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0"/>
  </p:notesMasterIdLst>
  <p:sldIdLst>
    <p:sldId id="256" r:id="rId5"/>
    <p:sldId id="3212" r:id="rId6"/>
    <p:sldId id="2147479678" r:id="rId7"/>
    <p:sldId id="2147479679" r:id="rId8"/>
    <p:sldId id="2147479680" r:id="rId9"/>
    <p:sldId id="2147479681" r:id="rId10"/>
    <p:sldId id="2147479687" r:id="rId11"/>
    <p:sldId id="2147479688" r:id="rId12"/>
    <p:sldId id="2147479682" r:id="rId13"/>
    <p:sldId id="2147479683" r:id="rId14"/>
    <p:sldId id="2147479684" r:id="rId15"/>
    <p:sldId id="2147479677" r:id="rId16"/>
    <p:sldId id="2147479689" r:id="rId17"/>
    <p:sldId id="258" r:id="rId18"/>
    <p:sldId id="21474796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245270-2B84-40C3-9609-77E8E26618D4}">
          <p14:sldIdLst>
            <p14:sldId id="256"/>
            <p14:sldId id="3212"/>
            <p14:sldId id="2147479678"/>
            <p14:sldId id="2147479679"/>
            <p14:sldId id="2147479680"/>
            <p14:sldId id="2147479681"/>
            <p14:sldId id="2147479687"/>
            <p14:sldId id="2147479688"/>
            <p14:sldId id="2147479682"/>
            <p14:sldId id="2147479683"/>
            <p14:sldId id="2147479684"/>
            <p14:sldId id="2147479677"/>
            <p14:sldId id="2147479689"/>
            <p14:sldId id="258"/>
          </p14:sldIdLst>
        </p14:section>
        <p14:section name="Back-up slides" id="{40324137-0000-48DD-A88F-75CC4A77C927}">
          <p14:sldIdLst>
            <p14:sldId id="21474796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C15330-9CB8-5EEB-AC15-1BE13AF010CB}" name="Wen-Chi Cheng" initials="WC" userId="S::WenChi.Cheng@inl.gov::38114d4a-9139-4cf6-bd99-5080a9d46302" providerId="AD"/>
  <p188:author id="{8F397068-AEC4-F648-E7EB-3F5906EA1A85}" name="Robby Christian" initials="RC" userId="S::Robby.Christian@inl.gov::98f28504-5b99-4d0a-bcc3-09be5f840e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2FC56-1303-4DCA-B94A-571E91712213}" v="14" dt="2026-07-18T23:47:54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2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-Chi Cheng" userId="38114d4a-9139-4cf6-bd99-5080a9d46302" providerId="ADAL" clId="{7D521D17-5DE2-4987-BF4F-4810D811ED78}"/>
    <pc:docChg chg="undo custSel addSld delSld modSld modSection">
      <pc:chgData name="Wen-Chi Cheng" userId="38114d4a-9139-4cf6-bd99-5080a9d46302" providerId="ADAL" clId="{7D521D17-5DE2-4987-BF4F-4810D811ED78}" dt="2026-07-18T23:47:57.987" v="1989" actId="20577"/>
      <pc:docMkLst>
        <pc:docMk/>
      </pc:docMkLst>
      <pc:sldChg chg="addSp modSp mod">
        <pc:chgData name="Wen-Chi Cheng" userId="38114d4a-9139-4cf6-bd99-5080a9d46302" providerId="ADAL" clId="{7D521D17-5DE2-4987-BF4F-4810D811ED78}" dt="2026-07-17T00:24:39.809" v="1676" actId="20577"/>
        <pc:sldMkLst>
          <pc:docMk/>
          <pc:sldMk cId="4114092318" sldId="256"/>
        </pc:sldMkLst>
        <pc:spChg chg="mod">
          <ac:chgData name="Wen-Chi Cheng" userId="38114d4a-9139-4cf6-bd99-5080a9d46302" providerId="ADAL" clId="{7D521D17-5DE2-4987-BF4F-4810D811ED78}" dt="2026-07-14T00:14:37.818" v="62" actId="6549"/>
          <ac:spMkLst>
            <pc:docMk/>
            <pc:sldMk cId="4114092318" sldId="256"/>
            <ac:spMk id="2" creationId="{E4716283-9065-1442-9316-278D53D97392}"/>
          </ac:spMkLst>
        </pc:spChg>
        <pc:spChg chg="mod">
          <ac:chgData name="Wen-Chi Cheng" userId="38114d4a-9139-4cf6-bd99-5080a9d46302" providerId="ADAL" clId="{7D521D17-5DE2-4987-BF4F-4810D811ED78}" dt="2026-07-17T00:24:39.809" v="1676" actId="20577"/>
          <ac:spMkLst>
            <pc:docMk/>
            <pc:sldMk cId="4114092318" sldId="256"/>
            <ac:spMk id="5" creationId="{95163739-AA4F-1B93-1A35-BF358852B867}"/>
          </ac:spMkLst>
        </pc:spChg>
        <pc:spChg chg="add mod">
          <ac:chgData name="Wen-Chi Cheng" userId="38114d4a-9139-4cf6-bd99-5080a9d46302" providerId="ADAL" clId="{7D521D17-5DE2-4987-BF4F-4810D811ED78}" dt="2026-07-14T00:15:38.919" v="95" actId="1076"/>
          <ac:spMkLst>
            <pc:docMk/>
            <pc:sldMk cId="4114092318" sldId="256"/>
            <ac:spMk id="7" creationId="{556C1EC6-DA68-CD44-A913-E3412341F909}"/>
          </ac:spMkLst>
        </pc:spChg>
        <pc:spChg chg="mod">
          <ac:chgData name="Wen-Chi Cheng" userId="38114d4a-9139-4cf6-bd99-5080a9d46302" providerId="ADAL" clId="{7D521D17-5DE2-4987-BF4F-4810D811ED78}" dt="2026-07-14T00:14:17.160" v="35" actId="14100"/>
          <ac:spMkLst>
            <pc:docMk/>
            <pc:sldMk cId="4114092318" sldId="256"/>
            <ac:spMk id="8" creationId="{69F63AA5-048E-DD4F-83DB-2D68E7B2C6F6}"/>
          </ac:spMkLst>
        </pc:spChg>
      </pc:sldChg>
      <pc:sldChg chg="addSp modSp add del mod">
        <pc:chgData name="Wen-Chi Cheng" userId="38114d4a-9139-4cf6-bd99-5080a9d46302" providerId="ADAL" clId="{7D521D17-5DE2-4987-BF4F-4810D811ED78}" dt="2026-07-18T23:40:16.312" v="1686" actId="113"/>
        <pc:sldMkLst>
          <pc:docMk/>
          <pc:sldMk cId="2511682665" sldId="3212"/>
        </pc:sldMkLst>
        <pc:spChg chg="mod">
          <ac:chgData name="Wen-Chi Cheng" userId="38114d4a-9139-4cf6-bd99-5080a9d46302" providerId="ADAL" clId="{7D521D17-5DE2-4987-BF4F-4810D811ED78}" dt="2026-07-14T00:18:26.036" v="176" actId="255"/>
          <ac:spMkLst>
            <pc:docMk/>
            <pc:sldMk cId="2511682665" sldId="3212"/>
            <ac:spMk id="4" creationId="{D02CA149-D254-0DF1-5631-5460841E901A}"/>
          </ac:spMkLst>
        </pc:spChg>
        <pc:spChg chg="mod">
          <ac:chgData name="Wen-Chi Cheng" userId="38114d4a-9139-4cf6-bd99-5080a9d46302" providerId="ADAL" clId="{7D521D17-5DE2-4987-BF4F-4810D811ED78}" dt="2026-07-18T23:38:46.676" v="1677"/>
          <ac:spMkLst>
            <pc:docMk/>
            <pc:sldMk cId="2511682665" sldId="3212"/>
            <ac:spMk id="7" creationId="{EA3F138A-E2F0-B7D4-F4BB-F1A94352CBD2}"/>
          </ac:spMkLst>
        </pc:spChg>
        <pc:spChg chg="mod">
          <ac:chgData name="Wen-Chi Cheng" userId="38114d4a-9139-4cf6-bd99-5080a9d46302" providerId="ADAL" clId="{7D521D17-5DE2-4987-BF4F-4810D811ED78}" dt="2026-07-18T23:40:16.312" v="1686" actId="113"/>
          <ac:spMkLst>
            <pc:docMk/>
            <pc:sldMk cId="2511682665" sldId="3212"/>
            <ac:spMk id="8" creationId="{FBC1FEA0-9EA5-F75A-417F-A354C34E7FE5}"/>
          </ac:spMkLst>
        </pc:spChg>
        <pc:picChg chg="add mod">
          <ac:chgData name="Wen-Chi Cheng" userId="38114d4a-9139-4cf6-bd99-5080a9d46302" providerId="ADAL" clId="{7D521D17-5DE2-4987-BF4F-4810D811ED78}" dt="2026-07-14T01:12:35.815" v="1497" actId="1076"/>
          <ac:picMkLst>
            <pc:docMk/>
            <pc:sldMk cId="2511682665" sldId="3212"/>
            <ac:picMk id="2" creationId="{EF756432-2814-BC8E-36AF-D7631310CBCA}"/>
          </ac:picMkLst>
        </pc:picChg>
      </pc:sldChg>
      <pc:sldChg chg="addSp modSp mod">
        <pc:chgData name="Wen-Chi Cheng" userId="38114d4a-9139-4cf6-bd99-5080a9d46302" providerId="ADAL" clId="{7D521D17-5DE2-4987-BF4F-4810D811ED78}" dt="2026-07-14T00:59:04.053" v="1451" actId="20577"/>
        <pc:sldMkLst>
          <pc:docMk/>
          <pc:sldMk cId="3574484646" sldId="2147479677"/>
        </pc:sldMkLst>
        <pc:spChg chg="mod">
          <ac:chgData name="Wen-Chi Cheng" userId="38114d4a-9139-4cf6-bd99-5080a9d46302" providerId="ADAL" clId="{7D521D17-5DE2-4987-BF4F-4810D811ED78}" dt="2026-07-14T00:53:34.878" v="724" actId="20577"/>
          <ac:spMkLst>
            <pc:docMk/>
            <pc:sldMk cId="3574484646" sldId="2147479677"/>
            <ac:spMk id="2" creationId="{0C05424D-0BFF-38A1-5774-81C4F793077B}"/>
          </ac:spMkLst>
        </pc:spChg>
        <pc:spChg chg="mod">
          <ac:chgData name="Wen-Chi Cheng" userId="38114d4a-9139-4cf6-bd99-5080a9d46302" providerId="ADAL" clId="{7D521D17-5DE2-4987-BF4F-4810D811ED78}" dt="2026-07-14T00:59:04.053" v="1451" actId="20577"/>
          <ac:spMkLst>
            <pc:docMk/>
            <pc:sldMk cId="3574484646" sldId="2147479677"/>
            <ac:spMk id="3" creationId="{6CB8721D-896F-FF2E-8E4A-732F5C9FC12C}"/>
          </ac:spMkLst>
        </pc:spChg>
        <pc:spChg chg="add mod">
          <ac:chgData name="Wen-Chi Cheng" userId="38114d4a-9139-4cf6-bd99-5080a9d46302" providerId="ADAL" clId="{7D521D17-5DE2-4987-BF4F-4810D811ED78}" dt="2026-07-14T00:18:40.608" v="184"/>
          <ac:spMkLst>
            <pc:docMk/>
            <pc:sldMk cId="3574484646" sldId="2147479677"/>
            <ac:spMk id="4" creationId="{0E30DFE8-E48C-93B3-F56C-6F92C47F16EE}"/>
          </ac:spMkLst>
        </pc:spChg>
      </pc:sldChg>
      <pc:sldChg chg="addSp modSp mod">
        <pc:chgData name="Wen-Chi Cheng" userId="38114d4a-9139-4cf6-bd99-5080a9d46302" providerId="ADAL" clId="{7D521D17-5DE2-4987-BF4F-4810D811ED78}" dt="2026-07-14T01:16:01.699" v="1664" actId="14100"/>
        <pc:sldMkLst>
          <pc:docMk/>
          <pc:sldMk cId="1765051458" sldId="2147479678"/>
        </pc:sldMkLst>
        <pc:spChg chg="mod">
          <ac:chgData name="Wen-Chi Cheng" userId="38114d4a-9139-4cf6-bd99-5080a9d46302" providerId="ADAL" clId="{7D521D17-5DE2-4987-BF4F-4810D811ED78}" dt="2026-07-14T00:17:01.022" v="149" actId="20577"/>
          <ac:spMkLst>
            <pc:docMk/>
            <pc:sldMk cId="1765051458" sldId="2147479678"/>
            <ac:spMk id="2" creationId="{5D39B204-E003-499E-BBE5-1531008F7A3C}"/>
          </ac:spMkLst>
        </pc:spChg>
        <pc:spChg chg="mod">
          <ac:chgData name="Wen-Chi Cheng" userId="38114d4a-9139-4cf6-bd99-5080a9d46302" providerId="ADAL" clId="{7D521D17-5DE2-4987-BF4F-4810D811ED78}" dt="2026-07-14T01:16:01.699" v="1664" actId="14100"/>
          <ac:spMkLst>
            <pc:docMk/>
            <pc:sldMk cId="1765051458" sldId="2147479678"/>
            <ac:spMk id="3" creationId="{2B784DA9-26E1-7B74-AC8D-51D7E6F0BE73}"/>
          </ac:spMkLst>
        </pc:spChg>
        <pc:spChg chg="add mod">
          <ac:chgData name="Wen-Chi Cheng" userId="38114d4a-9139-4cf6-bd99-5080a9d46302" providerId="ADAL" clId="{7D521D17-5DE2-4987-BF4F-4810D811ED78}" dt="2026-07-14T00:18:29.828" v="177"/>
          <ac:spMkLst>
            <pc:docMk/>
            <pc:sldMk cId="1765051458" sldId="2147479678"/>
            <ac:spMk id="4" creationId="{48AB9A80-28BA-61A8-CBB7-70C98D08D873}"/>
          </ac:spMkLst>
        </pc:spChg>
      </pc:sldChg>
      <pc:sldChg chg="addSp modSp">
        <pc:chgData name="Wen-Chi Cheng" userId="38114d4a-9139-4cf6-bd99-5080a9d46302" providerId="ADAL" clId="{7D521D17-5DE2-4987-BF4F-4810D811ED78}" dt="2026-07-14T00:18:31.441" v="178"/>
        <pc:sldMkLst>
          <pc:docMk/>
          <pc:sldMk cId="1143991660" sldId="2147479679"/>
        </pc:sldMkLst>
        <pc:spChg chg="add mod">
          <ac:chgData name="Wen-Chi Cheng" userId="38114d4a-9139-4cf6-bd99-5080a9d46302" providerId="ADAL" clId="{7D521D17-5DE2-4987-BF4F-4810D811ED78}" dt="2026-07-14T00:18:31.441" v="178"/>
          <ac:spMkLst>
            <pc:docMk/>
            <pc:sldMk cId="1143991660" sldId="2147479679"/>
            <ac:spMk id="3" creationId="{97B158AC-E65B-E894-E81F-B4F5378212BF}"/>
          </ac:spMkLst>
        </pc:spChg>
      </pc:sldChg>
      <pc:sldChg chg="addSp modSp mod">
        <pc:chgData name="Wen-Chi Cheng" userId="38114d4a-9139-4cf6-bd99-5080a9d46302" providerId="ADAL" clId="{7D521D17-5DE2-4987-BF4F-4810D811ED78}" dt="2026-07-14T00:24:45.134" v="192" actId="20577"/>
        <pc:sldMkLst>
          <pc:docMk/>
          <pc:sldMk cId="2857747773" sldId="2147479680"/>
        </pc:sldMkLst>
        <pc:spChg chg="add mod">
          <ac:chgData name="Wen-Chi Cheng" userId="38114d4a-9139-4cf6-bd99-5080a9d46302" providerId="ADAL" clId="{7D521D17-5DE2-4987-BF4F-4810D811ED78}" dt="2026-07-14T00:18:32.897" v="179"/>
          <ac:spMkLst>
            <pc:docMk/>
            <pc:sldMk cId="2857747773" sldId="2147479680"/>
            <ac:spMk id="3" creationId="{353BB33C-4E45-562F-774B-D190AA7E7675}"/>
          </ac:spMkLst>
        </pc:spChg>
        <pc:spChg chg="mod">
          <ac:chgData name="Wen-Chi Cheng" userId="38114d4a-9139-4cf6-bd99-5080a9d46302" providerId="ADAL" clId="{7D521D17-5DE2-4987-BF4F-4810D811ED78}" dt="2026-07-14T00:24:45.134" v="192" actId="20577"/>
          <ac:spMkLst>
            <pc:docMk/>
            <pc:sldMk cId="2857747773" sldId="2147479680"/>
            <ac:spMk id="7" creationId="{8FF9905B-AEBF-11F3-9A5B-1A714295DDF8}"/>
          </ac:spMkLst>
        </pc:spChg>
      </pc:sldChg>
      <pc:sldChg chg="addSp modSp">
        <pc:chgData name="Wen-Chi Cheng" userId="38114d4a-9139-4cf6-bd99-5080a9d46302" providerId="ADAL" clId="{7D521D17-5DE2-4987-BF4F-4810D811ED78}" dt="2026-07-14T00:18:34.363" v="180"/>
        <pc:sldMkLst>
          <pc:docMk/>
          <pc:sldMk cId="1871816808" sldId="2147479681"/>
        </pc:sldMkLst>
        <pc:spChg chg="add mod">
          <ac:chgData name="Wen-Chi Cheng" userId="38114d4a-9139-4cf6-bd99-5080a9d46302" providerId="ADAL" clId="{7D521D17-5DE2-4987-BF4F-4810D811ED78}" dt="2026-07-14T00:18:34.363" v="180"/>
          <ac:spMkLst>
            <pc:docMk/>
            <pc:sldMk cId="1871816808" sldId="2147479681"/>
            <ac:spMk id="3" creationId="{92DA9348-8ACD-0F80-F753-21405981BCEF}"/>
          </ac:spMkLst>
        </pc:spChg>
      </pc:sldChg>
      <pc:sldChg chg="addSp modSp">
        <pc:chgData name="Wen-Chi Cheng" userId="38114d4a-9139-4cf6-bd99-5080a9d46302" providerId="ADAL" clId="{7D521D17-5DE2-4987-BF4F-4810D811ED78}" dt="2026-07-14T00:18:35.722" v="181"/>
        <pc:sldMkLst>
          <pc:docMk/>
          <pc:sldMk cId="341167691" sldId="2147479682"/>
        </pc:sldMkLst>
        <pc:spChg chg="add mod">
          <ac:chgData name="Wen-Chi Cheng" userId="38114d4a-9139-4cf6-bd99-5080a9d46302" providerId="ADAL" clId="{7D521D17-5DE2-4987-BF4F-4810D811ED78}" dt="2026-07-14T00:18:35.722" v="181"/>
          <ac:spMkLst>
            <pc:docMk/>
            <pc:sldMk cId="341167691" sldId="2147479682"/>
            <ac:spMk id="3" creationId="{469A0106-18ED-265A-5B56-221999272947}"/>
          </ac:spMkLst>
        </pc:spChg>
      </pc:sldChg>
      <pc:sldChg chg="addSp modSp">
        <pc:chgData name="Wen-Chi Cheng" userId="38114d4a-9139-4cf6-bd99-5080a9d46302" providerId="ADAL" clId="{7D521D17-5DE2-4987-BF4F-4810D811ED78}" dt="2026-07-14T00:18:36.952" v="182"/>
        <pc:sldMkLst>
          <pc:docMk/>
          <pc:sldMk cId="4125902284" sldId="2147479683"/>
        </pc:sldMkLst>
        <pc:spChg chg="add mod">
          <ac:chgData name="Wen-Chi Cheng" userId="38114d4a-9139-4cf6-bd99-5080a9d46302" providerId="ADAL" clId="{7D521D17-5DE2-4987-BF4F-4810D811ED78}" dt="2026-07-14T00:18:36.952" v="182"/>
          <ac:spMkLst>
            <pc:docMk/>
            <pc:sldMk cId="4125902284" sldId="2147479683"/>
            <ac:spMk id="3" creationId="{AFB8FC98-0CAF-D467-F1FA-2A575AC108B3}"/>
          </ac:spMkLst>
        </pc:spChg>
      </pc:sldChg>
      <pc:sldChg chg="addSp modSp">
        <pc:chgData name="Wen-Chi Cheng" userId="38114d4a-9139-4cf6-bd99-5080a9d46302" providerId="ADAL" clId="{7D521D17-5DE2-4987-BF4F-4810D811ED78}" dt="2026-07-14T00:18:38.215" v="183"/>
        <pc:sldMkLst>
          <pc:docMk/>
          <pc:sldMk cId="366916244" sldId="2147479684"/>
        </pc:sldMkLst>
        <pc:spChg chg="add mod">
          <ac:chgData name="Wen-Chi Cheng" userId="38114d4a-9139-4cf6-bd99-5080a9d46302" providerId="ADAL" clId="{7D521D17-5DE2-4987-BF4F-4810D811ED78}" dt="2026-07-14T00:18:38.215" v="183"/>
          <ac:spMkLst>
            <pc:docMk/>
            <pc:sldMk cId="366916244" sldId="2147479684"/>
            <ac:spMk id="3" creationId="{5FBF8166-CA42-5AD9-06DC-BE106A9F5C4B}"/>
          </ac:spMkLst>
        </pc:spChg>
      </pc:sldChg>
      <pc:sldChg chg="addSp delSp modSp mod">
        <pc:chgData name="Wen-Chi Cheng" userId="38114d4a-9139-4cf6-bd99-5080a9d46302" providerId="ADAL" clId="{7D521D17-5DE2-4987-BF4F-4810D811ED78}" dt="2026-07-14T01:09:17.620" v="1478" actId="1076"/>
        <pc:sldMkLst>
          <pc:docMk/>
          <pc:sldMk cId="492889324" sldId="2147479686"/>
        </pc:sldMkLst>
        <pc:spChg chg="add mod">
          <ac:chgData name="Wen-Chi Cheng" userId="38114d4a-9139-4cf6-bd99-5080a9d46302" providerId="ADAL" clId="{7D521D17-5DE2-4987-BF4F-4810D811ED78}" dt="2026-07-14T00:18:56.821" v="189" actId="20577"/>
          <ac:spMkLst>
            <pc:docMk/>
            <pc:sldMk cId="492889324" sldId="2147479686"/>
            <ac:spMk id="3" creationId="{9FF60DD2-1546-7186-E2F7-5C13B05C1EB3}"/>
          </ac:spMkLst>
        </pc:spChg>
        <pc:picChg chg="add mod">
          <ac:chgData name="Wen-Chi Cheng" userId="38114d4a-9139-4cf6-bd99-5080a9d46302" providerId="ADAL" clId="{7D521D17-5DE2-4987-BF4F-4810D811ED78}" dt="2026-07-14T01:09:17.620" v="1478" actId="1076"/>
          <ac:picMkLst>
            <pc:docMk/>
            <pc:sldMk cId="492889324" sldId="2147479686"/>
            <ac:picMk id="11" creationId="{BBC49514-101B-2CCC-AF89-0E87EA7B1ABB}"/>
          </ac:picMkLst>
        </pc:picChg>
      </pc:sldChg>
      <pc:sldChg chg="addSp delSp modSp new mod">
        <pc:chgData name="Wen-Chi Cheng" userId="38114d4a-9139-4cf6-bd99-5080a9d46302" providerId="ADAL" clId="{7D521D17-5DE2-4987-BF4F-4810D811ED78}" dt="2026-07-14T00:44:22.765" v="405"/>
        <pc:sldMkLst>
          <pc:docMk/>
          <pc:sldMk cId="1669491939" sldId="2147479687"/>
        </pc:sldMkLst>
        <pc:spChg chg="mod">
          <ac:chgData name="Wen-Chi Cheng" userId="38114d4a-9139-4cf6-bd99-5080a9d46302" providerId="ADAL" clId="{7D521D17-5DE2-4987-BF4F-4810D811ED78}" dt="2026-07-14T00:42:30.230" v="379" actId="20577"/>
          <ac:spMkLst>
            <pc:docMk/>
            <pc:sldMk cId="1669491939" sldId="2147479687"/>
            <ac:spMk id="2" creationId="{88729455-C20C-25EB-BAA0-B34F8BECF384}"/>
          </ac:spMkLst>
        </pc:spChg>
        <pc:spChg chg="add mod">
          <ac:chgData name="Wen-Chi Cheng" userId="38114d4a-9139-4cf6-bd99-5080a9d46302" providerId="ADAL" clId="{7D521D17-5DE2-4987-BF4F-4810D811ED78}" dt="2026-07-14T00:44:22.324" v="403" actId="1076"/>
          <ac:spMkLst>
            <pc:docMk/>
            <pc:sldMk cId="1669491939" sldId="2147479687"/>
            <ac:spMk id="5" creationId="{2AD280F3-9790-37B9-8542-4D8A405AABCB}"/>
          </ac:spMkLst>
        </pc:spChg>
        <pc:spChg chg="add mod">
          <ac:chgData name="Wen-Chi Cheng" userId="38114d4a-9139-4cf6-bd99-5080a9d46302" providerId="ADAL" clId="{7D521D17-5DE2-4987-BF4F-4810D811ED78}" dt="2026-07-14T00:40:52.324" v="332" actId="1076"/>
          <ac:spMkLst>
            <pc:docMk/>
            <pc:sldMk cId="1669491939" sldId="2147479687"/>
            <ac:spMk id="10" creationId="{D598B7AB-79CC-E000-3163-425EA748445B}"/>
          </ac:spMkLst>
        </pc:spChg>
        <pc:spChg chg="add mod">
          <ac:chgData name="Wen-Chi Cheng" userId="38114d4a-9139-4cf6-bd99-5080a9d46302" providerId="ADAL" clId="{7D521D17-5DE2-4987-BF4F-4810D811ED78}" dt="2026-07-14T00:40:47.844" v="331" actId="1076"/>
          <ac:spMkLst>
            <pc:docMk/>
            <pc:sldMk cId="1669491939" sldId="2147479687"/>
            <ac:spMk id="12" creationId="{CE18B6A7-C169-4D19-2549-152282CACC83}"/>
          </ac:spMkLst>
        </pc:spChg>
        <pc:spChg chg="add mod">
          <ac:chgData name="Wen-Chi Cheng" userId="38114d4a-9139-4cf6-bd99-5080a9d46302" providerId="ADAL" clId="{7D521D17-5DE2-4987-BF4F-4810D811ED78}" dt="2026-07-14T00:40:45.307" v="330" actId="1076"/>
          <ac:spMkLst>
            <pc:docMk/>
            <pc:sldMk cId="1669491939" sldId="2147479687"/>
            <ac:spMk id="14" creationId="{67A04BBC-307A-60AF-EDAE-55550E4A53EC}"/>
          </ac:spMkLst>
        </pc:spChg>
        <pc:spChg chg="add mod">
          <ac:chgData name="Wen-Chi Cheng" userId="38114d4a-9139-4cf6-bd99-5080a9d46302" providerId="ADAL" clId="{7D521D17-5DE2-4987-BF4F-4810D811ED78}" dt="2026-07-14T00:40:41.287" v="329" actId="1076"/>
          <ac:spMkLst>
            <pc:docMk/>
            <pc:sldMk cId="1669491939" sldId="2147479687"/>
            <ac:spMk id="16" creationId="{0F8FD49E-A6F3-D222-7397-65EE9C21C296}"/>
          </ac:spMkLst>
        </pc:spChg>
        <pc:spChg chg="add mod">
          <ac:chgData name="Wen-Chi Cheng" userId="38114d4a-9139-4cf6-bd99-5080a9d46302" providerId="ADAL" clId="{7D521D17-5DE2-4987-BF4F-4810D811ED78}" dt="2026-07-14T00:44:03.299" v="402" actId="14100"/>
          <ac:spMkLst>
            <pc:docMk/>
            <pc:sldMk cId="1669491939" sldId="2147479687"/>
            <ac:spMk id="21" creationId="{89A781FE-1E0B-AAC2-53C3-810265B71FAC}"/>
          </ac:spMkLst>
        </pc:spChg>
        <pc:graphicFrameChg chg="mod modGraphic">
          <ac:chgData name="Wen-Chi Cheng" userId="38114d4a-9139-4cf6-bd99-5080a9d46302" providerId="ADAL" clId="{7D521D17-5DE2-4987-BF4F-4810D811ED78}" dt="2026-07-14T00:42:09.353" v="350" actId="1076"/>
          <ac:graphicFrameMkLst>
            <pc:docMk/>
            <pc:sldMk cId="1669491939" sldId="2147479687"/>
            <ac:graphicFrameMk id="17" creationId="{45ECCD8D-85FF-7287-CF2E-4EB6ECDCF09A}"/>
          </ac:graphicFrameMkLst>
        </pc:graphicFrameChg>
      </pc:sldChg>
      <pc:sldChg chg="addSp delSp modSp new mod">
        <pc:chgData name="Wen-Chi Cheng" userId="38114d4a-9139-4cf6-bd99-5080a9d46302" providerId="ADAL" clId="{7D521D17-5DE2-4987-BF4F-4810D811ED78}" dt="2026-07-14T00:49:41.024" v="708" actId="20577"/>
        <pc:sldMkLst>
          <pc:docMk/>
          <pc:sldMk cId="1685999497" sldId="2147479688"/>
        </pc:sldMkLst>
        <pc:spChg chg="mod">
          <ac:chgData name="Wen-Chi Cheng" userId="38114d4a-9139-4cf6-bd99-5080a9d46302" providerId="ADAL" clId="{7D521D17-5DE2-4987-BF4F-4810D811ED78}" dt="2026-07-14T00:47:39.986" v="521" actId="1076"/>
          <ac:spMkLst>
            <pc:docMk/>
            <pc:sldMk cId="1685999497" sldId="2147479688"/>
            <ac:spMk id="2" creationId="{C170FE1B-0140-7DAF-687F-95195EA71CA0}"/>
          </ac:spMkLst>
        </pc:spChg>
        <pc:spChg chg="add mod">
          <ac:chgData name="Wen-Chi Cheng" userId="38114d4a-9139-4cf6-bd99-5080a9d46302" providerId="ADAL" clId="{7D521D17-5DE2-4987-BF4F-4810D811ED78}" dt="2026-07-14T00:49:41.024" v="708" actId="20577"/>
          <ac:spMkLst>
            <pc:docMk/>
            <pc:sldMk cId="1685999497" sldId="2147479688"/>
            <ac:spMk id="12" creationId="{ED642747-01F1-E805-87EA-BABBF33DC03E}"/>
          </ac:spMkLst>
        </pc:spChg>
        <pc:picChg chg="add mod">
          <ac:chgData name="Wen-Chi Cheng" userId="38114d4a-9139-4cf6-bd99-5080a9d46302" providerId="ADAL" clId="{7D521D17-5DE2-4987-BF4F-4810D811ED78}" dt="2026-07-14T00:47:33.160" v="518" actId="1076"/>
          <ac:picMkLst>
            <pc:docMk/>
            <pc:sldMk cId="1685999497" sldId="2147479688"/>
            <ac:picMk id="6" creationId="{6F0F3EBE-0505-D708-6953-EDFF77245A1D}"/>
          </ac:picMkLst>
        </pc:picChg>
        <pc:picChg chg="add mod">
          <ac:chgData name="Wen-Chi Cheng" userId="38114d4a-9139-4cf6-bd99-5080a9d46302" providerId="ADAL" clId="{7D521D17-5DE2-4987-BF4F-4810D811ED78}" dt="2026-07-14T00:47:33.160" v="518" actId="1076"/>
          <ac:picMkLst>
            <pc:docMk/>
            <pc:sldMk cId="1685999497" sldId="2147479688"/>
            <ac:picMk id="8" creationId="{5A640241-DDCE-44BE-563D-F15D7BD6BC7D}"/>
          </ac:picMkLst>
        </pc:picChg>
        <pc:picChg chg="add mod">
          <ac:chgData name="Wen-Chi Cheng" userId="38114d4a-9139-4cf6-bd99-5080a9d46302" providerId="ADAL" clId="{7D521D17-5DE2-4987-BF4F-4810D811ED78}" dt="2026-07-14T00:47:33.160" v="518" actId="1076"/>
          <ac:picMkLst>
            <pc:docMk/>
            <pc:sldMk cId="1685999497" sldId="2147479688"/>
            <ac:picMk id="11" creationId="{E598CEAC-F853-A2F1-6CE7-04D441937E8F}"/>
          </ac:picMkLst>
        </pc:picChg>
      </pc:sldChg>
      <pc:sldChg chg="modSp new mod">
        <pc:chgData name="Wen-Chi Cheng" userId="38114d4a-9139-4cf6-bd99-5080a9d46302" providerId="ADAL" clId="{7D521D17-5DE2-4987-BF4F-4810D811ED78}" dt="2026-07-18T23:47:57.987" v="1989" actId="20577"/>
        <pc:sldMkLst>
          <pc:docMk/>
          <pc:sldMk cId="1185590472" sldId="2147479689"/>
        </pc:sldMkLst>
        <pc:spChg chg="mod">
          <ac:chgData name="Wen-Chi Cheng" userId="38114d4a-9139-4cf6-bd99-5080a9d46302" providerId="ADAL" clId="{7D521D17-5DE2-4987-BF4F-4810D811ED78}" dt="2026-07-18T23:42:28.747" v="1768" actId="20577"/>
          <ac:spMkLst>
            <pc:docMk/>
            <pc:sldMk cId="1185590472" sldId="2147479689"/>
            <ac:spMk id="2" creationId="{C52C149E-974D-1280-DA1E-0C1D05E9E8A7}"/>
          </ac:spMkLst>
        </pc:spChg>
        <pc:spChg chg="mod">
          <ac:chgData name="Wen-Chi Cheng" userId="38114d4a-9139-4cf6-bd99-5080a9d46302" providerId="ADAL" clId="{7D521D17-5DE2-4987-BF4F-4810D811ED78}" dt="2026-07-18T23:47:57.987" v="1989" actId="20577"/>
          <ac:spMkLst>
            <pc:docMk/>
            <pc:sldMk cId="1185590472" sldId="2147479689"/>
            <ac:spMk id="3" creationId="{BB4EE42E-EA1A-2AB3-244E-CBBE09CB9C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l-my.sharepoint.com/personal/wenchi_cheng_inl_gov/Documents/15_PSAM18/02_DOE-TEAMER-IVT/data/stress_distribution_characteriz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Bending Stress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'S-S-PA10'!$E$2:$E$16198</c:f>
              <c:numCache>
                <c:formatCode>0.00E+00</c:formatCode>
                <c:ptCount val="16197"/>
                <c:pt idx="0">
                  <c:v>29.46871429936742</c:v>
                </c:pt>
                <c:pt idx="1">
                  <c:v>29.570829922003327</c:v>
                </c:pt>
                <c:pt idx="2">
                  <c:v>29.669079924727516</c:v>
                </c:pt>
                <c:pt idx="3">
                  <c:v>29.681592975147975</c:v>
                </c:pt>
                <c:pt idx="4">
                  <c:v>29.750477988042558</c:v>
                </c:pt>
                <c:pt idx="5">
                  <c:v>29.774267256437764</c:v>
                </c:pt>
                <c:pt idx="6">
                  <c:v>29.788885805982535</c:v>
                </c:pt>
                <c:pt idx="7">
                  <c:v>29.794117558768708</c:v>
                </c:pt>
                <c:pt idx="8">
                  <c:v>29.836194446021359</c:v>
                </c:pt>
                <c:pt idx="9">
                  <c:v>29.836503873954889</c:v>
                </c:pt>
                <c:pt idx="10">
                  <c:v>29.869165341175858</c:v>
                </c:pt>
                <c:pt idx="11">
                  <c:v>29.879616045847602</c:v>
                </c:pt>
                <c:pt idx="12">
                  <c:v>29.908404857783442</c:v>
                </c:pt>
                <c:pt idx="13">
                  <c:v>29.990797882000507</c:v>
                </c:pt>
                <c:pt idx="14">
                  <c:v>30.018792275296239</c:v>
                </c:pt>
                <c:pt idx="15">
                  <c:v>30.065088578570816</c:v>
                </c:pt>
                <c:pt idx="16">
                  <c:v>30.088256983650503</c:v>
                </c:pt>
                <c:pt idx="17">
                  <c:v>30.094417954229812</c:v>
                </c:pt>
                <c:pt idx="18">
                  <c:v>30.097989932604641</c:v>
                </c:pt>
                <c:pt idx="19">
                  <c:v>30.098351540302698</c:v>
                </c:pt>
                <c:pt idx="20">
                  <c:v>30.103978377084019</c:v>
                </c:pt>
                <c:pt idx="21">
                  <c:v>30.14388552254654</c:v>
                </c:pt>
                <c:pt idx="22">
                  <c:v>30.160152790753131</c:v>
                </c:pt>
                <c:pt idx="23">
                  <c:v>30.165235889535186</c:v>
                </c:pt>
                <c:pt idx="24">
                  <c:v>30.178663424059373</c:v>
                </c:pt>
                <c:pt idx="25">
                  <c:v>30.204466698424813</c:v>
                </c:pt>
                <c:pt idx="26">
                  <c:v>30.242069737433717</c:v>
                </c:pt>
                <c:pt idx="27">
                  <c:v>30.265369901449024</c:v>
                </c:pt>
                <c:pt idx="28">
                  <c:v>30.28244208795579</c:v>
                </c:pt>
                <c:pt idx="29">
                  <c:v>30.31432977606736</c:v>
                </c:pt>
                <c:pt idx="30">
                  <c:v>30.339675467587782</c:v>
                </c:pt>
                <c:pt idx="31">
                  <c:v>30.344328896147932</c:v>
                </c:pt>
                <c:pt idx="32">
                  <c:v>30.349441229464315</c:v>
                </c:pt>
                <c:pt idx="33">
                  <c:v>30.374779204877022</c:v>
                </c:pt>
                <c:pt idx="34">
                  <c:v>30.375322026482031</c:v>
                </c:pt>
                <c:pt idx="35">
                  <c:v>30.412674194549854</c:v>
                </c:pt>
                <c:pt idx="36">
                  <c:v>30.420784479017446</c:v>
                </c:pt>
                <c:pt idx="37">
                  <c:v>30.422967668339542</c:v>
                </c:pt>
                <c:pt idx="38">
                  <c:v>30.446842696668902</c:v>
                </c:pt>
                <c:pt idx="39">
                  <c:v>30.474423358642191</c:v>
                </c:pt>
                <c:pt idx="40">
                  <c:v>30.474874049581903</c:v>
                </c:pt>
                <c:pt idx="41">
                  <c:v>30.490733046724404</c:v>
                </c:pt>
                <c:pt idx="42">
                  <c:v>30.501201694299667</c:v>
                </c:pt>
                <c:pt idx="43">
                  <c:v>30.520031411753809</c:v>
                </c:pt>
                <c:pt idx="44">
                  <c:v>30.537000317554668</c:v>
                </c:pt>
                <c:pt idx="45">
                  <c:v>30.538353475915041</c:v>
                </c:pt>
                <c:pt idx="46">
                  <c:v>30.545146222611006</c:v>
                </c:pt>
                <c:pt idx="47">
                  <c:v>30.546974232246786</c:v>
                </c:pt>
                <c:pt idx="48">
                  <c:v>30.550204279511906</c:v>
                </c:pt>
                <c:pt idx="49">
                  <c:v>30.553148746829354</c:v>
                </c:pt>
                <c:pt idx="50">
                  <c:v>30.566749571962244</c:v>
                </c:pt>
                <c:pt idx="51">
                  <c:v>30.569182407596575</c:v>
                </c:pt>
                <c:pt idx="52">
                  <c:v>30.576140088362671</c:v>
                </c:pt>
                <c:pt idx="53">
                  <c:v>30.578021530551933</c:v>
                </c:pt>
                <c:pt idx="54">
                  <c:v>30.579962391366024</c:v>
                </c:pt>
                <c:pt idx="55">
                  <c:v>30.582854910839334</c:v>
                </c:pt>
                <c:pt idx="56">
                  <c:v>30.596394875580597</c:v>
                </c:pt>
                <c:pt idx="57">
                  <c:v>30.606807508461433</c:v>
                </c:pt>
                <c:pt idx="58">
                  <c:v>30.607576113778865</c:v>
                </c:pt>
                <c:pt idx="59">
                  <c:v>30.610355088024434</c:v>
                </c:pt>
                <c:pt idx="60">
                  <c:v>30.610357603383161</c:v>
                </c:pt>
                <c:pt idx="61">
                  <c:v>30.617405335802403</c:v>
                </c:pt>
                <c:pt idx="62">
                  <c:v>30.626068193501428</c:v>
                </c:pt>
                <c:pt idx="63">
                  <c:v>30.626667596726453</c:v>
                </c:pt>
                <c:pt idx="64">
                  <c:v>30.634977958811003</c:v>
                </c:pt>
                <c:pt idx="65">
                  <c:v>30.636651871507997</c:v>
                </c:pt>
                <c:pt idx="66">
                  <c:v>30.638919619379894</c:v>
                </c:pt>
                <c:pt idx="67">
                  <c:v>30.647997116727588</c:v>
                </c:pt>
                <c:pt idx="68">
                  <c:v>30.649916183376519</c:v>
                </c:pt>
                <c:pt idx="69">
                  <c:v>30.652051477052879</c:v>
                </c:pt>
                <c:pt idx="70">
                  <c:v>30.663190938906006</c:v>
                </c:pt>
                <c:pt idx="71">
                  <c:v>30.667168364928699</c:v>
                </c:pt>
                <c:pt idx="72">
                  <c:v>30.671504112723024</c:v>
                </c:pt>
                <c:pt idx="73">
                  <c:v>30.673382872050187</c:v>
                </c:pt>
                <c:pt idx="74">
                  <c:v>30.697590900795298</c:v>
                </c:pt>
                <c:pt idx="75">
                  <c:v>30.70243666661996</c:v>
                </c:pt>
                <c:pt idx="76">
                  <c:v>30.704653745828153</c:v>
                </c:pt>
                <c:pt idx="77">
                  <c:v>30.70637868299789</c:v>
                </c:pt>
                <c:pt idx="78">
                  <c:v>30.712042486332741</c:v>
                </c:pt>
                <c:pt idx="79">
                  <c:v>30.72012077845363</c:v>
                </c:pt>
                <c:pt idx="80">
                  <c:v>30.720262079064785</c:v>
                </c:pt>
                <c:pt idx="81">
                  <c:v>30.725275998657025</c:v>
                </c:pt>
                <c:pt idx="82">
                  <c:v>30.744201004863726</c:v>
                </c:pt>
                <c:pt idx="83">
                  <c:v>30.74874005969917</c:v>
                </c:pt>
                <c:pt idx="84">
                  <c:v>30.751834935803117</c:v>
                </c:pt>
                <c:pt idx="85">
                  <c:v>30.753169931908772</c:v>
                </c:pt>
                <c:pt idx="86">
                  <c:v>30.764872963499609</c:v>
                </c:pt>
                <c:pt idx="87">
                  <c:v>30.769303122616009</c:v>
                </c:pt>
                <c:pt idx="88">
                  <c:v>30.784065754920835</c:v>
                </c:pt>
                <c:pt idx="89">
                  <c:v>30.785650929480443</c:v>
                </c:pt>
                <c:pt idx="90">
                  <c:v>30.788423078972318</c:v>
                </c:pt>
                <c:pt idx="91">
                  <c:v>30.796161989060966</c:v>
                </c:pt>
                <c:pt idx="92">
                  <c:v>30.79713776096267</c:v>
                </c:pt>
                <c:pt idx="93">
                  <c:v>30.798257710975474</c:v>
                </c:pt>
                <c:pt idx="94">
                  <c:v>30.799781827423562</c:v>
                </c:pt>
                <c:pt idx="95">
                  <c:v>30.80704349259851</c:v>
                </c:pt>
                <c:pt idx="96">
                  <c:v>30.811259304455106</c:v>
                </c:pt>
                <c:pt idx="97">
                  <c:v>30.813599741247234</c:v>
                </c:pt>
                <c:pt idx="98">
                  <c:v>30.813602678249723</c:v>
                </c:pt>
                <c:pt idx="99">
                  <c:v>30.821806539167365</c:v>
                </c:pt>
                <c:pt idx="100">
                  <c:v>30.821889892826626</c:v>
                </c:pt>
                <c:pt idx="101">
                  <c:v>30.82320882504311</c:v>
                </c:pt>
                <c:pt idx="102">
                  <c:v>30.828740132568029</c:v>
                </c:pt>
                <c:pt idx="103">
                  <c:v>30.833930421143958</c:v>
                </c:pt>
                <c:pt idx="104">
                  <c:v>30.837727375328939</c:v>
                </c:pt>
                <c:pt idx="105">
                  <c:v>30.840653431279236</c:v>
                </c:pt>
                <c:pt idx="106">
                  <c:v>30.845726060644264</c:v>
                </c:pt>
                <c:pt idx="107">
                  <c:v>30.84609131414517</c:v>
                </c:pt>
                <c:pt idx="108">
                  <c:v>30.854563696996628</c:v>
                </c:pt>
                <c:pt idx="109">
                  <c:v>30.872049876190815</c:v>
                </c:pt>
                <c:pt idx="110">
                  <c:v>30.877138742300975</c:v>
                </c:pt>
                <c:pt idx="111">
                  <c:v>30.890957498982782</c:v>
                </c:pt>
                <c:pt idx="112">
                  <c:v>30.893104305390189</c:v>
                </c:pt>
                <c:pt idx="113">
                  <c:v>30.895012576558397</c:v>
                </c:pt>
                <c:pt idx="114">
                  <c:v>30.896125745593398</c:v>
                </c:pt>
                <c:pt idx="115">
                  <c:v>30.912230732670462</c:v>
                </c:pt>
                <c:pt idx="116">
                  <c:v>30.912438421049043</c:v>
                </c:pt>
                <c:pt idx="117">
                  <c:v>30.921810521568453</c:v>
                </c:pt>
                <c:pt idx="118">
                  <c:v>30.926924691570328</c:v>
                </c:pt>
                <c:pt idx="119">
                  <c:v>30.935311895778895</c:v>
                </c:pt>
                <c:pt idx="120">
                  <c:v>30.938540427198284</c:v>
                </c:pt>
                <c:pt idx="121">
                  <c:v>30.940112631256639</c:v>
                </c:pt>
                <c:pt idx="122">
                  <c:v>30.953182492073548</c:v>
                </c:pt>
                <c:pt idx="123">
                  <c:v>30.955076965920963</c:v>
                </c:pt>
                <c:pt idx="124">
                  <c:v>30.965265791904198</c:v>
                </c:pt>
                <c:pt idx="125">
                  <c:v>30.976774182927066</c:v>
                </c:pt>
                <c:pt idx="126">
                  <c:v>30.984277966324374</c:v>
                </c:pt>
                <c:pt idx="127">
                  <c:v>31.003505994264071</c:v>
                </c:pt>
                <c:pt idx="128">
                  <c:v>31.003511109882897</c:v>
                </c:pt>
                <c:pt idx="129">
                  <c:v>31.009176954968304</c:v>
                </c:pt>
                <c:pt idx="130">
                  <c:v>31.009295379147535</c:v>
                </c:pt>
                <c:pt idx="131">
                  <c:v>31.020673303874194</c:v>
                </c:pt>
                <c:pt idx="132">
                  <c:v>31.029774549430837</c:v>
                </c:pt>
                <c:pt idx="133">
                  <c:v>31.032980638870185</c:v>
                </c:pt>
                <c:pt idx="134">
                  <c:v>31.034012336418268</c:v>
                </c:pt>
                <c:pt idx="135">
                  <c:v>31.039320302561023</c:v>
                </c:pt>
                <c:pt idx="136">
                  <c:v>31.041284085258511</c:v>
                </c:pt>
                <c:pt idx="137">
                  <c:v>31.051128235631548</c:v>
                </c:pt>
                <c:pt idx="138">
                  <c:v>31.055202409179493</c:v>
                </c:pt>
                <c:pt idx="139">
                  <c:v>31.065413875212197</c:v>
                </c:pt>
                <c:pt idx="140">
                  <c:v>31.06572740279487</c:v>
                </c:pt>
                <c:pt idx="141">
                  <c:v>31.072599244970391</c:v>
                </c:pt>
                <c:pt idx="142">
                  <c:v>31.074908756827746</c:v>
                </c:pt>
                <c:pt idx="143">
                  <c:v>31.075222671240851</c:v>
                </c:pt>
                <c:pt idx="144">
                  <c:v>31.076959302782537</c:v>
                </c:pt>
                <c:pt idx="145">
                  <c:v>31.077354875490997</c:v>
                </c:pt>
                <c:pt idx="146">
                  <c:v>31.086573471102323</c:v>
                </c:pt>
                <c:pt idx="147">
                  <c:v>31.089476699698736</c:v>
                </c:pt>
                <c:pt idx="148">
                  <c:v>31.093051273187729</c:v>
                </c:pt>
                <c:pt idx="149">
                  <c:v>31.105922651481048</c:v>
                </c:pt>
                <c:pt idx="150">
                  <c:v>31.115758153149891</c:v>
                </c:pt>
                <c:pt idx="151">
                  <c:v>31.123196559653092</c:v>
                </c:pt>
                <c:pt idx="152">
                  <c:v>31.123891438176191</c:v>
                </c:pt>
                <c:pt idx="153">
                  <c:v>31.127636580137679</c:v>
                </c:pt>
                <c:pt idx="154">
                  <c:v>31.128595190293584</c:v>
                </c:pt>
                <c:pt idx="155">
                  <c:v>31.137738889266469</c:v>
                </c:pt>
                <c:pt idx="156">
                  <c:v>31.141062018458058</c:v>
                </c:pt>
                <c:pt idx="157">
                  <c:v>31.143426477779947</c:v>
                </c:pt>
                <c:pt idx="158">
                  <c:v>31.153619008701558</c:v>
                </c:pt>
                <c:pt idx="159">
                  <c:v>31.155315328381683</c:v>
                </c:pt>
                <c:pt idx="160">
                  <c:v>31.161121476142547</c:v>
                </c:pt>
                <c:pt idx="161">
                  <c:v>31.177830483408112</c:v>
                </c:pt>
                <c:pt idx="162">
                  <c:v>31.189235650637272</c:v>
                </c:pt>
                <c:pt idx="163">
                  <c:v>31.194147946312452</c:v>
                </c:pt>
                <c:pt idx="164">
                  <c:v>31.197700048936817</c:v>
                </c:pt>
                <c:pt idx="165">
                  <c:v>31.198001424202044</c:v>
                </c:pt>
                <c:pt idx="166">
                  <c:v>31.2035783234736</c:v>
                </c:pt>
                <c:pt idx="167">
                  <c:v>31.212963465635038</c:v>
                </c:pt>
                <c:pt idx="168">
                  <c:v>31.217341995954826</c:v>
                </c:pt>
                <c:pt idx="169">
                  <c:v>31.22130094259559</c:v>
                </c:pt>
                <c:pt idx="170">
                  <c:v>31.226589917151387</c:v>
                </c:pt>
                <c:pt idx="171">
                  <c:v>31.230917636074388</c:v>
                </c:pt>
                <c:pt idx="172">
                  <c:v>31.231941181400522</c:v>
                </c:pt>
                <c:pt idx="173">
                  <c:v>31.236191298255342</c:v>
                </c:pt>
                <c:pt idx="174">
                  <c:v>31.245055654435511</c:v>
                </c:pt>
                <c:pt idx="175">
                  <c:v>31.252248357836375</c:v>
                </c:pt>
                <c:pt idx="176">
                  <c:v>31.256304631196478</c:v>
                </c:pt>
                <c:pt idx="177">
                  <c:v>31.257713386139454</c:v>
                </c:pt>
                <c:pt idx="178">
                  <c:v>31.259231624179897</c:v>
                </c:pt>
                <c:pt idx="179">
                  <c:v>31.262103786098145</c:v>
                </c:pt>
                <c:pt idx="180">
                  <c:v>31.269896790066301</c:v>
                </c:pt>
                <c:pt idx="181">
                  <c:v>31.269954169483327</c:v>
                </c:pt>
                <c:pt idx="182">
                  <c:v>31.271289055489621</c:v>
                </c:pt>
                <c:pt idx="183">
                  <c:v>31.272453629333096</c:v>
                </c:pt>
                <c:pt idx="184">
                  <c:v>31.27973543328368</c:v>
                </c:pt>
                <c:pt idx="185">
                  <c:v>31.281562356742832</c:v>
                </c:pt>
                <c:pt idx="186">
                  <c:v>31.282016793718391</c:v>
                </c:pt>
                <c:pt idx="187">
                  <c:v>31.282739792755329</c:v>
                </c:pt>
                <c:pt idx="188">
                  <c:v>31.288898960637397</c:v>
                </c:pt>
                <c:pt idx="189">
                  <c:v>31.291343166044406</c:v>
                </c:pt>
                <c:pt idx="190">
                  <c:v>31.303200057914118</c:v>
                </c:pt>
                <c:pt idx="191">
                  <c:v>31.305000412731893</c:v>
                </c:pt>
                <c:pt idx="192">
                  <c:v>31.305427750812576</c:v>
                </c:pt>
                <c:pt idx="193">
                  <c:v>31.305762738029262</c:v>
                </c:pt>
                <c:pt idx="194">
                  <c:v>31.306798025734388</c:v>
                </c:pt>
                <c:pt idx="195">
                  <c:v>31.311080609670213</c:v>
                </c:pt>
                <c:pt idx="196">
                  <c:v>31.314335601111051</c:v>
                </c:pt>
                <c:pt idx="197">
                  <c:v>31.321224606726524</c:v>
                </c:pt>
                <c:pt idx="198">
                  <c:v>31.327232118077383</c:v>
                </c:pt>
                <c:pt idx="199">
                  <c:v>31.328480982301038</c:v>
                </c:pt>
                <c:pt idx="200">
                  <c:v>31.329398810960402</c:v>
                </c:pt>
                <c:pt idx="201">
                  <c:v>31.332656476965983</c:v>
                </c:pt>
                <c:pt idx="202">
                  <c:v>31.33587865379215</c:v>
                </c:pt>
                <c:pt idx="203">
                  <c:v>31.337791625807196</c:v>
                </c:pt>
                <c:pt idx="204">
                  <c:v>31.337828485867526</c:v>
                </c:pt>
                <c:pt idx="205">
                  <c:v>31.339462401817702</c:v>
                </c:pt>
                <c:pt idx="206">
                  <c:v>31.3446746732591</c:v>
                </c:pt>
                <c:pt idx="207">
                  <c:v>31.345608208985361</c:v>
                </c:pt>
                <c:pt idx="208">
                  <c:v>31.35068827158241</c:v>
                </c:pt>
                <c:pt idx="209">
                  <c:v>31.351328982957501</c:v>
                </c:pt>
                <c:pt idx="210">
                  <c:v>31.356357943107824</c:v>
                </c:pt>
                <c:pt idx="211">
                  <c:v>31.358085456531342</c:v>
                </c:pt>
                <c:pt idx="212">
                  <c:v>31.362942986991591</c:v>
                </c:pt>
                <c:pt idx="213">
                  <c:v>31.365759788619307</c:v>
                </c:pt>
                <c:pt idx="214">
                  <c:v>31.376668853376746</c:v>
                </c:pt>
                <c:pt idx="215">
                  <c:v>31.377491928165473</c:v>
                </c:pt>
                <c:pt idx="216">
                  <c:v>31.383628047085665</c:v>
                </c:pt>
                <c:pt idx="217">
                  <c:v>31.388636526959274</c:v>
                </c:pt>
                <c:pt idx="218">
                  <c:v>31.391186822566425</c:v>
                </c:pt>
                <c:pt idx="219">
                  <c:v>31.392186162592452</c:v>
                </c:pt>
                <c:pt idx="220">
                  <c:v>31.392335162660192</c:v>
                </c:pt>
                <c:pt idx="221">
                  <c:v>31.401252739883184</c:v>
                </c:pt>
                <c:pt idx="222">
                  <c:v>31.405017377431037</c:v>
                </c:pt>
                <c:pt idx="223">
                  <c:v>31.406927430700243</c:v>
                </c:pt>
                <c:pt idx="224">
                  <c:v>31.413088656397882</c:v>
                </c:pt>
                <c:pt idx="225">
                  <c:v>31.41489925885368</c:v>
                </c:pt>
                <c:pt idx="226">
                  <c:v>31.415837307459359</c:v>
                </c:pt>
                <c:pt idx="227">
                  <c:v>31.422279576655448</c:v>
                </c:pt>
                <c:pt idx="228">
                  <c:v>31.427991824963449</c:v>
                </c:pt>
                <c:pt idx="229">
                  <c:v>31.429927354022031</c:v>
                </c:pt>
                <c:pt idx="230">
                  <c:v>31.431155198415706</c:v>
                </c:pt>
                <c:pt idx="231">
                  <c:v>31.432395982044625</c:v>
                </c:pt>
                <c:pt idx="232">
                  <c:v>31.435868294987177</c:v>
                </c:pt>
                <c:pt idx="233">
                  <c:v>31.440316577542124</c:v>
                </c:pt>
                <c:pt idx="234">
                  <c:v>31.442046042768819</c:v>
                </c:pt>
                <c:pt idx="235">
                  <c:v>31.444480116129107</c:v>
                </c:pt>
                <c:pt idx="236">
                  <c:v>31.444558377877321</c:v>
                </c:pt>
                <c:pt idx="237">
                  <c:v>31.448944859201251</c:v>
                </c:pt>
                <c:pt idx="238">
                  <c:v>31.452892433980654</c:v>
                </c:pt>
                <c:pt idx="239">
                  <c:v>31.45317621082982</c:v>
                </c:pt>
                <c:pt idx="240">
                  <c:v>31.457088981325221</c:v>
                </c:pt>
                <c:pt idx="241">
                  <c:v>31.466698408775649</c:v>
                </c:pt>
                <c:pt idx="242">
                  <c:v>31.467358945989318</c:v>
                </c:pt>
                <c:pt idx="243">
                  <c:v>31.468245054530239</c:v>
                </c:pt>
                <c:pt idx="244">
                  <c:v>31.475171369096017</c:v>
                </c:pt>
                <c:pt idx="245">
                  <c:v>31.481230857478138</c:v>
                </c:pt>
                <c:pt idx="246">
                  <c:v>31.483682265090163</c:v>
                </c:pt>
                <c:pt idx="247">
                  <c:v>31.486046179861322</c:v>
                </c:pt>
                <c:pt idx="248">
                  <c:v>31.486206706721607</c:v>
                </c:pt>
                <c:pt idx="249">
                  <c:v>31.489599667710692</c:v>
                </c:pt>
                <c:pt idx="250">
                  <c:v>31.494632765211804</c:v>
                </c:pt>
                <c:pt idx="251">
                  <c:v>31.495585357885304</c:v>
                </c:pt>
                <c:pt idx="252">
                  <c:v>31.498888637114355</c:v>
                </c:pt>
                <c:pt idx="253">
                  <c:v>31.501482335675835</c:v>
                </c:pt>
                <c:pt idx="254">
                  <c:v>31.501694249372342</c:v>
                </c:pt>
                <c:pt idx="255">
                  <c:v>31.50195011717539</c:v>
                </c:pt>
                <c:pt idx="256">
                  <c:v>31.506939728286614</c:v>
                </c:pt>
                <c:pt idx="257">
                  <c:v>31.50810343034026</c:v>
                </c:pt>
                <c:pt idx="258">
                  <c:v>31.511845053400496</c:v>
                </c:pt>
                <c:pt idx="259">
                  <c:v>31.514570082667898</c:v>
                </c:pt>
                <c:pt idx="260">
                  <c:v>31.519326372880411</c:v>
                </c:pt>
                <c:pt idx="261">
                  <c:v>31.526185774188765</c:v>
                </c:pt>
                <c:pt idx="262">
                  <c:v>31.535579025580915</c:v>
                </c:pt>
                <c:pt idx="263">
                  <c:v>31.535993295464674</c:v>
                </c:pt>
                <c:pt idx="264">
                  <c:v>31.537763621128882</c:v>
                </c:pt>
                <c:pt idx="265">
                  <c:v>31.539605256872729</c:v>
                </c:pt>
                <c:pt idx="266">
                  <c:v>31.539984365325857</c:v>
                </c:pt>
                <c:pt idx="267">
                  <c:v>31.541781211259853</c:v>
                </c:pt>
                <c:pt idx="268">
                  <c:v>31.545184108851725</c:v>
                </c:pt>
                <c:pt idx="269">
                  <c:v>31.549955916707198</c:v>
                </c:pt>
                <c:pt idx="270">
                  <c:v>31.557676208690538</c:v>
                </c:pt>
                <c:pt idx="271">
                  <c:v>31.558222024740903</c:v>
                </c:pt>
                <c:pt idx="272">
                  <c:v>31.558577002709367</c:v>
                </c:pt>
                <c:pt idx="273">
                  <c:v>31.57112819352632</c:v>
                </c:pt>
                <c:pt idx="274">
                  <c:v>31.581509659430527</c:v>
                </c:pt>
                <c:pt idx="275">
                  <c:v>31.582837917913292</c:v>
                </c:pt>
                <c:pt idx="276">
                  <c:v>31.58308033077077</c:v>
                </c:pt>
                <c:pt idx="277">
                  <c:v>31.583782227053145</c:v>
                </c:pt>
                <c:pt idx="278">
                  <c:v>31.584429190765441</c:v>
                </c:pt>
                <c:pt idx="279">
                  <c:v>31.585108136989895</c:v>
                </c:pt>
                <c:pt idx="280">
                  <c:v>31.586193358032119</c:v>
                </c:pt>
                <c:pt idx="281">
                  <c:v>31.587829622084051</c:v>
                </c:pt>
                <c:pt idx="282">
                  <c:v>31.589468984989622</c:v>
                </c:pt>
                <c:pt idx="283">
                  <c:v>31.591362955323792</c:v>
                </c:pt>
                <c:pt idx="284">
                  <c:v>31.60225086336402</c:v>
                </c:pt>
                <c:pt idx="285">
                  <c:v>31.604699268814574</c:v>
                </c:pt>
                <c:pt idx="286">
                  <c:v>31.6048250406118</c:v>
                </c:pt>
                <c:pt idx="287">
                  <c:v>31.605604031457098</c:v>
                </c:pt>
                <c:pt idx="288">
                  <c:v>31.606822938284616</c:v>
                </c:pt>
                <c:pt idx="289">
                  <c:v>31.606906110459807</c:v>
                </c:pt>
                <c:pt idx="290">
                  <c:v>31.611459930677611</c:v>
                </c:pt>
                <c:pt idx="291">
                  <c:v>31.614802960102363</c:v>
                </c:pt>
                <c:pt idx="292">
                  <c:v>31.615210914668111</c:v>
                </c:pt>
                <c:pt idx="293">
                  <c:v>31.619640965631074</c:v>
                </c:pt>
                <c:pt idx="294">
                  <c:v>31.619664823776912</c:v>
                </c:pt>
                <c:pt idx="295">
                  <c:v>31.6250951952576</c:v>
                </c:pt>
                <c:pt idx="296">
                  <c:v>31.626760872396911</c:v>
                </c:pt>
                <c:pt idx="297">
                  <c:v>31.633230138527754</c:v>
                </c:pt>
                <c:pt idx="298">
                  <c:v>31.643808510639222</c:v>
                </c:pt>
                <c:pt idx="299">
                  <c:v>31.646584921381987</c:v>
                </c:pt>
                <c:pt idx="300">
                  <c:v>31.647905296208833</c:v>
                </c:pt>
                <c:pt idx="301">
                  <c:v>31.648384118518756</c:v>
                </c:pt>
                <c:pt idx="302">
                  <c:v>31.650564129484131</c:v>
                </c:pt>
                <c:pt idx="303">
                  <c:v>31.652060756645337</c:v>
                </c:pt>
                <c:pt idx="304">
                  <c:v>31.653736205250468</c:v>
                </c:pt>
                <c:pt idx="305">
                  <c:v>31.657917095493289</c:v>
                </c:pt>
                <c:pt idx="306">
                  <c:v>31.658551567968352</c:v>
                </c:pt>
                <c:pt idx="307">
                  <c:v>31.665397803085416</c:v>
                </c:pt>
                <c:pt idx="308">
                  <c:v>31.668658258318189</c:v>
                </c:pt>
                <c:pt idx="309">
                  <c:v>31.672779837050822</c:v>
                </c:pt>
                <c:pt idx="310">
                  <c:v>31.673084434421263</c:v>
                </c:pt>
                <c:pt idx="311">
                  <c:v>31.673809663955574</c:v>
                </c:pt>
                <c:pt idx="312">
                  <c:v>31.67750539586951</c:v>
                </c:pt>
                <c:pt idx="313">
                  <c:v>31.679899397220542</c:v>
                </c:pt>
                <c:pt idx="314">
                  <c:v>31.682841739181548</c:v>
                </c:pt>
                <c:pt idx="315">
                  <c:v>31.68393654552677</c:v>
                </c:pt>
                <c:pt idx="316">
                  <c:v>31.689164560468996</c:v>
                </c:pt>
                <c:pt idx="317">
                  <c:v>31.690918834019353</c:v>
                </c:pt>
                <c:pt idx="318">
                  <c:v>31.697263280897658</c:v>
                </c:pt>
                <c:pt idx="319">
                  <c:v>31.706392820460863</c:v>
                </c:pt>
                <c:pt idx="320">
                  <c:v>31.706443414500157</c:v>
                </c:pt>
                <c:pt idx="321">
                  <c:v>31.713823993384544</c:v>
                </c:pt>
                <c:pt idx="322">
                  <c:v>31.716237859775791</c:v>
                </c:pt>
                <c:pt idx="323">
                  <c:v>31.71875784724778</c:v>
                </c:pt>
                <c:pt idx="324">
                  <c:v>31.724221368753089</c:v>
                </c:pt>
                <c:pt idx="325">
                  <c:v>31.724873468503649</c:v>
                </c:pt>
                <c:pt idx="326">
                  <c:v>31.733581999735787</c:v>
                </c:pt>
                <c:pt idx="327">
                  <c:v>31.735108262350582</c:v>
                </c:pt>
                <c:pt idx="328">
                  <c:v>31.740093395351835</c:v>
                </c:pt>
                <c:pt idx="329">
                  <c:v>31.741516883607254</c:v>
                </c:pt>
                <c:pt idx="330">
                  <c:v>31.744366128625426</c:v>
                </c:pt>
                <c:pt idx="331">
                  <c:v>31.744369509613726</c:v>
                </c:pt>
                <c:pt idx="332">
                  <c:v>31.74832300041308</c:v>
                </c:pt>
                <c:pt idx="333">
                  <c:v>31.754477025948638</c:v>
                </c:pt>
                <c:pt idx="334">
                  <c:v>31.757478995624354</c:v>
                </c:pt>
                <c:pt idx="335">
                  <c:v>31.774124736662749</c:v>
                </c:pt>
                <c:pt idx="336">
                  <c:v>31.774556817548206</c:v>
                </c:pt>
                <c:pt idx="337">
                  <c:v>31.775604216669024</c:v>
                </c:pt>
                <c:pt idx="338">
                  <c:v>31.775965229250446</c:v>
                </c:pt>
                <c:pt idx="339">
                  <c:v>31.778117542579899</c:v>
                </c:pt>
                <c:pt idx="340">
                  <c:v>31.780008639033088</c:v>
                </c:pt>
                <c:pt idx="341">
                  <c:v>31.782312659950268</c:v>
                </c:pt>
                <c:pt idx="342">
                  <c:v>31.7842005787838</c:v>
                </c:pt>
                <c:pt idx="343">
                  <c:v>31.78461177379419</c:v>
                </c:pt>
                <c:pt idx="344">
                  <c:v>31.785789581240945</c:v>
                </c:pt>
                <c:pt idx="345">
                  <c:v>31.785868223289416</c:v>
                </c:pt>
                <c:pt idx="346">
                  <c:v>31.786164675668367</c:v>
                </c:pt>
                <c:pt idx="347">
                  <c:v>31.786856721962994</c:v>
                </c:pt>
                <c:pt idx="348">
                  <c:v>31.795799884207689</c:v>
                </c:pt>
                <c:pt idx="349">
                  <c:v>31.798928964263272</c:v>
                </c:pt>
                <c:pt idx="350">
                  <c:v>31.7998530261893</c:v>
                </c:pt>
                <c:pt idx="351">
                  <c:v>31.803613271813521</c:v>
                </c:pt>
                <c:pt idx="352">
                  <c:v>31.804617829347023</c:v>
                </c:pt>
                <c:pt idx="353">
                  <c:v>31.806542846546975</c:v>
                </c:pt>
                <c:pt idx="354">
                  <c:v>31.807398561714276</c:v>
                </c:pt>
                <c:pt idx="355">
                  <c:v>31.808099245886833</c:v>
                </c:pt>
                <c:pt idx="356">
                  <c:v>31.809794406500288</c:v>
                </c:pt>
                <c:pt idx="357">
                  <c:v>31.810502575497342</c:v>
                </c:pt>
                <c:pt idx="358">
                  <c:v>31.811531739692686</c:v>
                </c:pt>
                <c:pt idx="359">
                  <c:v>31.823712849150475</c:v>
                </c:pt>
                <c:pt idx="360">
                  <c:v>31.824530659950511</c:v>
                </c:pt>
                <c:pt idx="361">
                  <c:v>31.830132838614691</c:v>
                </c:pt>
                <c:pt idx="362">
                  <c:v>31.831008133684175</c:v>
                </c:pt>
                <c:pt idx="363">
                  <c:v>31.832126084811499</c:v>
                </c:pt>
                <c:pt idx="364">
                  <c:v>31.832178297519761</c:v>
                </c:pt>
                <c:pt idx="365">
                  <c:v>31.835061910254822</c:v>
                </c:pt>
                <c:pt idx="366">
                  <c:v>31.835269307337391</c:v>
                </c:pt>
                <c:pt idx="367">
                  <c:v>31.83762228860542</c:v>
                </c:pt>
                <c:pt idx="368">
                  <c:v>31.839087197052301</c:v>
                </c:pt>
                <c:pt idx="369">
                  <c:v>31.845245889859555</c:v>
                </c:pt>
                <c:pt idx="370">
                  <c:v>31.845939973792646</c:v>
                </c:pt>
                <c:pt idx="371">
                  <c:v>31.846858066843033</c:v>
                </c:pt>
                <c:pt idx="372">
                  <c:v>31.849670028569506</c:v>
                </c:pt>
                <c:pt idx="373">
                  <c:v>31.850868578098417</c:v>
                </c:pt>
                <c:pt idx="374">
                  <c:v>31.856533620258478</c:v>
                </c:pt>
                <c:pt idx="375">
                  <c:v>31.858280351774706</c:v>
                </c:pt>
                <c:pt idx="376">
                  <c:v>31.85949009281978</c:v>
                </c:pt>
                <c:pt idx="377">
                  <c:v>31.861771208712369</c:v>
                </c:pt>
                <c:pt idx="378">
                  <c:v>31.863153110772505</c:v>
                </c:pt>
                <c:pt idx="379">
                  <c:v>31.86421715988908</c:v>
                </c:pt>
                <c:pt idx="380">
                  <c:v>31.865514244918554</c:v>
                </c:pt>
                <c:pt idx="381">
                  <c:v>31.869236403077323</c:v>
                </c:pt>
                <c:pt idx="382">
                  <c:v>31.872051218329442</c:v>
                </c:pt>
                <c:pt idx="383">
                  <c:v>31.877467714872196</c:v>
                </c:pt>
                <c:pt idx="384">
                  <c:v>31.881446116229608</c:v>
                </c:pt>
                <c:pt idx="385">
                  <c:v>31.882387830676254</c:v>
                </c:pt>
                <c:pt idx="386">
                  <c:v>31.883549386466303</c:v>
                </c:pt>
                <c:pt idx="387">
                  <c:v>31.886185595338976</c:v>
                </c:pt>
                <c:pt idx="388">
                  <c:v>31.886702190991695</c:v>
                </c:pt>
                <c:pt idx="389">
                  <c:v>31.887718909360007</c:v>
                </c:pt>
                <c:pt idx="390">
                  <c:v>31.889513212847273</c:v>
                </c:pt>
                <c:pt idx="391">
                  <c:v>31.889865960764645</c:v>
                </c:pt>
                <c:pt idx="392">
                  <c:v>31.890439777559394</c:v>
                </c:pt>
                <c:pt idx="393">
                  <c:v>31.893342549472571</c:v>
                </c:pt>
                <c:pt idx="394">
                  <c:v>31.901413653365736</c:v>
                </c:pt>
                <c:pt idx="395">
                  <c:v>31.902780792858366</c:v>
                </c:pt>
                <c:pt idx="396">
                  <c:v>31.903123236967325</c:v>
                </c:pt>
                <c:pt idx="397">
                  <c:v>31.905153664465022</c:v>
                </c:pt>
                <c:pt idx="398">
                  <c:v>31.911339130741574</c:v>
                </c:pt>
                <c:pt idx="399">
                  <c:v>31.912143059913838</c:v>
                </c:pt>
                <c:pt idx="400">
                  <c:v>31.914441579770173</c:v>
                </c:pt>
                <c:pt idx="401">
                  <c:v>31.914738545976274</c:v>
                </c:pt>
                <c:pt idx="402">
                  <c:v>31.918390569543686</c:v>
                </c:pt>
                <c:pt idx="403">
                  <c:v>31.92658566633698</c:v>
                </c:pt>
                <c:pt idx="404">
                  <c:v>31.928753475370563</c:v>
                </c:pt>
                <c:pt idx="405">
                  <c:v>31.928970519387473</c:v>
                </c:pt>
                <c:pt idx="406">
                  <c:v>31.93671065744185</c:v>
                </c:pt>
                <c:pt idx="407">
                  <c:v>31.940127975732139</c:v>
                </c:pt>
                <c:pt idx="408">
                  <c:v>31.940871562233625</c:v>
                </c:pt>
                <c:pt idx="409">
                  <c:v>31.942108025557292</c:v>
                </c:pt>
                <c:pt idx="410">
                  <c:v>31.942919670590804</c:v>
                </c:pt>
                <c:pt idx="411">
                  <c:v>31.943512556709194</c:v>
                </c:pt>
                <c:pt idx="412">
                  <c:v>31.943719643348089</c:v>
                </c:pt>
                <c:pt idx="413">
                  <c:v>31.944699445170581</c:v>
                </c:pt>
                <c:pt idx="414">
                  <c:v>31.949288563902847</c:v>
                </c:pt>
                <c:pt idx="415">
                  <c:v>31.951531956322182</c:v>
                </c:pt>
                <c:pt idx="416">
                  <c:v>31.953910865509815</c:v>
                </c:pt>
                <c:pt idx="417">
                  <c:v>31.954500020957035</c:v>
                </c:pt>
                <c:pt idx="418">
                  <c:v>31.954813916637619</c:v>
                </c:pt>
                <c:pt idx="419">
                  <c:v>31.95542593812236</c:v>
                </c:pt>
                <c:pt idx="420">
                  <c:v>31.955583986740496</c:v>
                </c:pt>
                <c:pt idx="421">
                  <c:v>31.95803800654237</c:v>
                </c:pt>
                <c:pt idx="422">
                  <c:v>31.96421224239571</c:v>
                </c:pt>
                <c:pt idx="423">
                  <c:v>31.965449109675781</c:v>
                </c:pt>
                <c:pt idx="424">
                  <c:v>31.967756002544661</c:v>
                </c:pt>
                <c:pt idx="425">
                  <c:v>31.971883570021031</c:v>
                </c:pt>
                <c:pt idx="426">
                  <c:v>31.972543206453576</c:v>
                </c:pt>
                <c:pt idx="427">
                  <c:v>31.973203793132662</c:v>
                </c:pt>
                <c:pt idx="428">
                  <c:v>31.973789783387495</c:v>
                </c:pt>
                <c:pt idx="429">
                  <c:v>31.974510486372989</c:v>
                </c:pt>
                <c:pt idx="430">
                  <c:v>31.976052181840913</c:v>
                </c:pt>
                <c:pt idx="431">
                  <c:v>31.976974222539337</c:v>
                </c:pt>
                <c:pt idx="432">
                  <c:v>31.981943240624183</c:v>
                </c:pt>
                <c:pt idx="433">
                  <c:v>31.983836459425895</c:v>
                </c:pt>
                <c:pt idx="434">
                  <c:v>31.985789463702989</c:v>
                </c:pt>
                <c:pt idx="435">
                  <c:v>31.988886406810902</c:v>
                </c:pt>
                <c:pt idx="436">
                  <c:v>31.990374228825278</c:v>
                </c:pt>
                <c:pt idx="437">
                  <c:v>31.993868697938215</c:v>
                </c:pt>
                <c:pt idx="438">
                  <c:v>31.994550508914319</c:v>
                </c:pt>
                <c:pt idx="439">
                  <c:v>31.99699421247017</c:v>
                </c:pt>
                <c:pt idx="440">
                  <c:v>31.99776260665929</c:v>
                </c:pt>
                <c:pt idx="441">
                  <c:v>31.998059222045413</c:v>
                </c:pt>
                <c:pt idx="442">
                  <c:v>31.998512573814736</c:v>
                </c:pt>
                <c:pt idx="443">
                  <c:v>31.999099928371866</c:v>
                </c:pt>
                <c:pt idx="444">
                  <c:v>32.001500600222379</c:v>
                </c:pt>
                <c:pt idx="445">
                  <c:v>32.001854571366238</c:v>
                </c:pt>
                <c:pt idx="446">
                  <c:v>32.003143192391597</c:v>
                </c:pt>
                <c:pt idx="447">
                  <c:v>32.003421092857337</c:v>
                </c:pt>
                <c:pt idx="448">
                  <c:v>32.003904819731744</c:v>
                </c:pt>
                <c:pt idx="449">
                  <c:v>32.005629988233402</c:v>
                </c:pt>
                <c:pt idx="450">
                  <c:v>32.006776173444976</c:v>
                </c:pt>
                <c:pt idx="451">
                  <c:v>32.00971710093129</c:v>
                </c:pt>
                <c:pt idx="452">
                  <c:v>32.017095305084268</c:v>
                </c:pt>
                <c:pt idx="453">
                  <c:v>32.019430037736768</c:v>
                </c:pt>
                <c:pt idx="454">
                  <c:v>32.020026881387331</c:v>
                </c:pt>
                <c:pt idx="455">
                  <c:v>32.021106009924289</c:v>
                </c:pt>
                <c:pt idx="456">
                  <c:v>32.032956158299157</c:v>
                </c:pt>
                <c:pt idx="457">
                  <c:v>32.036819456529386</c:v>
                </c:pt>
                <c:pt idx="458">
                  <c:v>32.038304662472228</c:v>
                </c:pt>
                <c:pt idx="459">
                  <c:v>32.039368288833586</c:v>
                </c:pt>
                <c:pt idx="460">
                  <c:v>32.039587825894721</c:v>
                </c:pt>
                <c:pt idx="461">
                  <c:v>32.040323431104852</c:v>
                </c:pt>
                <c:pt idx="462">
                  <c:v>32.042603561979192</c:v>
                </c:pt>
                <c:pt idx="463">
                  <c:v>32.04444151065357</c:v>
                </c:pt>
                <c:pt idx="464">
                  <c:v>32.050374395491595</c:v>
                </c:pt>
                <c:pt idx="465">
                  <c:v>32.051507663530685</c:v>
                </c:pt>
                <c:pt idx="466">
                  <c:v>32.052023792575191</c:v>
                </c:pt>
                <c:pt idx="467">
                  <c:v>32.053843832625056</c:v>
                </c:pt>
                <c:pt idx="468">
                  <c:v>32.055616218252247</c:v>
                </c:pt>
                <c:pt idx="469">
                  <c:v>32.05614732145289</c:v>
                </c:pt>
                <c:pt idx="470">
                  <c:v>32.056521569387051</c:v>
                </c:pt>
                <c:pt idx="471">
                  <c:v>32.060100927657103</c:v>
                </c:pt>
                <c:pt idx="472">
                  <c:v>32.061632802843931</c:v>
                </c:pt>
                <c:pt idx="473">
                  <c:v>32.061639554004827</c:v>
                </c:pt>
                <c:pt idx="474">
                  <c:v>32.066099960500154</c:v>
                </c:pt>
                <c:pt idx="475">
                  <c:v>32.066415057944305</c:v>
                </c:pt>
                <c:pt idx="476">
                  <c:v>32.069753012533987</c:v>
                </c:pt>
                <c:pt idx="477">
                  <c:v>32.070637456228241</c:v>
                </c:pt>
                <c:pt idx="478">
                  <c:v>32.073975155986084</c:v>
                </c:pt>
                <c:pt idx="479">
                  <c:v>32.0748009312573</c:v>
                </c:pt>
                <c:pt idx="480">
                  <c:v>32.075554269371317</c:v>
                </c:pt>
                <c:pt idx="481">
                  <c:v>32.079615631984119</c:v>
                </c:pt>
                <c:pt idx="482">
                  <c:v>32.080030821996353</c:v>
                </c:pt>
                <c:pt idx="483">
                  <c:v>32.08050621035278</c:v>
                </c:pt>
                <c:pt idx="484">
                  <c:v>32.081922474141614</c:v>
                </c:pt>
                <c:pt idx="485">
                  <c:v>32.0833688088751</c:v>
                </c:pt>
                <c:pt idx="486">
                  <c:v>32.084198018127779</c:v>
                </c:pt>
                <c:pt idx="487">
                  <c:v>32.084303621605166</c:v>
                </c:pt>
                <c:pt idx="488">
                  <c:v>32.085114658983542</c:v>
                </c:pt>
                <c:pt idx="489">
                  <c:v>32.088373042626941</c:v>
                </c:pt>
                <c:pt idx="490">
                  <c:v>32.09215189077841</c:v>
                </c:pt>
                <c:pt idx="491">
                  <c:v>32.093110502316847</c:v>
                </c:pt>
                <c:pt idx="492">
                  <c:v>32.095158830207744</c:v>
                </c:pt>
                <c:pt idx="493">
                  <c:v>32.096586804275127</c:v>
                </c:pt>
                <c:pt idx="494">
                  <c:v>32.097701175322378</c:v>
                </c:pt>
                <c:pt idx="495">
                  <c:v>32.100149394636894</c:v>
                </c:pt>
                <c:pt idx="496">
                  <c:v>32.100814555732498</c:v>
                </c:pt>
                <c:pt idx="497">
                  <c:v>32.107213001529296</c:v>
                </c:pt>
                <c:pt idx="498">
                  <c:v>32.107307179179216</c:v>
                </c:pt>
                <c:pt idx="499">
                  <c:v>32.107570037939063</c:v>
                </c:pt>
                <c:pt idx="500">
                  <c:v>32.109742958532706</c:v>
                </c:pt>
                <c:pt idx="501">
                  <c:v>32.110928239801304</c:v>
                </c:pt>
                <c:pt idx="502">
                  <c:v>32.112485711880986</c:v>
                </c:pt>
                <c:pt idx="503">
                  <c:v>32.112709086919516</c:v>
                </c:pt>
                <c:pt idx="504">
                  <c:v>32.113437853416116</c:v>
                </c:pt>
                <c:pt idx="505">
                  <c:v>32.115277564417283</c:v>
                </c:pt>
                <c:pt idx="506">
                  <c:v>32.116798683777326</c:v>
                </c:pt>
                <c:pt idx="507">
                  <c:v>32.120177421672068</c:v>
                </c:pt>
                <c:pt idx="508">
                  <c:v>32.120970269000424</c:v>
                </c:pt>
                <c:pt idx="509">
                  <c:v>32.124983570047867</c:v>
                </c:pt>
                <c:pt idx="510">
                  <c:v>32.125180160281019</c:v>
                </c:pt>
                <c:pt idx="511">
                  <c:v>32.126829378213237</c:v>
                </c:pt>
                <c:pt idx="512">
                  <c:v>32.127737001480462</c:v>
                </c:pt>
                <c:pt idx="513">
                  <c:v>32.12833571380483</c:v>
                </c:pt>
                <c:pt idx="514">
                  <c:v>32.137118706043488</c:v>
                </c:pt>
                <c:pt idx="515">
                  <c:v>32.13890125760765</c:v>
                </c:pt>
                <c:pt idx="516">
                  <c:v>32.140504751080336</c:v>
                </c:pt>
                <c:pt idx="517">
                  <c:v>32.14347532635955</c:v>
                </c:pt>
                <c:pt idx="518">
                  <c:v>32.147012298343427</c:v>
                </c:pt>
                <c:pt idx="519">
                  <c:v>32.147031979244318</c:v>
                </c:pt>
                <c:pt idx="520">
                  <c:v>32.147127239469498</c:v>
                </c:pt>
                <c:pt idx="521">
                  <c:v>32.151772736882066</c:v>
                </c:pt>
                <c:pt idx="522">
                  <c:v>32.154253288119051</c:v>
                </c:pt>
                <c:pt idx="523">
                  <c:v>32.157922434904016</c:v>
                </c:pt>
                <c:pt idx="524">
                  <c:v>32.1589858161622</c:v>
                </c:pt>
                <c:pt idx="525">
                  <c:v>32.163030010566352</c:v>
                </c:pt>
                <c:pt idx="526">
                  <c:v>32.163454495872614</c:v>
                </c:pt>
                <c:pt idx="527">
                  <c:v>32.163572265622328</c:v>
                </c:pt>
                <c:pt idx="528">
                  <c:v>32.163608663823666</c:v>
                </c:pt>
                <c:pt idx="529">
                  <c:v>32.173325822169325</c:v>
                </c:pt>
                <c:pt idx="530">
                  <c:v>32.173878930931636</c:v>
                </c:pt>
                <c:pt idx="531">
                  <c:v>32.17700981303372</c:v>
                </c:pt>
                <c:pt idx="532">
                  <c:v>32.177955016217339</c:v>
                </c:pt>
                <c:pt idx="533">
                  <c:v>32.178734090285147</c:v>
                </c:pt>
                <c:pt idx="534">
                  <c:v>32.182332063443084</c:v>
                </c:pt>
                <c:pt idx="535">
                  <c:v>32.187131218293658</c:v>
                </c:pt>
                <c:pt idx="536">
                  <c:v>32.18930674993787</c:v>
                </c:pt>
                <c:pt idx="537">
                  <c:v>32.191009067212548</c:v>
                </c:pt>
                <c:pt idx="538">
                  <c:v>32.191519530793165</c:v>
                </c:pt>
                <c:pt idx="539">
                  <c:v>32.203469434794698</c:v>
                </c:pt>
                <c:pt idx="540">
                  <c:v>32.205284609773315</c:v>
                </c:pt>
                <c:pt idx="541">
                  <c:v>32.207430949237882</c:v>
                </c:pt>
                <c:pt idx="542">
                  <c:v>32.209193638867085</c:v>
                </c:pt>
                <c:pt idx="543">
                  <c:v>32.209373109295029</c:v>
                </c:pt>
                <c:pt idx="544">
                  <c:v>32.213350153329266</c:v>
                </c:pt>
                <c:pt idx="545">
                  <c:v>32.214542350046379</c:v>
                </c:pt>
                <c:pt idx="546">
                  <c:v>32.215048982307998</c:v>
                </c:pt>
                <c:pt idx="547">
                  <c:v>32.216448024025411</c:v>
                </c:pt>
                <c:pt idx="548">
                  <c:v>32.217481745838441</c:v>
                </c:pt>
                <c:pt idx="549">
                  <c:v>32.220147449286827</c:v>
                </c:pt>
                <c:pt idx="550">
                  <c:v>32.224130540433102</c:v>
                </c:pt>
                <c:pt idx="551">
                  <c:v>32.224863924309346</c:v>
                </c:pt>
                <c:pt idx="552">
                  <c:v>32.229626809973219</c:v>
                </c:pt>
                <c:pt idx="553">
                  <c:v>32.231861982634669</c:v>
                </c:pt>
                <c:pt idx="554">
                  <c:v>32.232911211102177</c:v>
                </c:pt>
                <c:pt idx="555">
                  <c:v>32.234235396120035</c:v>
                </c:pt>
                <c:pt idx="556">
                  <c:v>32.234870121161102</c:v>
                </c:pt>
                <c:pt idx="557">
                  <c:v>32.236980620154092</c:v>
                </c:pt>
                <c:pt idx="558">
                  <c:v>32.239365618386721</c:v>
                </c:pt>
                <c:pt idx="559">
                  <c:v>32.24198907319964</c:v>
                </c:pt>
                <c:pt idx="560">
                  <c:v>32.245614386960256</c:v>
                </c:pt>
                <c:pt idx="561">
                  <c:v>32.246764388870822</c:v>
                </c:pt>
                <c:pt idx="562">
                  <c:v>32.247139370509629</c:v>
                </c:pt>
                <c:pt idx="563">
                  <c:v>32.248788887686018</c:v>
                </c:pt>
                <c:pt idx="564">
                  <c:v>32.256611250060914</c:v>
                </c:pt>
                <c:pt idx="565">
                  <c:v>32.259202512684929</c:v>
                </c:pt>
                <c:pt idx="566">
                  <c:v>32.260676726569379</c:v>
                </c:pt>
                <c:pt idx="567">
                  <c:v>32.260786458444123</c:v>
                </c:pt>
                <c:pt idx="568">
                  <c:v>32.260962222217117</c:v>
                </c:pt>
                <c:pt idx="569">
                  <c:v>32.263218978116846</c:v>
                </c:pt>
                <c:pt idx="570">
                  <c:v>32.26389820085906</c:v>
                </c:pt>
                <c:pt idx="571">
                  <c:v>32.264081424438082</c:v>
                </c:pt>
                <c:pt idx="572">
                  <c:v>32.273005624828905</c:v>
                </c:pt>
                <c:pt idx="573">
                  <c:v>32.274903378040577</c:v>
                </c:pt>
                <c:pt idx="574">
                  <c:v>32.279889860353187</c:v>
                </c:pt>
                <c:pt idx="575">
                  <c:v>32.28101872409497</c:v>
                </c:pt>
                <c:pt idx="576">
                  <c:v>32.282954058713017</c:v>
                </c:pt>
                <c:pt idx="577">
                  <c:v>32.288955315018796</c:v>
                </c:pt>
                <c:pt idx="578">
                  <c:v>32.2899656650414</c:v>
                </c:pt>
                <c:pt idx="579">
                  <c:v>32.291727845048058</c:v>
                </c:pt>
                <c:pt idx="580">
                  <c:v>32.291739832470995</c:v>
                </c:pt>
                <c:pt idx="581">
                  <c:v>32.294067264768906</c:v>
                </c:pt>
                <c:pt idx="582">
                  <c:v>32.296605961168744</c:v>
                </c:pt>
                <c:pt idx="583">
                  <c:v>32.296729204404144</c:v>
                </c:pt>
                <c:pt idx="584">
                  <c:v>32.299442155374372</c:v>
                </c:pt>
                <c:pt idx="585">
                  <c:v>32.301666725211369</c:v>
                </c:pt>
                <c:pt idx="586">
                  <c:v>32.303029383241793</c:v>
                </c:pt>
                <c:pt idx="587">
                  <c:v>32.304260040538537</c:v>
                </c:pt>
                <c:pt idx="588">
                  <c:v>32.304265116101796</c:v>
                </c:pt>
                <c:pt idx="589">
                  <c:v>32.304611035184259</c:v>
                </c:pt>
                <c:pt idx="590">
                  <c:v>32.307793257568413</c:v>
                </c:pt>
                <c:pt idx="591">
                  <c:v>32.308874783166715</c:v>
                </c:pt>
                <c:pt idx="592">
                  <c:v>32.309534490721802</c:v>
                </c:pt>
                <c:pt idx="593">
                  <c:v>32.312603350203197</c:v>
                </c:pt>
                <c:pt idx="594">
                  <c:v>32.313368657350601</c:v>
                </c:pt>
                <c:pt idx="595">
                  <c:v>32.316567225877179</c:v>
                </c:pt>
                <c:pt idx="596">
                  <c:v>32.316813071570927</c:v>
                </c:pt>
                <c:pt idx="597">
                  <c:v>32.31744292963117</c:v>
                </c:pt>
                <c:pt idx="598">
                  <c:v>32.317465781010391</c:v>
                </c:pt>
                <c:pt idx="599">
                  <c:v>32.31766253890833</c:v>
                </c:pt>
                <c:pt idx="600">
                  <c:v>32.318008776476688</c:v>
                </c:pt>
                <c:pt idx="601">
                  <c:v>32.319745704735091</c:v>
                </c:pt>
                <c:pt idx="602">
                  <c:v>32.32082624661043</c:v>
                </c:pt>
                <c:pt idx="603">
                  <c:v>32.324516877886197</c:v>
                </c:pt>
                <c:pt idx="604">
                  <c:v>32.329008708293976</c:v>
                </c:pt>
                <c:pt idx="605">
                  <c:v>32.333544362655928</c:v>
                </c:pt>
                <c:pt idx="606">
                  <c:v>32.333635709193643</c:v>
                </c:pt>
                <c:pt idx="607">
                  <c:v>32.33466479601617</c:v>
                </c:pt>
                <c:pt idx="608">
                  <c:v>32.3353897067364</c:v>
                </c:pt>
                <c:pt idx="609">
                  <c:v>32.336073051351022</c:v>
                </c:pt>
                <c:pt idx="610">
                  <c:v>32.337734371478739</c:v>
                </c:pt>
                <c:pt idx="611">
                  <c:v>32.338988967313313</c:v>
                </c:pt>
                <c:pt idx="612">
                  <c:v>32.341775276100869</c:v>
                </c:pt>
                <c:pt idx="613">
                  <c:v>32.342900797551962</c:v>
                </c:pt>
                <c:pt idx="614">
                  <c:v>32.343299837221231</c:v>
                </c:pt>
                <c:pt idx="615">
                  <c:v>32.344111472754093</c:v>
                </c:pt>
                <c:pt idx="616">
                  <c:v>32.344436315047759</c:v>
                </c:pt>
                <c:pt idx="617">
                  <c:v>32.345314913954176</c:v>
                </c:pt>
                <c:pt idx="618">
                  <c:v>32.346524225395171</c:v>
                </c:pt>
                <c:pt idx="619">
                  <c:v>32.349417287538863</c:v>
                </c:pt>
                <c:pt idx="620">
                  <c:v>32.349473861157499</c:v>
                </c:pt>
                <c:pt idx="621">
                  <c:v>32.352839993346343</c:v>
                </c:pt>
                <c:pt idx="622">
                  <c:v>32.352849473948169</c:v>
                </c:pt>
                <c:pt idx="623">
                  <c:v>32.354234914313217</c:v>
                </c:pt>
                <c:pt idx="624">
                  <c:v>32.354682937276181</c:v>
                </c:pt>
                <c:pt idx="625">
                  <c:v>32.358725479211657</c:v>
                </c:pt>
                <c:pt idx="626">
                  <c:v>32.361467150559292</c:v>
                </c:pt>
                <c:pt idx="627">
                  <c:v>32.365501023320789</c:v>
                </c:pt>
                <c:pt idx="628">
                  <c:v>32.370720446041936</c:v>
                </c:pt>
                <c:pt idx="629">
                  <c:v>32.372894052220012</c:v>
                </c:pt>
                <c:pt idx="630">
                  <c:v>32.37528261888135</c:v>
                </c:pt>
                <c:pt idx="631">
                  <c:v>32.386098805159605</c:v>
                </c:pt>
                <c:pt idx="632">
                  <c:v>32.388237156028794</c:v>
                </c:pt>
                <c:pt idx="633">
                  <c:v>32.391003723426842</c:v>
                </c:pt>
                <c:pt idx="634">
                  <c:v>32.391244187016419</c:v>
                </c:pt>
                <c:pt idx="635">
                  <c:v>32.396624718534383</c:v>
                </c:pt>
                <c:pt idx="636">
                  <c:v>32.396806528580697</c:v>
                </c:pt>
                <c:pt idx="637">
                  <c:v>32.396953574967362</c:v>
                </c:pt>
                <c:pt idx="638">
                  <c:v>32.402279474062311</c:v>
                </c:pt>
                <c:pt idx="639">
                  <c:v>32.406782030156613</c:v>
                </c:pt>
                <c:pt idx="640">
                  <c:v>32.411367421882375</c:v>
                </c:pt>
                <c:pt idx="641">
                  <c:v>32.414584541288171</c:v>
                </c:pt>
                <c:pt idx="642">
                  <c:v>32.414823074437599</c:v>
                </c:pt>
                <c:pt idx="643">
                  <c:v>32.416442496461144</c:v>
                </c:pt>
                <c:pt idx="644">
                  <c:v>32.416536091617182</c:v>
                </c:pt>
                <c:pt idx="645">
                  <c:v>32.416615112031224</c:v>
                </c:pt>
                <c:pt idx="646">
                  <c:v>32.418965140676882</c:v>
                </c:pt>
                <c:pt idx="647">
                  <c:v>32.422726531864285</c:v>
                </c:pt>
                <c:pt idx="648">
                  <c:v>32.422807803133843</c:v>
                </c:pt>
                <c:pt idx="649">
                  <c:v>32.430167517503484</c:v>
                </c:pt>
                <c:pt idx="650">
                  <c:v>32.430217429103536</c:v>
                </c:pt>
                <c:pt idx="651">
                  <c:v>32.436907704696374</c:v>
                </c:pt>
                <c:pt idx="652">
                  <c:v>32.437233705012197</c:v>
                </c:pt>
                <c:pt idx="653">
                  <c:v>32.437315138597171</c:v>
                </c:pt>
                <c:pt idx="654">
                  <c:v>32.437373739873678</c:v>
                </c:pt>
                <c:pt idx="655">
                  <c:v>32.438404485849304</c:v>
                </c:pt>
                <c:pt idx="656">
                  <c:v>32.440612391580309</c:v>
                </c:pt>
                <c:pt idx="657">
                  <c:v>32.444583770989304</c:v>
                </c:pt>
                <c:pt idx="658">
                  <c:v>32.447074726027331</c:v>
                </c:pt>
                <c:pt idx="659">
                  <c:v>32.447290218409101</c:v>
                </c:pt>
                <c:pt idx="660">
                  <c:v>32.447376647402542</c:v>
                </c:pt>
                <c:pt idx="661">
                  <c:v>32.447895615194355</c:v>
                </c:pt>
                <c:pt idx="662">
                  <c:v>32.449993390992006</c:v>
                </c:pt>
                <c:pt idx="663">
                  <c:v>32.451583339802603</c:v>
                </c:pt>
                <c:pt idx="664">
                  <c:v>32.454942125886085</c:v>
                </c:pt>
                <c:pt idx="665">
                  <c:v>32.455052893007277</c:v>
                </c:pt>
                <c:pt idx="666">
                  <c:v>32.455834892845402</c:v>
                </c:pt>
                <c:pt idx="667">
                  <c:v>32.46076204222895</c:v>
                </c:pt>
                <c:pt idx="668">
                  <c:v>32.467518659146435</c:v>
                </c:pt>
                <c:pt idx="669">
                  <c:v>32.468007681534409</c:v>
                </c:pt>
                <c:pt idx="670">
                  <c:v>32.468708587033802</c:v>
                </c:pt>
                <c:pt idx="671">
                  <c:v>32.469028355568099</c:v>
                </c:pt>
                <c:pt idx="672">
                  <c:v>32.473532767479561</c:v>
                </c:pt>
                <c:pt idx="673">
                  <c:v>32.47619100164227</c:v>
                </c:pt>
                <c:pt idx="674">
                  <c:v>32.476881099805688</c:v>
                </c:pt>
                <c:pt idx="675">
                  <c:v>32.477097518951773</c:v>
                </c:pt>
                <c:pt idx="676">
                  <c:v>32.480251378773985</c:v>
                </c:pt>
                <c:pt idx="677">
                  <c:v>32.483168077483107</c:v>
                </c:pt>
                <c:pt idx="678">
                  <c:v>32.483953746031993</c:v>
                </c:pt>
                <c:pt idx="679">
                  <c:v>32.485799595489574</c:v>
                </c:pt>
                <c:pt idx="680">
                  <c:v>32.487069136178889</c:v>
                </c:pt>
                <c:pt idx="681">
                  <c:v>32.487575907184365</c:v>
                </c:pt>
                <c:pt idx="682">
                  <c:v>32.487718326727943</c:v>
                </c:pt>
                <c:pt idx="683">
                  <c:v>32.489418829206507</c:v>
                </c:pt>
                <c:pt idx="684">
                  <c:v>32.491622249103216</c:v>
                </c:pt>
                <c:pt idx="685">
                  <c:v>32.492858308448284</c:v>
                </c:pt>
                <c:pt idx="686">
                  <c:v>32.492893786248644</c:v>
                </c:pt>
                <c:pt idx="687">
                  <c:v>32.49370970666385</c:v>
                </c:pt>
                <c:pt idx="688">
                  <c:v>32.495160407199876</c:v>
                </c:pt>
                <c:pt idx="689">
                  <c:v>32.498122284014428</c:v>
                </c:pt>
                <c:pt idx="690">
                  <c:v>32.499119061002816</c:v>
                </c:pt>
                <c:pt idx="691">
                  <c:v>32.502449093742676</c:v>
                </c:pt>
                <c:pt idx="692">
                  <c:v>32.505613632307792</c:v>
                </c:pt>
                <c:pt idx="693">
                  <c:v>32.505898662499476</c:v>
                </c:pt>
                <c:pt idx="694">
                  <c:v>32.50775212638753</c:v>
                </c:pt>
                <c:pt idx="695">
                  <c:v>32.509328413085775</c:v>
                </c:pt>
                <c:pt idx="696">
                  <c:v>32.511238228159478</c:v>
                </c:pt>
                <c:pt idx="697">
                  <c:v>32.513369242925975</c:v>
                </c:pt>
                <c:pt idx="698">
                  <c:v>32.513911433774943</c:v>
                </c:pt>
                <c:pt idx="699">
                  <c:v>32.515933068056832</c:v>
                </c:pt>
                <c:pt idx="700">
                  <c:v>32.52147704474455</c:v>
                </c:pt>
                <c:pt idx="701">
                  <c:v>32.522281144549858</c:v>
                </c:pt>
                <c:pt idx="702">
                  <c:v>32.522516807662676</c:v>
                </c:pt>
                <c:pt idx="703">
                  <c:v>32.522884195951029</c:v>
                </c:pt>
                <c:pt idx="704">
                  <c:v>32.523099676019378</c:v>
                </c:pt>
                <c:pt idx="705">
                  <c:v>32.525771831674966</c:v>
                </c:pt>
                <c:pt idx="706">
                  <c:v>32.527049164049735</c:v>
                </c:pt>
                <c:pt idx="707">
                  <c:v>32.528938319461865</c:v>
                </c:pt>
                <c:pt idx="708">
                  <c:v>32.530591444422342</c:v>
                </c:pt>
                <c:pt idx="709">
                  <c:v>32.53761406264136</c:v>
                </c:pt>
                <c:pt idx="710">
                  <c:v>32.538800981192416</c:v>
                </c:pt>
                <c:pt idx="711">
                  <c:v>32.539513146157283</c:v>
                </c:pt>
                <c:pt idx="712">
                  <c:v>32.542801339976883</c:v>
                </c:pt>
                <c:pt idx="713">
                  <c:v>32.544941797814722</c:v>
                </c:pt>
                <c:pt idx="714">
                  <c:v>32.547200902202427</c:v>
                </c:pt>
                <c:pt idx="715">
                  <c:v>32.548863252184326</c:v>
                </c:pt>
                <c:pt idx="716">
                  <c:v>32.549274983337789</c:v>
                </c:pt>
                <c:pt idx="717">
                  <c:v>32.553157744324714</c:v>
                </c:pt>
                <c:pt idx="718">
                  <c:v>32.555060956436549</c:v>
                </c:pt>
                <c:pt idx="719">
                  <c:v>32.561199733564791</c:v>
                </c:pt>
                <c:pt idx="720">
                  <c:v>32.562623587984355</c:v>
                </c:pt>
                <c:pt idx="721">
                  <c:v>32.563834601795925</c:v>
                </c:pt>
                <c:pt idx="722">
                  <c:v>32.564871193875852</c:v>
                </c:pt>
                <c:pt idx="723">
                  <c:v>32.564977883431652</c:v>
                </c:pt>
                <c:pt idx="724">
                  <c:v>32.570210913709055</c:v>
                </c:pt>
                <c:pt idx="725">
                  <c:v>32.570515154703571</c:v>
                </c:pt>
                <c:pt idx="726">
                  <c:v>32.571338425422447</c:v>
                </c:pt>
                <c:pt idx="727">
                  <c:v>32.571665431727965</c:v>
                </c:pt>
                <c:pt idx="728">
                  <c:v>32.572065490459487</c:v>
                </c:pt>
                <c:pt idx="729">
                  <c:v>32.575165368405955</c:v>
                </c:pt>
                <c:pt idx="730">
                  <c:v>32.576131179241685</c:v>
                </c:pt>
                <c:pt idx="731">
                  <c:v>32.578277464624463</c:v>
                </c:pt>
                <c:pt idx="732">
                  <c:v>32.578467547588737</c:v>
                </c:pt>
                <c:pt idx="733">
                  <c:v>32.57964646324141</c:v>
                </c:pt>
                <c:pt idx="734">
                  <c:v>32.579814255401658</c:v>
                </c:pt>
                <c:pt idx="735">
                  <c:v>32.580985706472951</c:v>
                </c:pt>
                <c:pt idx="736">
                  <c:v>32.581888540178767</c:v>
                </c:pt>
                <c:pt idx="737">
                  <c:v>32.582185017536283</c:v>
                </c:pt>
                <c:pt idx="738">
                  <c:v>32.58343994914101</c:v>
                </c:pt>
                <c:pt idx="739">
                  <c:v>32.589224810271674</c:v>
                </c:pt>
                <c:pt idx="740">
                  <c:v>32.591068322026921</c:v>
                </c:pt>
                <c:pt idx="741">
                  <c:v>32.59116066024054</c:v>
                </c:pt>
                <c:pt idx="742">
                  <c:v>32.59315210256986</c:v>
                </c:pt>
                <c:pt idx="743">
                  <c:v>32.593695742746739</c:v>
                </c:pt>
                <c:pt idx="744">
                  <c:v>32.594297142819485</c:v>
                </c:pt>
                <c:pt idx="745">
                  <c:v>32.596093925708082</c:v>
                </c:pt>
                <c:pt idx="746">
                  <c:v>32.601078524681753</c:v>
                </c:pt>
                <c:pt idx="747">
                  <c:v>32.601267876383559</c:v>
                </c:pt>
                <c:pt idx="748">
                  <c:v>32.601558579637057</c:v>
                </c:pt>
                <c:pt idx="749">
                  <c:v>32.603422630008119</c:v>
                </c:pt>
                <c:pt idx="750">
                  <c:v>32.604439318679461</c:v>
                </c:pt>
                <c:pt idx="751">
                  <c:v>32.604638955912137</c:v>
                </c:pt>
                <c:pt idx="752">
                  <c:v>32.605131299916231</c:v>
                </c:pt>
                <c:pt idx="753">
                  <c:v>32.605634584598391</c:v>
                </c:pt>
                <c:pt idx="754">
                  <c:v>32.60896725960427</c:v>
                </c:pt>
                <c:pt idx="755">
                  <c:v>32.608995889216757</c:v>
                </c:pt>
                <c:pt idx="756">
                  <c:v>32.611356786845199</c:v>
                </c:pt>
                <c:pt idx="757">
                  <c:v>32.611806967183391</c:v>
                </c:pt>
                <c:pt idx="758">
                  <c:v>32.615031751761379</c:v>
                </c:pt>
                <c:pt idx="759">
                  <c:v>32.615224520649583</c:v>
                </c:pt>
                <c:pt idx="760">
                  <c:v>32.61540810709139</c:v>
                </c:pt>
                <c:pt idx="761">
                  <c:v>32.616111741480758</c:v>
                </c:pt>
                <c:pt idx="762">
                  <c:v>32.617152736042314</c:v>
                </c:pt>
                <c:pt idx="763">
                  <c:v>32.621125602128778</c:v>
                </c:pt>
                <c:pt idx="764">
                  <c:v>32.621989119101592</c:v>
                </c:pt>
                <c:pt idx="765">
                  <c:v>32.624247154443253</c:v>
                </c:pt>
                <c:pt idx="766">
                  <c:v>32.624702058858503</c:v>
                </c:pt>
                <c:pt idx="767">
                  <c:v>32.627594469604681</c:v>
                </c:pt>
                <c:pt idx="768">
                  <c:v>32.627999994990162</c:v>
                </c:pt>
                <c:pt idx="769">
                  <c:v>32.629267177168742</c:v>
                </c:pt>
                <c:pt idx="770">
                  <c:v>32.629422419070494</c:v>
                </c:pt>
                <c:pt idx="771">
                  <c:v>32.63048484275356</c:v>
                </c:pt>
                <c:pt idx="772">
                  <c:v>32.630865276016387</c:v>
                </c:pt>
                <c:pt idx="773">
                  <c:v>32.633118471030762</c:v>
                </c:pt>
                <c:pt idx="774">
                  <c:v>32.633728577926554</c:v>
                </c:pt>
                <c:pt idx="775">
                  <c:v>32.638628175988735</c:v>
                </c:pt>
                <c:pt idx="776">
                  <c:v>32.639157778074953</c:v>
                </c:pt>
                <c:pt idx="777">
                  <c:v>32.641468470610349</c:v>
                </c:pt>
                <c:pt idx="778">
                  <c:v>32.641675325660877</c:v>
                </c:pt>
                <c:pt idx="779">
                  <c:v>32.642282374727337</c:v>
                </c:pt>
                <c:pt idx="780">
                  <c:v>32.645268681343531</c:v>
                </c:pt>
                <c:pt idx="781">
                  <c:v>32.645370341493425</c:v>
                </c:pt>
                <c:pt idx="782">
                  <c:v>32.646895179494386</c:v>
                </c:pt>
                <c:pt idx="783">
                  <c:v>32.649910849780305</c:v>
                </c:pt>
                <c:pt idx="784">
                  <c:v>32.652482349326952</c:v>
                </c:pt>
                <c:pt idx="785">
                  <c:v>32.653030546781658</c:v>
                </c:pt>
                <c:pt idx="786">
                  <c:v>32.653214257839053</c:v>
                </c:pt>
                <c:pt idx="787">
                  <c:v>32.653539069539072</c:v>
                </c:pt>
                <c:pt idx="788">
                  <c:v>32.657207795514793</c:v>
                </c:pt>
                <c:pt idx="789">
                  <c:v>32.659185882460804</c:v>
                </c:pt>
                <c:pt idx="790">
                  <c:v>32.662354144948473</c:v>
                </c:pt>
                <c:pt idx="791">
                  <c:v>32.662883408391231</c:v>
                </c:pt>
                <c:pt idx="792">
                  <c:v>32.664352355622746</c:v>
                </c:pt>
                <c:pt idx="793">
                  <c:v>32.666208019601392</c:v>
                </c:pt>
                <c:pt idx="794">
                  <c:v>32.666396619468919</c:v>
                </c:pt>
                <c:pt idx="795">
                  <c:v>32.67187340942646</c:v>
                </c:pt>
                <c:pt idx="796">
                  <c:v>32.672790480500602</c:v>
                </c:pt>
                <c:pt idx="797">
                  <c:v>32.673821919346224</c:v>
                </c:pt>
                <c:pt idx="798">
                  <c:v>32.675470369295752</c:v>
                </c:pt>
                <c:pt idx="799">
                  <c:v>32.676255881784037</c:v>
                </c:pt>
                <c:pt idx="800">
                  <c:v>32.685660563673196</c:v>
                </c:pt>
                <c:pt idx="801">
                  <c:v>32.685833254842123</c:v>
                </c:pt>
                <c:pt idx="802">
                  <c:v>32.686857378946918</c:v>
                </c:pt>
                <c:pt idx="803">
                  <c:v>32.687425556801543</c:v>
                </c:pt>
                <c:pt idx="804">
                  <c:v>32.687557441025142</c:v>
                </c:pt>
                <c:pt idx="805">
                  <c:v>32.688300387064778</c:v>
                </c:pt>
                <c:pt idx="806">
                  <c:v>32.688540902483155</c:v>
                </c:pt>
                <c:pt idx="807">
                  <c:v>32.690058108211652</c:v>
                </c:pt>
                <c:pt idx="808">
                  <c:v>32.690231502922366</c:v>
                </c:pt>
                <c:pt idx="809">
                  <c:v>32.690314028532612</c:v>
                </c:pt>
                <c:pt idx="810">
                  <c:v>32.691310836137028</c:v>
                </c:pt>
                <c:pt idx="811">
                  <c:v>32.693014617054288</c:v>
                </c:pt>
                <c:pt idx="812">
                  <c:v>32.694152267470017</c:v>
                </c:pt>
                <c:pt idx="813">
                  <c:v>32.694188423190838</c:v>
                </c:pt>
                <c:pt idx="814">
                  <c:v>32.70199946123094</c:v>
                </c:pt>
                <c:pt idx="815">
                  <c:v>32.702435393160322</c:v>
                </c:pt>
                <c:pt idx="816">
                  <c:v>32.70306318144204</c:v>
                </c:pt>
                <c:pt idx="817">
                  <c:v>32.707308014000489</c:v>
                </c:pt>
                <c:pt idx="818">
                  <c:v>32.707580324587525</c:v>
                </c:pt>
                <c:pt idx="819">
                  <c:v>32.709987277555733</c:v>
                </c:pt>
                <c:pt idx="820">
                  <c:v>32.712223175528401</c:v>
                </c:pt>
                <c:pt idx="821">
                  <c:v>32.718085288982955</c:v>
                </c:pt>
                <c:pt idx="822">
                  <c:v>32.719762211660509</c:v>
                </c:pt>
                <c:pt idx="823">
                  <c:v>32.720373015933873</c:v>
                </c:pt>
                <c:pt idx="824">
                  <c:v>32.721077085469219</c:v>
                </c:pt>
                <c:pt idx="825">
                  <c:v>32.72162289255342</c:v>
                </c:pt>
                <c:pt idx="826">
                  <c:v>32.724089384317779</c:v>
                </c:pt>
                <c:pt idx="827">
                  <c:v>32.72552205701119</c:v>
                </c:pt>
                <c:pt idx="828">
                  <c:v>32.728038700732519</c:v>
                </c:pt>
                <c:pt idx="829">
                  <c:v>32.728372624365782</c:v>
                </c:pt>
                <c:pt idx="830">
                  <c:v>32.728606968197063</c:v>
                </c:pt>
                <c:pt idx="831">
                  <c:v>32.734624256015572</c:v>
                </c:pt>
                <c:pt idx="832">
                  <c:v>32.735978363929966</c:v>
                </c:pt>
                <c:pt idx="833">
                  <c:v>32.736559592825721</c:v>
                </c:pt>
                <c:pt idx="834">
                  <c:v>32.737218925560576</c:v>
                </c:pt>
                <c:pt idx="835">
                  <c:v>32.737365049948785</c:v>
                </c:pt>
                <c:pt idx="836">
                  <c:v>32.739067583484847</c:v>
                </c:pt>
                <c:pt idx="837">
                  <c:v>32.739748532030404</c:v>
                </c:pt>
                <c:pt idx="838">
                  <c:v>32.748983140042263</c:v>
                </c:pt>
                <c:pt idx="839">
                  <c:v>32.750622572827375</c:v>
                </c:pt>
                <c:pt idx="840">
                  <c:v>32.750753415857346</c:v>
                </c:pt>
                <c:pt idx="841">
                  <c:v>32.750999691261882</c:v>
                </c:pt>
                <c:pt idx="842">
                  <c:v>32.751064170871246</c:v>
                </c:pt>
                <c:pt idx="843">
                  <c:v>32.751331743693711</c:v>
                </c:pt>
                <c:pt idx="844">
                  <c:v>32.751641600406913</c:v>
                </c:pt>
                <c:pt idx="845">
                  <c:v>32.753245247366259</c:v>
                </c:pt>
                <c:pt idx="846">
                  <c:v>32.75539663157091</c:v>
                </c:pt>
                <c:pt idx="847">
                  <c:v>32.756350899391741</c:v>
                </c:pt>
                <c:pt idx="848">
                  <c:v>32.759567491363988</c:v>
                </c:pt>
                <c:pt idx="849">
                  <c:v>32.760651078968237</c:v>
                </c:pt>
                <c:pt idx="850">
                  <c:v>32.761517159533319</c:v>
                </c:pt>
                <c:pt idx="851">
                  <c:v>32.76235182869344</c:v>
                </c:pt>
                <c:pt idx="852">
                  <c:v>32.762423821326166</c:v>
                </c:pt>
                <c:pt idx="853">
                  <c:v>32.763084282058351</c:v>
                </c:pt>
                <c:pt idx="854">
                  <c:v>32.763206528264526</c:v>
                </c:pt>
                <c:pt idx="855">
                  <c:v>32.768188934455829</c:v>
                </c:pt>
                <c:pt idx="856">
                  <c:v>32.768231259771611</c:v>
                </c:pt>
                <c:pt idx="857">
                  <c:v>32.772050610910441</c:v>
                </c:pt>
                <c:pt idx="858">
                  <c:v>32.772618758650857</c:v>
                </c:pt>
                <c:pt idx="859">
                  <c:v>32.774408230677722</c:v>
                </c:pt>
                <c:pt idx="860">
                  <c:v>32.775785403905232</c:v>
                </c:pt>
                <c:pt idx="861">
                  <c:v>32.7783438779243</c:v>
                </c:pt>
                <c:pt idx="862">
                  <c:v>32.780806921637023</c:v>
                </c:pt>
                <c:pt idx="863">
                  <c:v>32.782223098625799</c:v>
                </c:pt>
                <c:pt idx="864">
                  <c:v>32.783703807166106</c:v>
                </c:pt>
                <c:pt idx="865">
                  <c:v>32.784086211098781</c:v>
                </c:pt>
                <c:pt idx="866">
                  <c:v>32.78430148524879</c:v>
                </c:pt>
                <c:pt idx="867">
                  <c:v>32.78507647719087</c:v>
                </c:pt>
                <c:pt idx="868">
                  <c:v>32.787029847498353</c:v>
                </c:pt>
                <c:pt idx="869">
                  <c:v>32.787851692119212</c:v>
                </c:pt>
                <c:pt idx="870">
                  <c:v>32.787904511923834</c:v>
                </c:pt>
                <c:pt idx="871">
                  <c:v>32.788337636037717</c:v>
                </c:pt>
                <c:pt idx="872">
                  <c:v>32.788671730985001</c:v>
                </c:pt>
                <c:pt idx="873">
                  <c:v>32.789799360009646</c:v>
                </c:pt>
                <c:pt idx="874">
                  <c:v>32.790719500509198</c:v>
                </c:pt>
                <c:pt idx="875">
                  <c:v>32.791947493529626</c:v>
                </c:pt>
                <c:pt idx="876">
                  <c:v>32.795117449415457</c:v>
                </c:pt>
                <c:pt idx="877">
                  <c:v>32.795405717206926</c:v>
                </c:pt>
                <c:pt idx="878">
                  <c:v>32.796690784222015</c:v>
                </c:pt>
                <c:pt idx="879">
                  <c:v>32.797388257785336</c:v>
                </c:pt>
                <c:pt idx="880">
                  <c:v>32.799022126887671</c:v>
                </c:pt>
                <c:pt idx="881">
                  <c:v>32.800334011326818</c:v>
                </c:pt>
                <c:pt idx="882">
                  <c:v>32.801454932426772</c:v>
                </c:pt>
                <c:pt idx="883">
                  <c:v>32.810165723810179</c:v>
                </c:pt>
                <c:pt idx="884">
                  <c:v>32.810694324004196</c:v>
                </c:pt>
                <c:pt idx="885">
                  <c:v>32.811094766170541</c:v>
                </c:pt>
                <c:pt idx="886">
                  <c:v>32.812557122696475</c:v>
                </c:pt>
                <c:pt idx="887">
                  <c:v>32.813762368258388</c:v>
                </c:pt>
                <c:pt idx="888">
                  <c:v>32.815031868444535</c:v>
                </c:pt>
                <c:pt idx="889">
                  <c:v>32.817971452107152</c:v>
                </c:pt>
                <c:pt idx="890">
                  <c:v>32.818723417251512</c:v>
                </c:pt>
                <c:pt idx="891">
                  <c:v>32.818984387820649</c:v>
                </c:pt>
                <c:pt idx="892">
                  <c:v>32.820012801542873</c:v>
                </c:pt>
                <c:pt idx="893">
                  <c:v>32.821860747882504</c:v>
                </c:pt>
                <c:pt idx="894">
                  <c:v>32.821896180596021</c:v>
                </c:pt>
                <c:pt idx="895">
                  <c:v>32.823032851073492</c:v>
                </c:pt>
                <c:pt idx="896">
                  <c:v>32.823133363379412</c:v>
                </c:pt>
                <c:pt idx="897">
                  <c:v>32.823223938217417</c:v>
                </c:pt>
                <c:pt idx="898">
                  <c:v>32.823942687204323</c:v>
                </c:pt>
                <c:pt idx="899">
                  <c:v>32.825933787389026</c:v>
                </c:pt>
                <c:pt idx="900">
                  <c:v>32.827943550731533</c:v>
                </c:pt>
                <c:pt idx="901">
                  <c:v>32.828458828774821</c:v>
                </c:pt>
                <c:pt idx="902">
                  <c:v>32.835766316887621</c:v>
                </c:pt>
                <c:pt idx="903">
                  <c:v>32.837232510550635</c:v>
                </c:pt>
                <c:pt idx="904">
                  <c:v>32.838658999244878</c:v>
                </c:pt>
                <c:pt idx="905">
                  <c:v>32.839665664606123</c:v>
                </c:pt>
                <c:pt idx="906">
                  <c:v>32.841307923827614</c:v>
                </c:pt>
                <c:pt idx="907">
                  <c:v>32.843220037777328</c:v>
                </c:pt>
                <c:pt idx="908">
                  <c:v>32.843939580680988</c:v>
                </c:pt>
                <c:pt idx="909">
                  <c:v>32.845530181682037</c:v>
                </c:pt>
                <c:pt idx="910">
                  <c:v>32.853834922655146</c:v>
                </c:pt>
                <c:pt idx="911">
                  <c:v>32.855667748986072</c:v>
                </c:pt>
                <c:pt idx="912">
                  <c:v>32.8596777058222</c:v>
                </c:pt>
                <c:pt idx="913">
                  <c:v>32.86248901576716</c:v>
                </c:pt>
                <c:pt idx="914">
                  <c:v>32.862932335160224</c:v>
                </c:pt>
                <c:pt idx="915">
                  <c:v>32.866712288421887</c:v>
                </c:pt>
                <c:pt idx="916">
                  <c:v>32.868843163706082</c:v>
                </c:pt>
                <c:pt idx="917">
                  <c:v>32.869915984512758</c:v>
                </c:pt>
                <c:pt idx="918">
                  <c:v>32.870284590114196</c:v>
                </c:pt>
                <c:pt idx="919">
                  <c:v>32.876865281337182</c:v>
                </c:pt>
                <c:pt idx="920">
                  <c:v>32.878624516796755</c:v>
                </c:pt>
                <c:pt idx="921">
                  <c:v>32.878981590527957</c:v>
                </c:pt>
                <c:pt idx="922">
                  <c:v>32.881570955005458</c:v>
                </c:pt>
                <c:pt idx="923">
                  <c:v>32.882585821087929</c:v>
                </c:pt>
                <c:pt idx="924">
                  <c:v>32.887377410354759</c:v>
                </c:pt>
                <c:pt idx="925">
                  <c:v>32.887393218331731</c:v>
                </c:pt>
                <c:pt idx="926">
                  <c:v>32.888656377907871</c:v>
                </c:pt>
                <c:pt idx="927">
                  <c:v>32.8888523456923</c:v>
                </c:pt>
                <c:pt idx="928">
                  <c:v>32.890430938025389</c:v>
                </c:pt>
                <c:pt idx="929">
                  <c:v>32.891369200259973</c:v>
                </c:pt>
                <c:pt idx="930">
                  <c:v>32.891680750857546</c:v>
                </c:pt>
                <c:pt idx="931">
                  <c:v>32.89178139803569</c:v>
                </c:pt>
                <c:pt idx="932">
                  <c:v>32.893503308698833</c:v>
                </c:pt>
                <c:pt idx="933">
                  <c:v>32.904949627407092</c:v>
                </c:pt>
                <c:pt idx="934">
                  <c:v>32.907176409777001</c:v>
                </c:pt>
                <c:pt idx="935">
                  <c:v>32.907458346301482</c:v>
                </c:pt>
                <c:pt idx="936">
                  <c:v>32.910201320174721</c:v>
                </c:pt>
                <c:pt idx="937">
                  <c:v>32.91177559385909</c:v>
                </c:pt>
                <c:pt idx="938">
                  <c:v>32.91332434560703</c:v>
                </c:pt>
                <c:pt idx="939">
                  <c:v>32.91698053014359</c:v>
                </c:pt>
                <c:pt idx="940">
                  <c:v>32.917101802892972</c:v>
                </c:pt>
                <c:pt idx="941">
                  <c:v>32.917423375159636</c:v>
                </c:pt>
                <c:pt idx="942">
                  <c:v>32.917661790131632</c:v>
                </c:pt>
                <c:pt idx="943">
                  <c:v>32.918856551380713</c:v>
                </c:pt>
                <c:pt idx="944">
                  <c:v>32.920430154907152</c:v>
                </c:pt>
                <c:pt idx="945">
                  <c:v>32.921867640792115</c:v>
                </c:pt>
                <c:pt idx="946">
                  <c:v>32.923331350163799</c:v>
                </c:pt>
                <c:pt idx="947">
                  <c:v>32.924631103251031</c:v>
                </c:pt>
                <c:pt idx="948">
                  <c:v>32.926323103893857</c:v>
                </c:pt>
                <c:pt idx="949">
                  <c:v>32.930179116289032</c:v>
                </c:pt>
                <c:pt idx="950">
                  <c:v>32.9347929623681</c:v>
                </c:pt>
                <c:pt idx="951">
                  <c:v>32.935203214153582</c:v>
                </c:pt>
                <c:pt idx="952">
                  <c:v>32.938966716951143</c:v>
                </c:pt>
                <c:pt idx="953">
                  <c:v>32.939944126217043</c:v>
                </c:pt>
                <c:pt idx="954">
                  <c:v>32.946837373416031</c:v>
                </c:pt>
                <c:pt idx="955">
                  <c:v>32.946856952856493</c:v>
                </c:pt>
                <c:pt idx="956">
                  <c:v>32.947231522357576</c:v>
                </c:pt>
                <c:pt idx="957">
                  <c:v>32.948396174808579</c:v>
                </c:pt>
                <c:pt idx="958">
                  <c:v>32.951426104875353</c:v>
                </c:pt>
                <c:pt idx="959">
                  <c:v>32.951991221643688</c:v>
                </c:pt>
                <c:pt idx="960">
                  <c:v>32.953776220741695</c:v>
                </c:pt>
                <c:pt idx="961">
                  <c:v>32.955444176645663</c:v>
                </c:pt>
                <c:pt idx="962">
                  <c:v>32.956119619952617</c:v>
                </c:pt>
                <c:pt idx="963">
                  <c:v>32.956331552661943</c:v>
                </c:pt>
                <c:pt idx="964">
                  <c:v>32.956466333603707</c:v>
                </c:pt>
                <c:pt idx="965">
                  <c:v>32.957654077718374</c:v>
                </c:pt>
                <c:pt idx="966">
                  <c:v>32.958576131352444</c:v>
                </c:pt>
                <c:pt idx="967">
                  <c:v>32.959938469447067</c:v>
                </c:pt>
                <c:pt idx="968">
                  <c:v>32.960510734472656</c:v>
                </c:pt>
                <c:pt idx="969">
                  <c:v>32.961347981284511</c:v>
                </c:pt>
                <c:pt idx="970">
                  <c:v>32.961494215746796</c:v>
                </c:pt>
                <c:pt idx="971">
                  <c:v>32.961881830137337</c:v>
                </c:pt>
                <c:pt idx="972">
                  <c:v>32.96233435112805</c:v>
                </c:pt>
                <c:pt idx="973">
                  <c:v>32.962752655587479</c:v>
                </c:pt>
                <c:pt idx="974">
                  <c:v>32.96574483943624</c:v>
                </c:pt>
                <c:pt idx="975">
                  <c:v>32.966147301831612</c:v>
                </c:pt>
                <c:pt idx="976">
                  <c:v>32.966421889034486</c:v>
                </c:pt>
                <c:pt idx="977">
                  <c:v>32.97043300914973</c:v>
                </c:pt>
                <c:pt idx="978">
                  <c:v>32.971302226863607</c:v>
                </c:pt>
                <c:pt idx="979">
                  <c:v>32.973389488088102</c:v>
                </c:pt>
                <c:pt idx="980">
                  <c:v>32.974405536975475</c:v>
                </c:pt>
                <c:pt idx="981">
                  <c:v>32.984199264325987</c:v>
                </c:pt>
                <c:pt idx="982">
                  <c:v>32.985493230224584</c:v>
                </c:pt>
                <c:pt idx="983">
                  <c:v>32.990424540856282</c:v>
                </c:pt>
                <c:pt idx="984">
                  <c:v>32.991739568063103</c:v>
                </c:pt>
                <c:pt idx="985">
                  <c:v>32.992859044305717</c:v>
                </c:pt>
                <c:pt idx="986">
                  <c:v>32.995345897937419</c:v>
                </c:pt>
                <c:pt idx="987">
                  <c:v>32.997892589229565</c:v>
                </c:pt>
                <c:pt idx="988">
                  <c:v>32.998844912429334</c:v>
                </c:pt>
                <c:pt idx="989">
                  <c:v>32.999132587605608</c:v>
                </c:pt>
                <c:pt idx="990">
                  <c:v>32.999285606430597</c:v>
                </c:pt>
                <c:pt idx="991">
                  <c:v>33.000381931411653</c:v>
                </c:pt>
                <c:pt idx="992">
                  <c:v>33.000494629550595</c:v>
                </c:pt>
                <c:pt idx="993">
                  <c:v>33.00508813909947</c:v>
                </c:pt>
                <c:pt idx="994">
                  <c:v>33.005674239881444</c:v>
                </c:pt>
                <c:pt idx="995">
                  <c:v>33.006629968036037</c:v>
                </c:pt>
                <c:pt idx="996">
                  <c:v>33.007021139992354</c:v>
                </c:pt>
                <c:pt idx="997">
                  <c:v>33.007863418180293</c:v>
                </c:pt>
                <c:pt idx="998">
                  <c:v>33.011366860363324</c:v>
                </c:pt>
                <c:pt idx="999">
                  <c:v>33.011490346532753</c:v>
                </c:pt>
                <c:pt idx="1000">
                  <c:v>33.013406673644468</c:v>
                </c:pt>
                <c:pt idx="1001">
                  <c:v>33.01420418183946</c:v>
                </c:pt>
                <c:pt idx="1002">
                  <c:v>33.015573164097859</c:v>
                </c:pt>
                <c:pt idx="1003">
                  <c:v>33.016066036597394</c:v>
                </c:pt>
                <c:pt idx="1004">
                  <c:v>33.018668268543173</c:v>
                </c:pt>
                <c:pt idx="1005">
                  <c:v>33.021252706510026</c:v>
                </c:pt>
                <c:pt idx="1006">
                  <c:v>33.022415437453574</c:v>
                </c:pt>
                <c:pt idx="1007">
                  <c:v>33.023228570191172</c:v>
                </c:pt>
                <c:pt idx="1008">
                  <c:v>33.02438259630064</c:v>
                </c:pt>
                <c:pt idx="1009">
                  <c:v>33.026374029609016</c:v>
                </c:pt>
                <c:pt idx="1010">
                  <c:v>33.027269348777033</c:v>
                </c:pt>
                <c:pt idx="1011">
                  <c:v>33.028080355851166</c:v>
                </c:pt>
                <c:pt idx="1012">
                  <c:v>33.032590494439461</c:v>
                </c:pt>
                <c:pt idx="1013">
                  <c:v>33.033086314236364</c:v>
                </c:pt>
                <c:pt idx="1014">
                  <c:v>33.034016116259167</c:v>
                </c:pt>
                <c:pt idx="1015">
                  <c:v>33.034073008969443</c:v>
                </c:pt>
                <c:pt idx="1016">
                  <c:v>33.034330291939554</c:v>
                </c:pt>
                <c:pt idx="1017">
                  <c:v>33.03529253927627</c:v>
                </c:pt>
                <c:pt idx="1018">
                  <c:v>33.035635597369058</c:v>
                </c:pt>
                <c:pt idx="1019">
                  <c:v>33.036130126631889</c:v>
                </c:pt>
                <c:pt idx="1020">
                  <c:v>33.038364935910622</c:v>
                </c:pt>
                <c:pt idx="1021">
                  <c:v>33.039675769166635</c:v>
                </c:pt>
                <c:pt idx="1022">
                  <c:v>33.042188342391462</c:v>
                </c:pt>
                <c:pt idx="1023">
                  <c:v>33.042439571168849</c:v>
                </c:pt>
                <c:pt idx="1024">
                  <c:v>33.043026752589952</c:v>
                </c:pt>
                <c:pt idx="1025">
                  <c:v>33.044012138352159</c:v>
                </c:pt>
                <c:pt idx="1026">
                  <c:v>33.045883498368255</c:v>
                </c:pt>
                <c:pt idx="1027">
                  <c:v>33.046099345702466</c:v>
                </c:pt>
                <c:pt idx="1028">
                  <c:v>33.048065738614042</c:v>
                </c:pt>
                <c:pt idx="1029">
                  <c:v>33.052246118949711</c:v>
                </c:pt>
                <c:pt idx="1030">
                  <c:v>33.052503695192904</c:v>
                </c:pt>
                <c:pt idx="1031">
                  <c:v>33.052983667138484</c:v>
                </c:pt>
                <c:pt idx="1032">
                  <c:v>33.055116188148567</c:v>
                </c:pt>
                <c:pt idx="1033">
                  <c:v>33.055554709862669</c:v>
                </c:pt>
                <c:pt idx="1034">
                  <c:v>33.057377566555687</c:v>
                </c:pt>
                <c:pt idx="1035">
                  <c:v>33.057548599775181</c:v>
                </c:pt>
                <c:pt idx="1036">
                  <c:v>33.057978199504547</c:v>
                </c:pt>
                <c:pt idx="1037">
                  <c:v>33.058147017226737</c:v>
                </c:pt>
                <c:pt idx="1038">
                  <c:v>33.059580726126399</c:v>
                </c:pt>
                <c:pt idx="1039">
                  <c:v>33.060828269578955</c:v>
                </c:pt>
                <c:pt idx="1040">
                  <c:v>33.062942017961809</c:v>
                </c:pt>
                <c:pt idx="1041">
                  <c:v>33.06456059119617</c:v>
                </c:pt>
                <c:pt idx="1042">
                  <c:v>33.065265536665351</c:v>
                </c:pt>
                <c:pt idx="1043">
                  <c:v>33.070076618376348</c:v>
                </c:pt>
                <c:pt idx="1044">
                  <c:v>33.071226507673636</c:v>
                </c:pt>
                <c:pt idx="1045">
                  <c:v>33.073702985968403</c:v>
                </c:pt>
                <c:pt idx="1046">
                  <c:v>33.075982578158623</c:v>
                </c:pt>
                <c:pt idx="1047">
                  <c:v>33.077266130992896</c:v>
                </c:pt>
                <c:pt idx="1048">
                  <c:v>33.078410039915141</c:v>
                </c:pt>
                <c:pt idx="1049">
                  <c:v>33.078569199809536</c:v>
                </c:pt>
                <c:pt idx="1050">
                  <c:v>33.078664396190305</c:v>
                </c:pt>
                <c:pt idx="1051">
                  <c:v>33.079373585736064</c:v>
                </c:pt>
                <c:pt idx="1052">
                  <c:v>33.080640569322007</c:v>
                </c:pt>
                <c:pt idx="1053">
                  <c:v>33.080866885153057</c:v>
                </c:pt>
                <c:pt idx="1054">
                  <c:v>33.083181663353137</c:v>
                </c:pt>
                <c:pt idx="1055">
                  <c:v>33.085251415938806</c:v>
                </c:pt>
                <c:pt idx="1056">
                  <c:v>33.085261420600922</c:v>
                </c:pt>
                <c:pt idx="1057">
                  <c:v>33.08532253258695</c:v>
                </c:pt>
                <c:pt idx="1058">
                  <c:v>33.085923267749187</c:v>
                </c:pt>
                <c:pt idx="1059">
                  <c:v>33.086103003713767</c:v>
                </c:pt>
                <c:pt idx="1060">
                  <c:v>33.087781235978085</c:v>
                </c:pt>
                <c:pt idx="1061">
                  <c:v>33.088088320650321</c:v>
                </c:pt>
                <c:pt idx="1062">
                  <c:v>33.089332906503579</c:v>
                </c:pt>
                <c:pt idx="1063">
                  <c:v>33.089556141993675</c:v>
                </c:pt>
                <c:pt idx="1064">
                  <c:v>33.089564174536513</c:v>
                </c:pt>
                <c:pt idx="1065">
                  <c:v>33.090020346757832</c:v>
                </c:pt>
                <c:pt idx="1066">
                  <c:v>33.09255160968624</c:v>
                </c:pt>
                <c:pt idx="1067">
                  <c:v>33.093499925805688</c:v>
                </c:pt>
                <c:pt idx="1068">
                  <c:v>33.094496878859566</c:v>
                </c:pt>
                <c:pt idx="1069">
                  <c:v>33.096037054658339</c:v>
                </c:pt>
                <c:pt idx="1070">
                  <c:v>33.097279375194432</c:v>
                </c:pt>
                <c:pt idx="1071">
                  <c:v>33.097489805634716</c:v>
                </c:pt>
                <c:pt idx="1072">
                  <c:v>33.097807385030627</c:v>
                </c:pt>
                <c:pt idx="1073">
                  <c:v>33.09805029000907</c:v>
                </c:pt>
                <c:pt idx="1074">
                  <c:v>33.101953470713568</c:v>
                </c:pt>
                <c:pt idx="1075">
                  <c:v>33.102533613398194</c:v>
                </c:pt>
                <c:pt idx="1076">
                  <c:v>33.102633592408672</c:v>
                </c:pt>
                <c:pt idx="1077">
                  <c:v>33.106502947767005</c:v>
                </c:pt>
                <c:pt idx="1078">
                  <c:v>33.106976875488073</c:v>
                </c:pt>
                <c:pt idx="1079">
                  <c:v>33.109079052156524</c:v>
                </c:pt>
                <c:pt idx="1080">
                  <c:v>33.109596329574096</c:v>
                </c:pt>
                <c:pt idx="1081">
                  <c:v>33.1115672573533</c:v>
                </c:pt>
                <c:pt idx="1082">
                  <c:v>33.11178241841111</c:v>
                </c:pt>
                <c:pt idx="1083">
                  <c:v>33.113140135764809</c:v>
                </c:pt>
                <c:pt idx="1084">
                  <c:v>33.113197960683358</c:v>
                </c:pt>
                <c:pt idx="1085">
                  <c:v>33.113616328130135</c:v>
                </c:pt>
                <c:pt idx="1086">
                  <c:v>33.116927765636703</c:v>
                </c:pt>
                <c:pt idx="1087">
                  <c:v>33.1172175447266</c:v>
                </c:pt>
                <c:pt idx="1088">
                  <c:v>33.118003181879565</c:v>
                </c:pt>
                <c:pt idx="1089">
                  <c:v>33.120485158022255</c:v>
                </c:pt>
                <c:pt idx="1090">
                  <c:v>33.121194990184584</c:v>
                </c:pt>
                <c:pt idx="1091">
                  <c:v>33.121702544503528</c:v>
                </c:pt>
                <c:pt idx="1092">
                  <c:v>33.122399727912921</c:v>
                </c:pt>
                <c:pt idx="1093">
                  <c:v>33.122591074062846</c:v>
                </c:pt>
                <c:pt idx="1094">
                  <c:v>33.126755718971999</c:v>
                </c:pt>
                <c:pt idx="1095">
                  <c:v>33.126840750960703</c:v>
                </c:pt>
                <c:pt idx="1096">
                  <c:v>33.129986816673465</c:v>
                </c:pt>
                <c:pt idx="1097">
                  <c:v>33.13128753548996</c:v>
                </c:pt>
                <c:pt idx="1098">
                  <c:v>33.131860761381589</c:v>
                </c:pt>
                <c:pt idx="1099">
                  <c:v>33.132293674498456</c:v>
                </c:pt>
                <c:pt idx="1100">
                  <c:v>33.132843158467779</c:v>
                </c:pt>
                <c:pt idx="1101">
                  <c:v>33.132862539666839</c:v>
                </c:pt>
                <c:pt idx="1102">
                  <c:v>33.13370403822843</c:v>
                </c:pt>
                <c:pt idx="1103">
                  <c:v>33.134908920025531</c:v>
                </c:pt>
                <c:pt idx="1104">
                  <c:v>33.135109089321688</c:v>
                </c:pt>
                <c:pt idx="1105">
                  <c:v>33.13513372903428</c:v>
                </c:pt>
                <c:pt idx="1106">
                  <c:v>33.135147712316886</c:v>
                </c:pt>
                <c:pt idx="1107">
                  <c:v>33.13561985046389</c:v>
                </c:pt>
                <c:pt idx="1108">
                  <c:v>33.138071826807852</c:v>
                </c:pt>
                <c:pt idx="1109">
                  <c:v>33.138409502390353</c:v>
                </c:pt>
                <c:pt idx="1110">
                  <c:v>33.138630301091581</c:v>
                </c:pt>
                <c:pt idx="1111">
                  <c:v>33.141047347502649</c:v>
                </c:pt>
                <c:pt idx="1112">
                  <c:v>33.145155877165436</c:v>
                </c:pt>
                <c:pt idx="1113">
                  <c:v>33.146703953749082</c:v>
                </c:pt>
                <c:pt idx="1114">
                  <c:v>33.147192218777384</c:v>
                </c:pt>
                <c:pt idx="1115">
                  <c:v>33.153759669721055</c:v>
                </c:pt>
                <c:pt idx="1116">
                  <c:v>33.154044984349419</c:v>
                </c:pt>
                <c:pt idx="1117">
                  <c:v>33.1541446378614</c:v>
                </c:pt>
                <c:pt idx="1118">
                  <c:v>33.157910573619368</c:v>
                </c:pt>
                <c:pt idx="1119">
                  <c:v>33.166352828127231</c:v>
                </c:pt>
                <c:pt idx="1120">
                  <c:v>33.166565880445567</c:v>
                </c:pt>
                <c:pt idx="1121">
                  <c:v>33.17090449876428</c:v>
                </c:pt>
                <c:pt idx="1122">
                  <c:v>33.172911051776332</c:v>
                </c:pt>
                <c:pt idx="1123">
                  <c:v>33.172975716808509</c:v>
                </c:pt>
                <c:pt idx="1124">
                  <c:v>33.177050917236251</c:v>
                </c:pt>
                <c:pt idx="1125">
                  <c:v>33.178253226214593</c:v>
                </c:pt>
                <c:pt idx="1126">
                  <c:v>33.178794475360895</c:v>
                </c:pt>
                <c:pt idx="1127">
                  <c:v>33.18057034220277</c:v>
                </c:pt>
                <c:pt idx="1128">
                  <c:v>33.182846208153393</c:v>
                </c:pt>
                <c:pt idx="1129">
                  <c:v>33.18503905419378</c:v>
                </c:pt>
                <c:pt idx="1130">
                  <c:v>33.188109951218642</c:v>
                </c:pt>
                <c:pt idx="1131">
                  <c:v>33.19061618467569</c:v>
                </c:pt>
                <c:pt idx="1132">
                  <c:v>33.191546843959266</c:v>
                </c:pt>
                <c:pt idx="1133">
                  <c:v>33.191993360937452</c:v>
                </c:pt>
                <c:pt idx="1134">
                  <c:v>33.192386805556268</c:v>
                </c:pt>
                <c:pt idx="1135">
                  <c:v>33.192581025615404</c:v>
                </c:pt>
                <c:pt idx="1136">
                  <c:v>33.192927963309067</c:v>
                </c:pt>
                <c:pt idx="1137">
                  <c:v>33.195456014596935</c:v>
                </c:pt>
                <c:pt idx="1138">
                  <c:v>33.198746252385845</c:v>
                </c:pt>
                <c:pt idx="1139">
                  <c:v>33.199805898512778</c:v>
                </c:pt>
                <c:pt idx="1140">
                  <c:v>33.200323749521758</c:v>
                </c:pt>
                <c:pt idx="1141">
                  <c:v>33.200354149860956</c:v>
                </c:pt>
                <c:pt idx="1142">
                  <c:v>33.200553689198628</c:v>
                </c:pt>
                <c:pt idx="1143">
                  <c:v>33.202954097533265</c:v>
                </c:pt>
                <c:pt idx="1144">
                  <c:v>33.203217626984859</c:v>
                </c:pt>
                <c:pt idx="1145">
                  <c:v>33.205630396251557</c:v>
                </c:pt>
                <c:pt idx="1146">
                  <c:v>33.205803535777719</c:v>
                </c:pt>
                <c:pt idx="1147">
                  <c:v>33.208558276611157</c:v>
                </c:pt>
                <c:pt idx="1148">
                  <c:v>33.208727638009542</c:v>
                </c:pt>
                <c:pt idx="1149">
                  <c:v>33.208791092442546</c:v>
                </c:pt>
                <c:pt idx="1150">
                  <c:v>33.209350041693632</c:v>
                </c:pt>
                <c:pt idx="1151">
                  <c:v>33.211531859527625</c:v>
                </c:pt>
                <c:pt idx="1152">
                  <c:v>33.212248944941209</c:v>
                </c:pt>
                <c:pt idx="1153">
                  <c:v>33.213440594374319</c:v>
                </c:pt>
                <c:pt idx="1154">
                  <c:v>33.215232497838265</c:v>
                </c:pt>
                <c:pt idx="1155">
                  <c:v>33.21585790242181</c:v>
                </c:pt>
                <c:pt idx="1156">
                  <c:v>33.216781419618201</c:v>
                </c:pt>
                <c:pt idx="1157">
                  <c:v>33.218011779641436</c:v>
                </c:pt>
                <c:pt idx="1158">
                  <c:v>33.219857613502093</c:v>
                </c:pt>
                <c:pt idx="1159">
                  <c:v>33.219884928935407</c:v>
                </c:pt>
                <c:pt idx="1160">
                  <c:v>33.221759770034652</c:v>
                </c:pt>
                <c:pt idx="1161">
                  <c:v>33.221852960631409</c:v>
                </c:pt>
                <c:pt idx="1162">
                  <c:v>33.229332017258606</c:v>
                </c:pt>
                <c:pt idx="1163">
                  <c:v>33.231947831461554</c:v>
                </c:pt>
                <c:pt idx="1164">
                  <c:v>33.233093889656814</c:v>
                </c:pt>
                <c:pt idx="1165">
                  <c:v>33.233820585656083</c:v>
                </c:pt>
                <c:pt idx="1166">
                  <c:v>33.240677405220858</c:v>
                </c:pt>
                <c:pt idx="1167">
                  <c:v>33.24233103636319</c:v>
                </c:pt>
                <c:pt idx="1168">
                  <c:v>33.244714139797601</c:v>
                </c:pt>
                <c:pt idx="1169">
                  <c:v>33.244756403201855</c:v>
                </c:pt>
                <c:pt idx="1170">
                  <c:v>33.245458251584829</c:v>
                </c:pt>
                <c:pt idx="1171">
                  <c:v>33.247912101614091</c:v>
                </c:pt>
                <c:pt idx="1172">
                  <c:v>33.248652469447315</c:v>
                </c:pt>
                <c:pt idx="1173">
                  <c:v>33.249894543128441</c:v>
                </c:pt>
                <c:pt idx="1174">
                  <c:v>33.249994806064507</c:v>
                </c:pt>
                <c:pt idx="1175">
                  <c:v>33.252017698189732</c:v>
                </c:pt>
                <c:pt idx="1176">
                  <c:v>33.252316291537163</c:v>
                </c:pt>
                <c:pt idx="1177">
                  <c:v>33.252357349007795</c:v>
                </c:pt>
                <c:pt idx="1178">
                  <c:v>33.252619336704399</c:v>
                </c:pt>
                <c:pt idx="1179">
                  <c:v>33.253891344196987</c:v>
                </c:pt>
                <c:pt idx="1180">
                  <c:v>33.256314160563647</c:v>
                </c:pt>
                <c:pt idx="1181">
                  <c:v>33.257074009335206</c:v>
                </c:pt>
                <c:pt idx="1182">
                  <c:v>33.258136579702352</c:v>
                </c:pt>
                <c:pt idx="1183">
                  <c:v>33.260365017826558</c:v>
                </c:pt>
                <c:pt idx="1184">
                  <c:v>33.262238055115496</c:v>
                </c:pt>
                <c:pt idx="1185">
                  <c:v>33.26383715979842</c:v>
                </c:pt>
                <c:pt idx="1186">
                  <c:v>33.265764383539874</c:v>
                </c:pt>
                <c:pt idx="1187">
                  <c:v>33.267822189985672</c:v>
                </c:pt>
                <c:pt idx="1188">
                  <c:v>33.268405709737507</c:v>
                </c:pt>
                <c:pt idx="1189">
                  <c:v>33.270244158016375</c:v>
                </c:pt>
                <c:pt idx="1190">
                  <c:v>33.270587264760586</c:v>
                </c:pt>
                <c:pt idx="1191">
                  <c:v>33.271888684398249</c:v>
                </c:pt>
                <c:pt idx="1192">
                  <c:v>33.273606884044391</c:v>
                </c:pt>
                <c:pt idx="1193">
                  <c:v>33.277248182679536</c:v>
                </c:pt>
                <c:pt idx="1194">
                  <c:v>33.277549951972368</c:v>
                </c:pt>
                <c:pt idx="1195">
                  <c:v>33.278763427140753</c:v>
                </c:pt>
                <c:pt idx="1196">
                  <c:v>33.278835614211459</c:v>
                </c:pt>
                <c:pt idx="1197">
                  <c:v>33.28016467403824</c:v>
                </c:pt>
                <c:pt idx="1198">
                  <c:v>33.280331017402766</c:v>
                </c:pt>
                <c:pt idx="1199">
                  <c:v>33.282530229266115</c:v>
                </c:pt>
                <c:pt idx="1200">
                  <c:v>33.282748310957658</c:v>
                </c:pt>
                <c:pt idx="1201">
                  <c:v>33.288710323544912</c:v>
                </c:pt>
                <c:pt idx="1202">
                  <c:v>33.290579955509472</c:v>
                </c:pt>
                <c:pt idx="1203">
                  <c:v>33.293416163465942</c:v>
                </c:pt>
                <c:pt idx="1204">
                  <c:v>33.293780790757914</c:v>
                </c:pt>
                <c:pt idx="1205">
                  <c:v>33.294442832449015</c:v>
                </c:pt>
                <c:pt idx="1206">
                  <c:v>33.295264477114834</c:v>
                </c:pt>
                <c:pt idx="1207">
                  <c:v>33.300230038185042</c:v>
                </c:pt>
                <c:pt idx="1208">
                  <c:v>33.303895283182392</c:v>
                </c:pt>
                <c:pt idx="1209">
                  <c:v>33.304887903415754</c:v>
                </c:pt>
                <c:pt idx="1210">
                  <c:v>33.308720884070532</c:v>
                </c:pt>
                <c:pt idx="1211">
                  <c:v>33.311092259876609</c:v>
                </c:pt>
                <c:pt idx="1212">
                  <c:v>33.312651093377411</c:v>
                </c:pt>
                <c:pt idx="1213">
                  <c:v>33.313385362559387</c:v>
                </c:pt>
                <c:pt idx="1214">
                  <c:v>33.315055772340379</c:v>
                </c:pt>
                <c:pt idx="1215">
                  <c:v>33.316115303663281</c:v>
                </c:pt>
                <c:pt idx="1216">
                  <c:v>33.317023021341633</c:v>
                </c:pt>
                <c:pt idx="1217">
                  <c:v>33.317960107151912</c:v>
                </c:pt>
                <c:pt idx="1218">
                  <c:v>33.318781489501852</c:v>
                </c:pt>
                <c:pt idx="1219">
                  <c:v>33.320157517443207</c:v>
                </c:pt>
                <c:pt idx="1220">
                  <c:v>33.320164457587552</c:v>
                </c:pt>
                <c:pt idx="1221">
                  <c:v>33.323252397368705</c:v>
                </c:pt>
                <c:pt idx="1222">
                  <c:v>33.324326863974214</c:v>
                </c:pt>
                <c:pt idx="1223">
                  <c:v>33.324818055939289</c:v>
                </c:pt>
                <c:pt idx="1224">
                  <c:v>33.324864466429126</c:v>
                </c:pt>
                <c:pt idx="1225">
                  <c:v>33.324971790554116</c:v>
                </c:pt>
                <c:pt idx="1226">
                  <c:v>33.327996821738772</c:v>
                </c:pt>
                <c:pt idx="1227">
                  <c:v>33.32871561545889</c:v>
                </c:pt>
                <c:pt idx="1228">
                  <c:v>33.329324442983058</c:v>
                </c:pt>
                <c:pt idx="1229">
                  <c:v>33.330144263680417</c:v>
                </c:pt>
                <c:pt idx="1230">
                  <c:v>33.330368015167934</c:v>
                </c:pt>
                <c:pt idx="1231">
                  <c:v>33.330453692983767</c:v>
                </c:pt>
                <c:pt idx="1232">
                  <c:v>33.331589036012481</c:v>
                </c:pt>
                <c:pt idx="1233">
                  <c:v>33.336158122790756</c:v>
                </c:pt>
                <c:pt idx="1234">
                  <c:v>33.33683315770989</c:v>
                </c:pt>
                <c:pt idx="1235">
                  <c:v>33.337530166549968</c:v>
                </c:pt>
                <c:pt idx="1236">
                  <c:v>33.339294768790687</c:v>
                </c:pt>
                <c:pt idx="1237">
                  <c:v>33.339717771360924</c:v>
                </c:pt>
                <c:pt idx="1238">
                  <c:v>33.340457885772516</c:v>
                </c:pt>
                <c:pt idx="1239">
                  <c:v>33.34109988448246</c:v>
                </c:pt>
                <c:pt idx="1240">
                  <c:v>33.341158633200806</c:v>
                </c:pt>
                <c:pt idx="1241">
                  <c:v>33.342561289888025</c:v>
                </c:pt>
                <c:pt idx="1242">
                  <c:v>33.343692758996099</c:v>
                </c:pt>
                <c:pt idx="1243">
                  <c:v>33.344225549664579</c:v>
                </c:pt>
                <c:pt idx="1244">
                  <c:v>33.345180053316774</c:v>
                </c:pt>
                <c:pt idx="1245">
                  <c:v>33.345918652288468</c:v>
                </c:pt>
                <c:pt idx="1246">
                  <c:v>33.346201640219803</c:v>
                </c:pt>
                <c:pt idx="1247">
                  <c:v>33.346405156845165</c:v>
                </c:pt>
                <c:pt idx="1248">
                  <c:v>33.347153120922435</c:v>
                </c:pt>
                <c:pt idx="1249">
                  <c:v>33.351052789063374</c:v>
                </c:pt>
                <c:pt idx="1250">
                  <c:v>33.351209596999013</c:v>
                </c:pt>
                <c:pt idx="1251">
                  <c:v>33.351349393203186</c:v>
                </c:pt>
                <c:pt idx="1252">
                  <c:v>33.352492641675241</c:v>
                </c:pt>
                <c:pt idx="1253">
                  <c:v>33.354185484019794</c:v>
                </c:pt>
                <c:pt idx="1254">
                  <c:v>33.355483328048138</c:v>
                </c:pt>
                <c:pt idx="1255">
                  <c:v>33.355848629671769</c:v>
                </c:pt>
                <c:pt idx="1256">
                  <c:v>33.356963513419814</c:v>
                </c:pt>
                <c:pt idx="1257">
                  <c:v>33.357149621208436</c:v>
                </c:pt>
                <c:pt idx="1258">
                  <c:v>33.358742688543352</c:v>
                </c:pt>
                <c:pt idx="1259">
                  <c:v>33.3605414317379</c:v>
                </c:pt>
                <c:pt idx="1260">
                  <c:v>33.361097830007644</c:v>
                </c:pt>
                <c:pt idx="1261">
                  <c:v>33.361999553899857</c:v>
                </c:pt>
                <c:pt idx="1262">
                  <c:v>33.362274573756217</c:v>
                </c:pt>
                <c:pt idx="1263">
                  <c:v>33.363258745124774</c:v>
                </c:pt>
                <c:pt idx="1264">
                  <c:v>33.363388068153142</c:v>
                </c:pt>
                <c:pt idx="1265">
                  <c:v>33.364998088708397</c:v>
                </c:pt>
                <c:pt idx="1266">
                  <c:v>33.369826224841589</c:v>
                </c:pt>
                <c:pt idx="1267">
                  <c:v>33.371001440590454</c:v>
                </c:pt>
                <c:pt idx="1268">
                  <c:v>33.371363428271657</c:v>
                </c:pt>
                <c:pt idx="1269">
                  <c:v>33.373895545785118</c:v>
                </c:pt>
                <c:pt idx="1270">
                  <c:v>33.374456738327133</c:v>
                </c:pt>
                <c:pt idx="1271">
                  <c:v>33.375100209905277</c:v>
                </c:pt>
                <c:pt idx="1272">
                  <c:v>33.377335604567854</c:v>
                </c:pt>
                <c:pt idx="1273">
                  <c:v>33.38012725802966</c:v>
                </c:pt>
                <c:pt idx="1274">
                  <c:v>33.380294684921331</c:v>
                </c:pt>
                <c:pt idx="1275">
                  <c:v>33.383130951681082</c:v>
                </c:pt>
                <c:pt idx="1276">
                  <c:v>33.384109522908702</c:v>
                </c:pt>
                <c:pt idx="1277">
                  <c:v>33.387556925388196</c:v>
                </c:pt>
                <c:pt idx="1278">
                  <c:v>33.387644813821531</c:v>
                </c:pt>
                <c:pt idx="1279">
                  <c:v>33.391647088104186</c:v>
                </c:pt>
                <c:pt idx="1280">
                  <c:v>33.391885712772172</c:v>
                </c:pt>
                <c:pt idx="1281">
                  <c:v>33.395083751554864</c:v>
                </c:pt>
                <c:pt idx="1282">
                  <c:v>33.395785129816694</c:v>
                </c:pt>
                <c:pt idx="1283">
                  <c:v>33.397531325260843</c:v>
                </c:pt>
                <c:pt idx="1284">
                  <c:v>33.397829091118702</c:v>
                </c:pt>
                <c:pt idx="1285">
                  <c:v>33.398793276095489</c:v>
                </c:pt>
                <c:pt idx="1286">
                  <c:v>33.399899559995099</c:v>
                </c:pt>
                <c:pt idx="1287">
                  <c:v>33.400047526391148</c:v>
                </c:pt>
                <c:pt idx="1288">
                  <c:v>33.401500051288274</c:v>
                </c:pt>
                <c:pt idx="1289">
                  <c:v>33.402257645403608</c:v>
                </c:pt>
                <c:pt idx="1290">
                  <c:v>33.405156782352627</c:v>
                </c:pt>
                <c:pt idx="1291">
                  <c:v>33.405175014099491</c:v>
                </c:pt>
                <c:pt idx="1292">
                  <c:v>33.4060347810249</c:v>
                </c:pt>
                <c:pt idx="1293">
                  <c:v>33.40614176484484</c:v>
                </c:pt>
                <c:pt idx="1294">
                  <c:v>33.406878619807145</c:v>
                </c:pt>
                <c:pt idx="1295">
                  <c:v>33.406893001595108</c:v>
                </c:pt>
                <c:pt idx="1296">
                  <c:v>33.407151232822379</c:v>
                </c:pt>
                <c:pt idx="1297">
                  <c:v>33.407174748399399</c:v>
                </c:pt>
                <c:pt idx="1298">
                  <c:v>33.407194888107377</c:v>
                </c:pt>
                <c:pt idx="1299">
                  <c:v>33.409567318096826</c:v>
                </c:pt>
                <c:pt idx="1300">
                  <c:v>33.411810351956007</c:v>
                </c:pt>
                <c:pt idx="1301">
                  <c:v>33.41223735418049</c:v>
                </c:pt>
                <c:pt idx="1302">
                  <c:v>33.414278494482495</c:v>
                </c:pt>
                <c:pt idx="1303">
                  <c:v>33.416017491415865</c:v>
                </c:pt>
                <c:pt idx="1304">
                  <c:v>33.417790212436948</c:v>
                </c:pt>
                <c:pt idx="1305">
                  <c:v>33.417805837430052</c:v>
                </c:pt>
                <c:pt idx="1306">
                  <c:v>33.418678101076807</c:v>
                </c:pt>
                <c:pt idx="1307">
                  <c:v>33.421624773133722</c:v>
                </c:pt>
                <c:pt idx="1308">
                  <c:v>33.423413455393359</c:v>
                </c:pt>
                <c:pt idx="1309">
                  <c:v>33.424189017953438</c:v>
                </c:pt>
                <c:pt idx="1310">
                  <c:v>33.425682881416527</c:v>
                </c:pt>
                <c:pt idx="1311">
                  <c:v>33.425919433175309</c:v>
                </c:pt>
                <c:pt idx="1312">
                  <c:v>33.429657440168711</c:v>
                </c:pt>
                <c:pt idx="1313">
                  <c:v>33.432520479372357</c:v>
                </c:pt>
                <c:pt idx="1314">
                  <c:v>33.433342856097305</c:v>
                </c:pt>
                <c:pt idx="1315">
                  <c:v>33.43573821087648</c:v>
                </c:pt>
                <c:pt idx="1316">
                  <c:v>33.43675266773824</c:v>
                </c:pt>
                <c:pt idx="1317">
                  <c:v>33.437062352647963</c:v>
                </c:pt>
                <c:pt idx="1318">
                  <c:v>33.438629097602572</c:v>
                </c:pt>
                <c:pt idx="1319">
                  <c:v>33.439741164773586</c:v>
                </c:pt>
                <c:pt idx="1320">
                  <c:v>33.439785401291374</c:v>
                </c:pt>
                <c:pt idx="1321">
                  <c:v>33.440780375899053</c:v>
                </c:pt>
                <c:pt idx="1322">
                  <c:v>33.440905230513316</c:v>
                </c:pt>
                <c:pt idx="1323">
                  <c:v>33.440968237316106</c:v>
                </c:pt>
                <c:pt idx="1324">
                  <c:v>33.441048340262071</c:v>
                </c:pt>
                <c:pt idx="1325">
                  <c:v>33.441655367113121</c:v>
                </c:pt>
                <c:pt idx="1326">
                  <c:v>33.442452877037375</c:v>
                </c:pt>
                <c:pt idx="1327">
                  <c:v>33.443413602330935</c:v>
                </c:pt>
                <c:pt idx="1328">
                  <c:v>33.44401116098944</c:v>
                </c:pt>
                <c:pt idx="1329">
                  <c:v>33.444560522471981</c:v>
                </c:pt>
                <c:pt idx="1330">
                  <c:v>33.445843591663561</c:v>
                </c:pt>
                <c:pt idx="1331">
                  <c:v>33.445879179365257</c:v>
                </c:pt>
                <c:pt idx="1332">
                  <c:v>33.445906229898227</c:v>
                </c:pt>
                <c:pt idx="1333">
                  <c:v>33.446098961248516</c:v>
                </c:pt>
                <c:pt idx="1334">
                  <c:v>33.446930211919806</c:v>
                </c:pt>
                <c:pt idx="1335">
                  <c:v>33.453466690179219</c:v>
                </c:pt>
                <c:pt idx="1336">
                  <c:v>33.453973377073666</c:v>
                </c:pt>
                <c:pt idx="1337">
                  <c:v>33.454121880211183</c:v>
                </c:pt>
                <c:pt idx="1338">
                  <c:v>33.45443222395307</c:v>
                </c:pt>
                <c:pt idx="1339">
                  <c:v>33.454892365128295</c:v>
                </c:pt>
                <c:pt idx="1340">
                  <c:v>33.45604199794267</c:v>
                </c:pt>
                <c:pt idx="1341">
                  <c:v>33.459740358507048</c:v>
                </c:pt>
                <c:pt idx="1342">
                  <c:v>33.459873210311606</c:v>
                </c:pt>
                <c:pt idx="1343">
                  <c:v>33.461246448045607</c:v>
                </c:pt>
                <c:pt idx="1344">
                  <c:v>33.461537463773261</c:v>
                </c:pt>
                <c:pt idx="1345">
                  <c:v>33.464430671241857</c:v>
                </c:pt>
                <c:pt idx="1346">
                  <c:v>33.465014220792355</c:v>
                </c:pt>
                <c:pt idx="1347">
                  <c:v>33.466474870053752</c:v>
                </c:pt>
                <c:pt idx="1348">
                  <c:v>33.467552740146374</c:v>
                </c:pt>
                <c:pt idx="1349">
                  <c:v>33.468241709510188</c:v>
                </c:pt>
                <c:pt idx="1350">
                  <c:v>33.471154266050441</c:v>
                </c:pt>
                <c:pt idx="1351">
                  <c:v>33.471298842674273</c:v>
                </c:pt>
                <c:pt idx="1352">
                  <c:v>33.473468254649113</c:v>
                </c:pt>
                <c:pt idx="1353">
                  <c:v>33.475580691345741</c:v>
                </c:pt>
                <c:pt idx="1354">
                  <c:v>33.477489802127117</c:v>
                </c:pt>
                <c:pt idx="1355">
                  <c:v>33.479623855328278</c:v>
                </c:pt>
                <c:pt idx="1356">
                  <c:v>33.480013204553771</c:v>
                </c:pt>
                <c:pt idx="1357">
                  <c:v>33.480749319807543</c:v>
                </c:pt>
                <c:pt idx="1358">
                  <c:v>33.483421184751727</c:v>
                </c:pt>
                <c:pt idx="1359">
                  <c:v>33.487599688958269</c:v>
                </c:pt>
                <c:pt idx="1360">
                  <c:v>33.490154387102827</c:v>
                </c:pt>
                <c:pt idx="1361">
                  <c:v>33.491733782204584</c:v>
                </c:pt>
                <c:pt idx="1362">
                  <c:v>33.492187749199623</c:v>
                </c:pt>
                <c:pt idx="1363">
                  <c:v>33.493726657367418</c:v>
                </c:pt>
                <c:pt idx="1364">
                  <c:v>33.494600327579839</c:v>
                </c:pt>
                <c:pt idx="1365">
                  <c:v>33.494803583544417</c:v>
                </c:pt>
                <c:pt idx="1366">
                  <c:v>33.495709065091837</c:v>
                </c:pt>
                <c:pt idx="1367">
                  <c:v>33.495880924375783</c:v>
                </c:pt>
                <c:pt idx="1368">
                  <c:v>33.495902213131494</c:v>
                </c:pt>
                <c:pt idx="1369">
                  <c:v>33.496860127409988</c:v>
                </c:pt>
                <c:pt idx="1370">
                  <c:v>33.500108224187315</c:v>
                </c:pt>
                <c:pt idx="1371">
                  <c:v>33.504459015791021</c:v>
                </c:pt>
                <c:pt idx="1372">
                  <c:v>33.50447821936725</c:v>
                </c:pt>
                <c:pt idx="1373">
                  <c:v>33.50459888166688</c:v>
                </c:pt>
                <c:pt idx="1374">
                  <c:v>33.507220843944538</c:v>
                </c:pt>
                <c:pt idx="1375">
                  <c:v>33.509638983289186</c:v>
                </c:pt>
                <c:pt idx="1376">
                  <c:v>33.512322101278329</c:v>
                </c:pt>
                <c:pt idx="1377">
                  <c:v>33.513990346148944</c:v>
                </c:pt>
                <c:pt idx="1378">
                  <c:v>33.514050802544737</c:v>
                </c:pt>
                <c:pt idx="1379">
                  <c:v>33.516703636505099</c:v>
                </c:pt>
                <c:pt idx="1380">
                  <c:v>33.518434832464919</c:v>
                </c:pt>
                <c:pt idx="1381">
                  <c:v>33.520938784878204</c:v>
                </c:pt>
                <c:pt idx="1382">
                  <c:v>33.521650464874405</c:v>
                </c:pt>
                <c:pt idx="1383">
                  <c:v>33.521694672697741</c:v>
                </c:pt>
                <c:pt idx="1384">
                  <c:v>33.522325853849942</c:v>
                </c:pt>
                <c:pt idx="1385">
                  <c:v>33.52322076812262</c:v>
                </c:pt>
                <c:pt idx="1386">
                  <c:v>33.524167320506649</c:v>
                </c:pt>
                <c:pt idx="1387">
                  <c:v>33.52457310511727</c:v>
                </c:pt>
                <c:pt idx="1388">
                  <c:v>33.525751166376132</c:v>
                </c:pt>
                <c:pt idx="1389">
                  <c:v>33.527159132685995</c:v>
                </c:pt>
                <c:pt idx="1390">
                  <c:v>33.527810487866148</c:v>
                </c:pt>
                <c:pt idx="1391">
                  <c:v>33.530644640750786</c:v>
                </c:pt>
                <c:pt idx="1392">
                  <c:v>33.533428220730158</c:v>
                </c:pt>
                <c:pt idx="1393">
                  <c:v>33.534004861569152</c:v>
                </c:pt>
                <c:pt idx="1394">
                  <c:v>33.534378720925922</c:v>
                </c:pt>
                <c:pt idx="1395">
                  <c:v>33.536838335331701</c:v>
                </c:pt>
                <c:pt idx="1396">
                  <c:v>33.536851244601692</c:v>
                </c:pt>
                <c:pt idx="1397">
                  <c:v>33.538395480978551</c:v>
                </c:pt>
                <c:pt idx="1398">
                  <c:v>33.538516284250257</c:v>
                </c:pt>
                <c:pt idx="1399">
                  <c:v>33.539518040884566</c:v>
                </c:pt>
                <c:pt idx="1400">
                  <c:v>33.542967904001749</c:v>
                </c:pt>
                <c:pt idx="1401">
                  <c:v>33.544988269965963</c:v>
                </c:pt>
                <c:pt idx="1402">
                  <c:v>33.546775586861706</c:v>
                </c:pt>
                <c:pt idx="1403">
                  <c:v>33.546815623230032</c:v>
                </c:pt>
                <c:pt idx="1404">
                  <c:v>33.548754916492037</c:v>
                </c:pt>
                <c:pt idx="1405">
                  <c:v>33.550277687894059</c:v>
                </c:pt>
                <c:pt idx="1406">
                  <c:v>33.552252182639045</c:v>
                </c:pt>
                <c:pt idx="1407">
                  <c:v>33.552531669137771</c:v>
                </c:pt>
                <c:pt idx="1408">
                  <c:v>33.553562414931321</c:v>
                </c:pt>
                <c:pt idx="1409">
                  <c:v>33.553659288510765</c:v>
                </c:pt>
                <c:pt idx="1410">
                  <c:v>33.553897661757169</c:v>
                </c:pt>
                <c:pt idx="1411">
                  <c:v>33.55489083893638</c:v>
                </c:pt>
                <c:pt idx="1412">
                  <c:v>33.555556406947083</c:v>
                </c:pt>
                <c:pt idx="1413">
                  <c:v>33.558824693879721</c:v>
                </c:pt>
                <c:pt idx="1414">
                  <c:v>33.559837854693519</c:v>
                </c:pt>
                <c:pt idx="1415">
                  <c:v>33.560006458184795</c:v>
                </c:pt>
                <c:pt idx="1416">
                  <c:v>33.56072297027719</c:v>
                </c:pt>
                <c:pt idx="1417">
                  <c:v>33.561879611381308</c:v>
                </c:pt>
                <c:pt idx="1418">
                  <c:v>33.563903246346555</c:v>
                </c:pt>
                <c:pt idx="1419">
                  <c:v>33.566762112023646</c:v>
                </c:pt>
                <c:pt idx="1420">
                  <c:v>33.567279215133716</c:v>
                </c:pt>
                <c:pt idx="1421">
                  <c:v>33.567812998940205</c:v>
                </c:pt>
                <c:pt idx="1422">
                  <c:v>33.569275617246234</c:v>
                </c:pt>
                <c:pt idx="1423">
                  <c:v>33.571371409097964</c:v>
                </c:pt>
                <c:pt idx="1424">
                  <c:v>33.572265261783372</c:v>
                </c:pt>
                <c:pt idx="1425">
                  <c:v>33.572636563566626</c:v>
                </c:pt>
                <c:pt idx="1426">
                  <c:v>33.572733353007301</c:v>
                </c:pt>
                <c:pt idx="1427">
                  <c:v>33.573593456330954</c:v>
                </c:pt>
                <c:pt idx="1428">
                  <c:v>33.573862374283074</c:v>
                </c:pt>
                <c:pt idx="1429">
                  <c:v>33.579578356856011</c:v>
                </c:pt>
                <c:pt idx="1430">
                  <c:v>33.580627230877631</c:v>
                </c:pt>
                <c:pt idx="1431">
                  <c:v>33.584139363996485</c:v>
                </c:pt>
                <c:pt idx="1432">
                  <c:v>33.588771152967979</c:v>
                </c:pt>
                <c:pt idx="1433">
                  <c:v>33.589713500547141</c:v>
                </c:pt>
                <c:pt idx="1434">
                  <c:v>33.593785457451631</c:v>
                </c:pt>
                <c:pt idx="1435">
                  <c:v>33.597133887817982</c:v>
                </c:pt>
                <c:pt idx="1436">
                  <c:v>33.597392054452783</c:v>
                </c:pt>
                <c:pt idx="1437">
                  <c:v>33.598756176366095</c:v>
                </c:pt>
                <c:pt idx="1438">
                  <c:v>33.600703771073469</c:v>
                </c:pt>
                <c:pt idx="1439">
                  <c:v>33.601028909773667</c:v>
                </c:pt>
                <c:pt idx="1440">
                  <c:v>33.603853296643912</c:v>
                </c:pt>
                <c:pt idx="1441">
                  <c:v>33.604171095350829</c:v>
                </c:pt>
                <c:pt idx="1442">
                  <c:v>33.604923213617987</c:v>
                </c:pt>
                <c:pt idx="1443">
                  <c:v>33.6058503602789</c:v>
                </c:pt>
                <c:pt idx="1444">
                  <c:v>33.607286438607105</c:v>
                </c:pt>
                <c:pt idx="1445">
                  <c:v>33.607960197336702</c:v>
                </c:pt>
                <c:pt idx="1446">
                  <c:v>33.608716093809399</c:v>
                </c:pt>
                <c:pt idx="1447">
                  <c:v>33.610365555577097</c:v>
                </c:pt>
                <c:pt idx="1448">
                  <c:v>33.610885045327997</c:v>
                </c:pt>
                <c:pt idx="1449">
                  <c:v>33.611223209239142</c:v>
                </c:pt>
                <c:pt idx="1450">
                  <c:v>33.611931711999972</c:v>
                </c:pt>
                <c:pt idx="1451">
                  <c:v>33.612548208050384</c:v>
                </c:pt>
                <c:pt idx="1452">
                  <c:v>33.613417945025581</c:v>
                </c:pt>
                <c:pt idx="1453">
                  <c:v>33.613436940338872</c:v>
                </c:pt>
                <c:pt idx="1454">
                  <c:v>33.614782398606927</c:v>
                </c:pt>
                <c:pt idx="1455">
                  <c:v>33.616009784051826</c:v>
                </c:pt>
                <c:pt idx="1456">
                  <c:v>33.622612695266518</c:v>
                </c:pt>
                <c:pt idx="1457">
                  <c:v>33.623273041752178</c:v>
                </c:pt>
                <c:pt idx="1458">
                  <c:v>33.623688249293572</c:v>
                </c:pt>
                <c:pt idx="1459">
                  <c:v>33.628945859584448</c:v>
                </c:pt>
                <c:pt idx="1460">
                  <c:v>33.629018308428101</c:v>
                </c:pt>
                <c:pt idx="1461">
                  <c:v>33.633220103001392</c:v>
                </c:pt>
                <c:pt idx="1462">
                  <c:v>33.635123267432114</c:v>
                </c:pt>
                <c:pt idx="1463">
                  <c:v>33.637477793169374</c:v>
                </c:pt>
                <c:pt idx="1464">
                  <c:v>33.63762392690451</c:v>
                </c:pt>
                <c:pt idx="1465">
                  <c:v>33.637875054275817</c:v>
                </c:pt>
                <c:pt idx="1466">
                  <c:v>33.637897679111212</c:v>
                </c:pt>
                <c:pt idx="1467">
                  <c:v>33.637903901852184</c:v>
                </c:pt>
                <c:pt idx="1468">
                  <c:v>33.63971535046894</c:v>
                </c:pt>
                <c:pt idx="1469">
                  <c:v>33.641338605496394</c:v>
                </c:pt>
                <c:pt idx="1470">
                  <c:v>33.641661209668854</c:v>
                </c:pt>
                <c:pt idx="1471">
                  <c:v>33.642426199184825</c:v>
                </c:pt>
                <c:pt idx="1472">
                  <c:v>33.643554566821038</c:v>
                </c:pt>
                <c:pt idx="1473">
                  <c:v>33.645017766054274</c:v>
                </c:pt>
                <c:pt idx="1474">
                  <c:v>33.645555548580646</c:v>
                </c:pt>
                <c:pt idx="1475">
                  <c:v>33.646755516579439</c:v>
                </c:pt>
                <c:pt idx="1476">
                  <c:v>33.646902380733785</c:v>
                </c:pt>
                <c:pt idx="1477">
                  <c:v>33.648051003825699</c:v>
                </c:pt>
                <c:pt idx="1478">
                  <c:v>33.649138628671928</c:v>
                </c:pt>
                <c:pt idx="1479">
                  <c:v>33.649652427419831</c:v>
                </c:pt>
                <c:pt idx="1480">
                  <c:v>33.651386870930324</c:v>
                </c:pt>
                <c:pt idx="1481">
                  <c:v>33.652223059450137</c:v>
                </c:pt>
                <c:pt idx="1482">
                  <c:v>33.653707055700593</c:v>
                </c:pt>
                <c:pt idx="1483">
                  <c:v>33.656490507572428</c:v>
                </c:pt>
                <c:pt idx="1484">
                  <c:v>33.658541664182209</c:v>
                </c:pt>
                <c:pt idx="1485">
                  <c:v>33.658586993032827</c:v>
                </c:pt>
                <c:pt idx="1486">
                  <c:v>33.658941022596558</c:v>
                </c:pt>
                <c:pt idx="1487">
                  <c:v>33.659423984592429</c:v>
                </c:pt>
                <c:pt idx="1488">
                  <c:v>33.662151785848799</c:v>
                </c:pt>
                <c:pt idx="1489">
                  <c:v>33.662309717608281</c:v>
                </c:pt>
                <c:pt idx="1490">
                  <c:v>33.662426554809699</c:v>
                </c:pt>
                <c:pt idx="1491">
                  <c:v>33.662792190323827</c:v>
                </c:pt>
                <c:pt idx="1492">
                  <c:v>33.663500653253578</c:v>
                </c:pt>
                <c:pt idx="1493">
                  <c:v>33.664996467414618</c:v>
                </c:pt>
                <c:pt idx="1494">
                  <c:v>33.667624230605213</c:v>
                </c:pt>
                <c:pt idx="1495">
                  <c:v>33.670989904428204</c:v>
                </c:pt>
                <c:pt idx="1496">
                  <c:v>33.672262258797261</c:v>
                </c:pt>
                <c:pt idx="1497">
                  <c:v>33.672464668120959</c:v>
                </c:pt>
                <c:pt idx="1498">
                  <c:v>33.675462438689244</c:v>
                </c:pt>
                <c:pt idx="1499">
                  <c:v>33.676336507940441</c:v>
                </c:pt>
                <c:pt idx="1500">
                  <c:v>33.678178369420415</c:v>
                </c:pt>
                <c:pt idx="1501">
                  <c:v>33.678784550278536</c:v>
                </c:pt>
                <c:pt idx="1502">
                  <c:v>33.679078942444107</c:v>
                </c:pt>
                <c:pt idx="1503">
                  <c:v>33.679120272068808</c:v>
                </c:pt>
                <c:pt idx="1504">
                  <c:v>33.681774707906648</c:v>
                </c:pt>
                <c:pt idx="1505">
                  <c:v>33.682360796803465</c:v>
                </c:pt>
                <c:pt idx="1506">
                  <c:v>33.682468252490821</c:v>
                </c:pt>
                <c:pt idx="1507">
                  <c:v>33.683159148018049</c:v>
                </c:pt>
                <c:pt idx="1508">
                  <c:v>33.683982320327765</c:v>
                </c:pt>
                <c:pt idx="1509">
                  <c:v>33.686047779296551</c:v>
                </c:pt>
                <c:pt idx="1510">
                  <c:v>33.68894250265199</c:v>
                </c:pt>
                <c:pt idx="1511">
                  <c:v>33.689941950436094</c:v>
                </c:pt>
                <c:pt idx="1512">
                  <c:v>33.690384974992597</c:v>
                </c:pt>
                <c:pt idx="1513">
                  <c:v>33.691576849373803</c:v>
                </c:pt>
                <c:pt idx="1514">
                  <c:v>33.691838131125891</c:v>
                </c:pt>
                <c:pt idx="1515">
                  <c:v>33.692194981005507</c:v>
                </c:pt>
                <c:pt idx="1516">
                  <c:v>33.693405079493971</c:v>
                </c:pt>
                <c:pt idx="1517">
                  <c:v>33.693566158398355</c:v>
                </c:pt>
                <c:pt idx="1518">
                  <c:v>33.694146520853103</c:v>
                </c:pt>
                <c:pt idx="1519">
                  <c:v>33.696233984570419</c:v>
                </c:pt>
                <c:pt idx="1520">
                  <c:v>33.697471090337778</c:v>
                </c:pt>
                <c:pt idx="1521">
                  <c:v>33.698513271474411</c:v>
                </c:pt>
                <c:pt idx="1522">
                  <c:v>33.699512899727061</c:v>
                </c:pt>
                <c:pt idx="1523">
                  <c:v>33.702987638994074</c:v>
                </c:pt>
                <c:pt idx="1524">
                  <c:v>33.703533441301978</c:v>
                </c:pt>
                <c:pt idx="1525">
                  <c:v>33.704815985159044</c:v>
                </c:pt>
                <c:pt idx="1526">
                  <c:v>33.705643481105255</c:v>
                </c:pt>
                <c:pt idx="1527">
                  <c:v>33.705878060391655</c:v>
                </c:pt>
                <c:pt idx="1528">
                  <c:v>33.707055862381011</c:v>
                </c:pt>
                <c:pt idx="1529">
                  <c:v>33.707872658740406</c:v>
                </c:pt>
                <c:pt idx="1530">
                  <c:v>33.708277833434394</c:v>
                </c:pt>
                <c:pt idx="1531">
                  <c:v>33.709597091072133</c:v>
                </c:pt>
                <c:pt idx="1532">
                  <c:v>33.709754522993435</c:v>
                </c:pt>
                <c:pt idx="1533">
                  <c:v>33.710508811995581</c:v>
                </c:pt>
                <c:pt idx="1534">
                  <c:v>33.712134331784533</c:v>
                </c:pt>
                <c:pt idx="1535">
                  <c:v>33.714221971493764</c:v>
                </c:pt>
                <c:pt idx="1536">
                  <c:v>33.714384289447544</c:v>
                </c:pt>
                <c:pt idx="1537">
                  <c:v>33.715133047008592</c:v>
                </c:pt>
                <c:pt idx="1538">
                  <c:v>33.716133968526471</c:v>
                </c:pt>
                <c:pt idx="1539">
                  <c:v>33.716845964240548</c:v>
                </c:pt>
                <c:pt idx="1540">
                  <c:v>33.718042368670112</c:v>
                </c:pt>
                <c:pt idx="1541">
                  <c:v>33.720900079588979</c:v>
                </c:pt>
                <c:pt idx="1542">
                  <c:v>33.72112103814041</c:v>
                </c:pt>
                <c:pt idx="1543">
                  <c:v>33.72133423567464</c:v>
                </c:pt>
                <c:pt idx="1544">
                  <c:v>33.721900273571102</c:v>
                </c:pt>
                <c:pt idx="1545">
                  <c:v>33.722033758103862</c:v>
                </c:pt>
                <c:pt idx="1546">
                  <c:v>33.724905918902131</c:v>
                </c:pt>
                <c:pt idx="1547">
                  <c:v>33.726864947543135</c:v>
                </c:pt>
                <c:pt idx="1548">
                  <c:v>33.729635077648176</c:v>
                </c:pt>
                <c:pt idx="1549">
                  <c:v>33.730143168498643</c:v>
                </c:pt>
                <c:pt idx="1550">
                  <c:v>33.730770642654647</c:v>
                </c:pt>
                <c:pt idx="1551">
                  <c:v>33.732897284759964</c:v>
                </c:pt>
                <c:pt idx="1552">
                  <c:v>33.733954291843034</c:v>
                </c:pt>
                <c:pt idx="1553">
                  <c:v>33.734859891896171</c:v>
                </c:pt>
                <c:pt idx="1554">
                  <c:v>33.736903710788937</c:v>
                </c:pt>
                <c:pt idx="1555">
                  <c:v>33.736977704136194</c:v>
                </c:pt>
                <c:pt idx="1556">
                  <c:v>33.737490556155116</c:v>
                </c:pt>
                <c:pt idx="1557">
                  <c:v>33.737608542012062</c:v>
                </c:pt>
                <c:pt idx="1558">
                  <c:v>33.740875009080121</c:v>
                </c:pt>
                <c:pt idx="1559">
                  <c:v>33.741212658178625</c:v>
                </c:pt>
                <c:pt idx="1560">
                  <c:v>33.741464993549307</c:v>
                </c:pt>
                <c:pt idx="1561">
                  <c:v>33.742289461264697</c:v>
                </c:pt>
                <c:pt idx="1562">
                  <c:v>33.742307590832247</c:v>
                </c:pt>
                <c:pt idx="1563">
                  <c:v>33.74234379375617</c:v>
                </c:pt>
                <c:pt idx="1564">
                  <c:v>33.743159249148931</c:v>
                </c:pt>
                <c:pt idx="1565">
                  <c:v>33.744649511745607</c:v>
                </c:pt>
                <c:pt idx="1566">
                  <c:v>33.745199838133402</c:v>
                </c:pt>
                <c:pt idx="1567">
                  <c:v>33.745884488289391</c:v>
                </c:pt>
                <c:pt idx="1568">
                  <c:v>33.747914055071384</c:v>
                </c:pt>
                <c:pt idx="1569">
                  <c:v>33.748003065463607</c:v>
                </c:pt>
                <c:pt idx="1570">
                  <c:v>33.74809972758716</c:v>
                </c:pt>
                <c:pt idx="1571">
                  <c:v>33.750871640917794</c:v>
                </c:pt>
                <c:pt idx="1572">
                  <c:v>33.753669443200458</c:v>
                </c:pt>
                <c:pt idx="1573">
                  <c:v>33.755706868301935</c:v>
                </c:pt>
                <c:pt idx="1574">
                  <c:v>33.756637413607592</c:v>
                </c:pt>
                <c:pt idx="1575">
                  <c:v>33.757306791511127</c:v>
                </c:pt>
                <c:pt idx="1576">
                  <c:v>33.757838636343514</c:v>
                </c:pt>
                <c:pt idx="1577">
                  <c:v>33.758602421311117</c:v>
                </c:pt>
                <c:pt idx="1578">
                  <c:v>33.758816036047371</c:v>
                </c:pt>
                <c:pt idx="1579">
                  <c:v>33.759058000659074</c:v>
                </c:pt>
                <c:pt idx="1580">
                  <c:v>33.760714933803783</c:v>
                </c:pt>
                <c:pt idx="1581">
                  <c:v>33.761165594989464</c:v>
                </c:pt>
                <c:pt idx="1582">
                  <c:v>33.761575774594696</c:v>
                </c:pt>
                <c:pt idx="1583">
                  <c:v>33.762494622060373</c:v>
                </c:pt>
                <c:pt idx="1584">
                  <c:v>33.763106065101852</c:v>
                </c:pt>
                <c:pt idx="1585">
                  <c:v>33.763364007928594</c:v>
                </c:pt>
                <c:pt idx="1586">
                  <c:v>33.764723166367361</c:v>
                </c:pt>
                <c:pt idx="1587">
                  <c:v>33.764797144917438</c:v>
                </c:pt>
                <c:pt idx="1588">
                  <c:v>33.765712269006904</c:v>
                </c:pt>
                <c:pt idx="1589">
                  <c:v>33.76616247860953</c:v>
                </c:pt>
                <c:pt idx="1590">
                  <c:v>33.768274269557189</c:v>
                </c:pt>
                <c:pt idx="1591">
                  <c:v>33.768363751576985</c:v>
                </c:pt>
                <c:pt idx="1592">
                  <c:v>33.772693955147965</c:v>
                </c:pt>
                <c:pt idx="1593">
                  <c:v>33.773319086768637</c:v>
                </c:pt>
                <c:pt idx="1594">
                  <c:v>33.776074536733269</c:v>
                </c:pt>
                <c:pt idx="1595">
                  <c:v>33.777716545400516</c:v>
                </c:pt>
                <c:pt idx="1596">
                  <c:v>33.778791520351263</c:v>
                </c:pt>
                <c:pt idx="1597">
                  <c:v>33.783874844235861</c:v>
                </c:pt>
                <c:pt idx="1598">
                  <c:v>33.78492571496048</c:v>
                </c:pt>
                <c:pt idx="1599">
                  <c:v>33.785310323775121</c:v>
                </c:pt>
                <c:pt idx="1600">
                  <c:v>33.786980615368492</c:v>
                </c:pt>
                <c:pt idx="1601">
                  <c:v>33.788235429334868</c:v>
                </c:pt>
                <c:pt idx="1602">
                  <c:v>33.788330552907574</c:v>
                </c:pt>
                <c:pt idx="1603">
                  <c:v>33.788961061938615</c:v>
                </c:pt>
                <c:pt idx="1604">
                  <c:v>33.790795724485235</c:v>
                </c:pt>
                <c:pt idx="1605">
                  <c:v>33.790975756850841</c:v>
                </c:pt>
                <c:pt idx="1606">
                  <c:v>33.792290489419415</c:v>
                </c:pt>
                <c:pt idx="1607">
                  <c:v>33.796734119877392</c:v>
                </c:pt>
                <c:pt idx="1608">
                  <c:v>33.797540085859232</c:v>
                </c:pt>
                <c:pt idx="1609">
                  <c:v>33.797677149007477</c:v>
                </c:pt>
                <c:pt idx="1610">
                  <c:v>33.798741724091499</c:v>
                </c:pt>
                <c:pt idx="1611">
                  <c:v>33.801179736272957</c:v>
                </c:pt>
                <c:pt idx="1612">
                  <c:v>33.801205392328036</c:v>
                </c:pt>
                <c:pt idx="1613">
                  <c:v>33.8023138559291</c:v>
                </c:pt>
                <c:pt idx="1614">
                  <c:v>33.804004340955949</c:v>
                </c:pt>
                <c:pt idx="1615">
                  <c:v>33.804207910573957</c:v>
                </c:pt>
                <c:pt idx="1616">
                  <c:v>33.806833427098638</c:v>
                </c:pt>
                <c:pt idx="1617">
                  <c:v>33.806900344249385</c:v>
                </c:pt>
                <c:pt idx="1618">
                  <c:v>33.809297414712759</c:v>
                </c:pt>
                <c:pt idx="1619">
                  <c:v>33.809901908462265</c:v>
                </c:pt>
                <c:pt idx="1620">
                  <c:v>33.810736339157422</c:v>
                </c:pt>
                <c:pt idx="1621">
                  <c:v>33.811034456564727</c:v>
                </c:pt>
                <c:pt idx="1622">
                  <c:v>33.811365846956875</c:v>
                </c:pt>
                <c:pt idx="1623">
                  <c:v>33.812108449231467</c:v>
                </c:pt>
                <c:pt idx="1624">
                  <c:v>33.812958957110524</c:v>
                </c:pt>
                <c:pt idx="1625">
                  <c:v>33.816709408954708</c:v>
                </c:pt>
                <c:pt idx="1626">
                  <c:v>33.817728967869286</c:v>
                </c:pt>
                <c:pt idx="1627">
                  <c:v>33.817823732248613</c:v>
                </c:pt>
                <c:pt idx="1628">
                  <c:v>33.82067495157446</c:v>
                </c:pt>
                <c:pt idx="1629">
                  <c:v>33.820808427766295</c:v>
                </c:pt>
                <c:pt idx="1630">
                  <c:v>33.822115068937272</c:v>
                </c:pt>
                <c:pt idx="1631">
                  <c:v>33.822217344422178</c:v>
                </c:pt>
                <c:pt idx="1632">
                  <c:v>33.822817837460583</c:v>
                </c:pt>
                <c:pt idx="1633">
                  <c:v>33.823967334863077</c:v>
                </c:pt>
                <c:pt idx="1634">
                  <c:v>33.828237217777719</c:v>
                </c:pt>
                <c:pt idx="1635">
                  <c:v>33.83040579833942</c:v>
                </c:pt>
                <c:pt idx="1636">
                  <c:v>33.832198761778571</c:v>
                </c:pt>
                <c:pt idx="1637">
                  <c:v>33.832702218314218</c:v>
                </c:pt>
                <c:pt idx="1638">
                  <c:v>33.834615052028127</c:v>
                </c:pt>
                <c:pt idx="1639">
                  <c:v>33.836433044008807</c:v>
                </c:pt>
                <c:pt idx="1640">
                  <c:v>33.837065421009513</c:v>
                </c:pt>
                <c:pt idx="1641">
                  <c:v>33.83876815980409</c:v>
                </c:pt>
                <c:pt idx="1642">
                  <c:v>33.838966119663901</c:v>
                </c:pt>
                <c:pt idx="1643">
                  <c:v>33.839789006337185</c:v>
                </c:pt>
                <c:pt idx="1644">
                  <c:v>33.842024208734543</c:v>
                </c:pt>
                <c:pt idx="1645">
                  <c:v>33.843873067830259</c:v>
                </c:pt>
                <c:pt idx="1646">
                  <c:v>33.845946281888111</c:v>
                </c:pt>
                <c:pt idx="1647">
                  <c:v>33.849721158883931</c:v>
                </c:pt>
                <c:pt idx="1648">
                  <c:v>33.849939934117657</c:v>
                </c:pt>
                <c:pt idx="1649">
                  <c:v>33.850637953376626</c:v>
                </c:pt>
                <c:pt idx="1650">
                  <c:v>33.851616764285239</c:v>
                </c:pt>
                <c:pt idx="1651">
                  <c:v>33.852056117157609</c:v>
                </c:pt>
                <c:pt idx="1652">
                  <c:v>33.852837711231487</c:v>
                </c:pt>
                <c:pt idx="1653">
                  <c:v>33.85358950431587</c:v>
                </c:pt>
                <c:pt idx="1654">
                  <c:v>33.857701168526816</c:v>
                </c:pt>
                <c:pt idx="1655">
                  <c:v>33.857830352056048</c:v>
                </c:pt>
                <c:pt idx="1656">
                  <c:v>33.858130522787647</c:v>
                </c:pt>
                <c:pt idx="1657">
                  <c:v>33.858780028175154</c:v>
                </c:pt>
                <c:pt idx="1658">
                  <c:v>33.860006198573934</c:v>
                </c:pt>
                <c:pt idx="1659">
                  <c:v>33.860793913388179</c:v>
                </c:pt>
                <c:pt idx="1660">
                  <c:v>33.865618208110007</c:v>
                </c:pt>
                <c:pt idx="1661">
                  <c:v>33.865647382393099</c:v>
                </c:pt>
                <c:pt idx="1662">
                  <c:v>33.867533544664596</c:v>
                </c:pt>
                <c:pt idx="1663">
                  <c:v>33.867589134231707</c:v>
                </c:pt>
                <c:pt idx="1664">
                  <c:v>33.867694087270941</c:v>
                </c:pt>
                <c:pt idx="1665">
                  <c:v>33.868890901067509</c:v>
                </c:pt>
                <c:pt idx="1666">
                  <c:v>33.870929057712438</c:v>
                </c:pt>
                <c:pt idx="1667">
                  <c:v>33.87156577266547</c:v>
                </c:pt>
                <c:pt idx="1668">
                  <c:v>33.871578877113706</c:v>
                </c:pt>
                <c:pt idx="1669">
                  <c:v>33.872084357195654</c:v>
                </c:pt>
                <c:pt idx="1670">
                  <c:v>33.872726360656173</c:v>
                </c:pt>
                <c:pt idx="1671">
                  <c:v>33.873376158630712</c:v>
                </c:pt>
                <c:pt idx="1672">
                  <c:v>33.876438891212722</c:v>
                </c:pt>
                <c:pt idx="1673">
                  <c:v>33.876940070232891</c:v>
                </c:pt>
                <c:pt idx="1674">
                  <c:v>33.879319632593344</c:v>
                </c:pt>
                <c:pt idx="1675">
                  <c:v>33.880858122460211</c:v>
                </c:pt>
                <c:pt idx="1676">
                  <c:v>33.882136415298824</c:v>
                </c:pt>
                <c:pt idx="1677">
                  <c:v>33.88369095087949</c:v>
                </c:pt>
                <c:pt idx="1678">
                  <c:v>33.883755067551824</c:v>
                </c:pt>
                <c:pt idx="1679">
                  <c:v>33.884060973592533</c:v>
                </c:pt>
                <c:pt idx="1680">
                  <c:v>33.88538108841599</c:v>
                </c:pt>
                <c:pt idx="1681">
                  <c:v>33.885406835165803</c:v>
                </c:pt>
                <c:pt idx="1682">
                  <c:v>33.885618867488034</c:v>
                </c:pt>
                <c:pt idx="1683">
                  <c:v>33.885757556273006</c:v>
                </c:pt>
                <c:pt idx="1684">
                  <c:v>33.886786807805343</c:v>
                </c:pt>
                <c:pt idx="1685">
                  <c:v>33.887453182922513</c:v>
                </c:pt>
                <c:pt idx="1686">
                  <c:v>33.889383781842746</c:v>
                </c:pt>
                <c:pt idx="1687">
                  <c:v>33.890412136151213</c:v>
                </c:pt>
                <c:pt idx="1688">
                  <c:v>33.890418127829534</c:v>
                </c:pt>
                <c:pt idx="1689">
                  <c:v>33.891598351366788</c:v>
                </c:pt>
                <c:pt idx="1690">
                  <c:v>33.892211550909131</c:v>
                </c:pt>
                <c:pt idx="1691">
                  <c:v>33.892218755694422</c:v>
                </c:pt>
                <c:pt idx="1692">
                  <c:v>33.893027933448224</c:v>
                </c:pt>
                <c:pt idx="1693">
                  <c:v>33.896319536494502</c:v>
                </c:pt>
                <c:pt idx="1694">
                  <c:v>33.89722752637298</c:v>
                </c:pt>
                <c:pt idx="1695">
                  <c:v>33.898776376973252</c:v>
                </c:pt>
                <c:pt idx="1696">
                  <c:v>33.900352569774533</c:v>
                </c:pt>
                <c:pt idx="1697">
                  <c:v>33.902464993196809</c:v>
                </c:pt>
                <c:pt idx="1698">
                  <c:v>33.904924423645681</c:v>
                </c:pt>
                <c:pt idx="1699">
                  <c:v>33.905679400311563</c:v>
                </c:pt>
                <c:pt idx="1700">
                  <c:v>33.906560400788109</c:v>
                </c:pt>
                <c:pt idx="1701">
                  <c:v>33.90689935895486</c:v>
                </c:pt>
                <c:pt idx="1702">
                  <c:v>33.907204198021027</c:v>
                </c:pt>
                <c:pt idx="1703">
                  <c:v>33.908991266046741</c:v>
                </c:pt>
                <c:pt idx="1704">
                  <c:v>33.91279265454326</c:v>
                </c:pt>
                <c:pt idx="1705">
                  <c:v>33.914109424346435</c:v>
                </c:pt>
                <c:pt idx="1706">
                  <c:v>33.915483902283626</c:v>
                </c:pt>
                <c:pt idx="1707">
                  <c:v>33.919974467747799</c:v>
                </c:pt>
                <c:pt idx="1708">
                  <c:v>33.920805410232866</c:v>
                </c:pt>
                <c:pt idx="1709">
                  <c:v>33.926316904624152</c:v>
                </c:pt>
                <c:pt idx="1710">
                  <c:v>33.927222425842487</c:v>
                </c:pt>
                <c:pt idx="1711">
                  <c:v>33.92765818417304</c:v>
                </c:pt>
                <c:pt idx="1712">
                  <c:v>33.928041898187175</c:v>
                </c:pt>
                <c:pt idx="1713">
                  <c:v>33.930269082377123</c:v>
                </c:pt>
                <c:pt idx="1714">
                  <c:v>33.930673412640814</c:v>
                </c:pt>
                <c:pt idx="1715">
                  <c:v>33.930866123581481</c:v>
                </c:pt>
                <c:pt idx="1716">
                  <c:v>33.931089382809688</c:v>
                </c:pt>
                <c:pt idx="1717">
                  <c:v>33.932091813669473</c:v>
                </c:pt>
                <c:pt idx="1718">
                  <c:v>33.933366418068196</c:v>
                </c:pt>
                <c:pt idx="1719">
                  <c:v>33.933809348843575</c:v>
                </c:pt>
                <c:pt idx="1720">
                  <c:v>33.934316437257912</c:v>
                </c:pt>
                <c:pt idx="1721">
                  <c:v>33.93625356643841</c:v>
                </c:pt>
                <c:pt idx="1722">
                  <c:v>33.93629758006437</c:v>
                </c:pt>
                <c:pt idx="1723">
                  <c:v>33.936682911001</c:v>
                </c:pt>
                <c:pt idx="1724">
                  <c:v>33.936809755371122</c:v>
                </c:pt>
                <c:pt idx="1725">
                  <c:v>33.938408332398232</c:v>
                </c:pt>
                <c:pt idx="1726">
                  <c:v>33.93981275819953</c:v>
                </c:pt>
                <c:pt idx="1727">
                  <c:v>33.941173296081438</c:v>
                </c:pt>
                <c:pt idx="1728">
                  <c:v>33.943774853904678</c:v>
                </c:pt>
                <c:pt idx="1729">
                  <c:v>33.943934700309541</c:v>
                </c:pt>
                <c:pt idx="1730">
                  <c:v>33.944687671012055</c:v>
                </c:pt>
                <c:pt idx="1731">
                  <c:v>33.944790978138442</c:v>
                </c:pt>
                <c:pt idx="1732">
                  <c:v>33.9456953116675</c:v>
                </c:pt>
                <c:pt idx="1733">
                  <c:v>33.945906898073169</c:v>
                </c:pt>
                <c:pt idx="1734">
                  <c:v>33.948191426176862</c:v>
                </c:pt>
                <c:pt idx="1735">
                  <c:v>33.952164107599849</c:v>
                </c:pt>
                <c:pt idx="1736">
                  <c:v>33.954131519568257</c:v>
                </c:pt>
                <c:pt idx="1737">
                  <c:v>33.954774522976123</c:v>
                </c:pt>
                <c:pt idx="1738">
                  <c:v>33.957283897075442</c:v>
                </c:pt>
                <c:pt idx="1739">
                  <c:v>33.958076913709931</c:v>
                </c:pt>
                <c:pt idx="1740">
                  <c:v>33.963599166004279</c:v>
                </c:pt>
                <c:pt idx="1741">
                  <c:v>33.964466352071163</c:v>
                </c:pt>
                <c:pt idx="1742">
                  <c:v>33.96555297866341</c:v>
                </c:pt>
                <c:pt idx="1743">
                  <c:v>33.965903874359888</c:v>
                </c:pt>
                <c:pt idx="1744">
                  <c:v>33.965979875677611</c:v>
                </c:pt>
                <c:pt idx="1745">
                  <c:v>33.966136834399016</c:v>
                </c:pt>
                <c:pt idx="1746">
                  <c:v>33.966397254412556</c:v>
                </c:pt>
                <c:pt idx="1747">
                  <c:v>33.966840729092993</c:v>
                </c:pt>
                <c:pt idx="1748">
                  <c:v>33.968565443744012</c:v>
                </c:pt>
                <c:pt idx="1749">
                  <c:v>33.969358805930142</c:v>
                </c:pt>
                <c:pt idx="1750">
                  <c:v>33.97052900149567</c:v>
                </c:pt>
                <c:pt idx="1751">
                  <c:v>33.970558374581394</c:v>
                </c:pt>
                <c:pt idx="1752">
                  <c:v>33.972915639542059</c:v>
                </c:pt>
                <c:pt idx="1753">
                  <c:v>33.974683179247606</c:v>
                </c:pt>
                <c:pt idx="1754">
                  <c:v>33.974770378072066</c:v>
                </c:pt>
                <c:pt idx="1755">
                  <c:v>33.975838754034868</c:v>
                </c:pt>
                <c:pt idx="1756">
                  <c:v>33.975871572544477</c:v>
                </c:pt>
                <c:pt idx="1757">
                  <c:v>33.976825816893474</c:v>
                </c:pt>
                <c:pt idx="1758">
                  <c:v>33.977298602489299</c:v>
                </c:pt>
                <c:pt idx="1759">
                  <c:v>33.978392482454417</c:v>
                </c:pt>
                <c:pt idx="1760">
                  <c:v>33.978720065866696</c:v>
                </c:pt>
                <c:pt idx="1761">
                  <c:v>33.982733464500214</c:v>
                </c:pt>
                <c:pt idx="1762">
                  <c:v>33.983760025341788</c:v>
                </c:pt>
                <c:pt idx="1763">
                  <c:v>33.984746505052378</c:v>
                </c:pt>
                <c:pt idx="1764">
                  <c:v>33.98755568915454</c:v>
                </c:pt>
                <c:pt idx="1765">
                  <c:v>33.990256067930247</c:v>
                </c:pt>
                <c:pt idx="1766">
                  <c:v>33.990651763774395</c:v>
                </c:pt>
                <c:pt idx="1767">
                  <c:v>33.992499211041562</c:v>
                </c:pt>
                <c:pt idx="1768">
                  <c:v>33.994053186894057</c:v>
                </c:pt>
                <c:pt idx="1769">
                  <c:v>33.994660198161249</c:v>
                </c:pt>
                <c:pt idx="1770">
                  <c:v>33.994669762292069</c:v>
                </c:pt>
                <c:pt idx="1771">
                  <c:v>33.995932905837996</c:v>
                </c:pt>
                <c:pt idx="1772">
                  <c:v>33.996100445716948</c:v>
                </c:pt>
                <c:pt idx="1773">
                  <c:v>33.996639334180088</c:v>
                </c:pt>
                <c:pt idx="1774">
                  <c:v>33.996688854718194</c:v>
                </c:pt>
                <c:pt idx="1775">
                  <c:v>33.998650509100841</c:v>
                </c:pt>
                <c:pt idx="1776">
                  <c:v>33.999337568526649</c:v>
                </c:pt>
                <c:pt idx="1777">
                  <c:v>34.000679623134836</c:v>
                </c:pt>
                <c:pt idx="1778">
                  <c:v>34.003210839019864</c:v>
                </c:pt>
                <c:pt idx="1779">
                  <c:v>34.004464048623205</c:v>
                </c:pt>
                <c:pt idx="1780">
                  <c:v>34.00463999687566</c:v>
                </c:pt>
                <c:pt idx="1781">
                  <c:v>34.005183898971836</c:v>
                </c:pt>
                <c:pt idx="1782">
                  <c:v>34.005281857026731</c:v>
                </c:pt>
                <c:pt idx="1783">
                  <c:v>34.005508253797373</c:v>
                </c:pt>
                <c:pt idx="1784">
                  <c:v>34.006681086479247</c:v>
                </c:pt>
                <c:pt idx="1785">
                  <c:v>34.00702783708843</c:v>
                </c:pt>
                <c:pt idx="1786">
                  <c:v>34.008181714378722</c:v>
                </c:pt>
                <c:pt idx="1787">
                  <c:v>34.008592562906095</c:v>
                </c:pt>
                <c:pt idx="1788">
                  <c:v>34.011208047315002</c:v>
                </c:pt>
                <c:pt idx="1789">
                  <c:v>34.011211188313368</c:v>
                </c:pt>
                <c:pt idx="1790">
                  <c:v>34.011268711389448</c:v>
                </c:pt>
                <c:pt idx="1791">
                  <c:v>34.011801510969427</c:v>
                </c:pt>
                <c:pt idx="1792">
                  <c:v>34.011820190979584</c:v>
                </c:pt>
                <c:pt idx="1793">
                  <c:v>34.011840807621127</c:v>
                </c:pt>
                <c:pt idx="1794">
                  <c:v>34.012108913957256</c:v>
                </c:pt>
                <c:pt idx="1795">
                  <c:v>34.014904169897136</c:v>
                </c:pt>
                <c:pt idx="1796">
                  <c:v>34.015538731801691</c:v>
                </c:pt>
                <c:pt idx="1797">
                  <c:v>34.017126927907995</c:v>
                </c:pt>
                <c:pt idx="1798">
                  <c:v>34.017660320670934</c:v>
                </c:pt>
                <c:pt idx="1799">
                  <c:v>34.020583494411888</c:v>
                </c:pt>
                <c:pt idx="1800">
                  <c:v>34.021087907260032</c:v>
                </c:pt>
                <c:pt idx="1801">
                  <c:v>34.021458607685858</c:v>
                </c:pt>
                <c:pt idx="1802">
                  <c:v>34.021582170109873</c:v>
                </c:pt>
                <c:pt idx="1803">
                  <c:v>34.021811628076712</c:v>
                </c:pt>
                <c:pt idx="1804">
                  <c:v>34.022650919165415</c:v>
                </c:pt>
                <c:pt idx="1805">
                  <c:v>34.02279750496907</c:v>
                </c:pt>
                <c:pt idx="1806">
                  <c:v>34.023457625727886</c:v>
                </c:pt>
                <c:pt idx="1807">
                  <c:v>34.024189294754642</c:v>
                </c:pt>
                <c:pt idx="1808">
                  <c:v>34.02591100520393</c:v>
                </c:pt>
                <c:pt idx="1809">
                  <c:v>34.026028256179245</c:v>
                </c:pt>
                <c:pt idx="1810">
                  <c:v>34.026446122954937</c:v>
                </c:pt>
                <c:pt idx="1811">
                  <c:v>34.027421887324792</c:v>
                </c:pt>
                <c:pt idx="1812">
                  <c:v>34.027614728248203</c:v>
                </c:pt>
                <c:pt idx="1813">
                  <c:v>34.028026894754944</c:v>
                </c:pt>
                <c:pt idx="1814">
                  <c:v>34.031631266817612</c:v>
                </c:pt>
                <c:pt idx="1815">
                  <c:v>34.032402782253257</c:v>
                </c:pt>
                <c:pt idx="1816">
                  <c:v>34.034586327203257</c:v>
                </c:pt>
                <c:pt idx="1817">
                  <c:v>34.035511347924746</c:v>
                </c:pt>
                <c:pt idx="1818">
                  <c:v>34.035882551330424</c:v>
                </c:pt>
                <c:pt idx="1819">
                  <c:v>34.037801660916493</c:v>
                </c:pt>
                <c:pt idx="1820">
                  <c:v>34.038647804922235</c:v>
                </c:pt>
                <c:pt idx="1821">
                  <c:v>34.039881430425709</c:v>
                </c:pt>
                <c:pt idx="1822">
                  <c:v>34.04029454177747</c:v>
                </c:pt>
                <c:pt idx="1823">
                  <c:v>34.040759759085489</c:v>
                </c:pt>
                <c:pt idx="1824">
                  <c:v>34.04154150048663</c:v>
                </c:pt>
                <c:pt idx="1825">
                  <c:v>34.04183320580232</c:v>
                </c:pt>
                <c:pt idx="1826">
                  <c:v>34.042204638295033</c:v>
                </c:pt>
                <c:pt idx="1827">
                  <c:v>34.042212476989228</c:v>
                </c:pt>
                <c:pt idx="1828">
                  <c:v>34.043127058007656</c:v>
                </c:pt>
                <c:pt idx="1829">
                  <c:v>34.044464373000949</c:v>
                </c:pt>
                <c:pt idx="1830">
                  <c:v>34.048945705256401</c:v>
                </c:pt>
                <c:pt idx="1831">
                  <c:v>34.049003847115323</c:v>
                </c:pt>
                <c:pt idx="1832">
                  <c:v>34.049051989402123</c:v>
                </c:pt>
                <c:pt idx="1833">
                  <c:v>34.050878993584689</c:v>
                </c:pt>
                <c:pt idx="1834">
                  <c:v>34.051014462973235</c:v>
                </c:pt>
                <c:pt idx="1835">
                  <c:v>34.051618507188557</c:v>
                </c:pt>
                <c:pt idx="1836">
                  <c:v>34.051621511709563</c:v>
                </c:pt>
                <c:pt idx="1837">
                  <c:v>34.055877692708485</c:v>
                </c:pt>
                <c:pt idx="1838">
                  <c:v>34.058096210061983</c:v>
                </c:pt>
                <c:pt idx="1839">
                  <c:v>34.058715652771561</c:v>
                </c:pt>
                <c:pt idx="1840">
                  <c:v>34.058896818240726</c:v>
                </c:pt>
                <c:pt idx="1841">
                  <c:v>34.05981707546708</c:v>
                </c:pt>
                <c:pt idx="1842">
                  <c:v>34.061537502167624</c:v>
                </c:pt>
                <c:pt idx="1843">
                  <c:v>34.064624740455059</c:v>
                </c:pt>
                <c:pt idx="1844">
                  <c:v>34.067520777244901</c:v>
                </c:pt>
                <c:pt idx="1845">
                  <c:v>34.068522364838032</c:v>
                </c:pt>
                <c:pt idx="1846">
                  <c:v>34.069439081092888</c:v>
                </c:pt>
                <c:pt idx="1847">
                  <c:v>34.071291194861807</c:v>
                </c:pt>
                <c:pt idx="1848">
                  <c:v>34.073427760006105</c:v>
                </c:pt>
                <c:pt idx="1849">
                  <c:v>34.073768774305648</c:v>
                </c:pt>
                <c:pt idx="1850">
                  <c:v>34.07380346143286</c:v>
                </c:pt>
                <c:pt idx="1851">
                  <c:v>34.073849045679175</c:v>
                </c:pt>
                <c:pt idx="1852">
                  <c:v>34.074588807945169</c:v>
                </c:pt>
                <c:pt idx="1853">
                  <c:v>34.074807863828056</c:v>
                </c:pt>
                <c:pt idx="1854">
                  <c:v>34.075174466403531</c:v>
                </c:pt>
                <c:pt idx="1855">
                  <c:v>34.075827948782347</c:v>
                </c:pt>
                <c:pt idx="1856">
                  <c:v>34.07601009075622</c:v>
                </c:pt>
                <c:pt idx="1857">
                  <c:v>34.076719305112825</c:v>
                </c:pt>
                <c:pt idx="1858">
                  <c:v>34.077890500990023</c:v>
                </c:pt>
                <c:pt idx="1859">
                  <c:v>34.07796517566306</c:v>
                </c:pt>
                <c:pt idx="1860">
                  <c:v>34.080139985607254</c:v>
                </c:pt>
                <c:pt idx="1861">
                  <c:v>34.082802160391935</c:v>
                </c:pt>
                <c:pt idx="1862">
                  <c:v>34.083281580649611</c:v>
                </c:pt>
                <c:pt idx="1863">
                  <c:v>34.086433557286021</c:v>
                </c:pt>
                <c:pt idx="1864">
                  <c:v>34.086469448209755</c:v>
                </c:pt>
                <c:pt idx="1865">
                  <c:v>34.086685886870342</c:v>
                </c:pt>
                <c:pt idx="1866">
                  <c:v>34.086926900862842</c:v>
                </c:pt>
                <c:pt idx="1867">
                  <c:v>34.087085035790977</c:v>
                </c:pt>
                <c:pt idx="1868">
                  <c:v>34.087550200218104</c:v>
                </c:pt>
                <c:pt idx="1869">
                  <c:v>34.087814025048232</c:v>
                </c:pt>
                <c:pt idx="1870">
                  <c:v>34.088749837809615</c:v>
                </c:pt>
                <c:pt idx="1871">
                  <c:v>34.09180606216556</c:v>
                </c:pt>
                <c:pt idx="1872">
                  <c:v>34.092886561206335</c:v>
                </c:pt>
                <c:pt idx="1873">
                  <c:v>34.094161284411101</c:v>
                </c:pt>
                <c:pt idx="1874">
                  <c:v>34.094782812693268</c:v>
                </c:pt>
                <c:pt idx="1875">
                  <c:v>34.0953024530099</c:v>
                </c:pt>
                <c:pt idx="1876">
                  <c:v>34.096247027435886</c:v>
                </c:pt>
                <c:pt idx="1877">
                  <c:v>34.097537978711692</c:v>
                </c:pt>
                <c:pt idx="1878">
                  <c:v>34.097919542249016</c:v>
                </c:pt>
                <c:pt idx="1879">
                  <c:v>34.098793500645229</c:v>
                </c:pt>
                <c:pt idx="1880">
                  <c:v>34.101320846194056</c:v>
                </c:pt>
                <c:pt idx="1881">
                  <c:v>34.103411125281568</c:v>
                </c:pt>
                <c:pt idx="1882">
                  <c:v>34.104292768049255</c:v>
                </c:pt>
                <c:pt idx="1883">
                  <c:v>34.105193441956253</c:v>
                </c:pt>
                <c:pt idx="1884">
                  <c:v>34.10520642010674</c:v>
                </c:pt>
                <c:pt idx="1885">
                  <c:v>34.105534460657289</c:v>
                </c:pt>
                <c:pt idx="1886">
                  <c:v>34.105587757425361</c:v>
                </c:pt>
                <c:pt idx="1887">
                  <c:v>34.107401034215066</c:v>
                </c:pt>
                <c:pt idx="1888">
                  <c:v>34.108997971914583</c:v>
                </c:pt>
                <c:pt idx="1889">
                  <c:v>34.111856042820769</c:v>
                </c:pt>
                <c:pt idx="1890">
                  <c:v>34.114473604130332</c:v>
                </c:pt>
                <c:pt idx="1891">
                  <c:v>34.115043242692543</c:v>
                </c:pt>
                <c:pt idx="1892">
                  <c:v>34.115804398496152</c:v>
                </c:pt>
                <c:pt idx="1893">
                  <c:v>34.116709833565302</c:v>
                </c:pt>
                <c:pt idx="1894">
                  <c:v>34.117243704444398</c:v>
                </c:pt>
                <c:pt idx="1895">
                  <c:v>34.117658283039219</c:v>
                </c:pt>
                <c:pt idx="1896">
                  <c:v>34.117877382103714</c:v>
                </c:pt>
                <c:pt idx="1897">
                  <c:v>34.11797530077871</c:v>
                </c:pt>
                <c:pt idx="1898">
                  <c:v>34.118242863129268</c:v>
                </c:pt>
                <c:pt idx="1899">
                  <c:v>34.118559522172234</c:v>
                </c:pt>
                <c:pt idx="1900">
                  <c:v>34.119115303393123</c:v>
                </c:pt>
                <c:pt idx="1901">
                  <c:v>34.119389742659969</c:v>
                </c:pt>
                <c:pt idx="1902">
                  <c:v>34.119873457190948</c:v>
                </c:pt>
                <c:pt idx="1903">
                  <c:v>34.11994184846305</c:v>
                </c:pt>
                <c:pt idx="1904">
                  <c:v>34.121467104124548</c:v>
                </c:pt>
                <c:pt idx="1905">
                  <c:v>34.122611187529593</c:v>
                </c:pt>
                <c:pt idx="1906">
                  <c:v>34.124585827681919</c:v>
                </c:pt>
                <c:pt idx="1907">
                  <c:v>34.125513151523712</c:v>
                </c:pt>
                <c:pt idx="1908">
                  <c:v>34.125607971838818</c:v>
                </c:pt>
                <c:pt idx="1909">
                  <c:v>34.128380026501382</c:v>
                </c:pt>
                <c:pt idx="1910">
                  <c:v>34.128833089464301</c:v>
                </c:pt>
                <c:pt idx="1911">
                  <c:v>34.129611981402171</c:v>
                </c:pt>
                <c:pt idx="1912">
                  <c:v>34.131403533103594</c:v>
                </c:pt>
                <c:pt idx="1913">
                  <c:v>34.131512964613172</c:v>
                </c:pt>
                <c:pt idx="1914">
                  <c:v>34.133902508438517</c:v>
                </c:pt>
                <c:pt idx="1915">
                  <c:v>34.134612986553783</c:v>
                </c:pt>
                <c:pt idx="1916">
                  <c:v>34.136105256676331</c:v>
                </c:pt>
                <c:pt idx="1917">
                  <c:v>34.138295398523056</c:v>
                </c:pt>
                <c:pt idx="1918">
                  <c:v>34.14073054453867</c:v>
                </c:pt>
                <c:pt idx="1919">
                  <c:v>34.142844808791601</c:v>
                </c:pt>
                <c:pt idx="1920">
                  <c:v>34.142859443033863</c:v>
                </c:pt>
                <c:pt idx="1921">
                  <c:v>34.144115704336691</c:v>
                </c:pt>
                <c:pt idx="1922">
                  <c:v>34.144318338959224</c:v>
                </c:pt>
                <c:pt idx="1923">
                  <c:v>34.144627784211629</c:v>
                </c:pt>
                <c:pt idx="1924">
                  <c:v>34.145207393531003</c:v>
                </c:pt>
                <c:pt idx="1925">
                  <c:v>34.145397300397732</c:v>
                </c:pt>
                <c:pt idx="1926">
                  <c:v>34.146660767377142</c:v>
                </c:pt>
                <c:pt idx="1927">
                  <c:v>34.147192690550519</c:v>
                </c:pt>
                <c:pt idx="1928">
                  <c:v>34.148238086230783</c:v>
                </c:pt>
                <c:pt idx="1929">
                  <c:v>34.148657232084325</c:v>
                </c:pt>
                <c:pt idx="1930">
                  <c:v>34.151672104207613</c:v>
                </c:pt>
                <c:pt idx="1931">
                  <c:v>34.152567290504017</c:v>
                </c:pt>
                <c:pt idx="1932">
                  <c:v>34.152661596599025</c:v>
                </c:pt>
                <c:pt idx="1933">
                  <c:v>34.154066689674636</c:v>
                </c:pt>
                <c:pt idx="1934">
                  <c:v>34.155351727944826</c:v>
                </c:pt>
                <c:pt idx="1935">
                  <c:v>34.155700591346346</c:v>
                </c:pt>
                <c:pt idx="1936">
                  <c:v>34.1565418849925</c:v>
                </c:pt>
                <c:pt idx="1937">
                  <c:v>34.156987350674257</c:v>
                </c:pt>
                <c:pt idx="1938">
                  <c:v>34.157484899756099</c:v>
                </c:pt>
                <c:pt idx="1939">
                  <c:v>34.157953452797464</c:v>
                </c:pt>
                <c:pt idx="1940">
                  <c:v>34.157999374345913</c:v>
                </c:pt>
                <c:pt idx="1941">
                  <c:v>34.161388375145648</c:v>
                </c:pt>
                <c:pt idx="1942">
                  <c:v>34.161841830586127</c:v>
                </c:pt>
                <c:pt idx="1943">
                  <c:v>34.162123078010474</c:v>
                </c:pt>
                <c:pt idx="1944">
                  <c:v>34.162383815017748</c:v>
                </c:pt>
                <c:pt idx="1945">
                  <c:v>34.162684701477041</c:v>
                </c:pt>
                <c:pt idx="1946">
                  <c:v>34.163444483955033</c:v>
                </c:pt>
                <c:pt idx="1947">
                  <c:v>34.163847030449503</c:v>
                </c:pt>
                <c:pt idx="1948">
                  <c:v>34.167562100050532</c:v>
                </c:pt>
                <c:pt idx="1949">
                  <c:v>34.168409209800984</c:v>
                </c:pt>
                <c:pt idx="1950">
                  <c:v>34.168862419199556</c:v>
                </c:pt>
                <c:pt idx="1951">
                  <c:v>34.169093475727465</c:v>
                </c:pt>
                <c:pt idx="1952">
                  <c:v>34.170644713813481</c:v>
                </c:pt>
                <c:pt idx="1953">
                  <c:v>34.171362492383743</c:v>
                </c:pt>
                <c:pt idx="1954">
                  <c:v>34.171795641831253</c:v>
                </c:pt>
                <c:pt idx="1955">
                  <c:v>34.174421243612741</c:v>
                </c:pt>
                <c:pt idx="1956">
                  <c:v>34.174808038885708</c:v>
                </c:pt>
                <c:pt idx="1957">
                  <c:v>34.175051125452555</c:v>
                </c:pt>
                <c:pt idx="1958">
                  <c:v>34.175895352881746</c:v>
                </c:pt>
                <c:pt idx="1959">
                  <c:v>34.176330255734385</c:v>
                </c:pt>
                <c:pt idx="1960">
                  <c:v>34.181069645272785</c:v>
                </c:pt>
                <c:pt idx="1961">
                  <c:v>34.181460575522514</c:v>
                </c:pt>
                <c:pt idx="1962">
                  <c:v>34.181595975764353</c:v>
                </c:pt>
                <c:pt idx="1963">
                  <c:v>34.181999245930648</c:v>
                </c:pt>
                <c:pt idx="1964">
                  <c:v>34.182456812376103</c:v>
                </c:pt>
                <c:pt idx="1965">
                  <c:v>34.182885423530223</c:v>
                </c:pt>
                <c:pt idx="1966">
                  <c:v>34.183175766218746</c:v>
                </c:pt>
                <c:pt idx="1967">
                  <c:v>34.184256457556017</c:v>
                </c:pt>
                <c:pt idx="1968">
                  <c:v>34.185376020206526</c:v>
                </c:pt>
                <c:pt idx="1969">
                  <c:v>34.185988310644433</c:v>
                </c:pt>
                <c:pt idx="1970">
                  <c:v>34.186694766748069</c:v>
                </c:pt>
                <c:pt idx="1971">
                  <c:v>34.187234017861577</c:v>
                </c:pt>
                <c:pt idx="1972">
                  <c:v>34.18771777757253</c:v>
                </c:pt>
                <c:pt idx="1973">
                  <c:v>34.188625571402973</c:v>
                </c:pt>
                <c:pt idx="1974">
                  <c:v>34.189265055053909</c:v>
                </c:pt>
                <c:pt idx="1975">
                  <c:v>34.189350762211966</c:v>
                </c:pt>
                <c:pt idx="1976">
                  <c:v>34.190854211276971</c:v>
                </c:pt>
                <c:pt idx="1977">
                  <c:v>34.191308402377118</c:v>
                </c:pt>
                <c:pt idx="1978">
                  <c:v>34.191379305318819</c:v>
                </c:pt>
                <c:pt idx="1979">
                  <c:v>34.19345276024346</c:v>
                </c:pt>
                <c:pt idx="1980">
                  <c:v>34.194769202888757</c:v>
                </c:pt>
                <c:pt idx="1981">
                  <c:v>34.194839048274169</c:v>
                </c:pt>
                <c:pt idx="1982">
                  <c:v>34.195361557493754</c:v>
                </c:pt>
                <c:pt idx="1983">
                  <c:v>34.19771321145496</c:v>
                </c:pt>
                <c:pt idx="1984">
                  <c:v>34.19821379198649</c:v>
                </c:pt>
                <c:pt idx="1985">
                  <c:v>34.198707609748851</c:v>
                </c:pt>
                <c:pt idx="1986">
                  <c:v>34.199518511735043</c:v>
                </c:pt>
                <c:pt idx="1987">
                  <c:v>34.200316697950278</c:v>
                </c:pt>
                <c:pt idx="1988">
                  <c:v>34.200532137023913</c:v>
                </c:pt>
                <c:pt idx="1989">
                  <c:v>34.201374880918443</c:v>
                </c:pt>
                <c:pt idx="1990">
                  <c:v>34.202048752262577</c:v>
                </c:pt>
                <c:pt idx="1991">
                  <c:v>34.204339598000701</c:v>
                </c:pt>
                <c:pt idx="1992">
                  <c:v>34.204732000606661</c:v>
                </c:pt>
                <c:pt idx="1993">
                  <c:v>34.205218005524721</c:v>
                </c:pt>
                <c:pt idx="1994">
                  <c:v>34.205410771299569</c:v>
                </c:pt>
                <c:pt idx="1995">
                  <c:v>34.207651332726982</c:v>
                </c:pt>
                <c:pt idx="1996">
                  <c:v>34.211537986559094</c:v>
                </c:pt>
                <c:pt idx="1997">
                  <c:v>34.212311294513171</c:v>
                </c:pt>
                <c:pt idx="1998">
                  <c:v>34.213133308344958</c:v>
                </c:pt>
                <c:pt idx="1999">
                  <c:v>34.218255079242645</c:v>
                </c:pt>
                <c:pt idx="2000">
                  <c:v>34.223961737985483</c:v>
                </c:pt>
                <c:pt idx="2001">
                  <c:v>34.228879879323905</c:v>
                </c:pt>
                <c:pt idx="2002">
                  <c:v>34.229717912898572</c:v>
                </c:pt>
                <c:pt idx="2003">
                  <c:v>34.229777026436984</c:v>
                </c:pt>
                <c:pt idx="2004">
                  <c:v>34.230239525940441</c:v>
                </c:pt>
                <c:pt idx="2005">
                  <c:v>34.231176219914474</c:v>
                </c:pt>
                <c:pt idx="2006">
                  <c:v>34.231639263991333</c:v>
                </c:pt>
                <c:pt idx="2007">
                  <c:v>34.231755429167549</c:v>
                </c:pt>
                <c:pt idx="2008">
                  <c:v>34.233099017177814</c:v>
                </c:pt>
                <c:pt idx="2009">
                  <c:v>34.233271182774203</c:v>
                </c:pt>
                <c:pt idx="2010">
                  <c:v>34.2334371920481</c:v>
                </c:pt>
                <c:pt idx="2011">
                  <c:v>34.234684386814379</c:v>
                </c:pt>
                <c:pt idx="2012">
                  <c:v>34.240434248079879</c:v>
                </c:pt>
                <c:pt idx="2013">
                  <c:v>34.242008622464432</c:v>
                </c:pt>
                <c:pt idx="2014">
                  <c:v>34.242382472689108</c:v>
                </c:pt>
                <c:pt idx="2015">
                  <c:v>34.245369865254162</c:v>
                </c:pt>
                <c:pt idx="2016">
                  <c:v>34.24560133490467</c:v>
                </c:pt>
                <c:pt idx="2017">
                  <c:v>34.245855945083839</c:v>
                </c:pt>
                <c:pt idx="2018">
                  <c:v>34.246824507934235</c:v>
                </c:pt>
                <c:pt idx="2019">
                  <c:v>34.247527640879674</c:v>
                </c:pt>
                <c:pt idx="2020">
                  <c:v>34.247921324846594</c:v>
                </c:pt>
                <c:pt idx="2021">
                  <c:v>34.248180763977402</c:v>
                </c:pt>
                <c:pt idx="2022">
                  <c:v>34.251742517437499</c:v>
                </c:pt>
                <c:pt idx="2023">
                  <c:v>34.251752639886234</c:v>
                </c:pt>
                <c:pt idx="2024">
                  <c:v>34.253771456523161</c:v>
                </c:pt>
                <c:pt idx="2025">
                  <c:v>34.254055035439372</c:v>
                </c:pt>
                <c:pt idx="2026">
                  <c:v>34.254918194768798</c:v>
                </c:pt>
                <c:pt idx="2027">
                  <c:v>34.25515602459032</c:v>
                </c:pt>
                <c:pt idx="2028">
                  <c:v>34.255631311453584</c:v>
                </c:pt>
                <c:pt idx="2029">
                  <c:v>34.255805945826268</c:v>
                </c:pt>
                <c:pt idx="2030">
                  <c:v>34.256467390065055</c:v>
                </c:pt>
                <c:pt idx="2031">
                  <c:v>34.2573925930363</c:v>
                </c:pt>
                <c:pt idx="2032">
                  <c:v>34.257653728584863</c:v>
                </c:pt>
                <c:pt idx="2033">
                  <c:v>34.258849626219408</c:v>
                </c:pt>
                <c:pt idx="2034">
                  <c:v>34.259123041649111</c:v>
                </c:pt>
                <c:pt idx="2035">
                  <c:v>34.261287144939907</c:v>
                </c:pt>
                <c:pt idx="2036">
                  <c:v>34.261667881982667</c:v>
                </c:pt>
                <c:pt idx="2037">
                  <c:v>34.262422382532876</c:v>
                </c:pt>
                <c:pt idx="2038">
                  <c:v>34.264124448304678</c:v>
                </c:pt>
                <c:pt idx="2039">
                  <c:v>34.264256339561022</c:v>
                </c:pt>
                <c:pt idx="2040">
                  <c:v>34.264735259795252</c:v>
                </c:pt>
                <c:pt idx="2041">
                  <c:v>34.264913325917448</c:v>
                </c:pt>
                <c:pt idx="2042">
                  <c:v>34.266960135597785</c:v>
                </c:pt>
                <c:pt idx="2043">
                  <c:v>34.267147379245529</c:v>
                </c:pt>
                <c:pt idx="2044">
                  <c:v>34.267381964890539</c:v>
                </c:pt>
                <c:pt idx="2045">
                  <c:v>34.268664511925948</c:v>
                </c:pt>
                <c:pt idx="2046">
                  <c:v>34.269406009945484</c:v>
                </c:pt>
                <c:pt idx="2047">
                  <c:v>34.271596526548407</c:v>
                </c:pt>
                <c:pt idx="2048">
                  <c:v>34.273372234164974</c:v>
                </c:pt>
                <c:pt idx="2049">
                  <c:v>34.274197651615367</c:v>
                </c:pt>
                <c:pt idx="2050">
                  <c:v>34.27466635272139</c:v>
                </c:pt>
                <c:pt idx="2051">
                  <c:v>34.274863950671588</c:v>
                </c:pt>
                <c:pt idx="2052">
                  <c:v>34.275139723892117</c:v>
                </c:pt>
                <c:pt idx="2053">
                  <c:v>34.27534160002179</c:v>
                </c:pt>
                <c:pt idx="2054">
                  <c:v>34.277827854270228</c:v>
                </c:pt>
                <c:pt idx="2055">
                  <c:v>34.279736230969135</c:v>
                </c:pt>
                <c:pt idx="2056">
                  <c:v>34.280276998025357</c:v>
                </c:pt>
                <c:pt idx="2057">
                  <c:v>34.280339554238715</c:v>
                </c:pt>
                <c:pt idx="2058">
                  <c:v>34.280605879191832</c:v>
                </c:pt>
                <c:pt idx="2059">
                  <c:v>34.282107080772022</c:v>
                </c:pt>
                <c:pt idx="2060">
                  <c:v>34.283075286840429</c:v>
                </c:pt>
                <c:pt idx="2061">
                  <c:v>34.284971116000875</c:v>
                </c:pt>
                <c:pt idx="2062">
                  <c:v>34.287542611435789</c:v>
                </c:pt>
                <c:pt idx="2063">
                  <c:v>34.288436083443457</c:v>
                </c:pt>
                <c:pt idx="2064">
                  <c:v>34.288642152780966</c:v>
                </c:pt>
                <c:pt idx="2065">
                  <c:v>34.288875202822304</c:v>
                </c:pt>
                <c:pt idx="2066">
                  <c:v>34.289191399734058</c:v>
                </c:pt>
                <c:pt idx="2067">
                  <c:v>34.290025682217269</c:v>
                </c:pt>
                <c:pt idx="2068">
                  <c:v>34.29205426288037</c:v>
                </c:pt>
                <c:pt idx="2069">
                  <c:v>34.292921351910337</c:v>
                </c:pt>
                <c:pt idx="2070">
                  <c:v>34.29304810844296</c:v>
                </c:pt>
                <c:pt idx="2071">
                  <c:v>34.29363839945588</c:v>
                </c:pt>
                <c:pt idx="2072">
                  <c:v>34.294458345412281</c:v>
                </c:pt>
                <c:pt idx="2073">
                  <c:v>34.295610629601292</c:v>
                </c:pt>
                <c:pt idx="2074">
                  <c:v>34.295628827474552</c:v>
                </c:pt>
                <c:pt idx="2075">
                  <c:v>34.295885188430063</c:v>
                </c:pt>
                <c:pt idx="2076">
                  <c:v>34.296714485374089</c:v>
                </c:pt>
                <c:pt idx="2077">
                  <c:v>34.299660895167719</c:v>
                </c:pt>
                <c:pt idx="2078">
                  <c:v>34.301228353120408</c:v>
                </c:pt>
                <c:pt idx="2079">
                  <c:v>34.301295658554878</c:v>
                </c:pt>
                <c:pt idx="2080">
                  <c:v>34.30136369335974</c:v>
                </c:pt>
                <c:pt idx="2081">
                  <c:v>34.301667858595039</c:v>
                </c:pt>
                <c:pt idx="2082">
                  <c:v>34.302740765404451</c:v>
                </c:pt>
                <c:pt idx="2083">
                  <c:v>34.303502542760675</c:v>
                </c:pt>
                <c:pt idx="2084">
                  <c:v>34.30371110640089</c:v>
                </c:pt>
                <c:pt idx="2085">
                  <c:v>34.304086497861555</c:v>
                </c:pt>
                <c:pt idx="2086">
                  <c:v>34.30417169725397</c:v>
                </c:pt>
                <c:pt idx="2087">
                  <c:v>34.306183964386882</c:v>
                </c:pt>
                <c:pt idx="2088">
                  <c:v>34.307167405578987</c:v>
                </c:pt>
                <c:pt idx="2089">
                  <c:v>34.310442823824673</c:v>
                </c:pt>
                <c:pt idx="2090">
                  <c:v>34.310671662061537</c:v>
                </c:pt>
                <c:pt idx="2091">
                  <c:v>34.31253662126074</c:v>
                </c:pt>
                <c:pt idx="2092">
                  <c:v>34.313729234787395</c:v>
                </c:pt>
                <c:pt idx="2093">
                  <c:v>34.314232444491481</c:v>
                </c:pt>
                <c:pt idx="2094">
                  <c:v>34.316673167532691</c:v>
                </c:pt>
                <c:pt idx="2095">
                  <c:v>34.317191092786878</c:v>
                </c:pt>
                <c:pt idx="2096">
                  <c:v>34.319611825686067</c:v>
                </c:pt>
                <c:pt idx="2097">
                  <c:v>34.320217858732697</c:v>
                </c:pt>
                <c:pt idx="2098">
                  <c:v>34.320435765491588</c:v>
                </c:pt>
                <c:pt idx="2099">
                  <c:v>34.32153440795738</c:v>
                </c:pt>
                <c:pt idx="2100">
                  <c:v>34.322193654978911</c:v>
                </c:pt>
                <c:pt idx="2101">
                  <c:v>34.322681551772</c:v>
                </c:pt>
                <c:pt idx="2102">
                  <c:v>34.323299603627788</c:v>
                </c:pt>
                <c:pt idx="2103">
                  <c:v>34.323687522881215</c:v>
                </c:pt>
                <c:pt idx="2104">
                  <c:v>34.325034033250056</c:v>
                </c:pt>
                <c:pt idx="2105">
                  <c:v>34.325845441440798</c:v>
                </c:pt>
                <c:pt idx="2106">
                  <c:v>34.327963259293867</c:v>
                </c:pt>
                <c:pt idx="2107">
                  <c:v>34.331163213977511</c:v>
                </c:pt>
                <c:pt idx="2108">
                  <c:v>34.331718761921586</c:v>
                </c:pt>
                <c:pt idx="2109">
                  <c:v>34.332869508780355</c:v>
                </c:pt>
                <c:pt idx="2110">
                  <c:v>34.334616173629961</c:v>
                </c:pt>
                <c:pt idx="2111">
                  <c:v>34.335209336681238</c:v>
                </c:pt>
                <c:pt idx="2112">
                  <c:v>34.336447007415465</c:v>
                </c:pt>
                <c:pt idx="2113">
                  <c:v>34.337117259580403</c:v>
                </c:pt>
                <c:pt idx="2114">
                  <c:v>34.337496690019904</c:v>
                </c:pt>
                <c:pt idx="2115">
                  <c:v>34.338136351285357</c:v>
                </c:pt>
                <c:pt idx="2116">
                  <c:v>34.341069070371219</c:v>
                </c:pt>
                <c:pt idx="2117">
                  <c:v>34.342616325611345</c:v>
                </c:pt>
                <c:pt idx="2118">
                  <c:v>34.345324363310539</c:v>
                </c:pt>
                <c:pt idx="2119">
                  <c:v>34.346376002964831</c:v>
                </c:pt>
                <c:pt idx="2120">
                  <c:v>34.348878015724054</c:v>
                </c:pt>
                <c:pt idx="2121">
                  <c:v>34.34892462023177</c:v>
                </c:pt>
                <c:pt idx="2122">
                  <c:v>34.349195359656115</c:v>
                </c:pt>
                <c:pt idx="2123">
                  <c:v>34.350306324395021</c:v>
                </c:pt>
                <c:pt idx="2124">
                  <c:v>34.35313161113536</c:v>
                </c:pt>
                <c:pt idx="2125">
                  <c:v>34.3533251797815</c:v>
                </c:pt>
                <c:pt idx="2126">
                  <c:v>34.353749885827852</c:v>
                </c:pt>
                <c:pt idx="2127">
                  <c:v>34.353897327430268</c:v>
                </c:pt>
                <c:pt idx="2128">
                  <c:v>34.35511290816094</c:v>
                </c:pt>
                <c:pt idx="2129">
                  <c:v>34.357578853290484</c:v>
                </c:pt>
                <c:pt idx="2130">
                  <c:v>34.358018795842511</c:v>
                </c:pt>
                <c:pt idx="2131">
                  <c:v>34.359510069124376</c:v>
                </c:pt>
                <c:pt idx="2132">
                  <c:v>34.359743834591768</c:v>
                </c:pt>
                <c:pt idx="2133">
                  <c:v>34.36106892046093</c:v>
                </c:pt>
                <c:pt idx="2134">
                  <c:v>34.363153256023168</c:v>
                </c:pt>
                <c:pt idx="2135">
                  <c:v>34.364079548777511</c:v>
                </c:pt>
                <c:pt idx="2136">
                  <c:v>34.364177881425576</c:v>
                </c:pt>
                <c:pt idx="2137">
                  <c:v>34.364784665955305</c:v>
                </c:pt>
                <c:pt idx="2138">
                  <c:v>34.364797766300931</c:v>
                </c:pt>
                <c:pt idx="2139">
                  <c:v>34.365030784511781</c:v>
                </c:pt>
                <c:pt idx="2140">
                  <c:v>34.365112220385541</c:v>
                </c:pt>
                <c:pt idx="2141">
                  <c:v>34.36616128559794</c:v>
                </c:pt>
                <c:pt idx="2142">
                  <c:v>34.366330532447485</c:v>
                </c:pt>
                <c:pt idx="2143">
                  <c:v>34.366857093793691</c:v>
                </c:pt>
                <c:pt idx="2144">
                  <c:v>34.368445058124372</c:v>
                </c:pt>
                <c:pt idx="2145">
                  <c:v>34.369157368976445</c:v>
                </c:pt>
                <c:pt idx="2146">
                  <c:v>34.369289236889912</c:v>
                </c:pt>
                <c:pt idx="2147">
                  <c:v>34.369311227010407</c:v>
                </c:pt>
                <c:pt idx="2148">
                  <c:v>34.370052382508902</c:v>
                </c:pt>
                <c:pt idx="2149">
                  <c:v>34.370202010556476</c:v>
                </c:pt>
                <c:pt idx="2150">
                  <c:v>34.370927039352573</c:v>
                </c:pt>
                <c:pt idx="2151">
                  <c:v>34.372649008173767</c:v>
                </c:pt>
                <c:pt idx="2152">
                  <c:v>34.373317701236033</c:v>
                </c:pt>
                <c:pt idx="2153">
                  <c:v>34.374718309147745</c:v>
                </c:pt>
                <c:pt idx="2154">
                  <c:v>34.374914313586004</c:v>
                </c:pt>
                <c:pt idx="2155">
                  <c:v>34.375194723139877</c:v>
                </c:pt>
                <c:pt idx="2156">
                  <c:v>34.378534850278037</c:v>
                </c:pt>
                <c:pt idx="2157">
                  <c:v>34.379602370575803</c:v>
                </c:pt>
                <c:pt idx="2158">
                  <c:v>34.379717323900458</c:v>
                </c:pt>
                <c:pt idx="2159">
                  <c:v>34.380509983873544</c:v>
                </c:pt>
                <c:pt idx="2160">
                  <c:v>34.382325781493144</c:v>
                </c:pt>
                <c:pt idx="2161">
                  <c:v>34.384231399515869</c:v>
                </c:pt>
                <c:pt idx="2162">
                  <c:v>34.387941399698114</c:v>
                </c:pt>
                <c:pt idx="2163">
                  <c:v>34.38843465806967</c:v>
                </c:pt>
                <c:pt idx="2164">
                  <c:v>34.389097882412216</c:v>
                </c:pt>
                <c:pt idx="2165">
                  <c:v>34.390367443226793</c:v>
                </c:pt>
                <c:pt idx="2166">
                  <c:v>34.391669298198394</c:v>
                </c:pt>
                <c:pt idx="2167">
                  <c:v>34.392247789597292</c:v>
                </c:pt>
                <c:pt idx="2168">
                  <c:v>34.392337203712707</c:v>
                </c:pt>
                <c:pt idx="2169">
                  <c:v>34.39283885843993</c:v>
                </c:pt>
                <c:pt idx="2170">
                  <c:v>34.393321712180274</c:v>
                </c:pt>
                <c:pt idx="2171">
                  <c:v>34.394065921873825</c:v>
                </c:pt>
                <c:pt idx="2172">
                  <c:v>34.397786344973071</c:v>
                </c:pt>
                <c:pt idx="2173">
                  <c:v>34.398207047179284</c:v>
                </c:pt>
                <c:pt idx="2174">
                  <c:v>34.398706578391973</c:v>
                </c:pt>
                <c:pt idx="2175">
                  <c:v>34.398713494614334</c:v>
                </c:pt>
                <c:pt idx="2176">
                  <c:v>34.400694077219846</c:v>
                </c:pt>
                <c:pt idx="2177">
                  <c:v>34.403226644493657</c:v>
                </c:pt>
                <c:pt idx="2178">
                  <c:v>34.40453034591269</c:v>
                </c:pt>
                <c:pt idx="2179">
                  <c:v>34.404591976728199</c:v>
                </c:pt>
                <c:pt idx="2180">
                  <c:v>34.404813054815655</c:v>
                </c:pt>
                <c:pt idx="2181">
                  <c:v>34.404912528485951</c:v>
                </c:pt>
                <c:pt idx="2182">
                  <c:v>34.40491595750413</c:v>
                </c:pt>
                <c:pt idx="2183">
                  <c:v>34.407932613886764</c:v>
                </c:pt>
                <c:pt idx="2184">
                  <c:v>34.408953424041613</c:v>
                </c:pt>
                <c:pt idx="2185">
                  <c:v>34.410833516084985</c:v>
                </c:pt>
                <c:pt idx="2186">
                  <c:v>34.411352601999774</c:v>
                </c:pt>
                <c:pt idx="2187">
                  <c:v>34.412013604180991</c:v>
                </c:pt>
                <c:pt idx="2188">
                  <c:v>34.41225165440774</c:v>
                </c:pt>
                <c:pt idx="2189">
                  <c:v>34.413981233778017</c:v>
                </c:pt>
                <c:pt idx="2190">
                  <c:v>34.415494762132788</c:v>
                </c:pt>
                <c:pt idx="2191">
                  <c:v>34.416258875481752</c:v>
                </c:pt>
                <c:pt idx="2192">
                  <c:v>34.416264032642147</c:v>
                </c:pt>
                <c:pt idx="2193">
                  <c:v>34.417108095283361</c:v>
                </c:pt>
                <c:pt idx="2194">
                  <c:v>34.419065542300459</c:v>
                </c:pt>
                <c:pt idx="2195">
                  <c:v>34.419255896202429</c:v>
                </c:pt>
                <c:pt idx="2196">
                  <c:v>34.420517022540885</c:v>
                </c:pt>
                <c:pt idx="2197">
                  <c:v>34.420764303949092</c:v>
                </c:pt>
                <c:pt idx="2198">
                  <c:v>34.423135355328185</c:v>
                </c:pt>
                <c:pt idx="2199">
                  <c:v>34.423441786556332</c:v>
                </c:pt>
                <c:pt idx="2200">
                  <c:v>34.425731872124679</c:v>
                </c:pt>
                <c:pt idx="2201">
                  <c:v>34.42619548953445</c:v>
                </c:pt>
                <c:pt idx="2202">
                  <c:v>34.427043579404781</c:v>
                </c:pt>
                <c:pt idx="2203">
                  <c:v>34.42753427914591</c:v>
                </c:pt>
                <c:pt idx="2204">
                  <c:v>34.42778601183128</c:v>
                </c:pt>
                <c:pt idx="2205">
                  <c:v>34.428230422633575</c:v>
                </c:pt>
                <c:pt idx="2206">
                  <c:v>34.429917078014846</c:v>
                </c:pt>
                <c:pt idx="2207">
                  <c:v>34.43023705907131</c:v>
                </c:pt>
                <c:pt idx="2208">
                  <c:v>34.430409178715209</c:v>
                </c:pt>
                <c:pt idx="2209">
                  <c:v>34.431302972042189</c:v>
                </c:pt>
                <c:pt idx="2210">
                  <c:v>34.432607918868626</c:v>
                </c:pt>
                <c:pt idx="2211">
                  <c:v>34.432948906177231</c:v>
                </c:pt>
                <c:pt idx="2212">
                  <c:v>34.433249000995048</c:v>
                </c:pt>
                <c:pt idx="2213">
                  <c:v>34.43404387820425</c:v>
                </c:pt>
                <c:pt idx="2214">
                  <c:v>34.435389187727345</c:v>
                </c:pt>
                <c:pt idx="2215">
                  <c:v>34.435505543738529</c:v>
                </c:pt>
                <c:pt idx="2216">
                  <c:v>34.437012446306603</c:v>
                </c:pt>
                <c:pt idx="2217">
                  <c:v>34.438965407162108</c:v>
                </c:pt>
                <c:pt idx="2218">
                  <c:v>34.440583127951967</c:v>
                </c:pt>
                <c:pt idx="2219">
                  <c:v>34.440646937046161</c:v>
                </c:pt>
                <c:pt idx="2220">
                  <c:v>34.442008673678082</c:v>
                </c:pt>
                <c:pt idx="2221">
                  <c:v>34.444284680353753</c:v>
                </c:pt>
                <c:pt idx="2222">
                  <c:v>34.445118614719462</c:v>
                </c:pt>
                <c:pt idx="2223">
                  <c:v>34.445330331734731</c:v>
                </c:pt>
                <c:pt idx="2224">
                  <c:v>34.445641402191228</c:v>
                </c:pt>
                <c:pt idx="2225">
                  <c:v>34.4460324423112</c:v>
                </c:pt>
                <c:pt idx="2226">
                  <c:v>34.446462556525191</c:v>
                </c:pt>
                <c:pt idx="2227">
                  <c:v>34.447088472982017</c:v>
                </c:pt>
                <c:pt idx="2228">
                  <c:v>34.447561771995531</c:v>
                </c:pt>
                <c:pt idx="2229">
                  <c:v>34.447952956756602</c:v>
                </c:pt>
                <c:pt idx="2230">
                  <c:v>34.449965622031414</c:v>
                </c:pt>
                <c:pt idx="2231">
                  <c:v>34.450065368133224</c:v>
                </c:pt>
                <c:pt idx="2232">
                  <c:v>34.450828233694516</c:v>
                </c:pt>
                <c:pt idx="2233">
                  <c:v>34.451977459214454</c:v>
                </c:pt>
                <c:pt idx="2234">
                  <c:v>34.452129140255686</c:v>
                </c:pt>
                <c:pt idx="2235">
                  <c:v>34.453065679177222</c:v>
                </c:pt>
                <c:pt idx="2236">
                  <c:v>34.455386561810293</c:v>
                </c:pt>
                <c:pt idx="2237">
                  <c:v>34.455848886250806</c:v>
                </c:pt>
                <c:pt idx="2238">
                  <c:v>34.456019593701363</c:v>
                </c:pt>
                <c:pt idx="2239">
                  <c:v>34.456035683392109</c:v>
                </c:pt>
                <c:pt idx="2240">
                  <c:v>34.457301843849308</c:v>
                </c:pt>
                <c:pt idx="2241">
                  <c:v>34.458647234194203</c:v>
                </c:pt>
                <c:pt idx="2242">
                  <c:v>34.458901855314856</c:v>
                </c:pt>
                <c:pt idx="2243">
                  <c:v>34.459609661277689</c:v>
                </c:pt>
                <c:pt idx="2244">
                  <c:v>34.461865200611264</c:v>
                </c:pt>
                <c:pt idx="2245">
                  <c:v>34.462176223567873</c:v>
                </c:pt>
                <c:pt idx="2246">
                  <c:v>34.462833314919507</c:v>
                </c:pt>
                <c:pt idx="2247">
                  <c:v>34.463220092377512</c:v>
                </c:pt>
                <c:pt idx="2248">
                  <c:v>34.464217827954691</c:v>
                </c:pt>
                <c:pt idx="2249">
                  <c:v>34.464612657939981</c:v>
                </c:pt>
                <c:pt idx="2250">
                  <c:v>34.464959944327681</c:v>
                </c:pt>
                <c:pt idx="2251">
                  <c:v>34.467134027822794</c:v>
                </c:pt>
                <c:pt idx="2252">
                  <c:v>34.469023024761519</c:v>
                </c:pt>
                <c:pt idx="2253">
                  <c:v>34.469119738322242</c:v>
                </c:pt>
                <c:pt idx="2254">
                  <c:v>34.46994232822977</c:v>
                </c:pt>
                <c:pt idx="2255">
                  <c:v>34.470631224269994</c:v>
                </c:pt>
                <c:pt idx="2256">
                  <c:v>34.471536912134496</c:v>
                </c:pt>
                <c:pt idx="2257">
                  <c:v>34.471950070216415</c:v>
                </c:pt>
                <c:pt idx="2258">
                  <c:v>34.472568845293701</c:v>
                </c:pt>
                <c:pt idx="2259">
                  <c:v>34.473351683430046</c:v>
                </c:pt>
                <c:pt idx="2260">
                  <c:v>34.473784299196993</c:v>
                </c:pt>
                <c:pt idx="2261">
                  <c:v>34.473826562800561</c:v>
                </c:pt>
                <c:pt idx="2262">
                  <c:v>34.474364715499668</c:v>
                </c:pt>
                <c:pt idx="2263">
                  <c:v>34.474817004405672</c:v>
                </c:pt>
                <c:pt idx="2264">
                  <c:v>34.477481589825707</c:v>
                </c:pt>
                <c:pt idx="2265">
                  <c:v>34.477643701048621</c:v>
                </c:pt>
                <c:pt idx="2266">
                  <c:v>34.478338185763072</c:v>
                </c:pt>
                <c:pt idx="2267">
                  <c:v>34.479178584658619</c:v>
                </c:pt>
                <c:pt idx="2268">
                  <c:v>34.479415062264792</c:v>
                </c:pt>
                <c:pt idx="2269">
                  <c:v>34.481288570297352</c:v>
                </c:pt>
                <c:pt idx="2270">
                  <c:v>34.483750722993548</c:v>
                </c:pt>
                <c:pt idx="2271">
                  <c:v>34.484015815248867</c:v>
                </c:pt>
                <c:pt idx="2272">
                  <c:v>34.488448545016333</c:v>
                </c:pt>
                <c:pt idx="2273">
                  <c:v>34.489498948330848</c:v>
                </c:pt>
                <c:pt idx="2274">
                  <c:v>34.492614770898079</c:v>
                </c:pt>
                <c:pt idx="2275">
                  <c:v>34.492796514477448</c:v>
                </c:pt>
                <c:pt idx="2276">
                  <c:v>34.493361004839755</c:v>
                </c:pt>
                <c:pt idx="2277">
                  <c:v>34.495246724344589</c:v>
                </c:pt>
                <c:pt idx="2278">
                  <c:v>34.497262033926326</c:v>
                </c:pt>
                <c:pt idx="2279">
                  <c:v>34.497908010950503</c:v>
                </c:pt>
                <c:pt idx="2280">
                  <c:v>34.498653298412279</c:v>
                </c:pt>
                <c:pt idx="2281">
                  <c:v>34.499258134015314</c:v>
                </c:pt>
                <c:pt idx="2282">
                  <c:v>34.500658316516692</c:v>
                </c:pt>
                <c:pt idx="2283">
                  <c:v>34.50116581415525</c:v>
                </c:pt>
                <c:pt idx="2284">
                  <c:v>34.503620127486251</c:v>
                </c:pt>
                <c:pt idx="2285">
                  <c:v>34.504242467505051</c:v>
                </c:pt>
                <c:pt idx="2286">
                  <c:v>34.505639376451036</c:v>
                </c:pt>
                <c:pt idx="2287">
                  <c:v>34.507036101525969</c:v>
                </c:pt>
                <c:pt idx="2288">
                  <c:v>34.50787848025842</c:v>
                </c:pt>
                <c:pt idx="2289">
                  <c:v>34.507935440345548</c:v>
                </c:pt>
                <c:pt idx="2290">
                  <c:v>34.509468164833422</c:v>
                </c:pt>
                <c:pt idx="2291">
                  <c:v>34.51423488941596</c:v>
                </c:pt>
                <c:pt idx="2292">
                  <c:v>34.514664165943628</c:v>
                </c:pt>
                <c:pt idx="2293">
                  <c:v>34.515720653905795</c:v>
                </c:pt>
                <c:pt idx="2294">
                  <c:v>34.517414434299411</c:v>
                </c:pt>
                <c:pt idx="2295">
                  <c:v>34.517975893972171</c:v>
                </c:pt>
                <c:pt idx="2296">
                  <c:v>34.518125090272896</c:v>
                </c:pt>
                <c:pt idx="2297">
                  <c:v>34.518330730615759</c:v>
                </c:pt>
                <c:pt idx="2298">
                  <c:v>34.518559414214295</c:v>
                </c:pt>
                <c:pt idx="2299">
                  <c:v>34.518771948046648</c:v>
                </c:pt>
                <c:pt idx="2300">
                  <c:v>34.519579208761385</c:v>
                </c:pt>
                <c:pt idx="2301">
                  <c:v>34.519695893774653</c:v>
                </c:pt>
                <c:pt idx="2302">
                  <c:v>34.519875127068595</c:v>
                </c:pt>
                <c:pt idx="2303">
                  <c:v>34.52277373433089</c:v>
                </c:pt>
                <c:pt idx="2304">
                  <c:v>34.524648224025967</c:v>
                </c:pt>
                <c:pt idx="2305">
                  <c:v>34.525830392629423</c:v>
                </c:pt>
                <c:pt idx="2306">
                  <c:v>34.529688447733875</c:v>
                </c:pt>
                <c:pt idx="2307">
                  <c:v>34.530717614683446</c:v>
                </c:pt>
                <c:pt idx="2308">
                  <c:v>34.530832472128793</c:v>
                </c:pt>
                <c:pt idx="2309">
                  <c:v>34.53099971115504</c:v>
                </c:pt>
                <c:pt idx="2310">
                  <c:v>34.531776787066633</c:v>
                </c:pt>
                <c:pt idx="2311">
                  <c:v>34.532202091348346</c:v>
                </c:pt>
                <c:pt idx="2312">
                  <c:v>34.532883943408372</c:v>
                </c:pt>
                <c:pt idx="2313">
                  <c:v>34.533061508248871</c:v>
                </c:pt>
                <c:pt idx="2314">
                  <c:v>34.533315167412951</c:v>
                </c:pt>
                <c:pt idx="2315">
                  <c:v>34.534217159691202</c:v>
                </c:pt>
                <c:pt idx="2316">
                  <c:v>34.535264844575515</c:v>
                </c:pt>
                <c:pt idx="2317">
                  <c:v>34.535786154873897</c:v>
                </c:pt>
                <c:pt idx="2318">
                  <c:v>34.536419302934668</c:v>
                </c:pt>
                <c:pt idx="2319">
                  <c:v>34.536925402073052</c:v>
                </c:pt>
                <c:pt idx="2320">
                  <c:v>34.536963948325138</c:v>
                </c:pt>
                <c:pt idx="2321">
                  <c:v>34.538064737011396</c:v>
                </c:pt>
                <c:pt idx="2322">
                  <c:v>34.538422909918097</c:v>
                </c:pt>
                <c:pt idx="2323">
                  <c:v>34.539636167896106</c:v>
                </c:pt>
                <c:pt idx="2324">
                  <c:v>34.539694718890537</c:v>
                </c:pt>
                <c:pt idx="2325">
                  <c:v>34.541606520524063</c:v>
                </c:pt>
                <c:pt idx="2326">
                  <c:v>34.542915398135932</c:v>
                </c:pt>
                <c:pt idx="2327">
                  <c:v>34.544073617350357</c:v>
                </c:pt>
                <c:pt idx="2328">
                  <c:v>34.544587370768049</c:v>
                </c:pt>
                <c:pt idx="2329">
                  <c:v>34.546079772971844</c:v>
                </c:pt>
                <c:pt idx="2330">
                  <c:v>34.547319995112566</c:v>
                </c:pt>
                <c:pt idx="2331">
                  <c:v>34.547550352195159</c:v>
                </c:pt>
                <c:pt idx="2332">
                  <c:v>34.548250946603439</c:v>
                </c:pt>
                <c:pt idx="2333">
                  <c:v>34.549781823327471</c:v>
                </c:pt>
                <c:pt idx="2334">
                  <c:v>34.550376825825452</c:v>
                </c:pt>
                <c:pt idx="2335">
                  <c:v>34.550654892638043</c:v>
                </c:pt>
                <c:pt idx="2336">
                  <c:v>34.551084077514084</c:v>
                </c:pt>
                <c:pt idx="2337">
                  <c:v>34.551244323107973</c:v>
                </c:pt>
                <c:pt idx="2338">
                  <c:v>34.551583601954576</c:v>
                </c:pt>
                <c:pt idx="2339">
                  <c:v>34.551691309682319</c:v>
                </c:pt>
                <c:pt idx="2340">
                  <c:v>34.559489295941056</c:v>
                </c:pt>
                <c:pt idx="2341">
                  <c:v>34.560168729315443</c:v>
                </c:pt>
                <c:pt idx="2342">
                  <c:v>34.560966801858797</c:v>
                </c:pt>
                <c:pt idx="2343">
                  <c:v>34.561319603977985</c:v>
                </c:pt>
                <c:pt idx="2344">
                  <c:v>34.561622723957676</c:v>
                </c:pt>
                <c:pt idx="2345">
                  <c:v>34.562062479818181</c:v>
                </c:pt>
                <c:pt idx="2346">
                  <c:v>34.562312137778136</c:v>
                </c:pt>
                <c:pt idx="2347">
                  <c:v>34.563616509100754</c:v>
                </c:pt>
                <c:pt idx="2348">
                  <c:v>34.564332021761295</c:v>
                </c:pt>
                <c:pt idx="2349">
                  <c:v>34.566044123586849</c:v>
                </c:pt>
                <c:pt idx="2350">
                  <c:v>34.566849297692237</c:v>
                </c:pt>
                <c:pt idx="2351">
                  <c:v>34.568081340638237</c:v>
                </c:pt>
                <c:pt idx="2352">
                  <c:v>34.569182672792543</c:v>
                </c:pt>
                <c:pt idx="2353">
                  <c:v>34.56983260078745</c:v>
                </c:pt>
                <c:pt idx="2354">
                  <c:v>34.569997891755676</c:v>
                </c:pt>
                <c:pt idx="2355">
                  <c:v>34.570284138183524</c:v>
                </c:pt>
                <c:pt idx="2356">
                  <c:v>34.570960191699683</c:v>
                </c:pt>
                <c:pt idx="2357">
                  <c:v>34.5713268245159</c:v>
                </c:pt>
                <c:pt idx="2358">
                  <c:v>34.572527092502533</c:v>
                </c:pt>
                <c:pt idx="2359">
                  <c:v>34.572879840372643</c:v>
                </c:pt>
                <c:pt idx="2360">
                  <c:v>34.574240822588315</c:v>
                </c:pt>
                <c:pt idx="2361">
                  <c:v>34.575296861922332</c:v>
                </c:pt>
                <c:pt idx="2362">
                  <c:v>34.575353705543151</c:v>
                </c:pt>
                <c:pt idx="2363">
                  <c:v>34.577279892588443</c:v>
                </c:pt>
                <c:pt idx="2364">
                  <c:v>34.577591249024685</c:v>
                </c:pt>
                <c:pt idx="2365">
                  <c:v>34.578989017511731</c:v>
                </c:pt>
                <c:pt idx="2366">
                  <c:v>34.579146891421956</c:v>
                </c:pt>
                <c:pt idx="2367">
                  <c:v>34.579826840914677</c:v>
                </c:pt>
                <c:pt idx="2368">
                  <c:v>34.580130857400093</c:v>
                </c:pt>
                <c:pt idx="2369">
                  <c:v>34.580188692167525</c:v>
                </c:pt>
                <c:pt idx="2370">
                  <c:v>34.580885760318033</c:v>
                </c:pt>
                <c:pt idx="2371">
                  <c:v>34.580886529210552</c:v>
                </c:pt>
                <c:pt idx="2372">
                  <c:v>34.58249133337781</c:v>
                </c:pt>
                <c:pt idx="2373">
                  <c:v>34.58283831072572</c:v>
                </c:pt>
                <c:pt idx="2374">
                  <c:v>34.58285883410089</c:v>
                </c:pt>
                <c:pt idx="2375">
                  <c:v>34.584057781199732</c:v>
                </c:pt>
                <c:pt idx="2376">
                  <c:v>34.58406067086306</c:v>
                </c:pt>
                <c:pt idx="2377">
                  <c:v>34.584451345868267</c:v>
                </c:pt>
                <c:pt idx="2378">
                  <c:v>34.586921311290048</c:v>
                </c:pt>
                <c:pt idx="2379">
                  <c:v>34.587091638923368</c:v>
                </c:pt>
                <c:pt idx="2380">
                  <c:v>34.587418096097579</c:v>
                </c:pt>
                <c:pt idx="2381">
                  <c:v>34.587597532797112</c:v>
                </c:pt>
                <c:pt idx="2382">
                  <c:v>34.587777720724773</c:v>
                </c:pt>
                <c:pt idx="2383">
                  <c:v>34.588803972266675</c:v>
                </c:pt>
                <c:pt idx="2384">
                  <c:v>34.589934649005592</c:v>
                </c:pt>
                <c:pt idx="2385">
                  <c:v>34.592234604278396</c:v>
                </c:pt>
                <c:pt idx="2386">
                  <c:v>34.593222820234999</c:v>
                </c:pt>
                <c:pt idx="2387">
                  <c:v>34.593374926282813</c:v>
                </c:pt>
                <c:pt idx="2388">
                  <c:v>34.595233099681096</c:v>
                </c:pt>
                <c:pt idx="2389">
                  <c:v>34.596832647092995</c:v>
                </c:pt>
                <c:pt idx="2390">
                  <c:v>34.597169754210995</c:v>
                </c:pt>
                <c:pt idx="2391">
                  <c:v>34.597865565619692</c:v>
                </c:pt>
                <c:pt idx="2392">
                  <c:v>34.598463969542458</c:v>
                </c:pt>
                <c:pt idx="2393">
                  <c:v>34.598535538898105</c:v>
                </c:pt>
                <c:pt idx="2394">
                  <c:v>34.598861223853703</c:v>
                </c:pt>
                <c:pt idx="2395">
                  <c:v>34.59900238432995</c:v>
                </c:pt>
                <c:pt idx="2396">
                  <c:v>34.599972840982055</c:v>
                </c:pt>
                <c:pt idx="2397">
                  <c:v>34.600011028197677</c:v>
                </c:pt>
                <c:pt idx="2398">
                  <c:v>34.600042476115057</c:v>
                </c:pt>
                <c:pt idx="2399">
                  <c:v>34.600773008101314</c:v>
                </c:pt>
                <c:pt idx="2400">
                  <c:v>34.60276612091382</c:v>
                </c:pt>
                <c:pt idx="2401">
                  <c:v>34.603234097086641</c:v>
                </c:pt>
                <c:pt idx="2402">
                  <c:v>34.604315781156181</c:v>
                </c:pt>
                <c:pt idx="2403">
                  <c:v>34.604600653175702</c:v>
                </c:pt>
                <c:pt idx="2404">
                  <c:v>34.605951622573457</c:v>
                </c:pt>
                <c:pt idx="2405">
                  <c:v>34.60691383743827</c:v>
                </c:pt>
                <c:pt idx="2406">
                  <c:v>34.607638090993781</c:v>
                </c:pt>
                <c:pt idx="2407">
                  <c:v>34.6085176902086</c:v>
                </c:pt>
                <c:pt idx="2408">
                  <c:v>34.608919937489809</c:v>
                </c:pt>
                <c:pt idx="2409">
                  <c:v>34.608940425347683</c:v>
                </c:pt>
                <c:pt idx="2410">
                  <c:v>34.609223094445497</c:v>
                </c:pt>
                <c:pt idx="2411">
                  <c:v>34.609289225718015</c:v>
                </c:pt>
                <c:pt idx="2412">
                  <c:v>34.609549900942241</c:v>
                </c:pt>
                <c:pt idx="2413">
                  <c:v>34.609695198693196</c:v>
                </c:pt>
                <c:pt idx="2414">
                  <c:v>34.610105989580326</c:v>
                </c:pt>
                <c:pt idx="2415">
                  <c:v>34.610531382135207</c:v>
                </c:pt>
                <c:pt idx="2416">
                  <c:v>34.611259999902508</c:v>
                </c:pt>
                <c:pt idx="2417">
                  <c:v>34.611964150497684</c:v>
                </c:pt>
                <c:pt idx="2418">
                  <c:v>34.61311558696962</c:v>
                </c:pt>
                <c:pt idx="2419">
                  <c:v>34.613281453732426</c:v>
                </c:pt>
                <c:pt idx="2420">
                  <c:v>34.613444973845446</c:v>
                </c:pt>
                <c:pt idx="2421">
                  <c:v>34.613825148188376</c:v>
                </c:pt>
                <c:pt idx="2422">
                  <c:v>34.614423298462555</c:v>
                </c:pt>
                <c:pt idx="2423">
                  <c:v>34.614487446504903</c:v>
                </c:pt>
                <c:pt idx="2424">
                  <c:v>34.614540262784772</c:v>
                </c:pt>
                <c:pt idx="2425">
                  <c:v>34.618479729623061</c:v>
                </c:pt>
                <c:pt idx="2426">
                  <c:v>34.619040407845823</c:v>
                </c:pt>
                <c:pt idx="2427">
                  <c:v>34.6201825136976</c:v>
                </c:pt>
                <c:pt idx="2428">
                  <c:v>34.620322057313238</c:v>
                </c:pt>
                <c:pt idx="2429">
                  <c:v>34.621370723791109</c:v>
                </c:pt>
                <c:pt idx="2430">
                  <c:v>34.621516284127509</c:v>
                </c:pt>
                <c:pt idx="2431">
                  <c:v>34.621970798262126</c:v>
                </c:pt>
                <c:pt idx="2432">
                  <c:v>34.622256651156469</c:v>
                </c:pt>
                <c:pt idx="2433">
                  <c:v>34.626712522231315</c:v>
                </c:pt>
                <c:pt idx="2434">
                  <c:v>34.626828910974396</c:v>
                </c:pt>
                <c:pt idx="2435">
                  <c:v>34.626921190994871</c:v>
                </c:pt>
                <c:pt idx="2436">
                  <c:v>34.627703260441955</c:v>
                </c:pt>
                <c:pt idx="2437">
                  <c:v>34.627901317039083</c:v>
                </c:pt>
                <c:pt idx="2438">
                  <c:v>34.627904454629522</c:v>
                </c:pt>
                <c:pt idx="2439">
                  <c:v>34.629249504088207</c:v>
                </c:pt>
                <c:pt idx="2440">
                  <c:v>34.629269123967021</c:v>
                </c:pt>
                <c:pt idx="2441">
                  <c:v>34.62986909333528</c:v>
                </c:pt>
                <c:pt idx="2442">
                  <c:v>34.630328912456001</c:v>
                </c:pt>
                <c:pt idx="2443">
                  <c:v>34.63053886004186</c:v>
                </c:pt>
                <c:pt idx="2444">
                  <c:v>34.630660228102833</c:v>
                </c:pt>
                <c:pt idx="2445">
                  <c:v>34.631017437112142</c:v>
                </c:pt>
                <c:pt idx="2446">
                  <c:v>34.632594093402503</c:v>
                </c:pt>
                <c:pt idx="2447">
                  <c:v>34.634383170209574</c:v>
                </c:pt>
                <c:pt idx="2448">
                  <c:v>34.635253446028841</c:v>
                </c:pt>
                <c:pt idx="2449">
                  <c:v>34.635774154871093</c:v>
                </c:pt>
                <c:pt idx="2450">
                  <c:v>34.637193635289812</c:v>
                </c:pt>
                <c:pt idx="2451">
                  <c:v>34.638092561240995</c:v>
                </c:pt>
                <c:pt idx="2452">
                  <c:v>34.638124367842742</c:v>
                </c:pt>
                <c:pt idx="2453">
                  <c:v>34.638347960512164</c:v>
                </c:pt>
                <c:pt idx="2454">
                  <c:v>34.639250861034661</c:v>
                </c:pt>
                <c:pt idx="2455">
                  <c:v>34.641406088006867</c:v>
                </c:pt>
                <c:pt idx="2456">
                  <c:v>34.643075464057141</c:v>
                </c:pt>
                <c:pt idx="2457">
                  <c:v>34.643514227816453</c:v>
                </c:pt>
                <c:pt idx="2458">
                  <c:v>34.644549245752508</c:v>
                </c:pt>
                <c:pt idx="2459">
                  <c:v>34.646393968494714</c:v>
                </c:pt>
                <c:pt idx="2460">
                  <c:v>34.646498127839529</c:v>
                </c:pt>
                <c:pt idx="2461">
                  <c:v>34.646593813826264</c:v>
                </c:pt>
                <c:pt idx="2462">
                  <c:v>34.647336119952207</c:v>
                </c:pt>
                <c:pt idx="2463">
                  <c:v>34.647417462671825</c:v>
                </c:pt>
                <c:pt idx="2464">
                  <c:v>34.647427358460313</c:v>
                </c:pt>
                <c:pt idx="2465">
                  <c:v>34.647611215897214</c:v>
                </c:pt>
                <c:pt idx="2466">
                  <c:v>34.647633322213274</c:v>
                </c:pt>
                <c:pt idx="2467">
                  <c:v>34.647964180602656</c:v>
                </c:pt>
                <c:pt idx="2468">
                  <c:v>34.649147886144213</c:v>
                </c:pt>
                <c:pt idx="2469">
                  <c:v>34.651145371004972</c:v>
                </c:pt>
                <c:pt idx="2470">
                  <c:v>34.651488970152201</c:v>
                </c:pt>
                <c:pt idx="2471">
                  <c:v>34.651942974789904</c:v>
                </c:pt>
                <c:pt idx="2472">
                  <c:v>34.652185484321116</c:v>
                </c:pt>
                <c:pt idx="2473">
                  <c:v>34.652666431675101</c:v>
                </c:pt>
                <c:pt idx="2474">
                  <c:v>34.652677481468963</c:v>
                </c:pt>
                <c:pt idx="2475">
                  <c:v>34.653370807873635</c:v>
                </c:pt>
                <c:pt idx="2476">
                  <c:v>34.654401976335009</c:v>
                </c:pt>
                <c:pt idx="2477">
                  <c:v>34.655248108567598</c:v>
                </c:pt>
                <c:pt idx="2478">
                  <c:v>34.655716052467902</c:v>
                </c:pt>
                <c:pt idx="2479">
                  <c:v>34.656114589517244</c:v>
                </c:pt>
                <c:pt idx="2480">
                  <c:v>34.65691749584326</c:v>
                </c:pt>
                <c:pt idx="2481">
                  <c:v>34.657241027197884</c:v>
                </c:pt>
                <c:pt idx="2482">
                  <c:v>34.657544436780682</c:v>
                </c:pt>
                <c:pt idx="2483">
                  <c:v>34.657952477075824</c:v>
                </c:pt>
                <c:pt idx="2484">
                  <c:v>34.660574579210888</c:v>
                </c:pt>
                <c:pt idx="2485">
                  <c:v>34.661505842357187</c:v>
                </c:pt>
                <c:pt idx="2486">
                  <c:v>34.661970669567609</c:v>
                </c:pt>
                <c:pt idx="2487">
                  <c:v>34.662841781025953</c:v>
                </c:pt>
                <c:pt idx="2488">
                  <c:v>34.663448450642832</c:v>
                </c:pt>
                <c:pt idx="2489">
                  <c:v>34.664204446610476</c:v>
                </c:pt>
                <c:pt idx="2490">
                  <c:v>34.664891153596855</c:v>
                </c:pt>
                <c:pt idx="2491">
                  <c:v>34.66492137051813</c:v>
                </c:pt>
                <c:pt idx="2492">
                  <c:v>34.665737077785238</c:v>
                </c:pt>
                <c:pt idx="2493">
                  <c:v>34.66686879967007</c:v>
                </c:pt>
                <c:pt idx="2494">
                  <c:v>34.668682095459815</c:v>
                </c:pt>
                <c:pt idx="2495">
                  <c:v>34.669640834706556</c:v>
                </c:pt>
                <c:pt idx="2496">
                  <c:v>34.670041895016027</c:v>
                </c:pt>
                <c:pt idx="2497">
                  <c:v>34.670498504804797</c:v>
                </c:pt>
                <c:pt idx="2498">
                  <c:v>34.672413857902789</c:v>
                </c:pt>
                <c:pt idx="2499">
                  <c:v>34.673583120069431</c:v>
                </c:pt>
                <c:pt idx="2500">
                  <c:v>34.674876557983197</c:v>
                </c:pt>
                <c:pt idx="2501">
                  <c:v>34.675275550704463</c:v>
                </c:pt>
                <c:pt idx="2502">
                  <c:v>34.675501703445526</c:v>
                </c:pt>
                <c:pt idx="2503">
                  <c:v>34.676416715297314</c:v>
                </c:pt>
                <c:pt idx="2504">
                  <c:v>34.677008353245924</c:v>
                </c:pt>
                <c:pt idx="2505">
                  <c:v>34.677721518895126</c:v>
                </c:pt>
                <c:pt idx="2506">
                  <c:v>34.677732326928258</c:v>
                </c:pt>
                <c:pt idx="2507">
                  <c:v>34.678031410225842</c:v>
                </c:pt>
                <c:pt idx="2508">
                  <c:v>34.678166219813491</c:v>
                </c:pt>
                <c:pt idx="2509">
                  <c:v>34.679443928572617</c:v>
                </c:pt>
                <c:pt idx="2510">
                  <c:v>34.681474683410819</c:v>
                </c:pt>
                <c:pt idx="2511">
                  <c:v>34.681585611251251</c:v>
                </c:pt>
                <c:pt idx="2512">
                  <c:v>34.682444807391832</c:v>
                </c:pt>
                <c:pt idx="2513">
                  <c:v>34.685921103500156</c:v>
                </c:pt>
                <c:pt idx="2514">
                  <c:v>34.686512484067229</c:v>
                </c:pt>
                <c:pt idx="2515">
                  <c:v>34.688000071052514</c:v>
                </c:pt>
                <c:pt idx="2516">
                  <c:v>34.688091348453625</c:v>
                </c:pt>
                <c:pt idx="2517">
                  <c:v>34.688302639835698</c:v>
                </c:pt>
                <c:pt idx="2518">
                  <c:v>34.688808565180466</c:v>
                </c:pt>
                <c:pt idx="2519">
                  <c:v>34.689700519821521</c:v>
                </c:pt>
                <c:pt idx="2520">
                  <c:v>34.690310424772591</c:v>
                </c:pt>
                <c:pt idx="2521">
                  <c:v>34.690638515515843</c:v>
                </c:pt>
                <c:pt idx="2522">
                  <c:v>34.690786996174801</c:v>
                </c:pt>
                <c:pt idx="2523">
                  <c:v>34.691924503054793</c:v>
                </c:pt>
                <c:pt idx="2524">
                  <c:v>34.692268049605111</c:v>
                </c:pt>
                <c:pt idx="2525">
                  <c:v>34.693254300659341</c:v>
                </c:pt>
                <c:pt idx="2526">
                  <c:v>34.695804437881108</c:v>
                </c:pt>
                <c:pt idx="2527">
                  <c:v>34.696164975323029</c:v>
                </c:pt>
                <c:pt idx="2528">
                  <c:v>34.696286759167819</c:v>
                </c:pt>
                <c:pt idx="2529">
                  <c:v>34.696510396330893</c:v>
                </c:pt>
                <c:pt idx="2530">
                  <c:v>34.697677436883687</c:v>
                </c:pt>
                <c:pt idx="2531">
                  <c:v>34.698046840409326</c:v>
                </c:pt>
                <c:pt idx="2532">
                  <c:v>34.698599876985263</c:v>
                </c:pt>
                <c:pt idx="2533">
                  <c:v>34.699099817965696</c:v>
                </c:pt>
                <c:pt idx="2534">
                  <c:v>34.701439452638439</c:v>
                </c:pt>
                <c:pt idx="2535">
                  <c:v>34.702616102072689</c:v>
                </c:pt>
                <c:pt idx="2536">
                  <c:v>34.703105518575995</c:v>
                </c:pt>
                <c:pt idx="2537">
                  <c:v>34.703358292918651</c:v>
                </c:pt>
                <c:pt idx="2538">
                  <c:v>34.704607995915751</c:v>
                </c:pt>
                <c:pt idx="2539">
                  <c:v>34.706147479428552</c:v>
                </c:pt>
                <c:pt idx="2540">
                  <c:v>34.706366857091254</c:v>
                </c:pt>
                <c:pt idx="2541">
                  <c:v>34.706435320260866</c:v>
                </c:pt>
                <c:pt idx="2542">
                  <c:v>34.708080179931677</c:v>
                </c:pt>
                <c:pt idx="2543">
                  <c:v>34.709064187478184</c:v>
                </c:pt>
                <c:pt idx="2544">
                  <c:v>34.709998518939436</c:v>
                </c:pt>
                <c:pt idx="2545">
                  <c:v>34.710738051040167</c:v>
                </c:pt>
                <c:pt idx="2546">
                  <c:v>34.711349883002143</c:v>
                </c:pt>
                <c:pt idx="2547">
                  <c:v>34.712265557532213</c:v>
                </c:pt>
                <c:pt idx="2548">
                  <c:v>34.712315499723736</c:v>
                </c:pt>
                <c:pt idx="2549">
                  <c:v>34.713511948743353</c:v>
                </c:pt>
                <c:pt idx="2550">
                  <c:v>34.713736848933166</c:v>
                </c:pt>
                <c:pt idx="2551">
                  <c:v>34.714956272065976</c:v>
                </c:pt>
                <c:pt idx="2552">
                  <c:v>34.714977907337079</c:v>
                </c:pt>
                <c:pt idx="2553">
                  <c:v>34.715359053169472</c:v>
                </c:pt>
                <c:pt idx="2554">
                  <c:v>34.716954755180829</c:v>
                </c:pt>
                <c:pt idx="2555">
                  <c:v>34.717187278373778</c:v>
                </c:pt>
                <c:pt idx="2556">
                  <c:v>34.718664138131778</c:v>
                </c:pt>
                <c:pt idx="2557">
                  <c:v>34.718785248450288</c:v>
                </c:pt>
                <c:pt idx="2558">
                  <c:v>34.71912221967257</c:v>
                </c:pt>
                <c:pt idx="2559">
                  <c:v>34.721147521204429</c:v>
                </c:pt>
                <c:pt idx="2560">
                  <c:v>34.722406867077268</c:v>
                </c:pt>
                <c:pt idx="2561">
                  <c:v>34.724292305246124</c:v>
                </c:pt>
                <c:pt idx="2562">
                  <c:v>34.724499636522793</c:v>
                </c:pt>
                <c:pt idx="2563">
                  <c:v>34.725544081265348</c:v>
                </c:pt>
                <c:pt idx="2564">
                  <c:v>34.725601914738562</c:v>
                </c:pt>
                <c:pt idx="2565">
                  <c:v>34.726274217849806</c:v>
                </c:pt>
                <c:pt idx="2566">
                  <c:v>34.72755515616219</c:v>
                </c:pt>
                <c:pt idx="2567">
                  <c:v>34.727925431507082</c:v>
                </c:pt>
                <c:pt idx="2568">
                  <c:v>34.72801440550316</c:v>
                </c:pt>
                <c:pt idx="2569">
                  <c:v>34.728718526696944</c:v>
                </c:pt>
                <c:pt idx="2570">
                  <c:v>34.729059978134543</c:v>
                </c:pt>
                <c:pt idx="2571">
                  <c:v>34.73028307644055</c:v>
                </c:pt>
                <c:pt idx="2572">
                  <c:v>34.730474376597755</c:v>
                </c:pt>
                <c:pt idx="2573">
                  <c:v>34.731046122100146</c:v>
                </c:pt>
                <c:pt idx="2574">
                  <c:v>34.731995958076979</c:v>
                </c:pt>
                <c:pt idx="2575">
                  <c:v>34.73279573440513</c:v>
                </c:pt>
                <c:pt idx="2576">
                  <c:v>34.73414863454375</c:v>
                </c:pt>
                <c:pt idx="2577">
                  <c:v>34.734532167846751</c:v>
                </c:pt>
                <c:pt idx="2578">
                  <c:v>34.737444638362163</c:v>
                </c:pt>
                <c:pt idx="2579">
                  <c:v>34.737948170050444</c:v>
                </c:pt>
                <c:pt idx="2580">
                  <c:v>34.738503520919224</c:v>
                </c:pt>
                <c:pt idx="2581">
                  <c:v>34.739301905771619</c:v>
                </c:pt>
                <c:pt idx="2582">
                  <c:v>34.739982100757189</c:v>
                </c:pt>
                <c:pt idx="2583">
                  <c:v>34.740141082957258</c:v>
                </c:pt>
                <c:pt idx="2584">
                  <c:v>34.740398838616088</c:v>
                </c:pt>
                <c:pt idx="2585">
                  <c:v>34.740740774959647</c:v>
                </c:pt>
                <c:pt idx="2586">
                  <c:v>34.742327661309695</c:v>
                </c:pt>
                <c:pt idx="2587">
                  <c:v>34.742381612120212</c:v>
                </c:pt>
                <c:pt idx="2588">
                  <c:v>34.744305398661091</c:v>
                </c:pt>
                <c:pt idx="2589">
                  <c:v>34.744790341446787</c:v>
                </c:pt>
                <c:pt idx="2590">
                  <c:v>34.745347240680886</c:v>
                </c:pt>
                <c:pt idx="2591">
                  <c:v>34.745495201285799</c:v>
                </c:pt>
                <c:pt idx="2592">
                  <c:v>34.747470958600239</c:v>
                </c:pt>
                <c:pt idx="2593">
                  <c:v>34.747911850220653</c:v>
                </c:pt>
                <c:pt idx="2594">
                  <c:v>34.748045016800724</c:v>
                </c:pt>
                <c:pt idx="2595">
                  <c:v>34.751021666120927</c:v>
                </c:pt>
                <c:pt idx="2596">
                  <c:v>34.751129758338656</c:v>
                </c:pt>
                <c:pt idx="2597">
                  <c:v>34.751731419515124</c:v>
                </c:pt>
                <c:pt idx="2598">
                  <c:v>34.751774750207559</c:v>
                </c:pt>
                <c:pt idx="2599">
                  <c:v>34.752422037412607</c:v>
                </c:pt>
                <c:pt idx="2600">
                  <c:v>34.753099494559997</c:v>
                </c:pt>
                <c:pt idx="2601">
                  <c:v>34.753177775466582</c:v>
                </c:pt>
                <c:pt idx="2602">
                  <c:v>34.75421028085244</c:v>
                </c:pt>
                <c:pt idx="2603">
                  <c:v>34.755609259771568</c:v>
                </c:pt>
                <c:pt idx="2604">
                  <c:v>34.757055186504211</c:v>
                </c:pt>
                <c:pt idx="2605">
                  <c:v>34.757120634333688</c:v>
                </c:pt>
                <c:pt idx="2606">
                  <c:v>34.758804811418614</c:v>
                </c:pt>
                <c:pt idx="2607">
                  <c:v>34.758970920221863</c:v>
                </c:pt>
                <c:pt idx="2608">
                  <c:v>34.759019363835996</c:v>
                </c:pt>
                <c:pt idx="2609">
                  <c:v>34.759818924703879</c:v>
                </c:pt>
                <c:pt idx="2610">
                  <c:v>34.760179874405196</c:v>
                </c:pt>
                <c:pt idx="2611">
                  <c:v>34.763207665608491</c:v>
                </c:pt>
                <c:pt idx="2612">
                  <c:v>34.765175851894391</c:v>
                </c:pt>
                <c:pt idx="2613">
                  <c:v>34.765560256366918</c:v>
                </c:pt>
                <c:pt idx="2614">
                  <c:v>34.766541435688822</c:v>
                </c:pt>
                <c:pt idx="2615">
                  <c:v>34.767364287658076</c:v>
                </c:pt>
                <c:pt idx="2616">
                  <c:v>34.771607995086995</c:v>
                </c:pt>
                <c:pt idx="2617">
                  <c:v>34.771653374820019</c:v>
                </c:pt>
                <c:pt idx="2618">
                  <c:v>34.772544847805598</c:v>
                </c:pt>
                <c:pt idx="2619">
                  <c:v>34.773690490312539</c:v>
                </c:pt>
                <c:pt idx="2620">
                  <c:v>34.774286464734359</c:v>
                </c:pt>
                <c:pt idx="2621">
                  <c:v>34.774868937371245</c:v>
                </c:pt>
                <c:pt idx="2622">
                  <c:v>34.775201923241283</c:v>
                </c:pt>
                <c:pt idx="2623">
                  <c:v>34.775915360764408</c:v>
                </c:pt>
                <c:pt idx="2624">
                  <c:v>34.776053063644987</c:v>
                </c:pt>
                <c:pt idx="2625">
                  <c:v>34.779189962262649</c:v>
                </c:pt>
                <c:pt idx="2626">
                  <c:v>34.780017974268283</c:v>
                </c:pt>
                <c:pt idx="2627">
                  <c:v>34.78055165070316</c:v>
                </c:pt>
                <c:pt idx="2628">
                  <c:v>34.781664645906858</c:v>
                </c:pt>
                <c:pt idx="2629">
                  <c:v>34.78167375545106</c:v>
                </c:pt>
                <c:pt idx="2630">
                  <c:v>34.781861624998065</c:v>
                </c:pt>
                <c:pt idx="2631">
                  <c:v>34.782242640763108</c:v>
                </c:pt>
                <c:pt idx="2632">
                  <c:v>34.783550841300695</c:v>
                </c:pt>
                <c:pt idx="2633">
                  <c:v>34.784178249268862</c:v>
                </c:pt>
                <c:pt idx="2634">
                  <c:v>34.784398108969121</c:v>
                </c:pt>
                <c:pt idx="2635">
                  <c:v>34.786275035968316</c:v>
                </c:pt>
                <c:pt idx="2636">
                  <c:v>34.788284244564721</c:v>
                </c:pt>
                <c:pt idx="2637">
                  <c:v>34.789536310973148</c:v>
                </c:pt>
                <c:pt idx="2638">
                  <c:v>34.790729109607938</c:v>
                </c:pt>
                <c:pt idx="2639">
                  <c:v>34.791144136075069</c:v>
                </c:pt>
                <c:pt idx="2640">
                  <c:v>34.791243931235286</c:v>
                </c:pt>
                <c:pt idx="2641">
                  <c:v>34.791877957638668</c:v>
                </c:pt>
                <c:pt idx="2642">
                  <c:v>34.791983483631476</c:v>
                </c:pt>
                <c:pt idx="2643">
                  <c:v>34.794172181694002</c:v>
                </c:pt>
                <c:pt idx="2644">
                  <c:v>34.795677596925238</c:v>
                </c:pt>
                <c:pt idx="2645">
                  <c:v>34.796331457872768</c:v>
                </c:pt>
                <c:pt idx="2646">
                  <c:v>34.797148816814946</c:v>
                </c:pt>
                <c:pt idx="2647">
                  <c:v>34.799437498121208</c:v>
                </c:pt>
                <c:pt idx="2648">
                  <c:v>34.799804266525562</c:v>
                </c:pt>
                <c:pt idx="2649">
                  <c:v>34.801003626357442</c:v>
                </c:pt>
                <c:pt idx="2650">
                  <c:v>34.80154746595646</c:v>
                </c:pt>
                <c:pt idx="2651">
                  <c:v>34.80196887336448</c:v>
                </c:pt>
                <c:pt idx="2652">
                  <c:v>34.802032734979981</c:v>
                </c:pt>
                <c:pt idx="2653">
                  <c:v>34.802643479142226</c:v>
                </c:pt>
                <c:pt idx="2654">
                  <c:v>34.803325577848391</c:v>
                </c:pt>
                <c:pt idx="2655">
                  <c:v>34.803500322258202</c:v>
                </c:pt>
                <c:pt idx="2656">
                  <c:v>34.803787512472681</c:v>
                </c:pt>
                <c:pt idx="2657">
                  <c:v>34.804050317285004</c:v>
                </c:pt>
                <c:pt idx="2658">
                  <c:v>34.805062985015624</c:v>
                </c:pt>
                <c:pt idx="2659">
                  <c:v>34.805359624795948</c:v>
                </c:pt>
                <c:pt idx="2660">
                  <c:v>34.805858676693497</c:v>
                </c:pt>
                <c:pt idx="2661">
                  <c:v>34.80636482517648</c:v>
                </c:pt>
                <c:pt idx="2662">
                  <c:v>34.806394006255367</c:v>
                </c:pt>
                <c:pt idx="2663">
                  <c:v>34.807954869178189</c:v>
                </c:pt>
                <c:pt idx="2664">
                  <c:v>34.808151043919494</c:v>
                </c:pt>
                <c:pt idx="2665">
                  <c:v>34.808581880670346</c:v>
                </c:pt>
                <c:pt idx="2666">
                  <c:v>34.810151234299653</c:v>
                </c:pt>
                <c:pt idx="2667">
                  <c:v>34.810464732482842</c:v>
                </c:pt>
                <c:pt idx="2668">
                  <c:v>34.811149650728083</c:v>
                </c:pt>
                <c:pt idx="2669">
                  <c:v>34.813083581294194</c:v>
                </c:pt>
                <c:pt idx="2670">
                  <c:v>34.81464412933417</c:v>
                </c:pt>
                <c:pt idx="2671">
                  <c:v>34.814963042277867</c:v>
                </c:pt>
                <c:pt idx="2672">
                  <c:v>34.81499033749386</c:v>
                </c:pt>
                <c:pt idx="2673">
                  <c:v>34.816176396354173</c:v>
                </c:pt>
                <c:pt idx="2674">
                  <c:v>34.816233566998115</c:v>
                </c:pt>
                <c:pt idx="2675">
                  <c:v>34.817454984679046</c:v>
                </c:pt>
                <c:pt idx="2676">
                  <c:v>34.818846514813991</c:v>
                </c:pt>
                <c:pt idx="2677">
                  <c:v>34.819125553690306</c:v>
                </c:pt>
                <c:pt idx="2678">
                  <c:v>34.821118219456181</c:v>
                </c:pt>
                <c:pt idx="2679">
                  <c:v>34.821567478492916</c:v>
                </c:pt>
                <c:pt idx="2680">
                  <c:v>34.82267121503002</c:v>
                </c:pt>
                <c:pt idx="2681">
                  <c:v>34.822776929090189</c:v>
                </c:pt>
                <c:pt idx="2682">
                  <c:v>34.822930172885805</c:v>
                </c:pt>
                <c:pt idx="2683">
                  <c:v>34.823944473387847</c:v>
                </c:pt>
                <c:pt idx="2684">
                  <c:v>34.824771450174893</c:v>
                </c:pt>
                <c:pt idx="2685">
                  <c:v>34.825496759094662</c:v>
                </c:pt>
                <c:pt idx="2686">
                  <c:v>34.825559790850598</c:v>
                </c:pt>
                <c:pt idx="2687">
                  <c:v>34.825741818292187</c:v>
                </c:pt>
                <c:pt idx="2688">
                  <c:v>34.826254867369869</c:v>
                </c:pt>
                <c:pt idx="2689">
                  <c:v>34.82651184845713</c:v>
                </c:pt>
                <c:pt idx="2690">
                  <c:v>34.827595771015808</c:v>
                </c:pt>
                <c:pt idx="2691">
                  <c:v>34.832647466718278</c:v>
                </c:pt>
                <c:pt idx="2692">
                  <c:v>34.832897074766663</c:v>
                </c:pt>
                <c:pt idx="2693">
                  <c:v>34.834002203288399</c:v>
                </c:pt>
                <c:pt idx="2694">
                  <c:v>34.834180370544217</c:v>
                </c:pt>
                <c:pt idx="2695">
                  <c:v>34.834671816020702</c:v>
                </c:pt>
                <c:pt idx="2696">
                  <c:v>34.835126553273625</c:v>
                </c:pt>
                <c:pt idx="2697">
                  <c:v>34.837094719516685</c:v>
                </c:pt>
                <c:pt idx="2698">
                  <c:v>34.838342373786986</c:v>
                </c:pt>
                <c:pt idx="2699">
                  <c:v>34.839860637842683</c:v>
                </c:pt>
                <c:pt idx="2700">
                  <c:v>34.84103513820277</c:v>
                </c:pt>
                <c:pt idx="2701">
                  <c:v>34.841654310773322</c:v>
                </c:pt>
                <c:pt idx="2702">
                  <c:v>34.841830047993554</c:v>
                </c:pt>
                <c:pt idx="2703">
                  <c:v>34.841856542689357</c:v>
                </c:pt>
                <c:pt idx="2704">
                  <c:v>34.84246768224682</c:v>
                </c:pt>
                <c:pt idx="2705">
                  <c:v>34.844228572186822</c:v>
                </c:pt>
                <c:pt idx="2706">
                  <c:v>34.84432952276191</c:v>
                </c:pt>
                <c:pt idx="2707">
                  <c:v>34.8444342957958</c:v>
                </c:pt>
                <c:pt idx="2708">
                  <c:v>34.844454510878563</c:v>
                </c:pt>
                <c:pt idx="2709">
                  <c:v>34.846337354139351</c:v>
                </c:pt>
                <c:pt idx="2710">
                  <c:v>34.84796368063737</c:v>
                </c:pt>
                <c:pt idx="2711">
                  <c:v>34.848148212055072</c:v>
                </c:pt>
                <c:pt idx="2712">
                  <c:v>34.849049202043375</c:v>
                </c:pt>
                <c:pt idx="2713">
                  <c:v>34.849545096309328</c:v>
                </c:pt>
                <c:pt idx="2714">
                  <c:v>34.851045363887955</c:v>
                </c:pt>
                <c:pt idx="2715">
                  <c:v>34.851301075743805</c:v>
                </c:pt>
                <c:pt idx="2716">
                  <c:v>34.851699785807249</c:v>
                </c:pt>
                <c:pt idx="2717">
                  <c:v>34.852215757925649</c:v>
                </c:pt>
                <c:pt idx="2718">
                  <c:v>34.853254176611685</c:v>
                </c:pt>
                <c:pt idx="2719">
                  <c:v>34.853895168754079</c:v>
                </c:pt>
                <c:pt idx="2720">
                  <c:v>34.854066177676607</c:v>
                </c:pt>
                <c:pt idx="2721">
                  <c:v>34.854172478082461</c:v>
                </c:pt>
                <c:pt idx="2722">
                  <c:v>34.855072834553852</c:v>
                </c:pt>
                <c:pt idx="2723">
                  <c:v>34.856230032542634</c:v>
                </c:pt>
                <c:pt idx="2724">
                  <c:v>34.856616158316783</c:v>
                </c:pt>
                <c:pt idx="2725">
                  <c:v>34.857559841451177</c:v>
                </c:pt>
                <c:pt idx="2726">
                  <c:v>34.857942359850284</c:v>
                </c:pt>
                <c:pt idx="2727">
                  <c:v>34.859130638581547</c:v>
                </c:pt>
                <c:pt idx="2728">
                  <c:v>34.860058592911862</c:v>
                </c:pt>
                <c:pt idx="2729">
                  <c:v>34.860105761079275</c:v>
                </c:pt>
                <c:pt idx="2730">
                  <c:v>34.860123672028436</c:v>
                </c:pt>
                <c:pt idx="2731">
                  <c:v>34.861116256024637</c:v>
                </c:pt>
                <c:pt idx="2732">
                  <c:v>34.861136215134188</c:v>
                </c:pt>
                <c:pt idx="2733">
                  <c:v>34.861785811857402</c:v>
                </c:pt>
                <c:pt idx="2734">
                  <c:v>34.862105911627566</c:v>
                </c:pt>
                <c:pt idx="2735">
                  <c:v>34.86372070694167</c:v>
                </c:pt>
                <c:pt idx="2736">
                  <c:v>34.86381826718425</c:v>
                </c:pt>
                <c:pt idx="2737">
                  <c:v>34.86498831319097</c:v>
                </c:pt>
                <c:pt idx="2738">
                  <c:v>34.865368365516531</c:v>
                </c:pt>
                <c:pt idx="2739">
                  <c:v>34.867225609188381</c:v>
                </c:pt>
                <c:pt idx="2740">
                  <c:v>34.867278398405311</c:v>
                </c:pt>
                <c:pt idx="2741">
                  <c:v>34.868365464498112</c:v>
                </c:pt>
                <c:pt idx="2742">
                  <c:v>34.869954408402627</c:v>
                </c:pt>
                <c:pt idx="2743">
                  <c:v>34.871320859864944</c:v>
                </c:pt>
                <c:pt idx="2744">
                  <c:v>34.871615431294998</c:v>
                </c:pt>
                <c:pt idx="2745">
                  <c:v>34.871813338163584</c:v>
                </c:pt>
                <c:pt idx="2746">
                  <c:v>34.871961829762327</c:v>
                </c:pt>
                <c:pt idx="2747">
                  <c:v>34.874110472367533</c:v>
                </c:pt>
                <c:pt idx="2748">
                  <c:v>34.874318857557626</c:v>
                </c:pt>
                <c:pt idx="2749">
                  <c:v>34.875713094037515</c:v>
                </c:pt>
                <c:pt idx="2750">
                  <c:v>34.875897340874268</c:v>
                </c:pt>
                <c:pt idx="2751">
                  <c:v>34.876099917782554</c:v>
                </c:pt>
                <c:pt idx="2752">
                  <c:v>34.876950369013485</c:v>
                </c:pt>
                <c:pt idx="2753">
                  <c:v>34.879338349522101</c:v>
                </c:pt>
                <c:pt idx="2754">
                  <c:v>34.879938061857388</c:v>
                </c:pt>
                <c:pt idx="2755">
                  <c:v>34.881047856235305</c:v>
                </c:pt>
                <c:pt idx="2756">
                  <c:v>34.88123038091134</c:v>
                </c:pt>
                <c:pt idx="2757">
                  <c:v>34.881304076559502</c:v>
                </c:pt>
                <c:pt idx="2758">
                  <c:v>34.881698603601848</c:v>
                </c:pt>
                <c:pt idx="2759">
                  <c:v>34.882303206700726</c:v>
                </c:pt>
                <c:pt idx="2760">
                  <c:v>34.883600344120552</c:v>
                </c:pt>
                <c:pt idx="2761">
                  <c:v>34.884353505037808</c:v>
                </c:pt>
                <c:pt idx="2762">
                  <c:v>34.885704552100336</c:v>
                </c:pt>
                <c:pt idx="2763">
                  <c:v>34.885763640685141</c:v>
                </c:pt>
                <c:pt idx="2764">
                  <c:v>34.886793868164723</c:v>
                </c:pt>
                <c:pt idx="2765">
                  <c:v>34.887190733756853</c:v>
                </c:pt>
                <c:pt idx="2766">
                  <c:v>34.8892185925354</c:v>
                </c:pt>
                <c:pt idx="2767">
                  <c:v>34.891290510123532</c:v>
                </c:pt>
                <c:pt idx="2768">
                  <c:v>34.891726324907367</c:v>
                </c:pt>
                <c:pt idx="2769">
                  <c:v>34.893316886603422</c:v>
                </c:pt>
                <c:pt idx="2770">
                  <c:v>34.893330749367728</c:v>
                </c:pt>
                <c:pt idx="2771">
                  <c:v>34.894093523731925</c:v>
                </c:pt>
                <c:pt idx="2772">
                  <c:v>34.895556234766495</c:v>
                </c:pt>
                <c:pt idx="2773">
                  <c:v>34.895967951967087</c:v>
                </c:pt>
                <c:pt idx="2774">
                  <c:v>34.8975397396609</c:v>
                </c:pt>
                <c:pt idx="2775">
                  <c:v>34.899704204992844</c:v>
                </c:pt>
                <c:pt idx="2776">
                  <c:v>34.900246516164366</c:v>
                </c:pt>
                <c:pt idx="2777">
                  <c:v>34.900669203275022</c:v>
                </c:pt>
                <c:pt idx="2778">
                  <c:v>34.900777791720095</c:v>
                </c:pt>
                <c:pt idx="2779">
                  <c:v>34.901471569783297</c:v>
                </c:pt>
                <c:pt idx="2780">
                  <c:v>34.902441161095169</c:v>
                </c:pt>
                <c:pt idx="2781">
                  <c:v>34.903756616135276</c:v>
                </c:pt>
                <c:pt idx="2782">
                  <c:v>34.904349138543999</c:v>
                </c:pt>
                <c:pt idx="2783">
                  <c:v>34.906146928608919</c:v>
                </c:pt>
                <c:pt idx="2784">
                  <c:v>34.906687423992345</c:v>
                </c:pt>
                <c:pt idx="2785">
                  <c:v>34.909288969729495</c:v>
                </c:pt>
                <c:pt idx="2786">
                  <c:v>34.909347025607211</c:v>
                </c:pt>
                <c:pt idx="2787">
                  <c:v>34.909557640437299</c:v>
                </c:pt>
                <c:pt idx="2788">
                  <c:v>34.911076831473757</c:v>
                </c:pt>
                <c:pt idx="2789">
                  <c:v>34.912248417771963</c:v>
                </c:pt>
                <c:pt idx="2790">
                  <c:v>34.91313570806463</c:v>
                </c:pt>
                <c:pt idx="2791">
                  <c:v>34.914836636260937</c:v>
                </c:pt>
                <c:pt idx="2792">
                  <c:v>34.915225992876017</c:v>
                </c:pt>
                <c:pt idx="2793">
                  <c:v>34.915348273774931</c:v>
                </c:pt>
                <c:pt idx="2794">
                  <c:v>34.915696502470844</c:v>
                </c:pt>
                <c:pt idx="2795">
                  <c:v>34.915813672265692</c:v>
                </c:pt>
                <c:pt idx="2796">
                  <c:v>34.9164102558575</c:v>
                </c:pt>
                <c:pt idx="2797">
                  <c:v>34.916822100163159</c:v>
                </c:pt>
                <c:pt idx="2798">
                  <c:v>34.917802232882487</c:v>
                </c:pt>
                <c:pt idx="2799">
                  <c:v>34.919256216432075</c:v>
                </c:pt>
                <c:pt idx="2800">
                  <c:v>34.919491479038115</c:v>
                </c:pt>
                <c:pt idx="2801">
                  <c:v>34.919913457832507</c:v>
                </c:pt>
                <c:pt idx="2802">
                  <c:v>34.920130071712904</c:v>
                </c:pt>
                <c:pt idx="2803">
                  <c:v>34.921280799760588</c:v>
                </c:pt>
                <c:pt idx="2804">
                  <c:v>34.921878219074905</c:v>
                </c:pt>
                <c:pt idx="2805">
                  <c:v>34.924365062467608</c:v>
                </c:pt>
                <c:pt idx="2806">
                  <c:v>34.925220614117023</c:v>
                </c:pt>
                <c:pt idx="2807">
                  <c:v>34.927192526997906</c:v>
                </c:pt>
                <c:pt idx="2808">
                  <c:v>34.928422770980269</c:v>
                </c:pt>
                <c:pt idx="2809">
                  <c:v>34.928632985249578</c:v>
                </c:pt>
                <c:pt idx="2810">
                  <c:v>34.930240946064117</c:v>
                </c:pt>
                <c:pt idx="2811">
                  <c:v>34.932305283775591</c:v>
                </c:pt>
                <c:pt idx="2812">
                  <c:v>34.934481432125935</c:v>
                </c:pt>
                <c:pt idx="2813">
                  <c:v>34.935016567979496</c:v>
                </c:pt>
                <c:pt idx="2814">
                  <c:v>34.937422429354029</c:v>
                </c:pt>
                <c:pt idx="2815">
                  <c:v>34.93801691519208</c:v>
                </c:pt>
                <c:pt idx="2816">
                  <c:v>34.938169924485472</c:v>
                </c:pt>
                <c:pt idx="2817">
                  <c:v>34.939180675787661</c:v>
                </c:pt>
                <c:pt idx="2818">
                  <c:v>34.939636278997952</c:v>
                </c:pt>
                <c:pt idx="2819">
                  <c:v>34.940212161640076</c:v>
                </c:pt>
                <c:pt idx="2820">
                  <c:v>34.941111605264837</c:v>
                </c:pt>
                <c:pt idx="2821">
                  <c:v>34.941558588331958</c:v>
                </c:pt>
                <c:pt idx="2822">
                  <c:v>34.942326203721564</c:v>
                </c:pt>
                <c:pt idx="2823">
                  <c:v>34.943665105283408</c:v>
                </c:pt>
                <c:pt idx="2824">
                  <c:v>34.943729572249694</c:v>
                </c:pt>
                <c:pt idx="2825">
                  <c:v>34.944221529081446</c:v>
                </c:pt>
                <c:pt idx="2826">
                  <c:v>34.944582336307803</c:v>
                </c:pt>
                <c:pt idx="2827">
                  <c:v>34.945453336062201</c:v>
                </c:pt>
                <c:pt idx="2828">
                  <c:v>34.946936614472442</c:v>
                </c:pt>
                <c:pt idx="2829">
                  <c:v>34.94698230822069</c:v>
                </c:pt>
                <c:pt idx="2830">
                  <c:v>34.948202232568597</c:v>
                </c:pt>
                <c:pt idx="2831">
                  <c:v>34.948845672163316</c:v>
                </c:pt>
                <c:pt idx="2832">
                  <c:v>34.950384692770399</c:v>
                </c:pt>
                <c:pt idx="2833">
                  <c:v>34.952044399455339</c:v>
                </c:pt>
                <c:pt idx="2834">
                  <c:v>34.95237166692894</c:v>
                </c:pt>
                <c:pt idx="2835">
                  <c:v>34.952440319740397</c:v>
                </c:pt>
                <c:pt idx="2836">
                  <c:v>34.952466894224827</c:v>
                </c:pt>
                <c:pt idx="2837">
                  <c:v>34.95285491863892</c:v>
                </c:pt>
                <c:pt idx="2838">
                  <c:v>34.953827761279108</c:v>
                </c:pt>
                <c:pt idx="2839">
                  <c:v>34.953874698484341</c:v>
                </c:pt>
                <c:pt idx="2840">
                  <c:v>34.95519063833099</c:v>
                </c:pt>
                <c:pt idx="2841">
                  <c:v>34.956933156440854</c:v>
                </c:pt>
                <c:pt idx="2842">
                  <c:v>34.957224753805022</c:v>
                </c:pt>
                <c:pt idx="2843">
                  <c:v>34.957336403441793</c:v>
                </c:pt>
                <c:pt idx="2844">
                  <c:v>34.957810095279555</c:v>
                </c:pt>
                <c:pt idx="2845">
                  <c:v>34.9582029758094</c:v>
                </c:pt>
                <c:pt idx="2846">
                  <c:v>34.958796575418212</c:v>
                </c:pt>
                <c:pt idx="2847">
                  <c:v>34.961821615292521</c:v>
                </c:pt>
                <c:pt idx="2848">
                  <c:v>34.962401499799419</c:v>
                </c:pt>
                <c:pt idx="2849">
                  <c:v>34.962833129168743</c:v>
                </c:pt>
                <c:pt idx="2850">
                  <c:v>34.963268167201747</c:v>
                </c:pt>
                <c:pt idx="2851">
                  <c:v>34.963603406506699</c:v>
                </c:pt>
                <c:pt idx="2852">
                  <c:v>34.964096459555371</c:v>
                </c:pt>
                <c:pt idx="2853">
                  <c:v>34.964701778319643</c:v>
                </c:pt>
                <c:pt idx="2854">
                  <c:v>34.967730369010653</c:v>
                </c:pt>
                <c:pt idx="2855">
                  <c:v>34.968197371430144</c:v>
                </c:pt>
                <c:pt idx="2856">
                  <c:v>34.968286607096324</c:v>
                </c:pt>
                <c:pt idx="2857">
                  <c:v>34.968704810352556</c:v>
                </c:pt>
                <c:pt idx="2858">
                  <c:v>34.969002062631652</c:v>
                </c:pt>
                <c:pt idx="2859">
                  <c:v>34.970664066780806</c:v>
                </c:pt>
                <c:pt idx="2860">
                  <c:v>34.970749696726806</c:v>
                </c:pt>
                <c:pt idx="2861">
                  <c:v>34.972148710003587</c:v>
                </c:pt>
                <c:pt idx="2862">
                  <c:v>34.972234079610516</c:v>
                </c:pt>
                <c:pt idx="2863">
                  <c:v>34.974227719592086</c:v>
                </c:pt>
                <c:pt idx="2864">
                  <c:v>34.974778691123156</c:v>
                </c:pt>
                <c:pt idx="2865">
                  <c:v>34.975004194277702</c:v>
                </c:pt>
                <c:pt idx="2866">
                  <c:v>34.975239773967758</c:v>
                </c:pt>
                <c:pt idx="2867">
                  <c:v>34.976745850497323</c:v>
                </c:pt>
                <c:pt idx="2868">
                  <c:v>34.976845090051633</c:v>
                </c:pt>
                <c:pt idx="2869">
                  <c:v>34.97687989985355</c:v>
                </c:pt>
                <c:pt idx="2870">
                  <c:v>34.977181606241267</c:v>
                </c:pt>
                <c:pt idx="2871">
                  <c:v>34.977294869549254</c:v>
                </c:pt>
                <c:pt idx="2872">
                  <c:v>34.977907242360757</c:v>
                </c:pt>
                <c:pt idx="2873">
                  <c:v>34.978066096346453</c:v>
                </c:pt>
                <c:pt idx="2874">
                  <c:v>34.978205136803261</c:v>
                </c:pt>
                <c:pt idx="2875">
                  <c:v>34.979126267265528</c:v>
                </c:pt>
                <c:pt idx="2876">
                  <c:v>34.979238018763901</c:v>
                </c:pt>
                <c:pt idx="2877">
                  <c:v>34.980334730267046</c:v>
                </c:pt>
                <c:pt idx="2878">
                  <c:v>34.980593287928357</c:v>
                </c:pt>
                <c:pt idx="2879">
                  <c:v>34.9810173722014</c:v>
                </c:pt>
                <c:pt idx="2880">
                  <c:v>34.981718054144096</c:v>
                </c:pt>
                <c:pt idx="2881">
                  <c:v>34.982272315743266</c:v>
                </c:pt>
                <c:pt idx="2882">
                  <c:v>34.982721482426896</c:v>
                </c:pt>
                <c:pt idx="2883">
                  <c:v>34.98309516030308</c:v>
                </c:pt>
                <c:pt idx="2884">
                  <c:v>34.983401754212707</c:v>
                </c:pt>
                <c:pt idx="2885">
                  <c:v>34.983691972895954</c:v>
                </c:pt>
                <c:pt idx="2886">
                  <c:v>34.986459470854932</c:v>
                </c:pt>
                <c:pt idx="2887">
                  <c:v>34.986543044555567</c:v>
                </c:pt>
                <c:pt idx="2888">
                  <c:v>34.989485598807256</c:v>
                </c:pt>
                <c:pt idx="2889">
                  <c:v>34.989504818273545</c:v>
                </c:pt>
                <c:pt idx="2890">
                  <c:v>34.992058936728043</c:v>
                </c:pt>
                <c:pt idx="2891">
                  <c:v>34.993053293161523</c:v>
                </c:pt>
                <c:pt idx="2892">
                  <c:v>34.994509890027004</c:v>
                </c:pt>
                <c:pt idx="2893">
                  <c:v>34.994591659123927</c:v>
                </c:pt>
                <c:pt idx="2894">
                  <c:v>34.99490765919893</c:v>
                </c:pt>
                <c:pt idx="2895">
                  <c:v>34.996467202639217</c:v>
                </c:pt>
                <c:pt idx="2896">
                  <c:v>34.997616349288556</c:v>
                </c:pt>
                <c:pt idx="2897">
                  <c:v>34.999628981635688</c:v>
                </c:pt>
                <c:pt idx="2898">
                  <c:v>34.999808511786078</c:v>
                </c:pt>
                <c:pt idx="2899">
                  <c:v>35.000022884571315</c:v>
                </c:pt>
                <c:pt idx="2900">
                  <c:v>35.000237830978165</c:v>
                </c:pt>
                <c:pt idx="2901">
                  <c:v>35.000564765641371</c:v>
                </c:pt>
                <c:pt idx="2902">
                  <c:v>35.000927042684189</c:v>
                </c:pt>
                <c:pt idx="2903">
                  <c:v>35.001709425079412</c:v>
                </c:pt>
                <c:pt idx="2904">
                  <c:v>35.00305679686241</c:v>
                </c:pt>
                <c:pt idx="2905">
                  <c:v>35.004472043837289</c:v>
                </c:pt>
                <c:pt idx="2906">
                  <c:v>35.004789207164158</c:v>
                </c:pt>
                <c:pt idx="2907">
                  <c:v>35.005286682414173</c:v>
                </c:pt>
                <c:pt idx="2908">
                  <c:v>35.006482947852689</c:v>
                </c:pt>
                <c:pt idx="2909">
                  <c:v>35.007165905639475</c:v>
                </c:pt>
                <c:pt idx="2910">
                  <c:v>35.007670029182592</c:v>
                </c:pt>
                <c:pt idx="2911">
                  <c:v>35.007982277306837</c:v>
                </c:pt>
                <c:pt idx="2912">
                  <c:v>35.008106469126609</c:v>
                </c:pt>
                <c:pt idx="2913">
                  <c:v>35.009112733870126</c:v>
                </c:pt>
                <c:pt idx="2914">
                  <c:v>35.010552849052885</c:v>
                </c:pt>
                <c:pt idx="2915">
                  <c:v>35.013683892924711</c:v>
                </c:pt>
                <c:pt idx="2916">
                  <c:v>35.013767186484102</c:v>
                </c:pt>
                <c:pt idx="2917">
                  <c:v>35.014234491623263</c:v>
                </c:pt>
                <c:pt idx="2918">
                  <c:v>35.014497247766762</c:v>
                </c:pt>
                <c:pt idx="2919">
                  <c:v>35.016642624138065</c:v>
                </c:pt>
                <c:pt idx="2920">
                  <c:v>35.016665294790421</c:v>
                </c:pt>
                <c:pt idx="2921">
                  <c:v>35.017023308782008</c:v>
                </c:pt>
                <c:pt idx="2922">
                  <c:v>35.017755052245583</c:v>
                </c:pt>
                <c:pt idx="2923">
                  <c:v>35.018311116938456</c:v>
                </c:pt>
                <c:pt idx="2924">
                  <c:v>35.019714432465626</c:v>
                </c:pt>
                <c:pt idx="2925">
                  <c:v>35.020579953571719</c:v>
                </c:pt>
                <c:pt idx="2926">
                  <c:v>35.020669209321177</c:v>
                </c:pt>
                <c:pt idx="2927">
                  <c:v>35.020916418075004</c:v>
                </c:pt>
                <c:pt idx="2928">
                  <c:v>35.020979837803218</c:v>
                </c:pt>
                <c:pt idx="2929">
                  <c:v>35.021892443983042</c:v>
                </c:pt>
                <c:pt idx="2930">
                  <c:v>35.022207744834681</c:v>
                </c:pt>
                <c:pt idx="2931">
                  <c:v>35.024009735901167</c:v>
                </c:pt>
                <c:pt idx="2932">
                  <c:v>35.02404632794709</c:v>
                </c:pt>
                <c:pt idx="2933">
                  <c:v>35.024175338417926</c:v>
                </c:pt>
                <c:pt idx="2934">
                  <c:v>35.024325463125145</c:v>
                </c:pt>
                <c:pt idx="2935">
                  <c:v>35.02459628099971</c:v>
                </c:pt>
                <c:pt idx="2936">
                  <c:v>35.024782312262694</c:v>
                </c:pt>
                <c:pt idx="2937">
                  <c:v>35.02479048191941</c:v>
                </c:pt>
                <c:pt idx="2938">
                  <c:v>35.0252724458744</c:v>
                </c:pt>
                <c:pt idx="2939">
                  <c:v>35.025329137324327</c:v>
                </c:pt>
                <c:pt idx="2940">
                  <c:v>35.025582175141679</c:v>
                </c:pt>
                <c:pt idx="2941">
                  <c:v>35.027589530378926</c:v>
                </c:pt>
                <c:pt idx="2942">
                  <c:v>35.028049880782262</c:v>
                </c:pt>
                <c:pt idx="2943">
                  <c:v>35.028162466587162</c:v>
                </c:pt>
                <c:pt idx="2944">
                  <c:v>35.028487467775484</c:v>
                </c:pt>
                <c:pt idx="2945">
                  <c:v>35.031570634753145</c:v>
                </c:pt>
                <c:pt idx="2946">
                  <c:v>35.03221582617428</c:v>
                </c:pt>
                <c:pt idx="2947">
                  <c:v>35.033652800368777</c:v>
                </c:pt>
                <c:pt idx="2948">
                  <c:v>35.035185722364567</c:v>
                </c:pt>
                <c:pt idx="2949">
                  <c:v>35.035518490718935</c:v>
                </c:pt>
                <c:pt idx="2950">
                  <c:v>35.035736220725873</c:v>
                </c:pt>
                <c:pt idx="2951">
                  <c:v>35.036480484612376</c:v>
                </c:pt>
                <c:pt idx="2952">
                  <c:v>35.037049301218644</c:v>
                </c:pt>
                <c:pt idx="2953">
                  <c:v>35.037770191570978</c:v>
                </c:pt>
                <c:pt idx="2954">
                  <c:v>35.04031803881324</c:v>
                </c:pt>
                <c:pt idx="2955">
                  <c:v>35.040353194175765</c:v>
                </c:pt>
                <c:pt idx="2956">
                  <c:v>35.040747207451965</c:v>
                </c:pt>
                <c:pt idx="2957">
                  <c:v>35.041816470136716</c:v>
                </c:pt>
                <c:pt idx="2958">
                  <c:v>35.042058355773094</c:v>
                </c:pt>
                <c:pt idx="2959">
                  <c:v>35.042095267438746</c:v>
                </c:pt>
                <c:pt idx="2960">
                  <c:v>35.042264715304377</c:v>
                </c:pt>
                <c:pt idx="2961">
                  <c:v>35.042622486558365</c:v>
                </c:pt>
                <c:pt idx="2962">
                  <c:v>35.043415909630546</c:v>
                </c:pt>
                <c:pt idx="2963">
                  <c:v>35.043812739042423</c:v>
                </c:pt>
                <c:pt idx="2964">
                  <c:v>35.043949100660825</c:v>
                </c:pt>
                <c:pt idx="2965">
                  <c:v>35.044090588407457</c:v>
                </c:pt>
                <c:pt idx="2966">
                  <c:v>35.045267448468309</c:v>
                </c:pt>
                <c:pt idx="2967">
                  <c:v>35.045827450060479</c:v>
                </c:pt>
                <c:pt idx="2968">
                  <c:v>35.045982958675417</c:v>
                </c:pt>
                <c:pt idx="2969">
                  <c:v>35.046476312878852</c:v>
                </c:pt>
                <c:pt idx="2970">
                  <c:v>35.046554894776371</c:v>
                </c:pt>
                <c:pt idx="2971">
                  <c:v>35.04870782318369</c:v>
                </c:pt>
                <c:pt idx="2972">
                  <c:v>35.048935939322803</c:v>
                </c:pt>
                <c:pt idx="2973">
                  <c:v>35.049062195357834</c:v>
                </c:pt>
                <c:pt idx="2974">
                  <c:v>35.051590823605416</c:v>
                </c:pt>
                <c:pt idx="2975">
                  <c:v>35.052941903457366</c:v>
                </c:pt>
                <c:pt idx="2976">
                  <c:v>35.054383328311133</c:v>
                </c:pt>
                <c:pt idx="2977">
                  <c:v>35.054562690024191</c:v>
                </c:pt>
                <c:pt idx="2978">
                  <c:v>35.054701782210749</c:v>
                </c:pt>
                <c:pt idx="2979">
                  <c:v>35.055308323695684</c:v>
                </c:pt>
                <c:pt idx="2980">
                  <c:v>35.055535303477704</c:v>
                </c:pt>
                <c:pt idx="2981">
                  <c:v>35.057586298561993</c:v>
                </c:pt>
                <c:pt idx="2982">
                  <c:v>35.057661542150022</c:v>
                </c:pt>
                <c:pt idx="2983">
                  <c:v>35.057870731765597</c:v>
                </c:pt>
                <c:pt idx="2984">
                  <c:v>35.058048147516324</c:v>
                </c:pt>
                <c:pt idx="2985">
                  <c:v>35.060663743393029</c:v>
                </c:pt>
                <c:pt idx="2986">
                  <c:v>35.060905954205715</c:v>
                </c:pt>
                <c:pt idx="2987">
                  <c:v>35.061706190804955</c:v>
                </c:pt>
                <c:pt idx="2988">
                  <c:v>35.062425988054372</c:v>
                </c:pt>
                <c:pt idx="2989">
                  <c:v>35.062673423864055</c:v>
                </c:pt>
                <c:pt idx="2990">
                  <c:v>35.063303084968723</c:v>
                </c:pt>
                <c:pt idx="2991">
                  <c:v>35.063557507126376</c:v>
                </c:pt>
                <c:pt idx="2992">
                  <c:v>35.063958977627451</c:v>
                </c:pt>
                <c:pt idx="2993">
                  <c:v>35.063966447260611</c:v>
                </c:pt>
                <c:pt idx="2994">
                  <c:v>35.064562145410136</c:v>
                </c:pt>
                <c:pt idx="2995">
                  <c:v>35.064624545727497</c:v>
                </c:pt>
                <c:pt idx="2996">
                  <c:v>35.065381623380908</c:v>
                </c:pt>
                <c:pt idx="2997">
                  <c:v>35.066020020574932</c:v>
                </c:pt>
                <c:pt idx="2998">
                  <c:v>35.068155594447262</c:v>
                </c:pt>
                <c:pt idx="2999">
                  <c:v>35.068609258183095</c:v>
                </c:pt>
                <c:pt idx="3000">
                  <c:v>35.070861112989178</c:v>
                </c:pt>
                <c:pt idx="3001">
                  <c:v>35.071013087127142</c:v>
                </c:pt>
                <c:pt idx="3002">
                  <c:v>35.072134907651332</c:v>
                </c:pt>
                <c:pt idx="3003">
                  <c:v>35.072560579608542</c:v>
                </c:pt>
                <c:pt idx="3004">
                  <c:v>35.07458349345135</c:v>
                </c:pt>
                <c:pt idx="3005">
                  <c:v>35.076016777002515</c:v>
                </c:pt>
                <c:pt idx="3006">
                  <c:v>35.076851664126735</c:v>
                </c:pt>
                <c:pt idx="3007">
                  <c:v>35.077270080784785</c:v>
                </c:pt>
                <c:pt idx="3008">
                  <c:v>35.079076172251824</c:v>
                </c:pt>
                <c:pt idx="3009">
                  <c:v>35.079184610526355</c:v>
                </c:pt>
                <c:pt idx="3010">
                  <c:v>35.079555811988158</c:v>
                </c:pt>
                <c:pt idx="3011">
                  <c:v>35.081115576440176</c:v>
                </c:pt>
                <c:pt idx="3012">
                  <c:v>35.081695128389505</c:v>
                </c:pt>
                <c:pt idx="3013">
                  <c:v>35.08217600108182</c:v>
                </c:pt>
                <c:pt idx="3014">
                  <c:v>35.083625148397033</c:v>
                </c:pt>
                <c:pt idx="3015">
                  <c:v>35.083877968433256</c:v>
                </c:pt>
                <c:pt idx="3016">
                  <c:v>35.085405764317962</c:v>
                </c:pt>
                <c:pt idx="3017">
                  <c:v>35.086728023242557</c:v>
                </c:pt>
                <c:pt idx="3018">
                  <c:v>35.086752167427278</c:v>
                </c:pt>
                <c:pt idx="3019">
                  <c:v>35.086978706251365</c:v>
                </c:pt>
                <c:pt idx="3020">
                  <c:v>35.087193890509106</c:v>
                </c:pt>
                <c:pt idx="3021">
                  <c:v>35.087199574022307</c:v>
                </c:pt>
                <c:pt idx="3022">
                  <c:v>35.087578114384577</c:v>
                </c:pt>
                <c:pt idx="3023">
                  <c:v>35.088158145816621</c:v>
                </c:pt>
                <c:pt idx="3024">
                  <c:v>35.088294980441681</c:v>
                </c:pt>
                <c:pt idx="3025">
                  <c:v>35.090177679351619</c:v>
                </c:pt>
                <c:pt idx="3026">
                  <c:v>35.090343993538134</c:v>
                </c:pt>
                <c:pt idx="3027">
                  <c:v>35.091735251541863</c:v>
                </c:pt>
                <c:pt idx="3028">
                  <c:v>35.091939934564316</c:v>
                </c:pt>
                <c:pt idx="3029">
                  <c:v>35.09205378804495</c:v>
                </c:pt>
                <c:pt idx="3030">
                  <c:v>35.092236767478411</c:v>
                </c:pt>
                <c:pt idx="3031">
                  <c:v>35.092925369573287</c:v>
                </c:pt>
                <c:pt idx="3032">
                  <c:v>35.093720534354581</c:v>
                </c:pt>
                <c:pt idx="3033">
                  <c:v>35.094031199579774</c:v>
                </c:pt>
                <c:pt idx="3034">
                  <c:v>35.094446728106355</c:v>
                </c:pt>
                <c:pt idx="3035">
                  <c:v>35.0950648491376</c:v>
                </c:pt>
                <c:pt idx="3036">
                  <c:v>35.097401889561638</c:v>
                </c:pt>
                <c:pt idx="3037">
                  <c:v>35.098383609312847</c:v>
                </c:pt>
                <c:pt idx="3038">
                  <c:v>35.099303975741556</c:v>
                </c:pt>
                <c:pt idx="3039">
                  <c:v>35.10036485844654</c:v>
                </c:pt>
                <c:pt idx="3040">
                  <c:v>35.100935223510838</c:v>
                </c:pt>
                <c:pt idx="3041">
                  <c:v>35.10345226017688</c:v>
                </c:pt>
                <c:pt idx="3042">
                  <c:v>35.104101428425132</c:v>
                </c:pt>
                <c:pt idx="3043">
                  <c:v>35.104158093041789</c:v>
                </c:pt>
                <c:pt idx="3044">
                  <c:v>35.105428170072784</c:v>
                </c:pt>
                <c:pt idx="3045">
                  <c:v>35.106653651105248</c:v>
                </c:pt>
                <c:pt idx="3046">
                  <c:v>35.106768669541083</c:v>
                </c:pt>
                <c:pt idx="3047">
                  <c:v>35.107708240694016</c:v>
                </c:pt>
                <c:pt idx="3048">
                  <c:v>35.107797943909745</c:v>
                </c:pt>
                <c:pt idx="3049">
                  <c:v>35.108376638581234</c:v>
                </c:pt>
                <c:pt idx="3050">
                  <c:v>35.108660538304584</c:v>
                </c:pt>
                <c:pt idx="3051">
                  <c:v>35.108820307862999</c:v>
                </c:pt>
                <c:pt idx="3052">
                  <c:v>35.109599058425246</c:v>
                </c:pt>
                <c:pt idx="3053">
                  <c:v>35.110383963209017</c:v>
                </c:pt>
                <c:pt idx="3054">
                  <c:v>35.111121516014848</c:v>
                </c:pt>
                <c:pt idx="3055">
                  <c:v>35.111217888372295</c:v>
                </c:pt>
                <c:pt idx="3056">
                  <c:v>35.111255470586528</c:v>
                </c:pt>
                <c:pt idx="3057">
                  <c:v>35.111346905202552</c:v>
                </c:pt>
                <c:pt idx="3058">
                  <c:v>35.111860387136204</c:v>
                </c:pt>
                <c:pt idx="3059">
                  <c:v>35.112846190278781</c:v>
                </c:pt>
                <c:pt idx="3060">
                  <c:v>35.112867977623317</c:v>
                </c:pt>
                <c:pt idx="3061">
                  <c:v>35.113557570651338</c:v>
                </c:pt>
                <c:pt idx="3062">
                  <c:v>35.113995741563826</c:v>
                </c:pt>
                <c:pt idx="3063">
                  <c:v>35.114305541509502</c:v>
                </c:pt>
                <c:pt idx="3064">
                  <c:v>35.114347755372975</c:v>
                </c:pt>
                <c:pt idx="3065">
                  <c:v>35.11492915368018</c:v>
                </c:pt>
                <c:pt idx="3066">
                  <c:v>35.116539070579826</c:v>
                </c:pt>
                <c:pt idx="3067">
                  <c:v>35.117040104718988</c:v>
                </c:pt>
                <c:pt idx="3068">
                  <c:v>35.117161645122536</c:v>
                </c:pt>
                <c:pt idx="3069">
                  <c:v>35.11779108115033</c:v>
                </c:pt>
                <c:pt idx="3070">
                  <c:v>35.118041470818561</c:v>
                </c:pt>
                <c:pt idx="3071">
                  <c:v>35.118229874506987</c:v>
                </c:pt>
                <c:pt idx="3072">
                  <c:v>35.119980408947796</c:v>
                </c:pt>
                <c:pt idx="3073">
                  <c:v>35.120165117259774</c:v>
                </c:pt>
                <c:pt idx="3074">
                  <c:v>35.12108678741405</c:v>
                </c:pt>
                <c:pt idx="3075">
                  <c:v>35.122470030307881</c:v>
                </c:pt>
                <c:pt idx="3076">
                  <c:v>35.122499061618932</c:v>
                </c:pt>
                <c:pt idx="3077">
                  <c:v>35.123896775996613</c:v>
                </c:pt>
                <c:pt idx="3078">
                  <c:v>35.124150190844659</c:v>
                </c:pt>
                <c:pt idx="3079">
                  <c:v>35.125196340499343</c:v>
                </c:pt>
                <c:pt idx="3080">
                  <c:v>35.125341236605649</c:v>
                </c:pt>
                <c:pt idx="3081">
                  <c:v>35.126187293166389</c:v>
                </c:pt>
                <c:pt idx="3082">
                  <c:v>35.128338151762229</c:v>
                </c:pt>
                <c:pt idx="3083">
                  <c:v>35.12847405097186</c:v>
                </c:pt>
                <c:pt idx="3084">
                  <c:v>35.128663460123676</c:v>
                </c:pt>
                <c:pt idx="3085">
                  <c:v>35.129830736842628</c:v>
                </c:pt>
                <c:pt idx="3086">
                  <c:v>35.129969804201849</c:v>
                </c:pt>
                <c:pt idx="3087">
                  <c:v>35.12999842614667</c:v>
                </c:pt>
                <c:pt idx="3088">
                  <c:v>35.130432177919126</c:v>
                </c:pt>
                <c:pt idx="3089">
                  <c:v>35.130825487253368</c:v>
                </c:pt>
                <c:pt idx="3090">
                  <c:v>35.132158096885618</c:v>
                </c:pt>
                <c:pt idx="3091">
                  <c:v>35.132847751155438</c:v>
                </c:pt>
                <c:pt idx="3092">
                  <c:v>35.132915045127149</c:v>
                </c:pt>
                <c:pt idx="3093">
                  <c:v>35.133241951471945</c:v>
                </c:pt>
                <c:pt idx="3094">
                  <c:v>35.13331477516526</c:v>
                </c:pt>
                <c:pt idx="3095">
                  <c:v>35.134409499740492</c:v>
                </c:pt>
                <c:pt idx="3096">
                  <c:v>35.134550688574393</c:v>
                </c:pt>
                <c:pt idx="3097">
                  <c:v>35.135391157526826</c:v>
                </c:pt>
                <c:pt idx="3098">
                  <c:v>35.136245732632062</c:v>
                </c:pt>
                <c:pt idx="3099">
                  <c:v>35.13660847585296</c:v>
                </c:pt>
                <c:pt idx="3100">
                  <c:v>35.136674200458948</c:v>
                </c:pt>
                <c:pt idx="3101">
                  <c:v>35.136798195246676</c:v>
                </c:pt>
                <c:pt idx="3102">
                  <c:v>35.137336668013909</c:v>
                </c:pt>
                <c:pt idx="3103">
                  <c:v>35.137372053236604</c:v>
                </c:pt>
                <c:pt idx="3104">
                  <c:v>35.137423537008416</c:v>
                </c:pt>
                <c:pt idx="3105">
                  <c:v>35.137583336255545</c:v>
                </c:pt>
                <c:pt idx="3106">
                  <c:v>35.13780988506403</c:v>
                </c:pt>
                <c:pt idx="3107">
                  <c:v>35.138042789255977</c:v>
                </c:pt>
                <c:pt idx="3108">
                  <c:v>35.13986757530995</c:v>
                </c:pt>
                <c:pt idx="3109">
                  <c:v>35.141151569501808</c:v>
                </c:pt>
                <c:pt idx="3110">
                  <c:v>35.141744700697075</c:v>
                </c:pt>
                <c:pt idx="3111">
                  <c:v>35.141865808090216</c:v>
                </c:pt>
                <c:pt idx="3112">
                  <c:v>35.142691358691089</c:v>
                </c:pt>
                <c:pt idx="3113">
                  <c:v>35.143050511574543</c:v>
                </c:pt>
                <c:pt idx="3114">
                  <c:v>35.143696714682903</c:v>
                </c:pt>
                <c:pt idx="3115">
                  <c:v>35.144103018367915</c:v>
                </c:pt>
                <c:pt idx="3116">
                  <c:v>35.144263105390372</c:v>
                </c:pt>
                <c:pt idx="3117">
                  <c:v>35.144530154411321</c:v>
                </c:pt>
                <c:pt idx="3118">
                  <c:v>35.144848197095961</c:v>
                </c:pt>
                <c:pt idx="3119">
                  <c:v>35.144905709313441</c:v>
                </c:pt>
                <c:pt idx="3120">
                  <c:v>35.144987616553387</c:v>
                </c:pt>
                <c:pt idx="3121">
                  <c:v>35.145259138538442</c:v>
                </c:pt>
                <c:pt idx="3122">
                  <c:v>35.145477358027179</c:v>
                </c:pt>
                <c:pt idx="3123">
                  <c:v>35.145711161592118</c:v>
                </c:pt>
                <c:pt idx="3124">
                  <c:v>35.146202130318159</c:v>
                </c:pt>
                <c:pt idx="3125">
                  <c:v>35.146395581120565</c:v>
                </c:pt>
                <c:pt idx="3126">
                  <c:v>35.146726349147897</c:v>
                </c:pt>
                <c:pt idx="3127">
                  <c:v>35.147314151722746</c:v>
                </c:pt>
                <c:pt idx="3128">
                  <c:v>35.147329281716409</c:v>
                </c:pt>
                <c:pt idx="3129">
                  <c:v>35.147362737454209</c:v>
                </c:pt>
                <c:pt idx="3130">
                  <c:v>35.147472174830085</c:v>
                </c:pt>
                <c:pt idx="3131">
                  <c:v>35.148031957577949</c:v>
                </c:pt>
                <c:pt idx="3132">
                  <c:v>35.148182809694859</c:v>
                </c:pt>
                <c:pt idx="3133">
                  <c:v>35.149307865341846</c:v>
                </c:pt>
                <c:pt idx="3134">
                  <c:v>35.150570455631225</c:v>
                </c:pt>
                <c:pt idx="3135">
                  <c:v>35.150618855644666</c:v>
                </c:pt>
                <c:pt idx="3136">
                  <c:v>35.153171203443399</c:v>
                </c:pt>
                <c:pt idx="3137">
                  <c:v>35.153321170779421</c:v>
                </c:pt>
                <c:pt idx="3138">
                  <c:v>35.153722132746161</c:v>
                </c:pt>
                <c:pt idx="3139">
                  <c:v>35.154432370418569</c:v>
                </c:pt>
                <c:pt idx="3140">
                  <c:v>35.154547429294418</c:v>
                </c:pt>
                <c:pt idx="3141">
                  <c:v>35.155730008217489</c:v>
                </c:pt>
                <c:pt idx="3142">
                  <c:v>35.157528748538553</c:v>
                </c:pt>
                <c:pt idx="3143">
                  <c:v>35.157983062379309</c:v>
                </c:pt>
                <c:pt idx="3144">
                  <c:v>35.160004031126633</c:v>
                </c:pt>
                <c:pt idx="3145">
                  <c:v>35.161889597754715</c:v>
                </c:pt>
                <c:pt idx="3146">
                  <c:v>35.162293946468516</c:v>
                </c:pt>
                <c:pt idx="3147">
                  <c:v>35.16337936915172</c:v>
                </c:pt>
                <c:pt idx="3148">
                  <c:v>35.163603797540496</c:v>
                </c:pt>
                <c:pt idx="3149">
                  <c:v>35.16390277042818</c:v>
                </c:pt>
                <c:pt idx="3150">
                  <c:v>35.164514000987111</c:v>
                </c:pt>
                <c:pt idx="3151">
                  <c:v>35.164841037096501</c:v>
                </c:pt>
                <c:pt idx="3152">
                  <c:v>35.165028616124573</c:v>
                </c:pt>
                <c:pt idx="3153">
                  <c:v>35.165893669047257</c:v>
                </c:pt>
                <c:pt idx="3154">
                  <c:v>35.166265288000211</c:v>
                </c:pt>
                <c:pt idx="3155">
                  <c:v>35.166825233944792</c:v>
                </c:pt>
                <c:pt idx="3156">
                  <c:v>35.168553848320485</c:v>
                </c:pt>
                <c:pt idx="3157">
                  <c:v>35.168634309729804</c:v>
                </c:pt>
                <c:pt idx="3158">
                  <c:v>35.168955874528677</c:v>
                </c:pt>
                <c:pt idx="3159">
                  <c:v>35.17053029540979</c:v>
                </c:pt>
                <c:pt idx="3160">
                  <c:v>35.171589857410773</c:v>
                </c:pt>
                <c:pt idx="3161">
                  <c:v>35.173091833161742</c:v>
                </c:pt>
                <c:pt idx="3162">
                  <c:v>35.174767106431432</c:v>
                </c:pt>
                <c:pt idx="3163">
                  <c:v>35.175109689605179</c:v>
                </c:pt>
                <c:pt idx="3164">
                  <c:v>35.176033222924076</c:v>
                </c:pt>
                <c:pt idx="3165">
                  <c:v>35.177490856157739</c:v>
                </c:pt>
                <c:pt idx="3166">
                  <c:v>35.178335221857424</c:v>
                </c:pt>
                <c:pt idx="3167">
                  <c:v>35.179951245392672</c:v>
                </c:pt>
                <c:pt idx="3168">
                  <c:v>35.1803655645476</c:v>
                </c:pt>
                <c:pt idx="3169">
                  <c:v>35.181546244597058</c:v>
                </c:pt>
                <c:pt idx="3170">
                  <c:v>35.182469280570984</c:v>
                </c:pt>
                <c:pt idx="3171">
                  <c:v>35.182895467802624</c:v>
                </c:pt>
                <c:pt idx="3172">
                  <c:v>35.183152535542995</c:v>
                </c:pt>
                <c:pt idx="3173">
                  <c:v>35.183181018798585</c:v>
                </c:pt>
                <c:pt idx="3174">
                  <c:v>35.183933408690891</c:v>
                </c:pt>
                <c:pt idx="3175">
                  <c:v>35.184298113233005</c:v>
                </c:pt>
                <c:pt idx="3176">
                  <c:v>35.187499585286055</c:v>
                </c:pt>
                <c:pt idx="3177">
                  <c:v>35.187971217923334</c:v>
                </c:pt>
                <c:pt idx="3178">
                  <c:v>35.188503690278139</c:v>
                </c:pt>
                <c:pt idx="3179">
                  <c:v>35.188995346204891</c:v>
                </c:pt>
                <c:pt idx="3180">
                  <c:v>35.189218398931352</c:v>
                </c:pt>
                <c:pt idx="3181">
                  <c:v>35.189673328621026</c:v>
                </c:pt>
                <c:pt idx="3182">
                  <c:v>35.190843309206528</c:v>
                </c:pt>
                <c:pt idx="3183">
                  <c:v>35.192052960321369</c:v>
                </c:pt>
                <c:pt idx="3184">
                  <c:v>35.193787516662859</c:v>
                </c:pt>
                <c:pt idx="3185">
                  <c:v>35.195878484872054</c:v>
                </c:pt>
                <c:pt idx="3186">
                  <c:v>35.196477346535843</c:v>
                </c:pt>
                <c:pt idx="3187">
                  <c:v>35.196572934158375</c:v>
                </c:pt>
                <c:pt idx="3188">
                  <c:v>35.19715779704277</c:v>
                </c:pt>
                <c:pt idx="3189">
                  <c:v>35.197246821920054</c:v>
                </c:pt>
                <c:pt idx="3190">
                  <c:v>35.19754603912493</c:v>
                </c:pt>
                <c:pt idx="3191">
                  <c:v>35.19801162328514</c:v>
                </c:pt>
                <c:pt idx="3192">
                  <c:v>35.198052666098214</c:v>
                </c:pt>
                <c:pt idx="3193">
                  <c:v>35.198247863975723</c:v>
                </c:pt>
                <c:pt idx="3194">
                  <c:v>35.198596842483227</c:v>
                </c:pt>
                <c:pt idx="3195">
                  <c:v>35.198674647670209</c:v>
                </c:pt>
                <c:pt idx="3196">
                  <c:v>35.198682669519023</c:v>
                </c:pt>
                <c:pt idx="3197">
                  <c:v>35.200860323465747</c:v>
                </c:pt>
                <c:pt idx="3198">
                  <c:v>35.201003346544177</c:v>
                </c:pt>
                <c:pt idx="3199">
                  <c:v>35.201994742982357</c:v>
                </c:pt>
                <c:pt idx="3200">
                  <c:v>35.202673611695538</c:v>
                </c:pt>
                <c:pt idx="3201">
                  <c:v>35.203081343622991</c:v>
                </c:pt>
                <c:pt idx="3202">
                  <c:v>35.203321489089184</c:v>
                </c:pt>
                <c:pt idx="3203">
                  <c:v>35.204928132346573</c:v>
                </c:pt>
                <c:pt idx="3204">
                  <c:v>35.205869343685777</c:v>
                </c:pt>
                <c:pt idx="3205">
                  <c:v>35.206348010177877</c:v>
                </c:pt>
                <c:pt idx="3206">
                  <c:v>35.206614194166434</c:v>
                </c:pt>
                <c:pt idx="3207">
                  <c:v>35.206755566169306</c:v>
                </c:pt>
                <c:pt idx="3208">
                  <c:v>35.207156005202208</c:v>
                </c:pt>
                <c:pt idx="3209">
                  <c:v>35.207779615531713</c:v>
                </c:pt>
                <c:pt idx="3210">
                  <c:v>35.209705131908628</c:v>
                </c:pt>
                <c:pt idx="3211">
                  <c:v>35.210115585108497</c:v>
                </c:pt>
                <c:pt idx="3212">
                  <c:v>35.210820536848303</c:v>
                </c:pt>
                <c:pt idx="3213">
                  <c:v>35.211141747189423</c:v>
                </c:pt>
                <c:pt idx="3214">
                  <c:v>35.211728448705564</c:v>
                </c:pt>
                <c:pt idx="3215">
                  <c:v>35.212366587541744</c:v>
                </c:pt>
                <c:pt idx="3216">
                  <c:v>35.212470112203576</c:v>
                </c:pt>
                <c:pt idx="3217">
                  <c:v>35.212688710518378</c:v>
                </c:pt>
                <c:pt idx="3218">
                  <c:v>35.213485450822702</c:v>
                </c:pt>
                <c:pt idx="3219">
                  <c:v>35.213497457013375</c:v>
                </c:pt>
                <c:pt idx="3220">
                  <c:v>35.214826691229881</c:v>
                </c:pt>
                <c:pt idx="3221">
                  <c:v>35.215617024883279</c:v>
                </c:pt>
                <c:pt idx="3222">
                  <c:v>35.215897357610892</c:v>
                </c:pt>
                <c:pt idx="3223">
                  <c:v>35.218043275462954</c:v>
                </c:pt>
                <c:pt idx="3224">
                  <c:v>35.21830580712416</c:v>
                </c:pt>
                <c:pt idx="3225">
                  <c:v>35.218785397218674</c:v>
                </c:pt>
                <c:pt idx="3226">
                  <c:v>35.219093621321896</c:v>
                </c:pt>
                <c:pt idx="3227">
                  <c:v>35.219178983723367</c:v>
                </c:pt>
                <c:pt idx="3228">
                  <c:v>35.219266284705235</c:v>
                </c:pt>
                <c:pt idx="3229">
                  <c:v>35.21966662403905</c:v>
                </c:pt>
                <c:pt idx="3230">
                  <c:v>35.222275592129179</c:v>
                </c:pt>
                <c:pt idx="3231">
                  <c:v>35.223854799183208</c:v>
                </c:pt>
                <c:pt idx="3232">
                  <c:v>35.224305059563804</c:v>
                </c:pt>
                <c:pt idx="3233">
                  <c:v>35.224324141033264</c:v>
                </c:pt>
                <c:pt idx="3234">
                  <c:v>35.227709172305538</c:v>
                </c:pt>
                <c:pt idx="3235">
                  <c:v>35.227775109796546</c:v>
                </c:pt>
                <c:pt idx="3236">
                  <c:v>35.228999067025761</c:v>
                </c:pt>
                <c:pt idx="3237">
                  <c:v>35.229794629912277</c:v>
                </c:pt>
                <c:pt idx="3238">
                  <c:v>35.230209710040583</c:v>
                </c:pt>
                <c:pt idx="3239">
                  <c:v>35.230632342689113</c:v>
                </c:pt>
                <c:pt idx="3240">
                  <c:v>35.231465748237198</c:v>
                </c:pt>
                <c:pt idx="3241">
                  <c:v>35.23221358653884</c:v>
                </c:pt>
                <c:pt idx="3242">
                  <c:v>35.232902097285084</c:v>
                </c:pt>
                <c:pt idx="3243">
                  <c:v>35.23324810330972</c:v>
                </c:pt>
                <c:pt idx="3244">
                  <c:v>35.234026888363793</c:v>
                </c:pt>
                <c:pt idx="3245">
                  <c:v>35.235343502644533</c:v>
                </c:pt>
                <c:pt idx="3246">
                  <c:v>35.235572157208658</c:v>
                </c:pt>
                <c:pt idx="3247">
                  <c:v>35.236079003918981</c:v>
                </c:pt>
                <c:pt idx="3248">
                  <c:v>35.237269217827119</c:v>
                </c:pt>
                <c:pt idx="3249">
                  <c:v>35.237719027892574</c:v>
                </c:pt>
                <c:pt idx="3250">
                  <c:v>35.23787877332451</c:v>
                </c:pt>
                <c:pt idx="3251">
                  <c:v>35.238494511083324</c:v>
                </c:pt>
                <c:pt idx="3252">
                  <c:v>35.239594351624014</c:v>
                </c:pt>
                <c:pt idx="3253">
                  <c:v>35.241199518888216</c:v>
                </c:pt>
                <c:pt idx="3254">
                  <c:v>35.241426349284346</c:v>
                </c:pt>
                <c:pt idx="3255">
                  <c:v>35.243223360660302</c:v>
                </c:pt>
                <c:pt idx="3256">
                  <c:v>35.243237779369714</c:v>
                </c:pt>
                <c:pt idx="3257">
                  <c:v>35.244720634768456</c:v>
                </c:pt>
                <c:pt idx="3258">
                  <c:v>35.245610797748142</c:v>
                </c:pt>
                <c:pt idx="3259">
                  <c:v>35.245704359123174</c:v>
                </c:pt>
                <c:pt idx="3260">
                  <c:v>35.247427596332642</c:v>
                </c:pt>
                <c:pt idx="3261">
                  <c:v>35.247484656113258</c:v>
                </c:pt>
                <c:pt idx="3262">
                  <c:v>35.248281140574349</c:v>
                </c:pt>
                <c:pt idx="3263">
                  <c:v>35.24947584303613</c:v>
                </c:pt>
                <c:pt idx="3264">
                  <c:v>35.249650726798123</c:v>
                </c:pt>
                <c:pt idx="3265">
                  <c:v>35.25053155654421</c:v>
                </c:pt>
                <c:pt idx="3266">
                  <c:v>35.250997131366461</c:v>
                </c:pt>
                <c:pt idx="3267">
                  <c:v>35.251002643029182</c:v>
                </c:pt>
                <c:pt idx="3268">
                  <c:v>35.251906579739099</c:v>
                </c:pt>
                <c:pt idx="3269">
                  <c:v>35.252097955959712</c:v>
                </c:pt>
                <c:pt idx="3270">
                  <c:v>35.253403938434992</c:v>
                </c:pt>
                <c:pt idx="3271">
                  <c:v>35.25353881925151</c:v>
                </c:pt>
                <c:pt idx="3272">
                  <c:v>35.253690775388144</c:v>
                </c:pt>
                <c:pt idx="3273">
                  <c:v>35.254177030577772</c:v>
                </c:pt>
                <c:pt idx="3274">
                  <c:v>35.254523206791937</c:v>
                </c:pt>
                <c:pt idx="3275">
                  <c:v>35.254630577242395</c:v>
                </c:pt>
                <c:pt idx="3276">
                  <c:v>35.254827249414646</c:v>
                </c:pt>
                <c:pt idx="3277">
                  <c:v>35.254900654206054</c:v>
                </c:pt>
                <c:pt idx="3278">
                  <c:v>35.255009179108797</c:v>
                </c:pt>
                <c:pt idx="3279">
                  <c:v>35.255286403962877</c:v>
                </c:pt>
                <c:pt idx="3280">
                  <c:v>35.255898902429088</c:v>
                </c:pt>
                <c:pt idx="3281">
                  <c:v>35.255931528385815</c:v>
                </c:pt>
                <c:pt idx="3282">
                  <c:v>35.256904459450112</c:v>
                </c:pt>
                <c:pt idx="3283">
                  <c:v>35.257065641712373</c:v>
                </c:pt>
                <c:pt idx="3284">
                  <c:v>35.257349295283596</c:v>
                </c:pt>
                <c:pt idx="3285">
                  <c:v>35.259701490481376</c:v>
                </c:pt>
                <c:pt idx="3286">
                  <c:v>35.260241792794751</c:v>
                </c:pt>
                <c:pt idx="3287">
                  <c:v>35.260250583119962</c:v>
                </c:pt>
                <c:pt idx="3288">
                  <c:v>35.260368632703752</c:v>
                </c:pt>
                <c:pt idx="3289">
                  <c:v>35.260753390696813</c:v>
                </c:pt>
                <c:pt idx="3290">
                  <c:v>35.260993767834947</c:v>
                </c:pt>
                <c:pt idx="3291">
                  <c:v>35.26174518280181</c:v>
                </c:pt>
                <c:pt idx="3292">
                  <c:v>35.262620057643431</c:v>
                </c:pt>
                <c:pt idx="3293">
                  <c:v>35.263709053061056</c:v>
                </c:pt>
                <c:pt idx="3294">
                  <c:v>35.263826742297326</c:v>
                </c:pt>
                <c:pt idx="3295">
                  <c:v>35.264452970687145</c:v>
                </c:pt>
                <c:pt idx="3296">
                  <c:v>35.264697347413026</c:v>
                </c:pt>
                <c:pt idx="3297">
                  <c:v>35.264912440681883</c:v>
                </c:pt>
                <c:pt idx="3298">
                  <c:v>35.266028325765511</c:v>
                </c:pt>
                <c:pt idx="3299">
                  <c:v>35.266299823092282</c:v>
                </c:pt>
                <c:pt idx="3300">
                  <c:v>35.266735747489683</c:v>
                </c:pt>
                <c:pt idx="3301">
                  <c:v>35.267000381635398</c:v>
                </c:pt>
                <c:pt idx="3302">
                  <c:v>35.267181748139265</c:v>
                </c:pt>
                <c:pt idx="3303">
                  <c:v>35.267244716589779</c:v>
                </c:pt>
                <c:pt idx="3304">
                  <c:v>35.268312232636418</c:v>
                </c:pt>
                <c:pt idx="3305">
                  <c:v>35.268918926066213</c:v>
                </c:pt>
                <c:pt idx="3306">
                  <c:v>35.269095725347015</c:v>
                </c:pt>
                <c:pt idx="3307">
                  <c:v>35.269604349198843</c:v>
                </c:pt>
                <c:pt idx="3308">
                  <c:v>35.269689652095103</c:v>
                </c:pt>
                <c:pt idx="3309">
                  <c:v>35.270907741787177</c:v>
                </c:pt>
                <c:pt idx="3310">
                  <c:v>35.273100152659531</c:v>
                </c:pt>
                <c:pt idx="3311">
                  <c:v>35.275065115046402</c:v>
                </c:pt>
                <c:pt idx="3312">
                  <c:v>35.275299618547528</c:v>
                </c:pt>
                <c:pt idx="3313">
                  <c:v>35.275742186944775</c:v>
                </c:pt>
                <c:pt idx="3314">
                  <c:v>35.276123595975271</c:v>
                </c:pt>
                <c:pt idx="3315">
                  <c:v>35.276575777498643</c:v>
                </c:pt>
                <c:pt idx="3316">
                  <c:v>35.276852098764486</c:v>
                </c:pt>
                <c:pt idx="3317">
                  <c:v>35.276920305869247</c:v>
                </c:pt>
                <c:pt idx="3318">
                  <c:v>35.277236590571128</c:v>
                </c:pt>
                <c:pt idx="3319">
                  <c:v>35.27725534286165</c:v>
                </c:pt>
                <c:pt idx="3320">
                  <c:v>35.277798644851401</c:v>
                </c:pt>
                <c:pt idx="3321">
                  <c:v>35.27830308098337</c:v>
                </c:pt>
                <c:pt idx="3322">
                  <c:v>35.278882533902873</c:v>
                </c:pt>
                <c:pt idx="3323">
                  <c:v>35.279028086558256</c:v>
                </c:pt>
                <c:pt idx="3324">
                  <c:v>35.279306415044353</c:v>
                </c:pt>
                <c:pt idx="3325">
                  <c:v>35.282905976351181</c:v>
                </c:pt>
                <c:pt idx="3326">
                  <c:v>35.28333212457634</c:v>
                </c:pt>
                <c:pt idx="3327">
                  <c:v>35.284358726896876</c:v>
                </c:pt>
                <c:pt idx="3328">
                  <c:v>35.285348895481476</c:v>
                </c:pt>
                <c:pt idx="3329">
                  <c:v>35.285769141690217</c:v>
                </c:pt>
                <c:pt idx="3330">
                  <c:v>35.286565527480228</c:v>
                </c:pt>
                <c:pt idx="3331">
                  <c:v>35.287538980930307</c:v>
                </c:pt>
                <c:pt idx="3332">
                  <c:v>35.288810556413104</c:v>
                </c:pt>
                <c:pt idx="3333">
                  <c:v>35.289804008383264</c:v>
                </c:pt>
                <c:pt idx="3334">
                  <c:v>35.290203506202218</c:v>
                </c:pt>
                <c:pt idx="3335">
                  <c:v>35.290788809398776</c:v>
                </c:pt>
                <c:pt idx="3336">
                  <c:v>35.291683194926343</c:v>
                </c:pt>
                <c:pt idx="3337">
                  <c:v>35.291911840303186</c:v>
                </c:pt>
                <c:pt idx="3338">
                  <c:v>35.292311948342245</c:v>
                </c:pt>
                <c:pt idx="3339">
                  <c:v>35.294270446594957</c:v>
                </c:pt>
                <c:pt idx="3340">
                  <c:v>35.294849836993016</c:v>
                </c:pt>
                <c:pt idx="3341">
                  <c:v>35.295550084924848</c:v>
                </c:pt>
                <c:pt idx="3342">
                  <c:v>35.29668774521388</c:v>
                </c:pt>
                <c:pt idx="3343">
                  <c:v>35.296714822633604</c:v>
                </c:pt>
                <c:pt idx="3344">
                  <c:v>35.298647524489681</c:v>
                </c:pt>
                <c:pt idx="3345">
                  <c:v>35.299093417748168</c:v>
                </c:pt>
                <c:pt idx="3346">
                  <c:v>35.299307495251682</c:v>
                </c:pt>
                <c:pt idx="3347">
                  <c:v>35.299563247852483</c:v>
                </c:pt>
                <c:pt idx="3348">
                  <c:v>35.300251395286743</c:v>
                </c:pt>
                <c:pt idx="3349">
                  <c:v>35.300400414680126</c:v>
                </c:pt>
                <c:pt idx="3350">
                  <c:v>35.300557618098601</c:v>
                </c:pt>
                <c:pt idx="3351">
                  <c:v>35.300860739617342</c:v>
                </c:pt>
                <c:pt idx="3352">
                  <c:v>35.301549550373686</c:v>
                </c:pt>
                <c:pt idx="3353">
                  <c:v>35.301612294151866</c:v>
                </c:pt>
                <c:pt idx="3354">
                  <c:v>35.301823545157532</c:v>
                </c:pt>
                <c:pt idx="3355">
                  <c:v>35.302094290061575</c:v>
                </c:pt>
                <c:pt idx="3356">
                  <c:v>35.303614035990456</c:v>
                </c:pt>
                <c:pt idx="3357">
                  <c:v>35.304871419353368</c:v>
                </c:pt>
                <c:pt idx="3358">
                  <c:v>35.304901945937445</c:v>
                </c:pt>
                <c:pt idx="3359">
                  <c:v>35.30554150344954</c:v>
                </c:pt>
                <c:pt idx="3360">
                  <c:v>35.306394565873831</c:v>
                </c:pt>
                <c:pt idx="3361">
                  <c:v>35.306754508151613</c:v>
                </c:pt>
                <c:pt idx="3362">
                  <c:v>35.307426183546497</c:v>
                </c:pt>
                <c:pt idx="3363">
                  <c:v>35.308165137880955</c:v>
                </c:pt>
                <c:pt idx="3364">
                  <c:v>35.308309200327678</c:v>
                </c:pt>
                <c:pt idx="3365">
                  <c:v>35.308700603310406</c:v>
                </c:pt>
                <c:pt idx="3366">
                  <c:v>35.308764651003195</c:v>
                </c:pt>
                <c:pt idx="3367">
                  <c:v>35.309052456295007</c:v>
                </c:pt>
                <c:pt idx="3368">
                  <c:v>35.309379960332421</c:v>
                </c:pt>
                <c:pt idx="3369">
                  <c:v>35.310445499738918</c:v>
                </c:pt>
                <c:pt idx="3370">
                  <c:v>35.310865300741078</c:v>
                </c:pt>
                <c:pt idx="3371">
                  <c:v>35.311872986880317</c:v>
                </c:pt>
                <c:pt idx="3372">
                  <c:v>35.312801326880766</c:v>
                </c:pt>
                <c:pt idx="3373">
                  <c:v>35.312995441223151</c:v>
                </c:pt>
                <c:pt idx="3374">
                  <c:v>35.313697331397051</c:v>
                </c:pt>
                <c:pt idx="3375">
                  <c:v>35.315279723611638</c:v>
                </c:pt>
                <c:pt idx="3376">
                  <c:v>35.315600855992322</c:v>
                </c:pt>
                <c:pt idx="3377">
                  <c:v>35.316060125864666</c:v>
                </c:pt>
                <c:pt idx="3378">
                  <c:v>35.317403564637047</c:v>
                </c:pt>
                <c:pt idx="3379">
                  <c:v>35.317917020604618</c:v>
                </c:pt>
                <c:pt idx="3380">
                  <c:v>35.318008203323224</c:v>
                </c:pt>
                <c:pt idx="3381">
                  <c:v>35.318618245595026</c:v>
                </c:pt>
                <c:pt idx="3382">
                  <c:v>35.319482209729095</c:v>
                </c:pt>
                <c:pt idx="3383">
                  <c:v>35.319626016657608</c:v>
                </c:pt>
                <c:pt idx="3384">
                  <c:v>35.319940900875466</c:v>
                </c:pt>
                <c:pt idx="3385">
                  <c:v>35.32019333309001</c:v>
                </c:pt>
                <c:pt idx="3386">
                  <c:v>35.320767056509567</c:v>
                </c:pt>
                <c:pt idx="3387">
                  <c:v>35.321087736827707</c:v>
                </c:pt>
                <c:pt idx="3388">
                  <c:v>35.323263197205392</c:v>
                </c:pt>
                <c:pt idx="3389">
                  <c:v>35.324352589189765</c:v>
                </c:pt>
                <c:pt idx="3390">
                  <c:v>35.324517289718514</c:v>
                </c:pt>
                <c:pt idx="3391">
                  <c:v>35.325187766789128</c:v>
                </c:pt>
                <c:pt idx="3392">
                  <c:v>35.325867978303975</c:v>
                </c:pt>
                <c:pt idx="3393">
                  <c:v>35.326764484771218</c:v>
                </c:pt>
                <c:pt idx="3394">
                  <c:v>35.327217012616508</c:v>
                </c:pt>
                <c:pt idx="3395">
                  <c:v>35.327934123880695</c:v>
                </c:pt>
                <c:pt idx="3396">
                  <c:v>35.328359310039147</c:v>
                </c:pt>
                <c:pt idx="3397">
                  <c:v>35.328396216982078</c:v>
                </c:pt>
                <c:pt idx="3398">
                  <c:v>35.328530926847854</c:v>
                </c:pt>
                <c:pt idx="3399">
                  <c:v>35.329161846910218</c:v>
                </c:pt>
                <c:pt idx="3400">
                  <c:v>35.330133992735178</c:v>
                </c:pt>
                <c:pt idx="3401">
                  <c:v>35.330151360826065</c:v>
                </c:pt>
                <c:pt idx="3402">
                  <c:v>35.330159732522702</c:v>
                </c:pt>
                <c:pt idx="3403">
                  <c:v>35.330435312788005</c:v>
                </c:pt>
                <c:pt idx="3404">
                  <c:v>35.330839673016165</c:v>
                </c:pt>
                <c:pt idx="3405">
                  <c:v>35.330929177861798</c:v>
                </c:pt>
                <c:pt idx="3406">
                  <c:v>35.331240465680423</c:v>
                </c:pt>
                <c:pt idx="3407">
                  <c:v>35.331344200528036</c:v>
                </c:pt>
                <c:pt idx="3408">
                  <c:v>35.331734561628764</c:v>
                </c:pt>
                <c:pt idx="3409">
                  <c:v>35.331872242912027</c:v>
                </c:pt>
                <c:pt idx="3410">
                  <c:v>35.333376256112388</c:v>
                </c:pt>
                <c:pt idx="3411">
                  <c:v>35.33545426876907</c:v>
                </c:pt>
                <c:pt idx="3412">
                  <c:v>35.335935636596368</c:v>
                </c:pt>
                <c:pt idx="3413">
                  <c:v>35.336190097497543</c:v>
                </c:pt>
                <c:pt idx="3414">
                  <c:v>35.336480724255807</c:v>
                </c:pt>
                <c:pt idx="3415">
                  <c:v>35.337024856245947</c:v>
                </c:pt>
                <c:pt idx="3416">
                  <c:v>35.337254583359964</c:v>
                </c:pt>
                <c:pt idx="3417">
                  <c:v>35.337336113345238</c:v>
                </c:pt>
                <c:pt idx="3418">
                  <c:v>35.337819534854056</c:v>
                </c:pt>
                <c:pt idx="3419">
                  <c:v>35.338090312639785</c:v>
                </c:pt>
                <c:pt idx="3420">
                  <c:v>35.338906883142009</c:v>
                </c:pt>
                <c:pt idx="3421">
                  <c:v>35.339285816949598</c:v>
                </c:pt>
                <c:pt idx="3422">
                  <c:v>35.339559806009404</c:v>
                </c:pt>
                <c:pt idx="3423">
                  <c:v>35.339941902151317</c:v>
                </c:pt>
                <c:pt idx="3424">
                  <c:v>35.340171009005147</c:v>
                </c:pt>
                <c:pt idx="3425">
                  <c:v>35.340277576315145</c:v>
                </c:pt>
                <c:pt idx="3426">
                  <c:v>35.341066300833795</c:v>
                </c:pt>
                <c:pt idx="3427">
                  <c:v>35.341392345310936</c:v>
                </c:pt>
                <c:pt idx="3428">
                  <c:v>35.341969406953552</c:v>
                </c:pt>
                <c:pt idx="3429">
                  <c:v>35.342267935708499</c:v>
                </c:pt>
                <c:pt idx="3430">
                  <c:v>35.342367001926483</c:v>
                </c:pt>
                <c:pt idx="3431">
                  <c:v>35.342521410363901</c:v>
                </c:pt>
                <c:pt idx="3432">
                  <c:v>35.342549734096842</c:v>
                </c:pt>
                <c:pt idx="3433">
                  <c:v>35.342747541279124</c:v>
                </c:pt>
                <c:pt idx="3434">
                  <c:v>35.342776892302247</c:v>
                </c:pt>
                <c:pt idx="3435">
                  <c:v>35.343440185431199</c:v>
                </c:pt>
                <c:pt idx="3436">
                  <c:v>35.344053601948268</c:v>
                </c:pt>
                <c:pt idx="3437">
                  <c:v>35.344267055661945</c:v>
                </c:pt>
                <c:pt idx="3438">
                  <c:v>35.344417031353494</c:v>
                </c:pt>
                <c:pt idx="3439">
                  <c:v>35.344791009074747</c:v>
                </c:pt>
                <c:pt idx="3440">
                  <c:v>35.344974178584422</c:v>
                </c:pt>
                <c:pt idx="3441">
                  <c:v>35.346632867042914</c:v>
                </c:pt>
                <c:pt idx="3442">
                  <c:v>35.347266883725581</c:v>
                </c:pt>
                <c:pt idx="3443">
                  <c:v>35.349724596872711</c:v>
                </c:pt>
                <c:pt idx="3444">
                  <c:v>35.350451969299868</c:v>
                </c:pt>
                <c:pt idx="3445">
                  <c:v>35.351139483752576</c:v>
                </c:pt>
                <c:pt idx="3446">
                  <c:v>35.352469789433592</c:v>
                </c:pt>
                <c:pt idx="3447">
                  <c:v>35.353332300932685</c:v>
                </c:pt>
                <c:pt idx="3448">
                  <c:v>35.353632585965556</c:v>
                </c:pt>
                <c:pt idx="3449">
                  <c:v>35.353675543176266</c:v>
                </c:pt>
                <c:pt idx="3450">
                  <c:v>35.354011353277592</c:v>
                </c:pt>
                <c:pt idx="3451">
                  <c:v>35.354064494150734</c:v>
                </c:pt>
                <c:pt idx="3452">
                  <c:v>35.359133272332656</c:v>
                </c:pt>
                <c:pt idx="3453">
                  <c:v>35.360032877887946</c:v>
                </c:pt>
                <c:pt idx="3454">
                  <c:v>35.360811000045814</c:v>
                </c:pt>
                <c:pt idx="3455">
                  <c:v>35.36085858568179</c:v>
                </c:pt>
                <c:pt idx="3456">
                  <c:v>35.360888842405863</c:v>
                </c:pt>
                <c:pt idx="3457">
                  <c:v>35.3609315734669</c:v>
                </c:pt>
                <c:pt idx="3458">
                  <c:v>35.364017532951735</c:v>
                </c:pt>
                <c:pt idx="3459">
                  <c:v>35.365559377872948</c:v>
                </c:pt>
                <c:pt idx="3460">
                  <c:v>35.365897298743867</c:v>
                </c:pt>
                <c:pt idx="3461">
                  <c:v>35.366616908675802</c:v>
                </c:pt>
                <c:pt idx="3462">
                  <c:v>35.368476930435442</c:v>
                </c:pt>
                <c:pt idx="3463">
                  <c:v>35.369368799636796</c:v>
                </c:pt>
                <c:pt idx="3464">
                  <c:v>35.370171742209976</c:v>
                </c:pt>
                <c:pt idx="3465">
                  <c:v>35.371204161632036</c:v>
                </c:pt>
                <c:pt idx="3466">
                  <c:v>35.372141501331534</c:v>
                </c:pt>
                <c:pt idx="3467">
                  <c:v>35.372471688113137</c:v>
                </c:pt>
                <c:pt idx="3468">
                  <c:v>35.374166200552111</c:v>
                </c:pt>
                <c:pt idx="3469">
                  <c:v>35.374890037452154</c:v>
                </c:pt>
                <c:pt idx="3470">
                  <c:v>35.375152365286205</c:v>
                </c:pt>
                <c:pt idx="3471">
                  <c:v>35.37521068700994</c:v>
                </c:pt>
                <c:pt idx="3472">
                  <c:v>35.375614521488856</c:v>
                </c:pt>
                <c:pt idx="3473">
                  <c:v>35.375726880668296</c:v>
                </c:pt>
                <c:pt idx="3474">
                  <c:v>35.376009410867987</c:v>
                </c:pt>
                <c:pt idx="3475">
                  <c:v>35.3761010869842</c:v>
                </c:pt>
                <c:pt idx="3476">
                  <c:v>35.376759228398335</c:v>
                </c:pt>
                <c:pt idx="3477">
                  <c:v>35.376915595880156</c:v>
                </c:pt>
                <c:pt idx="3478">
                  <c:v>35.378511687991562</c:v>
                </c:pt>
                <c:pt idx="3479">
                  <c:v>35.379552937546599</c:v>
                </c:pt>
                <c:pt idx="3480">
                  <c:v>35.379604076326615</c:v>
                </c:pt>
                <c:pt idx="3481">
                  <c:v>35.38091483373281</c:v>
                </c:pt>
                <c:pt idx="3482">
                  <c:v>35.381127506542171</c:v>
                </c:pt>
                <c:pt idx="3483">
                  <c:v>35.381616420037389</c:v>
                </c:pt>
                <c:pt idx="3484">
                  <c:v>35.381763481895852</c:v>
                </c:pt>
                <c:pt idx="3485">
                  <c:v>35.382771050510541</c:v>
                </c:pt>
                <c:pt idx="3486">
                  <c:v>35.383108161665568</c:v>
                </c:pt>
                <c:pt idx="3487">
                  <c:v>35.383418782039385</c:v>
                </c:pt>
                <c:pt idx="3488">
                  <c:v>35.384376966540238</c:v>
                </c:pt>
                <c:pt idx="3489">
                  <c:v>35.385043636526035</c:v>
                </c:pt>
                <c:pt idx="3490">
                  <c:v>35.386445022609607</c:v>
                </c:pt>
                <c:pt idx="3491">
                  <c:v>35.386548101425142</c:v>
                </c:pt>
                <c:pt idx="3492">
                  <c:v>35.387810571090348</c:v>
                </c:pt>
                <c:pt idx="3493">
                  <c:v>35.38864338238303</c:v>
                </c:pt>
                <c:pt idx="3494">
                  <c:v>35.389071044855378</c:v>
                </c:pt>
                <c:pt idx="3495">
                  <c:v>35.390610726746871</c:v>
                </c:pt>
                <c:pt idx="3496">
                  <c:v>35.390797691417518</c:v>
                </c:pt>
                <c:pt idx="3497">
                  <c:v>35.391276544517595</c:v>
                </c:pt>
                <c:pt idx="3498">
                  <c:v>35.391699957933064</c:v>
                </c:pt>
                <c:pt idx="3499">
                  <c:v>35.391830304903451</c:v>
                </c:pt>
                <c:pt idx="3500">
                  <c:v>35.392632017198054</c:v>
                </c:pt>
                <c:pt idx="3501">
                  <c:v>35.393016022820312</c:v>
                </c:pt>
                <c:pt idx="3502">
                  <c:v>35.39332180371219</c:v>
                </c:pt>
                <c:pt idx="3503">
                  <c:v>35.393997349963385</c:v>
                </c:pt>
                <c:pt idx="3504">
                  <c:v>35.394732708219024</c:v>
                </c:pt>
                <c:pt idx="3505">
                  <c:v>35.396036823638177</c:v>
                </c:pt>
                <c:pt idx="3506">
                  <c:v>35.39647415104163</c:v>
                </c:pt>
                <c:pt idx="3507">
                  <c:v>35.397551072274581</c:v>
                </c:pt>
                <c:pt idx="3508">
                  <c:v>35.39796246901426</c:v>
                </c:pt>
                <c:pt idx="3509">
                  <c:v>35.398148250112982</c:v>
                </c:pt>
                <c:pt idx="3510">
                  <c:v>35.398364157188766</c:v>
                </c:pt>
                <c:pt idx="3511">
                  <c:v>35.398997372861409</c:v>
                </c:pt>
                <c:pt idx="3512">
                  <c:v>35.399680246544349</c:v>
                </c:pt>
                <c:pt idx="3513">
                  <c:v>35.400511384568567</c:v>
                </c:pt>
                <c:pt idx="3514">
                  <c:v>35.401191586324053</c:v>
                </c:pt>
                <c:pt idx="3515">
                  <c:v>35.401445065032753</c:v>
                </c:pt>
                <c:pt idx="3516">
                  <c:v>35.40261669256396</c:v>
                </c:pt>
                <c:pt idx="3517">
                  <c:v>35.402686052455302</c:v>
                </c:pt>
                <c:pt idx="3518">
                  <c:v>35.402821641783127</c:v>
                </c:pt>
                <c:pt idx="3519">
                  <c:v>35.403071747501585</c:v>
                </c:pt>
                <c:pt idx="3520">
                  <c:v>35.403270100950039</c:v>
                </c:pt>
                <c:pt idx="3521">
                  <c:v>35.40413593629448</c:v>
                </c:pt>
                <c:pt idx="3522">
                  <c:v>35.404940520969113</c:v>
                </c:pt>
                <c:pt idx="3523">
                  <c:v>35.406048451042274</c:v>
                </c:pt>
                <c:pt idx="3524">
                  <c:v>35.406238903505702</c:v>
                </c:pt>
                <c:pt idx="3525">
                  <c:v>35.406412115681199</c:v>
                </c:pt>
                <c:pt idx="3526">
                  <c:v>35.406657663010819</c:v>
                </c:pt>
                <c:pt idx="3527">
                  <c:v>35.406927437654872</c:v>
                </c:pt>
                <c:pt idx="3528">
                  <c:v>35.407915573852236</c:v>
                </c:pt>
                <c:pt idx="3529">
                  <c:v>35.409471097942124</c:v>
                </c:pt>
                <c:pt idx="3530">
                  <c:v>35.411760195923357</c:v>
                </c:pt>
                <c:pt idx="3531">
                  <c:v>35.411811070246884</c:v>
                </c:pt>
                <c:pt idx="3532">
                  <c:v>35.411998241228225</c:v>
                </c:pt>
                <c:pt idx="3533">
                  <c:v>35.412442067978155</c:v>
                </c:pt>
                <c:pt idx="3534">
                  <c:v>35.412542172686365</c:v>
                </c:pt>
                <c:pt idx="3535">
                  <c:v>35.412795789441503</c:v>
                </c:pt>
                <c:pt idx="3536">
                  <c:v>35.413014649608968</c:v>
                </c:pt>
                <c:pt idx="3537">
                  <c:v>35.415408786983882</c:v>
                </c:pt>
                <c:pt idx="3538">
                  <c:v>35.415958823215249</c:v>
                </c:pt>
                <c:pt idx="3539">
                  <c:v>35.41650551184528</c:v>
                </c:pt>
                <c:pt idx="3540">
                  <c:v>35.416644034361411</c:v>
                </c:pt>
                <c:pt idx="3541">
                  <c:v>35.416870928399312</c:v>
                </c:pt>
                <c:pt idx="3542">
                  <c:v>35.416886195787477</c:v>
                </c:pt>
                <c:pt idx="3543">
                  <c:v>35.417119428549391</c:v>
                </c:pt>
                <c:pt idx="3544">
                  <c:v>35.41818543930075</c:v>
                </c:pt>
                <c:pt idx="3545">
                  <c:v>35.418861572064458</c:v>
                </c:pt>
                <c:pt idx="3546">
                  <c:v>35.419297615461431</c:v>
                </c:pt>
                <c:pt idx="3547">
                  <c:v>35.419374352079295</c:v>
                </c:pt>
                <c:pt idx="3548">
                  <c:v>35.421389477378845</c:v>
                </c:pt>
                <c:pt idx="3549">
                  <c:v>35.423598480321765</c:v>
                </c:pt>
                <c:pt idx="3550">
                  <c:v>35.423976046713861</c:v>
                </c:pt>
                <c:pt idx="3551">
                  <c:v>35.424537458849208</c:v>
                </c:pt>
                <c:pt idx="3552">
                  <c:v>35.424725615110219</c:v>
                </c:pt>
                <c:pt idx="3553">
                  <c:v>35.424991871686323</c:v>
                </c:pt>
                <c:pt idx="3554">
                  <c:v>35.425140002305035</c:v>
                </c:pt>
                <c:pt idx="3555">
                  <c:v>35.425152199844511</c:v>
                </c:pt>
                <c:pt idx="3556">
                  <c:v>35.425219414420205</c:v>
                </c:pt>
                <c:pt idx="3557">
                  <c:v>35.425519946712321</c:v>
                </c:pt>
                <c:pt idx="3558">
                  <c:v>35.425670287602038</c:v>
                </c:pt>
                <c:pt idx="3559">
                  <c:v>35.426559027921769</c:v>
                </c:pt>
                <c:pt idx="3560">
                  <c:v>35.427493522124813</c:v>
                </c:pt>
                <c:pt idx="3561">
                  <c:v>35.428297428059331</c:v>
                </c:pt>
                <c:pt idx="3562">
                  <c:v>35.428622369822804</c:v>
                </c:pt>
                <c:pt idx="3563">
                  <c:v>35.428872042750285</c:v>
                </c:pt>
                <c:pt idx="3564">
                  <c:v>35.429615010779649</c:v>
                </c:pt>
                <c:pt idx="3565">
                  <c:v>35.430485537595857</c:v>
                </c:pt>
                <c:pt idx="3566">
                  <c:v>35.430912850442795</c:v>
                </c:pt>
                <c:pt idx="3567">
                  <c:v>35.43105951083038</c:v>
                </c:pt>
                <c:pt idx="3568">
                  <c:v>35.431511452484216</c:v>
                </c:pt>
                <c:pt idx="3569">
                  <c:v>35.431727781672244</c:v>
                </c:pt>
                <c:pt idx="3570">
                  <c:v>35.431738158647811</c:v>
                </c:pt>
                <c:pt idx="3571">
                  <c:v>35.432753306509426</c:v>
                </c:pt>
                <c:pt idx="3572">
                  <c:v>35.433419383374549</c:v>
                </c:pt>
                <c:pt idx="3573">
                  <c:v>35.433930300708205</c:v>
                </c:pt>
                <c:pt idx="3574">
                  <c:v>35.43421315756477</c:v>
                </c:pt>
                <c:pt idx="3575">
                  <c:v>35.436438788385608</c:v>
                </c:pt>
                <c:pt idx="3576">
                  <c:v>35.437147152128865</c:v>
                </c:pt>
                <c:pt idx="3577">
                  <c:v>35.437809299694308</c:v>
                </c:pt>
                <c:pt idx="3578">
                  <c:v>35.439229047294624</c:v>
                </c:pt>
                <c:pt idx="3579">
                  <c:v>35.439624281274149</c:v>
                </c:pt>
                <c:pt idx="3580">
                  <c:v>35.440066726465012</c:v>
                </c:pt>
                <c:pt idx="3581">
                  <c:v>35.440080892647607</c:v>
                </c:pt>
                <c:pt idx="3582">
                  <c:v>35.441305419500281</c:v>
                </c:pt>
                <c:pt idx="3583">
                  <c:v>35.442171491475037</c:v>
                </c:pt>
                <c:pt idx="3584">
                  <c:v>35.44459361749994</c:v>
                </c:pt>
                <c:pt idx="3585">
                  <c:v>35.445022741726142</c:v>
                </c:pt>
                <c:pt idx="3586">
                  <c:v>35.445145430658918</c:v>
                </c:pt>
                <c:pt idx="3587">
                  <c:v>35.445170270729562</c:v>
                </c:pt>
                <c:pt idx="3588">
                  <c:v>35.445222200897831</c:v>
                </c:pt>
                <c:pt idx="3589">
                  <c:v>35.445578815203767</c:v>
                </c:pt>
                <c:pt idx="3590">
                  <c:v>35.447749818791991</c:v>
                </c:pt>
                <c:pt idx="3591">
                  <c:v>35.447833111904899</c:v>
                </c:pt>
                <c:pt idx="3592">
                  <c:v>35.450529964543946</c:v>
                </c:pt>
                <c:pt idx="3593">
                  <c:v>35.451561417098453</c:v>
                </c:pt>
                <c:pt idx="3594">
                  <c:v>35.451869218535236</c:v>
                </c:pt>
                <c:pt idx="3595">
                  <c:v>35.454437197298347</c:v>
                </c:pt>
                <c:pt idx="3596">
                  <c:v>35.455806682155952</c:v>
                </c:pt>
                <c:pt idx="3597">
                  <c:v>35.455982748324317</c:v>
                </c:pt>
                <c:pt idx="3598">
                  <c:v>35.456450506555584</c:v>
                </c:pt>
                <c:pt idx="3599">
                  <c:v>35.457040103886946</c:v>
                </c:pt>
                <c:pt idx="3600">
                  <c:v>35.457347530378328</c:v>
                </c:pt>
                <c:pt idx="3601">
                  <c:v>35.457393660527437</c:v>
                </c:pt>
                <c:pt idx="3602">
                  <c:v>35.459983417870028</c:v>
                </c:pt>
                <c:pt idx="3603">
                  <c:v>35.460069111279374</c:v>
                </c:pt>
                <c:pt idx="3604">
                  <c:v>35.460370217767938</c:v>
                </c:pt>
                <c:pt idx="3605">
                  <c:v>35.460634597115948</c:v>
                </c:pt>
                <c:pt idx="3606">
                  <c:v>35.461416705842744</c:v>
                </c:pt>
                <c:pt idx="3607">
                  <c:v>35.462158146242281</c:v>
                </c:pt>
                <c:pt idx="3608">
                  <c:v>35.462323131357934</c:v>
                </c:pt>
                <c:pt idx="3609">
                  <c:v>35.463327834256724</c:v>
                </c:pt>
                <c:pt idx="3610">
                  <c:v>35.463365158022079</c:v>
                </c:pt>
                <c:pt idx="3611">
                  <c:v>35.463392496208343</c:v>
                </c:pt>
                <c:pt idx="3612">
                  <c:v>35.464026568388363</c:v>
                </c:pt>
                <c:pt idx="3613">
                  <c:v>35.46405238727705</c:v>
                </c:pt>
                <c:pt idx="3614">
                  <c:v>35.464083593805249</c:v>
                </c:pt>
                <c:pt idx="3615">
                  <c:v>35.464325789082601</c:v>
                </c:pt>
                <c:pt idx="3616">
                  <c:v>35.466375198442833</c:v>
                </c:pt>
                <c:pt idx="3617">
                  <c:v>35.466591555368339</c:v>
                </c:pt>
                <c:pt idx="3618">
                  <c:v>35.466832025816124</c:v>
                </c:pt>
                <c:pt idx="3619">
                  <c:v>35.467599752569569</c:v>
                </c:pt>
                <c:pt idx="3620">
                  <c:v>35.468858586416737</c:v>
                </c:pt>
                <c:pt idx="3621">
                  <c:v>35.468920975491045</c:v>
                </c:pt>
                <c:pt idx="3622">
                  <c:v>35.470430890496104</c:v>
                </c:pt>
                <c:pt idx="3623">
                  <c:v>35.471713583986563</c:v>
                </c:pt>
                <c:pt idx="3624">
                  <c:v>35.475187685062977</c:v>
                </c:pt>
                <c:pt idx="3625">
                  <c:v>35.475722858946057</c:v>
                </c:pt>
                <c:pt idx="3626">
                  <c:v>35.476472318059699</c:v>
                </c:pt>
                <c:pt idx="3627">
                  <c:v>35.476494499583545</c:v>
                </c:pt>
                <c:pt idx="3628">
                  <c:v>35.476637456328866</c:v>
                </c:pt>
                <c:pt idx="3629">
                  <c:v>35.476678286460206</c:v>
                </c:pt>
                <c:pt idx="3630">
                  <c:v>35.477982679853241</c:v>
                </c:pt>
                <c:pt idx="3631">
                  <c:v>35.478629748108197</c:v>
                </c:pt>
                <c:pt idx="3632">
                  <c:v>35.478771498331838</c:v>
                </c:pt>
                <c:pt idx="3633">
                  <c:v>35.479911737142281</c:v>
                </c:pt>
                <c:pt idx="3634">
                  <c:v>35.480226847029478</c:v>
                </c:pt>
                <c:pt idx="3635">
                  <c:v>35.480859568271981</c:v>
                </c:pt>
                <c:pt idx="3636">
                  <c:v>35.481851577132055</c:v>
                </c:pt>
                <c:pt idx="3637">
                  <c:v>35.481982327707115</c:v>
                </c:pt>
                <c:pt idx="3638">
                  <c:v>35.482245661899555</c:v>
                </c:pt>
                <c:pt idx="3639">
                  <c:v>35.482402123765297</c:v>
                </c:pt>
                <c:pt idx="3640">
                  <c:v>35.482632056728924</c:v>
                </c:pt>
                <c:pt idx="3641">
                  <c:v>35.48407776196207</c:v>
                </c:pt>
                <c:pt idx="3642">
                  <c:v>35.48565078833775</c:v>
                </c:pt>
                <c:pt idx="3643">
                  <c:v>35.485984672903854</c:v>
                </c:pt>
                <c:pt idx="3644">
                  <c:v>35.486114625429813</c:v>
                </c:pt>
                <c:pt idx="3645">
                  <c:v>35.486332182290951</c:v>
                </c:pt>
                <c:pt idx="3646">
                  <c:v>35.486393148584938</c:v>
                </c:pt>
                <c:pt idx="3647">
                  <c:v>35.486464037025193</c:v>
                </c:pt>
                <c:pt idx="3648">
                  <c:v>35.486694510080142</c:v>
                </c:pt>
                <c:pt idx="3649">
                  <c:v>35.486787901060652</c:v>
                </c:pt>
                <c:pt idx="3650">
                  <c:v>35.489123666852166</c:v>
                </c:pt>
                <c:pt idx="3651">
                  <c:v>35.489807216544222</c:v>
                </c:pt>
                <c:pt idx="3652">
                  <c:v>35.48984939533603</c:v>
                </c:pt>
                <c:pt idx="3653">
                  <c:v>35.490126751409271</c:v>
                </c:pt>
                <c:pt idx="3654">
                  <c:v>35.490662261635308</c:v>
                </c:pt>
                <c:pt idx="3655">
                  <c:v>35.49190932266746</c:v>
                </c:pt>
                <c:pt idx="3656">
                  <c:v>35.492854360257112</c:v>
                </c:pt>
                <c:pt idx="3657">
                  <c:v>35.493072339223787</c:v>
                </c:pt>
                <c:pt idx="3658">
                  <c:v>35.494618366475564</c:v>
                </c:pt>
                <c:pt idx="3659">
                  <c:v>35.49503145969868</c:v>
                </c:pt>
                <c:pt idx="3660">
                  <c:v>35.495590705685991</c:v>
                </c:pt>
                <c:pt idx="3661">
                  <c:v>35.496338765315855</c:v>
                </c:pt>
                <c:pt idx="3662">
                  <c:v>35.497259077445634</c:v>
                </c:pt>
                <c:pt idx="3663">
                  <c:v>35.497357845204455</c:v>
                </c:pt>
                <c:pt idx="3664">
                  <c:v>35.498222951899088</c:v>
                </c:pt>
                <c:pt idx="3665">
                  <c:v>35.500990692428374</c:v>
                </c:pt>
                <c:pt idx="3666">
                  <c:v>35.501022772324923</c:v>
                </c:pt>
                <c:pt idx="3667">
                  <c:v>35.501247453722506</c:v>
                </c:pt>
                <c:pt idx="3668">
                  <c:v>35.501263769254017</c:v>
                </c:pt>
                <c:pt idx="3669">
                  <c:v>35.502107218350389</c:v>
                </c:pt>
                <c:pt idx="3670">
                  <c:v>35.50320630134356</c:v>
                </c:pt>
                <c:pt idx="3671">
                  <c:v>35.50325675676531</c:v>
                </c:pt>
                <c:pt idx="3672">
                  <c:v>35.503406888057313</c:v>
                </c:pt>
                <c:pt idx="3673">
                  <c:v>35.503499416482988</c:v>
                </c:pt>
                <c:pt idx="3674">
                  <c:v>35.50411039004026</c:v>
                </c:pt>
                <c:pt idx="3675">
                  <c:v>35.505892800491921</c:v>
                </c:pt>
                <c:pt idx="3676">
                  <c:v>35.505946614320649</c:v>
                </c:pt>
                <c:pt idx="3677">
                  <c:v>35.50596308072145</c:v>
                </c:pt>
                <c:pt idx="3678">
                  <c:v>35.507154069415236</c:v>
                </c:pt>
                <c:pt idx="3679">
                  <c:v>35.508330813669012</c:v>
                </c:pt>
                <c:pt idx="3680">
                  <c:v>35.509179767538299</c:v>
                </c:pt>
                <c:pt idx="3681">
                  <c:v>35.510853788156773</c:v>
                </c:pt>
                <c:pt idx="3682">
                  <c:v>35.510889453055213</c:v>
                </c:pt>
                <c:pt idx="3683">
                  <c:v>35.512119512247402</c:v>
                </c:pt>
                <c:pt idx="3684">
                  <c:v>35.512182515965186</c:v>
                </c:pt>
                <c:pt idx="3685">
                  <c:v>35.513989837646754</c:v>
                </c:pt>
                <c:pt idx="3686">
                  <c:v>35.514097378375865</c:v>
                </c:pt>
                <c:pt idx="3687">
                  <c:v>35.514134626607941</c:v>
                </c:pt>
                <c:pt idx="3688">
                  <c:v>35.514591014656851</c:v>
                </c:pt>
                <c:pt idx="3689">
                  <c:v>35.518267484302797</c:v>
                </c:pt>
                <c:pt idx="3690">
                  <c:v>35.518328791318119</c:v>
                </c:pt>
                <c:pt idx="3691">
                  <c:v>35.518475264059411</c:v>
                </c:pt>
                <c:pt idx="3692">
                  <c:v>35.519743103916817</c:v>
                </c:pt>
                <c:pt idx="3693">
                  <c:v>35.520498050089309</c:v>
                </c:pt>
                <c:pt idx="3694">
                  <c:v>35.521186739940013</c:v>
                </c:pt>
                <c:pt idx="3695">
                  <c:v>35.52133357200406</c:v>
                </c:pt>
                <c:pt idx="3696">
                  <c:v>35.521673147334234</c:v>
                </c:pt>
                <c:pt idx="3697">
                  <c:v>35.523546481426514</c:v>
                </c:pt>
                <c:pt idx="3698">
                  <c:v>35.524209269004345</c:v>
                </c:pt>
                <c:pt idx="3699">
                  <c:v>35.524674786960631</c:v>
                </c:pt>
                <c:pt idx="3700">
                  <c:v>35.524715244686966</c:v>
                </c:pt>
                <c:pt idx="3701">
                  <c:v>35.524799170082225</c:v>
                </c:pt>
                <c:pt idx="3702">
                  <c:v>35.525705255827454</c:v>
                </c:pt>
                <c:pt idx="3703">
                  <c:v>35.525865665179602</c:v>
                </c:pt>
                <c:pt idx="3704">
                  <c:v>35.526367371114091</c:v>
                </c:pt>
                <c:pt idx="3705">
                  <c:v>35.528914507867988</c:v>
                </c:pt>
                <c:pt idx="3706">
                  <c:v>35.529155403277393</c:v>
                </c:pt>
                <c:pt idx="3707">
                  <c:v>35.529314662201728</c:v>
                </c:pt>
                <c:pt idx="3708">
                  <c:v>35.530292448804992</c:v>
                </c:pt>
                <c:pt idx="3709">
                  <c:v>35.531137061720578</c:v>
                </c:pt>
                <c:pt idx="3710">
                  <c:v>35.53323625362853</c:v>
                </c:pt>
                <c:pt idx="3711">
                  <c:v>35.534771929781456</c:v>
                </c:pt>
                <c:pt idx="3712">
                  <c:v>35.536508218532639</c:v>
                </c:pt>
                <c:pt idx="3713">
                  <c:v>35.53690782357878</c:v>
                </c:pt>
                <c:pt idx="3714">
                  <c:v>35.539273030791016</c:v>
                </c:pt>
                <c:pt idx="3715">
                  <c:v>35.540228788963347</c:v>
                </c:pt>
                <c:pt idx="3716">
                  <c:v>35.54023078351937</c:v>
                </c:pt>
                <c:pt idx="3717">
                  <c:v>35.540607373386905</c:v>
                </c:pt>
                <c:pt idx="3718">
                  <c:v>35.540730327142832</c:v>
                </c:pt>
                <c:pt idx="3719">
                  <c:v>35.54080620796821</c:v>
                </c:pt>
                <c:pt idx="3720">
                  <c:v>35.541338640133993</c:v>
                </c:pt>
                <c:pt idx="3721">
                  <c:v>35.541519466419132</c:v>
                </c:pt>
                <c:pt idx="3722">
                  <c:v>35.542265109102878</c:v>
                </c:pt>
                <c:pt idx="3723">
                  <c:v>35.542510299403737</c:v>
                </c:pt>
                <c:pt idx="3724">
                  <c:v>35.542746481899258</c:v>
                </c:pt>
                <c:pt idx="3725">
                  <c:v>35.543278333939313</c:v>
                </c:pt>
                <c:pt idx="3726">
                  <c:v>35.543927529772894</c:v>
                </c:pt>
                <c:pt idx="3727">
                  <c:v>35.544450555387598</c:v>
                </c:pt>
                <c:pt idx="3728">
                  <c:v>35.544786966770062</c:v>
                </c:pt>
                <c:pt idx="3729">
                  <c:v>35.544846653262127</c:v>
                </c:pt>
                <c:pt idx="3730">
                  <c:v>35.54497710161295</c:v>
                </c:pt>
                <c:pt idx="3731">
                  <c:v>35.545896775092018</c:v>
                </c:pt>
                <c:pt idx="3732">
                  <c:v>35.546229403947763</c:v>
                </c:pt>
                <c:pt idx="3733">
                  <c:v>35.546293800607714</c:v>
                </c:pt>
                <c:pt idx="3734">
                  <c:v>35.546703086178923</c:v>
                </c:pt>
                <c:pt idx="3735">
                  <c:v>35.546819163471838</c:v>
                </c:pt>
                <c:pt idx="3736">
                  <c:v>35.546951714142253</c:v>
                </c:pt>
                <c:pt idx="3737">
                  <c:v>35.548030844165993</c:v>
                </c:pt>
                <c:pt idx="3738">
                  <c:v>35.550750666532494</c:v>
                </c:pt>
                <c:pt idx="3739">
                  <c:v>35.552120106311037</c:v>
                </c:pt>
                <c:pt idx="3740">
                  <c:v>35.552316747372288</c:v>
                </c:pt>
                <c:pt idx="3741">
                  <c:v>35.5530785765689</c:v>
                </c:pt>
                <c:pt idx="3742">
                  <c:v>35.553476301595673</c:v>
                </c:pt>
                <c:pt idx="3743">
                  <c:v>35.553558806376138</c:v>
                </c:pt>
                <c:pt idx="3744">
                  <c:v>35.553670187914825</c:v>
                </c:pt>
                <c:pt idx="3745">
                  <c:v>35.554119364679458</c:v>
                </c:pt>
                <c:pt idx="3746">
                  <c:v>35.554822059455233</c:v>
                </c:pt>
                <c:pt idx="3747">
                  <c:v>35.554879805229852</c:v>
                </c:pt>
                <c:pt idx="3748">
                  <c:v>35.555516816639653</c:v>
                </c:pt>
                <c:pt idx="3749">
                  <c:v>35.556534989328583</c:v>
                </c:pt>
                <c:pt idx="3750">
                  <c:v>35.55744266890887</c:v>
                </c:pt>
                <c:pt idx="3751">
                  <c:v>35.557618146075562</c:v>
                </c:pt>
                <c:pt idx="3752">
                  <c:v>35.558118017063599</c:v>
                </c:pt>
                <c:pt idx="3753">
                  <c:v>35.558448493755392</c:v>
                </c:pt>
                <c:pt idx="3754">
                  <c:v>35.55973926432992</c:v>
                </c:pt>
                <c:pt idx="3755">
                  <c:v>35.561208340368069</c:v>
                </c:pt>
                <c:pt idx="3756">
                  <c:v>35.561360541012007</c:v>
                </c:pt>
                <c:pt idx="3757">
                  <c:v>35.56137116564927</c:v>
                </c:pt>
                <c:pt idx="3758">
                  <c:v>35.561438737964323</c:v>
                </c:pt>
                <c:pt idx="3759">
                  <c:v>35.561725385071348</c:v>
                </c:pt>
                <c:pt idx="3760">
                  <c:v>35.562235308990957</c:v>
                </c:pt>
                <c:pt idx="3761">
                  <c:v>35.562331933526274</c:v>
                </c:pt>
                <c:pt idx="3762">
                  <c:v>35.563585608537153</c:v>
                </c:pt>
                <c:pt idx="3763">
                  <c:v>35.563607247349886</c:v>
                </c:pt>
                <c:pt idx="3764">
                  <c:v>35.564001453736708</c:v>
                </c:pt>
                <c:pt idx="3765">
                  <c:v>35.565202476337078</c:v>
                </c:pt>
                <c:pt idx="3766">
                  <c:v>35.565346074682026</c:v>
                </c:pt>
                <c:pt idx="3767">
                  <c:v>35.565417968192286</c:v>
                </c:pt>
                <c:pt idx="3768">
                  <c:v>35.56551840706274</c:v>
                </c:pt>
                <c:pt idx="3769">
                  <c:v>35.566195786694117</c:v>
                </c:pt>
                <c:pt idx="3770">
                  <c:v>35.566248597650265</c:v>
                </c:pt>
                <c:pt idx="3771">
                  <c:v>35.567005756339654</c:v>
                </c:pt>
                <c:pt idx="3772">
                  <c:v>35.567251281652922</c:v>
                </c:pt>
                <c:pt idx="3773">
                  <c:v>35.56793941008403</c:v>
                </c:pt>
                <c:pt idx="3774">
                  <c:v>35.569921556842246</c:v>
                </c:pt>
                <c:pt idx="3775">
                  <c:v>35.570024605936148</c:v>
                </c:pt>
                <c:pt idx="3776">
                  <c:v>35.570300826459459</c:v>
                </c:pt>
                <c:pt idx="3777">
                  <c:v>35.570399790464847</c:v>
                </c:pt>
                <c:pt idx="3778">
                  <c:v>35.574964401183863</c:v>
                </c:pt>
                <c:pt idx="3779">
                  <c:v>35.576059593810278</c:v>
                </c:pt>
                <c:pt idx="3780">
                  <c:v>35.576107157848398</c:v>
                </c:pt>
                <c:pt idx="3781">
                  <c:v>35.576391615097876</c:v>
                </c:pt>
                <c:pt idx="3782">
                  <c:v>35.57737907493874</c:v>
                </c:pt>
                <c:pt idx="3783">
                  <c:v>35.578763539655597</c:v>
                </c:pt>
                <c:pt idx="3784">
                  <c:v>35.579007711332387</c:v>
                </c:pt>
                <c:pt idx="3785">
                  <c:v>35.57920514076821</c:v>
                </c:pt>
                <c:pt idx="3786">
                  <c:v>35.579805224447441</c:v>
                </c:pt>
                <c:pt idx="3787">
                  <c:v>35.582098446784492</c:v>
                </c:pt>
                <c:pt idx="3788">
                  <c:v>35.582199404659022</c:v>
                </c:pt>
                <c:pt idx="3789">
                  <c:v>35.582443867545066</c:v>
                </c:pt>
                <c:pt idx="3790">
                  <c:v>35.582591154023724</c:v>
                </c:pt>
                <c:pt idx="3791">
                  <c:v>35.583972933855918</c:v>
                </c:pt>
                <c:pt idx="3792">
                  <c:v>35.58397961884048</c:v>
                </c:pt>
                <c:pt idx="3793">
                  <c:v>35.58562772871845</c:v>
                </c:pt>
                <c:pt idx="3794">
                  <c:v>35.587599050752019</c:v>
                </c:pt>
                <c:pt idx="3795">
                  <c:v>35.588470912351944</c:v>
                </c:pt>
                <c:pt idx="3796">
                  <c:v>35.588714189291352</c:v>
                </c:pt>
                <c:pt idx="3797">
                  <c:v>35.589429467841065</c:v>
                </c:pt>
                <c:pt idx="3798">
                  <c:v>35.589777931444978</c:v>
                </c:pt>
                <c:pt idx="3799">
                  <c:v>35.590216607172536</c:v>
                </c:pt>
                <c:pt idx="3800">
                  <c:v>35.591093349894763</c:v>
                </c:pt>
                <c:pt idx="3801">
                  <c:v>35.591452172352177</c:v>
                </c:pt>
                <c:pt idx="3802">
                  <c:v>35.593670151471578</c:v>
                </c:pt>
                <c:pt idx="3803">
                  <c:v>35.593817780464967</c:v>
                </c:pt>
                <c:pt idx="3804">
                  <c:v>35.594814860428542</c:v>
                </c:pt>
                <c:pt idx="3805">
                  <c:v>35.59507667862465</c:v>
                </c:pt>
                <c:pt idx="3806">
                  <c:v>35.59566242797532</c:v>
                </c:pt>
                <c:pt idx="3807">
                  <c:v>35.597574919353846</c:v>
                </c:pt>
                <c:pt idx="3808">
                  <c:v>35.597724096672692</c:v>
                </c:pt>
                <c:pt idx="3809">
                  <c:v>35.598252142187029</c:v>
                </c:pt>
                <c:pt idx="3810">
                  <c:v>35.598600390781456</c:v>
                </c:pt>
                <c:pt idx="3811">
                  <c:v>35.602620198075115</c:v>
                </c:pt>
                <c:pt idx="3812">
                  <c:v>35.603067127267494</c:v>
                </c:pt>
                <c:pt idx="3813">
                  <c:v>35.604096093884571</c:v>
                </c:pt>
                <c:pt idx="3814">
                  <c:v>35.607823266230653</c:v>
                </c:pt>
                <c:pt idx="3815">
                  <c:v>35.607868456665422</c:v>
                </c:pt>
                <c:pt idx="3816">
                  <c:v>35.608494924703614</c:v>
                </c:pt>
                <c:pt idx="3817">
                  <c:v>35.609778019635179</c:v>
                </c:pt>
                <c:pt idx="3818">
                  <c:v>35.611997163921615</c:v>
                </c:pt>
                <c:pt idx="3819">
                  <c:v>35.612549211538798</c:v>
                </c:pt>
                <c:pt idx="3820">
                  <c:v>35.612666291065679</c:v>
                </c:pt>
                <c:pt idx="3821">
                  <c:v>35.613666961180691</c:v>
                </c:pt>
                <c:pt idx="3822">
                  <c:v>35.613813598645685</c:v>
                </c:pt>
                <c:pt idx="3823">
                  <c:v>35.615216427991271</c:v>
                </c:pt>
                <c:pt idx="3824">
                  <c:v>35.615218741179362</c:v>
                </c:pt>
                <c:pt idx="3825">
                  <c:v>35.615897716184563</c:v>
                </c:pt>
                <c:pt idx="3826">
                  <c:v>35.615996516453599</c:v>
                </c:pt>
                <c:pt idx="3827">
                  <c:v>35.616493881852946</c:v>
                </c:pt>
                <c:pt idx="3828">
                  <c:v>35.618461692863264</c:v>
                </c:pt>
                <c:pt idx="3829">
                  <c:v>35.619012120100891</c:v>
                </c:pt>
                <c:pt idx="3830">
                  <c:v>35.619578541473082</c:v>
                </c:pt>
                <c:pt idx="3831">
                  <c:v>35.620362454216078</c:v>
                </c:pt>
                <c:pt idx="3832">
                  <c:v>35.620365717697972</c:v>
                </c:pt>
                <c:pt idx="3833">
                  <c:v>35.620924884157048</c:v>
                </c:pt>
                <c:pt idx="3834">
                  <c:v>35.62217012296027</c:v>
                </c:pt>
                <c:pt idx="3835">
                  <c:v>35.622465708171283</c:v>
                </c:pt>
                <c:pt idx="3836">
                  <c:v>35.622734069462886</c:v>
                </c:pt>
                <c:pt idx="3837">
                  <c:v>35.624903778107907</c:v>
                </c:pt>
                <c:pt idx="3838">
                  <c:v>35.626319570938662</c:v>
                </c:pt>
                <c:pt idx="3839">
                  <c:v>35.626721928191238</c:v>
                </c:pt>
                <c:pt idx="3840">
                  <c:v>35.62672554377157</c:v>
                </c:pt>
                <c:pt idx="3841">
                  <c:v>35.627014918363756</c:v>
                </c:pt>
                <c:pt idx="3842">
                  <c:v>35.627360307162192</c:v>
                </c:pt>
                <c:pt idx="3843">
                  <c:v>35.627955805473277</c:v>
                </c:pt>
                <c:pt idx="3844">
                  <c:v>35.629118781515672</c:v>
                </c:pt>
                <c:pt idx="3845">
                  <c:v>35.629185053901992</c:v>
                </c:pt>
                <c:pt idx="3846">
                  <c:v>35.629253861409964</c:v>
                </c:pt>
                <c:pt idx="3847">
                  <c:v>35.629688534605172</c:v>
                </c:pt>
                <c:pt idx="3848">
                  <c:v>35.62982348024309</c:v>
                </c:pt>
                <c:pt idx="3849">
                  <c:v>35.629968711938517</c:v>
                </c:pt>
                <c:pt idx="3850">
                  <c:v>35.630584053845631</c:v>
                </c:pt>
                <c:pt idx="3851">
                  <c:v>35.630641719930402</c:v>
                </c:pt>
                <c:pt idx="3852">
                  <c:v>35.631498555260009</c:v>
                </c:pt>
                <c:pt idx="3853">
                  <c:v>35.631950198376238</c:v>
                </c:pt>
                <c:pt idx="3854">
                  <c:v>35.632309501781513</c:v>
                </c:pt>
                <c:pt idx="3855">
                  <c:v>35.632884218378031</c:v>
                </c:pt>
                <c:pt idx="3856">
                  <c:v>35.633169207880393</c:v>
                </c:pt>
                <c:pt idx="3857">
                  <c:v>35.633585369113227</c:v>
                </c:pt>
                <c:pt idx="3858">
                  <c:v>35.636339405970332</c:v>
                </c:pt>
                <c:pt idx="3859">
                  <c:v>35.636352911313267</c:v>
                </c:pt>
                <c:pt idx="3860">
                  <c:v>35.636624765414844</c:v>
                </c:pt>
                <c:pt idx="3861">
                  <c:v>35.637007004106934</c:v>
                </c:pt>
                <c:pt idx="3862">
                  <c:v>35.637073659049875</c:v>
                </c:pt>
                <c:pt idx="3863">
                  <c:v>35.637297246366543</c:v>
                </c:pt>
                <c:pt idx="3864">
                  <c:v>35.638107581971511</c:v>
                </c:pt>
                <c:pt idx="3865">
                  <c:v>35.638366279431551</c:v>
                </c:pt>
                <c:pt idx="3866">
                  <c:v>35.638634643284618</c:v>
                </c:pt>
                <c:pt idx="3867">
                  <c:v>35.638736852143573</c:v>
                </c:pt>
                <c:pt idx="3868">
                  <c:v>35.638888526950531</c:v>
                </c:pt>
                <c:pt idx="3869">
                  <c:v>35.639159976675181</c:v>
                </c:pt>
                <c:pt idx="3870">
                  <c:v>35.639299489131908</c:v>
                </c:pt>
                <c:pt idx="3871">
                  <c:v>35.640336667288651</c:v>
                </c:pt>
                <c:pt idx="3872">
                  <c:v>35.641908901918917</c:v>
                </c:pt>
                <c:pt idx="3873">
                  <c:v>35.642163870869418</c:v>
                </c:pt>
                <c:pt idx="3874">
                  <c:v>35.64272195500449</c:v>
                </c:pt>
                <c:pt idx="3875">
                  <c:v>35.644284835871396</c:v>
                </c:pt>
                <c:pt idx="3876">
                  <c:v>35.644333983241623</c:v>
                </c:pt>
                <c:pt idx="3877">
                  <c:v>35.644686798548896</c:v>
                </c:pt>
                <c:pt idx="3878">
                  <c:v>35.644693369130039</c:v>
                </c:pt>
                <c:pt idx="3879">
                  <c:v>35.646137985181703</c:v>
                </c:pt>
                <c:pt idx="3880">
                  <c:v>35.646234396575849</c:v>
                </c:pt>
                <c:pt idx="3881">
                  <c:v>35.646733862813342</c:v>
                </c:pt>
                <c:pt idx="3882">
                  <c:v>35.647317180961828</c:v>
                </c:pt>
                <c:pt idx="3883">
                  <c:v>35.647368655690563</c:v>
                </c:pt>
                <c:pt idx="3884">
                  <c:v>35.648975020836296</c:v>
                </c:pt>
                <c:pt idx="3885">
                  <c:v>35.64973097041139</c:v>
                </c:pt>
                <c:pt idx="3886">
                  <c:v>35.649947852938467</c:v>
                </c:pt>
                <c:pt idx="3887">
                  <c:v>35.650266026857082</c:v>
                </c:pt>
                <c:pt idx="3888">
                  <c:v>35.651507591201359</c:v>
                </c:pt>
                <c:pt idx="3889">
                  <c:v>35.651564458808927</c:v>
                </c:pt>
                <c:pt idx="3890">
                  <c:v>35.651578353386213</c:v>
                </c:pt>
                <c:pt idx="3891">
                  <c:v>35.651607225485897</c:v>
                </c:pt>
                <c:pt idx="3892">
                  <c:v>35.651650807978442</c:v>
                </c:pt>
                <c:pt idx="3893">
                  <c:v>35.651916184743129</c:v>
                </c:pt>
                <c:pt idx="3894">
                  <c:v>35.65226775673603</c:v>
                </c:pt>
                <c:pt idx="3895">
                  <c:v>35.653341362745309</c:v>
                </c:pt>
                <c:pt idx="3896">
                  <c:v>35.653749532850476</c:v>
                </c:pt>
                <c:pt idx="3897">
                  <c:v>35.65376293568994</c:v>
                </c:pt>
                <c:pt idx="3898">
                  <c:v>35.654075260102204</c:v>
                </c:pt>
                <c:pt idx="3899">
                  <c:v>35.655189098387993</c:v>
                </c:pt>
                <c:pt idx="3900">
                  <c:v>35.655524405825844</c:v>
                </c:pt>
                <c:pt idx="3901">
                  <c:v>35.658472211090626</c:v>
                </c:pt>
                <c:pt idx="3902">
                  <c:v>35.659101609632266</c:v>
                </c:pt>
                <c:pt idx="3903">
                  <c:v>35.659650287161831</c:v>
                </c:pt>
                <c:pt idx="3904">
                  <c:v>35.660147392688934</c:v>
                </c:pt>
                <c:pt idx="3905">
                  <c:v>35.660836165532174</c:v>
                </c:pt>
                <c:pt idx="3906">
                  <c:v>35.660865740080737</c:v>
                </c:pt>
                <c:pt idx="3907">
                  <c:v>35.660981928487807</c:v>
                </c:pt>
                <c:pt idx="3908">
                  <c:v>35.661410533485459</c:v>
                </c:pt>
                <c:pt idx="3909">
                  <c:v>35.661430089996216</c:v>
                </c:pt>
                <c:pt idx="3910">
                  <c:v>35.662494672721046</c:v>
                </c:pt>
                <c:pt idx="3911">
                  <c:v>35.663040155245355</c:v>
                </c:pt>
                <c:pt idx="3912">
                  <c:v>35.663682813561657</c:v>
                </c:pt>
                <c:pt idx="3913">
                  <c:v>35.664343694437832</c:v>
                </c:pt>
                <c:pt idx="3914">
                  <c:v>35.664466100151849</c:v>
                </c:pt>
                <c:pt idx="3915">
                  <c:v>35.667745093807021</c:v>
                </c:pt>
                <c:pt idx="3916">
                  <c:v>35.668262916029391</c:v>
                </c:pt>
                <c:pt idx="3917">
                  <c:v>35.668497338472932</c:v>
                </c:pt>
                <c:pt idx="3918">
                  <c:v>35.669132307142412</c:v>
                </c:pt>
                <c:pt idx="3919">
                  <c:v>35.669927728774113</c:v>
                </c:pt>
                <c:pt idx="3920">
                  <c:v>35.670089503942961</c:v>
                </c:pt>
                <c:pt idx="3921">
                  <c:v>35.670211402460438</c:v>
                </c:pt>
                <c:pt idx="3922">
                  <c:v>35.670423493703574</c:v>
                </c:pt>
                <c:pt idx="3923">
                  <c:v>35.671552166492098</c:v>
                </c:pt>
                <c:pt idx="3924">
                  <c:v>35.671691909584389</c:v>
                </c:pt>
                <c:pt idx="3925">
                  <c:v>35.67185587697066</c:v>
                </c:pt>
                <c:pt idx="3926">
                  <c:v>35.672489416965291</c:v>
                </c:pt>
                <c:pt idx="3927">
                  <c:v>35.673547206733652</c:v>
                </c:pt>
                <c:pt idx="3928">
                  <c:v>35.673756289596355</c:v>
                </c:pt>
                <c:pt idx="3929">
                  <c:v>35.674788879233809</c:v>
                </c:pt>
                <c:pt idx="3930">
                  <c:v>35.675010293872468</c:v>
                </c:pt>
                <c:pt idx="3931">
                  <c:v>35.675925000708467</c:v>
                </c:pt>
                <c:pt idx="3932">
                  <c:v>35.676284281895654</c:v>
                </c:pt>
                <c:pt idx="3933">
                  <c:v>35.676725176332106</c:v>
                </c:pt>
                <c:pt idx="3934">
                  <c:v>35.676772559543195</c:v>
                </c:pt>
                <c:pt idx="3935">
                  <c:v>35.67727676261002</c:v>
                </c:pt>
                <c:pt idx="3936">
                  <c:v>35.677340563906206</c:v>
                </c:pt>
                <c:pt idx="3937">
                  <c:v>35.678400239474797</c:v>
                </c:pt>
                <c:pt idx="3938">
                  <c:v>35.678558290533708</c:v>
                </c:pt>
                <c:pt idx="3939">
                  <c:v>35.678702826152971</c:v>
                </c:pt>
                <c:pt idx="3940">
                  <c:v>35.679792562080372</c:v>
                </c:pt>
                <c:pt idx="3941">
                  <c:v>35.682112335713335</c:v>
                </c:pt>
                <c:pt idx="3942">
                  <c:v>35.682420005751119</c:v>
                </c:pt>
                <c:pt idx="3943">
                  <c:v>35.683078860391547</c:v>
                </c:pt>
                <c:pt idx="3944">
                  <c:v>35.683330869752581</c:v>
                </c:pt>
                <c:pt idx="3945">
                  <c:v>35.683707072819047</c:v>
                </c:pt>
                <c:pt idx="3946">
                  <c:v>35.68399949131453</c:v>
                </c:pt>
                <c:pt idx="3947">
                  <c:v>35.68473920182069</c:v>
                </c:pt>
                <c:pt idx="3948">
                  <c:v>35.685005183231574</c:v>
                </c:pt>
                <c:pt idx="3949">
                  <c:v>35.685034216260497</c:v>
                </c:pt>
                <c:pt idx="3950">
                  <c:v>35.685586800719932</c:v>
                </c:pt>
                <c:pt idx="3951">
                  <c:v>35.685943000911855</c:v>
                </c:pt>
                <c:pt idx="3952">
                  <c:v>35.687697041190262</c:v>
                </c:pt>
                <c:pt idx="3953">
                  <c:v>35.687936346296368</c:v>
                </c:pt>
                <c:pt idx="3954">
                  <c:v>35.687952279471766</c:v>
                </c:pt>
                <c:pt idx="3955">
                  <c:v>35.689268458542138</c:v>
                </c:pt>
                <c:pt idx="3956">
                  <c:v>35.689501687919176</c:v>
                </c:pt>
                <c:pt idx="3957">
                  <c:v>35.690362440366137</c:v>
                </c:pt>
                <c:pt idx="3958">
                  <c:v>35.690536597606837</c:v>
                </c:pt>
                <c:pt idx="3959">
                  <c:v>35.690849800624541</c:v>
                </c:pt>
                <c:pt idx="3960">
                  <c:v>35.690932946817902</c:v>
                </c:pt>
                <c:pt idx="3961">
                  <c:v>35.691029576329946</c:v>
                </c:pt>
                <c:pt idx="3962">
                  <c:v>35.691331006503248</c:v>
                </c:pt>
                <c:pt idx="3963">
                  <c:v>35.691566196435588</c:v>
                </c:pt>
                <c:pt idx="3964">
                  <c:v>35.692907897066462</c:v>
                </c:pt>
                <c:pt idx="3965">
                  <c:v>35.695856630343783</c:v>
                </c:pt>
                <c:pt idx="3966">
                  <c:v>35.69621436411105</c:v>
                </c:pt>
                <c:pt idx="3967">
                  <c:v>35.697439793446385</c:v>
                </c:pt>
                <c:pt idx="3968">
                  <c:v>35.697861147657306</c:v>
                </c:pt>
                <c:pt idx="3969">
                  <c:v>35.698391918706456</c:v>
                </c:pt>
                <c:pt idx="3970">
                  <c:v>35.69963202113383</c:v>
                </c:pt>
                <c:pt idx="3971">
                  <c:v>35.69984681378439</c:v>
                </c:pt>
                <c:pt idx="3972">
                  <c:v>35.700070949410616</c:v>
                </c:pt>
                <c:pt idx="3973">
                  <c:v>35.700101735167493</c:v>
                </c:pt>
                <c:pt idx="3974">
                  <c:v>35.700261764658521</c:v>
                </c:pt>
                <c:pt idx="3975">
                  <c:v>35.70090981524725</c:v>
                </c:pt>
                <c:pt idx="3976">
                  <c:v>35.70114657064358</c:v>
                </c:pt>
                <c:pt idx="3977">
                  <c:v>35.701903703202177</c:v>
                </c:pt>
                <c:pt idx="3978">
                  <c:v>35.70250262674665</c:v>
                </c:pt>
                <c:pt idx="3979">
                  <c:v>35.702743905143763</c:v>
                </c:pt>
                <c:pt idx="3980">
                  <c:v>35.703008794549589</c:v>
                </c:pt>
                <c:pt idx="3981">
                  <c:v>35.703019318925058</c:v>
                </c:pt>
                <c:pt idx="3982">
                  <c:v>35.703063070053169</c:v>
                </c:pt>
                <c:pt idx="3983">
                  <c:v>35.703132490944057</c:v>
                </c:pt>
                <c:pt idx="3984">
                  <c:v>35.703343555215213</c:v>
                </c:pt>
                <c:pt idx="3985">
                  <c:v>35.703740700345264</c:v>
                </c:pt>
                <c:pt idx="3986">
                  <c:v>35.70426368791842</c:v>
                </c:pt>
                <c:pt idx="3987">
                  <c:v>35.704540048259538</c:v>
                </c:pt>
                <c:pt idx="3988">
                  <c:v>35.704599391981233</c:v>
                </c:pt>
                <c:pt idx="3989">
                  <c:v>35.705485452633283</c:v>
                </c:pt>
                <c:pt idx="3990">
                  <c:v>35.706179844322932</c:v>
                </c:pt>
                <c:pt idx="3991">
                  <c:v>35.706555894451135</c:v>
                </c:pt>
                <c:pt idx="3992">
                  <c:v>35.707020429824333</c:v>
                </c:pt>
                <c:pt idx="3993">
                  <c:v>35.707081670029339</c:v>
                </c:pt>
                <c:pt idx="3994">
                  <c:v>35.707966831712945</c:v>
                </c:pt>
                <c:pt idx="3995">
                  <c:v>35.708575199584999</c:v>
                </c:pt>
                <c:pt idx="3996">
                  <c:v>35.708894379310472</c:v>
                </c:pt>
                <c:pt idx="3997">
                  <c:v>35.709107746586035</c:v>
                </c:pt>
                <c:pt idx="3998">
                  <c:v>35.709422548084845</c:v>
                </c:pt>
                <c:pt idx="3999">
                  <c:v>35.710063407622549</c:v>
                </c:pt>
                <c:pt idx="4000">
                  <c:v>35.71043961374972</c:v>
                </c:pt>
                <c:pt idx="4001">
                  <c:v>35.711775915928889</c:v>
                </c:pt>
                <c:pt idx="4002">
                  <c:v>35.712707039963576</c:v>
                </c:pt>
                <c:pt idx="4003">
                  <c:v>35.712833097317343</c:v>
                </c:pt>
                <c:pt idx="4004">
                  <c:v>35.712840404965483</c:v>
                </c:pt>
                <c:pt idx="4005">
                  <c:v>35.713539782397149</c:v>
                </c:pt>
                <c:pt idx="4006">
                  <c:v>35.714096394896536</c:v>
                </c:pt>
                <c:pt idx="4007">
                  <c:v>35.71578250518634</c:v>
                </c:pt>
                <c:pt idx="4008">
                  <c:v>35.716532926809087</c:v>
                </c:pt>
                <c:pt idx="4009">
                  <c:v>35.717027122940173</c:v>
                </c:pt>
                <c:pt idx="4010">
                  <c:v>35.718402306164052</c:v>
                </c:pt>
                <c:pt idx="4011">
                  <c:v>35.720391387151629</c:v>
                </c:pt>
                <c:pt idx="4012">
                  <c:v>35.721169083671946</c:v>
                </c:pt>
                <c:pt idx="4013">
                  <c:v>35.722776826352302</c:v>
                </c:pt>
                <c:pt idx="4014">
                  <c:v>35.723364164920667</c:v>
                </c:pt>
                <c:pt idx="4015">
                  <c:v>35.723636194416827</c:v>
                </c:pt>
                <c:pt idx="4016">
                  <c:v>35.724287386280388</c:v>
                </c:pt>
                <c:pt idx="4017">
                  <c:v>35.72492248864603</c:v>
                </c:pt>
                <c:pt idx="4018">
                  <c:v>35.72589501339948</c:v>
                </c:pt>
                <c:pt idx="4019">
                  <c:v>35.726236535401782</c:v>
                </c:pt>
                <c:pt idx="4020">
                  <c:v>35.7284775063589</c:v>
                </c:pt>
                <c:pt idx="4021">
                  <c:v>35.728921986030514</c:v>
                </c:pt>
                <c:pt idx="4022">
                  <c:v>35.730041701458092</c:v>
                </c:pt>
                <c:pt idx="4023">
                  <c:v>35.73039317573523</c:v>
                </c:pt>
                <c:pt idx="4024">
                  <c:v>35.730644625776186</c:v>
                </c:pt>
                <c:pt idx="4025">
                  <c:v>35.731787763764764</c:v>
                </c:pt>
                <c:pt idx="4026">
                  <c:v>35.731792699362551</c:v>
                </c:pt>
                <c:pt idx="4027">
                  <c:v>35.732079780697731</c:v>
                </c:pt>
                <c:pt idx="4028">
                  <c:v>35.73307321639453</c:v>
                </c:pt>
                <c:pt idx="4029">
                  <c:v>35.733970436484491</c:v>
                </c:pt>
                <c:pt idx="4030">
                  <c:v>35.734972426115952</c:v>
                </c:pt>
                <c:pt idx="4031">
                  <c:v>35.736691346678725</c:v>
                </c:pt>
                <c:pt idx="4032">
                  <c:v>35.737865032168123</c:v>
                </c:pt>
                <c:pt idx="4033">
                  <c:v>35.738357026796301</c:v>
                </c:pt>
                <c:pt idx="4034">
                  <c:v>35.738379917523751</c:v>
                </c:pt>
                <c:pt idx="4035">
                  <c:v>35.740591639245871</c:v>
                </c:pt>
                <c:pt idx="4036">
                  <c:v>35.740927567034795</c:v>
                </c:pt>
                <c:pt idx="4037">
                  <c:v>35.740930708144127</c:v>
                </c:pt>
                <c:pt idx="4038">
                  <c:v>35.741448431460128</c:v>
                </c:pt>
                <c:pt idx="4039">
                  <c:v>35.741474636264044</c:v>
                </c:pt>
                <c:pt idx="4040">
                  <c:v>35.742052902954448</c:v>
                </c:pt>
                <c:pt idx="4041">
                  <c:v>35.742283841089076</c:v>
                </c:pt>
                <c:pt idx="4042">
                  <c:v>35.742311153126039</c:v>
                </c:pt>
                <c:pt idx="4043">
                  <c:v>35.742451684509831</c:v>
                </c:pt>
                <c:pt idx="4044">
                  <c:v>35.743097431718837</c:v>
                </c:pt>
                <c:pt idx="4045">
                  <c:v>35.743870078545612</c:v>
                </c:pt>
                <c:pt idx="4046">
                  <c:v>35.744165548144899</c:v>
                </c:pt>
                <c:pt idx="4047">
                  <c:v>35.744922265869</c:v>
                </c:pt>
                <c:pt idx="4048">
                  <c:v>35.74607683015617</c:v>
                </c:pt>
                <c:pt idx="4049">
                  <c:v>35.746212175655451</c:v>
                </c:pt>
                <c:pt idx="4050">
                  <c:v>35.747145453378003</c:v>
                </c:pt>
                <c:pt idx="4051">
                  <c:v>35.747406072570868</c:v>
                </c:pt>
                <c:pt idx="4052">
                  <c:v>35.750217512924323</c:v>
                </c:pt>
                <c:pt idx="4053">
                  <c:v>35.750308591331425</c:v>
                </c:pt>
                <c:pt idx="4054">
                  <c:v>35.751795527714627</c:v>
                </c:pt>
                <c:pt idx="4055">
                  <c:v>35.753227634475635</c:v>
                </c:pt>
                <c:pt idx="4056">
                  <c:v>35.753350927996109</c:v>
                </c:pt>
                <c:pt idx="4057">
                  <c:v>35.754011326356689</c:v>
                </c:pt>
                <c:pt idx="4058">
                  <c:v>35.754023694465012</c:v>
                </c:pt>
                <c:pt idx="4059">
                  <c:v>35.754119187931103</c:v>
                </c:pt>
                <c:pt idx="4060">
                  <c:v>35.754923474699552</c:v>
                </c:pt>
                <c:pt idx="4061">
                  <c:v>35.755013199953055</c:v>
                </c:pt>
                <c:pt idx="4062">
                  <c:v>35.7555313564337</c:v>
                </c:pt>
                <c:pt idx="4063">
                  <c:v>35.755738323584801</c:v>
                </c:pt>
                <c:pt idx="4064">
                  <c:v>35.755808321762167</c:v>
                </c:pt>
                <c:pt idx="4065">
                  <c:v>35.756437981445472</c:v>
                </c:pt>
                <c:pt idx="4066">
                  <c:v>35.757067395149647</c:v>
                </c:pt>
                <c:pt idx="4067">
                  <c:v>35.75817541613695</c:v>
                </c:pt>
                <c:pt idx="4068">
                  <c:v>35.758232419124383</c:v>
                </c:pt>
                <c:pt idx="4069">
                  <c:v>35.758774762370926</c:v>
                </c:pt>
                <c:pt idx="4070">
                  <c:v>35.759812351703104</c:v>
                </c:pt>
                <c:pt idx="4071">
                  <c:v>35.760091883243575</c:v>
                </c:pt>
                <c:pt idx="4072">
                  <c:v>35.760559467934996</c:v>
                </c:pt>
                <c:pt idx="4073">
                  <c:v>35.760559793034197</c:v>
                </c:pt>
                <c:pt idx="4074">
                  <c:v>35.760683887843328</c:v>
                </c:pt>
                <c:pt idx="4075">
                  <c:v>35.761284288523413</c:v>
                </c:pt>
                <c:pt idx="4076">
                  <c:v>35.762905483424561</c:v>
                </c:pt>
                <c:pt idx="4077">
                  <c:v>35.763143611564146</c:v>
                </c:pt>
                <c:pt idx="4078">
                  <c:v>35.763287501779025</c:v>
                </c:pt>
                <c:pt idx="4079">
                  <c:v>35.763807550949146</c:v>
                </c:pt>
                <c:pt idx="4080">
                  <c:v>35.763931425320592</c:v>
                </c:pt>
                <c:pt idx="4081">
                  <c:v>35.763949589894857</c:v>
                </c:pt>
                <c:pt idx="4082">
                  <c:v>35.764557110115405</c:v>
                </c:pt>
                <c:pt idx="4083">
                  <c:v>35.764892578742675</c:v>
                </c:pt>
                <c:pt idx="4084">
                  <c:v>35.765313233429765</c:v>
                </c:pt>
                <c:pt idx="4085">
                  <c:v>35.765969863499585</c:v>
                </c:pt>
                <c:pt idx="4086">
                  <c:v>35.766819360928835</c:v>
                </c:pt>
                <c:pt idx="4087">
                  <c:v>35.767294857340346</c:v>
                </c:pt>
                <c:pt idx="4088">
                  <c:v>35.768281885409024</c:v>
                </c:pt>
                <c:pt idx="4089">
                  <c:v>35.768314249203392</c:v>
                </c:pt>
                <c:pt idx="4090">
                  <c:v>35.769190342601583</c:v>
                </c:pt>
                <c:pt idx="4091">
                  <c:v>35.770120626435613</c:v>
                </c:pt>
                <c:pt idx="4092">
                  <c:v>35.770965441875461</c:v>
                </c:pt>
                <c:pt idx="4093">
                  <c:v>35.771288971951527</c:v>
                </c:pt>
                <c:pt idx="4094">
                  <c:v>35.772141595316128</c:v>
                </c:pt>
                <c:pt idx="4095">
                  <c:v>35.772817400651029</c:v>
                </c:pt>
                <c:pt idx="4096">
                  <c:v>35.773171157607024</c:v>
                </c:pt>
                <c:pt idx="4097">
                  <c:v>35.773197155056032</c:v>
                </c:pt>
                <c:pt idx="4098">
                  <c:v>35.773791126856999</c:v>
                </c:pt>
                <c:pt idx="4099">
                  <c:v>35.773987730338256</c:v>
                </c:pt>
                <c:pt idx="4100">
                  <c:v>35.777159004893413</c:v>
                </c:pt>
                <c:pt idx="4101">
                  <c:v>35.777783576901996</c:v>
                </c:pt>
                <c:pt idx="4102">
                  <c:v>35.777983918449181</c:v>
                </c:pt>
                <c:pt idx="4103">
                  <c:v>35.778954589992182</c:v>
                </c:pt>
                <c:pt idx="4104">
                  <c:v>35.779791927668519</c:v>
                </c:pt>
                <c:pt idx="4105">
                  <c:v>35.779980743554042</c:v>
                </c:pt>
                <c:pt idx="4106">
                  <c:v>35.781007300717548</c:v>
                </c:pt>
                <c:pt idx="4107">
                  <c:v>35.781162220839796</c:v>
                </c:pt>
                <c:pt idx="4108">
                  <c:v>35.782646827313044</c:v>
                </c:pt>
                <c:pt idx="4109">
                  <c:v>35.783941031115027</c:v>
                </c:pt>
                <c:pt idx="4110">
                  <c:v>35.784239052038352</c:v>
                </c:pt>
                <c:pt idx="4111">
                  <c:v>35.784244190985703</c:v>
                </c:pt>
                <c:pt idx="4112">
                  <c:v>35.785718432985774</c:v>
                </c:pt>
                <c:pt idx="4113">
                  <c:v>35.786292951448992</c:v>
                </c:pt>
                <c:pt idx="4114">
                  <c:v>35.786530559456487</c:v>
                </c:pt>
                <c:pt idx="4115">
                  <c:v>35.78697748659134</c:v>
                </c:pt>
                <c:pt idx="4116">
                  <c:v>35.78724195758457</c:v>
                </c:pt>
                <c:pt idx="4117">
                  <c:v>35.787413800682941</c:v>
                </c:pt>
                <c:pt idx="4118">
                  <c:v>35.7887851581104</c:v>
                </c:pt>
                <c:pt idx="4119">
                  <c:v>35.789102123376068</c:v>
                </c:pt>
                <c:pt idx="4120">
                  <c:v>35.789481922479162</c:v>
                </c:pt>
                <c:pt idx="4121">
                  <c:v>35.790745331285244</c:v>
                </c:pt>
                <c:pt idx="4122">
                  <c:v>35.7919044548401</c:v>
                </c:pt>
                <c:pt idx="4123">
                  <c:v>35.792010750758784</c:v>
                </c:pt>
                <c:pt idx="4124">
                  <c:v>35.792506537340472</c:v>
                </c:pt>
                <c:pt idx="4125">
                  <c:v>35.792911922360574</c:v>
                </c:pt>
                <c:pt idx="4126">
                  <c:v>35.793059721121566</c:v>
                </c:pt>
                <c:pt idx="4127">
                  <c:v>35.793549035390534</c:v>
                </c:pt>
                <c:pt idx="4128">
                  <c:v>35.79431559138937</c:v>
                </c:pt>
                <c:pt idx="4129">
                  <c:v>35.794662222662112</c:v>
                </c:pt>
                <c:pt idx="4130">
                  <c:v>35.794989213407426</c:v>
                </c:pt>
                <c:pt idx="4131">
                  <c:v>35.795120756667295</c:v>
                </c:pt>
                <c:pt idx="4132">
                  <c:v>35.795471990467775</c:v>
                </c:pt>
                <c:pt idx="4133">
                  <c:v>35.795744380959398</c:v>
                </c:pt>
                <c:pt idx="4134">
                  <c:v>35.796016533008583</c:v>
                </c:pt>
                <c:pt idx="4135">
                  <c:v>35.796089515354915</c:v>
                </c:pt>
                <c:pt idx="4136">
                  <c:v>35.796163413929762</c:v>
                </c:pt>
                <c:pt idx="4137">
                  <c:v>35.796455405586315</c:v>
                </c:pt>
                <c:pt idx="4138">
                  <c:v>35.796553973175392</c:v>
                </c:pt>
                <c:pt idx="4139">
                  <c:v>35.796739648436656</c:v>
                </c:pt>
                <c:pt idx="4140">
                  <c:v>35.797886797911687</c:v>
                </c:pt>
                <c:pt idx="4141">
                  <c:v>35.799041106975373</c:v>
                </c:pt>
                <c:pt idx="4142">
                  <c:v>35.80368862823795</c:v>
                </c:pt>
                <c:pt idx="4143">
                  <c:v>35.804352181292352</c:v>
                </c:pt>
                <c:pt idx="4144">
                  <c:v>35.804790371313764</c:v>
                </c:pt>
                <c:pt idx="4145">
                  <c:v>35.806770876944015</c:v>
                </c:pt>
                <c:pt idx="4146">
                  <c:v>35.807612415341971</c:v>
                </c:pt>
                <c:pt idx="4147">
                  <c:v>35.808445531703313</c:v>
                </c:pt>
                <c:pt idx="4148">
                  <c:v>35.808970751218702</c:v>
                </c:pt>
                <c:pt idx="4149">
                  <c:v>35.809094237445912</c:v>
                </c:pt>
                <c:pt idx="4150">
                  <c:v>35.809300174557208</c:v>
                </c:pt>
                <c:pt idx="4151">
                  <c:v>35.809459389545424</c:v>
                </c:pt>
                <c:pt idx="4152">
                  <c:v>35.810899759790757</c:v>
                </c:pt>
                <c:pt idx="4153">
                  <c:v>35.811477704355966</c:v>
                </c:pt>
                <c:pt idx="4154">
                  <c:v>35.812350355393157</c:v>
                </c:pt>
                <c:pt idx="4155">
                  <c:v>35.812700419437128</c:v>
                </c:pt>
                <c:pt idx="4156">
                  <c:v>35.813172448759353</c:v>
                </c:pt>
                <c:pt idx="4157">
                  <c:v>35.813772739257878</c:v>
                </c:pt>
                <c:pt idx="4158">
                  <c:v>35.81399550422325</c:v>
                </c:pt>
                <c:pt idx="4159">
                  <c:v>35.814174378458254</c:v>
                </c:pt>
                <c:pt idx="4160">
                  <c:v>35.814689192307455</c:v>
                </c:pt>
                <c:pt idx="4161">
                  <c:v>35.815598731650759</c:v>
                </c:pt>
                <c:pt idx="4162">
                  <c:v>35.815921606340623</c:v>
                </c:pt>
                <c:pt idx="4163">
                  <c:v>35.815972520005225</c:v>
                </c:pt>
                <c:pt idx="4164">
                  <c:v>35.816852466579242</c:v>
                </c:pt>
                <c:pt idx="4165">
                  <c:v>35.816986515189036</c:v>
                </c:pt>
                <c:pt idx="4166">
                  <c:v>35.817270834908797</c:v>
                </c:pt>
                <c:pt idx="4167">
                  <c:v>35.817772011112744</c:v>
                </c:pt>
                <c:pt idx="4168">
                  <c:v>35.818169304710459</c:v>
                </c:pt>
                <c:pt idx="4169">
                  <c:v>35.818639912736124</c:v>
                </c:pt>
                <c:pt idx="4170">
                  <c:v>35.819177983734754</c:v>
                </c:pt>
                <c:pt idx="4171">
                  <c:v>35.81975167767051</c:v>
                </c:pt>
                <c:pt idx="4172">
                  <c:v>35.820871530744441</c:v>
                </c:pt>
                <c:pt idx="4173">
                  <c:v>35.822580317137216</c:v>
                </c:pt>
                <c:pt idx="4174">
                  <c:v>35.822700197136015</c:v>
                </c:pt>
                <c:pt idx="4175">
                  <c:v>35.82379636463304</c:v>
                </c:pt>
                <c:pt idx="4176">
                  <c:v>35.823900108654698</c:v>
                </c:pt>
                <c:pt idx="4177">
                  <c:v>35.824354567391218</c:v>
                </c:pt>
                <c:pt idx="4178">
                  <c:v>35.824507382176733</c:v>
                </c:pt>
                <c:pt idx="4179">
                  <c:v>35.824522806047959</c:v>
                </c:pt>
                <c:pt idx="4180">
                  <c:v>35.824909563617489</c:v>
                </c:pt>
                <c:pt idx="4181">
                  <c:v>35.824956804754628</c:v>
                </c:pt>
                <c:pt idx="4182">
                  <c:v>35.825312662097723</c:v>
                </c:pt>
                <c:pt idx="4183">
                  <c:v>35.825341397638283</c:v>
                </c:pt>
                <c:pt idx="4184">
                  <c:v>35.825396826747948</c:v>
                </c:pt>
                <c:pt idx="4185">
                  <c:v>35.825753687959775</c:v>
                </c:pt>
                <c:pt idx="4186">
                  <c:v>35.826045868082076</c:v>
                </c:pt>
                <c:pt idx="4187">
                  <c:v>35.826421637620442</c:v>
                </c:pt>
                <c:pt idx="4188">
                  <c:v>35.827151315201014</c:v>
                </c:pt>
                <c:pt idx="4189">
                  <c:v>35.828304890139556</c:v>
                </c:pt>
                <c:pt idx="4190">
                  <c:v>35.828503519731314</c:v>
                </c:pt>
                <c:pt idx="4191">
                  <c:v>35.829170391310264</c:v>
                </c:pt>
                <c:pt idx="4192">
                  <c:v>35.829205650537091</c:v>
                </c:pt>
                <c:pt idx="4193">
                  <c:v>35.82922788026233</c:v>
                </c:pt>
                <c:pt idx="4194">
                  <c:v>35.829345916175768</c:v>
                </c:pt>
                <c:pt idx="4195">
                  <c:v>35.82950363917319</c:v>
                </c:pt>
                <c:pt idx="4196">
                  <c:v>35.829745502011043</c:v>
                </c:pt>
                <c:pt idx="4197">
                  <c:v>35.830002856218222</c:v>
                </c:pt>
                <c:pt idx="4198">
                  <c:v>35.830244532647335</c:v>
                </c:pt>
                <c:pt idx="4199">
                  <c:v>35.830353581469737</c:v>
                </c:pt>
                <c:pt idx="4200">
                  <c:v>35.831183324558829</c:v>
                </c:pt>
                <c:pt idx="4201">
                  <c:v>35.831921490370995</c:v>
                </c:pt>
                <c:pt idx="4202">
                  <c:v>35.832025511812795</c:v>
                </c:pt>
                <c:pt idx="4203">
                  <c:v>35.833453241616326</c:v>
                </c:pt>
                <c:pt idx="4204">
                  <c:v>35.833504475847448</c:v>
                </c:pt>
                <c:pt idx="4205">
                  <c:v>35.833797117382588</c:v>
                </c:pt>
                <c:pt idx="4206">
                  <c:v>35.834312802558543</c:v>
                </c:pt>
                <c:pt idx="4207">
                  <c:v>35.835490980842216</c:v>
                </c:pt>
                <c:pt idx="4208">
                  <c:v>35.835816326029814</c:v>
                </c:pt>
                <c:pt idx="4209">
                  <c:v>35.836076129775286</c:v>
                </c:pt>
                <c:pt idx="4210">
                  <c:v>35.836367843645284</c:v>
                </c:pt>
                <c:pt idx="4211">
                  <c:v>35.836428766526474</c:v>
                </c:pt>
                <c:pt idx="4212">
                  <c:v>35.83658221603546</c:v>
                </c:pt>
                <c:pt idx="4213">
                  <c:v>35.837117829757759</c:v>
                </c:pt>
                <c:pt idx="4214">
                  <c:v>35.837303268271079</c:v>
                </c:pt>
                <c:pt idx="4215">
                  <c:v>35.838335377325777</c:v>
                </c:pt>
                <c:pt idx="4216">
                  <c:v>35.83844311156092</c:v>
                </c:pt>
                <c:pt idx="4217">
                  <c:v>35.838648143911833</c:v>
                </c:pt>
                <c:pt idx="4218">
                  <c:v>35.839389722165777</c:v>
                </c:pt>
                <c:pt idx="4219">
                  <c:v>35.839718314138558</c:v>
                </c:pt>
                <c:pt idx="4220">
                  <c:v>35.83991065785483</c:v>
                </c:pt>
                <c:pt idx="4221">
                  <c:v>35.840100809430922</c:v>
                </c:pt>
                <c:pt idx="4222">
                  <c:v>35.84095633082898</c:v>
                </c:pt>
                <c:pt idx="4223">
                  <c:v>35.840974020179438</c:v>
                </c:pt>
                <c:pt idx="4224">
                  <c:v>35.842273201360996</c:v>
                </c:pt>
                <c:pt idx="4225">
                  <c:v>35.842338555049785</c:v>
                </c:pt>
                <c:pt idx="4226">
                  <c:v>35.843223179234869</c:v>
                </c:pt>
                <c:pt idx="4227">
                  <c:v>35.843567806541124</c:v>
                </c:pt>
                <c:pt idx="4228">
                  <c:v>35.843952238355619</c:v>
                </c:pt>
                <c:pt idx="4229">
                  <c:v>35.844144903326168</c:v>
                </c:pt>
                <c:pt idx="4230">
                  <c:v>35.844950222374329</c:v>
                </c:pt>
                <c:pt idx="4231">
                  <c:v>35.844955625118473</c:v>
                </c:pt>
                <c:pt idx="4232">
                  <c:v>35.846866049203854</c:v>
                </c:pt>
                <c:pt idx="4233">
                  <c:v>35.847233010831268</c:v>
                </c:pt>
                <c:pt idx="4234">
                  <c:v>35.847491474974454</c:v>
                </c:pt>
                <c:pt idx="4235">
                  <c:v>35.847896692817955</c:v>
                </c:pt>
                <c:pt idx="4236">
                  <c:v>35.848560772814906</c:v>
                </c:pt>
                <c:pt idx="4237">
                  <c:v>35.848565706477643</c:v>
                </c:pt>
                <c:pt idx="4238">
                  <c:v>35.848754517081197</c:v>
                </c:pt>
                <c:pt idx="4239">
                  <c:v>35.85033457524014</c:v>
                </c:pt>
                <c:pt idx="4240">
                  <c:v>35.850595963718213</c:v>
                </c:pt>
                <c:pt idx="4241">
                  <c:v>35.850736376573963</c:v>
                </c:pt>
                <c:pt idx="4242">
                  <c:v>35.851314256044404</c:v>
                </c:pt>
                <c:pt idx="4243">
                  <c:v>35.851709198940121</c:v>
                </c:pt>
                <c:pt idx="4244">
                  <c:v>35.852297757218423</c:v>
                </c:pt>
                <c:pt idx="4245">
                  <c:v>35.852628773839101</c:v>
                </c:pt>
                <c:pt idx="4246">
                  <c:v>35.852979767743875</c:v>
                </c:pt>
                <c:pt idx="4247">
                  <c:v>35.853790814036479</c:v>
                </c:pt>
                <c:pt idx="4248">
                  <c:v>35.854293618828564</c:v>
                </c:pt>
                <c:pt idx="4249">
                  <c:v>35.855363180886506</c:v>
                </c:pt>
                <c:pt idx="4250">
                  <c:v>35.855846692739227</c:v>
                </c:pt>
                <c:pt idx="4251">
                  <c:v>35.855860278635348</c:v>
                </c:pt>
                <c:pt idx="4252">
                  <c:v>35.856662396693608</c:v>
                </c:pt>
                <c:pt idx="4253">
                  <c:v>35.857163863492062</c:v>
                </c:pt>
                <c:pt idx="4254">
                  <c:v>35.857399730034729</c:v>
                </c:pt>
                <c:pt idx="4255">
                  <c:v>35.857723742655011</c:v>
                </c:pt>
                <c:pt idx="4256">
                  <c:v>35.858379193902714</c:v>
                </c:pt>
                <c:pt idx="4257">
                  <c:v>35.858937048541236</c:v>
                </c:pt>
                <c:pt idx="4258">
                  <c:v>35.859549355344434</c:v>
                </c:pt>
                <c:pt idx="4259">
                  <c:v>35.860927787752004</c:v>
                </c:pt>
                <c:pt idx="4260">
                  <c:v>35.862153961928193</c:v>
                </c:pt>
                <c:pt idx="4261">
                  <c:v>35.862683214072277</c:v>
                </c:pt>
                <c:pt idx="4262">
                  <c:v>35.863421071611803</c:v>
                </c:pt>
                <c:pt idx="4263">
                  <c:v>35.863818111018333</c:v>
                </c:pt>
                <c:pt idx="4264">
                  <c:v>35.86408230591941</c:v>
                </c:pt>
                <c:pt idx="4265">
                  <c:v>35.864402290204495</c:v>
                </c:pt>
                <c:pt idx="4266">
                  <c:v>35.864423981353085</c:v>
                </c:pt>
                <c:pt idx="4267">
                  <c:v>35.864690422721807</c:v>
                </c:pt>
                <c:pt idx="4268">
                  <c:v>35.86580722313289</c:v>
                </c:pt>
                <c:pt idx="4269">
                  <c:v>35.866012985807139</c:v>
                </c:pt>
                <c:pt idx="4270">
                  <c:v>35.86770649401624</c:v>
                </c:pt>
                <c:pt idx="4271">
                  <c:v>35.867736479158005</c:v>
                </c:pt>
                <c:pt idx="4272">
                  <c:v>35.867924876574591</c:v>
                </c:pt>
                <c:pt idx="4273">
                  <c:v>35.868071520224589</c:v>
                </c:pt>
                <c:pt idx="4274">
                  <c:v>35.86875994909397</c:v>
                </c:pt>
                <c:pt idx="4275">
                  <c:v>35.868799309329376</c:v>
                </c:pt>
                <c:pt idx="4276">
                  <c:v>35.869278108402668</c:v>
                </c:pt>
                <c:pt idx="4277">
                  <c:v>35.871038656606615</c:v>
                </c:pt>
                <c:pt idx="4278">
                  <c:v>35.871708974628099</c:v>
                </c:pt>
                <c:pt idx="4279">
                  <c:v>35.872564216018468</c:v>
                </c:pt>
                <c:pt idx="4280">
                  <c:v>35.8732318605147</c:v>
                </c:pt>
                <c:pt idx="4281">
                  <c:v>35.873277783378789</c:v>
                </c:pt>
                <c:pt idx="4282">
                  <c:v>35.873311225282443</c:v>
                </c:pt>
                <c:pt idx="4283">
                  <c:v>35.873506694615813</c:v>
                </c:pt>
                <c:pt idx="4284">
                  <c:v>35.873920255500373</c:v>
                </c:pt>
                <c:pt idx="4285">
                  <c:v>35.875397953887813</c:v>
                </c:pt>
                <c:pt idx="4286">
                  <c:v>35.876439420023068</c:v>
                </c:pt>
                <c:pt idx="4287">
                  <c:v>35.877199323020356</c:v>
                </c:pt>
                <c:pt idx="4288">
                  <c:v>35.877756981898138</c:v>
                </c:pt>
                <c:pt idx="4289">
                  <c:v>35.878928878853543</c:v>
                </c:pt>
                <c:pt idx="4290">
                  <c:v>35.879394896178908</c:v>
                </c:pt>
                <c:pt idx="4291">
                  <c:v>35.879950036020489</c:v>
                </c:pt>
                <c:pt idx="4292">
                  <c:v>35.88025289027285</c:v>
                </c:pt>
                <c:pt idx="4293">
                  <c:v>35.880418381690575</c:v>
                </c:pt>
                <c:pt idx="4294">
                  <c:v>35.880740878808894</c:v>
                </c:pt>
                <c:pt idx="4295">
                  <c:v>35.88122254467239</c:v>
                </c:pt>
                <c:pt idx="4296">
                  <c:v>35.881750912459523</c:v>
                </c:pt>
                <c:pt idx="4297">
                  <c:v>35.883098836301855</c:v>
                </c:pt>
                <c:pt idx="4298">
                  <c:v>35.883717820993574</c:v>
                </c:pt>
                <c:pt idx="4299">
                  <c:v>35.883818982063474</c:v>
                </c:pt>
                <c:pt idx="4300">
                  <c:v>35.884704449730151</c:v>
                </c:pt>
                <c:pt idx="4301">
                  <c:v>35.885419296867781</c:v>
                </c:pt>
                <c:pt idx="4302">
                  <c:v>35.887482702802721</c:v>
                </c:pt>
                <c:pt idx="4303">
                  <c:v>35.887542041435957</c:v>
                </c:pt>
                <c:pt idx="4304">
                  <c:v>35.88849091078788</c:v>
                </c:pt>
                <c:pt idx="4305">
                  <c:v>35.888600029365094</c:v>
                </c:pt>
                <c:pt idx="4306">
                  <c:v>35.888690764670052</c:v>
                </c:pt>
                <c:pt idx="4307">
                  <c:v>35.888713050500535</c:v>
                </c:pt>
                <c:pt idx="4308">
                  <c:v>35.888942484151521</c:v>
                </c:pt>
                <c:pt idx="4309">
                  <c:v>35.889550444848879</c:v>
                </c:pt>
                <c:pt idx="4310">
                  <c:v>35.889935671537955</c:v>
                </c:pt>
                <c:pt idx="4311">
                  <c:v>35.890166145047033</c:v>
                </c:pt>
                <c:pt idx="4312">
                  <c:v>35.890261042877803</c:v>
                </c:pt>
                <c:pt idx="4313">
                  <c:v>35.890472038554016</c:v>
                </c:pt>
                <c:pt idx="4314">
                  <c:v>35.891116902324995</c:v>
                </c:pt>
                <c:pt idx="4315">
                  <c:v>35.892027948221184</c:v>
                </c:pt>
                <c:pt idx="4316">
                  <c:v>35.892791514507863</c:v>
                </c:pt>
                <c:pt idx="4317">
                  <c:v>35.893360287964178</c:v>
                </c:pt>
                <c:pt idx="4318">
                  <c:v>35.894854563728096</c:v>
                </c:pt>
                <c:pt idx="4319">
                  <c:v>35.894919545292616</c:v>
                </c:pt>
                <c:pt idx="4320">
                  <c:v>35.89499563029932</c:v>
                </c:pt>
                <c:pt idx="4321">
                  <c:v>35.895005548526221</c:v>
                </c:pt>
                <c:pt idx="4322">
                  <c:v>35.895096408811021</c:v>
                </c:pt>
                <c:pt idx="4323">
                  <c:v>35.89561118879017</c:v>
                </c:pt>
                <c:pt idx="4324">
                  <c:v>35.895625605343426</c:v>
                </c:pt>
                <c:pt idx="4325">
                  <c:v>35.896303805428921</c:v>
                </c:pt>
                <c:pt idx="4326">
                  <c:v>35.89690834899892</c:v>
                </c:pt>
                <c:pt idx="4327">
                  <c:v>35.896936525739122</c:v>
                </c:pt>
                <c:pt idx="4328">
                  <c:v>35.897727096105619</c:v>
                </c:pt>
                <c:pt idx="4329">
                  <c:v>35.898370165760745</c:v>
                </c:pt>
                <c:pt idx="4330">
                  <c:v>35.898375513698596</c:v>
                </c:pt>
                <c:pt idx="4331">
                  <c:v>35.898551047341563</c:v>
                </c:pt>
                <c:pt idx="4332">
                  <c:v>35.899131066360184</c:v>
                </c:pt>
                <c:pt idx="4333">
                  <c:v>35.899132000321892</c:v>
                </c:pt>
                <c:pt idx="4334">
                  <c:v>35.899862761731995</c:v>
                </c:pt>
                <c:pt idx="4335">
                  <c:v>35.899987142517389</c:v>
                </c:pt>
                <c:pt idx="4336">
                  <c:v>35.900041420482658</c:v>
                </c:pt>
                <c:pt idx="4337">
                  <c:v>35.900949004480978</c:v>
                </c:pt>
                <c:pt idx="4338">
                  <c:v>35.902245320102814</c:v>
                </c:pt>
                <c:pt idx="4339">
                  <c:v>35.903002002375878</c:v>
                </c:pt>
                <c:pt idx="4340">
                  <c:v>35.903785631549432</c:v>
                </c:pt>
                <c:pt idx="4341">
                  <c:v>35.903843800052904</c:v>
                </c:pt>
                <c:pt idx="4342">
                  <c:v>35.905036821188212</c:v>
                </c:pt>
                <c:pt idx="4343">
                  <c:v>35.905360762310217</c:v>
                </c:pt>
                <c:pt idx="4344">
                  <c:v>35.907136042487139</c:v>
                </c:pt>
                <c:pt idx="4345">
                  <c:v>35.907288639867367</c:v>
                </c:pt>
                <c:pt idx="4346">
                  <c:v>35.907525344532907</c:v>
                </c:pt>
                <c:pt idx="4347">
                  <c:v>35.9076140321053</c:v>
                </c:pt>
                <c:pt idx="4348">
                  <c:v>35.908847314802685</c:v>
                </c:pt>
                <c:pt idx="4349">
                  <c:v>35.908884218326904</c:v>
                </c:pt>
                <c:pt idx="4350">
                  <c:v>35.908922171523791</c:v>
                </c:pt>
                <c:pt idx="4351">
                  <c:v>35.909480691590126</c:v>
                </c:pt>
                <c:pt idx="4352">
                  <c:v>35.909980897205315</c:v>
                </c:pt>
                <c:pt idx="4353">
                  <c:v>35.910047199913045</c:v>
                </c:pt>
                <c:pt idx="4354">
                  <c:v>35.911781278850114</c:v>
                </c:pt>
                <c:pt idx="4355">
                  <c:v>35.911802018727599</c:v>
                </c:pt>
                <c:pt idx="4356">
                  <c:v>35.912496701539744</c:v>
                </c:pt>
                <c:pt idx="4357">
                  <c:v>35.912796070933283</c:v>
                </c:pt>
                <c:pt idx="4358">
                  <c:v>35.913248578565437</c:v>
                </c:pt>
                <c:pt idx="4359">
                  <c:v>35.91342961808482</c:v>
                </c:pt>
                <c:pt idx="4360">
                  <c:v>35.915055569707512</c:v>
                </c:pt>
                <c:pt idx="4361">
                  <c:v>35.915142001945448</c:v>
                </c:pt>
                <c:pt idx="4362">
                  <c:v>35.915197276788987</c:v>
                </c:pt>
                <c:pt idx="4363">
                  <c:v>35.915879053696372</c:v>
                </c:pt>
                <c:pt idx="4364">
                  <c:v>35.916009791235233</c:v>
                </c:pt>
                <c:pt idx="4365">
                  <c:v>35.916312863216753</c:v>
                </c:pt>
                <c:pt idx="4366">
                  <c:v>35.917912179947741</c:v>
                </c:pt>
                <c:pt idx="4367">
                  <c:v>35.918015586973013</c:v>
                </c:pt>
                <c:pt idx="4368">
                  <c:v>35.918204075030637</c:v>
                </c:pt>
                <c:pt idx="4369">
                  <c:v>35.918708549074893</c:v>
                </c:pt>
                <c:pt idx="4370">
                  <c:v>35.920458105236342</c:v>
                </c:pt>
                <c:pt idx="4371">
                  <c:v>35.920489848949586</c:v>
                </c:pt>
                <c:pt idx="4372">
                  <c:v>35.920604182121231</c:v>
                </c:pt>
                <c:pt idx="4373">
                  <c:v>35.920833088712129</c:v>
                </c:pt>
                <c:pt idx="4374">
                  <c:v>35.921732100417984</c:v>
                </c:pt>
                <c:pt idx="4375">
                  <c:v>35.922200744540753</c:v>
                </c:pt>
                <c:pt idx="4376">
                  <c:v>35.922862452336609</c:v>
                </c:pt>
                <c:pt idx="4377">
                  <c:v>35.92331692939625</c:v>
                </c:pt>
                <c:pt idx="4378">
                  <c:v>35.923678006016274</c:v>
                </c:pt>
                <c:pt idx="4379">
                  <c:v>35.924835197549896</c:v>
                </c:pt>
                <c:pt idx="4380">
                  <c:v>35.927010449500429</c:v>
                </c:pt>
                <c:pt idx="4381">
                  <c:v>35.928557806992963</c:v>
                </c:pt>
                <c:pt idx="4382">
                  <c:v>35.928593627459911</c:v>
                </c:pt>
                <c:pt idx="4383">
                  <c:v>35.928729446366653</c:v>
                </c:pt>
                <c:pt idx="4384">
                  <c:v>35.92909972749819</c:v>
                </c:pt>
                <c:pt idx="4385">
                  <c:v>35.929613521313797</c:v>
                </c:pt>
                <c:pt idx="4386">
                  <c:v>35.931049033762122</c:v>
                </c:pt>
                <c:pt idx="4387">
                  <c:v>35.931058511536193</c:v>
                </c:pt>
                <c:pt idx="4388">
                  <c:v>35.931294293090509</c:v>
                </c:pt>
                <c:pt idx="4389">
                  <c:v>35.931485042553433</c:v>
                </c:pt>
                <c:pt idx="4390">
                  <c:v>35.931510057722008</c:v>
                </c:pt>
                <c:pt idx="4391">
                  <c:v>35.93181713419019</c:v>
                </c:pt>
                <c:pt idx="4392">
                  <c:v>35.932616077081306</c:v>
                </c:pt>
                <c:pt idx="4393">
                  <c:v>35.933215420724594</c:v>
                </c:pt>
                <c:pt idx="4394">
                  <c:v>35.934164338733829</c:v>
                </c:pt>
                <c:pt idx="4395">
                  <c:v>35.934816252149872</c:v>
                </c:pt>
                <c:pt idx="4396">
                  <c:v>35.934991593597758</c:v>
                </c:pt>
                <c:pt idx="4397">
                  <c:v>35.935135043392037</c:v>
                </c:pt>
                <c:pt idx="4398">
                  <c:v>35.935320124512408</c:v>
                </c:pt>
                <c:pt idx="4399">
                  <c:v>35.937165594523329</c:v>
                </c:pt>
                <c:pt idx="4400">
                  <c:v>35.937374906109078</c:v>
                </c:pt>
                <c:pt idx="4401">
                  <c:v>35.938358715485094</c:v>
                </c:pt>
                <c:pt idx="4402">
                  <c:v>35.938621537257902</c:v>
                </c:pt>
                <c:pt idx="4403">
                  <c:v>35.938927880411399</c:v>
                </c:pt>
                <c:pt idx="4404">
                  <c:v>35.939492779447683</c:v>
                </c:pt>
                <c:pt idx="4405">
                  <c:v>35.939657599147999</c:v>
                </c:pt>
                <c:pt idx="4406">
                  <c:v>35.940133694221323</c:v>
                </c:pt>
                <c:pt idx="4407">
                  <c:v>35.940152057155395</c:v>
                </c:pt>
                <c:pt idx="4408">
                  <c:v>35.940879327181165</c:v>
                </c:pt>
                <c:pt idx="4409">
                  <c:v>35.941112109513469</c:v>
                </c:pt>
                <c:pt idx="4410">
                  <c:v>35.941853868992993</c:v>
                </c:pt>
                <c:pt idx="4411">
                  <c:v>35.942123708484637</c:v>
                </c:pt>
                <c:pt idx="4412">
                  <c:v>35.943020670624264</c:v>
                </c:pt>
                <c:pt idx="4413">
                  <c:v>35.943851196725532</c:v>
                </c:pt>
                <c:pt idx="4414">
                  <c:v>35.943995619332654</c:v>
                </c:pt>
                <c:pt idx="4415">
                  <c:v>35.945256772888321</c:v>
                </c:pt>
                <c:pt idx="4416">
                  <c:v>35.945269846877785</c:v>
                </c:pt>
                <c:pt idx="4417">
                  <c:v>35.946834620446992</c:v>
                </c:pt>
                <c:pt idx="4418">
                  <c:v>35.947013919781917</c:v>
                </c:pt>
                <c:pt idx="4419">
                  <c:v>35.947866394047949</c:v>
                </c:pt>
                <c:pt idx="4420">
                  <c:v>35.948129014137599</c:v>
                </c:pt>
                <c:pt idx="4421">
                  <c:v>35.948906294973121</c:v>
                </c:pt>
                <c:pt idx="4422">
                  <c:v>35.950299193572761</c:v>
                </c:pt>
                <c:pt idx="4423">
                  <c:v>35.951252608318647</c:v>
                </c:pt>
                <c:pt idx="4424">
                  <c:v>35.951774885181621</c:v>
                </c:pt>
                <c:pt idx="4425">
                  <c:v>35.952033827311681</c:v>
                </c:pt>
                <c:pt idx="4426">
                  <c:v>35.953483108873762</c:v>
                </c:pt>
                <c:pt idx="4427">
                  <c:v>35.954685052783709</c:v>
                </c:pt>
                <c:pt idx="4428">
                  <c:v>35.955890372529545</c:v>
                </c:pt>
                <c:pt idx="4429">
                  <c:v>35.956899023350537</c:v>
                </c:pt>
                <c:pt idx="4430">
                  <c:v>35.95723262120633</c:v>
                </c:pt>
                <c:pt idx="4431">
                  <c:v>35.9591269118661</c:v>
                </c:pt>
                <c:pt idx="4432">
                  <c:v>35.959199586211085</c:v>
                </c:pt>
                <c:pt idx="4433">
                  <c:v>35.959661250492893</c:v>
                </c:pt>
                <c:pt idx="4434">
                  <c:v>35.960004869427102</c:v>
                </c:pt>
                <c:pt idx="4435">
                  <c:v>35.960018330628365</c:v>
                </c:pt>
                <c:pt idx="4436">
                  <c:v>35.960202093744215</c:v>
                </c:pt>
                <c:pt idx="4437">
                  <c:v>35.960718709111781</c:v>
                </c:pt>
                <c:pt idx="4438">
                  <c:v>35.96149940416133</c:v>
                </c:pt>
                <c:pt idx="4439">
                  <c:v>35.962487131054701</c:v>
                </c:pt>
                <c:pt idx="4440">
                  <c:v>35.96359204574069</c:v>
                </c:pt>
                <c:pt idx="4441">
                  <c:v>35.964233337457081</c:v>
                </c:pt>
                <c:pt idx="4442">
                  <c:v>35.964622857483597</c:v>
                </c:pt>
                <c:pt idx="4443">
                  <c:v>35.965678608957411</c:v>
                </c:pt>
                <c:pt idx="4444">
                  <c:v>35.967069016330058</c:v>
                </c:pt>
                <c:pt idx="4445">
                  <c:v>35.968304144593759</c:v>
                </c:pt>
                <c:pt idx="4446">
                  <c:v>35.968448210663794</c:v>
                </c:pt>
                <c:pt idx="4447">
                  <c:v>35.968739187545118</c:v>
                </c:pt>
                <c:pt idx="4448">
                  <c:v>35.969790054599777</c:v>
                </c:pt>
                <c:pt idx="4449">
                  <c:v>35.97058132702449</c:v>
                </c:pt>
                <c:pt idx="4450">
                  <c:v>35.971355571001304</c:v>
                </c:pt>
                <c:pt idx="4451">
                  <c:v>35.971725478249581</c:v>
                </c:pt>
                <c:pt idx="4452">
                  <c:v>35.971843804045328</c:v>
                </c:pt>
                <c:pt idx="4453">
                  <c:v>35.973484049564526</c:v>
                </c:pt>
                <c:pt idx="4454">
                  <c:v>35.973810607601152</c:v>
                </c:pt>
                <c:pt idx="4455">
                  <c:v>35.973960500785239</c:v>
                </c:pt>
                <c:pt idx="4456">
                  <c:v>35.97399079501966</c:v>
                </c:pt>
                <c:pt idx="4457">
                  <c:v>35.974704548161498</c:v>
                </c:pt>
                <c:pt idx="4458">
                  <c:v>35.975513865776456</c:v>
                </c:pt>
                <c:pt idx="4459">
                  <c:v>35.977372529580009</c:v>
                </c:pt>
                <c:pt idx="4460">
                  <c:v>35.977991108261968</c:v>
                </c:pt>
                <c:pt idx="4461">
                  <c:v>35.978274818568103</c:v>
                </c:pt>
                <c:pt idx="4462">
                  <c:v>35.978817529437627</c:v>
                </c:pt>
                <c:pt idx="4463">
                  <c:v>35.979353025408862</c:v>
                </c:pt>
                <c:pt idx="4464">
                  <c:v>35.979768477517958</c:v>
                </c:pt>
                <c:pt idx="4465">
                  <c:v>35.979909038640059</c:v>
                </c:pt>
                <c:pt idx="4466">
                  <c:v>35.980189218280962</c:v>
                </c:pt>
                <c:pt idx="4467">
                  <c:v>35.980446413609869</c:v>
                </c:pt>
                <c:pt idx="4468">
                  <c:v>35.981498735545678</c:v>
                </c:pt>
                <c:pt idx="4469">
                  <c:v>35.981628135310288</c:v>
                </c:pt>
                <c:pt idx="4470">
                  <c:v>35.98177935250019</c:v>
                </c:pt>
                <c:pt idx="4471">
                  <c:v>35.982239982143611</c:v>
                </c:pt>
                <c:pt idx="4472">
                  <c:v>35.984123192427845</c:v>
                </c:pt>
                <c:pt idx="4473">
                  <c:v>35.98519750782652</c:v>
                </c:pt>
                <c:pt idx="4474">
                  <c:v>35.985727601504884</c:v>
                </c:pt>
                <c:pt idx="4475">
                  <c:v>35.985768934388076</c:v>
                </c:pt>
                <c:pt idx="4476">
                  <c:v>35.986417297870787</c:v>
                </c:pt>
                <c:pt idx="4477">
                  <c:v>35.986609008475483</c:v>
                </c:pt>
                <c:pt idx="4478">
                  <c:v>35.987285131180613</c:v>
                </c:pt>
                <c:pt idx="4479">
                  <c:v>35.987564264404668</c:v>
                </c:pt>
                <c:pt idx="4480">
                  <c:v>35.987843852456805</c:v>
                </c:pt>
                <c:pt idx="4481">
                  <c:v>35.988355632749133</c:v>
                </c:pt>
                <c:pt idx="4482">
                  <c:v>35.988470446066039</c:v>
                </c:pt>
                <c:pt idx="4483">
                  <c:v>35.988913038237023</c:v>
                </c:pt>
                <c:pt idx="4484">
                  <c:v>35.989367788026449</c:v>
                </c:pt>
                <c:pt idx="4485">
                  <c:v>35.989524596889694</c:v>
                </c:pt>
                <c:pt idx="4486">
                  <c:v>35.989645340724302</c:v>
                </c:pt>
                <c:pt idx="4487">
                  <c:v>35.991103874502322</c:v>
                </c:pt>
                <c:pt idx="4488">
                  <c:v>35.991272924101722</c:v>
                </c:pt>
                <c:pt idx="4489">
                  <c:v>35.991371609615037</c:v>
                </c:pt>
                <c:pt idx="4490">
                  <c:v>35.991512470097128</c:v>
                </c:pt>
                <c:pt idx="4491">
                  <c:v>35.992597037356731</c:v>
                </c:pt>
                <c:pt idx="4492">
                  <c:v>35.993501193181253</c:v>
                </c:pt>
                <c:pt idx="4493">
                  <c:v>35.996248881380943</c:v>
                </c:pt>
                <c:pt idx="4494">
                  <c:v>35.996328955161971</c:v>
                </c:pt>
                <c:pt idx="4495">
                  <c:v>35.99660694315282</c:v>
                </c:pt>
                <c:pt idx="4496">
                  <c:v>35.997754141357078</c:v>
                </c:pt>
                <c:pt idx="4497">
                  <c:v>36.000481322746339</c:v>
                </c:pt>
                <c:pt idx="4498">
                  <c:v>36.000561278311523</c:v>
                </c:pt>
                <c:pt idx="4499">
                  <c:v>36.001560934917933</c:v>
                </c:pt>
                <c:pt idx="4500">
                  <c:v>36.001933457280579</c:v>
                </c:pt>
                <c:pt idx="4501">
                  <c:v>36.002877715413078</c:v>
                </c:pt>
                <c:pt idx="4502">
                  <c:v>36.003585529448571</c:v>
                </c:pt>
                <c:pt idx="4503">
                  <c:v>36.004559364046436</c:v>
                </c:pt>
                <c:pt idx="4504">
                  <c:v>36.005317320556046</c:v>
                </c:pt>
                <c:pt idx="4505">
                  <c:v>36.005588669551145</c:v>
                </c:pt>
                <c:pt idx="4506">
                  <c:v>36.006220433984787</c:v>
                </c:pt>
                <c:pt idx="4507">
                  <c:v>36.006440932548855</c:v>
                </c:pt>
                <c:pt idx="4508">
                  <c:v>36.007010473693306</c:v>
                </c:pt>
                <c:pt idx="4509">
                  <c:v>36.00737851509097</c:v>
                </c:pt>
                <c:pt idx="4510">
                  <c:v>36.007850573110012</c:v>
                </c:pt>
                <c:pt idx="4511">
                  <c:v>36.008901603968518</c:v>
                </c:pt>
                <c:pt idx="4512">
                  <c:v>36.008994028747992</c:v>
                </c:pt>
                <c:pt idx="4513">
                  <c:v>36.009127681160933</c:v>
                </c:pt>
                <c:pt idx="4514">
                  <c:v>36.010414826260259</c:v>
                </c:pt>
                <c:pt idx="4515">
                  <c:v>36.010495899515305</c:v>
                </c:pt>
                <c:pt idx="4516">
                  <c:v>36.011209547350909</c:v>
                </c:pt>
                <c:pt idx="4517">
                  <c:v>36.011425711166133</c:v>
                </c:pt>
                <c:pt idx="4518">
                  <c:v>36.012924823160411</c:v>
                </c:pt>
                <c:pt idx="4519">
                  <c:v>36.012937066153725</c:v>
                </c:pt>
                <c:pt idx="4520">
                  <c:v>36.013019397387012</c:v>
                </c:pt>
                <c:pt idx="4521">
                  <c:v>36.013580652749845</c:v>
                </c:pt>
                <c:pt idx="4522">
                  <c:v>36.013939811915733</c:v>
                </c:pt>
                <c:pt idx="4523">
                  <c:v>36.015598987323898</c:v>
                </c:pt>
                <c:pt idx="4524">
                  <c:v>36.015970704708806</c:v>
                </c:pt>
                <c:pt idx="4525">
                  <c:v>36.017101757801299</c:v>
                </c:pt>
                <c:pt idx="4526">
                  <c:v>36.017435095842053</c:v>
                </c:pt>
                <c:pt idx="4527">
                  <c:v>36.019991465177753</c:v>
                </c:pt>
                <c:pt idx="4528">
                  <c:v>36.020337243328633</c:v>
                </c:pt>
                <c:pt idx="4529">
                  <c:v>36.021032497595549</c:v>
                </c:pt>
                <c:pt idx="4530">
                  <c:v>36.02123879474312</c:v>
                </c:pt>
                <c:pt idx="4531">
                  <c:v>36.021285638888273</c:v>
                </c:pt>
                <c:pt idx="4532">
                  <c:v>36.0228360877624</c:v>
                </c:pt>
                <c:pt idx="4533">
                  <c:v>36.022867384499499</c:v>
                </c:pt>
                <c:pt idx="4534">
                  <c:v>36.02538685077505</c:v>
                </c:pt>
                <c:pt idx="4535">
                  <c:v>36.025423307048506</c:v>
                </c:pt>
                <c:pt idx="4536">
                  <c:v>36.027481421273642</c:v>
                </c:pt>
                <c:pt idx="4537">
                  <c:v>36.027927372312483</c:v>
                </c:pt>
                <c:pt idx="4538">
                  <c:v>36.028679088050986</c:v>
                </c:pt>
                <c:pt idx="4539">
                  <c:v>36.02921147261786</c:v>
                </c:pt>
                <c:pt idx="4540">
                  <c:v>36.031222302456648</c:v>
                </c:pt>
                <c:pt idx="4541">
                  <c:v>36.03153664555569</c:v>
                </c:pt>
                <c:pt idx="4542">
                  <c:v>36.032052234343112</c:v>
                </c:pt>
                <c:pt idx="4543">
                  <c:v>36.032329681634252</c:v>
                </c:pt>
                <c:pt idx="4544">
                  <c:v>36.033683462531947</c:v>
                </c:pt>
                <c:pt idx="4545">
                  <c:v>36.034594532847592</c:v>
                </c:pt>
                <c:pt idx="4546">
                  <c:v>36.034807324772913</c:v>
                </c:pt>
                <c:pt idx="4547">
                  <c:v>36.035598331502548</c:v>
                </c:pt>
                <c:pt idx="4548">
                  <c:v>36.036901463712979</c:v>
                </c:pt>
                <c:pt idx="4549">
                  <c:v>36.037325435043464</c:v>
                </c:pt>
                <c:pt idx="4550">
                  <c:v>36.038055451272434</c:v>
                </c:pt>
                <c:pt idx="4551">
                  <c:v>36.039058781483114</c:v>
                </c:pt>
                <c:pt idx="4552">
                  <c:v>36.040185262582888</c:v>
                </c:pt>
                <c:pt idx="4553">
                  <c:v>36.040387356824077</c:v>
                </c:pt>
                <c:pt idx="4554">
                  <c:v>36.041088931858646</c:v>
                </c:pt>
                <c:pt idx="4555">
                  <c:v>36.041242783878275</c:v>
                </c:pt>
                <c:pt idx="4556">
                  <c:v>36.041447987680343</c:v>
                </c:pt>
                <c:pt idx="4557">
                  <c:v>36.04194196647947</c:v>
                </c:pt>
                <c:pt idx="4558">
                  <c:v>36.042251685189143</c:v>
                </c:pt>
                <c:pt idx="4559">
                  <c:v>36.044532387770772</c:v>
                </c:pt>
                <c:pt idx="4560">
                  <c:v>36.045017612131204</c:v>
                </c:pt>
                <c:pt idx="4561">
                  <c:v>36.045572948875538</c:v>
                </c:pt>
                <c:pt idx="4562">
                  <c:v>36.045724160586204</c:v>
                </c:pt>
                <c:pt idx="4563">
                  <c:v>36.045782136903227</c:v>
                </c:pt>
                <c:pt idx="4564">
                  <c:v>36.046435293955092</c:v>
                </c:pt>
                <c:pt idx="4565">
                  <c:v>36.048038369183224</c:v>
                </c:pt>
                <c:pt idx="4566">
                  <c:v>36.048918718057251</c:v>
                </c:pt>
                <c:pt idx="4567">
                  <c:v>36.049347257408357</c:v>
                </c:pt>
                <c:pt idx="4568">
                  <c:v>36.049418396224077</c:v>
                </c:pt>
                <c:pt idx="4569">
                  <c:v>36.049645312065572</c:v>
                </c:pt>
                <c:pt idx="4570">
                  <c:v>36.050153710545928</c:v>
                </c:pt>
                <c:pt idx="4571">
                  <c:v>36.050583133124121</c:v>
                </c:pt>
                <c:pt idx="4572">
                  <c:v>36.050736718071946</c:v>
                </c:pt>
                <c:pt idx="4573">
                  <c:v>36.050930201381163</c:v>
                </c:pt>
                <c:pt idx="4574">
                  <c:v>36.051776181511912</c:v>
                </c:pt>
                <c:pt idx="4575">
                  <c:v>36.051983345752866</c:v>
                </c:pt>
                <c:pt idx="4576">
                  <c:v>36.053254507593969</c:v>
                </c:pt>
                <c:pt idx="4577">
                  <c:v>36.053386003383785</c:v>
                </c:pt>
                <c:pt idx="4578">
                  <c:v>36.053440773338039</c:v>
                </c:pt>
                <c:pt idx="4579">
                  <c:v>36.053677569658177</c:v>
                </c:pt>
                <c:pt idx="4580">
                  <c:v>36.054304091000915</c:v>
                </c:pt>
                <c:pt idx="4581">
                  <c:v>36.054332643994925</c:v>
                </c:pt>
                <c:pt idx="4582">
                  <c:v>36.054437836919888</c:v>
                </c:pt>
                <c:pt idx="4583">
                  <c:v>36.054609271650151</c:v>
                </c:pt>
                <c:pt idx="4584">
                  <c:v>36.054759542604948</c:v>
                </c:pt>
                <c:pt idx="4585">
                  <c:v>36.055080394245898</c:v>
                </c:pt>
                <c:pt idx="4586">
                  <c:v>36.055189850277635</c:v>
                </c:pt>
                <c:pt idx="4587">
                  <c:v>36.055279798838228</c:v>
                </c:pt>
                <c:pt idx="4588">
                  <c:v>36.055983474407164</c:v>
                </c:pt>
                <c:pt idx="4589">
                  <c:v>36.05636344049347</c:v>
                </c:pt>
                <c:pt idx="4590">
                  <c:v>36.058020771028509</c:v>
                </c:pt>
                <c:pt idx="4591">
                  <c:v>36.05811521931377</c:v>
                </c:pt>
                <c:pt idx="4592">
                  <c:v>36.058272360633659</c:v>
                </c:pt>
                <c:pt idx="4593">
                  <c:v>36.058355046228954</c:v>
                </c:pt>
                <c:pt idx="4594">
                  <c:v>36.058465037107716</c:v>
                </c:pt>
                <c:pt idx="4595">
                  <c:v>36.058939018719023</c:v>
                </c:pt>
                <c:pt idx="4596">
                  <c:v>36.059239016731823</c:v>
                </c:pt>
                <c:pt idx="4597">
                  <c:v>36.059844687391461</c:v>
                </c:pt>
                <c:pt idx="4598">
                  <c:v>36.060196101773933</c:v>
                </c:pt>
                <c:pt idx="4599">
                  <c:v>36.06021891025717</c:v>
                </c:pt>
                <c:pt idx="4600">
                  <c:v>36.061806605833219</c:v>
                </c:pt>
                <c:pt idx="4601">
                  <c:v>36.062251744051409</c:v>
                </c:pt>
                <c:pt idx="4602">
                  <c:v>36.062839179988174</c:v>
                </c:pt>
                <c:pt idx="4603">
                  <c:v>36.063103237155431</c:v>
                </c:pt>
                <c:pt idx="4604">
                  <c:v>36.063527950187073</c:v>
                </c:pt>
                <c:pt idx="4605">
                  <c:v>36.065010456534687</c:v>
                </c:pt>
                <c:pt idx="4606">
                  <c:v>36.065354396836923</c:v>
                </c:pt>
                <c:pt idx="4607">
                  <c:v>36.065552746694443</c:v>
                </c:pt>
                <c:pt idx="4608">
                  <c:v>36.065747342332415</c:v>
                </c:pt>
                <c:pt idx="4609">
                  <c:v>36.066197830985402</c:v>
                </c:pt>
                <c:pt idx="4610">
                  <c:v>36.066311479156681</c:v>
                </c:pt>
                <c:pt idx="4611">
                  <c:v>36.066813179413359</c:v>
                </c:pt>
                <c:pt idx="4612">
                  <c:v>36.066927512660577</c:v>
                </c:pt>
                <c:pt idx="4613">
                  <c:v>36.067095626469715</c:v>
                </c:pt>
                <c:pt idx="4614">
                  <c:v>36.067450590358824</c:v>
                </c:pt>
                <c:pt idx="4615">
                  <c:v>36.068047459292387</c:v>
                </c:pt>
                <c:pt idx="4616">
                  <c:v>36.068151011703698</c:v>
                </c:pt>
                <c:pt idx="4617">
                  <c:v>36.068189657513017</c:v>
                </c:pt>
                <c:pt idx="4618">
                  <c:v>36.069143646046641</c:v>
                </c:pt>
                <c:pt idx="4619">
                  <c:v>36.070088590410101</c:v>
                </c:pt>
                <c:pt idx="4620">
                  <c:v>36.070423356358987</c:v>
                </c:pt>
                <c:pt idx="4621">
                  <c:v>36.070552018110355</c:v>
                </c:pt>
                <c:pt idx="4622">
                  <c:v>36.071122585034075</c:v>
                </c:pt>
                <c:pt idx="4623">
                  <c:v>36.071330245597153</c:v>
                </c:pt>
                <c:pt idx="4624">
                  <c:v>36.071507841915356</c:v>
                </c:pt>
                <c:pt idx="4625">
                  <c:v>36.071692755270725</c:v>
                </c:pt>
                <c:pt idx="4626">
                  <c:v>36.071846434048474</c:v>
                </c:pt>
                <c:pt idx="4627">
                  <c:v>36.072156997457647</c:v>
                </c:pt>
                <c:pt idx="4628">
                  <c:v>36.072827049490442</c:v>
                </c:pt>
                <c:pt idx="4629">
                  <c:v>36.073234878747407</c:v>
                </c:pt>
                <c:pt idx="4630">
                  <c:v>36.073448291300082</c:v>
                </c:pt>
                <c:pt idx="4631">
                  <c:v>36.074240421439221</c:v>
                </c:pt>
                <c:pt idx="4632">
                  <c:v>36.074772872236558</c:v>
                </c:pt>
                <c:pt idx="4633">
                  <c:v>36.075268659302132</c:v>
                </c:pt>
                <c:pt idx="4634">
                  <c:v>36.075805672486602</c:v>
                </c:pt>
                <c:pt idx="4635">
                  <c:v>36.076882695446848</c:v>
                </c:pt>
                <c:pt idx="4636">
                  <c:v>36.077917071552648</c:v>
                </c:pt>
                <c:pt idx="4637">
                  <c:v>36.078067283569105</c:v>
                </c:pt>
                <c:pt idx="4638">
                  <c:v>36.08037526366509</c:v>
                </c:pt>
                <c:pt idx="4639">
                  <c:v>36.08043004343903</c:v>
                </c:pt>
                <c:pt idx="4640">
                  <c:v>36.081126679867232</c:v>
                </c:pt>
                <c:pt idx="4641">
                  <c:v>36.081455940209814</c:v>
                </c:pt>
                <c:pt idx="4642">
                  <c:v>36.081735429323508</c:v>
                </c:pt>
                <c:pt idx="4643">
                  <c:v>36.081785035449684</c:v>
                </c:pt>
                <c:pt idx="4644">
                  <c:v>36.081820281532885</c:v>
                </c:pt>
                <c:pt idx="4645">
                  <c:v>36.082797326266146</c:v>
                </c:pt>
                <c:pt idx="4646">
                  <c:v>36.083941810024101</c:v>
                </c:pt>
                <c:pt idx="4647">
                  <c:v>36.083949283104999</c:v>
                </c:pt>
                <c:pt idx="4648">
                  <c:v>36.085471665690648</c:v>
                </c:pt>
                <c:pt idx="4649">
                  <c:v>36.085582287694706</c:v>
                </c:pt>
                <c:pt idx="4650">
                  <c:v>36.085668881082817</c:v>
                </c:pt>
                <c:pt idx="4651">
                  <c:v>36.085790896010231</c:v>
                </c:pt>
                <c:pt idx="4652">
                  <c:v>36.086146505709593</c:v>
                </c:pt>
                <c:pt idx="4653">
                  <c:v>36.086180691028915</c:v>
                </c:pt>
                <c:pt idx="4654">
                  <c:v>36.086338291003337</c:v>
                </c:pt>
                <c:pt idx="4655">
                  <c:v>36.086677991663791</c:v>
                </c:pt>
                <c:pt idx="4656">
                  <c:v>36.088960363359391</c:v>
                </c:pt>
                <c:pt idx="4657">
                  <c:v>36.089532049237164</c:v>
                </c:pt>
                <c:pt idx="4658">
                  <c:v>36.089533673690653</c:v>
                </c:pt>
                <c:pt idx="4659">
                  <c:v>36.089754117999902</c:v>
                </c:pt>
                <c:pt idx="4660">
                  <c:v>36.089844316619292</c:v>
                </c:pt>
                <c:pt idx="4661">
                  <c:v>36.090210689118827</c:v>
                </c:pt>
                <c:pt idx="4662">
                  <c:v>36.090343471586749</c:v>
                </c:pt>
                <c:pt idx="4663">
                  <c:v>36.091475267434838</c:v>
                </c:pt>
                <c:pt idx="4664">
                  <c:v>36.093427176799494</c:v>
                </c:pt>
                <c:pt idx="4665">
                  <c:v>36.093778006185019</c:v>
                </c:pt>
                <c:pt idx="4666">
                  <c:v>36.093883848843468</c:v>
                </c:pt>
                <c:pt idx="4667">
                  <c:v>36.094342330579309</c:v>
                </c:pt>
                <c:pt idx="4668">
                  <c:v>36.095343428070933</c:v>
                </c:pt>
                <c:pt idx="4669">
                  <c:v>36.095948066427447</c:v>
                </c:pt>
                <c:pt idx="4670">
                  <c:v>36.096576868208182</c:v>
                </c:pt>
                <c:pt idx="4671">
                  <c:v>36.097113498674361</c:v>
                </c:pt>
                <c:pt idx="4672">
                  <c:v>36.097831419140221</c:v>
                </c:pt>
                <c:pt idx="4673">
                  <c:v>36.098342478096107</c:v>
                </c:pt>
                <c:pt idx="4674">
                  <c:v>36.099721205087171</c:v>
                </c:pt>
                <c:pt idx="4675">
                  <c:v>36.100159014948673</c:v>
                </c:pt>
                <c:pt idx="4676">
                  <c:v>36.100200875361317</c:v>
                </c:pt>
                <c:pt idx="4677">
                  <c:v>36.100223040688888</c:v>
                </c:pt>
                <c:pt idx="4678">
                  <c:v>36.102402858001156</c:v>
                </c:pt>
                <c:pt idx="4679">
                  <c:v>36.102421000644469</c:v>
                </c:pt>
                <c:pt idx="4680">
                  <c:v>36.104111480634316</c:v>
                </c:pt>
                <c:pt idx="4681">
                  <c:v>36.105845258757512</c:v>
                </c:pt>
                <c:pt idx="4682">
                  <c:v>36.106197429548203</c:v>
                </c:pt>
                <c:pt idx="4683">
                  <c:v>36.106281798495388</c:v>
                </c:pt>
                <c:pt idx="4684">
                  <c:v>36.10628635324035</c:v>
                </c:pt>
                <c:pt idx="4685">
                  <c:v>36.106519898732053</c:v>
                </c:pt>
                <c:pt idx="4686">
                  <c:v>36.107090080785575</c:v>
                </c:pt>
                <c:pt idx="4687">
                  <c:v>36.107784088841029</c:v>
                </c:pt>
                <c:pt idx="4688">
                  <c:v>36.107905896050823</c:v>
                </c:pt>
                <c:pt idx="4689">
                  <c:v>36.107971835209852</c:v>
                </c:pt>
                <c:pt idx="4690">
                  <c:v>36.10823819350999</c:v>
                </c:pt>
                <c:pt idx="4691">
                  <c:v>36.108446750204102</c:v>
                </c:pt>
                <c:pt idx="4692">
                  <c:v>36.108705763662627</c:v>
                </c:pt>
                <c:pt idx="4693">
                  <c:v>36.109215466560521</c:v>
                </c:pt>
                <c:pt idx="4694">
                  <c:v>36.10952795672204</c:v>
                </c:pt>
                <c:pt idx="4695">
                  <c:v>36.10956326550702</c:v>
                </c:pt>
                <c:pt idx="4696">
                  <c:v>36.10971889236346</c:v>
                </c:pt>
                <c:pt idx="4697">
                  <c:v>36.111274380349933</c:v>
                </c:pt>
                <c:pt idx="4698">
                  <c:v>36.111725435470355</c:v>
                </c:pt>
                <c:pt idx="4699">
                  <c:v>36.112051064673807</c:v>
                </c:pt>
                <c:pt idx="4700">
                  <c:v>36.11308899574334</c:v>
                </c:pt>
                <c:pt idx="4701">
                  <c:v>36.114034336072308</c:v>
                </c:pt>
                <c:pt idx="4702">
                  <c:v>36.114043745288129</c:v>
                </c:pt>
                <c:pt idx="4703">
                  <c:v>36.114462733770324</c:v>
                </c:pt>
                <c:pt idx="4704">
                  <c:v>36.114659743835801</c:v>
                </c:pt>
                <c:pt idx="4705">
                  <c:v>36.114831676310587</c:v>
                </c:pt>
                <c:pt idx="4706">
                  <c:v>36.115430329793341</c:v>
                </c:pt>
                <c:pt idx="4707">
                  <c:v>36.115901964512624</c:v>
                </c:pt>
                <c:pt idx="4708">
                  <c:v>36.116808909030127</c:v>
                </c:pt>
                <c:pt idx="4709">
                  <c:v>36.117037245366298</c:v>
                </c:pt>
                <c:pt idx="4710">
                  <c:v>36.118485942485258</c:v>
                </c:pt>
                <c:pt idx="4711">
                  <c:v>36.119277237974657</c:v>
                </c:pt>
                <c:pt idx="4712">
                  <c:v>36.119411125548886</c:v>
                </c:pt>
                <c:pt idx="4713">
                  <c:v>36.119448376598214</c:v>
                </c:pt>
                <c:pt idx="4714">
                  <c:v>36.120996500103843</c:v>
                </c:pt>
                <c:pt idx="4715">
                  <c:v>36.121416432106308</c:v>
                </c:pt>
                <c:pt idx="4716">
                  <c:v>36.121607126547381</c:v>
                </c:pt>
                <c:pt idx="4717">
                  <c:v>36.122019241312785</c:v>
                </c:pt>
                <c:pt idx="4718">
                  <c:v>36.122999626191685</c:v>
                </c:pt>
                <c:pt idx="4719">
                  <c:v>36.124151394890987</c:v>
                </c:pt>
                <c:pt idx="4720">
                  <c:v>36.124502143620752</c:v>
                </c:pt>
                <c:pt idx="4721">
                  <c:v>36.124801261129768</c:v>
                </c:pt>
                <c:pt idx="4722">
                  <c:v>36.125048921866956</c:v>
                </c:pt>
                <c:pt idx="4723">
                  <c:v>36.126053903027831</c:v>
                </c:pt>
                <c:pt idx="4724">
                  <c:v>36.127477343805531</c:v>
                </c:pt>
                <c:pt idx="4725">
                  <c:v>36.128293290907791</c:v>
                </c:pt>
                <c:pt idx="4726">
                  <c:v>36.128544207975217</c:v>
                </c:pt>
                <c:pt idx="4727">
                  <c:v>36.128814247729082</c:v>
                </c:pt>
                <c:pt idx="4728">
                  <c:v>36.129384936996388</c:v>
                </c:pt>
                <c:pt idx="4729">
                  <c:v>36.129793364470345</c:v>
                </c:pt>
                <c:pt idx="4730">
                  <c:v>36.130812726003974</c:v>
                </c:pt>
                <c:pt idx="4731">
                  <c:v>36.131256387161656</c:v>
                </c:pt>
                <c:pt idx="4732">
                  <c:v>36.131443118977145</c:v>
                </c:pt>
                <c:pt idx="4733">
                  <c:v>36.131647119355577</c:v>
                </c:pt>
                <c:pt idx="4734">
                  <c:v>36.131874094740816</c:v>
                </c:pt>
                <c:pt idx="4735">
                  <c:v>36.131904431133066</c:v>
                </c:pt>
                <c:pt idx="4736">
                  <c:v>36.132535436731544</c:v>
                </c:pt>
                <c:pt idx="4737">
                  <c:v>36.132810934676947</c:v>
                </c:pt>
                <c:pt idx="4738">
                  <c:v>36.133556023559166</c:v>
                </c:pt>
                <c:pt idx="4739">
                  <c:v>36.133963428717223</c:v>
                </c:pt>
                <c:pt idx="4740">
                  <c:v>36.134806565104014</c:v>
                </c:pt>
                <c:pt idx="4741">
                  <c:v>36.135150182733824</c:v>
                </c:pt>
                <c:pt idx="4742">
                  <c:v>36.135482787641145</c:v>
                </c:pt>
                <c:pt idx="4743">
                  <c:v>36.13570508113105</c:v>
                </c:pt>
                <c:pt idx="4744">
                  <c:v>36.136015750611612</c:v>
                </c:pt>
                <c:pt idx="4745">
                  <c:v>36.136401524345708</c:v>
                </c:pt>
                <c:pt idx="4746">
                  <c:v>36.137975545433079</c:v>
                </c:pt>
                <c:pt idx="4747">
                  <c:v>36.138049272273122</c:v>
                </c:pt>
                <c:pt idx="4748">
                  <c:v>36.138476687165621</c:v>
                </c:pt>
                <c:pt idx="4749">
                  <c:v>36.13909813947852</c:v>
                </c:pt>
                <c:pt idx="4750">
                  <c:v>36.139459555140391</c:v>
                </c:pt>
                <c:pt idx="4751">
                  <c:v>36.139951608017348</c:v>
                </c:pt>
                <c:pt idx="4752">
                  <c:v>36.140034970690053</c:v>
                </c:pt>
                <c:pt idx="4753">
                  <c:v>36.140285707100048</c:v>
                </c:pt>
                <c:pt idx="4754">
                  <c:v>36.141025108802545</c:v>
                </c:pt>
                <c:pt idx="4755">
                  <c:v>36.143328524300976</c:v>
                </c:pt>
                <c:pt idx="4756">
                  <c:v>36.143332317000066</c:v>
                </c:pt>
                <c:pt idx="4757">
                  <c:v>36.143473856641869</c:v>
                </c:pt>
                <c:pt idx="4758">
                  <c:v>36.144105684493773</c:v>
                </c:pt>
                <c:pt idx="4759">
                  <c:v>36.144165164117439</c:v>
                </c:pt>
                <c:pt idx="4760">
                  <c:v>36.145187014250659</c:v>
                </c:pt>
                <c:pt idx="4761">
                  <c:v>36.146649635062992</c:v>
                </c:pt>
                <c:pt idx="4762">
                  <c:v>36.14762902765581</c:v>
                </c:pt>
                <c:pt idx="4763">
                  <c:v>36.147986722456324</c:v>
                </c:pt>
                <c:pt idx="4764">
                  <c:v>36.14806170219147</c:v>
                </c:pt>
                <c:pt idx="4765">
                  <c:v>36.149404693317088</c:v>
                </c:pt>
                <c:pt idx="4766">
                  <c:v>36.149621870799358</c:v>
                </c:pt>
                <c:pt idx="4767">
                  <c:v>36.149705721079606</c:v>
                </c:pt>
                <c:pt idx="4768">
                  <c:v>36.149864400163537</c:v>
                </c:pt>
                <c:pt idx="4769">
                  <c:v>36.151142946297504</c:v>
                </c:pt>
                <c:pt idx="4770">
                  <c:v>36.151171937693874</c:v>
                </c:pt>
                <c:pt idx="4771">
                  <c:v>36.152017122703086</c:v>
                </c:pt>
                <c:pt idx="4772">
                  <c:v>36.152143878816183</c:v>
                </c:pt>
                <c:pt idx="4773">
                  <c:v>36.152437706575178</c:v>
                </c:pt>
                <c:pt idx="4774">
                  <c:v>36.152652408690713</c:v>
                </c:pt>
                <c:pt idx="4775">
                  <c:v>36.152774056518659</c:v>
                </c:pt>
                <c:pt idx="4776">
                  <c:v>36.152975490903493</c:v>
                </c:pt>
                <c:pt idx="4777">
                  <c:v>36.153825894648939</c:v>
                </c:pt>
                <c:pt idx="4778">
                  <c:v>36.154051770136661</c:v>
                </c:pt>
                <c:pt idx="4779">
                  <c:v>36.155459658161845</c:v>
                </c:pt>
                <c:pt idx="4780">
                  <c:v>36.155498375199748</c:v>
                </c:pt>
                <c:pt idx="4781">
                  <c:v>36.15604268386771</c:v>
                </c:pt>
                <c:pt idx="4782">
                  <c:v>36.15615784654139</c:v>
                </c:pt>
                <c:pt idx="4783">
                  <c:v>36.156228710485394</c:v>
                </c:pt>
                <c:pt idx="4784">
                  <c:v>36.156755695217598</c:v>
                </c:pt>
                <c:pt idx="4785">
                  <c:v>36.156848374792645</c:v>
                </c:pt>
                <c:pt idx="4786">
                  <c:v>36.157525464580083</c:v>
                </c:pt>
                <c:pt idx="4787">
                  <c:v>36.158329084870971</c:v>
                </c:pt>
                <c:pt idx="4788">
                  <c:v>36.158501742693531</c:v>
                </c:pt>
                <c:pt idx="4789">
                  <c:v>36.15899531910641</c:v>
                </c:pt>
                <c:pt idx="4790">
                  <c:v>36.159439664859669</c:v>
                </c:pt>
                <c:pt idx="4791">
                  <c:v>36.159752094555522</c:v>
                </c:pt>
                <c:pt idx="4792">
                  <c:v>36.160277669653837</c:v>
                </c:pt>
                <c:pt idx="4793">
                  <c:v>36.162057979428312</c:v>
                </c:pt>
                <c:pt idx="4794">
                  <c:v>36.162114387317224</c:v>
                </c:pt>
                <c:pt idx="4795">
                  <c:v>36.162568433506863</c:v>
                </c:pt>
                <c:pt idx="4796">
                  <c:v>36.162902562817948</c:v>
                </c:pt>
                <c:pt idx="4797">
                  <c:v>36.163874419814114</c:v>
                </c:pt>
                <c:pt idx="4798">
                  <c:v>36.165145597008873</c:v>
                </c:pt>
                <c:pt idx="4799">
                  <c:v>36.165250698912111</c:v>
                </c:pt>
                <c:pt idx="4800">
                  <c:v>36.165968500735879</c:v>
                </c:pt>
                <c:pt idx="4801">
                  <c:v>36.166886142544456</c:v>
                </c:pt>
                <c:pt idx="4802">
                  <c:v>36.168244761845251</c:v>
                </c:pt>
                <c:pt idx="4803">
                  <c:v>36.168776616699418</c:v>
                </c:pt>
                <c:pt idx="4804">
                  <c:v>36.168889712977283</c:v>
                </c:pt>
                <c:pt idx="4805">
                  <c:v>36.169415587285989</c:v>
                </c:pt>
                <c:pt idx="4806">
                  <c:v>36.17002258945061</c:v>
                </c:pt>
                <c:pt idx="4807">
                  <c:v>36.170051944851345</c:v>
                </c:pt>
                <c:pt idx="4808">
                  <c:v>36.170443668574158</c:v>
                </c:pt>
                <c:pt idx="4809">
                  <c:v>36.170486004917969</c:v>
                </c:pt>
                <c:pt idx="4810">
                  <c:v>36.171483710515524</c:v>
                </c:pt>
                <c:pt idx="4811">
                  <c:v>36.171719571686971</c:v>
                </c:pt>
                <c:pt idx="4812">
                  <c:v>36.172205006119071</c:v>
                </c:pt>
                <c:pt idx="4813">
                  <c:v>36.173172666590297</c:v>
                </c:pt>
                <c:pt idx="4814">
                  <c:v>36.17351681166177</c:v>
                </c:pt>
                <c:pt idx="4815">
                  <c:v>36.174104797454547</c:v>
                </c:pt>
                <c:pt idx="4816">
                  <c:v>36.174219596523294</c:v>
                </c:pt>
                <c:pt idx="4817">
                  <c:v>36.174351138268818</c:v>
                </c:pt>
                <c:pt idx="4818">
                  <c:v>36.174412186406109</c:v>
                </c:pt>
                <c:pt idx="4819">
                  <c:v>36.17602501142018</c:v>
                </c:pt>
                <c:pt idx="4820">
                  <c:v>36.176455089694279</c:v>
                </c:pt>
                <c:pt idx="4821">
                  <c:v>36.176679707748654</c:v>
                </c:pt>
                <c:pt idx="4822">
                  <c:v>36.17698063137658</c:v>
                </c:pt>
                <c:pt idx="4823">
                  <c:v>36.17829251181692</c:v>
                </c:pt>
                <c:pt idx="4824">
                  <c:v>36.179473311810348</c:v>
                </c:pt>
                <c:pt idx="4825">
                  <c:v>36.179544727483261</c:v>
                </c:pt>
                <c:pt idx="4826">
                  <c:v>36.180043084636402</c:v>
                </c:pt>
                <c:pt idx="4827">
                  <c:v>36.181607488301353</c:v>
                </c:pt>
                <c:pt idx="4828">
                  <c:v>36.181671707855969</c:v>
                </c:pt>
                <c:pt idx="4829">
                  <c:v>36.184834839976297</c:v>
                </c:pt>
                <c:pt idx="4830">
                  <c:v>36.185065953693943</c:v>
                </c:pt>
                <c:pt idx="4831">
                  <c:v>36.18654370910226</c:v>
                </c:pt>
                <c:pt idx="4832">
                  <c:v>36.189156113605563</c:v>
                </c:pt>
                <c:pt idx="4833">
                  <c:v>36.189414326848357</c:v>
                </c:pt>
                <c:pt idx="4834">
                  <c:v>36.19014382239434</c:v>
                </c:pt>
                <c:pt idx="4835">
                  <c:v>36.190365697486193</c:v>
                </c:pt>
                <c:pt idx="4836">
                  <c:v>36.190776454183307</c:v>
                </c:pt>
                <c:pt idx="4837">
                  <c:v>36.191063578151223</c:v>
                </c:pt>
                <c:pt idx="4838">
                  <c:v>36.191264956422991</c:v>
                </c:pt>
                <c:pt idx="4839">
                  <c:v>36.191776697161728</c:v>
                </c:pt>
                <c:pt idx="4840">
                  <c:v>36.192241345009499</c:v>
                </c:pt>
                <c:pt idx="4841">
                  <c:v>36.192566734105249</c:v>
                </c:pt>
                <c:pt idx="4842">
                  <c:v>36.192708294131727</c:v>
                </c:pt>
                <c:pt idx="4843">
                  <c:v>36.192822337775098</c:v>
                </c:pt>
                <c:pt idx="4844">
                  <c:v>36.192924154106706</c:v>
                </c:pt>
                <c:pt idx="4845">
                  <c:v>36.194060551594212</c:v>
                </c:pt>
                <c:pt idx="4846">
                  <c:v>36.194733107728283</c:v>
                </c:pt>
                <c:pt idx="4847">
                  <c:v>36.19492751702132</c:v>
                </c:pt>
                <c:pt idx="4848">
                  <c:v>36.195327698805777</c:v>
                </c:pt>
                <c:pt idx="4849">
                  <c:v>36.1959948627415</c:v>
                </c:pt>
                <c:pt idx="4850">
                  <c:v>36.196637223701138</c:v>
                </c:pt>
                <c:pt idx="4851">
                  <c:v>36.196789423882841</c:v>
                </c:pt>
                <c:pt idx="4852">
                  <c:v>36.197121507860963</c:v>
                </c:pt>
                <c:pt idx="4853">
                  <c:v>36.197361563591812</c:v>
                </c:pt>
                <c:pt idx="4854">
                  <c:v>36.197743464800091</c:v>
                </c:pt>
                <c:pt idx="4855">
                  <c:v>36.199278947174577</c:v>
                </c:pt>
                <c:pt idx="4856">
                  <c:v>36.19942329831045</c:v>
                </c:pt>
                <c:pt idx="4857">
                  <c:v>36.199637722495346</c:v>
                </c:pt>
                <c:pt idx="4858">
                  <c:v>36.200622265389882</c:v>
                </c:pt>
                <c:pt idx="4859">
                  <c:v>36.200950690802557</c:v>
                </c:pt>
                <c:pt idx="4860">
                  <c:v>36.201437044705962</c:v>
                </c:pt>
                <c:pt idx="4861">
                  <c:v>36.202302207794681</c:v>
                </c:pt>
                <c:pt idx="4862">
                  <c:v>36.20364156474983</c:v>
                </c:pt>
                <c:pt idx="4863">
                  <c:v>36.204001830425334</c:v>
                </c:pt>
                <c:pt idx="4864">
                  <c:v>36.204742274064621</c:v>
                </c:pt>
                <c:pt idx="4865">
                  <c:v>36.204857329507931</c:v>
                </c:pt>
                <c:pt idx="4866">
                  <c:v>36.20489605305356</c:v>
                </c:pt>
                <c:pt idx="4867">
                  <c:v>36.205256729483416</c:v>
                </c:pt>
                <c:pt idx="4868">
                  <c:v>36.20599461470043</c:v>
                </c:pt>
                <c:pt idx="4869">
                  <c:v>36.206599823120918</c:v>
                </c:pt>
                <c:pt idx="4870">
                  <c:v>36.207136207559756</c:v>
                </c:pt>
                <c:pt idx="4871">
                  <c:v>36.207634998669775</c:v>
                </c:pt>
                <c:pt idx="4872">
                  <c:v>36.20832195420504</c:v>
                </c:pt>
                <c:pt idx="4873">
                  <c:v>36.208429019045937</c:v>
                </c:pt>
                <c:pt idx="4874">
                  <c:v>36.208448356061346</c:v>
                </c:pt>
                <c:pt idx="4875">
                  <c:v>36.208499769686732</c:v>
                </c:pt>
                <c:pt idx="4876">
                  <c:v>36.20932158553353</c:v>
                </c:pt>
                <c:pt idx="4877">
                  <c:v>36.209561602637159</c:v>
                </c:pt>
                <c:pt idx="4878">
                  <c:v>36.209798170730046</c:v>
                </c:pt>
                <c:pt idx="4879">
                  <c:v>36.210336779132859</c:v>
                </c:pt>
                <c:pt idx="4880">
                  <c:v>36.210827597989379</c:v>
                </c:pt>
                <c:pt idx="4881">
                  <c:v>36.21091718535569</c:v>
                </c:pt>
                <c:pt idx="4882">
                  <c:v>36.211285723549565</c:v>
                </c:pt>
                <c:pt idx="4883">
                  <c:v>36.211376160196572</c:v>
                </c:pt>
                <c:pt idx="4884">
                  <c:v>36.21157511595387</c:v>
                </c:pt>
                <c:pt idx="4885">
                  <c:v>36.21158143775358</c:v>
                </c:pt>
                <c:pt idx="4886">
                  <c:v>36.211675816233857</c:v>
                </c:pt>
                <c:pt idx="4887">
                  <c:v>36.212237607428293</c:v>
                </c:pt>
                <c:pt idx="4888">
                  <c:v>36.213649744719305</c:v>
                </c:pt>
                <c:pt idx="4889">
                  <c:v>36.214175238733745</c:v>
                </c:pt>
                <c:pt idx="4890">
                  <c:v>36.214423333619351</c:v>
                </c:pt>
                <c:pt idx="4891">
                  <c:v>36.214848908344628</c:v>
                </c:pt>
                <c:pt idx="4892">
                  <c:v>36.215074823141137</c:v>
                </c:pt>
                <c:pt idx="4893">
                  <c:v>36.21722326966438</c:v>
                </c:pt>
                <c:pt idx="4894">
                  <c:v>36.21730599261609</c:v>
                </c:pt>
                <c:pt idx="4895">
                  <c:v>36.217523975380352</c:v>
                </c:pt>
                <c:pt idx="4896">
                  <c:v>36.217651878602474</c:v>
                </c:pt>
                <c:pt idx="4897">
                  <c:v>36.21785773774829</c:v>
                </c:pt>
                <c:pt idx="4898">
                  <c:v>36.21800235451061</c:v>
                </c:pt>
                <c:pt idx="4899">
                  <c:v>36.218024029539869</c:v>
                </c:pt>
                <c:pt idx="4900">
                  <c:v>36.218237531752195</c:v>
                </c:pt>
                <c:pt idx="4901">
                  <c:v>36.218566726003743</c:v>
                </c:pt>
                <c:pt idx="4902">
                  <c:v>36.219668951102626</c:v>
                </c:pt>
                <c:pt idx="4903">
                  <c:v>36.220716620136514</c:v>
                </c:pt>
                <c:pt idx="4904">
                  <c:v>36.223622596862818</c:v>
                </c:pt>
                <c:pt idx="4905">
                  <c:v>36.223870478039402</c:v>
                </c:pt>
                <c:pt idx="4906">
                  <c:v>36.224737826854636</c:v>
                </c:pt>
                <c:pt idx="4907">
                  <c:v>36.22493933863268</c:v>
                </c:pt>
                <c:pt idx="4908">
                  <c:v>36.224989378462418</c:v>
                </c:pt>
                <c:pt idx="4909">
                  <c:v>36.226216919901766</c:v>
                </c:pt>
                <c:pt idx="4910">
                  <c:v>36.226763146506329</c:v>
                </c:pt>
                <c:pt idx="4911">
                  <c:v>36.227956755130741</c:v>
                </c:pt>
                <c:pt idx="4912">
                  <c:v>36.228529037782067</c:v>
                </c:pt>
                <c:pt idx="4913">
                  <c:v>36.228767973880629</c:v>
                </c:pt>
                <c:pt idx="4914">
                  <c:v>36.229146910019089</c:v>
                </c:pt>
                <c:pt idx="4915">
                  <c:v>36.229882945316675</c:v>
                </c:pt>
                <c:pt idx="4916">
                  <c:v>36.22992022731362</c:v>
                </c:pt>
                <c:pt idx="4917">
                  <c:v>36.230146385218276</c:v>
                </c:pt>
                <c:pt idx="4918">
                  <c:v>36.230364601935058</c:v>
                </c:pt>
                <c:pt idx="4919">
                  <c:v>36.23042876874608</c:v>
                </c:pt>
                <c:pt idx="4920">
                  <c:v>36.230629596742467</c:v>
                </c:pt>
                <c:pt idx="4921">
                  <c:v>36.231553796690193</c:v>
                </c:pt>
                <c:pt idx="4922">
                  <c:v>36.23229092534104</c:v>
                </c:pt>
                <c:pt idx="4923">
                  <c:v>36.232974219157306</c:v>
                </c:pt>
                <c:pt idx="4924">
                  <c:v>36.233091808179111</c:v>
                </c:pt>
                <c:pt idx="4925">
                  <c:v>36.233353547699728</c:v>
                </c:pt>
                <c:pt idx="4926">
                  <c:v>36.233392313844959</c:v>
                </c:pt>
                <c:pt idx="4927">
                  <c:v>36.23420726534718</c:v>
                </c:pt>
                <c:pt idx="4928">
                  <c:v>36.234570165460532</c:v>
                </c:pt>
                <c:pt idx="4929">
                  <c:v>36.235750207918869</c:v>
                </c:pt>
                <c:pt idx="4930">
                  <c:v>36.235892588001477</c:v>
                </c:pt>
                <c:pt idx="4931">
                  <c:v>36.236349146478368</c:v>
                </c:pt>
                <c:pt idx="4932">
                  <c:v>36.236413133227273</c:v>
                </c:pt>
                <c:pt idx="4933">
                  <c:v>36.236608738078438</c:v>
                </c:pt>
                <c:pt idx="4934">
                  <c:v>36.236835273059427</c:v>
                </c:pt>
                <c:pt idx="4935">
                  <c:v>36.236923807547555</c:v>
                </c:pt>
                <c:pt idx="4936">
                  <c:v>36.237532071051113</c:v>
                </c:pt>
                <c:pt idx="4937">
                  <c:v>36.237898331424489</c:v>
                </c:pt>
                <c:pt idx="4938">
                  <c:v>36.238458486613787</c:v>
                </c:pt>
                <c:pt idx="4939">
                  <c:v>36.238826168084124</c:v>
                </c:pt>
                <c:pt idx="4940">
                  <c:v>36.23892198121991</c:v>
                </c:pt>
                <c:pt idx="4941">
                  <c:v>36.239452731210164</c:v>
                </c:pt>
                <c:pt idx="4942">
                  <c:v>36.240211129063468</c:v>
                </c:pt>
                <c:pt idx="4943">
                  <c:v>36.240767277829875</c:v>
                </c:pt>
                <c:pt idx="4944">
                  <c:v>36.241318550243868</c:v>
                </c:pt>
                <c:pt idx="4945">
                  <c:v>36.241364980344834</c:v>
                </c:pt>
                <c:pt idx="4946">
                  <c:v>36.241365799824088</c:v>
                </c:pt>
                <c:pt idx="4947">
                  <c:v>36.241659350813997</c:v>
                </c:pt>
                <c:pt idx="4948">
                  <c:v>36.24456431866664</c:v>
                </c:pt>
                <c:pt idx="4949">
                  <c:v>36.244753909566256</c:v>
                </c:pt>
                <c:pt idx="4950">
                  <c:v>36.245600435384169</c:v>
                </c:pt>
                <c:pt idx="4951">
                  <c:v>36.24573709006016</c:v>
                </c:pt>
                <c:pt idx="4952">
                  <c:v>36.247018647314576</c:v>
                </c:pt>
                <c:pt idx="4953">
                  <c:v>36.24712905287155</c:v>
                </c:pt>
                <c:pt idx="4954">
                  <c:v>36.248433806169665</c:v>
                </c:pt>
                <c:pt idx="4955">
                  <c:v>36.248775309766437</c:v>
                </c:pt>
                <c:pt idx="4956">
                  <c:v>36.249049822016076</c:v>
                </c:pt>
                <c:pt idx="4957">
                  <c:v>36.249435393236347</c:v>
                </c:pt>
                <c:pt idx="4958">
                  <c:v>36.249744329931943</c:v>
                </c:pt>
                <c:pt idx="4959">
                  <c:v>36.251898397337186</c:v>
                </c:pt>
                <c:pt idx="4960">
                  <c:v>36.252451471772353</c:v>
                </c:pt>
                <c:pt idx="4961">
                  <c:v>36.252472002279511</c:v>
                </c:pt>
                <c:pt idx="4962">
                  <c:v>36.252710344977793</c:v>
                </c:pt>
                <c:pt idx="4963">
                  <c:v>36.253050121192778</c:v>
                </c:pt>
                <c:pt idx="4964">
                  <c:v>36.253800786475296</c:v>
                </c:pt>
                <c:pt idx="4965">
                  <c:v>36.254836620429664</c:v>
                </c:pt>
                <c:pt idx="4966">
                  <c:v>36.255355225174668</c:v>
                </c:pt>
                <c:pt idx="4967">
                  <c:v>36.255398478389331</c:v>
                </c:pt>
                <c:pt idx="4968">
                  <c:v>36.256061124073476</c:v>
                </c:pt>
                <c:pt idx="4969">
                  <c:v>36.256198072476018</c:v>
                </c:pt>
                <c:pt idx="4970">
                  <c:v>36.256824841924782</c:v>
                </c:pt>
                <c:pt idx="4971">
                  <c:v>36.258595271344007</c:v>
                </c:pt>
                <c:pt idx="4972">
                  <c:v>36.260090339803106</c:v>
                </c:pt>
                <c:pt idx="4973">
                  <c:v>36.260656693166695</c:v>
                </c:pt>
                <c:pt idx="4974">
                  <c:v>36.260672546000244</c:v>
                </c:pt>
                <c:pt idx="4975">
                  <c:v>36.261112405382576</c:v>
                </c:pt>
                <c:pt idx="4976">
                  <c:v>36.261339726611965</c:v>
                </c:pt>
                <c:pt idx="4977">
                  <c:v>36.262057272906816</c:v>
                </c:pt>
                <c:pt idx="4978">
                  <c:v>36.262442137339967</c:v>
                </c:pt>
                <c:pt idx="4979">
                  <c:v>36.262832339908499</c:v>
                </c:pt>
                <c:pt idx="4980">
                  <c:v>36.262834674500908</c:v>
                </c:pt>
                <c:pt idx="4981">
                  <c:v>36.263344750231134</c:v>
                </c:pt>
                <c:pt idx="4982">
                  <c:v>36.263532186022353</c:v>
                </c:pt>
                <c:pt idx="4983">
                  <c:v>36.263808806335931</c:v>
                </c:pt>
                <c:pt idx="4984">
                  <c:v>36.264821491121573</c:v>
                </c:pt>
                <c:pt idx="4985">
                  <c:v>36.267435495872391</c:v>
                </c:pt>
                <c:pt idx="4986">
                  <c:v>36.268893156463776</c:v>
                </c:pt>
                <c:pt idx="4987">
                  <c:v>36.269985116966879</c:v>
                </c:pt>
                <c:pt idx="4988">
                  <c:v>36.27040441438033</c:v>
                </c:pt>
                <c:pt idx="4989">
                  <c:v>36.270816247886998</c:v>
                </c:pt>
                <c:pt idx="4990">
                  <c:v>36.271945236582461</c:v>
                </c:pt>
                <c:pt idx="4991">
                  <c:v>36.272038673081362</c:v>
                </c:pt>
                <c:pt idx="4992">
                  <c:v>36.273138047524299</c:v>
                </c:pt>
                <c:pt idx="4993">
                  <c:v>36.273839413724033</c:v>
                </c:pt>
                <c:pt idx="4994">
                  <c:v>36.274027179407433</c:v>
                </c:pt>
                <c:pt idx="4995">
                  <c:v>36.274501040158867</c:v>
                </c:pt>
                <c:pt idx="4996">
                  <c:v>36.276114196997746</c:v>
                </c:pt>
                <c:pt idx="4997">
                  <c:v>36.276853957589594</c:v>
                </c:pt>
                <c:pt idx="4998">
                  <c:v>36.27800160220233</c:v>
                </c:pt>
                <c:pt idx="4999">
                  <c:v>36.278356361307694</c:v>
                </c:pt>
                <c:pt idx="5000">
                  <c:v>36.280400486589528</c:v>
                </c:pt>
                <c:pt idx="5001">
                  <c:v>36.280911736762164</c:v>
                </c:pt>
                <c:pt idx="5002">
                  <c:v>36.28124836100816</c:v>
                </c:pt>
                <c:pt idx="5003">
                  <c:v>36.281651639953509</c:v>
                </c:pt>
                <c:pt idx="5004">
                  <c:v>36.281779137771814</c:v>
                </c:pt>
                <c:pt idx="5005">
                  <c:v>36.284247582943813</c:v>
                </c:pt>
                <c:pt idx="5006">
                  <c:v>36.284474271984443</c:v>
                </c:pt>
                <c:pt idx="5007">
                  <c:v>36.284746919271541</c:v>
                </c:pt>
                <c:pt idx="5008">
                  <c:v>36.285251734644049</c:v>
                </c:pt>
                <c:pt idx="5009">
                  <c:v>36.285880935378202</c:v>
                </c:pt>
                <c:pt idx="5010">
                  <c:v>36.286230713111593</c:v>
                </c:pt>
                <c:pt idx="5011">
                  <c:v>36.286846477780529</c:v>
                </c:pt>
                <c:pt idx="5012">
                  <c:v>36.288149290677318</c:v>
                </c:pt>
                <c:pt idx="5013">
                  <c:v>36.289869937523157</c:v>
                </c:pt>
                <c:pt idx="5014">
                  <c:v>36.289899957369443</c:v>
                </c:pt>
                <c:pt idx="5015">
                  <c:v>36.290149627647608</c:v>
                </c:pt>
                <c:pt idx="5016">
                  <c:v>36.290434025067192</c:v>
                </c:pt>
                <c:pt idx="5017">
                  <c:v>36.290572092682659</c:v>
                </c:pt>
                <c:pt idx="5018">
                  <c:v>36.290966632965294</c:v>
                </c:pt>
                <c:pt idx="5019">
                  <c:v>36.291923397806826</c:v>
                </c:pt>
                <c:pt idx="5020">
                  <c:v>36.292313911164825</c:v>
                </c:pt>
                <c:pt idx="5021">
                  <c:v>36.292485476879641</c:v>
                </c:pt>
                <c:pt idx="5022">
                  <c:v>36.292560721266256</c:v>
                </c:pt>
                <c:pt idx="5023">
                  <c:v>36.292818836421006</c:v>
                </c:pt>
                <c:pt idx="5024">
                  <c:v>36.293274817132023</c:v>
                </c:pt>
                <c:pt idx="5025">
                  <c:v>36.294180511861995</c:v>
                </c:pt>
                <c:pt idx="5026">
                  <c:v>36.295505087200212</c:v>
                </c:pt>
                <c:pt idx="5027">
                  <c:v>36.296069307137152</c:v>
                </c:pt>
                <c:pt idx="5028">
                  <c:v>36.296301310621566</c:v>
                </c:pt>
                <c:pt idx="5029">
                  <c:v>36.296343074915868</c:v>
                </c:pt>
                <c:pt idx="5030">
                  <c:v>36.29656918347078</c:v>
                </c:pt>
                <c:pt idx="5031">
                  <c:v>36.296808628268295</c:v>
                </c:pt>
                <c:pt idx="5032">
                  <c:v>36.297122145918202</c:v>
                </c:pt>
                <c:pt idx="5033">
                  <c:v>36.297408151855869</c:v>
                </c:pt>
                <c:pt idx="5034">
                  <c:v>36.298119309957293</c:v>
                </c:pt>
                <c:pt idx="5035">
                  <c:v>36.298459889206903</c:v>
                </c:pt>
                <c:pt idx="5036">
                  <c:v>36.299178028984116</c:v>
                </c:pt>
                <c:pt idx="5037">
                  <c:v>36.299464398806549</c:v>
                </c:pt>
                <c:pt idx="5038">
                  <c:v>36.300053447024027</c:v>
                </c:pt>
                <c:pt idx="5039">
                  <c:v>36.300639437486986</c:v>
                </c:pt>
                <c:pt idx="5040">
                  <c:v>36.301819941132358</c:v>
                </c:pt>
                <c:pt idx="5041">
                  <c:v>36.302105687561614</c:v>
                </c:pt>
                <c:pt idx="5042">
                  <c:v>36.304374328308178</c:v>
                </c:pt>
                <c:pt idx="5043">
                  <c:v>36.305849391319988</c:v>
                </c:pt>
                <c:pt idx="5044">
                  <c:v>36.306820645165004</c:v>
                </c:pt>
                <c:pt idx="5045">
                  <c:v>36.307493436554999</c:v>
                </c:pt>
                <c:pt idx="5046">
                  <c:v>36.307505623763198</c:v>
                </c:pt>
                <c:pt idx="5047">
                  <c:v>36.307677420432192</c:v>
                </c:pt>
                <c:pt idx="5048">
                  <c:v>36.308187977877374</c:v>
                </c:pt>
                <c:pt idx="5049">
                  <c:v>36.308436229208475</c:v>
                </c:pt>
                <c:pt idx="5050">
                  <c:v>36.309054662346902</c:v>
                </c:pt>
                <c:pt idx="5051">
                  <c:v>36.30971358259918</c:v>
                </c:pt>
                <c:pt idx="5052">
                  <c:v>36.311376811923573</c:v>
                </c:pt>
                <c:pt idx="5053">
                  <c:v>36.312439630277787</c:v>
                </c:pt>
                <c:pt idx="5054">
                  <c:v>36.313301213867753</c:v>
                </c:pt>
                <c:pt idx="5055">
                  <c:v>36.314090078955715</c:v>
                </c:pt>
                <c:pt idx="5056">
                  <c:v>36.314512828967622</c:v>
                </c:pt>
                <c:pt idx="5057">
                  <c:v>36.314554141629856</c:v>
                </c:pt>
                <c:pt idx="5058">
                  <c:v>36.315769916870586</c:v>
                </c:pt>
                <c:pt idx="5059">
                  <c:v>36.316396579201367</c:v>
                </c:pt>
                <c:pt idx="5060">
                  <c:v>36.316651422764245</c:v>
                </c:pt>
                <c:pt idx="5061">
                  <c:v>36.316833767336483</c:v>
                </c:pt>
                <c:pt idx="5062">
                  <c:v>36.317683563614914</c:v>
                </c:pt>
                <c:pt idx="5063">
                  <c:v>36.319871849329751</c:v>
                </c:pt>
                <c:pt idx="5064">
                  <c:v>36.320977244513536</c:v>
                </c:pt>
                <c:pt idx="5065">
                  <c:v>36.321297574516855</c:v>
                </c:pt>
                <c:pt idx="5066">
                  <c:v>36.321455584783735</c:v>
                </c:pt>
                <c:pt idx="5067">
                  <c:v>36.321666966399327</c:v>
                </c:pt>
                <c:pt idx="5068">
                  <c:v>36.322206417933387</c:v>
                </c:pt>
                <c:pt idx="5069">
                  <c:v>36.322621807323046</c:v>
                </c:pt>
                <c:pt idx="5070">
                  <c:v>36.323736802884397</c:v>
                </c:pt>
                <c:pt idx="5071">
                  <c:v>36.324192113175485</c:v>
                </c:pt>
                <c:pt idx="5072">
                  <c:v>36.324345766422013</c:v>
                </c:pt>
                <c:pt idx="5073">
                  <c:v>36.324511339102408</c:v>
                </c:pt>
                <c:pt idx="5074">
                  <c:v>36.324924275869321</c:v>
                </c:pt>
                <c:pt idx="5075">
                  <c:v>36.325843795668192</c:v>
                </c:pt>
                <c:pt idx="5076">
                  <c:v>36.325885929390758</c:v>
                </c:pt>
                <c:pt idx="5077">
                  <c:v>36.325968088210352</c:v>
                </c:pt>
                <c:pt idx="5078">
                  <c:v>36.325995049295493</c:v>
                </c:pt>
                <c:pt idx="5079">
                  <c:v>36.327591770895381</c:v>
                </c:pt>
                <c:pt idx="5080">
                  <c:v>36.328895292666438</c:v>
                </c:pt>
                <c:pt idx="5081">
                  <c:v>36.328909368848763</c:v>
                </c:pt>
                <c:pt idx="5082">
                  <c:v>36.329267180879121</c:v>
                </c:pt>
                <c:pt idx="5083">
                  <c:v>36.32992240758405</c:v>
                </c:pt>
                <c:pt idx="5084">
                  <c:v>36.329954292127859</c:v>
                </c:pt>
                <c:pt idx="5085">
                  <c:v>36.330437709010994</c:v>
                </c:pt>
                <c:pt idx="5086">
                  <c:v>36.332337110647622</c:v>
                </c:pt>
                <c:pt idx="5087">
                  <c:v>36.332611942773525</c:v>
                </c:pt>
                <c:pt idx="5088">
                  <c:v>36.333575906663938</c:v>
                </c:pt>
                <c:pt idx="5089">
                  <c:v>36.333799011158568</c:v>
                </c:pt>
                <c:pt idx="5090">
                  <c:v>36.333869631711096</c:v>
                </c:pt>
                <c:pt idx="5091">
                  <c:v>36.335246796237215</c:v>
                </c:pt>
                <c:pt idx="5092">
                  <c:v>36.335322717963287</c:v>
                </c:pt>
                <c:pt idx="5093">
                  <c:v>36.335551856853385</c:v>
                </c:pt>
                <c:pt idx="5094">
                  <c:v>36.335556401957717</c:v>
                </c:pt>
                <c:pt idx="5095">
                  <c:v>36.335566783594821</c:v>
                </c:pt>
                <c:pt idx="5096">
                  <c:v>36.336004363783225</c:v>
                </c:pt>
                <c:pt idx="5097">
                  <c:v>36.336570903756211</c:v>
                </c:pt>
                <c:pt idx="5098">
                  <c:v>36.336617035152166</c:v>
                </c:pt>
                <c:pt idx="5099">
                  <c:v>36.337032679591239</c:v>
                </c:pt>
                <c:pt idx="5100">
                  <c:v>36.337366939625049</c:v>
                </c:pt>
                <c:pt idx="5101">
                  <c:v>36.337885964444965</c:v>
                </c:pt>
                <c:pt idx="5102">
                  <c:v>36.338345124156056</c:v>
                </c:pt>
                <c:pt idx="5103">
                  <c:v>36.339551706252337</c:v>
                </c:pt>
                <c:pt idx="5104">
                  <c:v>36.339886429954049</c:v>
                </c:pt>
                <c:pt idx="5105">
                  <c:v>36.339910096548358</c:v>
                </c:pt>
                <c:pt idx="5106">
                  <c:v>36.341456657149919</c:v>
                </c:pt>
                <c:pt idx="5107">
                  <c:v>36.342146989976001</c:v>
                </c:pt>
                <c:pt idx="5108">
                  <c:v>36.342486262408173</c:v>
                </c:pt>
                <c:pt idx="5109">
                  <c:v>36.342910821372776</c:v>
                </c:pt>
                <c:pt idx="5110">
                  <c:v>36.343338439479687</c:v>
                </c:pt>
                <c:pt idx="5111">
                  <c:v>36.344691644389648</c:v>
                </c:pt>
                <c:pt idx="5112">
                  <c:v>36.345153657274814</c:v>
                </c:pt>
                <c:pt idx="5113">
                  <c:v>36.345216028106023</c:v>
                </c:pt>
                <c:pt idx="5114">
                  <c:v>36.345262286188074</c:v>
                </c:pt>
                <c:pt idx="5115">
                  <c:v>36.345905165528812</c:v>
                </c:pt>
                <c:pt idx="5116">
                  <c:v>36.346466191219697</c:v>
                </c:pt>
                <c:pt idx="5117">
                  <c:v>36.347010009604148</c:v>
                </c:pt>
                <c:pt idx="5118">
                  <c:v>36.347303117845492</c:v>
                </c:pt>
                <c:pt idx="5119">
                  <c:v>36.348102178316644</c:v>
                </c:pt>
                <c:pt idx="5120">
                  <c:v>36.348168134626633</c:v>
                </c:pt>
                <c:pt idx="5121">
                  <c:v>36.348276870601303</c:v>
                </c:pt>
                <c:pt idx="5122">
                  <c:v>36.348394451412467</c:v>
                </c:pt>
                <c:pt idx="5123">
                  <c:v>36.348627348622401</c:v>
                </c:pt>
                <c:pt idx="5124">
                  <c:v>36.348818359650942</c:v>
                </c:pt>
                <c:pt idx="5125">
                  <c:v>36.349193126938523</c:v>
                </c:pt>
                <c:pt idx="5126">
                  <c:v>36.349478500081297</c:v>
                </c:pt>
                <c:pt idx="5127">
                  <c:v>36.349934315938228</c:v>
                </c:pt>
                <c:pt idx="5128">
                  <c:v>36.350248763297238</c:v>
                </c:pt>
                <c:pt idx="5129">
                  <c:v>36.35065840868549</c:v>
                </c:pt>
                <c:pt idx="5130">
                  <c:v>36.351728017628439</c:v>
                </c:pt>
                <c:pt idx="5131">
                  <c:v>36.351813504989323</c:v>
                </c:pt>
                <c:pt idx="5132">
                  <c:v>36.352027278914136</c:v>
                </c:pt>
                <c:pt idx="5133">
                  <c:v>36.352674635188215</c:v>
                </c:pt>
                <c:pt idx="5134">
                  <c:v>36.352816293035318</c:v>
                </c:pt>
                <c:pt idx="5135">
                  <c:v>36.352959872103689</c:v>
                </c:pt>
                <c:pt idx="5136">
                  <c:v>36.353158181371526</c:v>
                </c:pt>
                <c:pt idx="5137">
                  <c:v>36.355084126001486</c:v>
                </c:pt>
                <c:pt idx="5138">
                  <c:v>36.355087865400627</c:v>
                </c:pt>
                <c:pt idx="5139">
                  <c:v>36.355438320388323</c:v>
                </c:pt>
                <c:pt idx="5140">
                  <c:v>36.356606162483054</c:v>
                </c:pt>
                <c:pt idx="5141">
                  <c:v>36.356729435804013</c:v>
                </c:pt>
                <c:pt idx="5142">
                  <c:v>36.357508385543007</c:v>
                </c:pt>
                <c:pt idx="5143">
                  <c:v>36.358126503533533</c:v>
                </c:pt>
                <c:pt idx="5144">
                  <c:v>36.35872193366248</c:v>
                </c:pt>
                <c:pt idx="5145">
                  <c:v>36.360914878900367</c:v>
                </c:pt>
                <c:pt idx="5146">
                  <c:v>36.361894289296337</c:v>
                </c:pt>
                <c:pt idx="5147">
                  <c:v>36.362335026487251</c:v>
                </c:pt>
                <c:pt idx="5148">
                  <c:v>36.362351772533302</c:v>
                </c:pt>
                <c:pt idx="5149">
                  <c:v>36.364469825982567</c:v>
                </c:pt>
                <c:pt idx="5150">
                  <c:v>36.365454948701419</c:v>
                </c:pt>
                <c:pt idx="5151">
                  <c:v>36.365652430565902</c:v>
                </c:pt>
                <c:pt idx="5152">
                  <c:v>36.365818047442673</c:v>
                </c:pt>
                <c:pt idx="5153">
                  <c:v>36.36582473631664</c:v>
                </c:pt>
                <c:pt idx="5154">
                  <c:v>36.366899880551784</c:v>
                </c:pt>
                <c:pt idx="5155">
                  <c:v>36.367446389357035</c:v>
                </c:pt>
                <c:pt idx="5156">
                  <c:v>36.367552576665005</c:v>
                </c:pt>
                <c:pt idx="5157">
                  <c:v>36.367803252383432</c:v>
                </c:pt>
                <c:pt idx="5158">
                  <c:v>36.367819937352202</c:v>
                </c:pt>
                <c:pt idx="5159">
                  <c:v>36.369876150886348</c:v>
                </c:pt>
                <c:pt idx="5160">
                  <c:v>36.371194551122628</c:v>
                </c:pt>
                <c:pt idx="5161">
                  <c:v>36.371198570774467</c:v>
                </c:pt>
                <c:pt idx="5162">
                  <c:v>36.371221356127194</c:v>
                </c:pt>
                <c:pt idx="5163">
                  <c:v>36.371322063846677</c:v>
                </c:pt>
                <c:pt idx="5164">
                  <c:v>36.371324293221434</c:v>
                </c:pt>
                <c:pt idx="5165">
                  <c:v>36.371341955271511</c:v>
                </c:pt>
                <c:pt idx="5166">
                  <c:v>36.372110365168396</c:v>
                </c:pt>
                <c:pt idx="5167">
                  <c:v>36.372326790703056</c:v>
                </c:pt>
                <c:pt idx="5168">
                  <c:v>36.372506906991042</c:v>
                </c:pt>
                <c:pt idx="5169">
                  <c:v>36.372742763289338</c:v>
                </c:pt>
                <c:pt idx="5170">
                  <c:v>36.372990610913263</c:v>
                </c:pt>
                <c:pt idx="5171">
                  <c:v>36.373521207187267</c:v>
                </c:pt>
                <c:pt idx="5172">
                  <c:v>36.373942267943981</c:v>
                </c:pt>
                <c:pt idx="5173">
                  <c:v>36.374160895291709</c:v>
                </c:pt>
                <c:pt idx="5174">
                  <c:v>36.37450073161164</c:v>
                </c:pt>
                <c:pt idx="5175">
                  <c:v>36.374700583617688</c:v>
                </c:pt>
                <c:pt idx="5176">
                  <c:v>36.374763782457542</c:v>
                </c:pt>
                <c:pt idx="5177">
                  <c:v>36.374787979284463</c:v>
                </c:pt>
                <c:pt idx="5178">
                  <c:v>36.37562603203088</c:v>
                </c:pt>
                <c:pt idx="5179">
                  <c:v>36.375658366058758</c:v>
                </c:pt>
                <c:pt idx="5180">
                  <c:v>36.377365281434734</c:v>
                </c:pt>
                <c:pt idx="5181">
                  <c:v>36.377865615338997</c:v>
                </c:pt>
                <c:pt idx="5182">
                  <c:v>36.378456789184007</c:v>
                </c:pt>
                <c:pt idx="5183">
                  <c:v>36.378536063516933</c:v>
                </c:pt>
                <c:pt idx="5184">
                  <c:v>36.379416172661244</c:v>
                </c:pt>
                <c:pt idx="5185">
                  <c:v>36.380243018236882</c:v>
                </c:pt>
                <c:pt idx="5186">
                  <c:v>36.380370411463446</c:v>
                </c:pt>
                <c:pt idx="5187">
                  <c:v>36.380543579284613</c:v>
                </c:pt>
                <c:pt idx="5188">
                  <c:v>36.380837304100311</c:v>
                </c:pt>
                <c:pt idx="5189">
                  <c:v>36.381153423040274</c:v>
                </c:pt>
                <c:pt idx="5190">
                  <c:v>36.381727196136794</c:v>
                </c:pt>
                <c:pt idx="5191">
                  <c:v>36.381969890005301</c:v>
                </c:pt>
                <c:pt idx="5192">
                  <c:v>36.382159513702859</c:v>
                </c:pt>
                <c:pt idx="5193">
                  <c:v>36.382562313766243</c:v>
                </c:pt>
                <c:pt idx="5194">
                  <c:v>36.382852838881412</c:v>
                </c:pt>
                <c:pt idx="5195">
                  <c:v>36.382953718208711</c:v>
                </c:pt>
                <c:pt idx="5196">
                  <c:v>36.383370344632937</c:v>
                </c:pt>
                <c:pt idx="5197">
                  <c:v>36.383645047682755</c:v>
                </c:pt>
                <c:pt idx="5198">
                  <c:v>36.38403218413454</c:v>
                </c:pt>
                <c:pt idx="5199">
                  <c:v>36.385381504799845</c:v>
                </c:pt>
                <c:pt idx="5200">
                  <c:v>36.385732987824746</c:v>
                </c:pt>
                <c:pt idx="5201">
                  <c:v>36.386232167086249</c:v>
                </c:pt>
                <c:pt idx="5202">
                  <c:v>36.386435175359033</c:v>
                </c:pt>
                <c:pt idx="5203">
                  <c:v>36.386713616396115</c:v>
                </c:pt>
                <c:pt idx="5204">
                  <c:v>36.386829286296027</c:v>
                </c:pt>
                <c:pt idx="5205">
                  <c:v>36.386948124181608</c:v>
                </c:pt>
                <c:pt idx="5206">
                  <c:v>36.388020515177871</c:v>
                </c:pt>
                <c:pt idx="5207">
                  <c:v>36.388180543842694</c:v>
                </c:pt>
                <c:pt idx="5208">
                  <c:v>36.388665384124472</c:v>
                </c:pt>
                <c:pt idx="5209">
                  <c:v>36.389249428685098</c:v>
                </c:pt>
                <c:pt idx="5210">
                  <c:v>36.389733455574088</c:v>
                </c:pt>
                <c:pt idx="5211">
                  <c:v>36.390658717999024</c:v>
                </c:pt>
                <c:pt idx="5212">
                  <c:v>36.390861595156828</c:v>
                </c:pt>
                <c:pt idx="5213">
                  <c:v>36.391432914000262</c:v>
                </c:pt>
                <c:pt idx="5214">
                  <c:v>36.391805753788638</c:v>
                </c:pt>
                <c:pt idx="5215">
                  <c:v>36.391889777758109</c:v>
                </c:pt>
                <c:pt idx="5216">
                  <c:v>36.392753740789026</c:v>
                </c:pt>
                <c:pt idx="5217">
                  <c:v>36.392763298097918</c:v>
                </c:pt>
                <c:pt idx="5218">
                  <c:v>36.393601166563016</c:v>
                </c:pt>
                <c:pt idx="5219">
                  <c:v>36.393709190101397</c:v>
                </c:pt>
                <c:pt idx="5220">
                  <c:v>36.396054733847855</c:v>
                </c:pt>
                <c:pt idx="5221">
                  <c:v>36.396131258325752</c:v>
                </c:pt>
                <c:pt idx="5222">
                  <c:v>36.396159614603157</c:v>
                </c:pt>
                <c:pt idx="5223">
                  <c:v>36.396416178584651</c:v>
                </c:pt>
                <c:pt idx="5224">
                  <c:v>36.3976557136547</c:v>
                </c:pt>
                <c:pt idx="5225">
                  <c:v>36.397842456376047</c:v>
                </c:pt>
                <c:pt idx="5226">
                  <c:v>36.397940033322406</c:v>
                </c:pt>
                <c:pt idx="5227">
                  <c:v>36.398023788855276</c:v>
                </c:pt>
                <c:pt idx="5228">
                  <c:v>36.400003067005059</c:v>
                </c:pt>
                <c:pt idx="5229">
                  <c:v>36.400275558438686</c:v>
                </c:pt>
                <c:pt idx="5230">
                  <c:v>36.400604117110831</c:v>
                </c:pt>
                <c:pt idx="5231">
                  <c:v>36.400745907381932</c:v>
                </c:pt>
                <c:pt idx="5232">
                  <c:v>36.401133762781598</c:v>
                </c:pt>
                <c:pt idx="5233">
                  <c:v>36.401704269178651</c:v>
                </c:pt>
                <c:pt idx="5234">
                  <c:v>36.40205090429636</c:v>
                </c:pt>
                <c:pt idx="5235">
                  <c:v>36.402382948233381</c:v>
                </c:pt>
                <c:pt idx="5236">
                  <c:v>36.402653904215875</c:v>
                </c:pt>
                <c:pt idx="5237">
                  <c:v>36.402658560924998</c:v>
                </c:pt>
                <c:pt idx="5238">
                  <c:v>36.402687846543813</c:v>
                </c:pt>
                <c:pt idx="5239">
                  <c:v>36.402824621295814</c:v>
                </c:pt>
                <c:pt idx="5240">
                  <c:v>36.402960839791028</c:v>
                </c:pt>
                <c:pt idx="5241">
                  <c:v>36.403126457163729</c:v>
                </c:pt>
                <c:pt idx="5242">
                  <c:v>36.404513316639445</c:v>
                </c:pt>
                <c:pt idx="5243">
                  <c:v>36.405437623240744</c:v>
                </c:pt>
                <c:pt idx="5244">
                  <c:v>36.40724406237257</c:v>
                </c:pt>
                <c:pt idx="5245">
                  <c:v>36.408127464678195</c:v>
                </c:pt>
                <c:pt idx="5246">
                  <c:v>36.409625576155335</c:v>
                </c:pt>
                <c:pt idx="5247">
                  <c:v>36.410292555975332</c:v>
                </c:pt>
                <c:pt idx="5248">
                  <c:v>36.411112203640059</c:v>
                </c:pt>
                <c:pt idx="5249">
                  <c:v>36.411295021478843</c:v>
                </c:pt>
                <c:pt idx="5250">
                  <c:v>36.411820144167493</c:v>
                </c:pt>
                <c:pt idx="5251">
                  <c:v>36.411938896352609</c:v>
                </c:pt>
                <c:pt idx="5252">
                  <c:v>36.412026716851571</c:v>
                </c:pt>
                <c:pt idx="5253">
                  <c:v>36.412961388894736</c:v>
                </c:pt>
                <c:pt idx="5254">
                  <c:v>36.414321880228748</c:v>
                </c:pt>
                <c:pt idx="5255">
                  <c:v>36.417527654428916</c:v>
                </c:pt>
                <c:pt idx="5256">
                  <c:v>36.417626235384844</c:v>
                </c:pt>
                <c:pt idx="5257">
                  <c:v>36.417664721306579</c:v>
                </c:pt>
                <c:pt idx="5258">
                  <c:v>36.417868732767054</c:v>
                </c:pt>
                <c:pt idx="5259">
                  <c:v>36.418604671012787</c:v>
                </c:pt>
                <c:pt idx="5260">
                  <c:v>36.418679609058593</c:v>
                </c:pt>
                <c:pt idx="5261">
                  <c:v>36.41870585463618</c:v>
                </c:pt>
                <c:pt idx="5262">
                  <c:v>36.418971415639426</c:v>
                </c:pt>
                <c:pt idx="5263">
                  <c:v>36.41938278278959</c:v>
                </c:pt>
                <c:pt idx="5264">
                  <c:v>36.419403855268122</c:v>
                </c:pt>
                <c:pt idx="5265">
                  <c:v>36.419811401199766</c:v>
                </c:pt>
                <c:pt idx="5266">
                  <c:v>36.419998153624924</c:v>
                </c:pt>
                <c:pt idx="5267">
                  <c:v>36.420000277531649</c:v>
                </c:pt>
                <c:pt idx="5268">
                  <c:v>36.420120298152888</c:v>
                </c:pt>
                <c:pt idx="5269">
                  <c:v>36.420332336535282</c:v>
                </c:pt>
                <c:pt idx="5270">
                  <c:v>36.421908107166807</c:v>
                </c:pt>
                <c:pt idx="5271">
                  <c:v>36.422030295854931</c:v>
                </c:pt>
                <c:pt idx="5272">
                  <c:v>36.422721529367486</c:v>
                </c:pt>
                <c:pt idx="5273">
                  <c:v>36.422843524929114</c:v>
                </c:pt>
                <c:pt idx="5274">
                  <c:v>36.423136865209877</c:v>
                </c:pt>
                <c:pt idx="5275">
                  <c:v>36.42340112772704</c:v>
                </c:pt>
                <c:pt idx="5276">
                  <c:v>36.423596739503857</c:v>
                </c:pt>
                <c:pt idx="5277">
                  <c:v>36.423781159936389</c:v>
                </c:pt>
                <c:pt idx="5278">
                  <c:v>36.425256545179323</c:v>
                </c:pt>
                <c:pt idx="5279">
                  <c:v>36.426423180828493</c:v>
                </c:pt>
                <c:pt idx="5280">
                  <c:v>36.42726994180763</c:v>
                </c:pt>
                <c:pt idx="5281">
                  <c:v>36.427871069339481</c:v>
                </c:pt>
                <c:pt idx="5282">
                  <c:v>36.42790854654308</c:v>
                </c:pt>
                <c:pt idx="5283">
                  <c:v>36.428170371769596</c:v>
                </c:pt>
                <c:pt idx="5284">
                  <c:v>36.428551251192602</c:v>
                </c:pt>
                <c:pt idx="5285">
                  <c:v>36.429108595154304</c:v>
                </c:pt>
                <c:pt idx="5286">
                  <c:v>36.429319620042541</c:v>
                </c:pt>
                <c:pt idx="5287">
                  <c:v>36.429781745265444</c:v>
                </c:pt>
                <c:pt idx="5288">
                  <c:v>36.430290699639727</c:v>
                </c:pt>
                <c:pt idx="5289">
                  <c:v>36.430393854111465</c:v>
                </c:pt>
                <c:pt idx="5290">
                  <c:v>36.431048053811828</c:v>
                </c:pt>
                <c:pt idx="5291">
                  <c:v>36.431406306423334</c:v>
                </c:pt>
                <c:pt idx="5292">
                  <c:v>36.432860084370787</c:v>
                </c:pt>
                <c:pt idx="5293">
                  <c:v>36.433255400198028</c:v>
                </c:pt>
                <c:pt idx="5294">
                  <c:v>36.433848581097678</c:v>
                </c:pt>
                <c:pt idx="5295">
                  <c:v>36.435266440730111</c:v>
                </c:pt>
                <c:pt idx="5296">
                  <c:v>36.435746285646665</c:v>
                </c:pt>
                <c:pt idx="5297">
                  <c:v>36.435822028559485</c:v>
                </c:pt>
                <c:pt idx="5298">
                  <c:v>36.436387865250715</c:v>
                </c:pt>
                <c:pt idx="5299">
                  <c:v>36.436479665107512</c:v>
                </c:pt>
                <c:pt idx="5300">
                  <c:v>36.436997001691125</c:v>
                </c:pt>
                <c:pt idx="5301">
                  <c:v>36.437103403963221</c:v>
                </c:pt>
                <c:pt idx="5302">
                  <c:v>36.437462733963265</c:v>
                </c:pt>
                <c:pt idx="5303">
                  <c:v>36.437592173658047</c:v>
                </c:pt>
                <c:pt idx="5304">
                  <c:v>36.437733235782723</c:v>
                </c:pt>
                <c:pt idx="5305">
                  <c:v>36.437809324973472</c:v>
                </c:pt>
                <c:pt idx="5306">
                  <c:v>36.437911716692589</c:v>
                </c:pt>
                <c:pt idx="5307">
                  <c:v>36.438291979341834</c:v>
                </c:pt>
                <c:pt idx="5308">
                  <c:v>36.438525486598273</c:v>
                </c:pt>
                <c:pt idx="5309">
                  <c:v>36.438735301419534</c:v>
                </c:pt>
                <c:pt idx="5310">
                  <c:v>36.438868952219558</c:v>
                </c:pt>
                <c:pt idx="5311">
                  <c:v>36.439344086779464</c:v>
                </c:pt>
                <c:pt idx="5312">
                  <c:v>36.439594655666767</c:v>
                </c:pt>
                <c:pt idx="5313">
                  <c:v>36.439651251993041</c:v>
                </c:pt>
                <c:pt idx="5314">
                  <c:v>36.43972624240299</c:v>
                </c:pt>
                <c:pt idx="5315">
                  <c:v>36.440865708022585</c:v>
                </c:pt>
                <c:pt idx="5316">
                  <c:v>36.440952167676734</c:v>
                </c:pt>
                <c:pt idx="5317">
                  <c:v>36.441843379257577</c:v>
                </c:pt>
                <c:pt idx="5318">
                  <c:v>36.442445907346226</c:v>
                </c:pt>
                <c:pt idx="5319">
                  <c:v>36.442832128511</c:v>
                </c:pt>
                <c:pt idx="5320">
                  <c:v>36.443508871916045</c:v>
                </c:pt>
                <c:pt idx="5321">
                  <c:v>36.44360170498183</c:v>
                </c:pt>
                <c:pt idx="5322">
                  <c:v>36.443710503963864</c:v>
                </c:pt>
                <c:pt idx="5323">
                  <c:v>36.443844649887311</c:v>
                </c:pt>
                <c:pt idx="5324">
                  <c:v>36.444563759891487</c:v>
                </c:pt>
                <c:pt idx="5325">
                  <c:v>36.44482397795236</c:v>
                </c:pt>
                <c:pt idx="5326">
                  <c:v>36.445135404667781</c:v>
                </c:pt>
                <c:pt idx="5327">
                  <c:v>36.445321909835386</c:v>
                </c:pt>
                <c:pt idx="5328">
                  <c:v>36.446158410783035</c:v>
                </c:pt>
                <c:pt idx="5329">
                  <c:v>36.446583552248647</c:v>
                </c:pt>
                <c:pt idx="5330">
                  <c:v>36.446881129401739</c:v>
                </c:pt>
                <c:pt idx="5331">
                  <c:v>36.447396474409217</c:v>
                </c:pt>
                <c:pt idx="5332">
                  <c:v>36.447648454503138</c:v>
                </c:pt>
                <c:pt idx="5333">
                  <c:v>36.447681920836345</c:v>
                </c:pt>
                <c:pt idx="5334">
                  <c:v>36.448206398570626</c:v>
                </c:pt>
                <c:pt idx="5335">
                  <c:v>36.448283665020959</c:v>
                </c:pt>
                <c:pt idx="5336">
                  <c:v>36.4486792593706</c:v>
                </c:pt>
                <c:pt idx="5337">
                  <c:v>36.449299695248527</c:v>
                </c:pt>
                <c:pt idx="5338">
                  <c:v>36.450341395409339</c:v>
                </c:pt>
                <c:pt idx="5339">
                  <c:v>36.450848299405429</c:v>
                </c:pt>
                <c:pt idx="5340">
                  <c:v>36.451122544307594</c:v>
                </c:pt>
                <c:pt idx="5341">
                  <c:v>36.451200783456827</c:v>
                </c:pt>
                <c:pt idx="5342">
                  <c:v>36.45222371865232</c:v>
                </c:pt>
                <c:pt idx="5343">
                  <c:v>36.452474796452691</c:v>
                </c:pt>
                <c:pt idx="5344">
                  <c:v>36.452914623964126</c:v>
                </c:pt>
                <c:pt idx="5345">
                  <c:v>36.453444630569493</c:v>
                </c:pt>
                <c:pt idx="5346">
                  <c:v>36.454020872377392</c:v>
                </c:pt>
                <c:pt idx="5347">
                  <c:v>36.454516283901093</c:v>
                </c:pt>
                <c:pt idx="5348">
                  <c:v>36.455178235775143</c:v>
                </c:pt>
                <c:pt idx="5349">
                  <c:v>36.455883798821851</c:v>
                </c:pt>
                <c:pt idx="5350">
                  <c:v>36.455922993475767</c:v>
                </c:pt>
                <c:pt idx="5351">
                  <c:v>36.456038724733133</c:v>
                </c:pt>
                <c:pt idx="5352">
                  <c:v>36.456177886193764</c:v>
                </c:pt>
                <c:pt idx="5353">
                  <c:v>36.456294531429059</c:v>
                </c:pt>
                <c:pt idx="5354">
                  <c:v>36.456873198832525</c:v>
                </c:pt>
                <c:pt idx="5355">
                  <c:v>36.457085412988263</c:v>
                </c:pt>
                <c:pt idx="5356">
                  <c:v>36.457565235630497</c:v>
                </c:pt>
                <c:pt idx="5357">
                  <c:v>36.458641278476868</c:v>
                </c:pt>
                <c:pt idx="5358">
                  <c:v>36.459186042700289</c:v>
                </c:pt>
                <c:pt idx="5359">
                  <c:v>36.460022637912793</c:v>
                </c:pt>
                <c:pt idx="5360">
                  <c:v>36.461003123943954</c:v>
                </c:pt>
                <c:pt idx="5361">
                  <c:v>36.461439420557184</c:v>
                </c:pt>
                <c:pt idx="5362">
                  <c:v>36.461704278565222</c:v>
                </c:pt>
                <c:pt idx="5363">
                  <c:v>36.461716752496592</c:v>
                </c:pt>
                <c:pt idx="5364">
                  <c:v>36.462482062831661</c:v>
                </c:pt>
                <c:pt idx="5365">
                  <c:v>36.46260992934242</c:v>
                </c:pt>
                <c:pt idx="5366">
                  <c:v>36.463462651761112</c:v>
                </c:pt>
                <c:pt idx="5367">
                  <c:v>36.464187992301426</c:v>
                </c:pt>
                <c:pt idx="5368">
                  <c:v>36.464427184451708</c:v>
                </c:pt>
                <c:pt idx="5369">
                  <c:v>36.464441422942166</c:v>
                </c:pt>
                <c:pt idx="5370">
                  <c:v>36.465798885167196</c:v>
                </c:pt>
                <c:pt idx="5371">
                  <c:v>36.465833005941086</c:v>
                </c:pt>
                <c:pt idx="5372">
                  <c:v>36.46590494429266</c:v>
                </c:pt>
                <c:pt idx="5373">
                  <c:v>36.466093465961009</c:v>
                </c:pt>
                <c:pt idx="5374">
                  <c:v>36.467387097871125</c:v>
                </c:pt>
                <c:pt idx="5375">
                  <c:v>36.469276362691772</c:v>
                </c:pt>
                <c:pt idx="5376">
                  <c:v>36.470205716588417</c:v>
                </c:pt>
                <c:pt idx="5377">
                  <c:v>36.470319170222595</c:v>
                </c:pt>
                <c:pt idx="5378">
                  <c:v>36.471170823182412</c:v>
                </c:pt>
                <c:pt idx="5379">
                  <c:v>36.471689282827683</c:v>
                </c:pt>
                <c:pt idx="5380">
                  <c:v>36.471998608401059</c:v>
                </c:pt>
                <c:pt idx="5381">
                  <c:v>36.473487592408276</c:v>
                </c:pt>
                <c:pt idx="5382">
                  <c:v>36.473538788348257</c:v>
                </c:pt>
                <c:pt idx="5383">
                  <c:v>36.474905135888825</c:v>
                </c:pt>
                <c:pt idx="5384">
                  <c:v>36.475222396976811</c:v>
                </c:pt>
                <c:pt idx="5385">
                  <c:v>36.475230951763301</c:v>
                </c:pt>
                <c:pt idx="5386">
                  <c:v>36.476506719270013</c:v>
                </c:pt>
                <c:pt idx="5387">
                  <c:v>36.477031418929087</c:v>
                </c:pt>
                <c:pt idx="5388">
                  <c:v>36.477430810481401</c:v>
                </c:pt>
                <c:pt idx="5389">
                  <c:v>36.477707400821245</c:v>
                </c:pt>
                <c:pt idx="5390">
                  <c:v>36.478219261118497</c:v>
                </c:pt>
                <c:pt idx="5391">
                  <c:v>36.478263805520264</c:v>
                </c:pt>
                <c:pt idx="5392">
                  <c:v>36.478562860899757</c:v>
                </c:pt>
                <c:pt idx="5393">
                  <c:v>36.478806830750116</c:v>
                </c:pt>
                <c:pt idx="5394">
                  <c:v>36.480087742868029</c:v>
                </c:pt>
                <c:pt idx="5395">
                  <c:v>36.480213500809093</c:v>
                </c:pt>
                <c:pt idx="5396">
                  <c:v>36.480646040854374</c:v>
                </c:pt>
                <c:pt idx="5397">
                  <c:v>36.480675939680381</c:v>
                </c:pt>
                <c:pt idx="5398">
                  <c:v>36.480868507393382</c:v>
                </c:pt>
                <c:pt idx="5399">
                  <c:v>36.481147845444333</c:v>
                </c:pt>
                <c:pt idx="5400">
                  <c:v>36.481743495164835</c:v>
                </c:pt>
                <c:pt idx="5401">
                  <c:v>36.482123012716869</c:v>
                </c:pt>
                <c:pt idx="5402">
                  <c:v>36.482966186997629</c:v>
                </c:pt>
                <c:pt idx="5403">
                  <c:v>36.482979192827649</c:v>
                </c:pt>
                <c:pt idx="5404">
                  <c:v>36.483126451132712</c:v>
                </c:pt>
                <c:pt idx="5405">
                  <c:v>36.483607981167737</c:v>
                </c:pt>
                <c:pt idx="5406">
                  <c:v>36.484089969202955</c:v>
                </c:pt>
                <c:pt idx="5407">
                  <c:v>36.485686122436498</c:v>
                </c:pt>
                <c:pt idx="5408">
                  <c:v>36.486063752358156</c:v>
                </c:pt>
                <c:pt idx="5409">
                  <c:v>36.486289079443139</c:v>
                </c:pt>
                <c:pt idx="5410">
                  <c:v>36.486332386575484</c:v>
                </c:pt>
                <c:pt idx="5411">
                  <c:v>36.487225400536424</c:v>
                </c:pt>
                <c:pt idx="5412">
                  <c:v>36.487441947278995</c:v>
                </c:pt>
                <c:pt idx="5413">
                  <c:v>36.487494306122272</c:v>
                </c:pt>
                <c:pt idx="5414">
                  <c:v>36.487599311774765</c:v>
                </c:pt>
                <c:pt idx="5415">
                  <c:v>36.488239615051619</c:v>
                </c:pt>
                <c:pt idx="5416">
                  <c:v>36.488432900546819</c:v>
                </c:pt>
                <c:pt idx="5417">
                  <c:v>36.488519136947126</c:v>
                </c:pt>
                <c:pt idx="5418">
                  <c:v>36.489729252460599</c:v>
                </c:pt>
                <c:pt idx="5419">
                  <c:v>36.490132516590521</c:v>
                </c:pt>
                <c:pt idx="5420">
                  <c:v>36.490307840939224</c:v>
                </c:pt>
                <c:pt idx="5421">
                  <c:v>36.490919119116512</c:v>
                </c:pt>
                <c:pt idx="5422">
                  <c:v>36.491071439479782</c:v>
                </c:pt>
                <c:pt idx="5423">
                  <c:v>36.491309756222414</c:v>
                </c:pt>
                <c:pt idx="5424">
                  <c:v>36.491338572127809</c:v>
                </c:pt>
                <c:pt idx="5425">
                  <c:v>36.491739792856286</c:v>
                </c:pt>
                <c:pt idx="5426">
                  <c:v>36.492248856266215</c:v>
                </c:pt>
                <c:pt idx="5427">
                  <c:v>36.492406157089597</c:v>
                </c:pt>
                <c:pt idx="5428">
                  <c:v>36.492726182072076</c:v>
                </c:pt>
                <c:pt idx="5429">
                  <c:v>36.493445647177595</c:v>
                </c:pt>
                <c:pt idx="5430">
                  <c:v>36.49408551596926</c:v>
                </c:pt>
                <c:pt idx="5431">
                  <c:v>36.495164302892952</c:v>
                </c:pt>
                <c:pt idx="5432">
                  <c:v>36.495281970966424</c:v>
                </c:pt>
                <c:pt idx="5433">
                  <c:v>36.495382261090612</c:v>
                </c:pt>
                <c:pt idx="5434">
                  <c:v>36.496982445022716</c:v>
                </c:pt>
                <c:pt idx="5435">
                  <c:v>36.497034680860835</c:v>
                </c:pt>
                <c:pt idx="5436">
                  <c:v>36.497138708452361</c:v>
                </c:pt>
                <c:pt idx="5437">
                  <c:v>36.497940446478196</c:v>
                </c:pt>
                <c:pt idx="5438">
                  <c:v>36.498387885097692</c:v>
                </c:pt>
                <c:pt idx="5439">
                  <c:v>36.499120835213219</c:v>
                </c:pt>
                <c:pt idx="5440">
                  <c:v>36.499646842715734</c:v>
                </c:pt>
                <c:pt idx="5441">
                  <c:v>36.500504137318188</c:v>
                </c:pt>
                <c:pt idx="5442">
                  <c:v>36.50236262362229</c:v>
                </c:pt>
                <c:pt idx="5443">
                  <c:v>36.504763426361045</c:v>
                </c:pt>
                <c:pt idx="5444">
                  <c:v>36.504786327834651</c:v>
                </c:pt>
                <c:pt idx="5445">
                  <c:v>36.504822221890066</c:v>
                </c:pt>
                <c:pt idx="5446">
                  <c:v>36.505505063708284</c:v>
                </c:pt>
                <c:pt idx="5447">
                  <c:v>36.507017833955146</c:v>
                </c:pt>
                <c:pt idx="5448">
                  <c:v>36.507323861554902</c:v>
                </c:pt>
                <c:pt idx="5449">
                  <c:v>36.508432047217212</c:v>
                </c:pt>
                <c:pt idx="5450">
                  <c:v>36.508873631651355</c:v>
                </c:pt>
                <c:pt idx="5451">
                  <c:v>36.508953002655922</c:v>
                </c:pt>
                <c:pt idx="5452">
                  <c:v>36.509551748701504</c:v>
                </c:pt>
                <c:pt idx="5453">
                  <c:v>36.509706569668971</c:v>
                </c:pt>
                <c:pt idx="5454">
                  <c:v>36.510327115545294</c:v>
                </c:pt>
                <c:pt idx="5455">
                  <c:v>36.512911919142688</c:v>
                </c:pt>
                <c:pt idx="5456">
                  <c:v>36.512982151273732</c:v>
                </c:pt>
                <c:pt idx="5457">
                  <c:v>36.513314690938962</c:v>
                </c:pt>
                <c:pt idx="5458">
                  <c:v>36.514529178934154</c:v>
                </c:pt>
                <c:pt idx="5459">
                  <c:v>36.514658133809398</c:v>
                </c:pt>
                <c:pt idx="5460">
                  <c:v>36.514747314548579</c:v>
                </c:pt>
                <c:pt idx="5461">
                  <c:v>36.515017330850853</c:v>
                </c:pt>
                <c:pt idx="5462">
                  <c:v>36.516250751478033</c:v>
                </c:pt>
                <c:pt idx="5463">
                  <c:v>36.516722759299384</c:v>
                </c:pt>
                <c:pt idx="5464">
                  <c:v>36.517360979656353</c:v>
                </c:pt>
                <c:pt idx="5465">
                  <c:v>36.517709616843426</c:v>
                </c:pt>
                <c:pt idx="5466">
                  <c:v>36.517806948573835</c:v>
                </c:pt>
                <c:pt idx="5467">
                  <c:v>36.518727380930528</c:v>
                </c:pt>
                <c:pt idx="5468">
                  <c:v>36.519163190866088</c:v>
                </c:pt>
                <c:pt idx="5469">
                  <c:v>36.519653380390494</c:v>
                </c:pt>
                <c:pt idx="5470">
                  <c:v>36.520813585688479</c:v>
                </c:pt>
                <c:pt idx="5471">
                  <c:v>36.521104986246357</c:v>
                </c:pt>
                <c:pt idx="5472">
                  <c:v>36.522379251234824</c:v>
                </c:pt>
                <c:pt idx="5473">
                  <c:v>36.522707722032287</c:v>
                </c:pt>
                <c:pt idx="5474">
                  <c:v>36.524329867716901</c:v>
                </c:pt>
                <c:pt idx="5475">
                  <c:v>36.525129128553807</c:v>
                </c:pt>
                <c:pt idx="5476">
                  <c:v>36.526076909273108</c:v>
                </c:pt>
                <c:pt idx="5477">
                  <c:v>36.527762388683236</c:v>
                </c:pt>
                <c:pt idx="5478">
                  <c:v>36.528580948653435</c:v>
                </c:pt>
                <c:pt idx="5479">
                  <c:v>36.531098664205423</c:v>
                </c:pt>
                <c:pt idx="5480">
                  <c:v>36.531440342755978</c:v>
                </c:pt>
                <c:pt idx="5481">
                  <c:v>36.531742946319788</c:v>
                </c:pt>
                <c:pt idx="5482">
                  <c:v>36.53183675542666</c:v>
                </c:pt>
                <c:pt idx="5483">
                  <c:v>36.53201181735092</c:v>
                </c:pt>
                <c:pt idx="5484">
                  <c:v>36.533583648558526</c:v>
                </c:pt>
                <c:pt idx="5485">
                  <c:v>36.534740458107422</c:v>
                </c:pt>
                <c:pt idx="5486">
                  <c:v>36.535428111641224</c:v>
                </c:pt>
                <c:pt idx="5487">
                  <c:v>36.535903197421788</c:v>
                </c:pt>
                <c:pt idx="5488">
                  <c:v>36.535914187079698</c:v>
                </c:pt>
                <c:pt idx="5489">
                  <c:v>36.536263700490622</c:v>
                </c:pt>
                <c:pt idx="5490">
                  <c:v>36.536494460242849</c:v>
                </c:pt>
                <c:pt idx="5491">
                  <c:v>36.537043389391151</c:v>
                </c:pt>
                <c:pt idx="5492">
                  <c:v>36.537791671748295</c:v>
                </c:pt>
                <c:pt idx="5493">
                  <c:v>36.538134678331872</c:v>
                </c:pt>
                <c:pt idx="5494">
                  <c:v>36.538964218397915</c:v>
                </c:pt>
                <c:pt idx="5495">
                  <c:v>36.539036444511666</c:v>
                </c:pt>
                <c:pt idx="5496">
                  <c:v>36.539209211137866</c:v>
                </c:pt>
                <c:pt idx="5497">
                  <c:v>36.53953238076889</c:v>
                </c:pt>
                <c:pt idx="5498">
                  <c:v>36.539666054760268</c:v>
                </c:pt>
                <c:pt idx="5499">
                  <c:v>36.539901493985013</c:v>
                </c:pt>
                <c:pt idx="5500">
                  <c:v>36.540081918773964</c:v>
                </c:pt>
                <c:pt idx="5501">
                  <c:v>36.540196689461141</c:v>
                </c:pt>
                <c:pt idx="5502">
                  <c:v>36.541488839461657</c:v>
                </c:pt>
                <c:pt idx="5503">
                  <c:v>36.541913327462254</c:v>
                </c:pt>
                <c:pt idx="5504">
                  <c:v>36.542831393581778</c:v>
                </c:pt>
                <c:pt idx="5505">
                  <c:v>36.543183730670499</c:v>
                </c:pt>
                <c:pt idx="5506">
                  <c:v>36.543358435626573</c:v>
                </c:pt>
                <c:pt idx="5507">
                  <c:v>36.543538022508564</c:v>
                </c:pt>
                <c:pt idx="5508">
                  <c:v>36.543618378018202</c:v>
                </c:pt>
                <c:pt idx="5509">
                  <c:v>36.544155866814513</c:v>
                </c:pt>
                <c:pt idx="5510">
                  <c:v>36.544608223775306</c:v>
                </c:pt>
                <c:pt idx="5511">
                  <c:v>36.545797256204793</c:v>
                </c:pt>
                <c:pt idx="5512">
                  <c:v>36.546304890257765</c:v>
                </c:pt>
                <c:pt idx="5513">
                  <c:v>36.546376333783279</c:v>
                </c:pt>
                <c:pt idx="5514">
                  <c:v>36.546455412940155</c:v>
                </c:pt>
                <c:pt idx="5515">
                  <c:v>36.546945468479713</c:v>
                </c:pt>
                <c:pt idx="5516">
                  <c:v>36.54779394663435</c:v>
                </c:pt>
                <c:pt idx="5517">
                  <c:v>36.547870485519191</c:v>
                </c:pt>
                <c:pt idx="5518">
                  <c:v>36.548172626205442</c:v>
                </c:pt>
                <c:pt idx="5519">
                  <c:v>36.549195312343045</c:v>
                </c:pt>
                <c:pt idx="5520">
                  <c:v>36.550185455344433</c:v>
                </c:pt>
                <c:pt idx="5521">
                  <c:v>36.550488180428012</c:v>
                </c:pt>
                <c:pt idx="5522">
                  <c:v>36.550782766570862</c:v>
                </c:pt>
                <c:pt idx="5523">
                  <c:v>36.551353711485824</c:v>
                </c:pt>
                <c:pt idx="5524">
                  <c:v>36.553177759067736</c:v>
                </c:pt>
                <c:pt idx="5525">
                  <c:v>36.553870606580155</c:v>
                </c:pt>
                <c:pt idx="5526">
                  <c:v>36.55425473792161</c:v>
                </c:pt>
                <c:pt idx="5527">
                  <c:v>36.555370134164917</c:v>
                </c:pt>
                <c:pt idx="5528">
                  <c:v>36.555396646312289</c:v>
                </c:pt>
                <c:pt idx="5529">
                  <c:v>36.555592397055477</c:v>
                </c:pt>
                <c:pt idx="5530">
                  <c:v>36.555638486874692</c:v>
                </c:pt>
                <c:pt idx="5531">
                  <c:v>36.559157707229517</c:v>
                </c:pt>
                <c:pt idx="5532">
                  <c:v>36.559202646845826</c:v>
                </c:pt>
                <c:pt idx="5533">
                  <c:v>36.559727011776765</c:v>
                </c:pt>
                <c:pt idx="5534">
                  <c:v>36.559983043122536</c:v>
                </c:pt>
                <c:pt idx="5535">
                  <c:v>36.563605083864601</c:v>
                </c:pt>
                <c:pt idx="5536">
                  <c:v>36.565233848228566</c:v>
                </c:pt>
                <c:pt idx="5537">
                  <c:v>36.565435318625539</c:v>
                </c:pt>
                <c:pt idx="5538">
                  <c:v>36.566055495929568</c:v>
                </c:pt>
                <c:pt idx="5539">
                  <c:v>36.566633093364025</c:v>
                </c:pt>
                <c:pt idx="5540">
                  <c:v>36.566795554702217</c:v>
                </c:pt>
                <c:pt idx="5541">
                  <c:v>36.568018957585345</c:v>
                </c:pt>
                <c:pt idx="5542">
                  <c:v>36.568065712855898</c:v>
                </c:pt>
                <c:pt idx="5543">
                  <c:v>36.568675097082107</c:v>
                </c:pt>
                <c:pt idx="5544">
                  <c:v>36.569500036222642</c:v>
                </c:pt>
                <c:pt idx="5545">
                  <c:v>36.570284990433571</c:v>
                </c:pt>
                <c:pt idx="5546">
                  <c:v>36.570453215267079</c:v>
                </c:pt>
                <c:pt idx="5547">
                  <c:v>36.570784760775517</c:v>
                </c:pt>
                <c:pt idx="5548">
                  <c:v>36.570821929641248</c:v>
                </c:pt>
                <c:pt idx="5549">
                  <c:v>36.57116153973061</c:v>
                </c:pt>
                <c:pt idx="5550">
                  <c:v>36.571331060667724</c:v>
                </c:pt>
                <c:pt idx="5551">
                  <c:v>36.573420827778016</c:v>
                </c:pt>
                <c:pt idx="5552">
                  <c:v>36.5739065817883</c:v>
                </c:pt>
                <c:pt idx="5553">
                  <c:v>36.574261182743165</c:v>
                </c:pt>
                <c:pt idx="5554">
                  <c:v>36.576973902467081</c:v>
                </c:pt>
                <c:pt idx="5555">
                  <c:v>36.577213721289731</c:v>
                </c:pt>
                <c:pt idx="5556">
                  <c:v>36.578663371437621</c:v>
                </c:pt>
                <c:pt idx="5557">
                  <c:v>36.579252537808863</c:v>
                </c:pt>
                <c:pt idx="5558">
                  <c:v>36.580141384749808</c:v>
                </c:pt>
                <c:pt idx="5559">
                  <c:v>36.58064983734004</c:v>
                </c:pt>
                <c:pt idx="5560">
                  <c:v>36.580832036197876</c:v>
                </c:pt>
                <c:pt idx="5561">
                  <c:v>36.581927210089901</c:v>
                </c:pt>
                <c:pt idx="5562">
                  <c:v>36.583476731267595</c:v>
                </c:pt>
                <c:pt idx="5563">
                  <c:v>36.584999607591627</c:v>
                </c:pt>
                <c:pt idx="5564">
                  <c:v>36.586235530003698</c:v>
                </c:pt>
                <c:pt idx="5565">
                  <c:v>36.587014393528648</c:v>
                </c:pt>
                <c:pt idx="5566">
                  <c:v>36.587828923065537</c:v>
                </c:pt>
                <c:pt idx="5567">
                  <c:v>36.587993199751118</c:v>
                </c:pt>
                <c:pt idx="5568">
                  <c:v>36.588240696528473</c:v>
                </c:pt>
                <c:pt idx="5569">
                  <c:v>36.588421913272498</c:v>
                </c:pt>
                <c:pt idx="5570">
                  <c:v>36.589121900330042</c:v>
                </c:pt>
                <c:pt idx="5571">
                  <c:v>36.589199136539293</c:v>
                </c:pt>
                <c:pt idx="5572">
                  <c:v>36.589316071416853</c:v>
                </c:pt>
                <c:pt idx="5573">
                  <c:v>36.59056813875246</c:v>
                </c:pt>
                <c:pt idx="5574">
                  <c:v>36.591122208611196</c:v>
                </c:pt>
                <c:pt idx="5575">
                  <c:v>36.591893195295825</c:v>
                </c:pt>
                <c:pt idx="5576">
                  <c:v>36.593311028111778</c:v>
                </c:pt>
                <c:pt idx="5577">
                  <c:v>36.594851396045094</c:v>
                </c:pt>
                <c:pt idx="5578">
                  <c:v>36.595087228926793</c:v>
                </c:pt>
                <c:pt idx="5579">
                  <c:v>36.596081965260957</c:v>
                </c:pt>
                <c:pt idx="5580">
                  <c:v>36.596843944319744</c:v>
                </c:pt>
                <c:pt idx="5581">
                  <c:v>36.597220256381924</c:v>
                </c:pt>
                <c:pt idx="5582">
                  <c:v>36.597528042701377</c:v>
                </c:pt>
                <c:pt idx="5583">
                  <c:v>36.597956519329315</c:v>
                </c:pt>
                <c:pt idx="5584">
                  <c:v>36.598662616706363</c:v>
                </c:pt>
                <c:pt idx="5585">
                  <c:v>36.598770300043995</c:v>
                </c:pt>
                <c:pt idx="5586">
                  <c:v>36.599021169298304</c:v>
                </c:pt>
                <c:pt idx="5587">
                  <c:v>36.599387513388052</c:v>
                </c:pt>
                <c:pt idx="5588">
                  <c:v>36.59950283181751</c:v>
                </c:pt>
                <c:pt idx="5589">
                  <c:v>36.599813440516783</c:v>
                </c:pt>
                <c:pt idx="5590">
                  <c:v>36.599957580098803</c:v>
                </c:pt>
                <c:pt idx="5591">
                  <c:v>36.600050708801859</c:v>
                </c:pt>
                <c:pt idx="5592">
                  <c:v>36.600103657455236</c:v>
                </c:pt>
                <c:pt idx="5593">
                  <c:v>36.600357779251951</c:v>
                </c:pt>
                <c:pt idx="5594">
                  <c:v>36.600574816669024</c:v>
                </c:pt>
                <c:pt idx="5595">
                  <c:v>36.600745393341782</c:v>
                </c:pt>
                <c:pt idx="5596">
                  <c:v>36.603264223603311</c:v>
                </c:pt>
                <c:pt idx="5597">
                  <c:v>36.603487664856097</c:v>
                </c:pt>
                <c:pt idx="5598">
                  <c:v>36.603509032179431</c:v>
                </c:pt>
                <c:pt idx="5599">
                  <c:v>36.603527895517068</c:v>
                </c:pt>
                <c:pt idx="5600">
                  <c:v>36.604748815970602</c:v>
                </c:pt>
                <c:pt idx="5601">
                  <c:v>36.604918416866646</c:v>
                </c:pt>
                <c:pt idx="5602">
                  <c:v>36.605900704382364</c:v>
                </c:pt>
                <c:pt idx="5603">
                  <c:v>36.606251917216014</c:v>
                </c:pt>
                <c:pt idx="5604">
                  <c:v>36.606592569158764</c:v>
                </c:pt>
                <c:pt idx="5605">
                  <c:v>36.607837764343294</c:v>
                </c:pt>
                <c:pt idx="5606">
                  <c:v>36.608036844514665</c:v>
                </c:pt>
                <c:pt idx="5607">
                  <c:v>36.60818762034036</c:v>
                </c:pt>
                <c:pt idx="5608">
                  <c:v>36.609181956822162</c:v>
                </c:pt>
                <c:pt idx="5609">
                  <c:v>36.61022784399276</c:v>
                </c:pt>
                <c:pt idx="5610">
                  <c:v>36.611214959594349</c:v>
                </c:pt>
                <c:pt idx="5611">
                  <c:v>36.612287379621264</c:v>
                </c:pt>
                <c:pt idx="5612">
                  <c:v>36.61246263809717</c:v>
                </c:pt>
                <c:pt idx="5613">
                  <c:v>36.613537184787262</c:v>
                </c:pt>
                <c:pt idx="5614">
                  <c:v>36.613930059656887</c:v>
                </c:pt>
                <c:pt idx="5615">
                  <c:v>36.614065078160976</c:v>
                </c:pt>
                <c:pt idx="5616">
                  <c:v>36.615039458489811</c:v>
                </c:pt>
                <c:pt idx="5617">
                  <c:v>36.615337221727572</c:v>
                </c:pt>
                <c:pt idx="5618">
                  <c:v>36.615443176203456</c:v>
                </c:pt>
                <c:pt idx="5619">
                  <c:v>36.615749717768395</c:v>
                </c:pt>
                <c:pt idx="5620">
                  <c:v>36.616240668798319</c:v>
                </c:pt>
                <c:pt idx="5621">
                  <c:v>36.616967257312226</c:v>
                </c:pt>
                <c:pt idx="5622">
                  <c:v>36.617255875969526</c:v>
                </c:pt>
                <c:pt idx="5623">
                  <c:v>36.617758781090366</c:v>
                </c:pt>
                <c:pt idx="5624">
                  <c:v>36.61857510955403</c:v>
                </c:pt>
                <c:pt idx="5625">
                  <c:v>36.618622212717668</c:v>
                </c:pt>
                <c:pt idx="5626">
                  <c:v>36.618738238578594</c:v>
                </c:pt>
                <c:pt idx="5627">
                  <c:v>36.618897209125436</c:v>
                </c:pt>
                <c:pt idx="5628">
                  <c:v>36.620518726752884</c:v>
                </c:pt>
                <c:pt idx="5629">
                  <c:v>36.620638308097291</c:v>
                </c:pt>
                <c:pt idx="5630">
                  <c:v>36.620935499447285</c:v>
                </c:pt>
                <c:pt idx="5631">
                  <c:v>36.621858732410686</c:v>
                </c:pt>
                <c:pt idx="5632">
                  <c:v>36.622255649177475</c:v>
                </c:pt>
                <c:pt idx="5633">
                  <c:v>36.622998821989903</c:v>
                </c:pt>
                <c:pt idx="5634">
                  <c:v>36.625124410158101</c:v>
                </c:pt>
                <c:pt idx="5635">
                  <c:v>36.625630517293907</c:v>
                </c:pt>
                <c:pt idx="5636">
                  <c:v>36.625882060180324</c:v>
                </c:pt>
                <c:pt idx="5637">
                  <c:v>36.625887676592171</c:v>
                </c:pt>
                <c:pt idx="5638">
                  <c:v>36.626528739500309</c:v>
                </c:pt>
                <c:pt idx="5639">
                  <c:v>36.626651772157864</c:v>
                </c:pt>
                <c:pt idx="5640">
                  <c:v>36.627057720159549</c:v>
                </c:pt>
                <c:pt idx="5641">
                  <c:v>36.62742567334459</c:v>
                </c:pt>
                <c:pt idx="5642">
                  <c:v>36.627447945534307</c:v>
                </c:pt>
                <c:pt idx="5643">
                  <c:v>36.627915852968712</c:v>
                </c:pt>
                <c:pt idx="5644">
                  <c:v>36.628160488232261</c:v>
                </c:pt>
                <c:pt idx="5645">
                  <c:v>36.628455465446009</c:v>
                </c:pt>
                <c:pt idx="5646">
                  <c:v>36.62883073111184</c:v>
                </c:pt>
                <c:pt idx="5647">
                  <c:v>36.629490900132438</c:v>
                </c:pt>
                <c:pt idx="5648">
                  <c:v>36.630030762274131</c:v>
                </c:pt>
                <c:pt idx="5649">
                  <c:v>36.630394732801101</c:v>
                </c:pt>
                <c:pt idx="5650">
                  <c:v>36.630731214451181</c:v>
                </c:pt>
                <c:pt idx="5651">
                  <c:v>36.631162221893177</c:v>
                </c:pt>
                <c:pt idx="5652">
                  <c:v>36.631395342424661</c:v>
                </c:pt>
                <c:pt idx="5653">
                  <c:v>36.632186784705638</c:v>
                </c:pt>
                <c:pt idx="5654">
                  <c:v>36.632574055905586</c:v>
                </c:pt>
                <c:pt idx="5655">
                  <c:v>36.633104503690561</c:v>
                </c:pt>
                <c:pt idx="5656">
                  <c:v>36.633552040645398</c:v>
                </c:pt>
                <c:pt idx="5657">
                  <c:v>36.634558045434112</c:v>
                </c:pt>
                <c:pt idx="5658">
                  <c:v>36.634601778945168</c:v>
                </c:pt>
                <c:pt idx="5659">
                  <c:v>36.638954970794785</c:v>
                </c:pt>
                <c:pt idx="5660">
                  <c:v>36.639571556378186</c:v>
                </c:pt>
                <c:pt idx="5661">
                  <c:v>36.639906296399886</c:v>
                </c:pt>
                <c:pt idx="5662">
                  <c:v>36.640424968785069</c:v>
                </c:pt>
                <c:pt idx="5663">
                  <c:v>36.641301814380313</c:v>
                </c:pt>
                <c:pt idx="5664">
                  <c:v>36.641470977739338</c:v>
                </c:pt>
                <c:pt idx="5665">
                  <c:v>36.642122568862128</c:v>
                </c:pt>
                <c:pt idx="5666">
                  <c:v>36.64313098087711</c:v>
                </c:pt>
                <c:pt idx="5667">
                  <c:v>36.644219359466128</c:v>
                </c:pt>
                <c:pt idx="5668">
                  <c:v>36.644829142131307</c:v>
                </c:pt>
                <c:pt idx="5669">
                  <c:v>36.645698341864552</c:v>
                </c:pt>
                <c:pt idx="5670">
                  <c:v>36.645736139579995</c:v>
                </c:pt>
                <c:pt idx="5671">
                  <c:v>36.646303272029755</c:v>
                </c:pt>
                <c:pt idx="5672">
                  <c:v>36.646729113196038</c:v>
                </c:pt>
                <c:pt idx="5673">
                  <c:v>36.647518537749598</c:v>
                </c:pt>
                <c:pt idx="5674">
                  <c:v>36.647770395362322</c:v>
                </c:pt>
                <c:pt idx="5675">
                  <c:v>36.647820767934952</c:v>
                </c:pt>
                <c:pt idx="5676">
                  <c:v>36.648610308459347</c:v>
                </c:pt>
                <c:pt idx="5677">
                  <c:v>36.649723851477084</c:v>
                </c:pt>
                <c:pt idx="5678">
                  <c:v>36.650218453648641</c:v>
                </c:pt>
                <c:pt idx="5679">
                  <c:v>36.650240759324298</c:v>
                </c:pt>
                <c:pt idx="5680">
                  <c:v>36.651415783556445</c:v>
                </c:pt>
                <c:pt idx="5681">
                  <c:v>36.651476862023536</c:v>
                </c:pt>
                <c:pt idx="5682">
                  <c:v>36.651909908637649</c:v>
                </c:pt>
                <c:pt idx="5683">
                  <c:v>36.653286506356501</c:v>
                </c:pt>
                <c:pt idx="5684">
                  <c:v>36.654484068341901</c:v>
                </c:pt>
                <c:pt idx="5685">
                  <c:v>36.654736696913346</c:v>
                </c:pt>
                <c:pt idx="5686">
                  <c:v>36.654881531219679</c:v>
                </c:pt>
                <c:pt idx="5687">
                  <c:v>36.655273058302164</c:v>
                </c:pt>
                <c:pt idx="5688">
                  <c:v>36.656037410333042</c:v>
                </c:pt>
                <c:pt idx="5689">
                  <c:v>36.656149434981003</c:v>
                </c:pt>
                <c:pt idx="5690">
                  <c:v>36.657637295992792</c:v>
                </c:pt>
                <c:pt idx="5691">
                  <c:v>36.657794119388754</c:v>
                </c:pt>
                <c:pt idx="5692">
                  <c:v>36.659167759014537</c:v>
                </c:pt>
                <c:pt idx="5693">
                  <c:v>36.659545799722167</c:v>
                </c:pt>
                <c:pt idx="5694">
                  <c:v>36.660716392766716</c:v>
                </c:pt>
                <c:pt idx="5695">
                  <c:v>36.661207539049393</c:v>
                </c:pt>
                <c:pt idx="5696">
                  <c:v>36.661752992436639</c:v>
                </c:pt>
                <c:pt idx="5697">
                  <c:v>36.661976428956372</c:v>
                </c:pt>
                <c:pt idx="5698">
                  <c:v>36.66230520963164</c:v>
                </c:pt>
                <c:pt idx="5699">
                  <c:v>36.662454173966815</c:v>
                </c:pt>
                <c:pt idx="5700">
                  <c:v>36.663343426286602</c:v>
                </c:pt>
                <c:pt idx="5701">
                  <c:v>36.663508285735659</c:v>
                </c:pt>
                <c:pt idx="5702">
                  <c:v>36.664202956706127</c:v>
                </c:pt>
                <c:pt idx="5703">
                  <c:v>36.664229133454221</c:v>
                </c:pt>
                <c:pt idx="5704">
                  <c:v>36.665446112206581</c:v>
                </c:pt>
                <c:pt idx="5705">
                  <c:v>36.665484864922291</c:v>
                </c:pt>
                <c:pt idx="5706">
                  <c:v>36.66570899501837</c:v>
                </c:pt>
                <c:pt idx="5707">
                  <c:v>36.666178001865525</c:v>
                </c:pt>
                <c:pt idx="5708">
                  <c:v>36.666462130741728</c:v>
                </c:pt>
                <c:pt idx="5709">
                  <c:v>36.667808777701374</c:v>
                </c:pt>
                <c:pt idx="5710">
                  <c:v>36.668455205747513</c:v>
                </c:pt>
                <c:pt idx="5711">
                  <c:v>36.668564791908203</c:v>
                </c:pt>
                <c:pt idx="5712">
                  <c:v>36.668846639469784</c:v>
                </c:pt>
                <c:pt idx="5713">
                  <c:v>36.671052960321916</c:v>
                </c:pt>
                <c:pt idx="5714">
                  <c:v>36.671615076065336</c:v>
                </c:pt>
                <c:pt idx="5715">
                  <c:v>36.671919702507843</c:v>
                </c:pt>
                <c:pt idx="5716">
                  <c:v>36.673057895896612</c:v>
                </c:pt>
                <c:pt idx="5717">
                  <c:v>36.673712610398098</c:v>
                </c:pt>
                <c:pt idx="5718">
                  <c:v>36.674186574455817</c:v>
                </c:pt>
                <c:pt idx="5719">
                  <c:v>36.674998284063122</c:v>
                </c:pt>
                <c:pt idx="5720">
                  <c:v>36.675144711957394</c:v>
                </c:pt>
                <c:pt idx="5721">
                  <c:v>36.675328784978788</c:v>
                </c:pt>
                <c:pt idx="5722">
                  <c:v>36.675818873727501</c:v>
                </c:pt>
                <c:pt idx="5723">
                  <c:v>36.676205533710245</c:v>
                </c:pt>
                <c:pt idx="5724">
                  <c:v>36.677128461790744</c:v>
                </c:pt>
                <c:pt idx="5725">
                  <c:v>36.677174148866222</c:v>
                </c:pt>
                <c:pt idx="5726">
                  <c:v>36.677796724155293</c:v>
                </c:pt>
                <c:pt idx="5727">
                  <c:v>36.67871166257612</c:v>
                </c:pt>
                <c:pt idx="5728">
                  <c:v>36.679602076669255</c:v>
                </c:pt>
                <c:pt idx="5729">
                  <c:v>36.679941637239004</c:v>
                </c:pt>
                <c:pt idx="5730">
                  <c:v>36.680262692887894</c:v>
                </c:pt>
                <c:pt idx="5731">
                  <c:v>36.68034913024524</c:v>
                </c:pt>
                <c:pt idx="5732">
                  <c:v>36.681530436924682</c:v>
                </c:pt>
                <c:pt idx="5733">
                  <c:v>36.681596230902059</c:v>
                </c:pt>
                <c:pt idx="5734">
                  <c:v>36.682237063624221</c:v>
                </c:pt>
                <c:pt idx="5735">
                  <c:v>36.682984292011781</c:v>
                </c:pt>
                <c:pt idx="5736">
                  <c:v>36.68311969772045</c:v>
                </c:pt>
                <c:pt idx="5737">
                  <c:v>36.683324542812251</c:v>
                </c:pt>
                <c:pt idx="5738">
                  <c:v>36.683576027279216</c:v>
                </c:pt>
                <c:pt idx="5739">
                  <c:v>36.683594357274153</c:v>
                </c:pt>
                <c:pt idx="5740">
                  <c:v>36.68373634749701</c:v>
                </c:pt>
                <c:pt idx="5741">
                  <c:v>36.684048883428098</c:v>
                </c:pt>
                <c:pt idx="5742">
                  <c:v>36.684957885143554</c:v>
                </c:pt>
                <c:pt idx="5743">
                  <c:v>36.685744065326119</c:v>
                </c:pt>
                <c:pt idx="5744">
                  <c:v>36.685813443904294</c:v>
                </c:pt>
                <c:pt idx="5745">
                  <c:v>36.68716653423327</c:v>
                </c:pt>
                <c:pt idx="5746">
                  <c:v>36.688360763905273</c:v>
                </c:pt>
                <c:pt idx="5747">
                  <c:v>36.689927275615489</c:v>
                </c:pt>
                <c:pt idx="5748">
                  <c:v>36.690070957767979</c:v>
                </c:pt>
                <c:pt idx="5749">
                  <c:v>36.690160701840824</c:v>
                </c:pt>
                <c:pt idx="5750">
                  <c:v>36.690621512895397</c:v>
                </c:pt>
                <c:pt idx="5751">
                  <c:v>36.690806701013315</c:v>
                </c:pt>
                <c:pt idx="5752">
                  <c:v>36.690807403983428</c:v>
                </c:pt>
                <c:pt idx="5753">
                  <c:v>36.691530676525389</c:v>
                </c:pt>
                <c:pt idx="5754">
                  <c:v>36.691885818237566</c:v>
                </c:pt>
                <c:pt idx="5755">
                  <c:v>36.692951129136929</c:v>
                </c:pt>
                <c:pt idx="5756">
                  <c:v>36.693426254013673</c:v>
                </c:pt>
                <c:pt idx="5757">
                  <c:v>36.694576976238444</c:v>
                </c:pt>
                <c:pt idx="5758">
                  <c:v>36.694885892818832</c:v>
                </c:pt>
                <c:pt idx="5759">
                  <c:v>36.694926354624712</c:v>
                </c:pt>
                <c:pt idx="5760">
                  <c:v>36.695775481253371</c:v>
                </c:pt>
                <c:pt idx="5761">
                  <c:v>36.696312038300576</c:v>
                </c:pt>
                <c:pt idx="5762">
                  <c:v>36.696348712239043</c:v>
                </c:pt>
                <c:pt idx="5763">
                  <c:v>36.697490189055692</c:v>
                </c:pt>
                <c:pt idx="5764">
                  <c:v>36.697775033068041</c:v>
                </c:pt>
                <c:pt idx="5765">
                  <c:v>36.698482402032987</c:v>
                </c:pt>
                <c:pt idx="5766">
                  <c:v>36.699421178642801</c:v>
                </c:pt>
                <c:pt idx="5767">
                  <c:v>36.699568155904672</c:v>
                </c:pt>
                <c:pt idx="5768">
                  <c:v>36.699721961189802</c:v>
                </c:pt>
                <c:pt idx="5769">
                  <c:v>36.701195733010209</c:v>
                </c:pt>
                <c:pt idx="5770">
                  <c:v>36.701320072470168</c:v>
                </c:pt>
                <c:pt idx="5771">
                  <c:v>36.701564793139575</c:v>
                </c:pt>
                <c:pt idx="5772">
                  <c:v>36.702039718210251</c:v>
                </c:pt>
                <c:pt idx="5773">
                  <c:v>36.702311682252592</c:v>
                </c:pt>
                <c:pt idx="5774">
                  <c:v>36.702422173585056</c:v>
                </c:pt>
                <c:pt idx="5775">
                  <c:v>36.702677684511855</c:v>
                </c:pt>
                <c:pt idx="5776">
                  <c:v>36.702789282711656</c:v>
                </c:pt>
                <c:pt idx="5777">
                  <c:v>36.702863836273856</c:v>
                </c:pt>
                <c:pt idx="5778">
                  <c:v>36.70304121994733</c:v>
                </c:pt>
                <c:pt idx="5779">
                  <c:v>36.704795903096773</c:v>
                </c:pt>
                <c:pt idx="5780">
                  <c:v>36.705568004079488</c:v>
                </c:pt>
                <c:pt idx="5781">
                  <c:v>36.705576865031695</c:v>
                </c:pt>
                <c:pt idx="5782">
                  <c:v>36.706833279855971</c:v>
                </c:pt>
                <c:pt idx="5783">
                  <c:v>36.707086013287949</c:v>
                </c:pt>
                <c:pt idx="5784">
                  <c:v>36.707304452619624</c:v>
                </c:pt>
                <c:pt idx="5785">
                  <c:v>36.707900191638743</c:v>
                </c:pt>
                <c:pt idx="5786">
                  <c:v>36.708673990292539</c:v>
                </c:pt>
                <c:pt idx="5787">
                  <c:v>36.709173793106402</c:v>
                </c:pt>
                <c:pt idx="5788">
                  <c:v>36.70925850882859</c:v>
                </c:pt>
                <c:pt idx="5789">
                  <c:v>36.70999376275509</c:v>
                </c:pt>
                <c:pt idx="5790">
                  <c:v>36.710713746918451</c:v>
                </c:pt>
                <c:pt idx="5791">
                  <c:v>36.711085487494934</c:v>
                </c:pt>
                <c:pt idx="5792">
                  <c:v>36.711344862325767</c:v>
                </c:pt>
                <c:pt idx="5793">
                  <c:v>36.713051041478714</c:v>
                </c:pt>
                <c:pt idx="5794">
                  <c:v>36.713182110474499</c:v>
                </c:pt>
                <c:pt idx="5795">
                  <c:v>36.713375960622422</c:v>
                </c:pt>
                <c:pt idx="5796">
                  <c:v>36.713484284538069</c:v>
                </c:pt>
                <c:pt idx="5797">
                  <c:v>36.713897357715979</c:v>
                </c:pt>
                <c:pt idx="5798">
                  <c:v>36.714381019436324</c:v>
                </c:pt>
                <c:pt idx="5799">
                  <c:v>36.714697747153721</c:v>
                </c:pt>
                <c:pt idx="5800">
                  <c:v>36.714721889284363</c:v>
                </c:pt>
                <c:pt idx="5801">
                  <c:v>36.71472504290432</c:v>
                </c:pt>
                <c:pt idx="5802">
                  <c:v>36.715305295172065</c:v>
                </c:pt>
                <c:pt idx="5803">
                  <c:v>36.717184673822295</c:v>
                </c:pt>
                <c:pt idx="5804">
                  <c:v>36.717623245864303</c:v>
                </c:pt>
                <c:pt idx="5805">
                  <c:v>36.71817836544281</c:v>
                </c:pt>
                <c:pt idx="5806">
                  <c:v>36.718500154672533</c:v>
                </c:pt>
                <c:pt idx="5807">
                  <c:v>36.718542179768114</c:v>
                </c:pt>
                <c:pt idx="5808">
                  <c:v>36.718827757431193</c:v>
                </c:pt>
                <c:pt idx="5809">
                  <c:v>36.719459269074058</c:v>
                </c:pt>
                <c:pt idx="5810">
                  <c:v>36.720851413413328</c:v>
                </c:pt>
                <c:pt idx="5811">
                  <c:v>36.721040816536465</c:v>
                </c:pt>
                <c:pt idx="5812">
                  <c:v>36.722060346689069</c:v>
                </c:pt>
                <c:pt idx="5813">
                  <c:v>36.722091172187781</c:v>
                </c:pt>
                <c:pt idx="5814">
                  <c:v>36.722955232667921</c:v>
                </c:pt>
                <c:pt idx="5815">
                  <c:v>36.723088986632924</c:v>
                </c:pt>
                <c:pt idx="5816">
                  <c:v>36.72312036971649</c:v>
                </c:pt>
                <c:pt idx="5817">
                  <c:v>36.723296438557071</c:v>
                </c:pt>
                <c:pt idx="5818">
                  <c:v>36.72571864106218</c:v>
                </c:pt>
                <c:pt idx="5819">
                  <c:v>36.726194117355334</c:v>
                </c:pt>
                <c:pt idx="5820">
                  <c:v>36.726729568296768</c:v>
                </c:pt>
                <c:pt idx="5821">
                  <c:v>36.727234401816453</c:v>
                </c:pt>
                <c:pt idx="5822">
                  <c:v>36.72744468423268</c:v>
                </c:pt>
                <c:pt idx="5823">
                  <c:v>36.728644620645099</c:v>
                </c:pt>
                <c:pt idx="5824">
                  <c:v>36.728767241533966</c:v>
                </c:pt>
                <c:pt idx="5825">
                  <c:v>36.728963125858229</c:v>
                </c:pt>
                <c:pt idx="5826">
                  <c:v>36.73011352904976</c:v>
                </c:pt>
                <c:pt idx="5827">
                  <c:v>36.730275428378548</c:v>
                </c:pt>
                <c:pt idx="5828">
                  <c:v>36.730660272369285</c:v>
                </c:pt>
                <c:pt idx="5829">
                  <c:v>36.73094270194337</c:v>
                </c:pt>
                <c:pt idx="5830">
                  <c:v>36.731708745461404</c:v>
                </c:pt>
                <c:pt idx="5831">
                  <c:v>36.7319700206804</c:v>
                </c:pt>
                <c:pt idx="5832">
                  <c:v>36.73236080219425</c:v>
                </c:pt>
                <c:pt idx="5833">
                  <c:v>36.732608251250362</c:v>
                </c:pt>
                <c:pt idx="5834">
                  <c:v>36.732825622702485</c:v>
                </c:pt>
                <c:pt idx="5835">
                  <c:v>36.733009237230931</c:v>
                </c:pt>
                <c:pt idx="5836">
                  <c:v>36.733251299254256</c:v>
                </c:pt>
                <c:pt idx="5837">
                  <c:v>36.733651614923517</c:v>
                </c:pt>
                <c:pt idx="5838">
                  <c:v>36.734167724289883</c:v>
                </c:pt>
                <c:pt idx="5839">
                  <c:v>36.734493873755241</c:v>
                </c:pt>
                <c:pt idx="5840">
                  <c:v>36.734562142226913</c:v>
                </c:pt>
                <c:pt idx="5841">
                  <c:v>36.736004096297521</c:v>
                </c:pt>
                <c:pt idx="5842">
                  <c:v>36.736786402871687</c:v>
                </c:pt>
                <c:pt idx="5843">
                  <c:v>36.73694722589974</c:v>
                </c:pt>
                <c:pt idx="5844">
                  <c:v>36.736976049677416</c:v>
                </c:pt>
                <c:pt idx="5845">
                  <c:v>36.737627397467641</c:v>
                </c:pt>
                <c:pt idx="5846">
                  <c:v>36.737637864253905</c:v>
                </c:pt>
                <c:pt idx="5847">
                  <c:v>36.737891476658369</c:v>
                </c:pt>
                <c:pt idx="5848">
                  <c:v>36.738265012780424</c:v>
                </c:pt>
                <c:pt idx="5849">
                  <c:v>36.738473937723107</c:v>
                </c:pt>
                <c:pt idx="5850">
                  <c:v>36.739261747033346</c:v>
                </c:pt>
                <c:pt idx="5851">
                  <c:v>36.739328701669173</c:v>
                </c:pt>
                <c:pt idx="5852">
                  <c:v>36.739911374463802</c:v>
                </c:pt>
                <c:pt idx="5853">
                  <c:v>36.741894588917404</c:v>
                </c:pt>
                <c:pt idx="5854">
                  <c:v>36.743273748377348</c:v>
                </c:pt>
                <c:pt idx="5855">
                  <c:v>36.743341275063358</c:v>
                </c:pt>
                <c:pt idx="5856">
                  <c:v>36.743607980794778</c:v>
                </c:pt>
                <c:pt idx="5857">
                  <c:v>36.743713672793888</c:v>
                </c:pt>
                <c:pt idx="5858">
                  <c:v>36.744076130858616</c:v>
                </c:pt>
                <c:pt idx="5859">
                  <c:v>36.74432618096445</c:v>
                </c:pt>
                <c:pt idx="5860">
                  <c:v>36.744650156340839</c:v>
                </c:pt>
                <c:pt idx="5861">
                  <c:v>36.744950605202483</c:v>
                </c:pt>
                <c:pt idx="5862">
                  <c:v>36.745112154749101</c:v>
                </c:pt>
                <c:pt idx="5863">
                  <c:v>36.746041237015945</c:v>
                </c:pt>
                <c:pt idx="5864">
                  <c:v>36.746209217978404</c:v>
                </c:pt>
                <c:pt idx="5865">
                  <c:v>36.748046289521731</c:v>
                </c:pt>
                <c:pt idx="5866">
                  <c:v>36.750340023607819</c:v>
                </c:pt>
                <c:pt idx="5867">
                  <c:v>36.750460686456428</c:v>
                </c:pt>
                <c:pt idx="5868">
                  <c:v>36.7516713883264</c:v>
                </c:pt>
                <c:pt idx="5869">
                  <c:v>36.75169454526813</c:v>
                </c:pt>
                <c:pt idx="5870">
                  <c:v>36.752430257570474</c:v>
                </c:pt>
                <c:pt idx="5871">
                  <c:v>36.752784559604436</c:v>
                </c:pt>
                <c:pt idx="5872">
                  <c:v>36.753485851751961</c:v>
                </c:pt>
                <c:pt idx="5873">
                  <c:v>36.753973842197553</c:v>
                </c:pt>
                <c:pt idx="5874">
                  <c:v>36.754007701055137</c:v>
                </c:pt>
                <c:pt idx="5875">
                  <c:v>36.754209199987457</c:v>
                </c:pt>
                <c:pt idx="5876">
                  <c:v>36.754902128523028</c:v>
                </c:pt>
                <c:pt idx="5877">
                  <c:v>36.75553355776271</c:v>
                </c:pt>
                <c:pt idx="5878">
                  <c:v>36.755536814203076</c:v>
                </c:pt>
                <c:pt idx="5879">
                  <c:v>36.757089306590387</c:v>
                </c:pt>
                <c:pt idx="5880">
                  <c:v>36.757581786395605</c:v>
                </c:pt>
                <c:pt idx="5881">
                  <c:v>36.757658947757079</c:v>
                </c:pt>
                <c:pt idx="5882">
                  <c:v>36.758093715616944</c:v>
                </c:pt>
                <c:pt idx="5883">
                  <c:v>36.758388587510346</c:v>
                </c:pt>
                <c:pt idx="5884">
                  <c:v>36.758746890923078</c:v>
                </c:pt>
                <c:pt idx="5885">
                  <c:v>36.759667559921184</c:v>
                </c:pt>
                <c:pt idx="5886">
                  <c:v>36.759678236976924</c:v>
                </c:pt>
                <c:pt idx="5887">
                  <c:v>36.760879052125496</c:v>
                </c:pt>
                <c:pt idx="5888">
                  <c:v>36.761057484255346</c:v>
                </c:pt>
                <c:pt idx="5889">
                  <c:v>36.761268861516022</c:v>
                </c:pt>
                <c:pt idx="5890">
                  <c:v>36.762604670288262</c:v>
                </c:pt>
                <c:pt idx="5891">
                  <c:v>36.7632521866255</c:v>
                </c:pt>
                <c:pt idx="5892">
                  <c:v>36.763383323115306</c:v>
                </c:pt>
                <c:pt idx="5893">
                  <c:v>36.76357183540113</c:v>
                </c:pt>
                <c:pt idx="5894">
                  <c:v>36.764368622142321</c:v>
                </c:pt>
                <c:pt idx="5895">
                  <c:v>36.765011182510825</c:v>
                </c:pt>
                <c:pt idx="5896">
                  <c:v>36.766220234443367</c:v>
                </c:pt>
                <c:pt idx="5897">
                  <c:v>36.766264756294575</c:v>
                </c:pt>
                <c:pt idx="5898">
                  <c:v>36.766312547916925</c:v>
                </c:pt>
                <c:pt idx="5899">
                  <c:v>36.768234856096399</c:v>
                </c:pt>
                <c:pt idx="5900">
                  <c:v>36.768385320029921</c:v>
                </c:pt>
                <c:pt idx="5901">
                  <c:v>36.768482617813127</c:v>
                </c:pt>
                <c:pt idx="5902">
                  <c:v>36.769091378298299</c:v>
                </c:pt>
                <c:pt idx="5903">
                  <c:v>36.769415823251151</c:v>
                </c:pt>
                <c:pt idx="5904">
                  <c:v>36.770738946970937</c:v>
                </c:pt>
                <c:pt idx="5905">
                  <c:v>36.772601250457996</c:v>
                </c:pt>
                <c:pt idx="5906">
                  <c:v>36.772811105430151</c:v>
                </c:pt>
                <c:pt idx="5907">
                  <c:v>36.774098087572142</c:v>
                </c:pt>
                <c:pt idx="5908">
                  <c:v>36.774247257124202</c:v>
                </c:pt>
                <c:pt idx="5909">
                  <c:v>36.774446762642135</c:v>
                </c:pt>
                <c:pt idx="5910">
                  <c:v>36.774470262015505</c:v>
                </c:pt>
                <c:pt idx="5911">
                  <c:v>36.775631799319505</c:v>
                </c:pt>
                <c:pt idx="5912">
                  <c:v>36.775812516378174</c:v>
                </c:pt>
                <c:pt idx="5913">
                  <c:v>36.77588838976822</c:v>
                </c:pt>
                <c:pt idx="5914">
                  <c:v>36.776731748070802</c:v>
                </c:pt>
                <c:pt idx="5915">
                  <c:v>36.77791453231486</c:v>
                </c:pt>
                <c:pt idx="5916">
                  <c:v>36.77831107278255</c:v>
                </c:pt>
                <c:pt idx="5917">
                  <c:v>36.77855451908237</c:v>
                </c:pt>
                <c:pt idx="5918">
                  <c:v>36.778699909982706</c:v>
                </c:pt>
                <c:pt idx="5919">
                  <c:v>36.780814051042078</c:v>
                </c:pt>
                <c:pt idx="5920">
                  <c:v>36.781837579123277</c:v>
                </c:pt>
                <c:pt idx="5921">
                  <c:v>36.782348139667519</c:v>
                </c:pt>
                <c:pt idx="5922">
                  <c:v>36.783158314862668</c:v>
                </c:pt>
                <c:pt idx="5923">
                  <c:v>36.78427416466215</c:v>
                </c:pt>
                <c:pt idx="5924">
                  <c:v>36.7844232397347</c:v>
                </c:pt>
                <c:pt idx="5925">
                  <c:v>36.785317183733646</c:v>
                </c:pt>
                <c:pt idx="5926">
                  <c:v>36.785681976380573</c:v>
                </c:pt>
                <c:pt idx="5927">
                  <c:v>36.785923539040823</c:v>
                </c:pt>
                <c:pt idx="5928">
                  <c:v>36.786034122248481</c:v>
                </c:pt>
                <c:pt idx="5929">
                  <c:v>36.786182489434452</c:v>
                </c:pt>
                <c:pt idx="5930">
                  <c:v>36.786371578002296</c:v>
                </c:pt>
                <c:pt idx="5931">
                  <c:v>36.786379749660007</c:v>
                </c:pt>
                <c:pt idx="5932">
                  <c:v>36.786923812905343</c:v>
                </c:pt>
                <c:pt idx="5933">
                  <c:v>36.787128607806167</c:v>
                </c:pt>
                <c:pt idx="5934">
                  <c:v>36.789312150642203</c:v>
                </c:pt>
                <c:pt idx="5935">
                  <c:v>36.789846332222297</c:v>
                </c:pt>
                <c:pt idx="5936">
                  <c:v>36.789866228876065</c:v>
                </c:pt>
                <c:pt idx="5937">
                  <c:v>36.790006650669625</c:v>
                </c:pt>
                <c:pt idx="5938">
                  <c:v>36.790939396375762</c:v>
                </c:pt>
                <c:pt idx="5939">
                  <c:v>36.791237932306736</c:v>
                </c:pt>
                <c:pt idx="5940">
                  <c:v>36.791246037126193</c:v>
                </c:pt>
                <c:pt idx="5941">
                  <c:v>36.791471715289305</c:v>
                </c:pt>
                <c:pt idx="5942">
                  <c:v>36.792646934269136</c:v>
                </c:pt>
                <c:pt idx="5943">
                  <c:v>36.794868518928517</c:v>
                </c:pt>
                <c:pt idx="5944">
                  <c:v>36.795063405889287</c:v>
                </c:pt>
                <c:pt idx="5945">
                  <c:v>36.795707545316475</c:v>
                </c:pt>
                <c:pt idx="5946">
                  <c:v>36.795993176136108</c:v>
                </c:pt>
                <c:pt idx="5947">
                  <c:v>36.796769902048887</c:v>
                </c:pt>
                <c:pt idx="5948">
                  <c:v>36.796974727723835</c:v>
                </c:pt>
                <c:pt idx="5949">
                  <c:v>36.797101010815823</c:v>
                </c:pt>
                <c:pt idx="5950">
                  <c:v>36.797620647712897</c:v>
                </c:pt>
                <c:pt idx="5951">
                  <c:v>36.800138943593367</c:v>
                </c:pt>
                <c:pt idx="5952">
                  <c:v>36.800322667464101</c:v>
                </c:pt>
                <c:pt idx="5953">
                  <c:v>36.800474719298883</c:v>
                </c:pt>
                <c:pt idx="5954">
                  <c:v>36.80106495263437</c:v>
                </c:pt>
                <c:pt idx="5955">
                  <c:v>36.801803074270929</c:v>
                </c:pt>
                <c:pt idx="5956">
                  <c:v>36.802024060196189</c:v>
                </c:pt>
                <c:pt idx="5957">
                  <c:v>36.803041775358778</c:v>
                </c:pt>
                <c:pt idx="5958">
                  <c:v>36.806295558322567</c:v>
                </c:pt>
                <c:pt idx="5959">
                  <c:v>36.806360263783517</c:v>
                </c:pt>
                <c:pt idx="5960">
                  <c:v>36.806626971202867</c:v>
                </c:pt>
                <c:pt idx="5961">
                  <c:v>36.807102377365389</c:v>
                </c:pt>
                <c:pt idx="5962">
                  <c:v>36.808612926151532</c:v>
                </c:pt>
                <c:pt idx="5963">
                  <c:v>36.809723274456964</c:v>
                </c:pt>
                <c:pt idx="5964">
                  <c:v>36.810130829662171</c:v>
                </c:pt>
                <c:pt idx="5965">
                  <c:v>36.811047391766913</c:v>
                </c:pt>
                <c:pt idx="5966">
                  <c:v>36.811270920523832</c:v>
                </c:pt>
                <c:pt idx="5967">
                  <c:v>36.811453064019268</c:v>
                </c:pt>
                <c:pt idx="5968">
                  <c:v>36.811690784794848</c:v>
                </c:pt>
                <c:pt idx="5969">
                  <c:v>36.812980204245036</c:v>
                </c:pt>
                <c:pt idx="5970">
                  <c:v>36.814414518498559</c:v>
                </c:pt>
                <c:pt idx="5971">
                  <c:v>36.815018443804561</c:v>
                </c:pt>
                <c:pt idx="5972">
                  <c:v>36.816747498869638</c:v>
                </c:pt>
                <c:pt idx="5973">
                  <c:v>36.816916973472829</c:v>
                </c:pt>
                <c:pt idx="5974">
                  <c:v>36.817650933049997</c:v>
                </c:pt>
                <c:pt idx="5975">
                  <c:v>36.818268035518102</c:v>
                </c:pt>
                <c:pt idx="5976">
                  <c:v>36.819431446680071</c:v>
                </c:pt>
                <c:pt idx="5977">
                  <c:v>36.819541048502487</c:v>
                </c:pt>
                <c:pt idx="5978">
                  <c:v>36.819848969080574</c:v>
                </c:pt>
                <c:pt idx="5979">
                  <c:v>36.819980938889593</c:v>
                </c:pt>
                <c:pt idx="5980">
                  <c:v>36.820351592305286</c:v>
                </c:pt>
                <c:pt idx="5981">
                  <c:v>36.820592345307183</c:v>
                </c:pt>
                <c:pt idx="5982">
                  <c:v>36.821626568888391</c:v>
                </c:pt>
                <c:pt idx="5983">
                  <c:v>36.822083740455888</c:v>
                </c:pt>
                <c:pt idx="5984">
                  <c:v>36.823447648825173</c:v>
                </c:pt>
                <c:pt idx="5985">
                  <c:v>36.823585315858395</c:v>
                </c:pt>
                <c:pt idx="5986">
                  <c:v>36.824501617731997</c:v>
                </c:pt>
                <c:pt idx="5987">
                  <c:v>36.825054394276663</c:v>
                </c:pt>
                <c:pt idx="5988">
                  <c:v>36.826146174062337</c:v>
                </c:pt>
                <c:pt idx="5989">
                  <c:v>36.826517692199673</c:v>
                </c:pt>
                <c:pt idx="5990">
                  <c:v>36.826859767230985</c:v>
                </c:pt>
                <c:pt idx="5991">
                  <c:v>36.826935712714771</c:v>
                </c:pt>
                <c:pt idx="5992">
                  <c:v>36.827380057673714</c:v>
                </c:pt>
                <c:pt idx="5993">
                  <c:v>36.828008378134747</c:v>
                </c:pt>
                <c:pt idx="5994">
                  <c:v>36.828801375763916</c:v>
                </c:pt>
                <c:pt idx="5995">
                  <c:v>36.830739495827324</c:v>
                </c:pt>
                <c:pt idx="5996">
                  <c:v>36.831407621093504</c:v>
                </c:pt>
                <c:pt idx="5997">
                  <c:v>36.831829798573978</c:v>
                </c:pt>
                <c:pt idx="5998">
                  <c:v>36.832743531514403</c:v>
                </c:pt>
                <c:pt idx="5999">
                  <c:v>36.832902576019713</c:v>
                </c:pt>
                <c:pt idx="6000">
                  <c:v>36.833383320978875</c:v>
                </c:pt>
                <c:pt idx="6001">
                  <c:v>36.833690858429811</c:v>
                </c:pt>
                <c:pt idx="6002">
                  <c:v>36.833887461647059</c:v>
                </c:pt>
                <c:pt idx="6003">
                  <c:v>36.834518605559232</c:v>
                </c:pt>
                <c:pt idx="6004">
                  <c:v>36.835206375718762</c:v>
                </c:pt>
                <c:pt idx="6005">
                  <c:v>36.836263897763295</c:v>
                </c:pt>
                <c:pt idx="6006">
                  <c:v>36.836397891799109</c:v>
                </c:pt>
                <c:pt idx="6007">
                  <c:v>36.836461135968477</c:v>
                </c:pt>
                <c:pt idx="6008">
                  <c:v>36.838114752757697</c:v>
                </c:pt>
                <c:pt idx="6009">
                  <c:v>36.838932240752513</c:v>
                </c:pt>
                <c:pt idx="6010">
                  <c:v>36.839247868528382</c:v>
                </c:pt>
                <c:pt idx="6011">
                  <c:v>36.840702006357347</c:v>
                </c:pt>
                <c:pt idx="6012">
                  <c:v>36.841626142854956</c:v>
                </c:pt>
                <c:pt idx="6013">
                  <c:v>36.841796681643757</c:v>
                </c:pt>
                <c:pt idx="6014">
                  <c:v>36.842042124696128</c:v>
                </c:pt>
                <c:pt idx="6015">
                  <c:v>36.842302223644687</c:v>
                </c:pt>
                <c:pt idx="6016">
                  <c:v>36.842797369427089</c:v>
                </c:pt>
                <c:pt idx="6017">
                  <c:v>36.843079935899347</c:v>
                </c:pt>
                <c:pt idx="6018">
                  <c:v>36.843109360825977</c:v>
                </c:pt>
                <c:pt idx="6019">
                  <c:v>36.844545710815865</c:v>
                </c:pt>
                <c:pt idx="6020">
                  <c:v>36.845225718080933</c:v>
                </c:pt>
                <c:pt idx="6021">
                  <c:v>36.84571649176344</c:v>
                </c:pt>
                <c:pt idx="6022">
                  <c:v>36.848476130428097</c:v>
                </c:pt>
                <c:pt idx="6023">
                  <c:v>36.849207120621415</c:v>
                </c:pt>
                <c:pt idx="6024">
                  <c:v>36.849952153029868</c:v>
                </c:pt>
                <c:pt idx="6025">
                  <c:v>36.850252067687784</c:v>
                </c:pt>
                <c:pt idx="6026">
                  <c:v>36.850665737716383</c:v>
                </c:pt>
                <c:pt idx="6027">
                  <c:v>36.850895925361556</c:v>
                </c:pt>
                <c:pt idx="6028">
                  <c:v>36.852190276713735</c:v>
                </c:pt>
                <c:pt idx="6029">
                  <c:v>36.852565641472694</c:v>
                </c:pt>
                <c:pt idx="6030">
                  <c:v>36.855513324171874</c:v>
                </c:pt>
                <c:pt idx="6031">
                  <c:v>36.855698417449105</c:v>
                </c:pt>
                <c:pt idx="6032">
                  <c:v>36.855927606661879</c:v>
                </c:pt>
                <c:pt idx="6033">
                  <c:v>36.856059078979058</c:v>
                </c:pt>
                <c:pt idx="6034">
                  <c:v>36.857827544808359</c:v>
                </c:pt>
                <c:pt idx="6035">
                  <c:v>36.857832910598667</c:v>
                </c:pt>
                <c:pt idx="6036">
                  <c:v>36.858011060316166</c:v>
                </c:pt>
                <c:pt idx="6037">
                  <c:v>36.859126926619169</c:v>
                </c:pt>
                <c:pt idx="6038">
                  <c:v>36.860275173587652</c:v>
                </c:pt>
                <c:pt idx="6039">
                  <c:v>36.860500447049517</c:v>
                </c:pt>
                <c:pt idx="6040">
                  <c:v>36.861778644579971</c:v>
                </c:pt>
                <c:pt idx="6041">
                  <c:v>36.861921531361112</c:v>
                </c:pt>
                <c:pt idx="6042">
                  <c:v>36.8621404035962</c:v>
                </c:pt>
                <c:pt idx="6043">
                  <c:v>36.862508202163646</c:v>
                </c:pt>
                <c:pt idx="6044">
                  <c:v>36.862850695988094</c:v>
                </c:pt>
                <c:pt idx="6045">
                  <c:v>36.863103259726245</c:v>
                </c:pt>
                <c:pt idx="6046">
                  <c:v>36.863568827308072</c:v>
                </c:pt>
                <c:pt idx="6047">
                  <c:v>36.865306751387998</c:v>
                </c:pt>
                <c:pt idx="6048">
                  <c:v>36.865360111863666</c:v>
                </c:pt>
                <c:pt idx="6049">
                  <c:v>36.865505990931005</c:v>
                </c:pt>
                <c:pt idx="6050">
                  <c:v>36.865954083568262</c:v>
                </c:pt>
                <c:pt idx="6051">
                  <c:v>36.866942205395752</c:v>
                </c:pt>
                <c:pt idx="6052">
                  <c:v>36.868165768015025</c:v>
                </c:pt>
                <c:pt idx="6053">
                  <c:v>36.868463572461202</c:v>
                </c:pt>
                <c:pt idx="6054">
                  <c:v>36.870752090595644</c:v>
                </c:pt>
                <c:pt idx="6055">
                  <c:v>36.871372127137867</c:v>
                </c:pt>
                <c:pt idx="6056">
                  <c:v>36.871729305266427</c:v>
                </c:pt>
                <c:pt idx="6057">
                  <c:v>36.871935868076541</c:v>
                </c:pt>
                <c:pt idx="6058">
                  <c:v>36.87265129214601</c:v>
                </c:pt>
                <c:pt idx="6059">
                  <c:v>36.873464658386048</c:v>
                </c:pt>
                <c:pt idx="6060">
                  <c:v>36.873685809651413</c:v>
                </c:pt>
                <c:pt idx="6061">
                  <c:v>36.87371947874059</c:v>
                </c:pt>
                <c:pt idx="6062">
                  <c:v>36.874262724314228</c:v>
                </c:pt>
                <c:pt idx="6063">
                  <c:v>36.875492678664372</c:v>
                </c:pt>
                <c:pt idx="6064">
                  <c:v>36.875633406759732</c:v>
                </c:pt>
                <c:pt idx="6065">
                  <c:v>36.875678158481193</c:v>
                </c:pt>
                <c:pt idx="6066">
                  <c:v>36.875735615810513</c:v>
                </c:pt>
                <c:pt idx="6067">
                  <c:v>36.875744985236551</c:v>
                </c:pt>
                <c:pt idx="6068">
                  <c:v>36.877887368974569</c:v>
                </c:pt>
                <c:pt idx="6069">
                  <c:v>36.879398026516895</c:v>
                </c:pt>
                <c:pt idx="6070">
                  <c:v>36.879910991432638</c:v>
                </c:pt>
                <c:pt idx="6071">
                  <c:v>36.880232586918403</c:v>
                </c:pt>
                <c:pt idx="6072">
                  <c:v>36.880336769208228</c:v>
                </c:pt>
                <c:pt idx="6073">
                  <c:v>36.880693556896894</c:v>
                </c:pt>
                <c:pt idx="6074">
                  <c:v>36.881062112015947</c:v>
                </c:pt>
                <c:pt idx="6075">
                  <c:v>36.881075302738516</c:v>
                </c:pt>
                <c:pt idx="6076">
                  <c:v>36.881631177925314</c:v>
                </c:pt>
                <c:pt idx="6077">
                  <c:v>36.881700449469896</c:v>
                </c:pt>
                <c:pt idx="6078">
                  <c:v>36.882557593466061</c:v>
                </c:pt>
                <c:pt idx="6079">
                  <c:v>36.882689988516056</c:v>
                </c:pt>
                <c:pt idx="6080">
                  <c:v>36.883231121183016</c:v>
                </c:pt>
                <c:pt idx="6081">
                  <c:v>36.883693075121009</c:v>
                </c:pt>
                <c:pt idx="6082">
                  <c:v>36.883890913006937</c:v>
                </c:pt>
                <c:pt idx="6083">
                  <c:v>36.884603930033457</c:v>
                </c:pt>
                <c:pt idx="6084">
                  <c:v>36.884773949780651</c:v>
                </c:pt>
                <c:pt idx="6085">
                  <c:v>36.885090579612744</c:v>
                </c:pt>
                <c:pt idx="6086">
                  <c:v>36.885318840550781</c:v>
                </c:pt>
                <c:pt idx="6087">
                  <c:v>36.885454130921673</c:v>
                </c:pt>
                <c:pt idx="6088">
                  <c:v>36.885868755031325</c:v>
                </c:pt>
                <c:pt idx="6089">
                  <c:v>36.885932675582332</c:v>
                </c:pt>
                <c:pt idx="6090">
                  <c:v>36.887029992672893</c:v>
                </c:pt>
                <c:pt idx="6091">
                  <c:v>36.887716984312341</c:v>
                </c:pt>
                <c:pt idx="6092">
                  <c:v>36.888041428854436</c:v>
                </c:pt>
                <c:pt idx="6093">
                  <c:v>36.888985877531496</c:v>
                </c:pt>
                <c:pt idx="6094">
                  <c:v>36.890055541235292</c:v>
                </c:pt>
                <c:pt idx="6095">
                  <c:v>36.890869097183376</c:v>
                </c:pt>
                <c:pt idx="6096">
                  <c:v>36.891911211696062</c:v>
                </c:pt>
                <c:pt idx="6097">
                  <c:v>36.892446289627543</c:v>
                </c:pt>
                <c:pt idx="6098">
                  <c:v>36.89251064994972</c:v>
                </c:pt>
                <c:pt idx="6099">
                  <c:v>36.89322212182087</c:v>
                </c:pt>
                <c:pt idx="6100">
                  <c:v>36.893503543037511</c:v>
                </c:pt>
                <c:pt idx="6101">
                  <c:v>36.89353005071051</c:v>
                </c:pt>
                <c:pt idx="6102">
                  <c:v>36.893848697151789</c:v>
                </c:pt>
                <c:pt idx="6103">
                  <c:v>36.89513829329745</c:v>
                </c:pt>
                <c:pt idx="6104">
                  <c:v>36.895863643496341</c:v>
                </c:pt>
                <c:pt idx="6105">
                  <c:v>36.897063230676821</c:v>
                </c:pt>
                <c:pt idx="6106">
                  <c:v>36.897306928608231</c:v>
                </c:pt>
                <c:pt idx="6107">
                  <c:v>36.897721217594345</c:v>
                </c:pt>
                <c:pt idx="6108">
                  <c:v>36.898402551444768</c:v>
                </c:pt>
                <c:pt idx="6109">
                  <c:v>36.898850037092444</c:v>
                </c:pt>
                <c:pt idx="6110">
                  <c:v>36.899700938273241</c:v>
                </c:pt>
                <c:pt idx="6111">
                  <c:v>36.899719797848228</c:v>
                </c:pt>
                <c:pt idx="6112">
                  <c:v>36.900265533419493</c:v>
                </c:pt>
                <c:pt idx="6113">
                  <c:v>36.901300210804742</c:v>
                </c:pt>
                <c:pt idx="6114">
                  <c:v>36.901303167141386</c:v>
                </c:pt>
                <c:pt idx="6115">
                  <c:v>36.901458196536211</c:v>
                </c:pt>
                <c:pt idx="6116">
                  <c:v>36.902108930885333</c:v>
                </c:pt>
                <c:pt idx="6117">
                  <c:v>36.902252836734526</c:v>
                </c:pt>
                <c:pt idx="6118">
                  <c:v>36.902770859309598</c:v>
                </c:pt>
                <c:pt idx="6119">
                  <c:v>36.90320220060881</c:v>
                </c:pt>
                <c:pt idx="6120">
                  <c:v>36.904086808754897</c:v>
                </c:pt>
                <c:pt idx="6121">
                  <c:v>36.9043375079169</c:v>
                </c:pt>
                <c:pt idx="6122">
                  <c:v>36.905627301500338</c:v>
                </c:pt>
                <c:pt idx="6123">
                  <c:v>36.907730593158142</c:v>
                </c:pt>
                <c:pt idx="6124">
                  <c:v>36.90832467695725</c:v>
                </c:pt>
                <c:pt idx="6125">
                  <c:v>36.908612314828432</c:v>
                </c:pt>
                <c:pt idx="6126">
                  <c:v>36.909194536122051</c:v>
                </c:pt>
                <c:pt idx="6127">
                  <c:v>36.909526189924478</c:v>
                </c:pt>
                <c:pt idx="6128">
                  <c:v>36.909701186896761</c:v>
                </c:pt>
                <c:pt idx="6129">
                  <c:v>36.911137110840464</c:v>
                </c:pt>
                <c:pt idx="6130">
                  <c:v>36.91127409941258</c:v>
                </c:pt>
                <c:pt idx="6131">
                  <c:v>36.911578979215868</c:v>
                </c:pt>
                <c:pt idx="6132">
                  <c:v>36.911591524709209</c:v>
                </c:pt>
                <c:pt idx="6133">
                  <c:v>36.91258141286756</c:v>
                </c:pt>
                <c:pt idx="6134">
                  <c:v>36.914273542103643</c:v>
                </c:pt>
                <c:pt idx="6135">
                  <c:v>36.914483660064882</c:v>
                </c:pt>
                <c:pt idx="6136">
                  <c:v>36.914531797822526</c:v>
                </c:pt>
                <c:pt idx="6137">
                  <c:v>36.914557476968739</c:v>
                </c:pt>
                <c:pt idx="6138">
                  <c:v>36.914779662982546</c:v>
                </c:pt>
                <c:pt idx="6139">
                  <c:v>36.915155074522872</c:v>
                </c:pt>
                <c:pt idx="6140">
                  <c:v>36.915700882232926</c:v>
                </c:pt>
                <c:pt idx="6141">
                  <c:v>36.917387997884958</c:v>
                </c:pt>
                <c:pt idx="6142">
                  <c:v>36.918737004159155</c:v>
                </c:pt>
                <c:pt idx="6143">
                  <c:v>36.919222662432304</c:v>
                </c:pt>
                <c:pt idx="6144">
                  <c:v>36.919321619171264</c:v>
                </c:pt>
                <c:pt idx="6145">
                  <c:v>36.920780656108079</c:v>
                </c:pt>
                <c:pt idx="6146">
                  <c:v>36.920841959423704</c:v>
                </c:pt>
                <c:pt idx="6147">
                  <c:v>36.921228379000013</c:v>
                </c:pt>
                <c:pt idx="6148">
                  <c:v>36.921556459054337</c:v>
                </c:pt>
                <c:pt idx="6149">
                  <c:v>36.922338054615942</c:v>
                </c:pt>
                <c:pt idx="6150">
                  <c:v>36.922641824785401</c:v>
                </c:pt>
                <c:pt idx="6151">
                  <c:v>36.923291883661733</c:v>
                </c:pt>
                <c:pt idx="6152">
                  <c:v>36.923431124697665</c:v>
                </c:pt>
                <c:pt idx="6153">
                  <c:v>36.923732198814655</c:v>
                </c:pt>
                <c:pt idx="6154">
                  <c:v>36.923847714402513</c:v>
                </c:pt>
                <c:pt idx="6155">
                  <c:v>36.923935552145082</c:v>
                </c:pt>
                <c:pt idx="6156">
                  <c:v>36.925610936939648</c:v>
                </c:pt>
                <c:pt idx="6157">
                  <c:v>36.926669251720703</c:v>
                </c:pt>
                <c:pt idx="6158">
                  <c:v>36.926876523852314</c:v>
                </c:pt>
                <c:pt idx="6159">
                  <c:v>36.927348365129689</c:v>
                </c:pt>
                <c:pt idx="6160">
                  <c:v>36.927770459006922</c:v>
                </c:pt>
                <c:pt idx="6161">
                  <c:v>36.92792895730534</c:v>
                </c:pt>
                <c:pt idx="6162">
                  <c:v>36.929983350827207</c:v>
                </c:pt>
                <c:pt idx="6163">
                  <c:v>36.930045186840424</c:v>
                </c:pt>
                <c:pt idx="6164">
                  <c:v>36.930500171295641</c:v>
                </c:pt>
                <c:pt idx="6165">
                  <c:v>36.931280553778237</c:v>
                </c:pt>
                <c:pt idx="6166">
                  <c:v>36.931789551951795</c:v>
                </c:pt>
                <c:pt idx="6167">
                  <c:v>36.931977823573526</c:v>
                </c:pt>
                <c:pt idx="6168">
                  <c:v>36.931987581866316</c:v>
                </c:pt>
                <c:pt idx="6169">
                  <c:v>36.932086237981359</c:v>
                </c:pt>
                <c:pt idx="6170">
                  <c:v>36.933193463577389</c:v>
                </c:pt>
                <c:pt idx="6171">
                  <c:v>36.933432862659529</c:v>
                </c:pt>
                <c:pt idx="6172">
                  <c:v>36.934363495142065</c:v>
                </c:pt>
                <c:pt idx="6173">
                  <c:v>36.934928129470393</c:v>
                </c:pt>
                <c:pt idx="6174">
                  <c:v>36.935126252457259</c:v>
                </c:pt>
                <c:pt idx="6175">
                  <c:v>36.935341933594543</c:v>
                </c:pt>
                <c:pt idx="6176">
                  <c:v>36.935359733691897</c:v>
                </c:pt>
                <c:pt idx="6177">
                  <c:v>36.935896942998241</c:v>
                </c:pt>
                <c:pt idx="6178">
                  <c:v>36.93633844446461</c:v>
                </c:pt>
                <c:pt idx="6179">
                  <c:v>36.936615038954145</c:v>
                </c:pt>
                <c:pt idx="6180">
                  <c:v>36.9374130742072</c:v>
                </c:pt>
                <c:pt idx="6181">
                  <c:v>36.93814218295384</c:v>
                </c:pt>
                <c:pt idx="6182">
                  <c:v>36.939817573410082</c:v>
                </c:pt>
                <c:pt idx="6183">
                  <c:v>36.941257279318997</c:v>
                </c:pt>
                <c:pt idx="6184">
                  <c:v>36.942005844927607</c:v>
                </c:pt>
                <c:pt idx="6185">
                  <c:v>36.942122283409233</c:v>
                </c:pt>
                <c:pt idx="6186">
                  <c:v>36.942258561777997</c:v>
                </c:pt>
                <c:pt idx="6187">
                  <c:v>36.94248358278162</c:v>
                </c:pt>
                <c:pt idx="6188">
                  <c:v>36.942516135878989</c:v>
                </c:pt>
                <c:pt idx="6189">
                  <c:v>36.942727834642049</c:v>
                </c:pt>
                <c:pt idx="6190">
                  <c:v>36.943740416912767</c:v>
                </c:pt>
                <c:pt idx="6191">
                  <c:v>36.945019064074572</c:v>
                </c:pt>
                <c:pt idx="6192">
                  <c:v>36.947528317241094</c:v>
                </c:pt>
                <c:pt idx="6193">
                  <c:v>36.947545733323608</c:v>
                </c:pt>
                <c:pt idx="6194">
                  <c:v>36.947850409782362</c:v>
                </c:pt>
                <c:pt idx="6195">
                  <c:v>36.947871463165519</c:v>
                </c:pt>
                <c:pt idx="6196">
                  <c:v>36.947897465355226</c:v>
                </c:pt>
                <c:pt idx="6197">
                  <c:v>36.948018773938017</c:v>
                </c:pt>
                <c:pt idx="6198">
                  <c:v>36.948284145926898</c:v>
                </c:pt>
                <c:pt idx="6199">
                  <c:v>36.949465207316145</c:v>
                </c:pt>
                <c:pt idx="6200">
                  <c:v>36.950650858853834</c:v>
                </c:pt>
                <c:pt idx="6201">
                  <c:v>36.950672274293986</c:v>
                </c:pt>
                <c:pt idx="6202">
                  <c:v>36.95115790129212</c:v>
                </c:pt>
                <c:pt idx="6203">
                  <c:v>36.951304607246065</c:v>
                </c:pt>
                <c:pt idx="6204">
                  <c:v>36.951309899324905</c:v>
                </c:pt>
                <c:pt idx="6205">
                  <c:v>36.953928173232207</c:v>
                </c:pt>
                <c:pt idx="6206">
                  <c:v>36.955125123698494</c:v>
                </c:pt>
                <c:pt idx="6207">
                  <c:v>36.955146160544075</c:v>
                </c:pt>
                <c:pt idx="6208">
                  <c:v>36.955773748736128</c:v>
                </c:pt>
                <c:pt idx="6209">
                  <c:v>36.956615685264481</c:v>
                </c:pt>
                <c:pt idx="6210">
                  <c:v>36.957978906187577</c:v>
                </c:pt>
                <c:pt idx="6211">
                  <c:v>36.957981284650231</c:v>
                </c:pt>
                <c:pt idx="6212">
                  <c:v>36.958647100679258</c:v>
                </c:pt>
                <c:pt idx="6213">
                  <c:v>36.958673488366074</c:v>
                </c:pt>
                <c:pt idx="6214">
                  <c:v>36.958950958917356</c:v>
                </c:pt>
                <c:pt idx="6215">
                  <c:v>36.959548681350057</c:v>
                </c:pt>
                <c:pt idx="6216">
                  <c:v>36.95955935694105</c:v>
                </c:pt>
                <c:pt idx="6217">
                  <c:v>36.960361740527922</c:v>
                </c:pt>
                <c:pt idx="6218">
                  <c:v>36.961597510215256</c:v>
                </c:pt>
                <c:pt idx="6219">
                  <c:v>36.962370006384134</c:v>
                </c:pt>
                <c:pt idx="6220">
                  <c:v>36.962666869470276</c:v>
                </c:pt>
                <c:pt idx="6221">
                  <c:v>36.962833537419492</c:v>
                </c:pt>
                <c:pt idx="6222">
                  <c:v>36.96312178127291</c:v>
                </c:pt>
                <c:pt idx="6223">
                  <c:v>36.963804220147672</c:v>
                </c:pt>
                <c:pt idx="6224">
                  <c:v>36.963887183069495</c:v>
                </c:pt>
                <c:pt idx="6225">
                  <c:v>36.963895474062667</c:v>
                </c:pt>
                <c:pt idx="6226">
                  <c:v>36.964535983213963</c:v>
                </c:pt>
                <c:pt idx="6227">
                  <c:v>36.965258909042127</c:v>
                </c:pt>
                <c:pt idx="6228">
                  <c:v>36.965293038433217</c:v>
                </c:pt>
                <c:pt idx="6229">
                  <c:v>36.96551452575001</c:v>
                </c:pt>
                <c:pt idx="6230">
                  <c:v>36.965864200890081</c:v>
                </c:pt>
                <c:pt idx="6231">
                  <c:v>36.966019073330806</c:v>
                </c:pt>
                <c:pt idx="6232">
                  <c:v>36.966161064899886</c:v>
                </c:pt>
                <c:pt idx="6233">
                  <c:v>36.966441502635412</c:v>
                </c:pt>
                <c:pt idx="6234">
                  <c:v>36.966960497746463</c:v>
                </c:pt>
                <c:pt idx="6235">
                  <c:v>36.967320230571545</c:v>
                </c:pt>
                <c:pt idx="6236">
                  <c:v>36.968106339016295</c:v>
                </c:pt>
                <c:pt idx="6237">
                  <c:v>36.96819733125762</c:v>
                </c:pt>
                <c:pt idx="6238">
                  <c:v>36.968767019563892</c:v>
                </c:pt>
                <c:pt idx="6239">
                  <c:v>36.96886271959832</c:v>
                </c:pt>
                <c:pt idx="6240">
                  <c:v>36.969188499530546</c:v>
                </c:pt>
                <c:pt idx="6241">
                  <c:v>36.969476225118491</c:v>
                </c:pt>
                <c:pt idx="6242">
                  <c:v>36.969678659675253</c:v>
                </c:pt>
                <c:pt idx="6243">
                  <c:v>36.9703479209061</c:v>
                </c:pt>
                <c:pt idx="6244">
                  <c:v>36.972036860649737</c:v>
                </c:pt>
                <c:pt idx="6245">
                  <c:v>36.974528275064799</c:v>
                </c:pt>
                <c:pt idx="6246">
                  <c:v>36.975785978834466</c:v>
                </c:pt>
                <c:pt idx="6247">
                  <c:v>36.976129746328226</c:v>
                </c:pt>
                <c:pt idx="6248">
                  <c:v>36.977235172408086</c:v>
                </c:pt>
                <c:pt idx="6249">
                  <c:v>36.978008104065928</c:v>
                </c:pt>
                <c:pt idx="6250">
                  <c:v>36.979988773024274</c:v>
                </c:pt>
                <c:pt idx="6251">
                  <c:v>36.980070097495506</c:v>
                </c:pt>
                <c:pt idx="6252">
                  <c:v>36.980170319851652</c:v>
                </c:pt>
                <c:pt idx="6253">
                  <c:v>36.980683096363947</c:v>
                </c:pt>
                <c:pt idx="6254">
                  <c:v>36.981186764301277</c:v>
                </c:pt>
                <c:pt idx="6255">
                  <c:v>36.982368198159563</c:v>
                </c:pt>
                <c:pt idx="6256">
                  <c:v>36.983636452950925</c:v>
                </c:pt>
                <c:pt idx="6257">
                  <c:v>36.984067464567801</c:v>
                </c:pt>
                <c:pt idx="6258">
                  <c:v>36.984665778095462</c:v>
                </c:pt>
                <c:pt idx="6259">
                  <c:v>36.9861475895136</c:v>
                </c:pt>
                <c:pt idx="6260">
                  <c:v>36.986625645939625</c:v>
                </c:pt>
                <c:pt idx="6261">
                  <c:v>36.987827700237666</c:v>
                </c:pt>
                <c:pt idx="6262">
                  <c:v>36.989397836212994</c:v>
                </c:pt>
                <c:pt idx="6263">
                  <c:v>36.989953036664289</c:v>
                </c:pt>
                <c:pt idx="6264">
                  <c:v>36.991170658363323</c:v>
                </c:pt>
                <c:pt idx="6265">
                  <c:v>36.991591690490615</c:v>
                </c:pt>
                <c:pt idx="6266">
                  <c:v>36.992758755884459</c:v>
                </c:pt>
                <c:pt idx="6267">
                  <c:v>36.996060349742535</c:v>
                </c:pt>
                <c:pt idx="6268">
                  <c:v>36.99696872371991</c:v>
                </c:pt>
                <c:pt idx="6269">
                  <c:v>36.997020738165396</c:v>
                </c:pt>
                <c:pt idx="6270">
                  <c:v>36.997459688416164</c:v>
                </c:pt>
                <c:pt idx="6271">
                  <c:v>36.997720746160326</c:v>
                </c:pt>
                <c:pt idx="6272">
                  <c:v>37.002065108122913</c:v>
                </c:pt>
                <c:pt idx="6273">
                  <c:v>37.004016278178618</c:v>
                </c:pt>
                <c:pt idx="6274">
                  <c:v>37.00417940778339</c:v>
                </c:pt>
                <c:pt idx="6275">
                  <c:v>37.00481422297274</c:v>
                </c:pt>
                <c:pt idx="6276">
                  <c:v>37.005015655612155</c:v>
                </c:pt>
                <c:pt idx="6277">
                  <c:v>37.005389245164707</c:v>
                </c:pt>
                <c:pt idx="6278">
                  <c:v>37.006597423120382</c:v>
                </c:pt>
                <c:pt idx="6279">
                  <c:v>37.006862919133695</c:v>
                </c:pt>
                <c:pt idx="6280">
                  <c:v>37.008056679987384</c:v>
                </c:pt>
                <c:pt idx="6281">
                  <c:v>37.008570918686942</c:v>
                </c:pt>
                <c:pt idx="6282">
                  <c:v>37.009039270155704</c:v>
                </c:pt>
                <c:pt idx="6283">
                  <c:v>37.009406170715287</c:v>
                </c:pt>
                <c:pt idx="6284">
                  <c:v>37.009552098126377</c:v>
                </c:pt>
                <c:pt idx="6285">
                  <c:v>37.009689660704346</c:v>
                </c:pt>
                <c:pt idx="6286">
                  <c:v>37.009993292794249</c:v>
                </c:pt>
                <c:pt idx="6287">
                  <c:v>37.010104815472872</c:v>
                </c:pt>
                <c:pt idx="6288">
                  <c:v>37.010237575766148</c:v>
                </c:pt>
                <c:pt idx="6289">
                  <c:v>37.010386063378739</c:v>
                </c:pt>
                <c:pt idx="6290">
                  <c:v>37.010436604291243</c:v>
                </c:pt>
                <c:pt idx="6291">
                  <c:v>37.011667988984293</c:v>
                </c:pt>
                <c:pt idx="6292">
                  <c:v>37.011735652391707</c:v>
                </c:pt>
                <c:pt idx="6293">
                  <c:v>37.011993980192891</c:v>
                </c:pt>
                <c:pt idx="6294">
                  <c:v>37.012794441853821</c:v>
                </c:pt>
                <c:pt idx="6295">
                  <c:v>37.013060319939484</c:v>
                </c:pt>
                <c:pt idx="6296">
                  <c:v>37.013287247194953</c:v>
                </c:pt>
                <c:pt idx="6297">
                  <c:v>37.013803422287225</c:v>
                </c:pt>
                <c:pt idx="6298">
                  <c:v>37.014874335256565</c:v>
                </c:pt>
                <c:pt idx="6299">
                  <c:v>37.015237116436417</c:v>
                </c:pt>
                <c:pt idx="6300">
                  <c:v>37.01548320501648</c:v>
                </c:pt>
                <c:pt idx="6301">
                  <c:v>37.015554142707366</c:v>
                </c:pt>
                <c:pt idx="6302">
                  <c:v>37.016594202918043</c:v>
                </c:pt>
                <c:pt idx="6303">
                  <c:v>37.018081836648534</c:v>
                </c:pt>
                <c:pt idx="6304">
                  <c:v>37.018704947192624</c:v>
                </c:pt>
                <c:pt idx="6305">
                  <c:v>37.021165867909772</c:v>
                </c:pt>
                <c:pt idx="6306">
                  <c:v>37.021633593027005</c:v>
                </c:pt>
                <c:pt idx="6307">
                  <c:v>37.02215230738117</c:v>
                </c:pt>
                <c:pt idx="6308">
                  <c:v>37.022818679376513</c:v>
                </c:pt>
                <c:pt idx="6309">
                  <c:v>37.023963554655388</c:v>
                </c:pt>
                <c:pt idx="6310">
                  <c:v>37.024400151435216</c:v>
                </c:pt>
                <c:pt idx="6311">
                  <c:v>37.025702438524199</c:v>
                </c:pt>
                <c:pt idx="6312">
                  <c:v>37.026048574546287</c:v>
                </c:pt>
                <c:pt idx="6313">
                  <c:v>37.027248718206252</c:v>
                </c:pt>
                <c:pt idx="6314">
                  <c:v>37.027727560881537</c:v>
                </c:pt>
                <c:pt idx="6315">
                  <c:v>37.027759732893202</c:v>
                </c:pt>
                <c:pt idx="6316">
                  <c:v>37.027786134748439</c:v>
                </c:pt>
                <c:pt idx="6317">
                  <c:v>37.027875187327666</c:v>
                </c:pt>
                <c:pt idx="6318">
                  <c:v>37.029668042446374</c:v>
                </c:pt>
                <c:pt idx="6319">
                  <c:v>37.030079366355146</c:v>
                </c:pt>
                <c:pt idx="6320">
                  <c:v>37.031383537423537</c:v>
                </c:pt>
                <c:pt idx="6321">
                  <c:v>37.031818884175919</c:v>
                </c:pt>
                <c:pt idx="6322">
                  <c:v>37.032059610550625</c:v>
                </c:pt>
                <c:pt idx="6323">
                  <c:v>37.032232173488715</c:v>
                </c:pt>
                <c:pt idx="6324">
                  <c:v>37.033967633568174</c:v>
                </c:pt>
                <c:pt idx="6325">
                  <c:v>37.03400967931055</c:v>
                </c:pt>
                <c:pt idx="6326">
                  <c:v>37.035536139794139</c:v>
                </c:pt>
                <c:pt idx="6327">
                  <c:v>37.035998280569487</c:v>
                </c:pt>
                <c:pt idx="6328">
                  <c:v>37.03604802984691</c:v>
                </c:pt>
                <c:pt idx="6329">
                  <c:v>37.036913060563499</c:v>
                </c:pt>
                <c:pt idx="6330">
                  <c:v>37.037112943449259</c:v>
                </c:pt>
                <c:pt idx="6331">
                  <c:v>37.038023946347991</c:v>
                </c:pt>
                <c:pt idx="6332">
                  <c:v>37.040644375282888</c:v>
                </c:pt>
                <c:pt idx="6333">
                  <c:v>37.040994432301254</c:v>
                </c:pt>
                <c:pt idx="6334">
                  <c:v>37.041886842561674</c:v>
                </c:pt>
                <c:pt idx="6335">
                  <c:v>37.042712287695636</c:v>
                </c:pt>
                <c:pt idx="6336">
                  <c:v>37.043107125261095</c:v>
                </c:pt>
                <c:pt idx="6337">
                  <c:v>37.044491509363937</c:v>
                </c:pt>
                <c:pt idx="6338">
                  <c:v>37.044696637249587</c:v>
                </c:pt>
                <c:pt idx="6339">
                  <c:v>37.045302738350856</c:v>
                </c:pt>
                <c:pt idx="6340">
                  <c:v>37.045574670095014</c:v>
                </c:pt>
                <c:pt idx="6341">
                  <c:v>37.046271611359941</c:v>
                </c:pt>
                <c:pt idx="6342">
                  <c:v>37.046933773334779</c:v>
                </c:pt>
                <c:pt idx="6343">
                  <c:v>37.047184884976538</c:v>
                </c:pt>
                <c:pt idx="6344">
                  <c:v>37.047514680431291</c:v>
                </c:pt>
                <c:pt idx="6345">
                  <c:v>37.048105651632518</c:v>
                </c:pt>
                <c:pt idx="6346">
                  <c:v>37.048595812527367</c:v>
                </c:pt>
                <c:pt idx="6347">
                  <c:v>37.049013536337085</c:v>
                </c:pt>
                <c:pt idx="6348">
                  <c:v>37.049717552394782</c:v>
                </c:pt>
                <c:pt idx="6349">
                  <c:v>37.049800484210635</c:v>
                </c:pt>
                <c:pt idx="6350">
                  <c:v>37.050179506518461</c:v>
                </c:pt>
                <c:pt idx="6351">
                  <c:v>37.050210443766815</c:v>
                </c:pt>
                <c:pt idx="6352">
                  <c:v>37.050757391935463</c:v>
                </c:pt>
                <c:pt idx="6353">
                  <c:v>37.05142947976681</c:v>
                </c:pt>
                <c:pt idx="6354">
                  <c:v>37.05146391103645</c:v>
                </c:pt>
                <c:pt idx="6355">
                  <c:v>37.051642535941568</c:v>
                </c:pt>
                <c:pt idx="6356">
                  <c:v>37.051643477290789</c:v>
                </c:pt>
                <c:pt idx="6357">
                  <c:v>37.051909464694752</c:v>
                </c:pt>
                <c:pt idx="6358">
                  <c:v>37.052087289883701</c:v>
                </c:pt>
                <c:pt idx="6359">
                  <c:v>37.05235787775208</c:v>
                </c:pt>
                <c:pt idx="6360">
                  <c:v>37.052833912441471</c:v>
                </c:pt>
                <c:pt idx="6361">
                  <c:v>37.052889904708586</c:v>
                </c:pt>
                <c:pt idx="6362">
                  <c:v>37.053218545009521</c:v>
                </c:pt>
                <c:pt idx="6363">
                  <c:v>37.054057591992958</c:v>
                </c:pt>
                <c:pt idx="6364">
                  <c:v>37.054237529461766</c:v>
                </c:pt>
                <c:pt idx="6365">
                  <c:v>37.054698085777069</c:v>
                </c:pt>
                <c:pt idx="6366">
                  <c:v>37.056725554958327</c:v>
                </c:pt>
                <c:pt idx="6367">
                  <c:v>37.059069577812764</c:v>
                </c:pt>
                <c:pt idx="6368">
                  <c:v>37.059460674993062</c:v>
                </c:pt>
                <c:pt idx="6369">
                  <c:v>37.059488050553426</c:v>
                </c:pt>
                <c:pt idx="6370">
                  <c:v>37.059686002439953</c:v>
                </c:pt>
                <c:pt idx="6371">
                  <c:v>37.060101622101513</c:v>
                </c:pt>
                <c:pt idx="6372">
                  <c:v>37.060135777530348</c:v>
                </c:pt>
                <c:pt idx="6373">
                  <c:v>37.060445888762779</c:v>
                </c:pt>
                <c:pt idx="6374">
                  <c:v>37.061131159214085</c:v>
                </c:pt>
                <c:pt idx="6375">
                  <c:v>37.062497557529205</c:v>
                </c:pt>
                <c:pt idx="6376">
                  <c:v>37.062677829114932</c:v>
                </c:pt>
                <c:pt idx="6377">
                  <c:v>37.063451684404988</c:v>
                </c:pt>
                <c:pt idx="6378">
                  <c:v>37.063808986214148</c:v>
                </c:pt>
                <c:pt idx="6379">
                  <c:v>37.064364969829484</c:v>
                </c:pt>
                <c:pt idx="6380">
                  <c:v>37.065627924372173</c:v>
                </c:pt>
                <c:pt idx="6381">
                  <c:v>37.067148909258179</c:v>
                </c:pt>
                <c:pt idx="6382">
                  <c:v>37.067287701366041</c:v>
                </c:pt>
                <c:pt idx="6383">
                  <c:v>37.067810186648352</c:v>
                </c:pt>
                <c:pt idx="6384">
                  <c:v>37.069580529627665</c:v>
                </c:pt>
                <c:pt idx="6385">
                  <c:v>37.070382770069557</c:v>
                </c:pt>
                <c:pt idx="6386">
                  <c:v>37.071711422465803</c:v>
                </c:pt>
                <c:pt idx="6387">
                  <c:v>37.071736122620109</c:v>
                </c:pt>
                <c:pt idx="6388">
                  <c:v>37.071782087099827</c:v>
                </c:pt>
                <c:pt idx="6389">
                  <c:v>37.072613465115602</c:v>
                </c:pt>
                <c:pt idx="6390">
                  <c:v>37.072659586741324</c:v>
                </c:pt>
                <c:pt idx="6391">
                  <c:v>37.073249103827607</c:v>
                </c:pt>
                <c:pt idx="6392">
                  <c:v>37.075049218972595</c:v>
                </c:pt>
                <c:pt idx="6393">
                  <c:v>37.075343030276159</c:v>
                </c:pt>
                <c:pt idx="6394">
                  <c:v>37.077356202997741</c:v>
                </c:pt>
                <c:pt idx="6395">
                  <c:v>37.077808523881927</c:v>
                </c:pt>
                <c:pt idx="6396">
                  <c:v>37.078178770139587</c:v>
                </c:pt>
                <c:pt idx="6397">
                  <c:v>37.078757495367618</c:v>
                </c:pt>
                <c:pt idx="6398">
                  <c:v>37.079046369709665</c:v>
                </c:pt>
                <c:pt idx="6399">
                  <c:v>37.080200012444308</c:v>
                </c:pt>
                <c:pt idx="6400">
                  <c:v>37.080725586625476</c:v>
                </c:pt>
                <c:pt idx="6401">
                  <c:v>37.080839498767723</c:v>
                </c:pt>
                <c:pt idx="6402">
                  <c:v>37.08105026797238</c:v>
                </c:pt>
                <c:pt idx="6403">
                  <c:v>37.081294162816341</c:v>
                </c:pt>
                <c:pt idx="6404">
                  <c:v>37.081752446950006</c:v>
                </c:pt>
                <c:pt idx="6405">
                  <c:v>37.082264069645582</c:v>
                </c:pt>
                <c:pt idx="6406">
                  <c:v>37.084361156924977</c:v>
                </c:pt>
                <c:pt idx="6407">
                  <c:v>37.087607822458452</c:v>
                </c:pt>
                <c:pt idx="6408">
                  <c:v>37.087609938952788</c:v>
                </c:pt>
                <c:pt idx="6409">
                  <c:v>37.087857411696284</c:v>
                </c:pt>
                <c:pt idx="6410">
                  <c:v>37.088887535594445</c:v>
                </c:pt>
                <c:pt idx="6411">
                  <c:v>37.090380657665442</c:v>
                </c:pt>
                <c:pt idx="6412">
                  <c:v>37.091035005850195</c:v>
                </c:pt>
                <c:pt idx="6413">
                  <c:v>37.091322421621037</c:v>
                </c:pt>
                <c:pt idx="6414">
                  <c:v>37.091816918590382</c:v>
                </c:pt>
                <c:pt idx="6415">
                  <c:v>37.091955997351732</c:v>
                </c:pt>
                <c:pt idx="6416">
                  <c:v>37.092516510579543</c:v>
                </c:pt>
                <c:pt idx="6417">
                  <c:v>37.093398393010069</c:v>
                </c:pt>
                <c:pt idx="6418">
                  <c:v>37.09433251624526</c:v>
                </c:pt>
                <c:pt idx="6419">
                  <c:v>37.094441741113009</c:v>
                </c:pt>
                <c:pt idx="6420">
                  <c:v>37.09454257072067</c:v>
                </c:pt>
                <c:pt idx="6421">
                  <c:v>37.094822081351523</c:v>
                </c:pt>
                <c:pt idx="6422">
                  <c:v>37.095920826126502</c:v>
                </c:pt>
                <c:pt idx="6423">
                  <c:v>37.097430854236329</c:v>
                </c:pt>
                <c:pt idx="6424">
                  <c:v>37.099031733983033</c:v>
                </c:pt>
                <c:pt idx="6425">
                  <c:v>37.099650555375923</c:v>
                </c:pt>
                <c:pt idx="6426">
                  <c:v>37.099977211694707</c:v>
                </c:pt>
                <c:pt idx="6427">
                  <c:v>37.100718600090509</c:v>
                </c:pt>
                <c:pt idx="6428">
                  <c:v>37.10132098502114</c:v>
                </c:pt>
                <c:pt idx="6429">
                  <c:v>37.102264049174671</c:v>
                </c:pt>
                <c:pt idx="6430">
                  <c:v>37.102843559286136</c:v>
                </c:pt>
                <c:pt idx="6431">
                  <c:v>37.102866326266692</c:v>
                </c:pt>
                <c:pt idx="6432">
                  <c:v>37.103869181923613</c:v>
                </c:pt>
                <c:pt idx="6433">
                  <c:v>37.105549454460636</c:v>
                </c:pt>
                <c:pt idx="6434">
                  <c:v>37.105739679373173</c:v>
                </c:pt>
                <c:pt idx="6435">
                  <c:v>37.10643724903445</c:v>
                </c:pt>
                <c:pt idx="6436">
                  <c:v>37.10801974819433</c:v>
                </c:pt>
                <c:pt idx="6437">
                  <c:v>37.109636290539079</c:v>
                </c:pt>
                <c:pt idx="6438">
                  <c:v>37.109654737903789</c:v>
                </c:pt>
                <c:pt idx="6439">
                  <c:v>37.110072623635773</c:v>
                </c:pt>
                <c:pt idx="6440">
                  <c:v>37.110278141179606</c:v>
                </c:pt>
                <c:pt idx="6441">
                  <c:v>37.110361114352294</c:v>
                </c:pt>
                <c:pt idx="6442">
                  <c:v>37.110828536709583</c:v>
                </c:pt>
                <c:pt idx="6443">
                  <c:v>37.110946404831935</c:v>
                </c:pt>
                <c:pt idx="6444">
                  <c:v>37.111193242986936</c:v>
                </c:pt>
                <c:pt idx="6445">
                  <c:v>37.111327361443919</c:v>
                </c:pt>
                <c:pt idx="6446">
                  <c:v>37.112520058303041</c:v>
                </c:pt>
                <c:pt idx="6447">
                  <c:v>37.113119174928897</c:v>
                </c:pt>
                <c:pt idx="6448">
                  <c:v>37.113512075037789</c:v>
                </c:pt>
                <c:pt idx="6449">
                  <c:v>37.113585240247033</c:v>
                </c:pt>
                <c:pt idx="6450">
                  <c:v>37.113786536038099</c:v>
                </c:pt>
                <c:pt idx="6451">
                  <c:v>37.114259646305726</c:v>
                </c:pt>
                <c:pt idx="6452">
                  <c:v>37.114324429330487</c:v>
                </c:pt>
                <c:pt idx="6453">
                  <c:v>37.114776997088143</c:v>
                </c:pt>
                <c:pt idx="6454">
                  <c:v>37.116398413450554</c:v>
                </c:pt>
                <c:pt idx="6455">
                  <c:v>37.118404531455361</c:v>
                </c:pt>
                <c:pt idx="6456">
                  <c:v>37.119067558085618</c:v>
                </c:pt>
                <c:pt idx="6457">
                  <c:v>37.119889522083824</c:v>
                </c:pt>
                <c:pt idx="6458">
                  <c:v>37.120263955893925</c:v>
                </c:pt>
                <c:pt idx="6459">
                  <c:v>37.120386086931767</c:v>
                </c:pt>
                <c:pt idx="6460">
                  <c:v>37.12086650627667</c:v>
                </c:pt>
                <c:pt idx="6461">
                  <c:v>37.121181511030315</c:v>
                </c:pt>
                <c:pt idx="6462">
                  <c:v>37.121296533075032</c:v>
                </c:pt>
                <c:pt idx="6463">
                  <c:v>37.123781697100377</c:v>
                </c:pt>
                <c:pt idx="6464">
                  <c:v>37.125553133575458</c:v>
                </c:pt>
                <c:pt idx="6465">
                  <c:v>37.126603573300343</c:v>
                </c:pt>
                <c:pt idx="6466">
                  <c:v>37.127357048770364</c:v>
                </c:pt>
                <c:pt idx="6467">
                  <c:v>37.127393964077342</c:v>
                </c:pt>
                <c:pt idx="6468">
                  <c:v>37.127470230223629</c:v>
                </c:pt>
                <c:pt idx="6469">
                  <c:v>37.12774520038095</c:v>
                </c:pt>
                <c:pt idx="6470">
                  <c:v>37.128982955105613</c:v>
                </c:pt>
                <c:pt idx="6471">
                  <c:v>37.129585739626521</c:v>
                </c:pt>
                <c:pt idx="6472">
                  <c:v>37.129979572300705</c:v>
                </c:pt>
                <c:pt idx="6473">
                  <c:v>37.130254721065761</c:v>
                </c:pt>
                <c:pt idx="6474">
                  <c:v>37.130744565276402</c:v>
                </c:pt>
                <c:pt idx="6475">
                  <c:v>37.131329513541807</c:v>
                </c:pt>
                <c:pt idx="6476">
                  <c:v>37.131585282336935</c:v>
                </c:pt>
                <c:pt idx="6477">
                  <c:v>37.1342476747948</c:v>
                </c:pt>
                <c:pt idx="6478">
                  <c:v>37.134255133112454</c:v>
                </c:pt>
                <c:pt idx="6479">
                  <c:v>37.134474654626878</c:v>
                </c:pt>
                <c:pt idx="6480">
                  <c:v>37.134756087927954</c:v>
                </c:pt>
                <c:pt idx="6481">
                  <c:v>37.136031041340701</c:v>
                </c:pt>
                <c:pt idx="6482">
                  <c:v>37.136762586574228</c:v>
                </c:pt>
                <c:pt idx="6483">
                  <c:v>37.137315562736617</c:v>
                </c:pt>
                <c:pt idx="6484">
                  <c:v>37.137425862160384</c:v>
                </c:pt>
                <c:pt idx="6485">
                  <c:v>37.137539297296939</c:v>
                </c:pt>
                <c:pt idx="6486">
                  <c:v>37.138148417442636</c:v>
                </c:pt>
                <c:pt idx="6487">
                  <c:v>37.138734578514573</c:v>
                </c:pt>
                <c:pt idx="6488">
                  <c:v>37.138820106175629</c:v>
                </c:pt>
                <c:pt idx="6489">
                  <c:v>37.139159019642015</c:v>
                </c:pt>
                <c:pt idx="6490">
                  <c:v>37.139301254567364</c:v>
                </c:pt>
                <c:pt idx="6491">
                  <c:v>37.139568375062069</c:v>
                </c:pt>
                <c:pt idx="6492">
                  <c:v>37.13983980841514</c:v>
                </c:pt>
                <c:pt idx="6493">
                  <c:v>37.139918670309584</c:v>
                </c:pt>
                <c:pt idx="6494">
                  <c:v>37.140395585284367</c:v>
                </c:pt>
                <c:pt idx="6495">
                  <c:v>37.141037809991538</c:v>
                </c:pt>
                <c:pt idx="6496">
                  <c:v>37.141104644616668</c:v>
                </c:pt>
                <c:pt idx="6497">
                  <c:v>37.141609441102673</c:v>
                </c:pt>
                <c:pt idx="6498">
                  <c:v>37.141872335007463</c:v>
                </c:pt>
                <c:pt idx="6499">
                  <c:v>37.142102841613756</c:v>
                </c:pt>
                <c:pt idx="6500">
                  <c:v>37.142195876761029</c:v>
                </c:pt>
                <c:pt idx="6501">
                  <c:v>37.142231382977933</c:v>
                </c:pt>
                <c:pt idx="6502">
                  <c:v>37.142599183398069</c:v>
                </c:pt>
                <c:pt idx="6503">
                  <c:v>37.142974980607804</c:v>
                </c:pt>
                <c:pt idx="6504">
                  <c:v>37.143407705056653</c:v>
                </c:pt>
                <c:pt idx="6505">
                  <c:v>37.14420862974994</c:v>
                </c:pt>
                <c:pt idx="6506">
                  <c:v>37.144537670348775</c:v>
                </c:pt>
                <c:pt idx="6507">
                  <c:v>37.144937555536401</c:v>
                </c:pt>
                <c:pt idx="6508">
                  <c:v>37.145499713676578</c:v>
                </c:pt>
                <c:pt idx="6509">
                  <c:v>37.146191060943075</c:v>
                </c:pt>
                <c:pt idx="6510">
                  <c:v>37.147205326723949</c:v>
                </c:pt>
                <c:pt idx="6511">
                  <c:v>37.147697863675958</c:v>
                </c:pt>
                <c:pt idx="6512">
                  <c:v>37.149142401793618</c:v>
                </c:pt>
                <c:pt idx="6513">
                  <c:v>37.149516537552728</c:v>
                </c:pt>
                <c:pt idx="6514">
                  <c:v>37.150152527982776</c:v>
                </c:pt>
                <c:pt idx="6515">
                  <c:v>37.150256701042217</c:v>
                </c:pt>
                <c:pt idx="6516">
                  <c:v>37.150424576853183</c:v>
                </c:pt>
                <c:pt idx="6517">
                  <c:v>37.150748627832066</c:v>
                </c:pt>
                <c:pt idx="6518">
                  <c:v>37.151134631187944</c:v>
                </c:pt>
                <c:pt idx="6519">
                  <c:v>37.151501112557206</c:v>
                </c:pt>
                <c:pt idx="6520">
                  <c:v>37.151897028741878</c:v>
                </c:pt>
                <c:pt idx="6521">
                  <c:v>37.151939494034188</c:v>
                </c:pt>
                <c:pt idx="6522">
                  <c:v>37.15280542280302</c:v>
                </c:pt>
                <c:pt idx="6523">
                  <c:v>37.153151705204607</c:v>
                </c:pt>
                <c:pt idx="6524">
                  <c:v>37.153420449326511</c:v>
                </c:pt>
                <c:pt idx="6525">
                  <c:v>37.155043631952964</c:v>
                </c:pt>
                <c:pt idx="6526">
                  <c:v>37.155311157707821</c:v>
                </c:pt>
                <c:pt idx="6527">
                  <c:v>37.15577610389461</c:v>
                </c:pt>
                <c:pt idx="6528">
                  <c:v>37.157825172863312</c:v>
                </c:pt>
                <c:pt idx="6529">
                  <c:v>37.158082774317862</c:v>
                </c:pt>
                <c:pt idx="6530">
                  <c:v>37.159127806717557</c:v>
                </c:pt>
                <c:pt idx="6531">
                  <c:v>37.159741982161854</c:v>
                </c:pt>
                <c:pt idx="6532">
                  <c:v>37.160430109725361</c:v>
                </c:pt>
                <c:pt idx="6533">
                  <c:v>37.160973833338673</c:v>
                </c:pt>
                <c:pt idx="6534">
                  <c:v>37.161331647003109</c:v>
                </c:pt>
                <c:pt idx="6535">
                  <c:v>37.162939255961618</c:v>
                </c:pt>
                <c:pt idx="6536">
                  <c:v>37.163109171562759</c:v>
                </c:pt>
                <c:pt idx="6537">
                  <c:v>37.163906466073172</c:v>
                </c:pt>
                <c:pt idx="6538">
                  <c:v>37.164435662529328</c:v>
                </c:pt>
                <c:pt idx="6539">
                  <c:v>37.164984327379749</c:v>
                </c:pt>
                <c:pt idx="6540">
                  <c:v>37.166566766517555</c:v>
                </c:pt>
                <c:pt idx="6541">
                  <c:v>37.166582227085328</c:v>
                </c:pt>
                <c:pt idx="6542">
                  <c:v>37.167404153568491</c:v>
                </c:pt>
                <c:pt idx="6543">
                  <c:v>37.16887934026861</c:v>
                </c:pt>
                <c:pt idx="6544">
                  <c:v>37.168880826021216</c:v>
                </c:pt>
                <c:pt idx="6545">
                  <c:v>37.170829120449341</c:v>
                </c:pt>
                <c:pt idx="6546">
                  <c:v>37.170845227607813</c:v>
                </c:pt>
                <c:pt idx="6547">
                  <c:v>37.171609326297109</c:v>
                </c:pt>
                <c:pt idx="6548">
                  <c:v>37.172239176563117</c:v>
                </c:pt>
                <c:pt idx="6549">
                  <c:v>37.17298673958387</c:v>
                </c:pt>
                <c:pt idx="6550">
                  <c:v>37.173079316649037</c:v>
                </c:pt>
                <c:pt idx="6551">
                  <c:v>37.174342292609332</c:v>
                </c:pt>
                <c:pt idx="6552">
                  <c:v>37.174813053024153</c:v>
                </c:pt>
                <c:pt idx="6553">
                  <c:v>37.174948095363312</c:v>
                </c:pt>
                <c:pt idx="6554">
                  <c:v>37.175576023264348</c:v>
                </c:pt>
                <c:pt idx="6555">
                  <c:v>37.17639243869322</c:v>
                </c:pt>
                <c:pt idx="6556">
                  <c:v>37.17660701102519</c:v>
                </c:pt>
                <c:pt idx="6557">
                  <c:v>37.176717840883356</c:v>
                </c:pt>
                <c:pt idx="6558">
                  <c:v>37.176800565004058</c:v>
                </c:pt>
                <c:pt idx="6559">
                  <c:v>37.177094137308423</c:v>
                </c:pt>
                <c:pt idx="6560">
                  <c:v>37.177500840605198</c:v>
                </c:pt>
                <c:pt idx="6561">
                  <c:v>37.177913306892542</c:v>
                </c:pt>
                <c:pt idx="6562">
                  <c:v>37.178529555156196</c:v>
                </c:pt>
                <c:pt idx="6563">
                  <c:v>37.178856008206019</c:v>
                </c:pt>
                <c:pt idx="6564">
                  <c:v>37.180832958463277</c:v>
                </c:pt>
                <c:pt idx="6565">
                  <c:v>37.180977734789714</c:v>
                </c:pt>
                <c:pt idx="6566">
                  <c:v>37.181235564838829</c:v>
                </c:pt>
                <c:pt idx="6567">
                  <c:v>37.182253718319402</c:v>
                </c:pt>
                <c:pt idx="6568">
                  <c:v>37.184378387208561</c:v>
                </c:pt>
                <c:pt idx="6569">
                  <c:v>37.184550774985361</c:v>
                </c:pt>
                <c:pt idx="6570">
                  <c:v>37.184564509191269</c:v>
                </c:pt>
                <c:pt idx="6571">
                  <c:v>37.184618875037984</c:v>
                </c:pt>
                <c:pt idx="6572">
                  <c:v>37.184800592554822</c:v>
                </c:pt>
                <c:pt idx="6573">
                  <c:v>37.185388386228276</c:v>
                </c:pt>
                <c:pt idx="6574">
                  <c:v>37.18628498136826</c:v>
                </c:pt>
                <c:pt idx="6575">
                  <c:v>37.187275772350148</c:v>
                </c:pt>
                <c:pt idx="6576">
                  <c:v>37.187429372469694</c:v>
                </c:pt>
                <c:pt idx="6577">
                  <c:v>37.187514554103807</c:v>
                </c:pt>
                <c:pt idx="6578">
                  <c:v>37.18817004800318</c:v>
                </c:pt>
                <c:pt idx="6579">
                  <c:v>37.188230182952623</c:v>
                </c:pt>
                <c:pt idx="6580">
                  <c:v>37.189957790399923</c:v>
                </c:pt>
                <c:pt idx="6581">
                  <c:v>37.191285178271144</c:v>
                </c:pt>
                <c:pt idx="6582">
                  <c:v>37.19425735958837</c:v>
                </c:pt>
                <c:pt idx="6583">
                  <c:v>37.194765920751422</c:v>
                </c:pt>
                <c:pt idx="6584">
                  <c:v>37.195861497598258</c:v>
                </c:pt>
                <c:pt idx="6585">
                  <c:v>37.196301780662743</c:v>
                </c:pt>
                <c:pt idx="6586">
                  <c:v>37.197224703394824</c:v>
                </c:pt>
                <c:pt idx="6587">
                  <c:v>37.197685504851691</c:v>
                </c:pt>
                <c:pt idx="6588">
                  <c:v>37.197861468325414</c:v>
                </c:pt>
                <c:pt idx="6589">
                  <c:v>37.198024091403816</c:v>
                </c:pt>
                <c:pt idx="6590">
                  <c:v>37.198845075905126</c:v>
                </c:pt>
                <c:pt idx="6591">
                  <c:v>37.199088985847062</c:v>
                </c:pt>
                <c:pt idx="6592">
                  <c:v>37.200494320123838</c:v>
                </c:pt>
                <c:pt idx="6593">
                  <c:v>37.201256271777225</c:v>
                </c:pt>
                <c:pt idx="6594">
                  <c:v>37.202326840360755</c:v>
                </c:pt>
                <c:pt idx="6595">
                  <c:v>37.202354602789903</c:v>
                </c:pt>
                <c:pt idx="6596">
                  <c:v>37.202677646986999</c:v>
                </c:pt>
                <c:pt idx="6597">
                  <c:v>37.203483705130033</c:v>
                </c:pt>
                <c:pt idx="6598">
                  <c:v>37.203544559760346</c:v>
                </c:pt>
                <c:pt idx="6599">
                  <c:v>37.204038799174064</c:v>
                </c:pt>
                <c:pt idx="6600">
                  <c:v>37.204053980001021</c:v>
                </c:pt>
                <c:pt idx="6601">
                  <c:v>37.204066637304059</c:v>
                </c:pt>
                <c:pt idx="6602">
                  <c:v>37.204136632694933</c:v>
                </c:pt>
                <c:pt idx="6603">
                  <c:v>37.204179797892756</c:v>
                </c:pt>
                <c:pt idx="6604">
                  <c:v>37.204207182392466</c:v>
                </c:pt>
                <c:pt idx="6605">
                  <c:v>37.204929695930765</c:v>
                </c:pt>
                <c:pt idx="6606">
                  <c:v>37.205040316303517</c:v>
                </c:pt>
                <c:pt idx="6607">
                  <c:v>37.205934985143998</c:v>
                </c:pt>
                <c:pt idx="6608">
                  <c:v>37.206645634508739</c:v>
                </c:pt>
                <c:pt idx="6609">
                  <c:v>37.207581190533219</c:v>
                </c:pt>
                <c:pt idx="6610">
                  <c:v>37.208109294181384</c:v>
                </c:pt>
                <c:pt idx="6611">
                  <c:v>37.209163107428871</c:v>
                </c:pt>
                <c:pt idx="6612">
                  <c:v>37.209324816736398</c:v>
                </c:pt>
                <c:pt idx="6613">
                  <c:v>37.209852897654997</c:v>
                </c:pt>
                <c:pt idx="6614">
                  <c:v>37.210254422991135</c:v>
                </c:pt>
                <c:pt idx="6615">
                  <c:v>37.21050815051273</c:v>
                </c:pt>
                <c:pt idx="6616">
                  <c:v>37.210827420169018</c:v>
                </c:pt>
                <c:pt idx="6617">
                  <c:v>37.211571517872784</c:v>
                </c:pt>
                <c:pt idx="6618">
                  <c:v>37.212286740072685</c:v>
                </c:pt>
                <c:pt idx="6619">
                  <c:v>37.212699026136384</c:v>
                </c:pt>
                <c:pt idx="6620">
                  <c:v>37.213232388572457</c:v>
                </c:pt>
                <c:pt idx="6621">
                  <c:v>37.213397501049428</c:v>
                </c:pt>
                <c:pt idx="6622">
                  <c:v>37.213678501368598</c:v>
                </c:pt>
                <c:pt idx="6623">
                  <c:v>37.213767650366655</c:v>
                </c:pt>
                <c:pt idx="6624">
                  <c:v>37.214707335661409</c:v>
                </c:pt>
                <c:pt idx="6625">
                  <c:v>37.214964135513341</c:v>
                </c:pt>
                <c:pt idx="6626">
                  <c:v>37.216348052536773</c:v>
                </c:pt>
                <c:pt idx="6627">
                  <c:v>37.216763629811297</c:v>
                </c:pt>
                <c:pt idx="6628">
                  <c:v>37.217240847483652</c:v>
                </c:pt>
                <c:pt idx="6629">
                  <c:v>37.217273885036548</c:v>
                </c:pt>
                <c:pt idx="6630">
                  <c:v>37.217330584150083</c:v>
                </c:pt>
                <c:pt idx="6631">
                  <c:v>37.217785010833374</c:v>
                </c:pt>
                <c:pt idx="6632">
                  <c:v>37.218878611455516</c:v>
                </c:pt>
                <c:pt idx="6633">
                  <c:v>37.219108440373709</c:v>
                </c:pt>
                <c:pt idx="6634">
                  <c:v>37.219745116722294</c:v>
                </c:pt>
                <c:pt idx="6635">
                  <c:v>37.220270833377988</c:v>
                </c:pt>
                <c:pt idx="6636">
                  <c:v>37.220299170656524</c:v>
                </c:pt>
                <c:pt idx="6637">
                  <c:v>37.221465773977322</c:v>
                </c:pt>
                <c:pt idx="6638">
                  <c:v>37.221553049807746</c:v>
                </c:pt>
                <c:pt idx="6639">
                  <c:v>37.221735724147791</c:v>
                </c:pt>
                <c:pt idx="6640">
                  <c:v>37.221889458360771</c:v>
                </c:pt>
                <c:pt idx="6641">
                  <c:v>37.222267301596844</c:v>
                </c:pt>
                <c:pt idx="6642">
                  <c:v>37.223095767397908</c:v>
                </c:pt>
                <c:pt idx="6643">
                  <c:v>37.223521491966615</c:v>
                </c:pt>
                <c:pt idx="6644">
                  <c:v>37.223732422699563</c:v>
                </c:pt>
                <c:pt idx="6645">
                  <c:v>37.224444148143547</c:v>
                </c:pt>
                <c:pt idx="6646">
                  <c:v>37.225873263071378</c:v>
                </c:pt>
                <c:pt idx="6647">
                  <c:v>37.226222414822615</c:v>
                </c:pt>
                <c:pt idx="6648">
                  <c:v>37.227201774486225</c:v>
                </c:pt>
                <c:pt idx="6649">
                  <c:v>37.227462033174163</c:v>
                </c:pt>
                <c:pt idx="6650">
                  <c:v>37.228106032063714</c:v>
                </c:pt>
                <c:pt idx="6651">
                  <c:v>37.229009526840578</c:v>
                </c:pt>
                <c:pt idx="6652">
                  <c:v>37.229300604026008</c:v>
                </c:pt>
                <c:pt idx="6653">
                  <c:v>37.230597912629982</c:v>
                </c:pt>
                <c:pt idx="6654">
                  <c:v>37.231668630684794</c:v>
                </c:pt>
                <c:pt idx="6655">
                  <c:v>37.233461569696878</c:v>
                </c:pt>
                <c:pt idx="6656">
                  <c:v>37.234350547106075</c:v>
                </c:pt>
                <c:pt idx="6657">
                  <c:v>37.234429329570716</c:v>
                </c:pt>
                <c:pt idx="6658">
                  <c:v>37.234682602600564</c:v>
                </c:pt>
                <c:pt idx="6659">
                  <c:v>37.234804752017759</c:v>
                </c:pt>
                <c:pt idx="6660">
                  <c:v>37.234939758112638</c:v>
                </c:pt>
                <c:pt idx="6661">
                  <c:v>37.236826608483604</c:v>
                </c:pt>
                <c:pt idx="6662">
                  <c:v>37.236922838203391</c:v>
                </c:pt>
                <c:pt idx="6663">
                  <c:v>37.238182265226499</c:v>
                </c:pt>
                <c:pt idx="6664">
                  <c:v>37.238928560708608</c:v>
                </c:pt>
                <c:pt idx="6665">
                  <c:v>37.238961665378255</c:v>
                </c:pt>
                <c:pt idx="6666">
                  <c:v>37.239215444437356</c:v>
                </c:pt>
                <c:pt idx="6667">
                  <c:v>37.240608309367126</c:v>
                </c:pt>
                <c:pt idx="6668">
                  <c:v>37.241066517081549</c:v>
                </c:pt>
                <c:pt idx="6669">
                  <c:v>37.241107521522011</c:v>
                </c:pt>
                <c:pt idx="6670">
                  <c:v>37.241784892687221</c:v>
                </c:pt>
                <c:pt idx="6671">
                  <c:v>37.241808293099368</c:v>
                </c:pt>
                <c:pt idx="6672">
                  <c:v>37.242386925472147</c:v>
                </c:pt>
                <c:pt idx="6673">
                  <c:v>37.242806175877163</c:v>
                </c:pt>
                <c:pt idx="6674">
                  <c:v>37.243469510902948</c:v>
                </c:pt>
                <c:pt idx="6675">
                  <c:v>37.244209606348171</c:v>
                </c:pt>
                <c:pt idx="6676">
                  <c:v>37.244938093870118</c:v>
                </c:pt>
                <c:pt idx="6677">
                  <c:v>37.24570701238391</c:v>
                </c:pt>
                <c:pt idx="6678">
                  <c:v>37.245804586516918</c:v>
                </c:pt>
                <c:pt idx="6679">
                  <c:v>37.246248112365755</c:v>
                </c:pt>
                <c:pt idx="6680">
                  <c:v>37.24637877932534</c:v>
                </c:pt>
                <c:pt idx="6681">
                  <c:v>37.246594540633005</c:v>
                </c:pt>
                <c:pt idx="6682">
                  <c:v>37.247309635507804</c:v>
                </c:pt>
                <c:pt idx="6683">
                  <c:v>37.248193273307606</c:v>
                </c:pt>
                <c:pt idx="6684">
                  <c:v>37.248628124762227</c:v>
                </c:pt>
                <c:pt idx="6685">
                  <c:v>37.248920957289975</c:v>
                </c:pt>
                <c:pt idx="6686">
                  <c:v>37.249123550473094</c:v>
                </c:pt>
                <c:pt idx="6687">
                  <c:v>37.249134829449794</c:v>
                </c:pt>
                <c:pt idx="6688">
                  <c:v>37.249474149095683</c:v>
                </c:pt>
                <c:pt idx="6689">
                  <c:v>37.249541993495818</c:v>
                </c:pt>
                <c:pt idx="6690">
                  <c:v>37.249641445020643</c:v>
                </c:pt>
                <c:pt idx="6691">
                  <c:v>37.250267657702985</c:v>
                </c:pt>
                <c:pt idx="6692">
                  <c:v>37.251623756520615</c:v>
                </c:pt>
                <c:pt idx="6693">
                  <c:v>37.251943861966083</c:v>
                </c:pt>
                <c:pt idx="6694">
                  <c:v>37.252971288126169</c:v>
                </c:pt>
                <c:pt idx="6695">
                  <c:v>37.25323914047717</c:v>
                </c:pt>
                <c:pt idx="6696">
                  <c:v>37.253318276565231</c:v>
                </c:pt>
                <c:pt idx="6697">
                  <c:v>37.253878186728485</c:v>
                </c:pt>
                <c:pt idx="6698">
                  <c:v>37.25691427056114</c:v>
                </c:pt>
                <c:pt idx="6699">
                  <c:v>37.257323098716704</c:v>
                </c:pt>
                <c:pt idx="6700">
                  <c:v>37.258461003889842</c:v>
                </c:pt>
                <c:pt idx="6701">
                  <c:v>37.259084315021184</c:v>
                </c:pt>
                <c:pt idx="6702">
                  <c:v>37.259866038953561</c:v>
                </c:pt>
                <c:pt idx="6703">
                  <c:v>37.260234792293346</c:v>
                </c:pt>
                <c:pt idx="6704">
                  <c:v>37.262261494512366</c:v>
                </c:pt>
                <c:pt idx="6705">
                  <c:v>37.262434937198883</c:v>
                </c:pt>
                <c:pt idx="6706">
                  <c:v>37.264234313167826</c:v>
                </c:pt>
                <c:pt idx="6707">
                  <c:v>37.264685078924785</c:v>
                </c:pt>
                <c:pt idx="6708">
                  <c:v>37.265087361520784</c:v>
                </c:pt>
                <c:pt idx="6709">
                  <c:v>37.265567914415115</c:v>
                </c:pt>
                <c:pt idx="6710">
                  <c:v>37.266300783228218</c:v>
                </c:pt>
                <c:pt idx="6711">
                  <c:v>37.266479572142053</c:v>
                </c:pt>
                <c:pt idx="6712">
                  <c:v>37.266867917416135</c:v>
                </c:pt>
                <c:pt idx="6713">
                  <c:v>37.266873002823445</c:v>
                </c:pt>
                <c:pt idx="6714">
                  <c:v>37.267730930759491</c:v>
                </c:pt>
                <c:pt idx="6715">
                  <c:v>37.267967736628663</c:v>
                </c:pt>
                <c:pt idx="6716">
                  <c:v>37.26900430421837</c:v>
                </c:pt>
                <c:pt idx="6717">
                  <c:v>37.269846820806698</c:v>
                </c:pt>
                <c:pt idx="6718">
                  <c:v>37.26986208696615</c:v>
                </c:pt>
                <c:pt idx="6719">
                  <c:v>37.270135829726186</c:v>
                </c:pt>
                <c:pt idx="6720">
                  <c:v>37.270288205776382</c:v>
                </c:pt>
                <c:pt idx="6721">
                  <c:v>37.270816853745359</c:v>
                </c:pt>
                <c:pt idx="6722">
                  <c:v>37.271049538427171</c:v>
                </c:pt>
                <c:pt idx="6723">
                  <c:v>37.271129265347362</c:v>
                </c:pt>
                <c:pt idx="6724">
                  <c:v>37.271764478003206</c:v>
                </c:pt>
                <c:pt idx="6725">
                  <c:v>37.272375476787225</c:v>
                </c:pt>
                <c:pt idx="6726">
                  <c:v>37.272454795485402</c:v>
                </c:pt>
                <c:pt idx="6727">
                  <c:v>37.273070126063736</c:v>
                </c:pt>
                <c:pt idx="6728">
                  <c:v>37.275834048237328</c:v>
                </c:pt>
                <c:pt idx="6729">
                  <c:v>37.275983196249214</c:v>
                </c:pt>
                <c:pt idx="6730">
                  <c:v>37.276290778297557</c:v>
                </c:pt>
                <c:pt idx="6731">
                  <c:v>37.276385000062675</c:v>
                </c:pt>
                <c:pt idx="6732">
                  <c:v>37.27687946714159</c:v>
                </c:pt>
                <c:pt idx="6733">
                  <c:v>37.276990379489433</c:v>
                </c:pt>
                <c:pt idx="6734">
                  <c:v>37.277393392254261</c:v>
                </c:pt>
                <c:pt idx="6735">
                  <c:v>37.278133276107667</c:v>
                </c:pt>
                <c:pt idx="6736">
                  <c:v>37.278360450912679</c:v>
                </c:pt>
                <c:pt idx="6737">
                  <c:v>37.278700494386555</c:v>
                </c:pt>
                <c:pt idx="6738">
                  <c:v>37.279037392189004</c:v>
                </c:pt>
                <c:pt idx="6739">
                  <c:v>37.279675773956825</c:v>
                </c:pt>
                <c:pt idx="6740">
                  <c:v>37.280476501421717</c:v>
                </c:pt>
                <c:pt idx="6741">
                  <c:v>37.280774376020474</c:v>
                </c:pt>
                <c:pt idx="6742">
                  <c:v>37.281633248576568</c:v>
                </c:pt>
                <c:pt idx="6743">
                  <c:v>37.282875756219951</c:v>
                </c:pt>
                <c:pt idx="6744">
                  <c:v>37.282967844826089</c:v>
                </c:pt>
                <c:pt idx="6745">
                  <c:v>37.283030610966364</c:v>
                </c:pt>
                <c:pt idx="6746">
                  <c:v>37.283568717199742</c:v>
                </c:pt>
                <c:pt idx="6747">
                  <c:v>37.284306132373914</c:v>
                </c:pt>
                <c:pt idx="6748">
                  <c:v>37.285193210129954</c:v>
                </c:pt>
                <c:pt idx="6749">
                  <c:v>37.285369850451886</c:v>
                </c:pt>
                <c:pt idx="6750">
                  <c:v>37.285493715139317</c:v>
                </c:pt>
                <c:pt idx="6751">
                  <c:v>37.286790713156073</c:v>
                </c:pt>
                <c:pt idx="6752">
                  <c:v>37.287059882055409</c:v>
                </c:pt>
                <c:pt idx="6753">
                  <c:v>37.287196512964606</c:v>
                </c:pt>
                <c:pt idx="6754">
                  <c:v>37.288157665241989</c:v>
                </c:pt>
                <c:pt idx="6755">
                  <c:v>37.288864121410477</c:v>
                </c:pt>
                <c:pt idx="6756">
                  <c:v>37.289708504580865</c:v>
                </c:pt>
                <c:pt idx="6757">
                  <c:v>37.290159830167511</c:v>
                </c:pt>
                <c:pt idx="6758">
                  <c:v>37.291407604070677</c:v>
                </c:pt>
                <c:pt idx="6759">
                  <c:v>37.291435111081597</c:v>
                </c:pt>
                <c:pt idx="6760">
                  <c:v>37.291743523812436</c:v>
                </c:pt>
                <c:pt idx="6761">
                  <c:v>37.291808632699137</c:v>
                </c:pt>
                <c:pt idx="6762">
                  <c:v>37.292341902152799</c:v>
                </c:pt>
                <c:pt idx="6763">
                  <c:v>37.29250829573887</c:v>
                </c:pt>
                <c:pt idx="6764">
                  <c:v>37.293176707820088</c:v>
                </c:pt>
                <c:pt idx="6765">
                  <c:v>37.293875147888045</c:v>
                </c:pt>
                <c:pt idx="6766">
                  <c:v>37.295046592249371</c:v>
                </c:pt>
                <c:pt idx="6767">
                  <c:v>37.295849083977068</c:v>
                </c:pt>
                <c:pt idx="6768">
                  <c:v>37.296485980924665</c:v>
                </c:pt>
                <c:pt idx="6769">
                  <c:v>37.296623800818743</c:v>
                </c:pt>
                <c:pt idx="6770">
                  <c:v>37.297078520915882</c:v>
                </c:pt>
                <c:pt idx="6771">
                  <c:v>37.297359570633887</c:v>
                </c:pt>
                <c:pt idx="6772">
                  <c:v>37.29788921495215</c:v>
                </c:pt>
                <c:pt idx="6773">
                  <c:v>37.298049087441072</c:v>
                </c:pt>
                <c:pt idx="6774">
                  <c:v>37.299009305844216</c:v>
                </c:pt>
                <c:pt idx="6775">
                  <c:v>37.299074122102148</c:v>
                </c:pt>
                <c:pt idx="6776">
                  <c:v>37.299237900335818</c:v>
                </c:pt>
                <c:pt idx="6777">
                  <c:v>37.299391542021645</c:v>
                </c:pt>
                <c:pt idx="6778">
                  <c:v>37.299417504066319</c:v>
                </c:pt>
                <c:pt idx="6779">
                  <c:v>37.301597613381048</c:v>
                </c:pt>
                <c:pt idx="6780">
                  <c:v>37.302023598654351</c:v>
                </c:pt>
                <c:pt idx="6781">
                  <c:v>37.302708917152458</c:v>
                </c:pt>
                <c:pt idx="6782">
                  <c:v>37.303746432964196</c:v>
                </c:pt>
                <c:pt idx="6783">
                  <c:v>37.304177971254532</c:v>
                </c:pt>
                <c:pt idx="6784">
                  <c:v>37.304416600014648</c:v>
                </c:pt>
                <c:pt idx="6785">
                  <c:v>37.3045579765094</c:v>
                </c:pt>
                <c:pt idx="6786">
                  <c:v>37.304640329363593</c:v>
                </c:pt>
                <c:pt idx="6787">
                  <c:v>37.305206733170131</c:v>
                </c:pt>
                <c:pt idx="6788">
                  <c:v>37.305967101084569</c:v>
                </c:pt>
                <c:pt idx="6789">
                  <c:v>37.30628227676074</c:v>
                </c:pt>
                <c:pt idx="6790">
                  <c:v>37.306489544596801</c:v>
                </c:pt>
                <c:pt idx="6791">
                  <c:v>37.306640843300791</c:v>
                </c:pt>
                <c:pt idx="6792">
                  <c:v>37.307163291886809</c:v>
                </c:pt>
                <c:pt idx="6793">
                  <c:v>37.3072103975001</c:v>
                </c:pt>
                <c:pt idx="6794">
                  <c:v>37.307627759975155</c:v>
                </c:pt>
                <c:pt idx="6795">
                  <c:v>37.307632022984365</c:v>
                </c:pt>
                <c:pt idx="6796">
                  <c:v>37.308233346505993</c:v>
                </c:pt>
                <c:pt idx="6797">
                  <c:v>37.308795277125355</c:v>
                </c:pt>
                <c:pt idx="6798">
                  <c:v>37.308844373821266</c:v>
                </c:pt>
                <c:pt idx="6799">
                  <c:v>37.309387805016613</c:v>
                </c:pt>
                <c:pt idx="6800">
                  <c:v>37.310560684604702</c:v>
                </c:pt>
                <c:pt idx="6801">
                  <c:v>37.310625206718591</c:v>
                </c:pt>
                <c:pt idx="6802">
                  <c:v>37.310831874088684</c:v>
                </c:pt>
                <c:pt idx="6803">
                  <c:v>37.311835884008659</c:v>
                </c:pt>
                <c:pt idx="6804">
                  <c:v>37.31369587174386</c:v>
                </c:pt>
                <c:pt idx="6805">
                  <c:v>37.314140800259864</c:v>
                </c:pt>
                <c:pt idx="6806">
                  <c:v>37.314392979892283</c:v>
                </c:pt>
                <c:pt idx="6807">
                  <c:v>37.314718334512378</c:v>
                </c:pt>
                <c:pt idx="6808">
                  <c:v>37.316167729360011</c:v>
                </c:pt>
                <c:pt idx="6809">
                  <c:v>37.316531915880525</c:v>
                </c:pt>
                <c:pt idx="6810">
                  <c:v>37.316767961302936</c:v>
                </c:pt>
                <c:pt idx="6811">
                  <c:v>37.317003301914795</c:v>
                </c:pt>
                <c:pt idx="6812">
                  <c:v>37.321100931859796</c:v>
                </c:pt>
                <c:pt idx="6813">
                  <c:v>37.321800402482147</c:v>
                </c:pt>
                <c:pt idx="6814">
                  <c:v>37.321857895937896</c:v>
                </c:pt>
                <c:pt idx="6815">
                  <c:v>37.321879549089672</c:v>
                </c:pt>
                <c:pt idx="6816">
                  <c:v>37.322249757041021</c:v>
                </c:pt>
                <c:pt idx="6817">
                  <c:v>37.323540785546292</c:v>
                </c:pt>
                <c:pt idx="6818">
                  <c:v>37.323942221220399</c:v>
                </c:pt>
                <c:pt idx="6819">
                  <c:v>37.324730284971565</c:v>
                </c:pt>
                <c:pt idx="6820">
                  <c:v>37.32611671758734</c:v>
                </c:pt>
                <c:pt idx="6821">
                  <c:v>37.326698050412588</c:v>
                </c:pt>
                <c:pt idx="6822">
                  <c:v>37.327014579363713</c:v>
                </c:pt>
                <c:pt idx="6823">
                  <c:v>37.327579989808285</c:v>
                </c:pt>
                <c:pt idx="6824">
                  <c:v>37.330154384163876</c:v>
                </c:pt>
                <c:pt idx="6825">
                  <c:v>37.331219826274278</c:v>
                </c:pt>
                <c:pt idx="6826">
                  <c:v>37.331261795923773</c:v>
                </c:pt>
                <c:pt idx="6827">
                  <c:v>37.331321180532065</c:v>
                </c:pt>
                <c:pt idx="6828">
                  <c:v>37.331422562895781</c:v>
                </c:pt>
                <c:pt idx="6829">
                  <c:v>37.332388115709897</c:v>
                </c:pt>
                <c:pt idx="6830">
                  <c:v>37.332544649511348</c:v>
                </c:pt>
                <c:pt idx="6831">
                  <c:v>37.332722369864975</c:v>
                </c:pt>
                <c:pt idx="6832">
                  <c:v>37.333026214183732</c:v>
                </c:pt>
                <c:pt idx="6833">
                  <c:v>37.333048896614187</c:v>
                </c:pt>
                <c:pt idx="6834">
                  <c:v>37.333086968998167</c:v>
                </c:pt>
                <c:pt idx="6835">
                  <c:v>37.333101303935209</c:v>
                </c:pt>
                <c:pt idx="6836">
                  <c:v>37.333193068543146</c:v>
                </c:pt>
                <c:pt idx="6837">
                  <c:v>37.33332848534139</c:v>
                </c:pt>
                <c:pt idx="6838">
                  <c:v>37.333697001905108</c:v>
                </c:pt>
                <c:pt idx="6839">
                  <c:v>37.336196612976764</c:v>
                </c:pt>
                <c:pt idx="6840">
                  <c:v>37.336201567172324</c:v>
                </c:pt>
                <c:pt idx="6841">
                  <c:v>37.337140465673585</c:v>
                </c:pt>
                <c:pt idx="6842">
                  <c:v>37.337968151532706</c:v>
                </c:pt>
                <c:pt idx="6843">
                  <c:v>37.338202987226431</c:v>
                </c:pt>
                <c:pt idx="6844">
                  <c:v>37.338424678250661</c:v>
                </c:pt>
                <c:pt idx="6845">
                  <c:v>37.338637753710564</c:v>
                </c:pt>
                <c:pt idx="6846">
                  <c:v>37.339263955516095</c:v>
                </c:pt>
                <c:pt idx="6847">
                  <c:v>37.33941437585387</c:v>
                </c:pt>
                <c:pt idx="6848">
                  <c:v>37.339732109453777</c:v>
                </c:pt>
                <c:pt idx="6849">
                  <c:v>37.340411576420415</c:v>
                </c:pt>
                <c:pt idx="6850">
                  <c:v>37.340511558515168</c:v>
                </c:pt>
                <c:pt idx="6851">
                  <c:v>37.341353553229816</c:v>
                </c:pt>
                <c:pt idx="6852">
                  <c:v>37.342465900077002</c:v>
                </c:pt>
                <c:pt idx="6853">
                  <c:v>37.342783085199343</c:v>
                </c:pt>
                <c:pt idx="6854">
                  <c:v>37.343682262898753</c:v>
                </c:pt>
                <c:pt idx="6855">
                  <c:v>37.345965228369721</c:v>
                </c:pt>
                <c:pt idx="6856">
                  <c:v>37.346361594442627</c:v>
                </c:pt>
                <c:pt idx="6857">
                  <c:v>37.348140130261903</c:v>
                </c:pt>
                <c:pt idx="6858">
                  <c:v>37.348683198702894</c:v>
                </c:pt>
                <c:pt idx="6859">
                  <c:v>37.349029734462555</c:v>
                </c:pt>
                <c:pt idx="6860">
                  <c:v>37.350906544232856</c:v>
                </c:pt>
                <c:pt idx="6861">
                  <c:v>37.351002382341242</c:v>
                </c:pt>
                <c:pt idx="6862">
                  <c:v>37.351817216315027</c:v>
                </c:pt>
                <c:pt idx="6863">
                  <c:v>37.352040447782393</c:v>
                </c:pt>
                <c:pt idx="6864">
                  <c:v>37.352606170132674</c:v>
                </c:pt>
                <c:pt idx="6865">
                  <c:v>37.352808108060003</c:v>
                </c:pt>
                <c:pt idx="6866">
                  <c:v>37.353016018454468</c:v>
                </c:pt>
                <c:pt idx="6867">
                  <c:v>37.353307507804388</c:v>
                </c:pt>
                <c:pt idx="6868">
                  <c:v>37.353390714129418</c:v>
                </c:pt>
                <c:pt idx="6869">
                  <c:v>37.353727386613727</c:v>
                </c:pt>
                <c:pt idx="6870">
                  <c:v>37.354026183783411</c:v>
                </c:pt>
                <c:pt idx="6871">
                  <c:v>37.354032287207289</c:v>
                </c:pt>
                <c:pt idx="6872">
                  <c:v>37.354723450365853</c:v>
                </c:pt>
                <c:pt idx="6873">
                  <c:v>37.35548824735433</c:v>
                </c:pt>
                <c:pt idx="6874">
                  <c:v>37.356608209868085</c:v>
                </c:pt>
                <c:pt idx="6875">
                  <c:v>37.357470160072644</c:v>
                </c:pt>
                <c:pt idx="6876">
                  <c:v>37.360078709844785</c:v>
                </c:pt>
                <c:pt idx="6877">
                  <c:v>37.360306262022867</c:v>
                </c:pt>
                <c:pt idx="6878">
                  <c:v>37.36179799470429</c:v>
                </c:pt>
                <c:pt idx="6879">
                  <c:v>37.362967786287776</c:v>
                </c:pt>
                <c:pt idx="6880">
                  <c:v>37.363249351619316</c:v>
                </c:pt>
                <c:pt idx="6881">
                  <c:v>37.363551085107858</c:v>
                </c:pt>
                <c:pt idx="6882">
                  <c:v>37.363607815373179</c:v>
                </c:pt>
                <c:pt idx="6883">
                  <c:v>37.363631079294215</c:v>
                </c:pt>
                <c:pt idx="6884">
                  <c:v>37.364094449913232</c:v>
                </c:pt>
                <c:pt idx="6885">
                  <c:v>37.364948971888552</c:v>
                </c:pt>
                <c:pt idx="6886">
                  <c:v>37.366419863442616</c:v>
                </c:pt>
                <c:pt idx="6887">
                  <c:v>37.366544717158881</c:v>
                </c:pt>
                <c:pt idx="6888">
                  <c:v>37.367005372472143</c:v>
                </c:pt>
                <c:pt idx="6889">
                  <c:v>37.367118266777496</c:v>
                </c:pt>
                <c:pt idx="6890">
                  <c:v>37.369117309371539</c:v>
                </c:pt>
                <c:pt idx="6891">
                  <c:v>37.369403270649855</c:v>
                </c:pt>
                <c:pt idx="6892">
                  <c:v>37.369704508056579</c:v>
                </c:pt>
                <c:pt idx="6893">
                  <c:v>37.369712160791153</c:v>
                </c:pt>
                <c:pt idx="6894">
                  <c:v>37.370119398924047</c:v>
                </c:pt>
                <c:pt idx="6895">
                  <c:v>37.372796142869177</c:v>
                </c:pt>
                <c:pt idx="6896">
                  <c:v>37.373467953543575</c:v>
                </c:pt>
                <c:pt idx="6897">
                  <c:v>37.375520364981192</c:v>
                </c:pt>
                <c:pt idx="6898">
                  <c:v>37.375585581897802</c:v>
                </c:pt>
                <c:pt idx="6899">
                  <c:v>37.37655031954494</c:v>
                </c:pt>
                <c:pt idx="6900">
                  <c:v>37.3770390646755</c:v>
                </c:pt>
                <c:pt idx="6901">
                  <c:v>37.377225796644176</c:v>
                </c:pt>
                <c:pt idx="6902">
                  <c:v>37.378027735050374</c:v>
                </c:pt>
                <c:pt idx="6903">
                  <c:v>37.378155437405987</c:v>
                </c:pt>
                <c:pt idx="6904">
                  <c:v>37.37835263881928</c:v>
                </c:pt>
                <c:pt idx="6905">
                  <c:v>37.379365599811464</c:v>
                </c:pt>
                <c:pt idx="6906">
                  <c:v>37.380190629242612</c:v>
                </c:pt>
                <c:pt idx="6907">
                  <c:v>37.38070094788003</c:v>
                </c:pt>
                <c:pt idx="6908">
                  <c:v>37.382400700999405</c:v>
                </c:pt>
                <c:pt idx="6909">
                  <c:v>37.382436932696585</c:v>
                </c:pt>
                <c:pt idx="6910">
                  <c:v>37.382437561914699</c:v>
                </c:pt>
                <c:pt idx="6911">
                  <c:v>37.383285552527781</c:v>
                </c:pt>
                <c:pt idx="6912">
                  <c:v>37.3838175064325</c:v>
                </c:pt>
                <c:pt idx="6913">
                  <c:v>37.383853420537399</c:v>
                </c:pt>
                <c:pt idx="6914">
                  <c:v>37.383857187545857</c:v>
                </c:pt>
                <c:pt idx="6915">
                  <c:v>37.384279326359668</c:v>
                </c:pt>
                <c:pt idx="6916">
                  <c:v>37.384976758160249</c:v>
                </c:pt>
                <c:pt idx="6917">
                  <c:v>37.385319655158327</c:v>
                </c:pt>
                <c:pt idx="6918">
                  <c:v>37.38538013531192</c:v>
                </c:pt>
                <c:pt idx="6919">
                  <c:v>37.389151083407363</c:v>
                </c:pt>
                <c:pt idx="6920">
                  <c:v>37.39065814110841</c:v>
                </c:pt>
                <c:pt idx="6921">
                  <c:v>37.390768776605064</c:v>
                </c:pt>
                <c:pt idx="6922">
                  <c:v>37.391750968336808</c:v>
                </c:pt>
                <c:pt idx="6923">
                  <c:v>37.39203411282827</c:v>
                </c:pt>
                <c:pt idx="6924">
                  <c:v>37.394471377249424</c:v>
                </c:pt>
                <c:pt idx="6925">
                  <c:v>37.394972663444804</c:v>
                </c:pt>
                <c:pt idx="6926">
                  <c:v>37.395883839967325</c:v>
                </c:pt>
                <c:pt idx="6927">
                  <c:v>37.396784994333338</c:v>
                </c:pt>
                <c:pt idx="6928">
                  <c:v>37.397296992574098</c:v>
                </c:pt>
                <c:pt idx="6929">
                  <c:v>37.398373090035896</c:v>
                </c:pt>
                <c:pt idx="6930">
                  <c:v>37.398851204559548</c:v>
                </c:pt>
                <c:pt idx="6931">
                  <c:v>37.399963796000598</c:v>
                </c:pt>
                <c:pt idx="6932">
                  <c:v>37.400376996165576</c:v>
                </c:pt>
                <c:pt idx="6933">
                  <c:v>37.400384861236212</c:v>
                </c:pt>
                <c:pt idx="6934">
                  <c:v>37.401909936894278</c:v>
                </c:pt>
                <c:pt idx="6935">
                  <c:v>37.402223832434913</c:v>
                </c:pt>
                <c:pt idx="6936">
                  <c:v>37.40333949334871</c:v>
                </c:pt>
                <c:pt idx="6937">
                  <c:v>37.403673452647375</c:v>
                </c:pt>
                <c:pt idx="6938">
                  <c:v>37.404262506291573</c:v>
                </c:pt>
                <c:pt idx="6939">
                  <c:v>37.404405675768288</c:v>
                </c:pt>
                <c:pt idx="6940">
                  <c:v>37.406019461568718</c:v>
                </c:pt>
                <c:pt idx="6941">
                  <c:v>37.406098218023693</c:v>
                </c:pt>
                <c:pt idx="6942">
                  <c:v>37.406281725449311</c:v>
                </c:pt>
                <c:pt idx="6943">
                  <c:v>37.406432284692542</c:v>
                </c:pt>
                <c:pt idx="6944">
                  <c:v>37.406661429900403</c:v>
                </c:pt>
                <c:pt idx="6945">
                  <c:v>37.406744108067201</c:v>
                </c:pt>
                <c:pt idx="6946">
                  <c:v>37.406832619523101</c:v>
                </c:pt>
                <c:pt idx="6947">
                  <c:v>37.407202667467487</c:v>
                </c:pt>
                <c:pt idx="6948">
                  <c:v>37.408990917846644</c:v>
                </c:pt>
                <c:pt idx="6949">
                  <c:v>37.409097508886873</c:v>
                </c:pt>
                <c:pt idx="6950">
                  <c:v>37.411289927999867</c:v>
                </c:pt>
                <c:pt idx="6951">
                  <c:v>37.413425316151681</c:v>
                </c:pt>
                <c:pt idx="6952">
                  <c:v>37.413464528642585</c:v>
                </c:pt>
                <c:pt idx="6953">
                  <c:v>37.414175062328617</c:v>
                </c:pt>
                <c:pt idx="6954">
                  <c:v>37.414260222321147</c:v>
                </c:pt>
                <c:pt idx="6955">
                  <c:v>37.414839639516785</c:v>
                </c:pt>
                <c:pt idx="6956">
                  <c:v>37.415358359366515</c:v>
                </c:pt>
                <c:pt idx="6957">
                  <c:v>37.415799706256323</c:v>
                </c:pt>
                <c:pt idx="6958">
                  <c:v>37.416421249378921</c:v>
                </c:pt>
                <c:pt idx="6959">
                  <c:v>37.416688976647556</c:v>
                </c:pt>
                <c:pt idx="6960">
                  <c:v>37.417469937018573</c:v>
                </c:pt>
                <c:pt idx="6961">
                  <c:v>37.417954338255548</c:v>
                </c:pt>
                <c:pt idx="6962">
                  <c:v>37.418281001284655</c:v>
                </c:pt>
                <c:pt idx="6963">
                  <c:v>37.418406685144021</c:v>
                </c:pt>
                <c:pt idx="6964">
                  <c:v>37.419744365162686</c:v>
                </c:pt>
                <c:pt idx="6965">
                  <c:v>37.420193527532881</c:v>
                </c:pt>
                <c:pt idx="6966">
                  <c:v>37.420614904071478</c:v>
                </c:pt>
                <c:pt idx="6967">
                  <c:v>37.421268480791447</c:v>
                </c:pt>
                <c:pt idx="6968">
                  <c:v>37.421505485462461</c:v>
                </c:pt>
                <c:pt idx="6969">
                  <c:v>37.422996398485886</c:v>
                </c:pt>
                <c:pt idx="6970">
                  <c:v>37.423243588273003</c:v>
                </c:pt>
                <c:pt idx="6971">
                  <c:v>37.423248456526068</c:v>
                </c:pt>
                <c:pt idx="6972">
                  <c:v>37.423273561618167</c:v>
                </c:pt>
                <c:pt idx="6973">
                  <c:v>37.424344173236193</c:v>
                </c:pt>
                <c:pt idx="6974">
                  <c:v>37.424615918521347</c:v>
                </c:pt>
                <c:pt idx="6975">
                  <c:v>37.425312372544568</c:v>
                </c:pt>
                <c:pt idx="6976">
                  <c:v>37.427350059103659</c:v>
                </c:pt>
                <c:pt idx="6977">
                  <c:v>37.427392075448509</c:v>
                </c:pt>
                <c:pt idx="6978">
                  <c:v>37.427584018896816</c:v>
                </c:pt>
                <c:pt idx="6979">
                  <c:v>37.428166702172348</c:v>
                </c:pt>
                <c:pt idx="6980">
                  <c:v>37.428777148506093</c:v>
                </c:pt>
                <c:pt idx="6981">
                  <c:v>37.429819689602802</c:v>
                </c:pt>
                <c:pt idx="6982">
                  <c:v>37.429893087258442</c:v>
                </c:pt>
                <c:pt idx="6983">
                  <c:v>37.429894197329723</c:v>
                </c:pt>
                <c:pt idx="6984">
                  <c:v>37.430043665042987</c:v>
                </c:pt>
                <c:pt idx="6985">
                  <c:v>37.430105438278531</c:v>
                </c:pt>
                <c:pt idx="6986">
                  <c:v>37.430526664931229</c:v>
                </c:pt>
                <c:pt idx="6987">
                  <c:v>37.432357691985224</c:v>
                </c:pt>
                <c:pt idx="6988">
                  <c:v>37.43392101930862</c:v>
                </c:pt>
                <c:pt idx="6989">
                  <c:v>37.436540529546185</c:v>
                </c:pt>
                <c:pt idx="6990">
                  <c:v>37.437885099617645</c:v>
                </c:pt>
                <c:pt idx="6991">
                  <c:v>37.438764240408759</c:v>
                </c:pt>
                <c:pt idx="6992">
                  <c:v>37.439063005004591</c:v>
                </c:pt>
                <c:pt idx="6993">
                  <c:v>37.44059688105056</c:v>
                </c:pt>
                <c:pt idx="6994">
                  <c:v>37.440627392059689</c:v>
                </c:pt>
                <c:pt idx="6995">
                  <c:v>37.44063269454454</c:v>
                </c:pt>
                <c:pt idx="6996">
                  <c:v>37.440749307503133</c:v>
                </c:pt>
                <c:pt idx="6997">
                  <c:v>37.440881968890203</c:v>
                </c:pt>
                <c:pt idx="6998">
                  <c:v>37.44112508800287</c:v>
                </c:pt>
                <c:pt idx="6999">
                  <c:v>37.443376594479538</c:v>
                </c:pt>
                <c:pt idx="7000">
                  <c:v>37.443522444258882</c:v>
                </c:pt>
                <c:pt idx="7001">
                  <c:v>37.445321928449701</c:v>
                </c:pt>
                <c:pt idx="7002">
                  <c:v>37.445390374323893</c:v>
                </c:pt>
                <c:pt idx="7003">
                  <c:v>37.447163672290976</c:v>
                </c:pt>
                <c:pt idx="7004">
                  <c:v>37.447479430010361</c:v>
                </c:pt>
                <c:pt idx="7005">
                  <c:v>37.447768609243447</c:v>
                </c:pt>
                <c:pt idx="7006">
                  <c:v>37.448398283223867</c:v>
                </c:pt>
                <c:pt idx="7007">
                  <c:v>37.450161060267888</c:v>
                </c:pt>
                <c:pt idx="7008">
                  <c:v>37.450364870374727</c:v>
                </c:pt>
                <c:pt idx="7009">
                  <c:v>37.451211780655093</c:v>
                </c:pt>
                <c:pt idx="7010">
                  <c:v>37.451403237261317</c:v>
                </c:pt>
                <c:pt idx="7011">
                  <c:v>37.451633835346506</c:v>
                </c:pt>
                <c:pt idx="7012">
                  <c:v>37.452734520743789</c:v>
                </c:pt>
                <c:pt idx="7013">
                  <c:v>37.453073439290492</c:v>
                </c:pt>
                <c:pt idx="7014">
                  <c:v>37.454337261857674</c:v>
                </c:pt>
                <c:pt idx="7015">
                  <c:v>37.455100895289647</c:v>
                </c:pt>
                <c:pt idx="7016">
                  <c:v>37.456273656378215</c:v>
                </c:pt>
                <c:pt idx="7017">
                  <c:v>37.456406610518584</c:v>
                </c:pt>
                <c:pt idx="7018">
                  <c:v>37.456863181909327</c:v>
                </c:pt>
                <c:pt idx="7019">
                  <c:v>37.457689892486933</c:v>
                </c:pt>
                <c:pt idx="7020">
                  <c:v>37.459868015673422</c:v>
                </c:pt>
                <c:pt idx="7021">
                  <c:v>37.463114256566335</c:v>
                </c:pt>
                <c:pt idx="7022">
                  <c:v>37.464868251586395</c:v>
                </c:pt>
                <c:pt idx="7023">
                  <c:v>37.464906307432258</c:v>
                </c:pt>
                <c:pt idx="7024">
                  <c:v>37.465008610706249</c:v>
                </c:pt>
                <c:pt idx="7025">
                  <c:v>37.465512099868313</c:v>
                </c:pt>
                <c:pt idx="7026">
                  <c:v>37.466590774317645</c:v>
                </c:pt>
                <c:pt idx="7027">
                  <c:v>37.466792629721361</c:v>
                </c:pt>
                <c:pt idx="7028">
                  <c:v>37.466805351156786</c:v>
                </c:pt>
                <c:pt idx="7029">
                  <c:v>37.467542397489559</c:v>
                </c:pt>
                <c:pt idx="7030">
                  <c:v>37.468338665337804</c:v>
                </c:pt>
                <c:pt idx="7031">
                  <c:v>37.46887816634397</c:v>
                </c:pt>
                <c:pt idx="7032">
                  <c:v>37.469725539283502</c:v>
                </c:pt>
                <c:pt idx="7033">
                  <c:v>37.470169225888363</c:v>
                </c:pt>
                <c:pt idx="7034">
                  <c:v>37.471009504275052</c:v>
                </c:pt>
                <c:pt idx="7035">
                  <c:v>37.471020427913629</c:v>
                </c:pt>
                <c:pt idx="7036">
                  <c:v>37.472601045722676</c:v>
                </c:pt>
                <c:pt idx="7037">
                  <c:v>37.47428306089472</c:v>
                </c:pt>
                <c:pt idx="7038">
                  <c:v>37.475191285703715</c:v>
                </c:pt>
                <c:pt idx="7039">
                  <c:v>37.475295970283483</c:v>
                </c:pt>
                <c:pt idx="7040">
                  <c:v>37.477309236094037</c:v>
                </c:pt>
                <c:pt idx="7041">
                  <c:v>37.477327802451285</c:v>
                </c:pt>
                <c:pt idx="7042">
                  <c:v>37.478012717670858</c:v>
                </c:pt>
                <c:pt idx="7043">
                  <c:v>37.478186013586289</c:v>
                </c:pt>
                <c:pt idx="7044">
                  <c:v>37.478210164710653</c:v>
                </c:pt>
                <c:pt idx="7045">
                  <c:v>37.478582993377593</c:v>
                </c:pt>
                <c:pt idx="7046">
                  <c:v>37.478630387280731</c:v>
                </c:pt>
                <c:pt idx="7047">
                  <c:v>37.478764376542486</c:v>
                </c:pt>
                <c:pt idx="7048">
                  <c:v>37.479315276426782</c:v>
                </c:pt>
                <c:pt idx="7049">
                  <c:v>37.479422558468237</c:v>
                </c:pt>
                <c:pt idx="7050">
                  <c:v>37.480831718789197</c:v>
                </c:pt>
                <c:pt idx="7051">
                  <c:v>37.481349006503983</c:v>
                </c:pt>
                <c:pt idx="7052">
                  <c:v>37.48173098008936</c:v>
                </c:pt>
                <c:pt idx="7053">
                  <c:v>37.483315083724968</c:v>
                </c:pt>
                <c:pt idx="7054">
                  <c:v>37.483511067057783</c:v>
                </c:pt>
                <c:pt idx="7055">
                  <c:v>37.483946684772228</c:v>
                </c:pt>
                <c:pt idx="7056">
                  <c:v>37.48448664588593</c:v>
                </c:pt>
                <c:pt idx="7057">
                  <c:v>37.485305170435574</c:v>
                </c:pt>
                <c:pt idx="7058">
                  <c:v>37.485363649207663</c:v>
                </c:pt>
                <c:pt idx="7059">
                  <c:v>37.487347620529555</c:v>
                </c:pt>
                <c:pt idx="7060">
                  <c:v>37.487646988326674</c:v>
                </c:pt>
                <c:pt idx="7061">
                  <c:v>37.487757210654252</c:v>
                </c:pt>
                <c:pt idx="7062">
                  <c:v>37.488370403736816</c:v>
                </c:pt>
                <c:pt idx="7063">
                  <c:v>37.49006250465635</c:v>
                </c:pt>
                <c:pt idx="7064">
                  <c:v>37.491183531044761</c:v>
                </c:pt>
                <c:pt idx="7065">
                  <c:v>37.492636735527846</c:v>
                </c:pt>
                <c:pt idx="7066">
                  <c:v>37.492925942116663</c:v>
                </c:pt>
                <c:pt idx="7067">
                  <c:v>37.493202659125522</c:v>
                </c:pt>
                <c:pt idx="7068">
                  <c:v>37.4932248264763</c:v>
                </c:pt>
                <c:pt idx="7069">
                  <c:v>37.494425266101601</c:v>
                </c:pt>
                <c:pt idx="7070">
                  <c:v>37.495097697715742</c:v>
                </c:pt>
                <c:pt idx="7071">
                  <c:v>37.49644121045133</c:v>
                </c:pt>
                <c:pt idx="7072">
                  <c:v>37.499117406981462</c:v>
                </c:pt>
                <c:pt idx="7073">
                  <c:v>37.500023616201858</c:v>
                </c:pt>
                <c:pt idx="7074">
                  <c:v>37.5014892891245</c:v>
                </c:pt>
                <c:pt idx="7075">
                  <c:v>37.501764925605954</c:v>
                </c:pt>
                <c:pt idx="7076">
                  <c:v>37.503742251765004</c:v>
                </c:pt>
                <c:pt idx="7077">
                  <c:v>37.503993580501152</c:v>
                </c:pt>
                <c:pt idx="7078">
                  <c:v>37.504069400386001</c:v>
                </c:pt>
                <c:pt idx="7079">
                  <c:v>37.504104458570545</c:v>
                </c:pt>
                <c:pt idx="7080">
                  <c:v>37.504767003979786</c:v>
                </c:pt>
                <c:pt idx="7081">
                  <c:v>37.505221079788143</c:v>
                </c:pt>
                <c:pt idx="7082">
                  <c:v>37.505408974126617</c:v>
                </c:pt>
                <c:pt idx="7083">
                  <c:v>37.505716529686069</c:v>
                </c:pt>
                <c:pt idx="7084">
                  <c:v>37.505748012416909</c:v>
                </c:pt>
                <c:pt idx="7085">
                  <c:v>37.505972969515604</c:v>
                </c:pt>
                <c:pt idx="7086">
                  <c:v>37.506318767499522</c:v>
                </c:pt>
                <c:pt idx="7087">
                  <c:v>37.506439739344529</c:v>
                </c:pt>
                <c:pt idx="7088">
                  <c:v>37.508806554550944</c:v>
                </c:pt>
                <c:pt idx="7089">
                  <c:v>37.509451645215208</c:v>
                </c:pt>
                <c:pt idx="7090">
                  <c:v>37.50975014640909</c:v>
                </c:pt>
                <c:pt idx="7091">
                  <c:v>37.510344708370233</c:v>
                </c:pt>
                <c:pt idx="7092">
                  <c:v>37.510961022167876</c:v>
                </c:pt>
                <c:pt idx="7093">
                  <c:v>37.51239667733887</c:v>
                </c:pt>
                <c:pt idx="7094">
                  <c:v>37.512466861139046</c:v>
                </c:pt>
                <c:pt idx="7095">
                  <c:v>37.512494607690918</c:v>
                </c:pt>
                <c:pt idx="7096">
                  <c:v>37.512786160220827</c:v>
                </c:pt>
                <c:pt idx="7097">
                  <c:v>37.51316449999419</c:v>
                </c:pt>
                <c:pt idx="7098">
                  <c:v>37.514296986941119</c:v>
                </c:pt>
                <c:pt idx="7099">
                  <c:v>37.516556717510397</c:v>
                </c:pt>
                <c:pt idx="7100">
                  <c:v>37.516630987938846</c:v>
                </c:pt>
                <c:pt idx="7101">
                  <c:v>37.516894780968805</c:v>
                </c:pt>
                <c:pt idx="7102">
                  <c:v>37.517277112770834</c:v>
                </c:pt>
                <c:pt idx="7103">
                  <c:v>37.517455545176141</c:v>
                </c:pt>
                <c:pt idx="7104">
                  <c:v>37.519033355292386</c:v>
                </c:pt>
                <c:pt idx="7105">
                  <c:v>37.51955433975219</c:v>
                </c:pt>
                <c:pt idx="7106">
                  <c:v>37.522866240621333</c:v>
                </c:pt>
                <c:pt idx="7107">
                  <c:v>37.524020996481205</c:v>
                </c:pt>
                <c:pt idx="7108">
                  <c:v>37.525010842838263</c:v>
                </c:pt>
                <c:pt idx="7109">
                  <c:v>37.525864822615027</c:v>
                </c:pt>
                <c:pt idx="7110">
                  <c:v>37.526530250281859</c:v>
                </c:pt>
                <c:pt idx="7111">
                  <c:v>37.528175259382792</c:v>
                </c:pt>
                <c:pt idx="7112">
                  <c:v>37.528269011151281</c:v>
                </c:pt>
                <c:pt idx="7113">
                  <c:v>37.529161874086356</c:v>
                </c:pt>
                <c:pt idx="7114">
                  <c:v>37.529296737550979</c:v>
                </c:pt>
                <c:pt idx="7115">
                  <c:v>37.530176565993884</c:v>
                </c:pt>
                <c:pt idx="7116">
                  <c:v>37.530645195781553</c:v>
                </c:pt>
                <c:pt idx="7117">
                  <c:v>37.530645256824457</c:v>
                </c:pt>
                <c:pt idx="7118">
                  <c:v>37.530781023961964</c:v>
                </c:pt>
                <c:pt idx="7119">
                  <c:v>37.53107031168981</c:v>
                </c:pt>
                <c:pt idx="7120">
                  <c:v>37.531328252155888</c:v>
                </c:pt>
                <c:pt idx="7121">
                  <c:v>37.532520581626144</c:v>
                </c:pt>
                <c:pt idx="7122">
                  <c:v>37.533134213773195</c:v>
                </c:pt>
                <c:pt idx="7123">
                  <c:v>37.534537206049521</c:v>
                </c:pt>
                <c:pt idx="7124">
                  <c:v>37.535933830905677</c:v>
                </c:pt>
                <c:pt idx="7125">
                  <c:v>37.537134706590713</c:v>
                </c:pt>
                <c:pt idx="7126">
                  <c:v>37.538047980809445</c:v>
                </c:pt>
                <c:pt idx="7127">
                  <c:v>37.538562399396355</c:v>
                </c:pt>
                <c:pt idx="7128">
                  <c:v>37.538826687354103</c:v>
                </c:pt>
                <c:pt idx="7129">
                  <c:v>37.538898895345767</c:v>
                </c:pt>
                <c:pt idx="7130">
                  <c:v>37.539130714228243</c:v>
                </c:pt>
                <c:pt idx="7131">
                  <c:v>37.539212864950436</c:v>
                </c:pt>
                <c:pt idx="7132">
                  <c:v>37.539473790105156</c:v>
                </c:pt>
                <c:pt idx="7133">
                  <c:v>37.541144671905265</c:v>
                </c:pt>
                <c:pt idx="7134">
                  <c:v>37.541989959825877</c:v>
                </c:pt>
                <c:pt idx="7135">
                  <c:v>37.542028141439758</c:v>
                </c:pt>
                <c:pt idx="7136">
                  <c:v>37.542177336234346</c:v>
                </c:pt>
                <c:pt idx="7137">
                  <c:v>37.542303320674471</c:v>
                </c:pt>
                <c:pt idx="7138">
                  <c:v>37.542436407532904</c:v>
                </c:pt>
                <c:pt idx="7139">
                  <c:v>37.543371989700802</c:v>
                </c:pt>
                <c:pt idx="7140">
                  <c:v>37.543898624505168</c:v>
                </c:pt>
                <c:pt idx="7141">
                  <c:v>37.545011449157101</c:v>
                </c:pt>
                <c:pt idx="7142">
                  <c:v>37.54514599237902</c:v>
                </c:pt>
                <c:pt idx="7143">
                  <c:v>37.545251193932415</c:v>
                </c:pt>
                <c:pt idx="7144">
                  <c:v>37.545494436563544</c:v>
                </c:pt>
                <c:pt idx="7145">
                  <c:v>37.548769630686813</c:v>
                </c:pt>
                <c:pt idx="7146">
                  <c:v>37.548951612629928</c:v>
                </c:pt>
                <c:pt idx="7147">
                  <c:v>37.548958183423558</c:v>
                </c:pt>
                <c:pt idx="7148">
                  <c:v>37.549220723483629</c:v>
                </c:pt>
                <c:pt idx="7149">
                  <c:v>37.549701541701964</c:v>
                </c:pt>
                <c:pt idx="7150">
                  <c:v>37.549996563285568</c:v>
                </c:pt>
                <c:pt idx="7151">
                  <c:v>37.550542108937897</c:v>
                </c:pt>
                <c:pt idx="7152">
                  <c:v>37.551115086055582</c:v>
                </c:pt>
                <c:pt idx="7153">
                  <c:v>37.551290753237225</c:v>
                </c:pt>
                <c:pt idx="7154">
                  <c:v>37.552775767382755</c:v>
                </c:pt>
                <c:pt idx="7155">
                  <c:v>37.553044969832904</c:v>
                </c:pt>
                <c:pt idx="7156">
                  <c:v>37.553502805873592</c:v>
                </c:pt>
                <c:pt idx="7157">
                  <c:v>37.556675103797865</c:v>
                </c:pt>
                <c:pt idx="7158">
                  <c:v>37.557435716741956</c:v>
                </c:pt>
                <c:pt idx="7159">
                  <c:v>37.557857186202213</c:v>
                </c:pt>
                <c:pt idx="7160">
                  <c:v>37.55846253993716</c:v>
                </c:pt>
                <c:pt idx="7161">
                  <c:v>37.559063129055048</c:v>
                </c:pt>
                <c:pt idx="7162">
                  <c:v>37.559180845524487</c:v>
                </c:pt>
                <c:pt idx="7163">
                  <c:v>37.559622343069847</c:v>
                </c:pt>
                <c:pt idx="7164">
                  <c:v>37.560143730038149</c:v>
                </c:pt>
                <c:pt idx="7165">
                  <c:v>37.560618007015613</c:v>
                </c:pt>
                <c:pt idx="7166">
                  <c:v>37.562073791399207</c:v>
                </c:pt>
                <c:pt idx="7167">
                  <c:v>37.562698285990173</c:v>
                </c:pt>
                <c:pt idx="7168">
                  <c:v>37.564855960318141</c:v>
                </c:pt>
                <c:pt idx="7169">
                  <c:v>37.565421909132297</c:v>
                </c:pt>
                <c:pt idx="7170">
                  <c:v>37.565815259541829</c:v>
                </c:pt>
                <c:pt idx="7171">
                  <c:v>37.567001232209599</c:v>
                </c:pt>
                <c:pt idx="7172">
                  <c:v>37.568729003699552</c:v>
                </c:pt>
                <c:pt idx="7173">
                  <c:v>37.568802397907163</c:v>
                </c:pt>
                <c:pt idx="7174">
                  <c:v>37.569432311532864</c:v>
                </c:pt>
                <c:pt idx="7175">
                  <c:v>37.569490428550672</c:v>
                </c:pt>
                <c:pt idx="7176">
                  <c:v>37.569581025775726</c:v>
                </c:pt>
                <c:pt idx="7177">
                  <c:v>37.569726457671941</c:v>
                </c:pt>
                <c:pt idx="7178">
                  <c:v>37.569876570127136</c:v>
                </c:pt>
                <c:pt idx="7179">
                  <c:v>37.571897564888232</c:v>
                </c:pt>
                <c:pt idx="7180">
                  <c:v>37.573037763111053</c:v>
                </c:pt>
                <c:pt idx="7181">
                  <c:v>37.573038779678541</c:v>
                </c:pt>
                <c:pt idx="7182">
                  <c:v>37.573417592235948</c:v>
                </c:pt>
                <c:pt idx="7183">
                  <c:v>37.573753462481079</c:v>
                </c:pt>
                <c:pt idx="7184">
                  <c:v>37.574710643660318</c:v>
                </c:pt>
                <c:pt idx="7185">
                  <c:v>37.576069302805259</c:v>
                </c:pt>
                <c:pt idx="7186">
                  <c:v>37.576100826929313</c:v>
                </c:pt>
                <c:pt idx="7187">
                  <c:v>37.576192684560858</c:v>
                </c:pt>
                <c:pt idx="7188">
                  <c:v>37.57722477344543</c:v>
                </c:pt>
                <c:pt idx="7189">
                  <c:v>37.581457035487603</c:v>
                </c:pt>
                <c:pt idx="7190">
                  <c:v>37.581902409628498</c:v>
                </c:pt>
                <c:pt idx="7191">
                  <c:v>37.582040948509011</c:v>
                </c:pt>
                <c:pt idx="7192">
                  <c:v>37.582184865936817</c:v>
                </c:pt>
                <c:pt idx="7193">
                  <c:v>37.583164702428995</c:v>
                </c:pt>
                <c:pt idx="7194">
                  <c:v>37.583649942246971</c:v>
                </c:pt>
                <c:pt idx="7195">
                  <c:v>37.583719060442291</c:v>
                </c:pt>
                <c:pt idx="7196">
                  <c:v>37.58418308528865</c:v>
                </c:pt>
                <c:pt idx="7197">
                  <c:v>37.584451851879194</c:v>
                </c:pt>
                <c:pt idx="7198">
                  <c:v>37.58531384596143</c:v>
                </c:pt>
                <c:pt idx="7199">
                  <c:v>37.58542966102376</c:v>
                </c:pt>
                <c:pt idx="7200">
                  <c:v>37.586098475757737</c:v>
                </c:pt>
                <c:pt idx="7201">
                  <c:v>37.586611799621345</c:v>
                </c:pt>
                <c:pt idx="7202">
                  <c:v>37.586766756852079</c:v>
                </c:pt>
                <c:pt idx="7203">
                  <c:v>37.587297692526455</c:v>
                </c:pt>
                <c:pt idx="7204">
                  <c:v>37.588121929070816</c:v>
                </c:pt>
                <c:pt idx="7205">
                  <c:v>37.588491077739882</c:v>
                </c:pt>
                <c:pt idx="7206">
                  <c:v>37.58864818574893</c:v>
                </c:pt>
                <c:pt idx="7207">
                  <c:v>37.589254426831481</c:v>
                </c:pt>
                <c:pt idx="7208">
                  <c:v>37.589258566163046</c:v>
                </c:pt>
                <c:pt idx="7209">
                  <c:v>37.589818975727006</c:v>
                </c:pt>
                <c:pt idx="7210">
                  <c:v>37.591458722889776</c:v>
                </c:pt>
                <c:pt idx="7211">
                  <c:v>37.591485718193475</c:v>
                </c:pt>
                <c:pt idx="7212">
                  <c:v>37.592039080651887</c:v>
                </c:pt>
                <c:pt idx="7213">
                  <c:v>37.592068137348349</c:v>
                </c:pt>
                <c:pt idx="7214">
                  <c:v>37.593153861154065</c:v>
                </c:pt>
                <c:pt idx="7215">
                  <c:v>37.593184140133658</c:v>
                </c:pt>
                <c:pt idx="7216">
                  <c:v>37.593302177393575</c:v>
                </c:pt>
                <c:pt idx="7217">
                  <c:v>37.594121433985293</c:v>
                </c:pt>
                <c:pt idx="7218">
                  <c:v>37.594650731403497</c:v>
                </c:pt>
                <c:pt idx="7219">
                  <c:v>37.594681423454084</c:v>
                </c:pt>
                <c:pt idx="7220">
                  <c:v>37.594871575507391</c:v>
                </c:pt>
                <c:pt idx="7221">
                  <c:v>37.595177469106133</c:v>
                </c:pt>
                <c:pt idx="7222">
                  <c:v>37.595800927555153</c:v>
                </c:pt>
                <c:pt idx="7223">
                  <c:v>37.596048017771295</c:v>
                </c:pt>
                <c:pt idx="7224">
                  <c:v>37.598112747806681</c:v>
                </c:pt>
                <c:pt idx="7225">
                  <c:v>37.598772374581195</c:v>
                </c:pt>
                <c:pt idx="7226">
                  <c:v>37.600334956909556</c:v>
                </c:pt>
                <c:pt idx="7227">
                  <c:v>37.601452151010385</c:v>
                </c:pt>
                <c:pt idx="7228">
                  <c:v>37.602150607941709</c:v>
                </c:pt>
                <c:pt idx="7229">
                  <c:v>37.602306914869978</c:v>
                </c:pt>
                <c:pt idx="7230">
                  <c:v>37.604468075655859</c:v>
                </c:pt>
                <c:pt idx="7231">
                  <c:v>37.606683794062576</c:v>
                </c:pt>
                <c:pt idx="7232">
                  <c:v>37.60742814075892</c:v>
                </c:pt>
                <c:pt idx="7233">
                  <c:v>37.607753578916579</c:v>
                </c:pt>
                <c:pt idx="7234">
                  <c:v>37.607985465845026</c:v>
                </c:pt>
                <c:pt idx="7235">
                  <c:v>37.60982074887395</c:v>
                </c:pt>
                <c:pt idx="7236">
                  <c:v>37.612617364962027</c:v>
                </c:pt>
                <c:pt idx="7237">
                  <c:v>37.612792279724729</c:v>
                </c:pt>
                <c:pt idx="7238">
                  <c:v>37.613871402929725</c:v>
                </c:pt>
                <c:pt idx="7239">
                  <c:v>37.615359840480281</c:v>
                </c:pt>
                <c:pt idx="7240">
                  <c:v>37.617472620561294</c:v>
                </c:pt>
                <c:pt idx="7241">
                  <c:v>37.61796027176289</c:v>
                </c:pt>
                <c:pt idx="7242">
                  <c:v>37.619725073509407</c:v>
                </c:pt>
                <c:pt idx="7243">
                  <c:v>37.62134953104789</c:v>
                </c:pt>
                <c:pt idx="7244">
                  <c:v>37.621754348839353</c:v>
                </c:pt>
                <c:pt idx="7245">
                  <c:v>37.623545062040584</c:v>
                </c:pt>
                <c:pt idx="7246">
                  <c:v>37.623576997057533</c:v>
                </c:pt>
                <c:pt idx="7247">
                  <c:v>37.625526813829048</c:v>
                </c:pt>
                <c:pt idx="7248">
                  <c:v>37.626320111686042</c:v>
                </c:pt>
                <c:pt idx="7249">
                  <c:v>37.626603643849123</c:v>
                </c:pt>
                <c:pt idx="7250">
                  <c:v>37.627017519628083</c:v>
                </c:pt>
                <c:pt idx="7251">
                  <c:v>37.628266543612909</c:v>
                </c:pt>
                <c:pt idx="7252">
                  <c:v>37.62856120122283</c:v>
                </c:pt>
                <c:pt idx="7253">
                  <c:v>37.629227066848387</c:v>
                </c:pt>
                <c:pt idx="7254">
                  <c:v>37.629530679304651</c:v>
                </c:pt>
                <c:pt idx="7255">
                  <c:v>37.629864192556624</c:v>
                </c:pt>
                <c:pt idx="7256">
                  <c:v>37.629946866790199</c:v>
                </c:pt>
                <c:pt idx="7257">
                  <c:v>37.630218379275789</c:v>
                </c:pt>
                <c:pt idx="7258">
                  <c:v>37.633573626744152</c:v>
                </c:pt>
                <c:pt idx="7259">
                  <c:v>37.634022706777401</c:v>
                </c:pt>
                <c:pt idx="7260">
                  <c:v>37.634441821659848</c:v>
                </c:pt>
                <c:pt idx="7261">
                  <c:v>37.634889009897684</c:v>
                </c:pt>
                <c:pt idx="7262">
                  <c:v>37.635034285970484</c:v>
                </c:pt>
                <c:pt idx="7263">
                  <c:v>37.635577820682698</c:v>
                </c:pt>
                <c:pt idx="7264">
                  <c:v>37.637174173665066</c:v>
                </c:pt>
                <c:pt idx="7265">
                  <c:v>37.637346771741321</c:v>
                </c:pt>
                <c:pt idx="7266">
                  <c:v>37.63775887696648</c:v>
                </c:pt>
                <c:pt idx="7267">
                  <c:v>37.637885458908698</c:v>
                </c:pt>
                <c:pt idx="7268">
                  <c:v>37.6380997173491</c:v>
                </c:pt>
                <c:pt idx="7269">
                  <c:v>37.638412035161366</c:v>
                </c:pt>
                <c:pt idx="7270">
                  <c:v>37.639148689043836</c:v>
                </c:pt>
                <c:pt idx="7271">
                  <c:v>37.641238867736917</c:v>
                </c:pt>
                <c:pt idx="7272">
                  <c:v>37.641767793705242</c:v>
                </c:pt>
                <c:pt idx="7273">
                  <c:v>37.644252417448769</c:v>
                </c:pt>
                <c:pt idx="7274">
                  <c:v>37.645517733771889</c:v>
                </c:pt>
                <c:pt idx="7275">
                  <c:v>37.645824307420561</c:v>
                </c:pt>
                <c:pt idx="7276">
                  <c:v>37.64644087992518</c:v>
                </c:pt>
                <c:pt idx="7277">
                  <c:v>37.646506153646996</c:v>
                </c:pt>
                <c:pt idx="7278">
                  <c:v>37.648534128250198</c:v>
                </c:pt>
                <c:pt idx="7279">
                  <c:v>37.648734807519254</c:v>
                </c:pt>
                <c:pt idx="7280">
                  <c:v>37.649128493066222</c:v>
                </c:pt>
                <c:pt idx="7281">
                  <c:v>37.649672607674454</c:v>
                </c:pt>
                <c:pt idx="7282">
                  <c:v>37.651077245083435</c:v>
                </c:pt>
                <c:pt idx="7283">
                  <c:v>37.652953185588636</c:v>
                </c:pt>
                <c:pt idx="7284">
                  <c:v>37.653721238474837</c:v>
                </c:pt>
                <c:pt idx="7285">
                  <c:v>37.654955359448259</c:v>
                </c:pt>
                <c:pt idx="7286">
                  <c:v>37.655381172445011</c:v>
                </c:pt>
                <c:pt idx="7287">
                  <c:v>37.656148893337956</c:v>
                </c:pt>
                <c:pt idx="7288">
                  <c:v>37.65775507204971</c:v>
                </c:pt>
                <c:pt idx="7289">
                  <c:v>37.65779688392265</c:v>
                </c:pt>
                <c:pt idx="7290">
                  <c:v>37.660920634076533</c:v>
                </c:pt>
                <c:pt idx="7291">
                  <c:v>37.661130770109565</c:v>
                </c:pt>
                <c:pt idx="7292">
                  <c:v>37.664021487658893</c:v>
                </c:pt>
                <c:pt idx="7293">
                  <c:v>37.664804410745063</c:v>
                </c:pt>
                <c:pt idx="7294">
                  <c:v>37.66531710267671</c:v>
                </c:pt>
                <c:pt idx="7295">
                  <c:v>37.667074941227781</c:v>
                </c:pt>
                <c:pt idx="7296">
                  <c:v>37.667443483500392</c:v>
                </c:pt>
                <c:pt idx="7297">
                  <c:v>37.667454207439</c:v>
                </c:pt>
                <c:pt idx="7298">
                  <c:v>37.667817947400437</c:v>
                </c:pt>
                <c:pt idx="7299">
                  <c:v>37.66897282936317</c:v>
                </c:pt>
                <c:pt idx="7300">
                  <c:v>37.669356855602317</c:v>
                </c:pt>
                <c:pt idx="7301">
                  <c:v>37.671003597061485</c:v>
                </c:pt>
                <c:pt idx="7302">
                  <c:v>37.671144294447608</c:v>
                </c:pt>
                <c:pt idx="7303">
                  <c:v>37.671443639022364</c:v>
                </c:pt>
                <c:pt idx="7304">
                  <c:v>37.672609511384692</c:v>
                </c:pt>
                <c:pt idx="7305">
                  <c:v>37.672829892068521</c:v>
                </c:pt>
                <c:pt idx="7306">
                  <c:v>37.673370989746125</c:v>
                </c:pt>
                <c:pt idx="7307">
                  <c:v>37.673979862979458</c:v>
                </c:pt>
                <c:pt idx="7308">
                  <c:v>37.674211716812422</c:v>
                </c:pt>
                <c:pt idx="7309">
                  <c:v>37.675000509084683</c:v>
                </c:pt>
                <c:pt idx="7310">
                  <c:v>37.6755496427417</c:v>
                </c:pt>
                <c:pt idx="7311">
                  <c:v>37.677355413526797</c:v>
                </c:pt>
                <c:pt idx="7312">
                  <c:v>37.678075428542243</c:v>
                </c:pt>
                <c:pt idx="7313">
                  <c:v>37.678941815796797</c:v>
                </c:pt>
                <c:pt idx="7314">
                  <c:v>37.679715153377543</c:v>
                </c:pt>
                <c:pt idx="7315">
                  <c:v>37.680886041794508</c:v>
                </c:pt>
                <c:pt idx="7316">
                  <c:v>37.681567786044546</c:v>
                </c:pt>
                <c:pt idx="7317">
                  <c:v>37.681888851474589</c:v>
                </c:pt>
                <c:pt idx="7318">
                  <c:v>37.68194905874077</c:v>
                </c:pt>
                <c:pt idx="7319">
                  <c:v>37.682156723457162</c:v>
                </c:pt>
                <c:pt idx="7320">
                  <c:v>37.683727353842265</c:v>
                </c:pt>
                <c:pt idx="7321">
                  <c:v>37.683740797303848</c:v>
                </c:pt>
                <c:pt idx="7322">
                  <c:v>37.683807214508334</c:v>
                </c:pt>
                <c:pt idx="7323">
                  <c:v>37.684834687953121</c:v>
                </c:pt>
                <c:pt idx="7324">
                  <c:v>37.686444457243461</c:v>
                </c:pt>
                <c:pt idx="7325">
                  <c:v>37.687983449325564</c:v>
                </c:pt>
                <c:pt idx="7326">
                  <c:v>37.690210173567181</c:v>
                </c:pt>
                <c:pt idx="7327">
                  <c:v>37.692286620023026</c:v>
                </c:pt>
                <c:pt idx="7328">
                  <c:v>37.692838549571213</c:v>
                </c:pt>
                <c:pt idx="7329">
                  <c:v>37.69372840998264</c:v>
                </c:pt>
                <c:pt idx="7330">
                  <c:v>37.69378868306724</c:v>
                </c:pt>
                <c:pt idx="7331">
                  <c:v>37.694162204085963</c:v>
                </c:pt>
                <c:pt idx="7332">
                  <c:v>37.695333307642223</c:v>
                </c:pt>
                <c:pt idx="7333">
                  <c:v>37.696350965265708</c:v>
                </c:pt>
                <c:pt idx="7334">
                  <c:v>37.696867819341101</c:v>
                </c:pt>
                <c:pt idx="7335">
                  <c:v>37.697248837513825</c:v>
                </c:pt>
                <c:pt idx="7336">
                  <c:v>37.697471820927397</c:v>
                </c:pt>
                <c:pt idx="7337">
                  <c:v>37.697517014973435</c:v>
                </c:pt>
                <c:pt idx="7338">
                  <c:v>37.698056061374189</c:v>
                </c:pt>
                <c:pt idx="7339">
                  <c:v>37.698064288484417</c:v>
                </c:pt>
                <c:pt idx="7340">
                  <c:v>37.69909767512187</c:v>
                </c:pt>
                <c:pt idx="7341">
                  <c:v>37.699139858196304</c:v>
                </c:pt>
                <c:pt idx="7342">
                  <c:v>37.700456716922432</c:v>
                </c:pt>
                <c:pt idx="7343">
                  <c:v>37.70078584279107</c:v>
                </c:pt>
                <c:pt idx="7344">
                  <c:v>37.700826549388083</c:v>
                </c:pt>
                <c:pt idx="7345">
                  <c:v>37.70083236741889</c:v>
                </c:pt>
                <c:pt idx="7346">
                  <c:v>37.701600517310219</c:v>
                </c:pt>
                <c:pt idx="7347">
                  <c:v>37.703202237701575</c:v>
                </c:pt>
                <c:pt idx="7348">
                  <c:v>37.703395945074028</c:v>
                </c:pt>
                <c:pt idx="7349">
                  <c:v>37.704543669558888</c:v>
                </c:pt>
                <c:pt idx="7350">
                  <c:v>37.705088392138734</c:v>
                </c:pt>
                <c:pt idx="7351">
                  <c:v>37.705395213198862</c:v>
                </c:pt>
                <c:pt idx="7352">
                  <c:v>37.706843062659324</c:v>
                </c:pt>
                <c:pt idx="7353">
                  <c:v>37.707408164223459</c:v>
                </c:pt>
                <c:pt idx="7354">
                  <c:v>37.708297270822818</c:v>
                </c:pt>
                <c:pt idx="7355">
                  <c:v>37.708346079472399</c:v>
                </c:pt>
                <c:pt idx="7356">
                  <c:v>37.708940570608483</c:v>
                </c:pt>
                <c:pt idx="7357">
                  <c:v>37.709640968523495</c:v>
                </c:pt>
                <c:pt idx="7358">
                  <c:v>37.710003399545215</c:v>
                </c:pt>
                <c:pt idx="7359">
                  <c:v>37.710192454314438</c:v>
                </c:pt>
                <c:pt idx="7360">
                  <c:v>37.710264745995715</c:v>
                </c:pt>
                <c:pt idx="7361">
                  <c:v>37.710904682337464</c:v>
                </c:pt>
                <c:pt idx="7362">
                  <c:v>37.713966691618637</c:v>
                </c:pt>
                <c:pt idx="7363">
                  <c:v>37.7149288788573</c:v>
                </c:pt>
                <c:pt idx="7364">
                  <c:v>37.717171624053279</c:v>
                </c:pt>
                <c:pt idx="7365">
                  <c:v>37.71780218381641</c:v>
                </c:pt>
                <c:pt idx="7366">
                  <c:v>37.71925294633845</c:v>
                </c:pt>
                <c:pt idx="7367">
                  <c:v>37.719410406303858</c:v>
                </c:pt>
                <c:pt idx="7368">
                  <c:v>37.72027493878025</c:v>
                </c:pt>
                <c:pt idx="7369">
                  <c:v>37.721148761643931</c:v>
                </c:pt>
                <c:pt idx="7370">
                  <c:v>37.72158421826073</c:v>
                </c:pt>
                <c:pt idx="7371">
                  <c:v>37.721623252162118</c:v>
                </c:pt>
                <c:pt idx="7372">
                  <c:v>37.722244279621073</c:v>
                </c:pt>
                <c:pt idx="7373">
                  <c:v>37.722437569601837</c:v>
                </c:pt>
                <c:pt idx="7374">
                  <c:v>37.723224877128416</c:v>
                </c:pt>
                <c:pt idx="7375">
                  <c:v>37.723844104538074</c:v>
                </c:pt>
                <c:pt idx="7376">
                  <c:v>37.723997965254192</c:v>
                </c:pt>
                <c:pt idx="7377">
                  <c:v>37.724146496710603</c:v>
                </c:pt>
                <c:pt idx="7378">
                  <c:v>37.724358448130381</c:v>
                </c:pt>
                <c:pt idx="7379">
                  <c:v>37.724463277474598</c:v>
                </c:pt>
                <c:pt idx="7380">
                  <c:v>37.724929403108725</c:v>
                </c:pt>
                <c:pt idx="7381">
                  <c:v>37.725532266386608</c:v>
                </c:pt>
                <c:pt idx="7382">
                  <c:v>37.726378573745933</c:v>
                </c:pt>
                <c:pt idx="7383">
                  <c:v>37.726772573455193</c:v>
                </c:pt>
                <c:pt idx="7384">
                  <c:v>37.726885300409862</c:v>
                </c:pt>
                <c:pt idx="7385">
                  <c:v>37.727033097603915</c:v>
                </c:pt>
                <c:pt idx="7386">
                  <c:v>37.727952144602042</c:v>
                </c:pt>
                <c:pt idx="7387">
                  <c:v>37.729475548542197</c:v>
                </c:pt>
                <c:pt idx="7388">
                  <c:v>37.73001339088669</c:v>
                </c:pt>
                <c:pt idx="7389">
                  <c:v>37.730508455823568</c:v>
                </c:pt>
                <c:pt idx="7390">
                  <c:v>37.730577782608975</c:v>
                </c:pt>
                <c:pt idx="7391">
                  <c:v>37.730655903042141</c:v>
                </c:pt>
                <c:pt idx="7392">
                  <c:v>37.731481614242959</c:v>
                </c:pt>
                <c:pt idx="7393">
                  <c:v>37.732290664752128</c:v>
                </c:pt>
                <c:pt idx="7394">
                  <c:v>37.732735149477193</c:v>
                </c:pt>
                <c:pt idx="7395">
                  <c:v>37.733003090189833</c:v>
                </c:pt>
                <c:pt idx="7396">
                  <c:v>37.733244643378718</c:v>
                </c:pt>
                <c:pt idx="7397">
                  <c:v>37.733386876438082</c:v>
                </c:pt>
                <c:pt idx="7398">
                  <c:v>37.733643113140118</c:v>
                </c:pt>
                <c:pt idx="7399">
                  <c:v>37.734247272061303</c:v>
                </c:pt>
                <c:pt idx="7400">
                  <c:v>37.73464359932364</c:v>
                </c:pt>
                <c:pt idx="7401">
                  <c:v>37.734718952487142</c:v>
                </c:pt>
                <c:pt idx="7402">
                  <c:v>37.735004134427783</c:v>
                </c:pt>
                <c:pt idx="7403">
                  <c:v>37.73525849553554</c:v>
                </c:pt>
                <c:pt idx="7404">
                  <c:v>37.735346686011042</c:v>
                </c:pt>
                <c:pt idx="7405">
                  <c:v>37.735594871093568</c:v>
                </c:pt>
                <c:pt idx="7406">
                  <c:v>37.737445764095</c:v>
                </c:pt>
                <c:pt idx="7407">
                  <c:v>37.739408270165818</c:v>
                </c:pt>
                <c:pt idx="7408">
                  <c:v>37.739926517596722</c:v>
                </c:pt>
                <c:pt idx="7409">
                  <c:v>37.739937060995771</c:v>
                </c:pt>
                <c:pt idx="7410">
                  <c:v>37.741773800467328</c:v>
                </c:pt>
                <c:pt idx="7411">
                  <c:v>37.74246828780587</c:v>
                </c:pt>
                <c:pt idx="7412">
                  <c:v>37.743604742313934</c:v>
                </c:pt>
                <c:pt idx="7413">
                  <c:v>37.743920327508569</c:v>
                </c:pt>
                <c:pt idx="7414">
                  <c:v>37.745005709342635</c:v>
                </c:pt>
                <c:pt idx="7415">
                  <c:v>37.745126797125231</c:v>
                </c:pt>
                <c:pt idx="7416">
                  <c:v>37.74554362278775</c:v>
                </c:pt>
                <c:pt idx="7417">
                  <c:v>37.745653535523161</c:v>
                </c:pt>
                <c:pt idx="7418">
                  <c:v>37.745860383625704</c:v>
                </c:pt>
                <c:pt idx="7419">
                  <c:v>37.745889072353755</c:v>
                </c:pt>
                <c:pt idx="7420">
                  <c:v>37.74646505371868</c:v>
                </c:pt>
                <c:pt idx="7421">
                  <c:v>37.747006375341627</c:v>
                </c:pt>
                <c:pt idx="7422">
                  <c:v>37.747072922826064</c:v>
                </c:pt>
                <c:pt idx="7423">
                  <c:v>37.747110420991064</c:v>
                </c:pt>
                <c:pt idx="7424">
                  <c:v>37.747275138594532</c:v>
                </c:pt>
                <c:pt idx="7425">
                  <c:v>37.747877935757707</c:v>
                </c:pt>
                <c:pt idx="7426">
                  <c:v>37.748475034378295</c:v>
                </c:pt>
                <c:pt idx="7427">
                  <c:v>37.74853902199861</c:v>
                </c:pt>
                <c:pt idx="7428">
                  <c:v>37.749494856874776</c:v>
                </c:pt>
                <c:pt idx="7429">
                  <c:v>37.749897164544834</c:v>
                </c:pt>
                <c:pt idx="7430">
                  <c:v>37.751003650097026</c:v>
                </c:pt>
                <c:pt idx="7431">
                  <c:v>37.751601960810376</c:v>
                </c:pt>
                <c:pt idx="7432">
                  <c:v>37.751650243387417</c:v>
                </c:pt>
                <c:pt idx="7433">
                  <c:v>37.751915946924122</c:v>
                </c:pt>
                <c:pt idx="7434">
                  <c:v>37.752073712758694</c:v>
                </c:pt>
                <c:pt idx="7435">
                  <c:v>37.752171746886098</c:v>
                </c:pt>
                <c:pt idx="7436">
                  <c:v>37.75239224483564</c:v>
                </c:pt>
                <c:pt idx="7437">
                  <c:v>37.75266645373955</c:v>
                </c:pt>
                <c:pt idx="7438">
                  <c:v>37.752743271003261</c:v>
                </c:pt>
                <c:pt idx="7439">
                  <c:v>37.753911503236175</c:v>
                </c:pt>
                <c:pt idx="7440">
                  <c:v>37.754682744546862</c:v>
                </c:pt>
                <c:pt idx="7441">
                  <c:v>37.755280095675879</c:v>
                </c:pt>
                <c:pt idx="7442">
                  <c:v>37.755873415278479</c:v>
                </c:pt>
                <c:pt idx="7443">
                  <c:v>37.755937005006331</c:v>
                </c:pt>
                <c:pt idx="7444">
                  <c:v>37.756220049597324</c:v>
                </c:pt>
                <c:pt idx="7445">
                  <c:v>37.75677695413173</c:v>
                </c:pt>
                <c:pt idx="7446">
                  <c:v>37.756940874843785</c:v>
                </c:pt>
                <c:pt idx="7447">
                  <c:v>37.757215823311618</c:v>
                </c:pt>
                <c:pt idx="7448">
                  <c:v>37.758322795607647</c:v>
                </c:pt>
                <c:pt idx="7449">
                  <c:v>37.76168296879937</c:v>
                </c:pt>
                <c:pt idx="7450">
                  <c:v>37.762031428397599</c:v>
                </c:pt>
                <c:pt idx="7451">
                  <c:v>37.763278248598979</c:v>
                </c:pt>
                <c:pt idx="7452">
                  <c:v>37.763604812036121</c:v>
                </c:pt>
                <c:pt idx="7453">
                  <c:v>37.765068279964979</c:v>
                </c:pt>
                <c:pt idx="7454">
                  <c:v>37.765560260407469</c:v>
                </c:pt>
                <c:pt idx="7455">
                  <c:v>37.765682418496453</c:v>
                </c:pt>
                <c:pt idx="7456">
                  <c:v>37.766167710252169</c:v>
                </c:pt>
                <c:pt idx="7457">
                  <c:v>37.766183858390917</c:v>
                </c:pt>
                <c:pt idx="7458">
                  <c:v>37.767278919894778</c:v>
                </c:pt>
                <c:pt idx="7459">
                  <c:v>37.76777459593621</c:v>
                </c:pt>
                <c:pt idx="7460">
                  <c:v>37.768751581221395</c:v>
                </c:pt>
                <c:pt idx="7461">
                  <c:v>37.769970555079574</c:v>
                </c:pt>
                <c:pt idx="7462">
                  <c:v>37.770453539121519</c:v>
                </c:pt>
                <c:pt idx="7463">
                  <c:v>37.770490443662737</c:v>
                </c:pt>
                <c:pt idx="7464">
                  <c:v>37.770632059782287</c:v>
                </c:pt>
                <c:pt idx="7465">
                  <c:v>37.770827964167673</c:v>
                </c:pt>
                <c:pt idx="7466">
                  <c:v>37.770986734061836</c:v>
                </c:pt>
                <c:pt idx="7467">
                  <c:v>37.771322825984747</c:v>
                </c:pt>
                <c:pt idx="7468">
                  <c:v>37.771827663359154</c:v>
                </c:pt>
                <c:pt idx="7469">
                  <c:v>37.771848674066185</c:v>
                </c:pt>
                <c:pt idx="7470">
                  <c:v>37.772338223417066</c:v>
                </c:pt>
                <c:pt idx="7471">
                  <c:v>37.772951574887628</c:v>
                </c:pt>
                <c:pt idx="7472">
                  <c:v>37.773614855113578</c:v>
                </c:pt>
                <c:pt idx="7473">
                  <c:v>37.773758347568211</c:v>
                </c:pt>
                <c:pt idx="7474">
                  <c:v>37.774204810471645</c:v>
                </c:pt>
                <c:pt idx="7475">
                  <c:v>37.77629425019434</c:v>
                </c:pt>
                <c:pt idx="7476">
                  <c:v>37.776435354674391</c:v>
                </c:pt>
                <c:pt idx="7477">
                  <c:v>37.777716649799672</c:v>
                </c:pt>
                <c:pt idx="7478">
                  <c:v>37.778755180753599</c:v>
                </c:pt>
                <c:pt idx="7479">
                  <c:v>37.779705321194825</c:v>
                </c:pt>
                <c:pt idx="7480">
                  <c:v>37.77999849893768</c:v>
                </c:pt>
                <c:pt idx="7481">
                  <c:v>37.780504707203299</c:v>
                </c:pt>
                <c:pt idx="7482">
                  <c:v>37.781043706879814</c:v>
                </c:pt>
                <c:pt idx="7483">
                  <c:v>37.781538214032949</c:v>
                </c:pt>
                <c:pt idx="7484">
                  <c:v>37.782520048975286</c:v>
                </c:pt>
                <c:pt idx="7485">
                  <c:v>37.78286983061728</c:v>
                </c:pt>
                <c:pt idx="7486">
                  <c:v>37.786209861758202</c:v>
                </c:pt>
                <c:pt idx="7487">
                  <c:v>37.786315428961522</c:v>
                </c:pt>
                <c:pt idx="7488">
                  <c:v>37.786593320313067</c:v>
                </c:pt>
                <c:pt idx="7489">
                  <c:v>37.786773609990341</c:v>
                </c:pt>
                <c:pt idx="7490">
                  <c:v>37.787156577140003</c:v>
                </c:pt>
                <c:pt idx="7491">
                  <c:v>37.788216710708419</c:v>
                </c:pt>
                <c:pt idx="7492">
                  <c:v>37.788516433780941</c:v>
                </c:pt>
                <c:pt idx="7493">
                  <c:v>37.78991714811184</c:v>
                </c:pt>
                <c:pt idx="7494">
                  <c:v>37.791080563008308</c:v>
                </c:pt>
                <c:pt idx="7495">
                  <c:v>37.792123872157617</c:v>
                </c:pt>
                <c:pt idx="7496">
                  <c:v>37.792266181491293</c:v>
                </c:pt>
                <c:pt idx="7497">
                  <c:v>37.793013943747404</c:v>
                </c:pt>
                <c:pt idx="7498">
                  <c:v>37.793204695294207</c:v>
                </c:pt>
                <c:pt idx="7499">
                  <c:v>37.793360089027722</c:v>
                </c:pt>
                <c:pt idx="7500">
                  <c:v>37.793858215378847</c:v>
                </c:pt>
                <c:pt idx="7501">
                  <c:v>37.795016097105616</c:v>
                </c:pt>
                <c:pt idx="7502">
                  <c:v>37.795465928721697</c:v>
                </c:pt>
                <c:pt idx="7503">
                  <c:v>37.795941203618462</c:v>
                </c:pt>
                <c:pt idx="7504">
                  <c:v>37.796130346687207</c:v>
                </c:pt>
                <c:pt idx="7505">
                  <c:v>37.796279093608796</c:v>
                </c:pt>
                <c:pt idx="7506">
                  <c:v>37.796542992422872</c:v>
                </c:pt>
                <c:pt idx="7507">
                  <c:v>37.797691025387792</c:v>
                </c:pt>
                <c:pt idx="7508">
                  <c:v>37.797950833989212</c:v>
                </c:pt>
                <c:pt idx="7509">
                  <c:v>37.799176250036901</c:v>
                </c:pt>
                <c:pt idx="7510">
                  <c:v>37.799235666814504</c:v>
                </c:pt>
                <c:pt idx="7511">
                  <c:v>37.800441351452967</c:v>
                </c:pt>
                <c:pt idx="7512">
                  <c:v>37.801114507894681</c:v>
                </c:pt>
                <c:pt idx="7513">
                  <c:v>37.801564251539951</c:v>
                </c:pt>
                <c:pt idx="7514">
                  <c:v>37.801672588454551</c:v>
                </c:pt>
                <c:pt idx="7515">
                  <c:v>37.803181920711587</c:v>
                </c:pt>
                <c:pt idx="7516">
                  <c:v>37.805151855881157</c:v>
                </c:pt>
                <c:pt idx="7517">
                  <c:v>37.805180101799088</c:v>
                </c:pt>
                <c:pt idx="7518">
                  <c:v>37.806503820149693</c:v>
                </c:pt>
                <c:pt idx="7519">
                  <c:v>37.807997947165148</c:v>
                </c:pt>
                <c:pt idx="7520">
                  <c:v>37.808233051162617</c:v>
                </c:pt>
                <c:pt idx="7521">
                  <c:v>37.810230334093568</c:v>
                </c:pt>
                <c:pt idx="7522">
                  <c:v>37.810793061976959</c:v>
                </c:pt>
                <c:pt idx="7523">
                  <c:v>37.811545203091001</c:v>
                </c:pt>
                <c:pt idx="7524">
                  <c:v>37.811942701486998</c:v>
                </c:pt>
                <c:pt idx="7525">
                  <c:v>37.812609043575371</c:v>
                </c:pt>
                <c:pt idx="7526">
                  <c:v>37.813163281901936</c:v>
                </c:pt>
                <c:pt idx="7527">
                  <c:v>37.813373037324027</c:v>
                </c:pt>
                <c:pt idx="7528">
                  <c:v>37.813793485685451</c:v>
                </c:pt>
                <c:pt idx="7529">
                  <c:v>37.813810334427878</c:v>
                </c:pt>
                <c:pt idx="7530">
                  <c:v>37.814362923541758</c:v>
                </c:pt>
                <c:pt idx="7531">
                  <c:v>37.814815815655216</c:v>
                </c:pt>
                <c:pt idx="7532">
                  <c:v>37.815568554795618</c:v>
                </c:pt>
                <c:pt idx="7533">
                  <c:v>37.815950216764705</c:v>
                </c:pt>
                <c:pt idx="7534">
                  <c:v>37.81631303225295</c:v>
                </c:pt>
                <c:pt idx="7535">
                  <c:v>37.816383555650091</c:v>
                </c:pt>
                <c:pt idx="7536">
                  <c:v>37.816451229547184</c:v>
                </c:pt>
                <c:pt idx="7537">
                  <c:v>37.816705913256257</c:v>
                </c:pt>
                <c:pt idx="7538">
                  <c:v>37.816970814651036</c:v>
                </c:pt>
                <c:pt idx="7539">
                  <c:v>37.817081489553644</c:v>
                </c:pt>
                <c:pt idx="7540">
                  <c:v>37.817560785480161</c:v>
                </c:pt>
                <c:pt idx="7541">
                  <c:v>37.817824086489402</c:v>
                </c:pt>
                <c:pt idx="7542">
                  <c:v>37.818639681171845</c:v>
                </c:pt>
                <c:pt idx="7543">
                  <c:v>37.81920922896272</c:v>
                </c:pt>
                <c:pt idx="7544">
                  <c:v>37.822316567442762</c:v>
                </c:pt>
                <c:pt idx="7545">
                  <c:v>37.822978965305232</c:v>
                </c:pt>
                <c:pt idx="7546">
                  <c:v>37.823990072051359</c:v>
                </c:pt>
                <c:pt idx="7547">
                  <c:v>37.824224370104744</c:v>
                </c:pt>
                <c:pt idx="7548">
                  <c:v>37.825233621512204</c:v>
                </c:pt>
                <c:pt idx="7549">
                  <c:v>37.826421503025763</c:v>
                </c:pt>
                <c:pt idx="7550">
                  <c:v>37.826441295867461</c:v>
                </c:pt>
                <c:pt idx="7551">
                  <c:v>37.826699892665026</c:v>
                </c:pt>
                <c:pt idx="7552">
                  <c:v>37.827042860106985</c:v>
                </c:pt>
                <c:pt idx="7553">
                  <c:v>37.827328250365696</c:v>
                </c:pt>
                <c:pt idx="7554">
                  <c:v>37.82786764895058</c:v>
                </c:pt>
                <c:pt idx="7555">
                  <c:v>37.828982430102023</c:v>
                </c:pt>
                <c:pt idx="7556">
                  <c:v>37.829262649277581</c:v>
                </c:pt>
                <c:pt idx="7557">
                  <c:v>37.830508316288416</c:v>
                </c:pt>
                <c:pt idx="7558">
                  <c:v>37.8308304640546</c:v>
                </c:pt>
                <c:pt idx="7559">
                  <c:v>37.831510838366462</c:v>
                </c:pt>
                <c:pt idx="7560">
                  <c:v>37.832249639580382</c:v>
                </c:pt>
                <c:pt idx="7561">
                  <c:v>37.832284562072573</c:v>
                </c:pt>
                <c:pt idx="7562">
                  <c:v>37.832861044407771</c:v>
                </c:pt>
                <c:pt idx="7563">
                  <c:v>37.833870079833552</c:v>
                </c:pt>
                <c:pt idx="7564">
                  <c:v>37.834626754467344</c:v>
                </c:pt>
                <c:pt idx="7565">
                  <c:v>37.834985848654235</c:v>
                </c:pt>
                <c:pt idx="7566">
                  <c:v>37.835484182444212</c:v>
                </c:pt>
                <c:pt idx="7567">
                  <c:v>37.83705888584857</c:v>
                </c:pt>
                <c:pt idx="7568">
                  <c:v>37.837548237521794</c:v>
                </c:pt>
                <c:pt idx="7569">
                  <c:v>37.837612937133713</c:v>
                </c:pt>
                <c:pt idx="7570">
                  <c:v>37.837950481961158</c:v>
                </c:pt>
                <c:pt idx="7571">
                  <c:v>37.838740424658681</c:v>
                </c:pt>
                <c:pt idx="7572">
                  <c:v>37.839272594547609</c:v>
                </c:pt>
                <c:pt idx="7573">
                  <c:v>37.839825721492907</c:v>
                </c:pt>
                <c:pt idx="7574">
                  <c:v>37.840188464581445</c:v>
                </c:pt>
                <c:pt idx="7575">
                  <c:v>37.842061542360995</c:v>
                </c:pt>
                <c:pt idx="7576">
                  <c:v>37.843275523619212</c:v>
                </c:pt>
                <c:pt idx="7577">
                  <c:v>37.843591870797404</c:v>
                </c:pt>
                <c:pt idx="7578">
                  <c:v>37.845077271836473</c:v>
                </c:pt>
                <c:pt idx="7579">
                  <c:v>37.84524036694804</c:v>
                </c:pt>
                <c:pt idx="7580">
                  <c:v>37.846298791409545</c:v>
                </c:pt>
                <c:pt idx="7581">
                  <c:v>37.846460065901319</c:v>
                </c:pt>
                <c:pt idx="7582">
                  <c:v>37.84658378186748</c:v>
                </c:pt>
                <c:pt idx="7583">
                  <c:v>37.848058272480721</c:v>
                </c:pt>
                <c:pt idx="7584">
                  <c:v>37.848261674191988</c:v>
                </c:pt>
                <c:pt idx="7585">
                  <c:v>37.848384780035907</c:v>
                </c:pt>
                <c:pt idx="7586">
                  <c:v>37.848611197350124</c:v>
                </c:pt>
                <c:pt idx="7587">
                  <c:v>37.848969030703564</c:v>
                </c:pt>
                <c:pt idx="7588">
                  <c:v>37.849763452260305</c:v>
                </c:pt>
                <c:pt idx="7589">
                  <c:v>37.849823378891536</c:v>
                </c:pt>
                <c:pt idx="7590">
                  <c:v>37.850418624269821</c:v>
                </c:pt>
                <c:pt idx="7591">
                  <c:v>37.852753255850395</c:v>
                </c:pt>
                <c:pt idx="7592">
                  <c:v>37.852778842101834</c:v>
                </c:pt>
                <c:pt idx="7593">
                  <c:v>37.85286373636891</c:v>
                </c:pt>
                <c:pt idx="7594">
                  <c:v>37.853014392043328</c:v>
                </c:pt>
                <c:pt idx="7595">
                  <c:v>37.853605267709639</c:v>
                </c:pt>
                <c:pt idx="7596">
                  <c:v>37.853971953347219</c:v>
                </c:pt>
                <c:pt idx="7597">
                  <c:v>37.855035133365618</c:v>
                </c:pt>
                <c:pt idx="7598">
                  <c:v>37.858503196801514</c:v>
                </c:pt>
                <c:pt idx="7599">
                  <c:v>37.85853072818373</c:v>
                </c:pt>
                <c:pt idx="7600">
                  <c:v>37.858823522897985</c:v>
                </c:pt>
                <c:pt idx="7601">
                  <c:v>37.859911647428895</c:v>
                </c:pt>
                <c:pt idx="7602">
                  <c:v>37.860508260070226</c:v>
                </c:pt>
                <c:pt idx="7603">
                  <c:v>37.860936822312091</c:v>
                </c:pt>
                <c:pt idx="7604">
                  <c:v>37.861093861659839</c:v>
                </c:pt>
                <c:pt idx="7605">
                  <c:v>37.862052044053861</c:v>
                </c:pt>
                <c:pt idx="7606">
                  <c:v>37.863507192429026</c:v>
                </c:pt>
                <c:pt idx="7607">
                  <c:v>37.863736422550538</c:v>
                </c:pt>
                <c:pt idx="7608">
                  <c:v>37.864073007159128</c:v>
                </c:pt>
                <c:pt idx="7609">
                  <c:v>37.864242154253319</c:v>
                </c:pt>
                <c:pt idx="7610">
                  <c:v>37.864326450290882</c:v>
                </c:pt>
                <c:pt idx="7611">
                  <c:v>37.86547671624762</c:v>
                </c:pt>
                <c:pt idx="7612">
                  <c:v>37.867495979492453</c:v>
                </c:pt>
                <c:pt idx="7613">
                  <c:v>37.86767069738125</c:v>
                </c:pt>
                <c:pt idx="7614">
                  <c:v>37.868143591645108</c:v>
                </c:pt>
                <c:pt idx="7615">
                  <c:v>37.868179045287135</c:v>
                </c:pt>
                <c:pt idx="7616">
                  <c:v>37.869270832476346</c:v>
                </c:pt>
                <c:pt idx="7617">
                  <c:v>37.870182112326347</c:v>
                </c:pt>
                <c:pt idx="7618">
                  <c:v>37.870210061868995</c:v>
                </c:pt>
                <c:pt idx="7619">
                  <c:v>37.871461604158739</c:v>
                </c:pt>
                <c:pt idx="7620">
                  <c:v>37.871629486067107</c:v>
                </c:pt>
                <c:pt idx="7621">
                  <c:v>37.871766605438829</c:v>
                </c:pt>
                <c:pt idx="7622">
                  <c:v>37.872387168542822</c:v>
                </c:pt>
                <c:pt idx="7623">
                  <c:v>37.872696755969358</c:v>
                </c:pt>
                <c:pt idx="7624">
                  <c:v>37.872741791589583</c:v>
                </c:pt>
                <c:pt idx="7625">
                  <c:v>37.872930816294378</c:v>
                </c:pt>
                <c:pt idx="7626">
                  <c:v>37.874508856530753</c:v>
                </c:pt>
                <c:pt idx="7627">
                  <c:v>37.875052558387267</c:v>
                </c:pt>
                <c:pt idx="7628">
                  <c:v>37.875292582532857</c:v>
                </c:pt>
                <c:pt idx="7629">
                  <c:v>37.875478346190455</c:v>
                </c:pt>
                <c:pt idx="7630">
                  <c:v>37.876046660276778</c:v>
                </c:pt>
                <c:pt idx="7631">
                  <c:v>37.877539641165036</c:v>
                </c:pt>
                <c:pt idx="7632">
                  <c:v>37.8789285113983</c:v>
                </c:pt>
                <c:pt idx="7633">
                  <c:v>37.878947873062451</c:v>
                </c:pt>
                <c:pt idx="7634">
                  <c:v>37.879203188678709</c:v>
                </c:pt>
                <c:pt idx="7635">
                  <c:v>37.879477663994727</c:v>
                </c:pt>
                <c:pt idx="7636">
                  <c:v>37.880742777094582</c:v>
                </c:pt>
                <c:pt idx="7637">
                  <c:v>37.88127105180709</c:v>
                </c:pt>
                <c:pt idx="7638">
                  <c:v>37.882985710762334</c:v>
                </c:pt>
                <c:pt idx="7639">
                  <c:v>37.883723193361767</c:v>
                </c:pt>
                <c:pt idx="7640">
                  <c:v>37.884204284166692</c:v>
                </c:pt>
                <c:pt idx="7641">
                  <c:v>37.884587920867816</c:v>
                </c:pt>
                <c:pt idx="7642">
                  <c:v>37.884764051786128</c:v>
                </c:pt>
                <c:pt idx="7643">
                  <c:v>37.885242569806309</c:v>
                </c:pt>
                <c:pt idx="7644">
                  <c:v>37.88669921118565</c:v>
                </c:pt>
                <c:pt idx="7645">
                  <c:v>37.886832707103046</c:v>
                </c:pt>
                <c:pt idx="7646">
                  <c:v>37.886854458013339</c:v>
                </c:pt>
                <c:pt idx="7647">
                  <c:v>37.887472295942487</c:v>
                </c:pt>
                <c:pt idx="7648">
                  <c:v>37.887972013439878</c:v>
                </c:pt>
                <c:pt idx="7649">
                  <c:v>37.888775032851235</c:v>
                </c:pt>
                <c:pt idx="7650">
                  <c:v>37.892438161864767</c:v>
                </c:pt>
                <c:pt idx="7651">
                  <c:v>37.893214908419154</c:v>
                </c:pt>
                <c:pt idx="7652">
                  <c:v>37.894071985447432</c:v>
                </c:pt>
                <c:pt idx="7653">
                  <c:v>37.894218448593953</c:v>
                </c:pt>
                <c:pt idx="7654">
                  <c:v>37.894629376440719</c:v>
                </c:pt>
                <c:pt idx="7655">
                  <c:v>37.895748494065948</c:v>
                </c:pt>
                <c:pt idx="7656">
                  <c:v>37.89583712269382</c:v>
                </c:pt>
                <c:pt idx="7657">
                  <c:v>37.896453896594757</c:v>
                </c:pt>
                <c:pt idx="7658">
                  <c:v>37.898020552539606</c:v>
                </c:pt>
                <c:pt idx="7659">
                  <c:v>37.898286225190802</c:v>
                </c:pt>
                <c:pt idx="7660">
                  <c:v>37.898508004305711</c:v>
                </c:pt>
                <c:pt idx="7661">
                  <c:v>37.898597941514119</c:v>
                </c:pt>
                <c:pt idx="7662">
                  <c:v>37.899327245161402</c:v>
                </c:pt>
                <c:pt idx="7663">
                  <c:v>37.899385140277133</c:v>
                </c:pt>
                <c:pt idx="7664">
                  <c:v>37.899462853661895</c:v>
                </c:pt>
                <c:pt idx="7665">
                  <c:v>37.901780682804009</c:v>
                </c:pt>
                <c:pt idx="7666">
                  <c:v>37.902230911204299</c:v>
                </c:pt>
                <c:pt idx="7667">
                  <c:v>37.902588860508999</c:v>
                </c:pt>
                <c:pt idx="7668">
                  <c:v>37.902667400263049</c:v>
                </c:pt>
                <c:pt idx="7669">
                  <c:v>37.903143592342282</c:v>
                </c:pt>
                <c:pt idx="7670">
                  <c:v>37.907335803938075</c:v>
                </c:pt>
                <c:pt idx="7671">
                  <c:v>37.908439913354101</c:v>
                </c:pt>
                <c:pt idx="7672">
                  <c:v>37.908646090367114</c:v>
                </c:pt>
                <c:pt idx="7673">
                  <c:v>37.90909237434397</c:v>
                </c:pt>
                <c:pt idx="7674">
                  <c:v>37.909393899102689</c:v>
                </c:pt>
                <c:pt idx="7675">
                  <c:v>37.909798567668659</c:v>
                </c:pt>
                <c:pt idx="7676">
                  <c:v>37.910498743367498</c:v>
                </c:pt>
                <c:pt idx="7677">
                  <c:v>37.912327497358582</c:v>
                </c:pt>
                <c:pt idx="7678">
                  <c:v>37.912346469844692</c:v>
                </c:pt>
                <c:pt idx="7679">
                  <c:v>37.914401285578208</c:v>
                </c:pt>
                <c:pt idx="7680">
                  <c:v>37.91443725473502</c:v>
                </c:pt>
                <c:pt idx="7681">
                  <c:v>37.915734930016754</c:v>
                </c:pt>
                <c:pt idx="7682">
                  <c:v>37.915908479733496</c:v>
                </c:pt>
                <c:pt idx="7683">
                  <c:v>37.916118746960322</c:v>
                </c:pt>
                <c:pt idx="7684">
                  <c:v>37.916520236768029</c:v>
                </c:pt>
                <c:pt idx="7685">
                  <c:v>37.917407775854983</c:v>
                </c:pt>
                <c:pt idx="7686">
                  <c:v>37.917722331936261</c:v>
                </c:pt>
                <c:pt idx="7687">
                  <c:v>37.918074888667817</c:v>
                </c:pt>
                <c:pt idx="7688">
                  <c:v>37.918574275741037</c:v>
                </c:pt>
                <c:pt idx="7689">
                  <c:v>37.919783854611325</c:v>
                </c:pt>
                <c:pt idx="7690">
                  <c:v>37.91986507924301</c:v>
                </c:pt>
                <c:pt idx="7691">
                  <c:v>37.920261186474448</c:v>
                </c:pt>
                <c:pt idx="7692">
                  <c:v>37.920394581645766</c:v>
                </c:pt>
                <c:pt idx="7693">
                  <c:v>37.922454196837471</c:v>
                </c:pt>
                <c:pt idx="7694">
                  <c:v>37.922948257877557</c:v>
                </c:pt>
                <c:pt idx="7695">
                  <c:v>37.923316954092286</c:v>
                </c:pt>
                <c:pt idx="7696">
                  <c:v>37.923797581268261</c:v>
                </c:pt>
                <c:pt idx="7697">
                  <c:v>37.923821771739064</c:v>
                </c:pt>
                <c:pt idx="7698">
                  <c:v>37.92410828664223</c:v>
                </c:pt>
                <c:pt idx="7699">
                  <c:v>37.924370915780067</c:v>
                </c:pt>
                <c:pt idx="7700">
                  <c:v>37.924386708334282</c:v>
                </c:pt>
                <c:pt idx="7701">
                  <c:v>37.925274025587171</c:v>
                </c:pt>
                <c:pt idx="7702">
                  <c:v>37.925474079115695</c:v>
                </c:pt>
                <c:pt idx="7703">
                  <c:v>37.925610193112171</c:v>
                </c:pt>
                <c:pt idx="7704">
                  <c:v>37.926393729701715</c:v>
                </c:pt>
                <c:pt idx="7705">
                  <c:v>37.926830184256481</c:v>
                </c:pt>
                <c:pt idx="7706">
                  <c:v>37.927639538406623</c:v>
                </c:pt>
                <c:pt idx="7707">
                  <c:v>37.928865681196093</c:v>
                </c:pt>
                <c:pt idx="7708">
                  <c:v>37.928911262746418</c:v>
                </c:pt>
                <c:pt idx="7709">
                  <c:v>37.929200922718934</c:v>
                </c:pt>
                <c:pt idx="7710">
                  <c:v>37.92944770333709</c:v>
                </c:pt>
                <c:pt idx="7711">
                  <c:v>37.930980811865894</c:v>
                </c:pt>
                <c:pt idx="7712">
                  <c:v>37.931057349053212</c:v>
                </c:pt>
                <c:pt idx="7713">
                  <c:v>37.931616409389157</c:v>
                </c:pt>
                <c:pt idx="7714">
                  <c:v>37.932371280834765</c:v>
                </c:pt>
                <c:pt idx="7715">
                  <c:v>37.932383684290791</c:v>
                </c:pt>
                <c:pt idx="7716">
                  <c:v>37.932482092726275</c:v>
                </c:pt>
                <c:pt idx="7717">
                  <c:v>37.933722332268346</c:v>
                </c:pt>
                <c:pt idx="7718">
                  <c:v>37.933848066521776</c:v>
                </c:pt>
                <c:pt idx="7719">
                  <c:v>37.933973283364075</c:v>
                </c:pt>
                <c:pt idx="7720">
                  <c:v>37.937107365389508</c:v>
                </c:pt>
                <c:pt idx="7721">
                  <c:v>37.939207118080141</c:v>
                </c:pt>
                <c:pt idx="7722">
                  <c:v>37.939604706094414</c:v>
                </c:pt>
                <c:pt idx="7723">
                  <c:v>37.94012304791783</c:v>
                </c:pt>
                <c:pt idx="7724">
                  <c:v>37.94207217555379</c:v>
                </c:pt>
                <c:pt idx="7725">
                  <c:v>37.942344831014132</c:v>
                </c:pt>
                <c:pt idx="7726">
                  <c:v>37.942827984945481</c:v>
                </c:pt>
                <c:pt idx="7727">
                  <c:v>37.942892658073767</c:v>
                </c:pt>
                <c:pt idx="7728">
                  <c:v>37.94421763458331</c:v>
                </c:pt>
                <c:pt idx="7729">
                  <c:v>37.944250518229474</c:v>
                </c:pt>
                <c:pt idx="7730">
                  <c:v>37.947409106886667</c:v>
                </c:pt>
                <c:pt idx="7731">
                  <c:v>37.95128476449301</c:v>
                </c:pt>
                <c:pt idx="7732">
                  <c:v>37.953860079502299</c:v>
                </c:pt>
                <c:pt idx="7733">
                  <c:v>37.954213211562852</c:v>
                </c:pt>
                <c:pt idx="7734">
                  <c:v>37.954772007180118</c:v>
                </c:pt>
                <c:pt idx="7735">
                  <c:v>37.95652231460037</c:v>
                </c:pt>
                <c:pt idx="7736">
                  <c:v>37.956578086158054</c:v>
                </c:pt>
                <c:pt idx="7737">
                  <c:v>37.957175987215919</c:v>
                </c:pt>
                <c:pt idx="7738">
                  <c:v>37.957693563239708</c:v>
                </c:pt>
                <c:pt idx="7739">
                  <c:v>37.95818591076668</c:v>
                </c:pt>
                <c:pt idx="7740">
                  <c:v>37.958466969632696</c:v>
                </c:pt>
                <c:pt idx="7741">
                  <c:v>37.961196691572475</c:v>
                </c:pt>
                <c:pt idx="7742">
                  <c:v>37.961303813604111</c:v>
                </c:pt>
                <c:pt idx="7743">
                  <c:v>37.962105747016047</c:v>
                </c:pt>
                <c:pt idx="7744">
                  <c:v>37.962582817763902</c:v>
                </c:pt>
                <c:pt idx="7745">
                  <c:v>37.962922334410734</c:v>
                </c:pt>
                <c:pt idx="7746">
                  <c:v>37.964288568150202</c:v>
                </c:pt>
                <c:pt idx="7747">
                  <c:v>37.96678965424104</c:v>
                </c:pt>
                <c:pt idx="7748">
                  <c:v>37.96753398369173</c:v>
                </c:pt>
                <c:pt idx="7749">
                  <c:v>37.96759047504051</c:v>
                </c:pt>
                <c:pt idx="7750">
                  <c:v>37.968376443706482</c:v>
                </c:pt>
                <c:pt idx="7751">
                  <c:v>37.968764377706442</c:v>
                </c:pt>
                <c:pt idx="7752">
                  <c:v>37.970194262521382</c:v>
                </c:pt>
                <c:pt idx="7753">
                  <c:v>37.971026715779963</c:v>
                </c:pt>
                <c:pt idx="7754">
                  <c:v>37.971498180404062</c:v>
                </c:pt>
                <c:pt idx="7755">
                  <c:v>37.972822383099484</c:v>
                </c:pt>
                <c:pt idx="7756">
                  <c:v>37.974084903554001</c:v>
                </c:pt>
                <c:pt idx="7757">
                  <c:v>37.974468916782797</c:v>
                </c:pt>
                <c:pt idx="7758">
                  <c:v>37.975887168764473</c:v>
                </c:pt>
                <c:pt idx="7759">
                  <c:v>37.977636406950687</c:v>
                </c:pt>
                <c:pt idx="7760">
                  <c:v>37.978159097316606</c:v>
                </c:pt>
                <c:pt idx="7761">
                  <c:v>37.978450623080818</c:v>
                </c:pt>
                <c:pt idx="7762">
                  <c:v>37.978787349333359</c:v>
                </c:pt>
                <c:pt idx="7763">
                  <c:v>37.978806167822277</c:v>
                </c:pt>
                <c:pt idx="7764">
                  <c:v>37.979055601792602</c:v>
                </c:pt>
                <c:pt idx="7765">
                  <c:v>37.979534760000917</c:v>
                </c:pt>
                <c:pt idx="7766">
                  <c:v>37.979774560564714</c:v>
                </c:pt>
                <c:pt idx="7767">
                  <c:v>37.979785247670826</c:v>
                </c:pt>
                <c:pt idx="7768">
                  <c:v>37.980335062315895</c:v>
                </c:pt>
                <c:pt idx="7769">
                  <c:v>37.980597336197569</c:v>
                </c:pt>
                <c:pt idx="7770">
                  <c:v>37.980914433997889</c:v>
                </c:pt>
                <c:pt idx="7771">
                  <c:v>37.98304787648209</c:v>
                </c:pt>
                <c:pt idx="7772">
                  <c:v>37.983650335180215</c:v>
                </c:pt>
                <c:pt idx="7773">
                  <c:v>37.983849219446093</c:v>
                </c:pt>
                <c:pt idx="7774">
                  <c:v>37.985165145580716</c:v>
                </c:pt>
                <c:pt idx="7775">
                  <c:v>37.985745828385404</c:v>
                </c:pt>
                <c:pt idx="7776">
                  <c:v>37.986172275874573</c:v>
                </c:pt>
                <c:pt idx="7777">
                  <c:v>37.986797584497033</c:v>
                </c:pt>
                <c:pt idx="7778">
                  <c:v>37.987285534433312</c:v>
                </c:pt>
                <c:pt idx="7779">
                  <c:v>37.987919987707841</c:v>
                </c:pt>
                <c:pt idx="7780">
                  <c:v>37.988426468973216</c:v>
                </c:pt>
                <c:pt idx="7781">
                  <c:v>37.988999163545657</c:v>
                </c:pt>
                <c:pt idx="7782">
                  <c:v>37.989075845798396</c:v>
                </c:pt>
                <c:pt idx="7783">
                  <c:v>37.989335743665386</c:v>
                </c:pt>
                <c:pt idx="7784">
                  <c:v>37.990076363734481</c:v>
                </c:pt>
                <c:pt idx="7785">
                  <c:v>37.990757220433551</c:v>
                </c:pt>
                <c:pt idx="7786">
                  <c:v>37.991038465045101</c:v>
                </c:pt>
                <c:pt idx="7787">
                  <c:v>37.992357938836065</c:v>
                </c:pt>
                <c:pt idx="7788">
                  <c:v>37.992426621876646</c:v>
                </c:pt>
                <c:pt idx="7789">
                  <c:v>37.992756023285487</c:v>
                </c:pt>
                <c:pt idx="7790">
                  <c:v>37.993208252853506</c:v>
                </c:pt>
                <c:pt idx="7791">
                  <c:v>37.993275381657824</c:v>
                </c:pt>
                <c:pt idx="7792">
                  <c:v>37.993452246319976</c:v>
                </c:pt>
                <c:pt idx="7793">
                  <c:v>37.995769220488846</c:v>
                </c:pt>
                <c:pt idx="7794">
                  <c:v>37.996157656495249</c:v>
                </c:pt>
                <c:pt idx="7795">
                  <c:v>37.9973878449739</c:v>
                </c:pt>
                <c:pt idx="7796">
                  <c:v>37.997603885558576</c:v>
                </c:pt>
                <c:pt idx="7797">
                  <c:v>37.997843642761325</c:v>
                </c:pt>
                <c:pt idx="7798">
                  <c:v>37.997993607870896</c:v>
                </c:pt>
                <c:pt idx="7799">
                  <c:v>37.99868901869344</c:v>
                </c:pt>
                <c:pt idx="7800">
                  <c:v>37.999003749097362</c:v>
                </c:pt>
                <c:pt idx="7801">
                  <c:v>37.999105462876209</c:v>
                </c:pt>
                <c:pt idx="7802">
                  <c:v>37.999285367279938</c:v>
                </c:pt>
                <c:pt idx="7803">
                  <c:v>37.999797472631244</c:v>
                </c:pt>
                <c:pt idx="7804">
                  <c:v>38.000168770486425</c:v>
                </c:pt>
                <c:pt idx="7805">
                  <c:v>38.000533695657474</c:v>
                </c:pt>
                <c:pt idx="7806">
                  <c:v>38.000808870068603</c:v>
                </c:pt>
                <c:pt idx="7807">
                  <c:v>38.000921878828066</c:v>
                </c:pt>
                <c:pt idx="7808">
                  <c:v>38.001541023363998</c:v>
                </c:pt>
                <c:pt idx="7809">
                  <c:v>38.001776162346367</c:v>
                </c:pt>
                <c:pt idx="7810">
                  <c:v>38.001780107384143</c:v>
                </c:pt>
                <c:pt idx="7811">
                  <c:v>38.002583034067683</c:v>
                </c:pt>
                <c:pt idx="7812">
                  <c:v>38.002781336255019</c:v>
                </c:pt>
                <c:pt idx="7813">
                  <c:v>38.003088062770999</c:v>
                </c:pt>
                <c:pt idx="7814">
                  <c:v>38.003213211797302</c:v>
                </c:pt>
                <c:pt idx="7815">
                  <c:v>38.003475395286003</c:v>
                </c:pt>
                <c:pt idx="7816">
                  <c:v>38.003959555870622</c:v>
                </c:pt>
                <c:pt idx="7817">
                  <c:v>38.004454446387804</c:v>
                </c:pt>
                <c:pt idx="7818">
                  <c:v>38.004984359012198</c:v>
                </c:pt>
                <c:pt idx="7819">
                  <c:v>38.007794162407251</c:v>
                </c:pt>
                <c:pt idx="7820">
                  <c:v>38.008385254741988</c:v>
                </c:pt>
                <c:pt idx="7821">
                  <c:v>38.008664307124548</c:v>
                </c:pt>
                <c:pt idx="7822">
                  <c:v>38.00870914439664</c:v>
                </c:pt>
                <c:pt idx="7823">
                  <c:v>38.009706669491258</c:v>
                </c:pt>
                <c:pt idx="7824">
                  <c:v>38.011483975509563</c:v>
                </c:pt>
                <c:pt idx="7825">
                  <c:v>38.011787929919642</c:v>
                </c:pt>
                <c:pt idx="7826">
                  <c:v>38.012179280768791</c:v>
                </c:pt>
                <c:pt idx="7827">
                  <c:v>38.01308300397254</c:v>
                </c:pt>
                <c:pt idx="7828">
                  <c:v>38.013595447511271</c:v>
                </c:pt>
                <c:pt idx="7829">
                  <c:v>38.01484948130512</c:v>
                </c:pt>
                <c:pt idx="7830">
                  <c:v>38.016266160908508</c:v>
                </c:pt>
                <c:pt idx="7831">
                  <c:v>38.016459936696066</c:v>
                </c:pt>
                <c:pt idx="7832">
                  <c:v>38.01711874822886</c:v>
                </c:pt>
                <c:pt idx="7833">
                  <c:v>38.019428833953341</c:v>
                </c:pt>
                <c:pt idx="7834">
                  <c:v>38.019517475898134</c:v>
                </c:pt>
                <c:pt idx="7835">
                  <c:v>38.020420490902943</c:v>
                </c:pt>
                <c:pt idx="7836">
                  <c:v>38.020905068558683</c:v>
                </c:pt>
                <c:pt idx="7837">
                  <c:v>38.021601962988974</c:v>
                </c:pt>
                <c:pt idx="7838">
                  <c:v>38.021682918987395</c:v>
                </c:pt>
                <c:pt idx="7839">
                  <c:v>38.021912754163445</c:v>
                </c:pt>
                <c:pt idx="7840">
                  <c:v>38.023102016982101</c:v>
                </c:pt>
                <c:pt idx="7841">
                  <c:v>38.02406957210183</c:v>
                </c:pt>
                <c:pt idx="7842">
                  <c:v>38.024779195104479</c:v>
                </c:pt>
                <c:pt idx="7843">
                  <c:v>38.026439785086069</c:v>
                </c:pt>
                <c:pt idx="7844">
                  <c:v>38.026462211975769</c:v>
                </c:pt>
                <c:pt idx="7845">
                  <c:v>38.026644033377146</c:v>
                </c:pt>
                <c:pt idx="7846">
                  <c:v>38.027379311995865</c:v>
                </c:pt>
                <c:pt idx="7847">
                  <c:v>38.027823705327748</c:v>
                </c:pt>
                <c:pt idx="7848">
                  <c:v>38.028848062222288</c:v>
                </c:pt>
                <c:pt idx="7849">
                  <c:v>38.029317991501735</c:v>
                </c:pt>
                <c:pt idx="7850">
                  <c:v>38.029696528410355</c:v>
                </c:pt>
                <c:pt idx="7851">
                  <c:v>38.03006254323379</c:v>
                </c:pt>
                <c:pt idx="7852">
                  <c:v>38.030176057514502</c:v>
                </c:pt>
                <c:pt idx="7853">
                  <c:v>38.030329491739963</c:v>
                </c:pt>
                <c:pt idx="7854">
                  <c:v>38.030524665522343</c:v>
                </c:pt>
                <c:pt idx="7855">
                  <c:v>38.030653960650348</c:v>
                </c:pt>
                <c:pt idx="7856">
                  <c:v>38.03065485898842</c:v>
                </c:pt>
                <c:pt idx="7857">
                  <c:v>38.030882072592412</c:v>
                </c:pt>
                <c:pt idx="7858">
                  <c:v>38.032080497990144</c:v>
                </c:pt>
                <c:pt idx="7859">
                  <c:v>38.032351805887316</c:v>
                </c:pt>
                <c:pt idx="7860">
                  <c:v>38.032386442576964</c:v>
                </c:pt>
                <c:pt idx="7861">
                  <c:v>38.032893009687996</c:v>
                </c:pt>
                <c:pt idx="7862">
                  <c:v>38.033143865130107</c:v>
                </c:pt>
                <c:pt idx="7863">
                  <c:v>38.033742841305383</c:v>
                </c:pt>
                <c:pt idx="7864">
                  <c:v>38.035014005303239</c:v>
                </c:pt>
                <c:pt idx="7865">
                  <c:v>38.035952946705805</c:v>
                </c:pt>
                <c:pt idx="7866">
                  <c:v>38.036430348903657</c:v>
                </c:pt>
                <c:pt idx="7867">
                  <c:v>38.036807132223942</c:v>
                </c:pt>
                <c:pt idx="7868">
                  <c:v>38.038194720636838</c:v>
                </c:pt>
                <c:pt idx="7869">
                  <c:v>38.03862765788665</c:v>
                </c:pt>
                <c:pt idx="7870">
                  <c:v>38.03869671808593</c:v>
                </c:pt>
                <c:pt idx="7871">
                  <c:v>38.040064752245932</c:v>
                </c:pt>
                <c:pt idx="7872">
                  <c:v>38.040703028476877</c:v>
                </c:pt>
                <c:pt idx="7873">
                  <c:v>38.042034943917862</c:v>
                </c:pt>
                <c:pt idx="7874">
                  <c:v>38.042293795720731</c:v>
                </c:pt>
                <c:pt idx="7875">
                  <c:v>38.042307844611635</c:v>
                </c:pt>
                <c:pt idx="7876">
                  <c:v>38.043149218199304</c:v>
                </c:pt>
                <c:pt idx="7877">
                  <c:v>38.043354793411972</c:v>
                </c:pt>
                <c:pt idx="7878">
                  <c:v>38.044722348860127</c:v>
                </c:pt>
                <c:pt idx="7879">
                  <c:v>38.045829422733206</c:v>
                </c:pt>
                <c:pt idx="7880">
                  <c:v>38.04584532773498</c:v>
                </c:pt>
                <c:pt idx="7881">
                  <c:v>38.045877978529063</c:v>
                </c:pt>
                <c:pt idx="7882">
                  <c:v>38.046011811628588</c:v>
                </c:pt>
                <c:pt idx="7883">
                  <c:v>38.046057777368198</c:v>
                </c:pt>
                <c:pt idx="7884">
                  <c:v>38.046524189990095</c:v>
                </c:pt>
                <c:pt idx="7885">
                  <c:v>38.046820308159354</c:v>
                </c:pt>
                <c:pt idx="7886">
                  <c:v>38.046855953841323</c:v>
                </c:pt>
                <c:pt idx="7887">
                  <c:v>38.047283111409051</c:v>
                </c:pt>
                <c:pt idx="7888">
                  <c:v>38.047457036256127</c:v>
                </c:pt>
                <c:pt idx="7889">
                  <c:v>38.047582616224481</c:v>
                </c:pt>
                <c:pt idx="7890">
                  <c:v>38.047631169251261</c:v>
                </c:pt>
                <c:pt idx="7891">
                  <c:v>38.047914654139916</c:v>
                </c:pt>
                <c:pt idx="7892">
                  <c:v>38.047982566909376</c:v>
                </c:pt>
                <c:pt idx="7893">
                  <c:v>38.049014478789324</c:v>
                </c:pt>
                <c:pt idx="7894">
                  <c:v>38.050361847412212</c:v>
                </c:pt>
                <c:pt idx="7895">
                  <c:v>38.050858436198595</c:v>
                </c:pt>
                <c:pt idx="7896">
                  <c:v>38.051254723079708</c:v>
                </c:pt>
                <c:pt idx="7897">
                  <c:v>38.051748325752804</c:v>
                </c:pt>
                <c:pt idx="7898">
                  <c:v>38.052341706337337</c:v>
                </c:pt>
                <c:pt idx="7899">
                  <c:v>38.052384095867751</c:v>
                </c:pt>
                <c:pt idx="7900">
                  <c:v>38.053008435648358</c:v>
                </c:pt>
                <c:pt idx="7901">
                  <c:v>38.054108456850081</c:v>
                </c:pt>
                <c:pt idx="7902">
                  <c:v>38.054965016713957</c:v>
                </c:pt>
                <c:pt idx="7903">
                  <c:v>38.056103349038871</c:v>
                </c:pt>
                <c:pt idx="7904">
                  <c:v>38.0583750838085</c:v>
                </c:pt>
                <c:pt idx="7905">
                  <c:v>38.058377078283563</c:v>
                </c:pt>
                <c:pt idx="7906">
                  <c:v>38.059181666834803</c:v>
                </c:pt>
                <c:pt idx="7907">
                  <c:v>38.060865932903724</c:v>
                </c:pt>
                <c:pt idx="7908">
                  <c:v>38.061239297788767</c:v>
                </c:pt>
                <c:pt idx="7909">
                  <c:v>38.061890029019217</c:v>
                </c:pt>
                <c:pt idx="7910">
                  <c:v>38.062359728243869</c:v>
                </c:pt>
                <c:pt idx="7911">
                  <c:v>38.062798501529741</c:v>
                </c:pt>
                <c:pt idx="7912">
                  <c:v>38.066477689001125</c:v>
                </c:pt>
                <c:pt idx="7913">
                  <c:v>38.066990788807445</c:v>
                </c:pt>
                <c:pt idx="7914">
                  <c:v>38.067228167454076</c:v>
                </c:pt>
                <c:pt idx="7915">
                  <c:v>38.067237791964381</c:v>
                </c:pt>
                <c:pt idx="7916">
                  <c:v>38.068208080291633</c:v>
                </c:pt>
                <c:pt idx="7917">
                  <c:v>38.069231173973265</c:v>
                </c:pt>
                <c:pt idx="7918">
                  <c:v>38.069607690249029</c:v>
                </c:pt>
                <c:pt idx="7919">
                  <c:v>38.070665331192849</c:v>
                </c:pt>
                <c:pt idx="7920">
                  <c:v>38.07141512007837</c:v>
                </c:pt>
                <c:pt idx="7921">
                  <c:v>38.071853582522429</c:v>
                </c:pt>
                <c:pt idx="7922">
                  <c:v>38.072598729772658</c:v>
                </c:pt>
                <c:pt idx="7923">
                  <c:v>38.072673863234066</c:v>
                </c:pt>
                <c:pt idx="7924">
                  <c:v>38.073508831325604</c:v>
                </c:pt>
                <c:pt idx="7925">
                  <c:v>38.073583272240604</c:v>
                </c:pt>
                <c:pt idx="7926">
                  <c:v>38.074785104969727</c:v>
                </c:pt>
                <c:pt idx="7927">
                  <c:v>38.074974783192232</c:v>
                </c:pt>
                <c:pt idx="7928">
                  <c:v>38.075776919090124</c:v>
                </c:pt>
                <c:pt idx="7929">
                  <c:v>38.076376385167897</c:v>
                </c:pt>
                <c:pt idx="7930">
                  <c:v>38.077111573348446</c:v>
                </c:pt>
                <c:pt idx="7931">
                  <c:v>38.077738376658914</c:v>
                </c:pt>
                <c:pt idx="7932">
                  <c:v>38.078388706511959</c:v>
                </c:pt>
                <c:pt idx="7933">
                  <c:v>38.078713028348453</c:v>
                </c:pt>
                <c:pt idx="7934">
                  <c:v>38.080196372941913</c:v>
                </c:pt>
                <c:pt idx="7935">
                  <c:v>38.081318683856914</c:v>
                </c:pt>
                <c:pt idx="7936">
                  <c:v>38.081720791905731</c:v>
                </c:pt>
                <c:pt idx="7937">
                  <c:v>38.082286008147889</c:v>
                </c:pt>
                <c:pt idx="7938">
                  <c:v>38.082775021203851</c:v>
                </c:pt>
                <c:pt idx="7939">
                  <c:v>38.083449573559733</c:v>
                </c:pt>
                <c:pt idx="7940">
                  <c:v>38.084641262699904</c:v>
                </c:pt>
                <c:pt idx="7941">
                  <c:v>38.088041921628729</c:v>
                </c:pt>
                <c:pt idx="7942">
                  <c:v>38.088924242701445</c:v>
                </c:pt>
                <c:pt idx="7943">
                  <c:v>38.089073076539329</c:v>
                </c:pt>
                <c:pt idx="7944">
                  <c:v>38.089323512492392</c:v>
                </c:pt>
                <c:pt idx="7945">
                  <c:v>38.090843368034001</c:v>
                </c:pt>
                <c:pt idx="7946">
                  <c:v>38.090847234633401</c:v>
                </c:pt>
                <c:pt idx="7947">
                  <c:v>38.091125025351964</c:v>
                </c:pt>
                <c:pt idx="7948">
                  <c:v>38.091945120108683</c:v>
                </c:pt>
                <c:pt idx="7949">
                  <c:v>38.09296670360694</c:v>
                </c:pt>
                <c:pt idx="7950">
                  <c:v>38.093310850699105</c:v>
                </c:pt>
                <c:pt idx="7951">
                  <c:v>38.093616030225817</c:v>
                </c:pt>
                <c:pt idx="7952">
                  <c:v>38.094598930368456</c:v>
                </c:pt>
                <c:pt idx="7953">
                  <c:v>38.096245639891102</c:v>
                </c:pt>
                <c:pt idx="7954">
                  <c:v>38.096400446560317</c:v>
                </c:pt>
                <c:pt idx="7955">
                  <c:v>38.096453207864322</c:v>
                </c:pt>
                <c:pt idx="7956">
                  <c:v>38.098653836750344</c:v>
                </c:pt>
                <c:pt idx="7957">
                  <c:v>38.098906082107277</c:v>
                </c:pt>
                <c:pt idx="7958">
                  <c:v>38.099525336769297</c:v>
                </c:pt>
                <c:pt idx="7959">
                  <c:v>38.099700880730211</c:v>
                </c:pt>
                <c:pt idx="7960">
                  <c:v>38.100255893972864</c:v>
                </c:pt>
                <c:pt idx="7961">
                  <c:v>38.101313837675086</c:v>
                </c:pt>
                <c:pt idx="7962">
                  <c:v>38.101476070259146</c:v>
                </c:pt>
                <c:pt idx="7963">
                  <c:v>38.101931420869974</c:v>
                </c:pt>
                <c:pt idx="7964">
                  <c:v>38.102118782525615</c:v>
                </c:pt>
                <c:pt idx="7965">
                  <c:v>38.102830304057264</c:v>
                </c:pt>
                <c:pt idx="7966">
                  <c:v>38.103344301193104</c:v>
                </c:pt>
                <c:pt idx="7967">
                  <c:v>38.104322229634946</c:v>
                </c:pt>
                <c:pt idx="7968">
                  <c:v>38.107729877115197</c:v>
                </c:pt>
                <c:pt idx="7969">
                  <c:v>38.108437727404471</c:v>
                </c:pt>
                <c:pt idx="7970">
                  <c:v>38.111548248983482</c:v>
                </c:pt>
                <c:pt idx="7971">
                  <c:v>38.111854704913632</c:v>
                </c:pt>
                <c:pt idx="7972">
                  <c:v>38.111993770787294</c:v>
                </c:pt>
                <c:pt idx="7973">
                  <c:v>38.114051691318451</c:v>
                </c:pt>
                <c:pt idx="7974">
                  <c:v>38.115155569945898</c:v>
                </c:pt>
                <c:pt idx="7975">
                  <c:v>38.115178195589699</c:v>
                </c:pt>
                <c:pt idx="7976">
                  <c:v>38.116483031127224</c:v>
                </c:pt>
                <c:pt idx="7977">
                  <c:v>38.116559402642601</c:v>
                </c:pt>
                <c:pt idx="7978">
                  <c:v>38.116895926839128</c:v>
                </c:pt>
                <c:pt idx="7979">
                  <c:v>38.117090780245547</c:v>
                </c:pt>
                <c:pt idx="7980">
                  <c:v>38.117340987707834</c:v>
                </c:pt>
                <c:pt idx="7981">
                  <c:v>38.117792967711047</c:v>
                </c:pt>
                <c:pt idx="7982">
                  <c:v>38.117910406217632</c:v>
                </c:pt>
                <c:pt idx="7983">
                  <c:v>38.119308354595425</c:v>
                </c:pt>
                <c:pt idx="7984">
                  <c:v>38.119561749896903</c:v>
                </c:pt>
                <c:pt idx="7985">
                  <c:v>38.120019574089227</c:v>
                </c:pt>
                <c:pt idx="7986">
                  <c:v>38.121748771758256</c:v>
                </c:pt>
                <c:pt idx="7987">
                  <c:v>38.121903639855539</c:v>
                </c:pt>
                <c:pt idx="7988">
                  <c:v>38.122380026223809</c:v>
                </c:pt>
                <c:pt idx="7989">
                  <c:v>38.122689514416628</c:v>
                </c:pt>
                <c:pt idx="7990">
                  <c:v>38.123123130840199</c:v>
                </c:pt>
                <c:pt idx="7991">
                  <c:v>38.124664703198306</c:v>
                </c:pt>
                <c:pt idx="7992">
                  <c:v>38.125522820059786</c:v>
                </c:pt>
                <c:pt idx="7993">
                  <c:v>38.127184308983729</c:v>
                </c:pt>
                <c:pt idx="7994">
                  <c:v>38.12815346148156</c:v>
                </c:pt>
                <c:pt idx="7995">
                  <c:v>38.128348582140248</c:v>
                </c:pt>
                <c:pt idx="7996">
                  <c:v>38.129464468573012</c:v>
                </c:pt>
                <c:pt idx="7997">
                  <c:v>38.130154330113321</c:v>
                </c:pt>
                <c:pt idx="7998">
                  <c:v>38.131899393796715</c:v>
                </c:pt>
                <c:pt idx="7999">
                  <c:v>38.131969563446795</c:v>
                </c:pt>
                <c:pt idx="8000">
                  <c:v>38.132030267215875</c:v>
                </c:pt>
                <c:pt idx="8001">
                  <c:v>38.132990767778139</c:v>
                </c:pt>
                <c:pt idx="8002">
                  <c:v>38.134388158585011</c:v>
                </c:pt>
                <c:pt idx="8003">
                  <c:v>38.134791851121186</c:v>
                </c:pt>
                <c:pt idx="8004">
                  <c:v>38.135422543768463</c:v>
                </c:pt>
                <c:pt idx="8005">
                  <c:v>38.135733599173101</c:v>
                </c:pt>
                <c:pt idx="8006">
                  <c:v>38.135754060793239</c:v>
                </c:pt>
                <c:pt idx="8007">
                  <c:v>38.136488168883041</c:v>
                </c:pt>
                <c:pt idx="8008">
                  <c:v>38.136599791703091</c:v>
                </c:pt>
                <c:pt idx="8009">
                  <c:v>38.137211457265451</c:v>
                </c:pt>
                <c:pt idx="8010">
                  <c:v>38.140529367403886</c:v>
                </c:pt>
                <c:pt idx="8011">
                  <c:v>38.141307529853393</c:v>
                </c:pt>
                <c:pt idx="8012">
                  <c:v>38.143260167175924</c:v>
                </c:pt>
                <c:pt idx="8013">
                  <c:v>38.143844850029865</c:v>
                </c:pt>
                <c:pt idx="8014">
                  <c:v>38.14491285246929</c:v>
                </c:pt>
                <c:pt idx="8015">
                  <c:v>38.145756146226454</c:v>
                </c:pt>
                <c:pt idx="8016">
                  <c:v>38.146184849235013</c:v>
                </c:pt>
                <c:pt idx="8017">
                  <c:v>38.146437991539777</c:v>
                </c:pt>
                <c:pt idx="8018">
                  <c:v>38.147450731505202</c:v>
                </c:pt>
                <c:pt idx="8019">
                  <c:v>38.148148378399654</c:v>
                </c:pt>
                <c:pt idx="8020">
                  <c:v>38.149773892883154</c:v>
                </c:pt>
                <c:pt idx="8021">
                  <c:v>38.149979371046619</c:v>
                </c:pt>
                <c:pt idx="8022">
                  <c:v>38.150238785112954</c:v>
                </c:pt>
                <c:pt idx="8023">
                  <c:v>38.150655613899545</c:v>
                </c:pt>
                <c:pt idx="8024">
                  <c:v>38.152764896380816</c:v>
                </c:pt>
                <c:pt idx="8025">
                  <c:v>38.153430252070088</c:v>
                </c:pt>
                <c:pt idx="8026">
                  <c:v>38.154234876345768</c:v>
                </c:pt>
                <c:pt idx="8027">
                  <c:v>38.155605628060485</c:v>
                </c:pt>
                <c:pt idx="8028">
                  <c:v>38.155717155107403</c:v>
                </c:pt>
                <c:pt idx="8029">
                  <c:v>38.156583699520745</c:v>
                </c:pt>
                <c:pt idx="8030">
                  <c:v>38.158194899568173</c:v>
                </c:pt>
                <c:pt idx="8031">
                  <c:v>38.158673175084914</c:v>
                </c:pt>
                <c:pt idx="8032">
                  <c:v>38.158786801594083</c:v>
                </c:pt>
                <c:pt idx="8033">
                  <c:v>38.159206448399665</c:v>
                </c:pt>
                <c:pt idx="8034">
                  <c:v>38.15951530090598</c:v>
                </c:pt>
                <c:pt idx="8035">
                  <c:v>38.15989330566596</c:v>
                </c:pt>
                <c:pt idx="8036">
                  <c:v>38.160431334423578</c:v>
                </c:pt>
                <c:pt idx="8037">
                  <c:v>38.160573850706392</c:v>
                </c:pt>
                <c:pt idx="8038">
                  <c:v>38.160786429999838</c:v>
                </c:pt>
                <c:pt idx="8039">
                  <c:v>38.161618969738349</c:v>
                </c:pt>
                <c:pt idx="8040">
                  <c:v>38.161834458381193</c:v>
                </c:pt>
                <c:pt idx="8041">
                  <c:v>38.161913254791479</c:v>
                </c:pt>
                <c:pt idx="8042">
                  <c:v>38.163232300031105</c:v>
                </c:pt>
                <c:pt idx="8043">
                  <c:v>38.163947161513775</c:v>
                </c:pt>
                <c:pt idx="8044">
                  <c:v>38.164992429393841</c:v>
                </c:pt>
                <c:pt idx="8045">
                  <c:v>38.167647909049471</c:v>
                </c:pt>
                <c:pt idx="8046">
                  <c:v>38.169039695661198</c:v>
                </c:pt>
                <c:pt idx="8047">
                  <c:v>38.16979220960156</c:v>
                </c:pt>
                <c:pt idx="8048">
                  <c:v>38.17032054089713</c:v>
                </c:pt>
                <c:pt idx="8049">
                  <c:v>38.17042987462878</c:v>
                </c:pt>
                <c:pt idx="8050">
                  <c:v>38.172112445691738</c:v>
                </c:pt>
                <c:pt idx="8051">
                  <c:v>38.172173916974785</c:v>
                </c:pt>
                <c:pt idx="8052">
                  <c:v>38.173991244063224</c:v>
                </c:pt>
                <c:pt idx="8053">
                  <c:v>38.174504945506229</c:v>
                </c:pt>
                <c:pt idx="8054">
                  <c:v>38.174861432650147</c:v>
                </c:pt>
                <c:pt idx="8055">
                  <c:v>38.175508859968978</c:v>
                </c:pt>
                <c:pt idx="8056">
                  <c:v>38.175999547933557</c:v>
                </c:pt>
                <c:pt idx="8057">
                  <c:v>38.177215786940543</c:v>
                </c:pt>
                <c:pt idx="8058">
                  <c:v>38.178081657691266</c:v>
                </c:pt>
                <c:pt idx="8059">
                  <c:v>38.178149700768579</c:v>
                </c:pt>
                <c:pt idx="8060">
                  <c:v>38.178561609330139</c:v>
                </c:pt>
                <c:pt idx="8061">
                  <c:v>38.179456264441185</c:v>
                </c:pt>
                <c:pt idx="8062">
                  <c:v>38.17946077525329</c:v>
                </c:pt>
                <c:pt idx="8063">
                  <c:v>38.181353818873092</c:v>
                </c:pt>
                <c:pt idx="8064">
                  <c:v>38.182806322060706</c:v>
                </c:pt>
                <c:pt idx="8065">
                  <c:v>38.182932683211966</c:v>
                </c:pt>
                <c:pt idx="8066">
                  <c:v>38.185348669946507</c:v>
                </c:pt>
                <c:pt idx="8067">
                  <c:v>38.185696715536373</c:v>
                </c:pt>
                <c:pt idx="8068">
                  <c:v>38.186081556775974</c:v>
                </c:pt>
                <c:pt idx="8069">
                  <c:v>38.186335449765053</c:v>
                </c:pt>
                <c:pt idx="8070">
                  <c:v>38.187122390003211</c:v>
                </c:pt>
                <c:pt idx="8071">
                  <c:v>38.187368676532024</c:v>
                </c:pt>
                <c:pt idx="8072">
                  <c:v>38.188011684664538</c:v>
                </c:pt>
                <c:pt idx="8073">
                  <c:v>38.188458576672531</c:v>
                </c:pt>
                <c:pt idx="8074">
                  <c:v>38.18852184942569</c:v>
                </c:pt>
                <c:pt idx="8075">
                  <c:v>38.188559233927833</c:v>
                </c:pt>
                <c:pt idx="8076">
                  <c:v>38.188907231099144</c:v>
                </c:pt>
                <c:pt idx="8077">
                  <c:v>38.189659507196929</c:v>
                </c:pt>
                <c:pt idx="8078">
                  <c:v>38.190903346804063</c:v>
                </c:pt>
                <c:pt idx="8079">
                  <c:v>38.191776527978362</c:v>
                </c:pt>
                <c:pt idx="8080">
                  <c:v>38.192282036405523</c:v>
                </c:pt>
                <c:pt idx="8081">
                  <c:v>38.19301765265547</c:v>
                </c:pt>
                <c:pt idx="8082">
                  <c:v>38.193201548075685</c:v>
                </c:pt>
                <c:pt idx="8083">
                  <c:v>38.193258160713448</c:v>
                </c:pt>
                <c:pt idx="8084">
                  <c:v>38.193447545363313</c:v>
                </c:pt>
                <c:pt idx="8085">
                  <c:v>38.193631515290193</c:v>
                </c:pt>
                <c:pt idx="8086">
                  <c:v>38.195624676600431</c:v>
                </c:pt>
                <c:pt idx="8087">
                  <c:v>38.195889337074469</c:v>
                </c:pt>
                <c:pt idx="8088">
                  <c:v>38.196777337736691</c:v>
                </c:pt>
                <c:pt idx="8089">
                  <c:v>38.197027240668845</c:v>
                </c:pt>
                <c:pt idx="8090">
                  <c:v>38.197600101880774</c:v>
                </c:pt>
                <c:pt idx="8091">
                  <c:v>38.197676685132443</c:v>
                </c:pt>
                <c:pt idx="8092">
                  <c:v>38.198554212940174</c:v>
                </c:pt>
                <c:pt idx="8093">
                  <c:v>38.198762686226445</c:v>
                </c:pt>
                <c:pt idx="8094">
                  <c:v>38.199111270265888</c:v>
                </c:pt>
                <c:pt idx="8095">
                  <c:v>38.199447114996168</c:v>
                </c:pt>
                <c:pt idx="8096">
                  <c:v>38.199610493232818</c:v>
                </c:pt>
                <c:pt idx="8097">
                  <c:v>38.200974250292482</c:v>
                </c:pt>
                <c:pt idx="8098">
                  <c:v>38.201524532685312</c:v>
                </c:pt>
                <c:pt idx="8099">
                  <c:v>38.202161596267267</c:v>
                </c:pt>
                <c:pt idx="8100">
                  <c:v>38.202666954382281</c:v>
                </c:pt>
                <c:pt idx="8101">
                  <c:v>38.202911549822559</c:v>
                </c:pt>
                <c:pt idx="8102">
                  <c:v>38.207059536457606</c:v>
                </c:pt>
                <c:pt idx="8103">
                  <c:v>38.208346892955859</c:v>
                </c:pt>
                <c:pt idx="8104">
                  <c:v>38.208546835611443</c:v>
                </c:pt>
                <c:pt idx="8105">
                  <c:v>38.209165971561823</c:v>
                </c:pt>
                <c:pt idx="8106">
                  <c:v>38.210416971407767</c:v>
                </c:pt>
                <c:pt idx="8107">
                  <c:v>38.211683749494469</c:v>
                </c:pt>
                <c:pt idx="8108">
                  <c:v>38.211704850505079</c:v>
                </c:pt>
                <c:pt idx="8109">
                  <c:v>38.211809838369923</c:v>
                </c:pt>
                <c:pt idx="8110">
                  <c:v>38.211955449556633</c:v>
                </c:pt>
                <c:pt idx="8111">
                  <c:v>38.212076743504433</c:v>
                </c:pt>
                <c:pt idx="8112">
                  <c:v>38.212963555125334</c:v>
                </c:pt>
                <c:pt idx="8113">
                  <c:v>38.213421554060488</c:v>
                </c:pt>
                <c:pt idx="8114">
                  <c:v>38.214090664326058</c:v>
                </c:pt>
                <c:pt idx="8115">
                  <c:v>38.214493770375228</c:v>
                </c:pt>
                <c:pt idx="8116">
                  <c:v>38.214845634489286</c:v>
                </c:pt>
                <c:pt idx="8117">
                  <c:v>38.214914094492428</c:v>
                </c:pt>
                <c:pt idx="8118">
                  <c:v>38.216664484290227</c:v>
                </c:pt>
                <c:pt idx="8119">
                  <c:v>38.217207907371261</c:v>
                </c:pt>
                <c:pt idx="8120">
                  <c:v>38.217293515327064</c:v>
                </c:pt>
                <c:pt idx="8121">
                  <c:v>38.217627831039898</c:v>
                </c:pt>
                <c:pt idx="8122">
                  <c:v>38.21828012296352</c:v>
                </c:pt>
                <c:pt idx="8123">
                  <c:v>38.219427230672032</c:v>
                </c:pt>
                <c:pt idx="8124">
                  <c:v>38.220028166519761</c:v>
                </c:pt>
                <c:pt idx="8125">
                  <c:v>38.220053368608951</c:v>
                </c:pt>
                <c:pt idx="8126">
                  <c:v>38.220388154128067</c:v>
                </c:pt>
                <c:pt idx="8127">
                  <c:v>38.220754294117334</c:v>
                </c:pt>
                <c:pt idx="8128">
                  <c:v>38.221619649541132</c:v>
                </c:pt>
                <c:pt idx="8129">
                  <c:v>38.222454575455593</c:v>
                </c:pt>
                <c:pt idx="8130">
                  <c:v>38.223137471970155</c:v>
                </c:pt>
                <c:pt idx="8131">
                  <c:v>38.223551098087327</c:v>
                </c:pt>
                <c:pt idx="8132">
                  <c:v>38.223612530808786</c:v>
                </c:pt>
                <c:pt idx="8133">
                  <c:v>38.224189734464787</c:v>
                </c:pt>
                <c:pt idx="8134">
                  <c:v>38.224225510073083</c:v>
                </c:pt>
                <c:pt idx="8135">
                  <c:v>38.224608956181186</c:v>
                </c:pt>
                <c:pt idx="8136">
                  <c:v>38.225171153178856</c:v>
                </c:pt>
                <c:pt idx="8137">
                  <c:v>38.225952989215379</c:v>
                </c:pt>
                <c:pt idx="8138">
                  <c:v>38.230071811962631</c:v>
                </c:pt>
                <c:pt idx="8139">
                  <c:v>38.231255170370936</c:v>
                </c:pt>
                <c:pt idx="8140">
                  <c:v>38.231850337076068</c:v>
                </c:pt>
                <c:pt idx="8141">
                  <c:v>38.2323813695713</c:v>
                </c:pt>
                <c:pt idx="8142">
                  <c:v>38.232426583883587</c:v>
                </c:pt>
                <c:pt idx="8143">
                  <c:v>38.232583679523593</c:v>
                </c:pt>
                <c:pt idx="8144">
                  <c:v>38.232651686459128</c:v>
                </c:pt>
                <c:pt idx="8145">
                  <c:v>38.232753010013191</c:v>
                </c:pt>
                <c:pt idx="8146">
                  <c:v>38.233544383135012</c:v>
                </c:pt>
                <c:pt idx="8147">
                  <c:v>38.233919927331371</c:v>
                </c:pt>
                <c:pt idx="8148">
                  <c:v>38.236067837696083</c:v>
                </c:pt>
                <c:pt idx="8149">
                  <c:v>38.237562301320487</c:v>
                </c:pt>
                <c:pt idx="8150">
                  <c:v>38.237688148886924</c:v>
                </c:pt>
                <c:pt idx="8151">
                  <c:v>38.238017263041058</c:v>
                </c:pt>
                <c:pt idx="8152">
                  <c:v>38.238028529164545</c:v>
                </c:pt>
                <c:pt idx="8153">
                  <c:v>38.238595581245555</c:v>
                </c:pt>
                <c:pt idx="8154">
                  <c:v>38.239439318325324</c:v>
                </c:pt>
                <c:pt idx="8155">
                  <c:v>38.24033172754946</c:v>
                </c:pt>
                <c:pt idx="8156">
                  <c:v>38.240684393358777</c:v>
                </c:pt>
                <c:pt idx="8157">
                  <c:v>38.241227120126666</c:v>
                </c:pt>
                <c:pt idx="8158">
                  <c:v>38.241424422726823</c:v>
                </c:pt>
                <c:pt idx="8159">
                  <c:v>38.241597324053274</c:v>
                </c:pt>
                <c:pt idx="8160">
                  <c:v>38.242012566365645</c:v>
                </c:pt>
                <c:pt idx="8161">
                  <c:v>38.243853849934538</c:v>
                </c:pt>
                <c:pt idx="8162">
                  <c:v>38.245399332441828</c:v>
                </c:pt>
                <c:pt idx="8163">
                  <c:v>38.24748860431373</c:v>
                </c:pt>
                <c:pt idx="8164">
                  <c:v>38.247810112735053</c:v>
                </c:pt>
                <c:pt idx="8165">
                  <c:v>38.247941826647157</c:v>
                </c:pt>
                <c:pt idx="8166">
                  <c:v>38.248345898690111</c:v>
                </c:pt>
                <c:pt idx="8167">
                  <c:v>38.248872002529453</c:v>
                </c:pt>
                <c:pt idx="8168">
                  <c:v>38.24995996155458</c:v>
                </c:pt>
                <c:pt idx="8169">
                  <c:v>38.250732222553715</c:v>
                </c:pt>
                <c:pt idx="8170">
                  <c:v>38.251581724205195</c:v>
                </c:pt>
                <c:pt idx="8171">
                  <c:v>38.252125339831657</c:v>
                </c:pt>
                <c:pt idx="8172">
                  <c:v>38.252825858834925</c:v>
                </c:pt>
                <c:pt idx="8173">
                  <c:v>38.254048048603217</c:v>
                </c:pt>
                <c:pt idx="8174">
                  <c:v>38.254324214236725</c:v>
                </c:pt>
                <c:pt idx="8175">
                  <c:v>38.257432627023313</c:v>
                </c:pt>
                <c:pt idx="8176">
                  <c:v>38.258026475220284</c:v>
                </c:pt>
                <c:pt idx="8177">
                  <c:v>38.258184049623445</c:v>
                </c:pt>
                <c:pt idx="8178">
                  <c:v>38.258878663028391</c:v>
                </c:pt>
                <c:pt idx="8179">
                  <c:v>38.259494511093401</c:v>
                </c:pt>
                <c:pt idx="8180">
                  <c:v>38.260467030931061</c:v>
                </c:pt>
                <c:pt idx="8181">
                  <c:v>38.261210738156244</c:v>
                </c:pt>
                <c:pt idx="8182">
                  <c:v>38.261620365856189</c:v>
                </c:pt>
                <c:pt idx="8183">
                  <c:v>38.262313615249695</c:v>
                </c:pt>
                <c:pt idx="8184">
                  <c:v>38.262661408215095</c:v>
                </c:pt>
                <c:pt idx="8185">
                  <c:v>38.263009375760632</c:v>
                </c:pt>
                <c:pt idx="8186">
                  <c:v>38.26380732373503</c:v>
                </c:pt>
                <c:pt idx="8187">
                  <c:v>38.264011162931581</c:v>
                </c:pt>
                <c:pt idx="8188">
                  <c:v>38.264866361321374</c:v>
                </c:pt>
                <c:pt idx="8189">
                  <c:v>38.26675974690145</c:v>
                </c:pt>
                <c:pt idx="8190">
                  <c:v>38.267446063605767</c:v>
                </c:pt>
                <c:pt idx="8191">
                  <c:v>38.267670294811097</c:v>
                </c:pt>
                <c:pt idx="8192">
                  <c:v>38.268495085647018</c:v>
                </c:pt>
                <c:pt idx="8193">
                  <c:v>38.269653131475195</c:v>
                </c:pt>
                <c:pt idx="8194">
                  <c:v>38.269697047651519</c:v>
                </c:pt>
                <c:pt idx="8195">
                  <c:v>38.269757343753824</c:v>
                </c:pt>
                <c:pt idx="8196">
                  <c:v>38.270792129745352</c:v>
                </c:pt>
                <c:pt idx="8197">
                  <c:v>38.271171915255564</c:v>
                </c:pt>
                <c:pt idx="8198">
                  <c:v>38.271833636292413</c:v>
                </c:pt>
                <c:pt idx="8199">
                  <c:v>38.272739801750411</c:v>
                </c:pt>
                <c:pt idx="8200">
                  <c:v>38.273355498892066</c:v>
                </c:pt>
                <c:pt idx="8201">
                  <c:v>38.273488010971661</c:v>
                </c:pt>
                <c:pt idx="8202">
                  <c:v>38.273601588177861</c:v>
                </c:pt>
                <c:pt idx="8203">
                  <c:v>38.274844991270619</c:v>
                </c:pt>
                <c:pt idx="8204">
                  <c:v>38.274968277899497</c:v>
                </c:pt>
                <c:pt idx="8205">
                  <c:v>38.275932645897818</c:v>
                </c:pt>
                <c:pt idx="8206">
                  <c:v>38.275976914284762</c:v>
                </c:pt>
                <c:pt idx="8207">
                  <c:v>38.276796871834527</c:v>
                </c:pt>
                <c:pt idx="8208">
                  <c:v>38.278213964297571</c:v>
                </c:pt>
                <c:pt idx="8209">
                  <c:v>38.278501849274626</c:v>
                </c:pt>
                <c:pt idx="8210">
                  <c:v>38.278925020526586</c:v>
                </c:pt>
                <c:pt idx="8211">
                  <c:v>38.279106003022179</c:v>
                </c:pt>
                <c:pt idx="8212">
                  <c:v>38.279512102034204</c:v>
                </c:pt>
                <c:pt idx="8213">
                  <c:v>38.281258180543361</c:v>
                </c:pt>
                <c:pt idx="8214">
                  <c:v>38.281601850696248</c:v>
                </c:pt>
                <c:pt idx="8215">
                  <c:v>38.281904928330775</c:v>
                </c:pt>
                <c:pt idx="8216">
                  <c:v>38.283643402045357</c:v>
                </c:pt>
                <c:pt idx="8217">
                  <c:v>38.2837989591943</c:v>
                </c:pt>
                <c:pt idx="8218">
                  <c:v>38.28479018230545</c:v>
                </c:pt>
                <c:pt idx="8219">
                  <c:v>38.284865495112015</c:v>
                </c:pt>
                <c:pt idx="8220">
                  <c:v>38.284913642059514</c:v>
                </c:pt>
                <c:pt idx="8221">
                  <c:v>38.286063161832573</c:v>
                </c:pt>
                <c:pt idx="8222">
                  <c:v>38.286159959675174</c:v>
                </c:pt>
                <c:pt idx="8223">
                  <c:v>38.287073399651952</c:v>
                </c:pt>
                <c:pt idx="8224">
                  <c:v>38.287211307985046</c:v>
                </c:pt>
                <c:pt idx="8225">
                  <c:v>38.288230624467332</c:v>
                </c:pt>
                <c:pt idx="8226">
                  <c:v>38.288313131087378</c:v>
                </c:pt>
                <c:pt idx="8227">
                  <c:v>38.291582703560735</c:v>
                </c:pt>
                <c:pt idx="8228">
                  <c:v>38.291608630763399</c:v>
                </c:pt>
                <c:pt idx="8229">
                  <c:v>38.293458220911369</c:v>
                </c:pt>
                <c:pt idx="8230">
                  <c:v>38.293721525420906</c:v>
                </c:pt>
                <c:pt idx="8231">
                  <c:v>38.293724514055455</c:v>
                </c:pt>
                <c:pt idx="8232">
                  <c:v>38.293899468984705</c:v>
                </c:pt>
                <c:pt idx="8233">
                  <c:v>38.294631639434144</c:v>
                </c:pt>
                <c:pt idx="8234">
                  <c:v>38.294907673063832</c:v>
                </c:pt>
                <c:pt idx="8235">
                  <c:v>38.295417243355232</c:v>
                </c:pt>
                <c:pt idx="8236">
                  <c:v>38.295544493887654</c:v>
                </c:pt>
                <c:pt idx="8237">
                  <c:v>38.296719569289699</c:v>
                </c:pt>
                <c:pt idx="8238">
                  <c:v>38.297725028089076</c:v>
                </c:pt>
                <c:pt idx="8239">
                  <c:v>38.299393188478163</c:v>
                </c:pt>
                <c:pt idx="8240">
                  <c:v>38.299984158324875</c:v>
                </c:pt>
                <c:pt idx="8241">
                  <c:v>38.300981348388298</c:v>
                </c:pt>
                <c:pt idx="8242">
                  <c:v>38.301682717151607</c:v>
                </c:pt>
                <c:pt idx="8243">
                  <c:v>38.308304977096512</c:v>
                </c:pt>
                <c:pt idx="8244">
                  <c:v>38.309736854580727</c:v>
                </c:pt>
                <c:pt idx="8245">
                  <c:v>38.311919167124827</c:v>
                </c:pt>
                <c:pt idx="8246">
                  <c:v>38.312564209060028</c:v>
                </c:pt>
                <c:pt idx="8247">
                  <c:v>38.312781143247115</c:v>
                </c:pt>
                <c:pt idx="8248">
                  <c:v>38.313387528505345</c:v>
                </c:pt>
                <c:pt idx="8249">
                  <c:v>38.313538550608918</c:v>
                </c:pt>
                <c:pt idx="8250">
                  <c:v>38.318005593962667</c:v>
                </c:pt>
                <c:pt idx="8251">
                  <c:v>38.318012896175325</c:v>
                </c:pt>
                <c:pt idx="8252">
                  <c:v>38.318878009176331</c:v>
                </c:pt>
                <c:pt idx="8253">
                  <c:v>38.319000962258542</c:v>
                </c:pt>
                <c:pt idx="8254">
                  <c:v>38.319796830452788</c:v>
                </c:pt>
                <c:pt idx="8255">
                  <c:v>38.319954115497055</c:v>
                </c:pt>
                <c:pt idx="8256">
                  <c:v>38.320938930000459</c:v>
                </c:pt>
                <c:pt idx="8257">
                  <c:v>38.321518098495986</c:v>
                </c:pt>
                <c:pt idx="8258">
                  <c:v>38.322269593909922</c:v>
                </c:pt>
                <c:pt idx="8259">
                  <c:v>38.322704976973029</c:v>
                </c:pt>
                <c:pt idx="8260">
                  <c:v>38.322869840906158</c:v>
                </c:pt>
                <c:pt idx="8261">
                  <c:v>38.323189511175833</c:v>
                </c:pt>
                <c:pt idx="8262">
                  <c:v>38.32451875711191</c:v>
                </c:pt>
                <c:pt idx="8263">
                  <c:v>38.325362380468611</c:v>
                </c:pt>
                <c:pt idx="8264">
                  <c:v>38.32694610813283</c:v>
                </c:pt>
                <c:pt idx="8265">
                  <c:v>38.327144335150876</c:v>
                </c:pt>
                <c:pt idx="8266">
                  <c:v>38.327221401082426</c:v>
                </c:pt>
                <c:pt idx="8267">
                  <c:v>38.329082361104284</c:v>
                </c:pt>
                <c:pt idx="8268">
                  <c:v>38.329909860740415</c:v>
                </c:pt>
                <c:pt idx="8269">
                  <c:v>38.330138324277556</c:v>
                </c:pt>
                <c:pt idx="8270">
                  <c:v>38.330425928695782</c:v>
                </c:pt>
                <c:pt idx="8271">
                  <c:v>38.330482979783653</c:v>
                </c:pt>
                <c:pt idx="8272">
                  <c:v>38.33110298200112</c:v>
                </c:pt>
                <c:pt idx="8273">
                  <c:v>38.331908903073391</c:v>
                </c:pt>
                <c:pt idx="8274">
                  <c:v>38.334415937891592</c:v>
                </c:pt>
                <c:pt idx="8275">
                  <c:v>38.334851035479353</c:v>
                </c:pt>
                <c:pt idx="8276">
                  <c:v>38.334931214516509</c:v>
                </c:pt>
                <c:pt idx="8277">
                  <c:v>38.33594117583722</c:v>
                </c:pt>
                <c:pt idx="8278">
                  <c:v>38.3370956762246</c:v>
                </c:pt>
                <c:pt idx="8279">
                  <c:v>38.339532336724155</c:v>
                </c:pt>
                <c:pt idx="8280">
                  <c:v>38.341055949260088</c:v>
                </c:pt>
                <c:pt idx="8281">
                  <c:v>38.341602122371732</c:v>
                </c:pt>
                <c:pt idx="8282">
                  <c:v>38.34161048806078</c:v>
                </c:pt>
                <c:pt idx="8283">
                  <c:v>38.341628154618235</c:v>
                </c:pt>
                <c:pt idx="8284">
                  <c:v>38.341706604041818</c:v>
                </c:pt>
                <c:pt idx="8285">
                  <c:v>38.341863248816644</c:v>
                </c:pt>
                <c:pt idx="8286">
                  <c:v>38.342712291175268</c:v>
                </c:pt>
                <c:pt idx="8287">
                  <c:v>38.343710354565587</c:v>
                </c:pt>
                <c:pt idx="8288">
                  <c:v>38.343785378091738</c:v>
                </c:pt>
                <c:pt idx="8289">
                  <c:v>38.343875079632298</c:v>
                </c:pt>
                <c:pt idx="8290">
                  <c:v>38.344166423470931</c:v>
                </c:pt>
                <c:pt idx="8291">
                  <c:v>38.344361307183362</c:v>
                </c:pt>
                <c:pt idx="8292">
                  <c:v>38.345360901343895</c:v>
                </c:pt>
                <c:pt idx="8293">
                  <c:v>38.347315639228128</c:v>
                </c:pt>
                <c:pt idx="8294">
                  <c:v>38.349166645136968</c:v>
                </c:pt>
                <c:pt idx="8295">
                  <c:v>38.351077379485744</c:v>
                </c:pt>
                <c:pt idx="8296">
                  <c:v>38.351268750185142</c:v>
                </c:pt>
                <c:pt idx="8297">
                  <c:v>38.3514892939288</c:v>
                </c:pt>
                <c:pt idx="8298">
                  <c:v>38.352164509859612</c:v>
                </c:pt>
                <c:pt idx="8299">
                  <c:v>38.352416089688973</c:v>
                </c:pt>
                <c:pt idx="8300">
                  <c:v>38.354925474993436</c:v>
                </c:pt>
                <c:pt idx="8301">
                  <c:v>38.355089144207199</c:v>
                </c:pt>
                <c:pt idx="8302">
                  <c:v>38.355221404870733</c:v>
                </c:pt>
                <c:pt idx="8303">
                  <c:v>38.355886853631304</c:v>
                </c:pt>
                <c:pt idx="8304">
                  <c:v>38.356401565987071</c:v>
                </c:pt>
                <c:pt idx="8305">
                  <c:v>38.356757937965995</c:v>
                </c:pt>
                <c:pt idx="8306">
                  <c:v>38.357924024838788</c:v>
                </c:pt>
                <c:pt idx="8307">
                  <c:v>38.35882689337037</c:v>
                </c:pt>
                <c:pt idx="8308">
                  <c:v>38.359101521708126</c:v>
                </c:pt>
                <c:pt idx="8309">
                  <c:v>38.360675369262374</c:v>
                </c:pt>
                <c:pt idx="8310">
                  <c:v>38.360843744970438</c:v>
                </c:pt>
                <c:pt idx="8311">
                  <c:v>38.362051808374794</c:v>
                </c:pt>
                <c:pt idx="8312">
                  <c:v>38.362111663401812</c:v>
                </c:pt>
                <c:pt idx="8313">
                  <c:v>38.363443896999357</c:v>
                </c:pt>
                <c:pt idx="8314">
                  <c:v>38.363738894538137</c:v>
                </c:pt>
                <c:pt idx="8315">
                  <c:v>38.363828073839329</c:v>
                </c:pt>
                <c:pt idx="8316">
                  <c:v>38.364279859618073</c:v>
                </c:pt>
                <c:pt idx="8317">
                  <c:v>38.364454745482909</c:v>
                </c:pt>
                <c:pt idx="8318">
                  <c:v>38.366053079392728</c:v>
                </c:pt>
                <c:pt idx="8319">
                  <c:v>38.366077183175733</c:v>
                </c:pt>
                <c:pt idx="8320">
                  <c:v>38.367539564342749</c:v>
                </c:pt>
                <c:pt idx="8321">
                  <c:v>38.367663105885093</c:v>
                </c:pt>
                <c:pt idx="8322">
                  <c:v>38.369149459005712</c:v>
                </c:pt>
                <c:pt idx="8323">
                  <c:v>38.369641267642017</c:v>
                </c:pt>
                <c:pt idx="8324">
                  <c:v>38.370283551733273</c:v>
                </c:pt>
                <c:pt idx="8325">
                  <c:v>38.370702995154829</c:v>
                </c:pt>
                <c:pt idx="8326">
                  <c:v>38.371195981512031</c:v>
                </c:pt>
                <c:pt idx="8327">
                  <c:v>38.371463934529771</c:v>
                </c:pt>
                <c:pt idx="8328">
                  <c:v>38.37198362684105</c:v>
                </c:pt>
                <c:pt idx="8329">
                  <c:v>38.372123175167125</c:v>
                </c:pt>
                <c:pt idx="8330">
                  <c:v>38.372281198305295</c:v>
                </c:pt>
                <c:pt idx="8331">
                  <c:v>38.373305233169077</c:v>
                </c:pt>
                <c:pt idx="8332">
                  <c:v>38.374312082427828</c:v>
                </c:pt>
                <c:pt idx="8333">
                  <c:v>38.374444325700921</c:v>
                </c:pt>
                <c:pt idx="8334">
                  <c:v>38.375701960445809</c:v>
                </c:pt>
                <c:pt idx="8335">
                  <c:v>38.375820747925125</c:v>
                </c:pt>
                <c:pt idx="8336">
                  <c:v>38.376125213449647</c:v>
                </c:pt>
                <c:pt idx="8337">
                  <c:v>38.377285865965241</c:v>
                </c:pt>
                <c:pt idx="8338">
                  <c:v>38.378407754513766</c:v>
                </c:pt>
                <c:pt idx="8339">
                  <c:v>38.380024203238818</c:v>
                </c:pt>
                <c:pt idx="8340">
                  <c:v>38.380448081818457</c:v>
                </c:pt>
                <c:pt idx="8341">
                  <c:v>38.381140230105885</c:v>
                </c:pt>
                <c:pt idx="8342">
                  <c:v>38.381750523952334</c:v>
                </c:pt>
                <c:pt idx="8343">
                  <c:v>38.3819192730219</c:v>
                </c:pt>
                <c:pt idx="8344">
                  <c:v>38.382894620823748</c:v>
                </c:pt>
                <c:pt idx="8345">
                  <c:v>38.382918035278671</c:v>
                </c:pt>
                <c:pt idx="8346">
                  <c:v>38.383233280022893</c:v>
                </c:pt>
                <c:pt idx="8347">
                  <c:v>38.383769794747323</c:v>
                </c:pt>
                <c:pt idx="8348">
                  <c:v>38.384714077965292</c:v>
                </c:pt>
                <c:pt idx="8349">
                  <c:v>38.38701320580757</c:v>
                </c:pt>
                <c:pt idx="8350">
                  <c:v>38.387183295041083</c:v>
                </c:pt>
                <c:pt idx="8351">
                  <c:v>38.388311499994934</c:v>
                </c:pt>
                <c:pt idx="8352">
                  <c:v>38.388663695696728</c:v>
                </c:pt>
                <c:pt idx="8353">
                  <c:v>38.388814155673465</c:v>
                </c:pt>
                <c:pt idx="8354">
                  <c:v>38.39021770931268</c:v>
                </c:pt>
                <c:pt idx="8355">
                  <c:v>38.391161918799831</c:v>
                </c:pt>
                <c:pt idx="8356">
                  <c:v>38.391390920078535</c:v>
                </c:pt>
                <c:pt idx="8357">
                  <c:v>38.391827847758577</c:v>
                </c:pt>
                <c:pt idx="8358">
                  <c:v>38.392588596487037</c:v>
                </c:pt>
                <c:pt idx="8359">
                  <c:v>38.394858237224561</c:v>
                </c:pt>
                <c:pt idx="8360">
                  <c:v>38.395589613388601</c:v>
                </c:pt>
                <c:pt idx="8361">
                  <c:v>38.396981899335891</c:v>
                </c:pt>
                <c:pt idx="8362">
                  <c:v>38.397252507878932</c:v>
                </c:pt>
                <c:pt idx="8363">
                  <c:v>38.397468179110881</c:v>
                </c:pt>
                <c:pt idx="8364">
                  <c:v>38.398750010832416</c:v>
                </c:pt>
                <c:pt idx="8365">
                  <c:v>38.399300488990079</c:v>
                </c:pt>
                <c:pt idx="8366">
                  <c:v>38.399926787329022</c:v>
                </c:pt>
                <c:pt idx="8367">
                  <c:v>38.401220496311232</c:v>
                </c:pt>
                <c:pt idx="8368">
                  <c:v>38.402084807372873</c:v>
                </c:pt>
                <c:pt idx="8369">
                  <c:v>38.402387459751367</c:v>
                </c:pt>
                <c:pt idx="8370">
                  <c:v>38.402540260226594</c:v>
                </c:pt>
                <c:pt idx="8371">
                  <c:v>38.402868946341847</c:v>
                </c:pt>
                <c:pt idx="8372">
                  <c:v>38.403414774071329</c:v>
                </c:pt>
                <c:pt idx="8373">
                  <c:v>38.403827001901071</c:v>
                </c:pt>
                <c:pt idx="8374">
                  <c:v>38.406002009021115</c:v>
                </c:pt>
                <c:pt idx="8375">
                  <c:v>38.406582113979503</c:v>
                </c:pt>
                <c:pt idx="8376">
                  <c:v>38.406677761442118</c:v>
                </c:pt>
                <c:pt idx="8377">
                  <c:v>38.407230240127575</c:v>
                </c:pt>
                <c:pt idx="8378">
                  <c:v>38.407724983331285</c:v>
                </c:pt>
                <c:pt idx="8379">
                  <c:v>38.408331335188905</c:v>
                </c:pt>
                <c:pt idx="8380">
                  <c:v>38.409200871628038</c:v>
                </c:pt>
                <c:pt idx="8381">
                  <c:v>38.409531332405479</c:v>
                </c:pt>
                <c:pt idx="8382">
                  <c:v>38.409677042636474</c:v>
                </c:pt>
                <c:pt idx="8383">
                  <c:v>38.409722595189123</c:v>
                </c:pt>
                <c:pt idx="8384">
                  <c:v>38.410364648346032</c:v>
                </c:pt>
                <c:pt idx="8385">
                  <c:v>38.412448702323005</c:v>
                </c:pt>
                <c:pt idx="8386">
                  <c:v>38.412655968898648</c:v>
                </c:pt>
                <c:pt idx="8387">
                  <c:v>38.413620432138458</c:v>
                </c:pt>
                <c:pt idx="8388">
                  <c:v>38.414075725251983</c:v>
                </c:pt>
                <c:pt idx="8389">
                  <c:v>38.416042074614197</c:v>
                </c:pt>
                <c:pt idx="8390">
                  <c:v>38.416268116885327</c:v>
                </c:pt>
                <c:pt idx="8391">
                  <c:v>38.416624979907169</c:v>
                </c:pt>
                <c:pt idx="8392">
                  <c:v>38.417388253335183</c:v>
                </c:pt>
                <c:pt idx="8393">
                  <c:v>38.417492064531231</c:v>
                </c:pt>
                <c:pt idx="8394">
                  <c:v>38.418933265412818</c:v>
                </c:pt>
                <c:pt idx="8395">
                  <c:v>38.419824640939751</c:v>
                </c:pt>
                <c:pt idx="8396">
                  <c:v>38.420198276688104</c:v>
                </c:pt>
                <c:pt idx="8397">
                  <c:v>38.420322781489432</c:v>
                </c:pt>
                <c:pt idx="8398">
                  <c:v>38.420389960738511</c:v>
                </c:pt>
                <c:pt idx="8399">
                  <c:v>38.420752648147712</c:v>
                </c:pt>
                <c:pt idx="8400">
                  <c:v>38.422578928848708</c:v>
                </c:pt>
                <c:pt idx="8401">
                  <c:v>38.423680326500637</c:v>
                </c:pt>
                <c:pt idx="8402">
                  <c:v>38.424438594229535</c:v>
                </c:pt>
                <c:pt idx="8403">
                  <c:v>38.425867609137775</c:v>
                </c:pt>
                <c:pt idx="8404">
                  <c:v>38.426037679330683</c:v>
                </c:pt>
                <c:pt idx="8405">
                  <c:v>38.426103311809385</c:v>
                </c:pt>
                <c:pt idx="8406">
                  <c:v>38.426266331954608</c:v>
                </c:pt>
                <c:pt idx="8407">
                  <c:v>38.427180301201354</c:v>
                </c:pt>
                <c:pt idx="8408">
                  <c:v>38.429651452065983</c:v>
                </c:pt>
                <c:pt idx="8409">
                  <c:v>38.429749557290805</c:v>
                </c:pt>
                <c:pt idx="8410">
                  <c:v>38.430452178168565</c:v>
                </c:pt>
                <c:pt idx="8411">
                  <c:v>38.430940647022524</c:v>
                </c:pt>
                <c:pt idx="8412">
                  <c:v>38.431503808252515</c:v>
                </c:pt>
                <c:pt idx="8413">
                  <c:v>38.431817255943386</c:v>
                </c:pt>
                <c:pt idx="8414">
                  <c:v>38.432265768082424</c:v>
                </c:pt>
                <c:pt idx="8415">
                  <c:v>38.432400147498825</c:v>
                </c:pt>
                <c:pt idx="8416">
                  <c:v>38.432810182247721</c:v>
                </c:pt>
                <c:pt idx="8417">
                  <c:v>38.433335319397379</c:v>
                </c:pt>
                <c:pt idx="8418">
                  <c:v>38.433644980432078</c:v>
                </c:pt>
                <c:pt idx="8419">
                  <c:v>38.433790627429389</c:v>
                </c:pt>
                <c:pt idx="8420">
                  <c:v>38.434901627300846</c:v>
                </c:pt>
                <c:pt idx="8421">
                  <c:v>38.436330772422288</c:v>
                </c:pt>
                <c:pt idx="8422">
                  <c:v>38.436491705083931</c:v>
                </c:pt>
                <c:pt idx="8423">
                  <c:v>38.437103699396857</c:v>
                </c:pt>
                <c:pt idx="8424">
                  <c:v>38.437232851270402</c:v>
                </c:pt>
                <c:pt idx="8425">
                  <c:v>38.437711789413164</c:v>
                </c:pt>
                <c:pt idx="8426">
                  <c:v>38.438716973874904</c:v>
                </c:pt>
                <c:pt idx="8427">
                  <c:v>38.44088860644068</c:v>
                </c:pt>
                <c:pt idx="8428">
                  <c:v>38.441298478065157</c:v>
                </c:pt>
                <c:pt idx="8429">
                  <c:v>38.444203127403945</c:v>
                </c:pt>
                <c:pt idx="8430">
                  <c:v>38.444376387972063</c:v>
                </c:pt>
                <c:pt idx="8431">
                  <c:v>38.444790324598713</c:v>
                </c:pt>
                <c:pt idx="8432">
                  <c:v>38.445436115257188</c:v>
                </c:pt>
                <c:pt idx="8433">
                  <c:v>38.445642953060499</c:v>
                </c:pt>
                <c:pt idx="8434">
                  <c:v>38.44581428318542</c:v>
                </c:pt>
                <c:pt idx="8435">
                  <c:v>38.447164269438183</c:v>
                </c:pt>
                <c:pt idx="8436">
                  <c:v>38.44733727843272</c:v>
                </c:pt>
                <c:pt idx="8437">
                  <c:v>38.447893106759807</c:v>
                </c:pt>
                <c:pt idx="8438">
                  <c:v>38.449176107087148</c:v>
                </c:pt>
                <c:pt idx="8439">
                  <c:v>38.449683993007959</c:v>
                </c:pt>
                <c:pt idx="8440">
                  <c:v>38.449691851463818</c:v>
                </c:pt>
                <c:pt idx="8441">
                  <c:v>38.449841619808062</c:v>
                </c:pt>
                <c:pt idx="8442">
                  <c:v>38.450444088889235</c:v>
                </c:pt>
                <c:pt idx="8443">
                  <c:v>38.451629912607409</c:v>
                </c:pt>
                <c:pt idx="8444">
                  <c:v>38.451770889503329</c:v>
                </c:pt>
                <c:pt idx="8445">
                  <c:v>38.453639983155142</c:v>
                </c:pt>
                <c:pt idx="8446">
                  <c:v>38.455825513310771</c:v>
                </c:pt>
                <c:pt idx="8447">
                  <c:v>38.457832468111413</c:v>
                </c:pt>
                <c:pt idx="8448">
                  <c:v>38.460113673924802</c:v>
                </c:pt>
                <c:pt idx="8449">
                  <c:v>38.461913731123595</c:v>
                </c:pt>
                <c:pt idx="8450">
                  <c:v>38.463331438371348</c:v>
                </c:pt>
                <c:pt idx="8451">
                  <c:v>38.463675711088584</c:v>
                </c:pt>
                <c:pt idx="8452">
                  <c:v>38.464166906919608</c:v>
                </c:pt>
                <c:pt idx="8453">
                  <c:v>38.464625891471385</c:v>
                </c:pt>
                <c:pt idx="8454">
                  <c:v>38.46622017454213</c:v>
                </c:pt>
                <c:pt idx="8455">
                  <c:v>38.466685139840223</c:v>
                </c:pt>
                <c:pt idx="8456">
                  <c:v>38.4667035937644</c:v>
                </c:pt>
                <c:pt idx="8457">
                  <c:v>38.467409832842385</c:v>
                </c:pt>
                <c:pt idx="8458">
                  <c:v>38.468407217274901</c:v>
                </c:pt>
                <c:pt idx="8459">
                  <c:v>38.46882071559466</c:v>
                </c:pt>
                <c:pt idx="8460">
                  <c:v>38.4689468240013</c:v>
                </c:pt>
                <c:pt idx="8461">
                  <c:v>38.468964740850829</c:v>
                </c:pt>
                <c:pt idx="8462">
                  <c:v>38.469535163829434</c:v>
                </c:pt>
                <c:pt idx="8463">
                  <c:v>38.469871301064714</c:v>
                </c:pt>
                <c:pt idx="8464">
                  <c:v>38.470063049872408</c:v>
                </c:pt>
                <c:pt idx="8465">
                  <c:v>38.470629651699092</c:v>
                </c:pt>
                <c:pt idx="8466">
                  <c:v>38.47105888650978</c:v>
                </c:pt>
                <c:pt idx="8467">
                  <c:v>38.471663670803025</c:v>
                </c:pt>
                <c:pt idx="8468">
                  <c:v>38.472661044945902</c:v>
                </c:pt>
                <c:pt idx="8469">
                  <c:v>38.472883781753225</c:v>
                </c:pt>
                <c:pt idx="8470">
                  <c:v>38.473083975984053</c:v>
                </c:pt>
                <c:pt idx="8471">
                  <c:v>38.473385313756999</c:v>
                </c:pt>
                <c:pt idx="8472">
                  <c:v>38.473934169188261</c:v>
                </c:pt>
                <c:pt idx="8473">
                  <c:v>38.473934538461457</c:v>
                </c:pt>
                <c:pt idx="8474">
                  <c:v>38.474497494143066</c:v>
                </c:pt>
                <c:pt idx="8475">
                  <c:v>38.475972918058389</c:v>
                </c:pt>
                <c:pt idx="8476">
                  <c:v>38.477234213686636</c:v>
                </c:pt>
                <c:pt idx="8477">
                  <c:v>38.477411756088216</c:v>
                </c:pt>
                <c:pt idx="8478">
                  <c:v>38.478229563011894</c:v>
                </c:pt>
                <c:pt idx="8479">
                  <c:v>38.478783054768947</c:v>
                </c:pt>
                <c:pt idx="8480">
                  <c:v>38.479178198433559</c:v>
                </c:pt>
                <c:pt idx="8481">
                  <c:v>38.481869517046732</c:v>
                </c:pt>
                <c:pt idx="8482">
                  <c:v>38.48309391507253</c:v>
                </c:pt>
                <c:pt idx="8483">
                  <c:v>38.483445618945922</c:v>
                </c:pt>
                <c:pt idx="8484">
                  <c:v>38.483466776513168</c:v>
                </c:pt>
                <c:pt idx="8485">
                  <c:v>38.483957216457974</c:v>
                </c:pt>
                <c:pt idx="8486">
                  <c:v>38.484539174149589</c:v>
                </c:pt>
                <c:pt idx="8487">
                  <c:v>38.484758894174441</c:v>
                </c:pt>
                <c:pt idx="8488">
                  <c:v>38.48528462970571</c:v>
                </c:pt>
                <c:pt idx="8489">
                  <c:v>38.486208277529435</c:v>
                </c:pt>
                <c:pt idx="8490">
                  <c:v>38.486589219584218</c:v>
                </c:pt>
                <c:pt idx="8491">
                  <c:v>38.486654555900003</c:v>
                </c:pt>
                <c:pt idx="8492">
                  <c:v>38.487442811639248</c:v>
                </c:pt>
                <c:pt idx="8493">
                  <c:v>38.487521218015708</c:v>
                </c:pt>
                <c:pt idx="8494">
                  <c:v>38.488235976992478</c:v>
                </c:pt>
                <c:pt idx="8495">
                  <c:v>38.488411526882238</c:v>
                </c:pt>
                <c:pt idx="8496">
                  <c:v>38.488487107751318</c:v>
                </c:pt>
                <c:pt idx="8497">
                  <c:v>38.490454419508389</c:v>
                </c:pt>
                <c:pt idx="8498">
                  <c:v>38.491924545622588</c:v>
                </c:pt>
                <c:pt idx="8499">
                  <c:v>38.492498490852782</c:v>
                </c:pt>
                <c:pt idx="8500">
                  <c:v>38.493443617719876</c:v>
                </c:pt>
                <c:pt idx="8501">
                  <c:v>38.493837778306847</c:v>
                </c:pt>
                <c:pt idx="8502">
                  <c:v>38.49388656551271</c:v>
                </c:pt>
                <c:pt idx="8503">
                  <c:v>38.493996979773229</c:v>
                </c:pt>
                <c:pt idx="8504">
                  <c:v>38.494834526185635</c:v>
                </c:pt>
                <c:pt idx="8505">
                  <c:v>38.495042568546715</c:v>
                </c:pt>
                <c:pt idx="8506">
                  <c:v>38.498856916986746</c:v>
                </c:pt>
                <c:pt idx="8507">
                  <c:v>38.498939340870351</c:v>
                </c:pt>
                <c:pt idx="8508">
                  <c:v>38.500125220123586</c:v>
                </c:pt>
                <c:pt idx="8509">
                  <c:v>38.500237609907266</c:v>
                </c:pt>
                <c:pt idx="8510">
                  <c:v>38.500438893079071</c:v>
                </c:pt>
                <c:pt idx="8511">
                  <c:v>38.50070560643293</c:v>
                </c:pt>
                <c:pt idx="8512">
                  <c:v>38.50090829787937</c:v>
                </c:pt>
                <c:pt idx="8513">
                  <c:v>38.500955748994784</c:v>
                </c:pt>
                <c:pt idx="8514">
                  <c:v>38.501906084439135</c:v>
                </c:pt>
                <c:pt idx="8515">
                  <c:v>38.503705297838103</c:v>
                </c:pt>
                <c:pt idx="8516">
                  <c:v>38.504173134117394</c:v>
                </c:pt>
                <c:pt idx="8517">
                  <c:v>38.504191034990491</c:v>
                </c:pt>
                <c:pt idx="8518">
                  <c:v>38.505385995707208</c:v>
                </c:pt>
                <c:pt idx="8519">
                  <c:v>38.506014135689533</c:v>
                </c:pt>
                <c:pt idx="8520">
                  <c:v>38.506305216662163</c:v>
                </c:pt>
                <c:pt idx="8521">
                  <c:v>38.506403188550422</c:v>
                </c:pt>
                <c:pt idx="8522">
                  <c:v>38.506597645469114</c:v>
                </c:pt>
                <c:pt idx="8523">
                  <c:v>38.506869430782331</c:v>
                </c:pt>
                <c:pt idx="8524">
                  <c:v>38.507710924706437</c:v>
                </c:pt>
                <c:pt idx="8525">
                  <c:v>38.508187616390941</c:v>
                </c:pt>
                <c:pt idx="8526">
                  <c:v>38.508267814642373</c:v>
                </c:pt>
                <c:pt idx="8527">
                  <c:v>38.50852205526359</c:v>
                </c:pt>
                <c:pt idx="8528">
                  <c:v>38.511521580070458</c:v>
                </c:pt>
                <c:pt idx="8529">
                  <c:v>38.512116566997619</c:v>
                </c:pt>
                <c:pt idx="8530">
                  <c:v>38.512389515854153</c:v>
                </c:pt>
                <c:pt idx="8531">
                  <c:v>38.512690466607815</c:v>
                </c:pt>
                <c:pt idx="8532">
                  <c:v>38.514722688447925</c:v>
                </c:pt>
                <c:pt idx="8533">
                  <c:v>38.514951322637721</c:v>
                </c:pt>
                <c:pt idx="8534">
                  <c:v>38.515953120071373</c:v>
                </c:pt>
                <c:pt idx="8535">
                  <c:v>38.515989175812088</c:v>
                </c:pt>
                <c:pt idx="8536">
                  <c:v>38.517683041084815</c:v>
                </c:pt>
                <c:pt idx="8537">
                  <c:v>38.518646866856542</c:v>
                </c:pt>
                <c:pt idx="8538">
                  <c:v>38.519624602659214</c:v>
                </c:pt>
                <c:pt idx="8539">
                  <c:v>38.520361906836925</c:v>
                </c:pt>
                <c:pt idx="8540">
                  <c:v>38.521895330284593</c:v>
                </c:pt>
                <c:pt idx="8541">
                  <c:v>38.521900882557837</c:v>
                </c:pt>
                <c:pt idx="8542">
                  <c:v>38.522306368211993</c:v>
                </c:pt>
                <c:pt idx="8543">
                  <c:v>38.522402584913912</c:v>
                </c:pt>
                <c:pt idx="8544">
                  <c:v>38.524816797819014</c:v>
                </c:pt>
                <c:pt idx="8545">
                  <c:v>38.525317610711561</c:v>
                </c:pt>
                <c:pt idx="8546">
                  <c:v>38.525567749526431</c:v>
                </c:pt>
                <c:pt idx="8547">
                  <c:v>38.527001175112488</c:v>
                </c:pt>
                <c:pt idx="8548">
                  <c:v>38.527257358941512</c:v>
                </c:pt>
                <c:pt idx="8549">
                  <c:v>38.527502193107082</c:v>
                </c:pt>
                <c:pt idx="8550">
                  <c:v>38.527855327628252</c:v>
                </c:pt>
                <c:pt idx="8551">
                  <c:v>38.52810199596302</c:v>
                </c:pt>
                <c:pt idx="8552">
                  <c:v>38.5283846800275</c:v>
                </c:pt>
                <c:pt idx="8553">
                  <c:v>38.528390125839337</c:v>
                </c:pt>
                <c:pt idx="8554">
                  <c:v>38.528408277349094</c:v>
                </c:pt>
                <c:pt idx="8555">
                  <c:v>38.528900615248531</c:v>
                </c:pt>
                <c:pt idx="8556">
                  <c:v>38.532445204153873</c:v>
                </c:pt>
                <c:pt idx="8557">
                  <c:v>38.532852521061997</c:v>
                </c:pt>
                <c:pt idx="8558">
                  <c:v>38.533108642515906</c:v>
                </c:pt>
                <c:pt idx="8559">
                  <c:v>38.533900695588976</c:v>
                </c:pt>
                <c:pt idx="8560">
                  <c:v>38.534389201209947</c:v>
                </c:pt>
                <c:pt idx="8561">
                  <c:v>38.535472136802795</c:v>
                </c:pt>
                <c:pt idx="8562">
                  <c:v>38.535687003908734</c:v>
                </c:pt>
                <c:pt idx="8563">
                  <c:v>38.536092927316943</c:v>
                </c:pt>
                <c:pt idx="8564">
                  <c:v>38.536157722383564</c:v>
                </c:pt>
                <c:pt idx="8565">
                  <c:v>38.536554222433637</c:v>
                </c:pt>
                <c:pt idx="8566">
                  <c:v>38.537154063076457</c:v>
                </c:pt>
                <c:pt idx="8567">
                  <c:v>38.537836740506549</c:v>
                </c:pt>
                <c:pt idx="8568">
                  <c:v>38.5383133026236</c:v>
                </c:pt>
                <c:pt idx="8569">
                  <c:v>38.53850798092401</c:v>
                </c:pt>
                <c:pt idx="8570">
                  <c:v>38.539257550518485</c:v>
                </c:pt>
                <c:pt idx="8571">
                  <c:v>38.540329799340604</c:v>
                </c:pt>
                <c:pt idx="8572">
                  <c:v>38.540646574990838</c:v>
                </c:pt>
                <c:pt idx="8573">
                  <c:v>38.540945168201802</c:v>
                </c:pt>
                <c:pt idx="8574">
                  <c:v>38.540992857057233</c:v>
                </c:pt>
                <c:pt idx="8575">
                  <c:v>38.54146762179181</c:v>
                </c:pt>
                <c:pt idx="8576">
                  <c:v>38.542633223686309</c:v>
                </c:pt>
                <c:pt idx="8577">
                  <c:v>38.543752291585527</c:v>
                </c:pt>
                <c:pt idx="8578">
                  <c:v>38.544171787349796</c:v>
                </c:pt>
                <c:pt idx="8579">
                  <c:v>38.544284563691193</c:v>
                </c:pt>
                <c:pt idx="8580">
                  <c:v>38.544810907653741</c:v>
                </c:pt>
                <c:pt idx="8581">
                  <c:v>38.545144591695845</c:v>
                </c:pt>
                <c:pt idx="8582">
                  <c:v>38.545229396305992</c:v>
                </c:pt>
                <c:pt idx="8583">
                  <c:v>38.546363915095036</c:v>
                </c:pt>
                <c:pt idx="8584">
                  <c:v>38.550694314335203</c:v>
                </c:pt>
                <c:pt idx="8585">
                  <c:v>38.550970890722965</c:v>
                </c:pt>
                <c:pt idx="8586">
                  <c:v>38.552281136220969</c:v>
                </c:pt>
                <c:pt idx="8587">
                  <c:v>38.555195076308685</c:v>
                </c:pt>
                <c:pt idx="8588">
                  <c:v>38.555780274150685</c:v>
                </c:pt>
                <c:pt idx="8589">
                  <c:v>38.555967035886297</c:v>
                </c:pt>
                <c:pt idx="8590">
                  <c:v>38.55624953163003</c:v>
                </c:pt>
                <c:pt idx="8591">
                  <c:v>38.557106573707678</c:v>
                </c:pt>
                <c:pt idx="8592">
                  <c:v>38.557413225919973</c:v>
                </c:pt>
                <c:pt idx="8593">
                  <c:v>38.557803780949804</c:v>
                </c:pt>
                <c:pt idx="8594">
                  <c:v>38.557903866798561</c:v>
                </c:pt>
                <c:pt idx="8595">
                  <c:v>38.560096849800196</c:v>
                </c:pt>
                <c:pt idx="8596">
                  <c:v>38.560311432529758</c:v>
                </c:pt>
                <c:pt idx="8597">
                  <c:v>38.560689030383884</c:v>
                </c:pt>
                <c:pt idx="8598">
                  <c:v>38.560890268717678</c:v>
                </c:pt>
                <c:pt idx="8599">
                  <c:v>38.561315567191784</c:v>
                </c:pt>
                <c:pt idx="8600">
                  <c:v>38.561413664742261</c:v>
                </c:pt>
                <c:pt idx="8601">
                  <c:v>38.561620539927659</c:v>
                </c:pt>
                <c:pt idx="8602">
                  <c:v>38.562393792335364</c:v>
                </c:pt>
                <c:pt idx="8603">
                  <c:v>38.565785973264973</c:v>
                </c:pt>
                <c:pt idx="8604">
                  <c:v>38.566152104408147</c:v>
                </c:pt>
                <c:pt idx="8605">
                  <c:v>38.566541905737957</c:v>
                </c:pt>
                <c:pt idx="8606">
                  <c:v>38.567215379914948</c:v>
                </c:pt>
                <c:pt idx="8607">
                  <c:v>38.567441355331496</c:v>
                </c:pt>
                <c:pt idx="8608">
                  <c:v>38.567804640338423</c:v>
                </c:pt>
                <c:pt idx="8609">
                  <c:v>38.568724212735845</c:v>
                </c:pt>
                <c:pt idx="8610">
                  <c:v>38.569383174168536</c:v>
                </c:pt>
                <c:pt idx="8611">
                  <c:v>38.569951423130121</c:v>
                </c:pt>
                <c:pt idx="8612">
                  <c:v>38.570079179452641</c:v>
                </c:pt>
                <c:pt idx="8613">
                  <c:v>38.57095468975389</c:v>
                </c:pt>
                <c:pt idx="8614">
                  <c:v>38.570976789689425</c:v>
                </c:pt>
                <c:pt idx="8615">
                  <c:v>38.571714415556087</c:v>
                </c:pt>
                <c:pt idx="8616">
                  <c:v>38.572495159207378</c:v>
                </c:pt>
                <c:pt idx="8617">
                  <c:v>38.572923351222478</c:v>
                </c:pt>
                <c:pt idx="8618">
                  <c:v>38.573636562291568</c:v>
                </c:pt>
                <c:pt idx="8619">
                  <c:v>38.574565560197001</c:v>
                </c:pt>
                <c:pt idx="8620">
                  <c:v>38.576123011865157</c:v>
                </c:pt>
                <c:pt idx="8621">
                  <c:v>38.580169821554506</c:v>
                </c:pt>
                <c:pt idx="8622">
                  <c:v>38.58058600948273</c:v>
                </c:pt>
                <c:pt idx="8623">
                  <c:v>38.583187635640499</c:v>
                </c:pt>
                <c:pt idx="8624">
                  <c:v>38.584215660525693</c:v>
                </c:pt>
                <c:pt idx="8625">
                  <c:v>38.587103066608087</c:v>
                </c:pt>
                <c:pt idx="8626">
                  <c:v>38.587129289902478</c:v>
                </c:pt>
                <c:pt idx="8627">
                  <c:v>38.588568707907285</c:v>
                </c:pt>
                <c:pt idx="8628">
                  <c:v>38.590633430401446</c:v>
                </c:pt>
                <c:pt idx="8629">
                  <c:v>38.590690547040417</c:v>
                </c:pt>
                <c:pt idx="8630">
                  <c:v>38.591211696204923</c:v>
                </c:pt>
                <c:pt idx="8631">
                  <c:v>38.592411303073355</c:v>
                </c:pt>
                <c:pt idx="8632">
                  <c:v>38.592608993856594</c:v>
                </c:pt>
                <c:pt idx="8633">
                  <c:v>38.59461064745696</c:v>
                </c:pt>
                <c:pt idx="8634">
                  <c:v>38.594786985032549</c:v>
                </c:pt>
                <c:pt idx="8635">
                  <c:v>38.595296955744367</c:v>
                </c:pt>
                <c:pt idx="8636">
                  <c:v>38.595763561387322</c:v>
                </c:pt>
                <c:pt idx="8637">
                  <c:v>38.596796730287586</c:v>
                </c:pt>
                <c:pt idx="8638">
                  <c:v>38.597185867833801</c:v>
                </c:pt>
                <c:pt idx="8639">
                  <c:v>38.597490167436071</c:v>
                </c:pt>
                <c:pt idx="8640">
                  <c:v>38.598102411464772</c:v>
                </c:pt>
                <c:pt idx="8641">
                  <c:v>38.598659541625047</c:v>
                </c:pt>
                <c:pt idx="8642">
                  <c:v>38.602155882472786</c:v>
                </c:pt>
                <c:pt idx="8643">
                  <c:v>38.603063577717677</c:v>
                </c:pt>
                <c:pt idx="8644">
                  <c:v>38.605123343981326</c:v>
                </c:pt>
                <c:pt idx="8645">
                  <c:v>38.605356563400321</c:v>
                </c:pt>
                <c:pt idx="8646">
                  <c:v>38.606149645613044</c:v>
                </c:pt>
                <c:pt idx="8647">
                  <c:v>38.606419552477945</c:v>
                </c:pt>
                <c:pt idx="8648">
                  <c:v>38.606495849275859</c:v>
                </c:pt>
                <c:pt idx="8649">
                  <c:v>38.609599142995243</c:v>
                </c:pt>
                <c:pt idx="8650">
                  <c:v>38.609756701528731</c:v>
                </c:pt>
                <c:pt idx="8651">
                  <c:v>38.610551203395829</c:v>
                </c:pt>
                <c:pt idx="8652">
                  <c:v>38.611202459566726</c:v>
                </c:pt>
                <c:pt idx="8653">
                  <c:v>38.611215617991064</c:v>
                </c:pt>
                <c:pt idx="8654">
                  <c:v>38.611611265740137</c:v>
                </c:pt>
                <c:pt idx="8655">
                  <c:v>38.611747251332531</c:v>
                </c:pt>
                <c:pt idx="8656">
                  <c:v>38.613628984710324</c:v>
                </c:pt>
                <c:pt idx="8657">
                  <c:v>38.617593442236341</c:v>
                </c:pt>
                <c:pt idx="8658">
                  <c:v>38.618261706901905</c:v>
                </c:pt>
                <c:pt idx="8659">
                  <c:v>38.61837932485961</c:v>
                </c:pt>
                <c:pt idx="8660">
                  <c:v>38.618704534498406</c:v>
                </c:pt>
                <c:pt idx="8661">
                  <c:v>38.618743484033914</c:v>
                </c:pt>
                <c:pt idx="8662">
                  <c:v>38.618761950715943</c:v>
                </c:pt>
                <c:pt idx="8663">
                  <c:v>38.619261695096604</c:v>
                </c:pt>
                <c:pt idx="8664">
                  <c:v>38.620895187601135</c:v>
                </c:pt>
                <c:pt idx="8665">
                  <c:v>38.621612442768466</c:v>
                </c:pt>
                <c:pt idx="8666">
                  <c:v>38.621725427549237</c:v>
                </c:pt>
                <c:pt idx="8667">
                  <c:v>38.62333735229037</c:v>
                </c:pt>
                <c:pt idx="8668">
                  <c:v>38.624085023216246</c:v>
                </c:pt>
                <c:pt idx="8669">
                  <c:v>38.624241196094871</c:v>
                </c:pt>
                <c:pt idx="8670">
                  <c:v>38.624297359365336</c:v>
                </c:pt>
                <c:pt idx="8671">
                  <c:v>38.624814463464105</c:v>
                </c:pt>
                <c:pt idx="8672">
                  <c:v>38.624872186779953</c:v>
                </c:pt>
                <c:pt idx="8673">
                  <c:v>38.625897443858427</c:v>
                </c:pt>
                <c:pt idx="8674">
                  <c:v>38.626478098415895</c:v>
                </c:pt>
                <c:pt idx="8675">
                  <c:v>38.626908073389451</c:v>
                </c:pt>
                <c:pt idx="8676">
                  <c:v>38.627587149723119</c:v>
                </c:pt>
                <c:pt idx="8677">
                  <c:v>38.627683927185416</c:v>
                </c:pt>
                <c:pt idx="8678">
                  <c:v>38.627849928179039</c:v>
                </c:pt>
                <c:pt idx="8679">
                  <c:v>38.628614497224682</c:v>
                </c:pt>
                <c:pt idx="8680">
                  <c:v>38.629411604882996</c:v>
                </c:pt>
                <c:pt idx="8681">
                  <c:v>38.630207275407756</c:v>
                </c:pt>
                <c:pt idx="8682">
                  <c:v>38.630270810159814</c:v>
                </c:pt>
                <c:pt idx="8683">
                  <c:v>38.630787524547557</c:v>
                </c:pt>
                <c:pt idx="8684">
                  <c:v>38.630871841955496</c:v>
                </c:pt>
                <c:pt idx="8685">
                  <c:v>38.631476952975369</c:v>
                </c:pt>
                <c:pt idx="8686">
                  <c:v>38.631844698526336</c:v>
                </c:pt>
                <c:pt idx="8687">
                  <c:v>38.632066531296019</c:v>
                </c:pt>
                <c:pt idx="8688">
                  <c:v>38.632154321479106</c:v>
                </c:pt>
                <c:pt idx="8689">
                  <c:v>38.632526831845254</c:v>
                </c:pt>
                <c:pt idx="8690">
                  <c:v>38.633298300876277</c:v>
                </c:pt>
                <c:pt idx="8691">
                  <c:v>38.633954350404217</c:v>
                </c:pt>
                <c:pt idx="8692">
                  <c:v>38.634250480255744</c:v>
                </c:pt>
                <c:pt idx="8693">
                  <c:v>38.636325539261691</c:v>
                </c:pt>
                <c:pt idx="8694">
                  <c:v>38.636661547727371</c:v>
                </c:pt>
                <c:pt idx="8695">
                  <c:v>38.63694391058624</c:v>
                </c:pt>
                <c:pt idx="8696">
                  <c:v>38.637346040949424</c:v>
                </c:pt>
                <c:pt idx="8697">
                  <c:v>38.637375063272778</c:v>
                </c:pt>
                <c:pt idx="8698">
                  <c:v>38.637799237785423</c:v>
                </c:pt>
                <c:pt idx="8699">
                  <c:v>38.638112752696728</c:v>
                </c:pt>
                <c:pt idx="8700">
                  <c:v>38.638787729070117</c:v>
                </c:pt>
                <c:pt idx="8701">
                  <c:v>38.638830943885672</c:v>
                </c:pt>
                <c:pt idx="8702">
                  <c:v>38.639039111545131</c:v>
                </c:pt>
                <c:pt idx="8703">
                  <c:v>38.63937838471842</c:v>
                </c:pt>
                <c:pt idx="8704">
                  <c:v>38.639606180848709</c:v>
                </c:pt>
                <c:pt idx="8705">
                  <c:v>38.640035537608114</c:v>
                </c:pt>
                <c:pt idx="8706">
                  <c:v>38.640488348301268</c:v>
                </c:pt>
                <c:pt idx="8707">
                  <c:v>38.641707517299729</c:v>
                </c:pt>
                <c:pt idx="8708">
                  <c:v>38.643872225832482</c:v>
                </c:pt>
                <c:pt idx="8709">
                  <c:v>38.644930951848174</c:v>
                </c:pt>
                <c:pt idx="8710">
                  <c:v>38.64539615620911</c:v>
                </c:pt>
                <c:pt idx="8711">
                  <c:v>38.646252192711799</c:v>
                </c:pt>
                <c:pt idx="8712">
                  <c:v>38.647505161857147</c:v>
                </c:pt>
                <c:pt idx="8713">
                  <c:v>38.648101340314135</c:v>
                </c:pt>
                <c:pt idx="8714">
                  <c:v>38.648230041842176</c:v>
                </c:pt>
                <c:pt idx="8715">
                  <c:v>38.649034995945634</c:v>
                </c:pt>
                <c:pt idx="8716">
                  <c:v>38.649038453115011</c:v>
                </c:pt>
                <c:pt idx="8717">
                  <c:v>38.651728411622599</c:v>
                </c:pt>
                <c:pt idx="8718">
                  <c:v>38.652334167263582</c:v>
                </c:pt>
                <c:pt idx="8719">
                  <c:v>38.65302287730821</c:v>
                </c:pt>
                <c:pt idx="8720">
                  <c:v>38.653029531089238</c:v>
                </c:pt>
                <c:pt idx="8721">
                  <c:v>38.653084196364397</c:v>
                </c:pt>
                <c:pt idx="8722">
                  <c:v>38.654426349977086</c:v>
                </c:pt>
                <c:pt idx="8723">
                  <c:v>38.655303841643494</c:v>
                </c:pt>
                <c:pt idx="8724">
                  <c:v>38.655624902321151</c:v>
                </c:pt>
                <c:pt idx="8725">
                  <c:v>38.656681622515983</c:v>
                </c:pt>
                <c:pt idx="8726">
                  <c:v>38.657333158611237</c:v>
                </c:pt>
                <c:pt idx="8727">
                  <c:v>38.659170132431299</c:v>
                </c:pt>
                <c:pt idx="8728">
                  <c:v>38.660349972549696</c:v>
                </c:pt>
                <c:pt idx="8729">
                  <c:v>38.660535788383974</c:v>
                </c:pt>
                <c:pt idx="8730">
                  <c:v>38.660750102354548</c:v>
                </c:pt>
                <c:pt idx="8731">
                  <c:v>38.660898696338052</c:v>
                </c:pt>
                <c:pt idx="8732">
                  <c:v>38.662301843455843</c:v>
                </c:pt>
                <c:pt idx="8733">
                  <c:v>38.663125828448294</c:v>
                </c:pt>
                <c:pt idx="8734">
                  <c:v>38.664145626131216</c:v>
                </c:pt>
                <c:pt idx="8735">
                  <c:v>38.665437792283633</c:v>
                </c:pt>
                <c:pt idx="8736">
                  <c:v>38.665496236561715</c:v>
                </c:pt>
                <c:pt idx="8737">
                  <c:v>38.667692754433119</c:v>
                </c:pt>
                <c:pt idx="8738">
                  <c:v>38.668352455960168</c:v>
                </c:pt>
                <c:pt idx="8739">
                  <c:v>38.669111367219294</c:v>
                </c:pt>
                <c:pt idx="8740">
                  <c:v>38.669393971542988</c:v>
                </c:pt>
                <c:pt idx="8741">
                  <c:v>38.670180610988716</c:v>
                </c:pt>
                <c:pt idx="8742">
                  <c:v>38.670881228508208</c:v>
                </c:pt>
                <c:pt idx="8743">
                  <c:v>38.671089856449633</c:v>
                </c:pt>
                <c:pt idx="8744">
                  <c:v>38.671090626483249</c:v>
                </c:pt>
                <c:pt idx="8745">
                  <c:v>38.672085457051551</c:v>
                </c:pt>
                <c:pt idx="8746">
                  <c:v>38.672927334832146</c:v>
                </c:pt>
                <c:pt idx="8747">
                  <c:v>38.673913436339909</c:v>
                </c:pt>
                <c:pt idx="8748">
                  <c:v>38.674177535186935</c:v>
                </c:pt>
                <c:pt idx="8749">
                  <c:v>38.674297861273637</c:v>
                </c:pt>
                <c:pt idx="8750">
                  <c:v>38.674455254030839</c:v>
                </c:pt>
                <c:pt idx="8751">
                  <c:v>38.67562505652964</c:v>
                </c:pt>
                <c:pt idx="8752">
                  <c:v>38.676254534510221</c:v>
                </c:pt>
                <c:pt idx="8753">
                  <c:v>38.676318642154996</c:v>
                </c:pt>
                <c:pt idx="8754">
                  <c:v>38.677978558665224</c:v>
                </c:pt>
                <c:pt idx="8755">
                  <c:v>38.678499609207293</c:v>
                </c:pt>
                <c:pt idx="8756">
                  <c:v>38.678802974146812</c:v>
                </c:pt>
                <c:pt idx="8757">
                  <c:v>38.678850226560229</c:v>
                </c:pt>
                <c:pt idx="8758">
                  <c:v>38.679364885881704</c:v>
                </c:pt>
                <c:pt idx="8759">
                  <c:v>38.679895645998741</c:v>
                </c:pt>
                <c:pt idx="8760">
                  <c:v>38.680004415260385</c:v>
                </c:pt>
                <c:pt idx="8761">
                  <c:v>38.681262955704128</c:v>
                </c:pt>
                <c:pt idx="8762">
                  <c:v>38.681964239851197</c:v>
                </c:pt>
                <c:pt idx="8763">
                  <c:v>38.682565622306527</c:v>
                </c:pt>
                <c:pt idx="8764">
                  <c:v>38.68276685602239</c:v>
                </c:pt>
                <c:pt idx="8765">
                  <c:v>38.683507910699603</c:v>
                </c:pt>
                <c:pt idx="8766">
                  <c:v>38.683737304164431</c:v>
                </c:pt>
                <c:pt idx="8767">
                  <c:v>38.684423954494662</c:v>
                </c:pt>
                <c:pt idx="8768">
                  <c:v>38.684911249525861</c:v>
                </c:pt>
                <c:pt idx="8769">
                  <c:v>38.685953420178656</c:v>
                </c:pt>
                <c:pt idx="8770">
                  <c:v>38.686236368505625</c:v>
                </c:pt>
                <c:pt idx="8771">
                  <c:v>38.686536668898043</c:v>
                </c:pt>
                <c:pt idx="8772">
                  <c:v>38.687076979289095</c:v>
                </c:pt>
                <c:pt idx="8773">
                  <c:v>38.687544777899838</c:v>
                </c:pt>
                <c:pt idx="8774">
                  <c:v>38.687851855258415</c:v>
                </c:pt>
                <c:pt idx="8775">
                  <c:v>38.687938032614269</c:v>
                </c:pt>
                <c:pt idx="8776">
                  <c:v>38.689570279016934</c:v>
                </c:pt>
                <c:pt idx="8777">
                  <c:v>38.689701503076556</c:v>
                </c:pt>
                <c:pt idx="8778">
                  <c:v>38.689968354153301</c:v>
                </c:pt>
                <c:pt idx="8779">
                  <c:v>38.691248562893826</c:v>
                </c:pt>
                <c:pt idx="8780">
                  <c:v>38.691616462331616</c:v>
                </c:pt>
                <c:pt idx="8781">
                  <c:v>38.694295800337812</c:v>
                </c:pt>
                <c:pt idx="8782">
                  <c:v>38.694315058041347</c:v>
                </c:pt>
                <c:pt idx="8783">
                  <c:v>38.694354789200631</c:v>
                </c:pt>
                <c:pt idx="8784">
                  <c:v>38.694491793379271</c:v>
                </c:pt>
                <c:pt idx="8785">
                  <c:v>38.695428759772724</c:v>
                </c:pt>
                <c:pt idx="8786">
                  <c:v>38.695876588153794</c:v>
                </c:pt>
                <c:pt idx="8787">
                  <c:v>38.695912564615021</c:v>
                </c:pt>
                <c:pt idx="8788">
                  <c:v>38.696701069226819</c:v>
                </c:pt>
                <c:pt idx="8789">
                  <c:v>38.696716369252066</c:v>
                </c:pt>
                <c:pt idx="8790">
                  <c:v>38.697601172813933</c:v>
                </c:pt>
                <c:pt idx="8791">
                  <c:v>38.698064282756427</c:v>
                </c:pt>
                <c:pt idx="8792">
                  <c:v>38.698882919054462</c:v>
                </c:pt>
                <c:pt idx="8793">
                  <c:v>38.701055080335813</c:v>
                </c:pt>
                <c:pt idx="8794">
                  <c:v>38.702988705870162</c:v>
                </c:pt>
                <c:pt idx="8795">
                  <c:v>38.703345238244722</c:v>
                </c:pt>
                <c:pt idx="8796">
                  <c:v>38.704002672733047</c:v>
                </c:pt>
                <c:pt idx="8797">
                  <c:v>38.705008237945059</c:v>
                </c:pt>
                <c:pt idx="8798">
                  <c:v>38.705133863286513</c:v>
                </c:pt>
                <c:pt idx="8799">
                  <c:v>38.706472540929305</c:v>
                </c:pt>
                <c:pt idx="8800">
                  <c:v>38.708677003007885</c:v>
                </c:pt>
                <c:pt idx="8801">
                  <c:v>38.708814266039312</c:v>
                </c:pt>
                <c:pt idx="8802">
                  <c:v>38.710508214717564</c:v>
                </c:pt>
                <c:pt idx="8803">
                  <c:v>38.710557230094459</c:v>
                </c:pt>
                <c:pt idx="8804">
                  <c:v>38.710572385414871</c:v>
                </c:pt>
                <c:pt idx="8805">
                  <c:v>38.711883648152778</c:v>
                </c:pt>
                <c:pt idx="8806">
                  <c:v>38.712983717353197</c:v>
                </c:pt>
                <c:pt idx="8807">
                  <c:v>38.713122491871665</c:v>
                </c:pt>
                <c:pt idx="8808">
                  <c:v>38.714048297521629</c:v>
                </c:pt>
                <c:pt idx="8809">
                  <c:v>38.71503151914893</c:v>
                </c:pt>
                <c:pt idx="8810">
                  <c:v>38.716647234033921</c:v>
                </c:pt>
                <c:pt idx="8811">
                  <c:v>38.716938476878575</c:v>
                </c:pt>
                <c:pt idx="8812">
                  <c:v>38.718095472509169</c:v>
                </c:pt>
                <c:pt idx="8813">
                  <c:v>38.71982013304212</c:v>
                </c:pt>
                <c:pt idx="8814">
                  <c:v>38.719843281684049</c:v>
                </c:pt>
                <c:pt idx="8815">
                  <c:v>38.720628387051583</c:v>
                </c:pt>
                <c:pt idx="8816">
                  <c:v>38.721277520523138</c:v>
                </c:pt>
                <c:pt idx="8817">
                  <c:v>38.721684162178072</c:v>
                </c:pt>
                <c:pt idx="8818">
                  <c:v>38.721707187799105</c:v>
                </c:pt>
                <c:pt idx="8819">
                  <c:v>38.721988564555701</c:v>
                </c:pt>
                <c:pt idx="8820">
                  <c:v>38.722965644603057</c:v>
                </c:pt>
                <c:pt idx="8821">
                  <c:v>38.723777179938089</c:v>
                </c:pt>
                <c:pt idx="8822">
                  <c:v>38.72431857278665</c:v>
                </c:pt>
                <c:pt idx="8823">
                  <c:v>38.724884523651205</c:v>
                </c:pt>
                <c:pt idx="8824">
                  <c:v>38.724995871486328</c:v>
                </c:pt>
                <c:pt idx="8825">
                  <c:v>38.726591379707962</c:v>
                </c:pt>
                <c:pt idx="8826">
                  <c:v>38.727534746641794</c:v>
                </c:pt>
                <c:pt idx="8827">
                  <c:v>38.729233225385769</c:v>
                </c:pt>
                <c:pt idx="8828">
                  <c:v>38.7295998422655</c:v>
                </c:pt>
                <c:pt idx="8829">
                  <c:v>38.729983988714345</c:v>
                </c:pt>
                <c:pt idx="8830">
                  <c:v>38.731137329816008</c:v>
                </c:pt>
                <c:pt idx="8831">
                  <c:v>38.731561641583376</c:v>
                </c:pt>
                <c:pt idx="8832">
                  <c:v>38.735681260142947</c:v>
                </c:pt>
                <c:pt idx="8833">
                  <c:v>38.736381553402516</c:v>
                </c:pt>
                <c:pt idx="8834">
                  <c:v>38.737062788933912</c:v>
                </c:pt>
                <c:pt idx="8835">
                  <c:v>38.73740505243854</c:v>
                </c:pt>
                <c:pt idx="8836">
                  <c:v>38.737976637591309</c:v>
                </c:pt>
                <c:pt idx="8837">
                  <c:v>38.738448887637951</c:v>
                </c:pt>
                <c:pt idx="8838">
                  <c:v>38.738583183636948</c:v>
                </c:pt>
                <c:pt idx="8839">
                  <c:v>38.739265303840817</c:v>
                </c:pt>
                <c:pt idx="8840">
                  <c:v>38.74032901963804</c:v>
                </c:pt>
                <c:pt idx="8841">
                  <c:v>38.741994641833074</c:v>
                </c:pt>
                <c:pt idx="8842">
                  <c:v>38.743140604765884</c:v>
                </c:pt>
                <c:pt idx="8843">
                  <c:v>38.743190245698678</c:v>
                </c:pt>
                <c:pt idx="8844">
                  <c:v>38.744598504548414</c:v>
                </c:pt>
                <c:pt idx="8845">
                  <c:v>38.744746770331211</c:v>
                </c:pt>
                <c:pt idx="8846">
                  <c:v>38.744946590019076</c:v>
                </c:pt>
                <c:pt idx="8847">
                  <c:v>38.74600584264951</c:v>
                </c:pt>
                <c:pt idx="8848">
                  <c:v>38.747087562702234</c:v>
                </c:pt>
                <c:pt idx="8849">
                  <c:v>38.749380593919746</c:v>
                </c:pt>
                <c:pt idx="8850">
                  <c:v>38.749966985511541</c:v>
                </c:pt>
                <c:pt idx="8851">
                  <c:v>38.750094844312436</c:v>
                </c:pt>
                <c:pt idx="8852">
                  <c:v>38.750521581534947</c:v>
                </c:pt>
                <c:pt idx="8853">
                  <c:v>38.75086178839522</c:v>
                </c:pt>
                <c:pt idx="8854">
                  <c:v>38.751105967523053</c:v>
                </c:pt>
                <c:pt idx="8855">
                  <c:v>38.751201971114753</c:v>
                </c:pt>
                <c:pt idx="8856">
                  <c:v>38.751441689607461</c:v>
                </c:pt>
                <c:pt idx="8857">
                  <c:v>38.75149258990028</c:v>
                </c:pt>
                <c:pt idx="8858">
                  <c:v>38.752716222898407</c:v>
                </c:pt>
                <c:pt idx="8859">
                  <c:v>38.752852985028838</c:v>
                </c:pt>
                <c:pt idx="8860">
                  <c:v>38.75369670272881</c:v>
                </c:pt>
                <c:pt idx="8861">
                  <c:v>38.754258408493264</c:v>
                </c:pt>
                <c:pt idx="8862">
                  <c:v>38.75447605677283</c:v>
                </c:pt>
                <c:pt idx="8863">
                  <c:v>38.754618350543872</c:v>
                </c:pt>
                <c:pt idx="8864">
                  <c:v>38.754863442219893</c:v>
                </c:pt>
                <c:pt idx="8865">
                  <c:v>38.754882211774735</c:v>
                </c:pt>
                <c:pt idx="8866">
                  <c:v>38.755330787252788</c:v>
                </c:pt>
                <c:pt idx="8867">
                  <c:v>38.75676537428226</c:v>
                </c:pt>
                <c:pt idx="8868">
                  <c:v>38.759127433198096</c:v>
                </c:pt>
                <c:pt idx="8869">
                  <c:v>38.760274321586976</c:v>
                </c:pt>
                <c:pt idx="8870">
                  <c:v>38.760924706699079</c:v>
                </c:pt>
                <c:pt idx="8871">
                  <c:v>38.761654058873731</c:v>
                </c:pt>
                <c:pt idx="8872">
                  <c:v>38.761724617184875</c:v>
                </c:pt>
                <c:pt idx="8873">
                  <c:v>38.762108597882204</c:v>
                </c:pt>
                <c:pt idx="8874">
                  <c:v>38.762245927257759</c:v>
                </c:pt>
                <c:pt idx="8875">
                  <c:v>38.764367686110148</c:v>
                </c:pt>
                <c:pt idx="8876">
                  <c:v>38.764836413857431</c:v>
                </c:pt>
                <c:pt idx="8877">
                  <c:v>38.766536465530663</c:v>
                </c:pt>
                <c:pt idx="8878">
                  <c:v>38.767457728129102</c:v>
                </c:pt>
                <c:pt idx="8879">
                  <c:v>38.768268176153839</c:v>
                </c:pt>
                <c:pt idx="8880">
                  <c:v>38.769386766283588</c:v>
                </c:pt>
                <c:pt idx="8881">
                  <c:v>38.771878488244923</c:v>
                </c:pt>
                <c:pt idx="8882">
                  <c:v>38.7723095114698</c:v>
                </c:pt>
                <c:pt idx="8883">
                  <c:v>38.772572825905549</c:v>
                </c:pt>
                <c:pt idx="8884">
                  <c:v>38.773894825995399</c:v>
                </c:pt>
                <c:pt idx="8885">
                  <c:v>38.7743360654584</c:v>
                </c:pt>
                <c:pt idx="8886">
                  <c:v>38.77510642733273</c:v>
                </c:pt>
                <c:pt idx="8887">
                  <c:v>38.776302510572286</c:v>
                </c:pt>
                <c:pt idx="8888">
                  <c:v>38.777870303491191</c:v>
                </c:pt>
                <c:pt idx="8889">
                  <c:v>38.778804901641514</c:v>
                </c:pt>
                <c:pt idx="8890">
                  <c:v>38.783134702985116</c:v>
                </c:pt>
                <c:pt idx="8891">
                  <c:v>38.783199009190469</c:v>
                </c:pt>
                <c:pt idx="8892">
                  <c:v>38.78391732286812</c:v>
                </c:pt>
                <c:pt idx="8893">
                  <c:v>38.786445964900167</c:v>
                </c:pt>
                <c:pt idx="8894">
                  <c:v>38.786605643357085</c:v>
                </c:pt>
                <c:pt idx="8895">
                  <c:v>38.786877298592543</c:v>
                </c:pt>
                <c:pt idx="8896">
                  <c:v>38.787783514038757</c:v>
                </c:pt>
                <c:pt idx="8897">
                  <c:v>38.789262333714653</c:v>
                </c:pt>
                <c:pt idx="8898">
                  <c:v>38.790672794635071</c:v>
                </c:pt>
                <c:pt idx="8899">
                  <c:v>38.790768633223912</c:v>
                </c:pt>
                <c:pt idx="8900">
                  <c:v>38.792255406957061</c:v>
                </c:pt>
                <c:pt idx="8901">
                  <c:v>38.793043728329152</c:v>
                </c:pt>
                <c:pt idx="8902">
                  <c:v>38.793544855701846</c:v>
                </c:pt>
                <c:pt idx="8903">
                  <c:v>38.794306266666425</c:v>
                </c:pt>
                <c:pt idx="8904">
                  <c:v>38.794479968756981</c:v>
                </c:pt>
                <c:pt idx="8905">
                  <c:v>38.795255842444156</c:v>
                </c:pt>
                <c:pt idx="8906">
                  <c:v>38.795275118141653</c:v>
                </c:pt>
                <c:pt idx="8907">
                  <c:v>38.795609886177367</c:v>
                </c:pt>
                <c:pt idx="8908">
                  <c:v>38.795720804037657</c:v>
                </c:pt>
                <c:pt idx="8909">
                  <c:v>38.795893231462131</c:v>
                </c:pt>
                <c:pt idx="8910">
                  <c:v>38.795904689456741</c:v>
                </c:pt>
                <c:pt idx="8911">
                  <c:v>38.797543197919509</c:v>
                </c:pt>
                <c:pt idx="8912">
                  <c:v>38.797604510385185</c:v>
                </c:pt>
                <c:pt idx="8913">
                  <c:v>38.799551345677962</c:v>
                </c:pt>
                <c:pt idx="8914">
                  <c:v>38.801243596156716</c:v>
                </c:pt>
                <c:pt idx="8915">
                  <c:v>38.802023286285177</c:v>
                </c:pt>
                <c:pt idx="8916">
                  <c:v>38.802308717513107</c:v>
                </c:pt>
                <c:pt idx="8917">
                  <c:v>38.803277181632481</c:v>
                </c:pt>
                <c:pt idx="8918">
                  <c:v>38.804802282453132</c:v>
                </c:pt>
                <c:pt idx="8919">
                  <c:v>38.805623165730317</c:v>
                </c:pt>
                <c:pt idx="8920">
                  <c:v>38.807088066531314</c:v>
                </c:pt>
                <c:pt idx="8921">
                  <c:v>38.80873639264837</c:v>
                </c:pt>
                <c:pt idx="8922">
                  <c:v>38.808805541666963</c:v>
                </c:pt>
                <c:pt idx="8923">
                  <c:v>38.809463593469872</c:v>
                </c:pt>
                <c:pt idx="8924">
                  <c:v>38.809606935564993</c:v>
                </c:pt>
                <c:pt idx="8925">
                  <c:v>38.810501275716355</c:v>
                </c:pt>
                <c:pt idx="8926">
                  <c:v>38.811584313781637</c:v>
                </c:pt>
                <c:pt idx="8927">
                  <c:v>38.812444782684494</c:v>
                </c:pt>
                <c:pt idx="8928">
                  <c:v>38.812826152901671</c:v>
                </c:pt>
                <c:pt idx="8929">
                  <c:v>38.814591416777681</c:v>
                </c:pt>
                <c:pt idx="8930">
                  <c:v>38.816141559161849</c:v>
                </c:pt>
                <c:pt idx="8931">
                  <c:v>38.818347739829257</c:v>
                </c:pt>
                <c:pt idx="8932">
                  <c:v>38.818848912300226</c:v>
                </c:pt>
                <c:pt idx="8933">
                  <c:v>38.81936463698419</c:v>
                </c:pt>
                <c:pt idx="8934">
                  <c:v>38.819707866455005</c:v>
                </c:pt>
                <c:pt idx="8935">
                  <c:v>38.820424702519382</c:v>
                </c:pt>
                <c:pt idx="8936">
                  <c:v>38.820615038845375</c:v>
                </c:pt>
                <c:pt idx="8937">
                  <c:v>38.824828159656107</c:v>
                </c:pt>
                <c:pt idx="8938">
                  <c:v>38.825307421858952</c:v>
                </c:pt>
                <c:pt idx="8939">
                  <c:v>38.826065208496097</c:v>
                </c:pt>
                <c:pt idx="8940">
                  <c:v>38.827941329814649</c:v>
                </c:pt>
                <c:pt idx="8941">
                  <c:v>38.828719529141424</c:v>
                </c:pt>
                <c:pt idx="8942">
                  <c:v>38.830049625279493</c:v>
                </c:pt>
                <c:pt idx="8943">
                  <c:v>38.830274228484654</c:v>
                </c:pt>
                <c:pt idx="8944">
                  <c:v>38.830623758150004</c:v>
                </c:pt>
                <c:pt idx="8945">
                  <c:v>38.831891644485381</c:v>
                </c:pt>
                <c:pt idx="8946">
                  <c:v>38.832720438386602</c:v>
                </c:pt>
                <c:pt idx="8947">
                  <c:v>38.834297035602305</c:v>
                </c:pt>
                <c:pt idx="8948">
                  <c:v>38.835414489560073</c:v>
                </c:pt>
                <c:pt idx="8949">
                  <c:v>38.835569238673223</c:v>
                </c:pt>
                <c:pt idx="8950">
                  <c:v>38.835647431930205</c:v>
                </c:pt>
                <c:pt idx="8951">
                  <c:v>38.837371389543605</c:v>
                </c:pt>
                <c:pt idx="8952">
                  <c:v>38.838406186705001</c:v>
                </c:pt>
                <c:pt idx="8953">
                  <c:v>38.838448353687333</c:v>
                </c:pt>
                <c:pt idx="8954">
                  <c:v>38.841813597680407</c:v>
                </c:pt>
                <c:pt idx="8955">
                  <c:v>38.843666454375544</c:v>
                </c:pt>
                <c:pt idx="8956">
                  <c:v>38.845609017566602</c:v>
                </c:pt>
                <c:pt idx="8957">
                  <c:v>38.845665786522204</c:v>
                </c:pt>
                <c:pt idx="8958">
                  <c:v>38.845934392716337</c:v>
                </c:pt>
                <c:pt idx="8959">
                  <c:v>38.846136172377435</c:v>
                </c:pt>
                <c:pt idx="8960">
                  <c:v>38.846573839597525</c:v>
                </c:pt>
                <c:pt idx="8961">
                  <c:v>38.846982432244495</c:v>
                </c:pt>
                <c:pt idx="8962">
                  <c:v>38.847255481004112</c:v>
                </c:pt>
                <c:pt idx="8963">
                  <c:v>38.847426970829964</c:v>
                </c:pt>
                <c:pt idx="8964">
                  <c:v>38.847789331239632</c:v>
                </c:pt>
                <c:pt idx="8965">
                  <c:v>38.847804974955309</c:v>
                </c:pt>
                <c:pt idx="8966">
                  <c:v>38.848075338615068</c:v>
                </c:pt>
                <c:pt idx="8967">
                  <c:v>38.849037742323063</c:v>
                </c:pt>
                <c:pt idx="8968">
                  <c:v>38.849770911206789</c:v>
                </c:pt>
                <c:pt idx="8969">
                  <c:v>38.850387811381303</c:v>
                </c:pt>
                <c:pt idx="8970">
                  <c:v>38.851032092675219</c:v>
                </c:pt>
                <c:pt idx="8971">
                  <c:v>38.851812127514449</c:v>
                </c:pt>
                <c:pt idx="8972">
                  <c:v>38.851974983162151</c:v>
                </c:pt>
                <c:pt idx="8973">
                  <c:v>38.8527741405778</c:v>
                </c:pt>
                <c:pt idx="8974">
                  <c:v>38.852856757065034</c:v>
                </c:pt>
                <c:pt idx="8975">
                  <c:v>38.85306117747718</c:v>
                </c:pt>
                <c:pt idx="8976">
                  <c:v>38.853410078981923</c:v>
                </c:pt>
                <c:pt idx="8977">
                  <c:v>38.853918125552717</c:v>
                </c:pt>
                <c:pt idx="8978">
                  <c:v>38.856704584163474</c:v>
                </c:pt>
                <c:pt idx="8979">
                  <c:v>38.85825008117758</c:v>
                </c:pt>
                <c:pt idx="8980">
                  <c:v>38.859851392506748</c:v>
                </c:pt>
                <c:pt idx="8981">
                  <c:v>38.86079964472885</c:v>
                </c:pt>
                <c:pt idx="8982">
                  <c:v>38.861204984209408</c:v>
                </c:pt>
                <c:pt idx="8983">
                  <c:v>38.861317481154607</c:v>
                </c:pt>
                <c:pt idx="8984">
                  <c:v>38.863582414769567</c:v>
                </c:pt>
                <c:pt idx="8985">
                  <c:v>38.864147568301441</c:v>
                </c:pt>
                <c:pt idx="8986">
                  <c:v>38.864366131247138</c:v>
                </c:pt>
                <c:pt idx="8987">
                  <c:v>38.864419597573644</c:v>
                </c:pt>
                <c:pt idx="8988">
                  <c:v>38.864594603030739</c:v>
                </c:pt>
                <c:pt idx="8989">
                  <c:v>38.865107043537122</c:v>
                </c:pt>
                <c:pt idx="8990">
                  <c:v>38.865704149880742</c:v>
                </c:pt>
                <c:pt idx="8991">
                  <c:v>38.866731999104061</c:v>
                </c:pt>
                <c:pt idx="8992">
                  <c:v>38.867826702055758</c:v>
                </c:pt>
                <c:pt idx="8993">
                  <c:v>38.869996782383019</c:v>
                </c:pt>
                <c:pt idx="8994">
                  <c:v>38.870429455866429</c:v>
                </c:pt>
                <c:pt idx="8995">
                  <c:v>38.870691865149368</c:v>
                </c:pt>
                <c:pt idx="8996">
                  <c:v>38.871100980540156</c:v>
                </c:pt>
                <c:pt idx="8997">
                  <c:v>38.871432486176751</c:v>
                </c:pt>
                <c:pt idx="8998">
                  <c:v>38.87195868405535</c:v>
                </c:pt>
                <c:pt idx="8999">
                  <c:v>38.872841013255403</c:v>
                </c:pt>
                <c:pt idx="9000">
                  <c:v>38.873146347858153</c:v>
                </c:pt>
                <c:pt idx="9001">
                  <c:v>38.873248845176327</c:v>
                </c:pt>
                <c:pt idx="9002">
                  <c:v>38.874411261704147</c:v>
                </c:pt>
                <c:pt idx="9003">
                  <c:v>38.874494555753529</c:v>
                </c:pt>
                <c:pt idx="9004">
                  <c:v>38.876365899143238</c:v>
                </c:pt>
                <c:pt idx="9005">
                  <c:v>38.876910319297018</c:v>
                </c:pt>
                <c:pt idx="9006">
                  <c:v>38.877503084816425</c:v>
                </c:pt>
                <c:pt idx="9007">
                  <c:v>38.881963725122311</c:v>
                </c:pt>
                <c:pt idx="9008">
                  <c:v>38.882948227425622</c:v>
                </c:pt>
                <c:pt idx="9009">
                  <c:v>38.884062898169375</c:v>
                </c:pt>
                <c:pt idx="9010">
                  <c:v>38.884590201582981</c:v>
                </c:pt>
                <c:pt idx="9011">
                  <c:v>38.886061263188161</c:v>
                </c:pt>
                <c:pt idx="9012">
                  <c:v>38.886394102013412</c:v>
                </c:pt>
                <c:pt idx="9013">
                  <c:v>38.886731176798342</c:v>
                </c:pt>
                <c:pt idx="9014">
                  <c:v>38.886961296519452</c:v>
                </c:pt>
                <c:pt idx="9015">
                  <c:v>38.887615608000303</c:v>
                </c:pt>
                <c:pt idx="9016">
                  <c:v>38.887671042865286</c:v>
                </c:pt>
                <c:pt idx="9017">
                  <c:v>38.891927261906034</c:v>
                </c:pt>
                <c:pt idx="9018">
                  <c:v>38.892944150895737</c:v>
                </c:pt>
                <c:pt idx="9019">
                  <c:v>38.893839101257385</c:v>
                </c:pt>
                <c:pt idx="9020">
                  <c:v>38.895620342086623</c:v>
                </c:pt>
                <c:pt idx="9021">
                  <c:v>38.896470540051681</c:v>
                </c:pt>
                <c:pt idx="9022">
                  <c:v>38.896568959162273</c:v>
                </c:pt>
                <c:pt idx="9023">
                  <c:v>38.8970449667029</c:v>
                </c:pt>
                <c:pt idx="9024">
                  <c:v>38.897933107502219</c:v>
                </c:pt>
                <c:pt idx="9025">
                  <c:v>38.900518165843359</c:v>
                </c:pt>
                <c:pt idx="9026">
                  <c:v>38.901646472851361</c:v>
                </c:pt>
                <c:pt idx="9027">
                  <c:v>38.902582112555116</c:v>
                </c:pt>
                <c:pt idx="9028">
                  <c:v>38.902873126018946</c:v>
                </c:pt>
                <c:pt idx="9029">
                  <c:v>38.903200971971614</c:v>
                </c:pt>
                <c:pt idx="9030">
                  <c:v>38.903730851237839</c:v>
                </c:pt>
                <c:pt idx="9031">
                  <c:v>38.904249825788824</c:v>
                </c:pt>
                <c:pt idx="9032">
                  <c:v>38.904296883266952</c:v>
                </c:pt>
                <c:pt idx="9033">
                  <c:v>38.905031661976409</c:v>
                </c:pt>
                <c:pt idx="9034">
                  <c:v>38.905333399275271</c:v>
                </c:pt>
                <c:pt idx="9035">
                  <c:v>38.905362188868395</c:v>
                </c:pt>
                <c:pt idx="9036">
                  <c:v>38.906029650114043</c:v>
                </c:pt>
                <c:pt idx="9037">
                  <c:v>38.907881212961641</c:v>
                </c:pt>
                <c:pt idx="9038">
                  <c:v>38.908605836180861</c:v>
                </c:pt>
                <c:pt idx="9039">
                  <c:v>38.910195389018035</c:v>
                </c:pt>
                <c:pt idx="9040">
                  <c:v>38.910295458832131</c:v>
                </c:pt>
                <c:pt idx="9041">
                  <c:v>38.910644637643124</c:v>
                </c:pt>
                <c:pt idx="9042">
                  <c:v>38.911086339892933</c:v>
                </c:pt>
                <c:pt idx="9043">
                  <c:v>38.91214497295335</c:v>
                </c:pt>
                <c:pt idx="9044">
                  <c:v>38.912491313941047</c:v>
                </c:pt>
                <c:pt idx="9045">
                  <c:v>38.913874628105802</c:v>
                </c:pt>
                <c:pt idx="9046">
                  <c:v>38.914947796028606</c:v>
                </c:pt>
                <c:pt idx="9047">
                  <c:v>38.915496990281675</c:v>
                </c:pt>
                <c:pt idx="9048">
                  <c:v>38.915854862484849</c:v>
                </c:pt>
                <c:pt idx="9049">
                  <c:v>38.916433749288544</c:v>
                </c:pt>
                <c:pt idx="9050">
                  <c:v>38.916968327336306</c:v>
                </c:pt>
                <c:pt idx="9051">
                  <c:v>38.917016999708885</c:v>
                </c:pt>
                <c:pt idx="9052">
                  <c:v>38.917252501329472</c:v>
                </c:pt>
                <c:pt idx="9053">
                  <c:v>38.918668178698013</c:v>
                </c:pt>
                <c:pt idx="9054">
                  <c:v>38.919426383341552</c:v>
                </c:pt>
                <c:pt idx="9055">
                  <c:v>38.9206320529143</c:v>
                </c:pt>
                <c:pt idx="9056">
                  <c:v>38.922960821021313</c:v>
                </c:pt>
                <c:pt idx="9057">
                  <c:v>38.923309411940046</c:v>
                </c:pt>
                <c:pt idx="9058">
                  <c:v>38.923992970494794</c:v>
                </c:pt>
                <c:pt idx="9059">
                  <c:v>38.924351328205042</c:v>
                </c:pt>
                <c:pt idx="9060">
                  <c:v>38.924864075931147</c:v>
                </c:pt>
                <c:pt idx="9061">
                  <c:v>38.924864265593747</c:v>
                </c:pt>
                <c:pt idx="9062">
                  <c:v>38.925423714429357</c:v>
                </c:pt>
                <c:pt idx="9063">
                  <c:v>38.925522815518775</c:v>
                </c:pt>
                <c:pt idx="9064">
                  <c:v>38.925941805956413</c:v>
                </c:pt>
                <c:pt idx="9065">
                  <c:v>38.925998712431401</c:v>
                </c:pt>
                <c:pt idx="9066">
                  <c:v>38.926936971551427</c:v>
                </c:pt>
                <c:pt idx="9067">
                  <c:v>38.92737987156314</c:v>
                </c:pt>
                <c:pt idx="9068">
                  <c:v>38.92766152671539</c:v>
                </c:pt>
                <c:pt idx="9069">
                  <c:v>38.928731281270963</c:v>
                </c:pt>
                <c:pt idx="9070">
                  <c:v>38.928738650665608</c:v>
                </c:pt>
                <c:pt idx="9071">
                  <c:v>38.928769230387672</c:v>
                </c:pt>
                <c:pt idx="9072">
                  <c:v>38.929040166454342</c:v>
                </c:pt>
                <c:pt idx="9073">
                  <c:v>38.929269624132743</c:v>
                </c:pt>
                <c:pt idx="9074">
                  <c:v>38.929966974805822</c:v>
                </c:pt>
                <c:pt idx="9075">
                  <c:v>38.930334448816481</c:v>
                </c:pt>
                <c:pt idx="9076">
                  <c:v>38.931677218425456</c:v>
                </c:pt>
                <c:pt idx="9077">
                  <c:v>38.933540154625014</c:v>
                </c:pt>
                <c:pt idx="9078">
                  <c:v>38.935123362221177</c:v>
                </c:pt>
                <c:pt idx="9079">
                  <c:v>38.935185969642767</c:v>
                </c:pt>
                <c:pt idx="9080">
                  <c:v>38.937866194588906</c:v>
                </c:pt>
                <c:pt idx="9081">
                  <c:v>38.937974299481965</c:v>
                </c:pt>
                <c:pt idx="9082">
                  <c:v>38.938744283739616</c:v>
                </c:pt>
                <c:pt idx="9083">
                  <c:v>38.939780694640035</c:v>
                </c:pt>
                <c:pt idx="9084">
                  <c:v>38.939853413150729</c:v>
                </c:pt>
                <c:pt idx="9085">
                  <c:v>38.940486804876635</c:v>
                </c:pt>
                <c:pt idx="9086">
                  <c:v>38.941663162161959</c:v>
                </c:pt>
                <c:pt idx="9087">
                  <c:v>38.942893380559305</c:v>
                </c:pt>
                <c:pt idx="9088">
                  <c:v>38.943714235016586</c:v>
                </c:pt>
                <c:pt idx="9089">
                  <c:v>38.945655554827788</c:v>
                </c:pt>
                <c:pt idx="9090">
                  <c:v>38.946541943627125</c:v>
                </c:pt>
                <c:pt idx="9091">
                  <c:v>38.94664827640014</c:v>
                </c:pt>
                <c:pt idx="9092">
                  <c:v>38.947246469314649</c:v>
                </c:pt>
                <c:pt idx="9093">
                  <c:v>38.947600116380677</c:v>
                </c:pt>
                <c:pt idx="9094">
                  <c:v>38.948307365410891</c:v>
                </c:pt>
                <c:pt idx="9095">
                  <c:v>38.948821406191321</c:v>
                </c:pt>
                <c:pt idx="9096">
                  <c:v>38.949864528721434</c:v>
                </c:pt>
                <c:pt idx="9097">
                  <c:v>38.950931827395102</c:v>
                </c:pt>
                <c:pt idx="9098">
                  <c:v>38.950945369094924</c:v>
                </c:pt>
                <c:pt idx="9099">
                  <c:v>38.951122522116137</c:v>
                </c:pt>
                <c:pt idx="9100">
                  <c:v>38.95127353999893</c:v>
                </c:pt>
                <c:pt idx="9101">
                  <c:v>38.951431469762198</c:v>
                </c:pt>
                <c:pt idx="9102">
                  <c:v>38.951913165907463</c:v>
                </c:pt>
                <c:pt idx="9103">
                  <c:v>38.953673965059771</c:v>
                </c:pt>
                <c:pt idx="9104">
                  <c:v>38.953846642198577</c:v>
                </c:pt>
                <c:pt idx="9105">
                  <c:v>38.955188670474008</c:v>
                </c:pt>
                <c:pt idx="9106">
                  <c:v>38.955279939407703</c:v>
                </c:pt>
                <c:pt idx="9107">
                  <c:v>38.955435697184754</c:v>
                </c:pt>
                <c:pt idx="9108">
                  <c:v>38.956433374513985</c:v>
                </c:pt>
                <c:pt idx="9109">
                  <c:v>38.956705214031032</c:v>
                </c:pt>
                <c:pt idx="9110">
                  <c:v>38.957007242844703</c:v>
                </c:pt>
                <c:pt idx="9111">
                  <c:v>38.95826803802624</c:v>
                </c:pt>
                <c:pt idx="9112">
                  <c:v>38.958743633628366</c:v>
                </c:pt>
                <c:pt idx="9113">
                  <c:v>38.958997365354783</c:v>
                </c:pt>
                <c:pt idx="9114">
                  <c:v>38.960598717222638</c:v>
                </c:pt>
                <c:pt idx="9115">
                  <c:v>38.960693196023122</c:v>
                </c:pt>
                <c:pt idx="9116">
                  <c:v>38.960750347598399</c:v>
                </c:pt>
                <c:pt idx="9117">
                  <c:v>38.964297767934433</c:v>
                </c:pt>
                <c:pt idx="9118">
                  <c:v>38.964915114735362</c:v>
                </c:pt>
                <c:pt idx="9119">
                  <c:v>38.965201902759134</c:v>
                </c:pt>
                <c:pt idx="9120">
                  <c:v>38.965274598597503</c:v>
                </c:pt>
                <c:pt idx="9121">
                  <c:v>38.967049913848172</c:v>
                </c:pt>
                <c:pt idx="9122">
                  <c:v>38.967111630132784</c:v>
                </c:pt>
                <c:pt idx="9123">
                  <c:v>38.967454452005221</c:v>
                </c:pt>
                <c:pt idx="9124">
                  <c:v>38.969108571357843</c:v>
                </c:pt>
                <c:pt idx="9125">
                  <c:v>38.969272891673732</c:v>
                </c:pt>
                <c:pt idx="9126">
                  <c:v>38.969567123281529</c:v>
                </c:pt>
                <c:pt idx="9127">
                  <c:v>38.969895989880413</c:v>
                </c:pt>
                <c:pt idx="9128">
                  <c:v>38.969983959476927</c:v>
                </c:pt>
                <c:pt idx="9129">
                  <c:v>38.971341794273549</c:v>
                </c:pt>
                <c:pt idx="9130">
                  <c:v>38.972082416816264</c:v>
                </c:pt>
                <c:pt idx="9131">
                  <c:v>38.972296297542087</c:v>
                </c:pt>
                <c:pt idx="9132">
                  <c:v>38.972542692732361</c:v>
                </c:pt>
                <c:pt idx="9133">
                  <c:v>38.972782444832447</c:v>
                </c:pt>
                <c:pt idx="9134">
                  <c:v>38.973630588835199</c:v>
                </c:pt>
                <c:pt idx="9135">
                  <c:v>38.973977729460636</c:v>
                </c:pt>
                <c:pt idx="9136">
                  <c:v>38.974592722957553</c:v>
                </c:pt>
                <c:pt idx="9137">
                  <c:v>38.974727046977314</c:v>
                </c:pt>
                <c:pt idx="9138">
                  <c:v>38.976272113495909</c:v>
                </c:pt>
                <c:pt idx="9139">
                  <c:v>38.9769556651434</c:v>
                </c:pt>
                <c:pt idx="9140">
                  <c:v>38.976957915758973</c:v>
                </c:pt>
                <c:pt idx="9141">
                  <c:v>38.977242181227339</c:v>
                </c:pt>
                <c:pt idx="9142">
                  <c:v>38.97802952719497</c:v>
                </c:pt>
                <c:pt idx="9143">
                  <c:v>38.978291811266502</c:v>
                </c:pt>
                <c:pt idx="9144">
                  <c:v>38.979290895029429</c:v>
                </c:pt>
                <c:pt idx="9145">
                  <c:v>38.979493275359609</c:v>
                </c:pt>
                <c:pt idx="9146">
                  <c:v>38.979542074416877</c:v>
                </c:pt>
                <c:pt idx="9147">
                  <c:v>38.979868355115649</c:v>
                </c:pt>
                <c:pt idx="9148">
                  <c:v>38.979921485979062</c:v>
                </c:pt>
                <c:pt idx="9149">
                  <c:v>38.980356149186846</c:v>
                </c:pt>
                <c:pt idx="9150">
                  <c:v>38.980783983975108</c:v>
                </c:pt>
                <c:pt idx="9151">
                  <c:v>38.981280774801903</c:v>
                </c:pt>
                <c:pt idx="9152">
                  <c:v>38.981418481116499</c:v>
                </c:pt>
                <c:pt idx="9153">
                  <c:v>38.981455366796382</c:v>
                </c:pt>
                <c:pt idx="9154">
                  <c:v>38.983751256485149</c:v>
                </c:pt>
                <c:pt idx="9155">
                  <c:v>38.984030624556489</c:v>
                </c:pt>
                <c:pt idx="9156">
                  <c:v>38.984181486816865</c:v>
                </c:pt>
                <c:pt idx="9157">
                  <c:v>38.984195064137005</c:v>
                </c:pt>
                <c:pt idx="9158">
                  <c:v>38.985517994273515</c:v>
                </c:pt>
                <c:pt idx="9159">
                  <c:v>38.985600494217508</c:v>
                </c:pt>
                <c:pt idx="9160">
                  <c:v>38.985785461532281</c:v>
                </c:pt>
                <c:pt idx="9161">
                  <c:v>38.986071264620776</c:v>
                </c:pt>
                <c:pt idx="9162">
                  <c:v>38.987567916052257</c:v>
                </c:pt>
                <c:pt idx="9163">
                  <c:v>38.987579619500785</c:v>
                </c:pt>
                <c:pt idx="9164">
                  <c:v>38.987933365699739</c:v>
                </c:pt>
                <c:pt idx="9165">
                  <c:v>38.988160284586073</c:v>
                </c:pt>
                <c:pt idx="9166">
                  <c:v>38.988255022449074</c:v>
                </c:pt>
                <c:pt idx="9167">
                  <c:v>38.989488286113392</c:v>
                </c:pt>
                <c:pt idx="9168">
                  <c:v>38.990914038274028</c:v>
                </c:pt>
                <c:pt idx="9169">
                  <c:v>38.993094562502286</c:v>
                </c:pt>
                <c:pt idx="9170">
                  <c:v>38.993612265337326</c:v>
                </c:pt>
                <c:pt idx="9171">
                  <c:v>38.994188168738525</c:v>
                </c:pt>
                <c:pt idx="9172">
                  <c:v>38.994776251212123</c:v>
                </c:pt>
                <c:pt idx="9173">
                  <c:v>38.995009322893232</c:v>
                </c:pt>
                <c:pt idx="9174">
                  <c:v>38.995055999349908</c:v>
                </c:pt>
                <c:pt idx="9175">
                  <c:v>38.996719751568904</c:v>
                </c:pt>
                <c:pt idx="9176">
                  <c:v>38.997380733812825</c:v>
                </c:pt>
                <c:pt idx="9177">
                  <c:v>38.99898004770936</c:v>
                </c:pt>
                <c:pt idx="9178">
                  <c:v>38.998986243702952</c:v>
                </c:pt>
                <c:pt idx="9179">
                  <c:v>39.000276113245135</c:v>
                </c:pt>
                <c:pt idx="9180">
                  <c:v>39.001762160401881</c:v>
                </c:pt>
                <c:pt idx="9181">
                  <c:v>39.004051377959669</c:v>
                </c:pt>
                <c:pt idx="9182">
                  <c:v>39.004114999539006</c:v>
                </c:pt>
                <c:pt idx="9183">
                  <c:v>39.004146320503153</c:v>
                </c:pt>
                <c:pt idx="9184">
                  <c:v>39.004589908909722</c:v>
                </c:pt>
                <c:pt idx="9185">
                  <c:v>39.004945625578706</c:v>
                </c:pt>
                <c:pt idx="9186">
                  <c:v>39.005165243062962</c:v>
                </c:pt>
                <c:pt idx="9187">
                  <c:v>39.006811983054845</c:v>
                </c:pt>
                <c:pt idx="9188">
                  <c:v>39.006882644502873</c:v>
                </c:pt>
                <c:pt idx="9189">
                  <c:v>39.007124597929852</c:v>
                </c:pt>
                <c:pt idx="9190">
                  <c:v>39.008540873219147</c:v>
                </c:pt>
                <c:pt idx="9191">
                  <c:v>39.01044501735575</c:v>
                </c:pt>
                <c:pt idx="9192">
                  <c:v>39.010676132057554</c:v>
                </c:pt>
                <c:pt idx="9193">
                  <c:v>39.011572325775447</c:v>
                </c:pt>
                <c:pt idx="9194">
                  <c:v>39.012447612467078</c:v>
                </c:pt>
                <c:pt idx="9195">
                  <c:v>39.013130685667292</c:v>
                </c:pt>
                <c:pt idx="9196">
                  <c:v>39.013263842006488</c:v>
                </c:pt>
                <c:pt idx="9197">
                  <c:v>39.013961471732664</c:v>
                </c:pt>
                <c:pt idx="9198">
                  <c:v>39.017496095546782</c:v>
                </c:pt>
                <c:pt idx="9199">
                  <c:v>39.017763023770904</c:v>
                </c:pt>
                <c:pt idx="9200">
                  <c:v>39.018076357275376</c:v>
                </c:pt>
                <c:pt idx="9201">
                  <c:v>39.01840454435758</c:v>
                </c:pt>
                <c:pt idx="9202">
                  <c:v>39.018575370835954</c:v>
                </c:pt>
                <c:pt idx="9203">
                  <c:v>39.020180594427835</c:v>
                </c:pt>
                <c:pt idx="9204">
                  <c:v>39.020399385419978</c:v>
                </c:pt>
                <c:pt idx="9205">
                  <c:v>39.022807429611255</c:v>
                </c:pt>
                <c:pt idx="9206">
                  <c:v>39.023786567211907</c:v>
                </c:pt>
                <c:pt idx="9207">
                  <c:v>39.024566704070963</c:v>
                </c:pt>
                <c:pt idx="9208">
                  <c:v>39.025187992171453</c:v>
                </c:pt>
                <c:pt idx="9209">
                  <c:v>39.026503578472273</c:v>
                </c:pt>
                <c:pt idx="9210">
                  <c:v>39.026944286344303</c:v>
                </c:pt>
                <c:pt idx="9211">
                  <c:v>39.027245476266252</c:v>
                </c:pt>
                <c:pt idx="9212">
                  <c:v>39.028183828583479</c:v>
                </c:pt>
                <c:pt idx="9213">
                  <c:v>39.028336878257058</c:v>
                </c:pt>
                <c:pt idx="9214">
                  <c:v>39.029635503018987</c:v>
                </c:pt>
                <c:pt idx="9215">
                  <c:v>39.030314575112435</c:v>
                </c:pt>
                <c:pt idx="9216">
                  <c:v>39.031095393838946</c:v>
                </c:pt>
                <c:pt idx="9217">
                  <c:v>39.031279575906503</c:v>
                </c:pt>
                <c:pt idx="9218">
                  <c:v>39.031430967109422</c:v>
                </c:pt>
                <c:pt idx="9219">
                  <c:v>39.034300854118705</c:v>
                </c:pt>
                <c:pt idx="9220">
                  <c:v>39.034970745320187</c:v>
                </c:pt>
                <c:pt idx="9221">
                  <c:v>39.035090336184176</c:v>
                </c:pt>
                <c:pt idx="9222">
                  <c:v>39.035159352455423</c:v>
                </c:pt>
                <c:pt idx="9223">
                  <c:v>39.035783047851282</c:v>
                </c:pt>
                <c:pt idx="9224">
                  <c:v>39.035878943502652</c:v>
                </c:pt>
                <c:pt idx="9225">
                  <c:v>39.036102713994929</c:v>
                </c:pt>
                <c:pt idx="9226">
                  <c:v>39.036691930245382</c:v>
                </c:pt>
                <c:pt idx="9227">
                  <c:v>39.037782436870643</c:v>
                </c:pt>
                <c:pt idx="9228">
                  <c:v>39.039349551174908</c:v>
                </c:pt>
                <c:pt idx="9229">
                  <c:v>39.040892835130137</c:v>
                </c:pt>
                <c:pt idx="9230">
                  <c:v>39.041509726865904</c:v>
                </c:pt>
                <c:pt idx="9231">
                  <c:v>39.04155251502641</c:v>
                </c:pt>
                <c:pt idx="9232">
                  <c:v>39.042492315049238</c:v>
                </c:pt>
                <c:pt idx="9233">
                  <c:v>39.042682956544596</c:v>
                </c:pt>
                <c:pt idx="9234">
                  <c:v>39.043193862681335</c:v>
                </c:pt>
                <c:pt idx="9235">
                  <c:v>39.043653144171486</c:v>
                </c:pt>
                <c:pt idx="9236">
                  <c:v>39.045162159480661</c:v>
                </c:pt>
                <c:pt idx="9237">
                  <c:v>39.046013276790923</c:v>
                </c:pt>
                <c:pt idx="9238">
                  <c:v>39.046296834024567</c:v>
                </c:pt>
                <c:pt idx="9239">
                  <c:v>39.046832709248037</c:v>
                </c:pt>
                <c:pt idx="9240">
                  <c:v>39.047423968086342</c:v>
                </c:pt>
                <c:pt idx="9241">
                  <c:v>39.048201677444865</c:v>
                </c:pt>
                <c:pt idx="9242">
                  <c:v>39.048441781271215</c:v>
                </c:pt>
                <c:pt idx="9243">
                  <c:v>39.04845605463418</c:v>
                </c:pt>
                <c:pt idx="9244">
                  <c:v>39.048496891323033</c:v>
                </c:pt>
                <c:pt idx="9245">
                  <c:v>39.049305484457186</c:v>
                </c:pt>
                <c:pt idx="9246">
                  <c:v>39.049828643725753</c:v>
                </c:pt>
                <c:pt idx="9247">
                  <c:v>39.050263181381837</c:v>
                </c:pt>
                <c:pt idx="9248">
                  <c:v>39.050597744915933</c:v>
                </c:pt>
                <c:pt idx="9249">
                  <c:v>39.050613229146776</c:v>
                </c:pt>
                <c:pt idx="9250">
                  <c:v>39.050936309945953</c:v>
                </c:pt>
                <c:pt idx="9251">
                  <c:v>39.051263463064487</c:v>
                </c:pt>
                <c:pt idx="9252">
                  <c:v>39.052868412441128</c:v>
                </c:pt>
                <c:pt idx="9253">
                  <c:v>39.053173859267282</c:v>
                </c:pt>
                <c:pt idx="9254">
                  <c:v>39.053485442042202</c:v>
                </c:pt>
                <c:pt idx="9255">
                  <c:v>39.054973681537241</c:v>
                </c:pt>
                <c:pt idx="9256">
                  <c:v>39.055469160248165</c:v>
                </c:pt>
                <c:pt idx="9257">
                  <c:v>39.05627801528275</c:v>
                </c:pt>
                <c:pt idx="9258">
                  <c:v>39.056767878842869</c:v>
                </c:pt>
                <c:pt idx="9259">
                  <c:v>39.056771255002694</c:v>
                </c:pt>
                <c:pt idx="9260">
                  <c:v>39.057423979908187</c:v>
                </c:pt>
                <c:pt idx="9261">
                  <c:v>39.057837478505796</c:v>
                </c:pt>
                <c:pt idx="9262">
                  <c:v>39.059627699616215</c:v>
                </c:pt>
                <c:pt idx="9263">
                  <c:v>39.062250108506532</c:v>
                </c:pt>
                <c:pt idx="9264">
                  <c:v>39.06237994334554</c:v>
                </c:pt>
                <c:pt idx="9265">
                  <c:v>39.06298128766295</c:v>
                </c:pt>
                <c:pt idx="9266">
                  <c:v>39.063135532028078</c:v>
                </c:pt>
                <c:pt idx="9267">
                  <c:v>39.066009021526533</c:v>
                </c:pt>
                <c:pt idx="9268">
                  <c:v>39.068615766974034</c:v>
                </c:pt>
                <c:pt idx="9269">
                  <c:v>39.068988303795592</c:v>
                </c:pt>
                <c:pt idx="9270">
                  <c:v>39.071158293235264</c:v>
                </c:pt>
                <c:pt idx="9271">
                  <c:v>39.073883725414895</c:v>
                </c:pt>
                <c:pt idx="9272">
                  <c:v>39.07437453022343</c:v>
                </c:pt>
                <c:pt idx="9273">
                  <c:v>39.074376861171835</c:v>
                </c:pt>
                <c:pt idx="9274">
                  <c:v>39.076706353289367</c:v>
                </c:pt>
                <c:pt idx="9275">
                  <c:v>39.077147643310617</c:v>
                </c:pt>
                <c:pt idx="9276">
                  <c:v>39.077170679958016</c:v>
                </c:pt>
                <c:pt idx="9277">
                  <c:v>39.078045217367922</c:v>
                </c:pt>
                <c:pt idx="9278">
                  <c:v>39.078245575953943</c:v>
                </c:pt>
                <c:pt idx="9279">
                  <c:v>39.078597613605723</c:v>
                </c:pt>
                <c:pt idx="9280">
                  <c:v>39.079120572130329</c:v>
                </c:pt>
                <c:pt idx="9281">
                  <c:v>39.080817815299561</c:v>
                </c:pt>
                <c:pt idx="9282">
                  <c:v>39.081231405043667</c:v>
                </c:pt>
                <c:pt idx="9283">
                  <c:v>39.08345451746537</c:v>
                </c:pt>
                <c:pt idx="9284">
                  <c:v>39.084015292802583</c:v>
                </c:pt>
                <c:pt idx="9285">
                  <c:v>39.08645173832717</c:v>
                </c:pt>
                <c:pt idx="9286">
                  <c:v>39.087264856466852</c:v>
                </c:pt>
                <c:pt idx="9287">
                  <c:v>39.08939846383921</c:v>
                </c:pt>
                <c:pt idx="9288">
                  <c:v>39.090067066116944</c:v>
                </c:pt>
                <c:pt idx="9289">
                  <c:v>39.09218175348316</c:v>
                </c:pt>
                <c:pt idx="9290">
                  <c:v>39.093394501505429</c:v>
                </c:pt>
                <c:pt idx="9291">
                  <c:v>39.094403817737536</c:v>
                </c:pt>
                <c:pt idx="9292">
                  <c:v>39.095086767016262</c:v>
                </c:pt>
                <c:pt idx="9293">
                  <c:v>39.095537710518663</c:v>
                </c:pt>
                <c:pt idx="9294">
                  <c:v>39.096207624206869</c:v>
                </c:pt>
                <c:pt idx="9295">
                  <c:v>39.096876214468608</c:v>
                </c:pt>
                <c:pt idx="9296">
                  <c:v>39.097116217734282</c:v>
                </c:pt>
                <c:pt idx="9297">
                  <c:v>39.097164776531088</c:v>
                </c:pt>
                <c:pt idx="9298">
                  <c:v>39.098209526575161</c:v>
                </c:pt>
                <c:pt idx="9299">
                  <c:v>39.099829535596712</c:v>
                </c:pt>
                <c:pt idx="9300">
                  <c:v>39.100606861678592</c:v>
                </c:pt>
                <c:pt idx="9301">
                  <c:v>39.100764064775611</c:v>
                </c:pt>
                <c:pt idx="9302">
                  <c:v>39.101356139419472</c:v>
                </c:pt>
                <c:pt idx="9303">
                  <c:v>39.102212843716288</c:v>
                </c:pt>
                <c:pt idx="9304">
                  <c:v>39.102365596260839</c:v>
                </c:pt>
                <c:pt idx="9305">
                  <c:v>39.103285122291361</c:v>
                </c:pt>
                <c:pt idx="9306">
                  <c:v>39.103666180217274</c:v>
                </c:pt>
                <c:pt idx="9307">
                  <c:v>39.103795380751272</c:v>
                </c:pt>
                <c:pt idx="9308">
                  <c:v>39.104103216967687</c:v>
                </c:pt>
                <c:pt idx="9309">
                  <c:v>39.106716391902552</c:v>
                </c:pt>
                <c:pt idx="9310">
                  <c:v>39.109010796568278</c:v>
                </c:pt>
                <c:pt idx="9311">
                  <c:v>39.109226048297785</c:v>
                </c:pt>
                <c:pt idx="9312">
                  <c:v>39.109988024783014</c:v>
                </c:pt>
                <c:pt idx="9313">
                  <c:v>39.110229839393263</c:v>
                </c:pt>
                <c:pt idx="9314">
                  <c:v>39.110664207271626</c:v>
                </c:pt>
                <c:pt idx="9315">
                  <c:v>39.111843488196229</c:v>
                </c:pt>
                <c:pt idx="9316">
                  <c:v>39.112338633900997</c:v>
                </c:pt>
                <c:pt idx="9317">
                  <c:v>39.112747716985496</c:v>
                </c:pt>
                <c:pt idx="9318">
                  <c:v>39.113347906778195</c:v>
                </c:pt>
                <c:pt idx="9319">
                  <c:v>39.11465996491124</c:v>
                </c:pt>
                <c:pt idx="9320">
                  <c:v>39.116856263388499</c:v>
                </c:pt>
                <c:pt idx="9321">
                  <c:v>39.117526588819558</c:v>
                </c:pt>
                <c:pt idx="9322">
                  <c:v>39.118599646610484</c:v>
                </c:pt>
                <c:pt idx="9323">
                  <c:v>39.118753959081431</c:v>
                </c:pt>
                <c:pt idx="9324">
                  <c:v>39.119567914949222</c:v>
                </c:pt>
                <c:pt idx="9325">
                  <c:v>39.122482248575089</c:v>
                </c:pt>
                <c:pt idx="9326">
                  <c:v>39.122853933100942</c:v>
                </c:pt>
                <c:pt idx="9327">
                  <c:v>39.124518465995799</c:v>
                </c:pt>
                <c:pt idx="9328">
                  <c:v>39.130255837711204</c:v>
                </c:pt>
                <c:pt idx="9329">
                  <c:v>39.130283034624469</c:v>
                </c:pt>
                <c:pt idx="9330">
                  <c:v>39.130673484506865</c:v>
                </c:pt>
                <c:pt idx="9331">
                  <c:v>39.132448874383464</c:v>
                </c:pt>
                <c:pt idx="9332">
                  <c:v>39.132724255466968</c:v>
                </c:pt>
                <c:pt idx="9333">
                  <c:v>39.132829863969022</c:v>
                </c:pt>
                <c:pt idx="9334">
                  <c:v>39.135995454524739</c:v>
                </c:pt>
                <c:pt idx="9335">
                  <c:v>39.136416473778098</c:v>
                </c:pt>
                <c:pt idx="9336">
                  <c:v>39.137081380747752</c:v>
                </c:pt>
                <c:pt idx="9337">
                  <c:v>39.137176379276028</c:v>
                </c:pt>
                <c:pt idx="9338">
                  <c:v>39.138679289571357</c:v>
                </c:pt>
                <c:pt idx="9339">
                  <c:v>39.139253006238945</c:v>
                </c:pt>
                <c:pt idx="9340">
                  <c:v>39.139613708996109</c:v>
                </c:pt>
                <c:pt idx="9341">
                  <c:v>39.139658050328954</c:v>
                </c:pt>
                <c:pt idx="9342">
                  <c:v>39.13993201474937</c:v>
                </c:pt>
                <c:pt idx="9343">
                  <c:v>39.140056381894304</c:v>
                </c:pt>
                <c:pt idx="9344">
                  <c:v>39.140065699703804</c:v>
                </c:pt>
                <c:pt idx="9345">
                  <c:v>39.14034878827178</c:v>
                </c:pt>
                <c:pt idx="9346">
                  <c:v>39.141121462064987</c:v>
                </c:pt>
                <c:pt idx="9347">
                  <c:v>39.141130286781618</c:v>
                </c:pt>
                <c:pt idx="9348">
                  <c:v>39.143658632375491</c:v>
                </c:pt>
                <c:pt idx="9349">
                  <c:v>39.143886234190539</c:v>
                </c:pt>
                <c:pt idx="9350">
                  <c:v>39.144480543727077</c:v>
                </c:pt>
                <c:pt idx="9351">
                  <c:v>39.144636220522649</c:v>
                </c:pt>
                <c:pt idx="9352">
                  <c:v>39.145290345761261</c:v>
                </c:pt>
                <c:pt idx="9353">
                  <c:v>39.146368767164667</c:v>
                </c:pt>
                <c:pt idx="9354">
                  <c:v>39.146443066252196</c:v>
                </c:pt>
                <c:pt idx="9355">
                  <c:v>39.146548861233768</c:v>
                </c:pt>
                <c:pt idx="9356">
                  <c:v>39.147232397663124</c:v>
                </c:pt>
                <c:pt idx="9357">
                  <c:v>39.148097087455</c:v>
                </c:pt>
                <c:pt idx="9358">
                  <c:v>39.148660810338171</c:v>
                </c:pt>
                <c:pt idx="9359">
                  <c:v>39.149333208780838</c:v>
                </c:pt>
                <c:pt idx="9360">
                  <c:v>39.151259476716852</c:v>
                </c:pt>
                <c:pt idx="9361">
                  <c:v>39.151297574487394</c:v>
                </c:pt>
                <c:pt idx="9362">
                  <c:v>39.151370419358486</c:v>
                </c:pt>
                <c:pt idx="9363">
                  <c:v>39.152067210856544</c:v>
                </c:pt>
                <c:pt idx="9364">
                  <c:v>39.153450254304531</c:v>
                </c:pt>
                <c:pt idx="9365">
                  <c:v>39.153511311842706</c:v>
                </c:pt>
                <c:pt idx="9366">
                  <c:v>39.153807971683413</c:v>
                </c:pt>
                <c:pt idx="9367">
                  <c:v>39.155296116477764</c:v>
                </c:pt>
                <c:pt idx="9368">
                  <c:v>39.155849384276607</c:v>
                </c:pt>
                <c:pt idx="9369">
                  <c:v>39.155886578199969</c:v>
                </c:pt>
                <c:pt idx="9370">
                  <c:v>39.156363777119019</c:v>
                </c:pt>
                <c:pt idx="9371">
                  <c:v>39.157959488484309</c:v>
                </c:pt>
                <c:pt idx="9372">
                  <c:v>39.158256869863479</c:v>
                </c:pt>
                <c:pt idx="9373">
                  <c:v>39.161182178418954</c:v>
                </c:pt>
                <c:pt idx="9374">
                  <c:v>39.161595715268902</c:v>
                </c:pt>
                <c:pt idx="9375">
                  <c:v>39.16282535865826</c:v>
                </c:pt>
                <c:pt idx="9376">
                  <c:v>39.16301766897331</c:v>
                </c:pt>
                <c:pt idx="9377">
                  <c:v>39.163254388388815</c:v>
                </c:pt>
                <c:pt idx="9378">
                  <c:v>39.163625625552996</c:v>
                </c:pt>
                <c:pt idx="9379">
                  <c:v>39.163857113268953</c:v>
                </c:pt>
                <c:pt idx="9380">
                  <c:v>39.163940113099855</c:v>
                </c:pt>
                <c:pt idx="9381">
                  <c:v>39.164090284323485</c:v>
                </c:pt>
                <c:pt idx="9382">
                  <c:v>39.164938862015539</c:v>
                </c:pt>
                <c:pt idx="9383">
                  <c:v>39.165445165244364</c:v>
                </c:pt>
                <c:pt idx="9384">
                  <c:v>39.167874736413836</c:v>
                </c:pt>
                <c:pt idx="9385">
                  <c:v>39.168012359689691</c:v>
                </c:pt>
                <c:pt idx="9386">
                  <c:v>39.168855506055401</c:v>
                </c:pt>
                <c:pt idx="9387">
                  <c:v>39.168862276685417</c:v>
                </c:pt>
                <c:pt idx="9388">
                  <c:v>39.171391838911028</c:v>
                </c:pt>
                <c:pt idx="9389">
                  <c:v>39.171432425209375</c:v>
                </c:pt>
                <c:pt idx="9390">
                  <c:v>39.171733325959352</c:v>
                </c:pt>
                <c:pt idx="9391">
                  <c:v>39.17416327664035</c:v>
                </c:pt>
                <c:pt idx="9392">
                  <c:v>39.17580033253337</c:v>
                </c:pt>
                <c:pt idx="9393">
                  <c:v>39.176390121738791</c:v>
                </c:pt>
                <c:pt idx="9394">
                  <c:v>39.176416216575163</c:v>
                </c:pt>
                <c:pt idx="9395">
                  <c:v>39.17686043540639</c:v>
                </c:pt>
                <c:pt idx="9396">
                  <c:v>39.177227749647699</c:v>
                </c:pt>
                <c:pt idx="9397">
                  <c:v>39.177474761106701</c:v>
                </c:pt>
                <c:pt idx="9398">
                  <c:v>39.178362920900497</c:v>
                </c:pt>
                <c:pt idx="9399">
                  <c:v>39.180019877476546</c:v>
                </c:pt>
                <c:pt idx="9400">
                  <c:v>39.180610733146871</c:v>
                </c:pt>
                <c:pt idx="9401">
                  <c:v>39.181878808462614</c:v>
                </c:pt>
                <c:pt idx="9402">
                  <c:v>39.181900537108703</c:v>
                </c:pt>
                <c:pt idx="9403">
                  <c:v>39.182023039303864</c:v>
                </c:pt>
                <c:pt idx="9404">
                  <c:v>39.18207014933995</c:v>
                </c:pt>
                <c:pt idx="9405">
                  <c:v>39.182379349637003</c:v>
                </c:pt>
                <c:pt idx="9406">
                  <c:v>39.182384277319116</c:v>
                </c:pt>
                <c:pt idx="9407">
                  <c:v>39.182618875929805</c:v>
                </c:pt>
                <c:pt idx="9408">
                  <c:v>39.184455691763766</c:v>
                </c:pt>
                <c:pt idx="9409">
                  <c:v>39.18524399250385</c:v>
                </c:pt>
                <c:pt idx="9410">
                  <c:v>39.185344377143913</c:v>
                </c:pt>
                <c:pt idx="9411">
                  <c:v>39.186030394371549</c:v>
                </c:pt>
                <c:pt idx="9412">
                  <c:v>39.186337733035138</c:v>
                </c:pt>
                <c:pt idx="9413">
                  <c:v>39.186900212971224</c:v>
                </c:pt>
                <c:pt idx="9414">
                  <c:v>39.187187622078277</c:v>
                </c:pt>
                <c:pt idx="9415">
                  <c:v>39.18740440406274</c:v>
                </c:pt>
                <c:pt idx="9416">
                  <c:v>39.187517902816417</c:v>
                </c:pt>
                <c:pt idx="9417">
                  <c:v>39.188365559518942</c:v>
                </c:pt>
                <c:pt idx="9418">
                  <c:v>39.191060806739515</c:v>
                </c:pt>
                <c:pt idx="9419">
                  <c:v>39.191367258931628</c:v>
                </c:pt>
                <c:pt idx="9420">
                  <c:v>39.191723638887304</c:v>
                </c:pt>
                <c:pt idx="9421">
                  <c:v>39.191787773024537</c:v>
                </c:pt>
                <c:pt idx="9422">
                  <c:v>39.192896558822476</c:v>
                </c:pt>
                <c:pt idx="9423">
                  <c:v>39.193011274090146</c:v>
                </c:pt>
                <c:pt idx="9424">
                  <c:v>39.19586429577155</c:v>
                </c:pt>
                <c:pt idx="9425">
                  <c:v>39.196349326214829</c:v>
                </c:pt>
                <c:pt idx="9426">
                  <c:v>39.196701729199752</c:v>
                </c:pt>
                <c:pt idx="9427">
                  <c:v>39.197004119120074</c:v>
                </c:pt>
                <c:pt idx="9428">
                  <c:v>39.197033546702563</c:v>
                </c:pt>
                <c:pt idx="9429">
                  <c:v>39.197575485732628</c:v>
                </c:pt>
                <c:pt idx="9430">
                  <c:v>39.198643878588065</c:v>
                </c:pt>
                <c:pt idx="9431">
                  <c:v>39.198858862891719</c:v>
                </c:pt>
                <c:pt idx="9432">
                  <c:v>39.199172920925847</c:v>
                </c:pt>
                <c:pt idx="9433">
                  <c:v>39.199723766488752</c:v>
                </c:pt>
                <c:pt idx="9434">
                  <c:v>39.200361478032384</c:v>
                </c:pt>
                <c:pt idx="9435">
                  <c:v>39.20040295296905</c:v>
                </c:pt>
                <c:pt idx="9436">
                  <c:v>39.201465550464157</c:v>
                </c:pt>
                <c:pt idx="9437">
                  <c:v>39.201667935921733</c:v>
                </c:pt>
                <c:pt idx="9438">
                  <c:v>39.201780784751712</c:v>
                </c:pt>
                <c:pt idx="9439">
                  <c:v>39.203273717512346</c:v>
                </c:pt>
                <c:pt idx="9440">
                  <c:v>39.20328068314263</c:v>
                </c:pt>
                <c:pt idx="9441">
                  <c:v>39.20374641702</c:v>
                </c:pt>
                <c:pt idx="9442">
                  <c:v>39.204062958179911</c:v>
                </c:pt>
                <c:pt idx="9443">
                  <c:v>39.204087077373266</c:v>
                </c:pt>
                <c:pt idx="9444">
                  <c:v>39.204323735029078</c:v>
                </c:pt>
                <c:pt idx="9445">
                  <c:v>39.204659015747673</c:v>
                </c:pt>
                <c:pt idx="9446">
                  <c:v>39.204849423509508</c:v>
                </c:pt>
                <c:pt idx="9447">
                  <c:v>39.204883544231564</c:v>
                </c:pt>
                <c:pt idx="9448">
                  <c:v>39.204939802370596</c:v>
                </c:pt>
                <c:pt idx="9449">
                  <c:v>39.205966060402361</c:v>
                </c:pt>
                <c:pt idx="9450">
                  <c:v>39.206419802253805</c:v>
                </c:pt>
                <c:pt idx="9451">
                  <c:v>39.207113198011541</c:v>
                </c:pt>
                <c:pt idx="9452">
                  <c:v>39.208573354219183</c:v>
                </c:pt>
                <c:pt idx="9453">
                  <c:v>39.209778758648341</c:v>
                </c:pt>
                <c:pt idx="9454">
                  <c:v>39.209855443688042</c:v>
                </c:pt>
                <c:pt idx="9455">
                  <c:v>39.209899586514837</c:v>
                </c:pt>
                <c:pt idx="9456">
                  <c:v>39.209972296746798</c:v>
                </c:pt>
                <c:pt idx="9457">
                  <c:v>39.211321472745659</c:v>
                </c:pt>
                <c:pt idx="9458">
                  <c:v>39.213252016658643</c:v>
                </c:pt>
                <c:pt idx="9459">
                  <c:v>39.21349737270431</c:v>
                </c:pt>
                <c:pt idx="9460">
                  <c:v>39.214644472183977</c:v>
                </c:pt>
                <c:pt idx="9461">
                  <c:v>39.215510904989507</c:v>
                </c:pt>
                <c:pt idx="9462">
                  <c:v>39.21590234672346</c:v>
                </c:pt>
                <c:pt idx="9463">
                  <c:v>39.216891362525828</c:v>
                </c:pt>
                <c:pt idx="9464">
                  <c:v>39.217166224575543</c:v>
                </c:pt>
                <c:pt idx="9465">
                  <c:v>39.217683319335379</c:v>
                </c:pt>
                <c:pt idx="9466">
                  <c:v>39.219316199303577</c:v>
                </c:pt>
                <c:pt idx="9467">
                  <c:v>39.220127461883713</c:v>
                </c:pt>
                <c:pt idx="9468">
                  <c:v>39.221761040552323</c:v>
                </c:pt>
                <c:pt idx="9469">
                  <c:v>39.222179554178311</c:v>
                </c:pt>
                <c:pt idx="9470">
                  <c:v>39.222790337741614</c:v>
                </c:pt>
                <c:pt idx="9471">
                  <c:v>39.22327969429341</c:v>
                </c:pt>
                <c:pt idx="9472">
                  <c:v>39.223811223583873</c:v>
                </c:pt>
                <c:pt idx="9473">
                  <c:v>39.223851643981988</c:v>
                </c:pt>
                <c:pt idx="9474">
                  <c:v>39.224381222983638</c:v>
                </c:pt>
                <c:pt idx="9475">
                  <c:v>39.224658129690859</c:v>
                </c:pt>
                <c:pt idx="9476">
                  <c:v>39.224959771050266</c:v>
                </c:pt>
                <c:pt idx="9477">
                  <c:v>39.224997783041793</c:v>
                </c:pt>
                <c:pt idx="9478">
                  <c:v>39.225116975568476</c:v>
                </c:pt>
                <c:pt idx="9479">
                  <c:v>39.226141465533935</c:v>
                </c:pt>
                <c:pt idx="9480">
                  <c:v>39.227652485373035</c:v>
                </c:pt>
                <c:pt idx="9481">
                  <c:v>39.228512171642905</c:v>
                </c:pt>
                <c:pt idx="9482">
                  <c:v>39.229975768237914</c:v>
                </c:pt>
                <c:pt idx="9483">
                  <c:v>39.230818650642668</c:v>
                </c:pt>
                <c:pt idx="9484">
                  <c:v>39.232129225353013</c:v>
                </c:pt>
                <c:pt idx="9485">
                  <c:v>39.23277034598199</c:v>
                </c:pt>
                <c:pt idx="9486">
                  <c:v>39.233160904458146</c:v>
                </c:pt>
                <c:pt idx="9487">
                  <c:v>39.235947649960465</c:v>
                </c:pt>
                <c:pt idx="9488">
                  <c:v>39.235956127183115</c:v>
                </c:pt>
                <c:pt idx="9489">
                  <c:v>39.237493460663401</c:v>
                </c:pt>
                <c:pt idx="9490">
                  <c:v>39.238194533686979</c:v>
                </c:pt>
                <c:pt idx="9491">
                  <c:v>39.238549006381788</c:v>
                </c:pt>
                <c:pt idx="9492">
                  <c:v>39.239124269159625</c:v>
                </c:pt>
                <c:pt idx="9493">
                  <c:v>39.239530480201879</c:v>
                </c:pt>
                <c:pt idx="9494">
                  <c:v>39.239654831239989</c:v>
                </c:pt>
                <c:pt idx="9495">
                  <c:v>39.240215383579525</c:v>
                </c:pt>
                <c:pt idx="9496">
                  <c:v>39.24060176992311</c:v>
                </c:pt>
                <c:pt idx="9497">
                  <c:v>39.242889774934717</c:v>
                </c:pt>
                <c:pt idx="9498">
                  <c:v>39.244154296442247</c:v>
                </c:pt>
                <c:pt idx="9499">
                  <c:v>39.244434594014152</c:v>
                </c:pt>
                <c:pt idx="9500">
                  <c:v>39.244641350523864</c:v>
                </c:pt>
                <c:pt idx="9501">
                  <c:v>39.244856412036427</c:v>
                </c:pt>
                <c:pt idx="9502">
                  <c:v>39.245395985207736</c:v>
                </c:pt>
                <c:pt idx="9503">
                  <c:v>39.24603982123881</c:v>
                </c:pt>
                <c:pt idx="9504">
                  <c:v>39.246199901005703</c:v>
                </c:pt>
                <c:pt idx="9505">
                  <c:v>39.247064364337668</c:v>
                </c:pt>
                <c:pt idx="9506">
                  <c:v>39.247661557938251</c:v>
                </c:pt>
                <c:pt idx="9507">
                  <c:v>39.248521950378354</c:v>
                </c:pt>
                <c:pt idx="9508">
                  <c:v>39.248922063064484</c:v>
                </c:pt>
                <c:pt idx="9509">
                  <c:v>39.249967872175858</c:v>
                </c:pt>
                <c:pt idx="9510">
                  <c:v>39.250210202270765</c:v>
                </c:pt>
                <c:pt idx="9511">
                  <c:v>39.250543714010114</c:v>
                </c:pt>
                <c:pt idx="9512">
                  <c:v>39.250615468580627</c:v>
                </c:pt>
                <c:pt idx="9513">
                  <c:v>39.250906348002957</c:v>
                </c:pt>
                <c:pt idx="9514">
                  <c:v>39.251500506053247</c:v>
                </c:pt>
                <c:pt idx="9515">
                  <c:v>39.251505181947742</c:v>
                </c:pt>
                <c:pt idx="9516">
                  <c:v>39.252439618434465</c:v>
                </c:pt>
                <c:pt idx="9517">
                  <c:v>39.252681510951021</c:v>
                </c:pt>
                <c:pt idx="9518">
                  <c:v>39.253128605733693</c:v>
                </c:pt>
                <c:pt idx="9519">
                  <c:v>39.253145968141837</c:v>
                </c:pt>
                <c:pt idx="9520">
                  <c:v>39.253171329021235</c:v>
                </c:pt>
                <c:pt idx="9521">
                  <c:v>39.253465131059627</c:v>
                </c:pt>
                <c:pt idx="9522">
                  <c:v>39.254904334981447</c:v>
                </c:pt>
                <c:pt idx="9523">
                  <c:v>39.254918595026801</c:v>
                </c:pt>
                <c:pt idx="9524">
                  <c:v>39.255000008480621</c:v>
                </c:pt>
                <c:pt idx="9525">
                  <c:v>39.255053908524125</c:v>
                </c:pt>
                <c:pt idx="9526">
                  <c:v>39.255710841750449</c:v>
                </c:pt>
                <c:pt idx="9527">
                  <c:v>39.256991106559951</c:v>
                </c:pt>
                <c:pt idx="9528">
                  <c:v>39.257493676449876</c:v>
                </c:pt>
                <c:pt idx="9529">
                  <c:v>39.259630912938533</c:v>
                </c:pt>
                <c:pt idx="9530">
                  <c:v>39.260239926433542</c:v>
                </c:pt>
                <c:pt idx="9531">
                  <c:v>39.260327200722571</c:v>
                </c:pt>
                <c:pt idx="9532">
                  <c:v>39.262752877244509</c:v>
                </c:pt>
                <c:pt idx="9533">
                  <c:v>39.26308834531563</c:v>
                </c:pt>
                <c:pt idx="9534">
                  <c:v>39.264000397966768</c:v>
                </c:pt>
                <c:pt idx="9535">
                  <c:v>39.268036178059596</c:v>
                </c:pt>
                <c:pt idx="9536">
                  <c:v>39.268309219066772</c:v>
                </c:pt>
                <c:pt idx="9537">
                  <c:v>39.269719824356038</c:v>
                </c:pt>
                <c:pt idx="9538">
                  <c:v>39.270330156722714</c:v>
                </c:pt>
                <c:pt idx="9539">
                  <c:v>39.270368983831418</c:v>
                </c:pt>
                <c:pt idx="9540">
                  <c:v>39.271207612192939</c:v>
                </c:pt>
                <c:pt idx="9541">
                  <c:v>39.272354384351715</c:v>
                </c:pt>
                <c:pt idx="9542">
                  <c:v>39.272530695750028</c:v>
                </c:pt>
                <c:pt idx="9543">
                  <c:v>39.272735692203888</c:v>
                </c:pt>
                <c:pt idx="9544">
                  <c:v>39.274477157431228</c:v>
                </c:pt>
                <c:pt idx="9545">
                  <c:v>39.276054410227431</c:v>
                </c:pt>
                <c:pt idx="9546">
                  <c:v>39.276456554241207</c:v>
                </c:pt>
                <c:pt idx="9547">
                  <c:v>39.277690849204831</c:v>
                </c:pt>
                <c:pt idx="9548">
                  <c:v>39.277731223555051</c:v>
                </c:pt>
                <c:pt idx="9549">
                  <c:v>39.278706063967689</c:v>
                </c:pt>
                <c:pt idx="9550">
                  <c:v>39.27951267910057</c:v>
                </c:pt>
                <c:pt idx="9551">
                  <c:v>39.279954084949232</c:v>
                </c:pt>
                <c:pt idx="9552">
                  <c:v>39.280292492552178</c:v>
                </c:pt>
                <c:pt idx="9553">
                  <c:v>39.280569640093894</c:v>
                </c:pt>
                <c:pt idx="9554">
                  <c:v>39.281011481666646</c:v>
                </c:pt>
                <c:pt idx="9555">
                  <c:v>39.281164103253531</c:v>
                </c:pt>
                <c:pt idx="9556">
                  <c:v>39.282336243666975</c:v>
                </c:pt>
                <c:pt idx="9557">
                  <c:v>39.282810845021707</c:v>
                </c:pt>
                <c:pt idx="9558">
                  <c:v>39.284053858856574</c:v>
                </c:pt>
                <c:pt idx="9559">
                  <c:v>39.285932419717589</c:v>
                </c:pt>
                <c:pt idx="9560">
                  <c:v>39.286767712438206</c:v>
                </c:pt>
                <c:pt idx="9561">
                  <c:v>39.286894418725964</c:v>
                </c:pt>
                <c:pt idx="9562">
                  <c:v>39.288931107984411</c:v>
                </c:pt>
                <c:pt idx="9563">
                  <c:v>39.291383353304369</c:v>
                </c:pt>
                <c:pt idx="9564">
                  <c:v>39.293104223509168</c:v>
                </c:pt>
                <c:pt idx="9565">
                  <c:v>39.294052180109048</c:v>
                </c:pt>
                <c:pt idx="9566">
                  <c:v>39.294603702626567</c:v>
                </c:pt>
                <c:pt idx="9567">
                  <c:v>39.294724882685109</c:v>
                </c:pt>
                <c:pt idx="9568">
                  <c:v>39.294768853087575</c:v>
                </c:pt>
                <c:pt idx="9569">
                  <c:v>39.294916026639953</c:v>
                </c:pt>
                <c:pt idx="9570">
                  <c:v>39.295781596119383</c:v>
                </c:pt>
                <c:pt idx="9571">
                  <c:v>39.29610076881675</c:v>
                </c:pt>
                <c:pt idx="9572">
                  <c:v>39.296259971116974</c:v>
                </c:pt>
                <c:pt idx="9573">
                  <c:v>39.298380641137548</c:v>
                </c:pt>
                <c:pt idx="9574">
                  <c:v>39.299773472645803</c:v>
                </c:pt>
                <c:pt idx="9575">
                  <c:v>39.301771139765833</c:v>
                </c:pt>
                <c:pt idx="9576">
                  <c:v>39.302114819874191</c:v>
                </c:pt>
                <c:pt idx="9577">
                  <c:v>39.302353157913096</c:v>
                </c:pt>
                <c:pt idx="9578">
                  <c:v>39.303524056450371</c:v>
                </c:pt>
                <c:pt idx="9579">
                  <c:v>39.30430571992612</c:v>
                </c:pt>
                <c:pt idx="9580">
                  <c:v>39.305297624272519</c:v>
                </c:pt>
                <c:pt idx="9581">
                  <c:v>39.306172366805207</c:v>
                </c:pt>
                <c:pt idx="9582">
                  <c:v>39.306261543579005</c:v>
                </c:pt>
                <c:pt idx="9583">
                  <c:v>39.307057878204525</c:v>
                </c:pt>
                <c:pt idx="9584">
                  <c:v>39.307532293134528</c:v>
                </c:pt>
                <c:pt idx="9585">
                  <c:v>39.308024660474224</c:v>
                </c:pt>
                <c:pt idx="9586">
                  <c:v>39.309223792053132</c:v>
                </c:pt>
                <c:pt idx="9587">
                  <c:v>39.310233443735534</c:v>
                </c:pt>
                <c:pt idx="9588">
                  <c:v>39.310275471060578</c:v>
                </c:pt>
                <c:pt idx="9589">
                  <c:v>39.312371689291652</c:v>
                </c:pt>
                <c:pt idx="9590">
                  <c:v>39.312515311343034</c:v>
                </c:pt>
                <c:pt idx="9591">
                  <c:v>39.313787884348017</c:v>
                </c:pt>
                <c:pt idx="9592">
                  <c:v>39.31391303981551</c:v>
                </c:pt>
                <c:pt idx="9593">
                  <c:v>39.314714234590888</c:v>
                </c:pt>
                <c:pt idx="9594">
                  <c:v>39.314982180030881</c:v>
                </c:pt>
                <c:pt idx="9595">
                  <c:v>39.315899359252498</c:v>
                </c:pt>
                <c:pt idx="9596">
                  <c:v>39.316330526813296</c:v>
                </c:pt>
                <c:pt idx="9597">
                  <c:v>39.319745261306196</c:v>
                </c:pt>
                <c:pt idx="9598">
                  <c:v>39.320170351422398</c:v>
                </c:pt>
                <c:pt idx="9599">
                  <c:v>39.320917110544883</c:v>
                </c:pt>
                <c:pt idx="9600">
                  <c:v>39.321368417363267</c:v>
                </c:pt>
                <c:pt idx="9601">
                  <c:v>39.32149178267391</c:v>
                </c:pt>
                <c:pt idx="9602">
                  <c:v>39.322756187380321</c:v>
                </c:pt>
                <c:pt idx="9603">
                  <c:v>39.323043765788235</c:v>
                </c:pt>
                <c:pt idx="9604">
                  <c:v>39.323717785500783</c:v>
                </c:pt>
                <c:pt idx="9605">
                  <c:v>39.326574115909708</c:v>
                </c:pt>
                <c:pt idx="9606">
                  <c:v>39.327414869176181</c:v>
                </c:pt>
                <c:pt idx="9607">
                  <c:v>39.327602049095184</c:v>
                </c:pt>
                <c:pt idx="9608">
                  <c:v>39.328205748531708</c:v>
                </c:pt>
                <c:pt idx="9609">
                  <c:v>39.329496904545579</c:v>
                </c:pt>
                <c:pt idx="9610">
                  <c:v>39.329522875751707</c:v>
                </c:pt>
                <c:pt idx="9611">
                  <c:v>39.333436354280202</c:v>
                </c:pt>
                <c:pt idx="9612">
                  <c:v>39.335149696929392</c:v>
                </c:pt>
                <c:pt idx="9613">
                  <c:v>39.33557900082387</c:v>
                </c:pt>
                <c:pt idx="9614">
                  <c:v>39.336919211214791</c:v>
                </c:pt>
                <c:pt idx="9615">
                  <c:v>39.337102821127608</c:v>
                </c:pt>
                <c:pt idx="9616">
                  <c:v>39.339069017885983</c:v>
                </c:pt>
                <c:pt idx="9617">
                  <c:v>39.339358234278073</c:v>
                </c:pt>
                <c:pt idx="9618">
                  <c:v>39.340084677254417</c:v>
                </c:pt>
                <c:pt idx="9619">
                  <c:v>39.340445843668206</c:v>
                </c:pt>
                <c:pt idx="9620">
                  <c:v>39.341454623068891</c:v>
                </c:pt>
                <c:pt idx="9621">
                  <c:v>39.341663641715904</c:v>
                </c:pt>
                <c:pt idx="9622">
                  <c:v>39.342389086678331</c:v>
                </c:pt>
                <c:pt idx="9623">
                  <c:v>39.342649526013211</c:v>
                </c:pt>
                <c:pt idx="9624">
                  <c:v>39.342724968919036</c:v>
                </c:pt>
                <c:pt idx="9625">
                  <c:v>39.343446453538995</c:v>
                </c:pt>
                <c:pt idx="9626">
                  <c:v>39.343551783048099</c:v>
                </c:pt>
                <c:pt idx="9627">
                  <c:v>39.344070016981519</c:v>
                </c:pt>
                <c:pt idx="9628">
                  <c:v>39.344403187779321</c:v>
                </c:pt>
                <c:pt idx="9629">
                  <c:v>39.344721213560028</c:v>
                </c:pt>
                <c:pt idx="9630">
                  <c:v>39.345506275881057</c:v>
                </c:pt>
                <c:pt idx="9631">
                  <c:v>39.346297186526442</c:v>
                </c:pt>
                <c:pt idx="9632">
                  <c:v>39.346450176058241</c:v>
                </c:pt>
                <c:pt idx="9633">
                  <c:v>39.34847140581352</c:v>
                </c:pt>
                <c:pt idx="9634">
                  <c:v>39.349882274443146</c:v>
                </c:pt>
                <c:pt idx="9635">
                  <c:v>39.350500838833696</c:v>
                </c:pt>
                <c:pt idx="9636">
                  <c:v>39.351765893704595</c:v>
                </c:pt>
                <c:pt idx="9637">
                  <c:v>39.351827332075104</c:v>
                </c:pt>
                <c:pt idx="9638">
                  <c:v>39.353267351067473</c:v>
                </c:pt>
                <c:pt idx="9639">
                  <c:v>39.353853041383545</c:v>
                </c:pt>
                <c:pt idx="9640">
                  <c:v>39.353958828133848</c:v>
                </c:pt>
                <c:pt idx="9641">
                  <c:v>39.354196285064468</c:v>
                </c:pt>
                <c:pt idx="9642">
                  <c:v>39.35450850503576</c:v>
                </c:pt>
                <c:pt idx="9643">
                  <c:v>39.356034799554209</c:v>
                </c:pt>
                <c:pt idx="9644">
                  <c:v>39.357755752214267</c:v>
                </c:pt>
                <c:pt idx="9645">
                  <c:v>39.358519251975657</c:v>
                </c:pt>
                <c:pt idx="9646">
                  <c:v>39.359515754444367</c:v>
                </c:pt>
                <c:pt idx="9647">
                  <c:v>39.360198790262274</c:v>
                </c:pt>
                <c:pt idx="9648">
                  <c:v>39.360249238784753</c:v>
                </c:pt>
                <c:pt idx="9649">
                  <c:v>39.360712984870766</c:v>
                </c:pt>
                <c:pt idx="9650">
                  <c:v>39.361024812423302</c:v>
                </c:pt>
                <c:pt idx="9651">
                  <c:v>39.361675731197359</c:v>
                </c:pt>
                <c:pt idx="9652">
                  <c:v>39.362806170002941</c:v>
                </c:pt>
                <c:pt idx="9653">
                  <c:v>39.363011806551363</c:v>
                </c:pt>
                <c:pt idx="9654">
                  <c:v>39.364108288631755</c:v>
                </c:pt>
                <c:pt idx="9655">
                  <c:v>39.36430392350502</c:v>
                </c:pt>
                <c:pt idx="9656">
                  <c:v>39.366142666160691</c:v>
                </c:pt>
                <c:pt idx="9657">
                  <c:v>39.366895423628279</c:v>
                </c:pt>
                <c:pt idx="9658">
                  <c:v>39.366991417025737</c:v>
                </c:pt>
                <c:pt idx="9659">
                  <c:v>39.367278209325576</c:v>
                </c:pt>
                <c:pt idx="9660">
                  <c:v>39.367842802290504</c:v>
                </c:pt>
                <c:pt idx="9661">
                  <c:v>39.368164728904546</c:v>
                </c:pt>
                <c:pt idx="9662">
                  <c:v>39.368543869956412</c:v>
                </c:pt>
                <c:pt idx="9663">
                  <c:v>39.368969728774417</c:v>
                </c:pt>
                <c:pt idx="9664">
                  <c:v>39.369628553909898</c:v>
                </c:pt>
                <c:pt idx="9665">
                  <c:v>39.369940590913231</c:v>
                </c:pt>
                <c:pt idx="9666">
                  <c:v>39.371382070941742</c:v>
                </c:pt>
                <c:pt idx="9667">
                  <c:v>39.371520895680561</c:v>
                </c:pt>
                <c:pt idx="9668">
                  <c:v>39.371922780403494</c:v>
                </c:pt>
                <c:pt idx="9669">
                  <c:v>39.372965679627626</c:v>
                </c:pt>
                <c:pt idx="9670">
                  <c:v>39.373116412987834</c:v>
                </c:pt>
                <c:pt idx="9671">
                  <c:v>39.37505603749203</c:v>
                </c:pt>
                <c:pt idx="9672">
                  <c:v>39.375174099862868</c:v>
                </c:pt>
                <c:pt idx="9673">
                  <c:v>39.375737887493038</c:v>
                </c:pt>
                <c:pt idx="9674">
                  <c:v>39.37589509680349</c:v>
                </c:pt>
                <c:pt idx="9675">
                  <c:v>39.376015463314921</c:v>
                </c:pt>
                <c:pt idx="9676">
                  <c:v>39.376105739107842</c:v>
                </c:pt>
                <c:pt idx="9677">
                  <c:v>39.376977784214432</c:v>
                </c:pt>
                <c:pt idx="9678">
                  <c:v>39.37705827543482</c:v>
                </c:pt>
                <c:pt idx="9679">
                  <c:v>39.377400442332444</c:v>
                </c:pt>
                <c:pt idx="9680">
                  <c:v>39.378282780278212</c:v>
                </c:pt>
                <c:pt idx="9681">
                  <c:v>39.379560452539508</c:v>
                </c:pt>
                <c:pt idx="9682">
                  <c:v>39.380645947083359</c:v>
                </c:pt>
                <c:pt idx="9683">
                  <c:v>39.381707710965728</c:v>
                </c:pt>
                <c:pt idx="9684">
                  <c:v>39.383181451884852</c:v>
                </c:pt>
                <c:pt idx="9685">
                  <c:v>39.383199622823767</c:v>
                </c:pt>
                <c:pt idx="9686">
                  <c:v>39.383332720278659</c:v>
                </c:pt>
                <c:pt idx="9687">
                  <c:v>39.383608004196788</c:v>
                </c:pt>
                <c:pt idx="9688">
                  <c:v>39.384014043175839</c:v>
                </c:pt>
                <c:pt idx="9689">
                  <c:v>39.384044233505939</c:v>
                </c:pt>
                <c:pt idx="9690">
                  <c:v>39.384756011054023</c:v>
                </c:pt>
                <c:pt idx="9691">
                  <c:v>39.384939199057648</c:v>
                </c:pt>
                <c:pt idx="9692">
                  <c:v>39.385258535060501</c:v>
                </c:pt>
                <c:pt idx="9693">
                  <c:v>39.385946506235271</c:v>
                </c:pt>
                <c:pt idx="9694">
                  <c:v>39.386110440482142</c:v>
                </c:pt>
                <c:pt idx="9695">
                  <c:v>39.387440336447199</c:v>
                </c:pt>
                <c:pt idx="9696">
                  <c:v>39.387829598761321</c:v>
                </c:pt>
                <c:pt idx="9697">
                  <c:v>39.388792671334642</c:v>
                </c:pt>
                <c:pt idx="9698">
                  <c:v>39.38880831018416</c:v>
                </c:pt>
                <c:pt idx="9699">
                  <c:v>39.390879935117979</c:v>
                </c:pt>
                <c:pt idx="9700">
                  <c:v>39.390990889307027</c:v>
                </c:pt>
                <c:pt idx="9701">
                  <c:v>39.391959704168976</c:v>
                </c:pt>
                <c:pt idx="9702">
                  <c:v>39.393286705309031</c:v>
                </c:pt>
                <c:pt idx="9703">
                  <c:v>39.395998031294965</c:v>
                </c:pt>
                <c:pt idx="9704">
                  <c:v>39.397691635177068</c:v>
                </c:pt>
                <c:pt idx="9705">
                  <c:v>39.398475707777408</c:v>
                </c:pt>
                <c:pt idx="9706">
                  <c:v>39.39853991071071</c:v>
                </c:pt>
                <c:pt idx="9707">
                  <c:v>39.399056988011743</c:v>
                </c:pt>
                <c:pt idx="9708">
                  <c:v>39.401388147746736</c:v>
                </c:pt>
                <c:pt idx="9709">
                  <c:v>39.404107959395205</c:v>
                </c:pt>
                <c:pt idx="9710">
                  <c:v>39.405017776745915</c:v>
                </c:pt>
                <c:pt idx="9711">
                  <c:v>39.405307649850258</c:v>
                </c:pt>
                <c:pt idx="9712">
                  <c:v>39.406096309644184</c:v>
                </c:pt>
                <c:pt idx="9713">
                  <c:v>39.406689746751361</c:v>
                </c:pt>
                <c:pt idx="9714">
                  <c:v>39.408950056358904</c:v>
                </c:pt>
                <c:pt idx="9715">
                  <c:v>39.40919977334017</c:v>
                </c:pt>
                <c:pt idx="9716">
                  <c:v>39.409224979340202</c:v>
                </c:pt>
                <c:pt idx="9717">
                  <c:v>39.410277329676724</c:v>
                </c:pt>
                <c:pt idx="9718">
                  <c:v>39.41062084293732</c:v>
                </c:pt>
                <c:pt idx="9719">
                  <c:v>39.411011442035964</c:v>
                </c:pt>
                <c:pt idx="9720">
                  <c:v>39.414614652802442</c:v>
                </c:pt>
                <c:pt idx="9721">
                  <c:v>39.414875973038882</c:v>
                </c:pt>
                <c:pt idx="9722">
                  <c:v>39.417515889848865</c:v>
                </c:pt>
                <c:pt idx="9723">
                  <c:v>39.419002900251648</c:v>
                </c:pt>
                <c:pt idx="9724">
                  <c:v>39.419900813810848</c:v>
                </c:pt>
                <c:pt idx="9725">
                  <c:v>39.421105023564927</c:v>
                </c:pt>
                <c:pt idx="9726">
                  <c:v>39.422216217377461</c:v>
                </c:pt>
                <c:pt idx="9727">
                  <c:v>39.422865998508456</c:v>
                </c:pt>
                <c:pt idx="9728">
                  <c:v>39.423794713453731</c:v>
                </c:pt>
                <c:pt idx="9729">
                  <c:v>39.424815466757757</c:v>
                </c:pt>
                <c:pt idx="9730">
                  <c:v>39.424934852465071</c:v>
                </c:pt>
                <c:pt idx="9731">
                  <c:v>39.42567727137569</c:v>
                </c:pt>
                <c:pt idx="9732">
                  <c:v>39.426665104404314</c:v>
                </c:pt>
                <c:pt idx="9733">
                  <c:v>39.426759231862768</c:v>
                </c:pt>
                <c:pt idx="9734">
                  <c:v>39.428092149095555</c:v>
                </c:pt>
                <c:pt idx="9735">
                  <c:v>39.428234129542673</c:v>
                </c:pt>
                <c:pt idx="9736">
                  <c:v>39.429958872606512</c:v>
                </c:pt>
                <c:pt idx="9737">
                  <c:v>39.430224058735149</c:v>
                </c:pt>
                <c:pt idx="9738">
                  <c:v>39.430886508149612</c:v>
                </c:pt>
                <c:pt idx="9739">
                  <c:v>39.432095026098175</c:v>
                </c:pt>
                <c:pt idx="9740">
                  <c:v>39.432155097909032</c:v>
                </c:pt>
                <c:pt idx="9741">
                  <c:v>39.4322939521469</c:v>
                </c:pt>
                <c:pt idx="9742">
                  <c:v>39.43263184593836</c:v>
                </c:pt>
                <c:pt idx="9743">
                  <c:v>39.433165518182001</c:v>
                </c:pt>
                <c:pt idx="9744">
                  <c:v>39.435054801225291</c:v>
                </c:pt>
                <c:pt idx="9745">
                  <c:v>39.436533949165522</c:v>
                </c:pt>
                <c:pt idx="9746">
                  <c:v>39.437385226130282</c:v>
                </c:pt>
                <c:pt idx="9747">
                  <c:v>39.437808990265054</c:v>
                </c:pt>
                <c:pt idx="9748">
                  <c:v>39.437853003581154</c:v>
                </c:pt>
                <c:pt idx="9749">
                  <c:v>39.438705300775389</c:v>
                </c:pt>
                <c:pt idx="9750">
                  <c:v>39.439225861144152</c:v>
                </c:pt>
                <c:pt idx="9751">
                  <c:v>39.440053601571684</c:v>
                </c:pt>
                <c:pt idx="9752">
                  <c:v>39.441616424440227</c:v>
                </c:pt>
                <c:pt idx="9753">
                  <c:v>39.441698359127052</c:v>
                </c:pt>
                <c:pt idx="9754">
                  <c:v>39.442260367569531</c:v>
                </c:pt>
                <c:pt idx="9755">
                  <c:v>39.442287960888258</c:v>
                </c:pt>
                <c:pt idx="9756">
                  <c:v>39.442503173358084</c:v>
                </c:pt>
                <c:pt idx="9757">
                  <c:v>39.442514509092383</c:v>
                </c:pt>
                <c:pt idx="9758">
                  <c:v>39.442667255700897</c:v>
                </c:pt>
                <c:pt idx="9759">
                  <c:v>39.442825700820372</c:v>
                </c:pt>
                <c:pt idx="9760">
                  <c:v>39.4430673822879</c:v>
                </c:pt>
                <c:pt idx="9761">
                  <c:v>39.443087860587475</c:v>
                </c:pt>
                <c:pt idx="9762">
                  <c:v>39.443354947187807</c:v>
                </c:pt>
                <c:pt idx="9763">
                  <c:v>39.444046733800938</c:v>
                </c:pt>
                <c:pt idx="9764">
                  <c:v>39.444787748976559</c:v>
                </c:pt>
                <c:pt idx="9765">
                  <c:v>39.445941142968906</c:v>
                </c:pt>
                <c:pt idx="9766">
                  <c:v>39.4461551168623</c:v>
                </c:pt>
                <c:pt idx="9767">
                  <c:v>39.446568445658606</c:v>
                </c:pt>
                <c:pt idx="9768">
                  <c:v>39.447339862908592</c:v>
                </c:pt>
                <c:pt idx="9769">
                  <c:v>39.448558024641144</c:v>
                </c:pt>
                <c:pt idx="9770">
                  <c:v>39.448798590184381</c:v>
                </c:pt>
                <c:pt idx="9771">
                  <c:v>39.449084788690207</c:v>
                </c:pt>
                <c:pt idx="9772">
                  <c:v>39.450075424949759</c:v>
                </c:pt>
                <c:pt idx="9773">
                  <c:v>39.45126456934711</c:v>
                </c:pt>
                <c:pt idx="9774">
                  <c:v>39.451545078064164</c:v>
                </c:pt>
                <c:pt idx="9775">
                  <c:v>39.453021425685179</c:v>
                </c:pt>
                <c:pt idx="9776">
                  <c:v>39.454498394212933</c:v>
                </c:pt>
                <c:pt idx="9777">
                  <c:v>39.45501804497237</c:v>
                </c:pt>
                <c:pt idx="9778">
                  <c:v>39.4565290635786</c:v>
                </c:pt>
                <c:pt idx="9779">
                  <c:v>39.457355255121747</c:v>
                </c:pt>
                <c:pt idx="9780">
                  <c:v>39.459494048344212</c:v>
                </c:pt>
                <c:pt idx="9781">
                  <c:v>39.460003121238017</c:v>
                </c:pt>
                <c:pt idx="9782">
                  <c:v>39.460553857937782</c:v>
                </c:pt>
                <c:pt idx="9783">
                  <c:v>39.461643503390391</c:v>
                </c:pt>
                <c:pt idx="9784">
                  <c:v>39.462938765937245</c:v>
                </c:pt>
                <c:pt idx="9785">
                  <c:v>39.463493348361659</c:v>
                </c:pt>
                <c:pt idx="9786">
                  <c:v>39.464098656769103</c:v>
                </c:pt>
                <c:pt idx="9787">
                  <c:v>39.464238823016281</c:v>
                </c:pt>
                <c:pt idx="9788">
                  <c:v>39.465716324245641</c:v>
                </c:pt>
                <c:pt idx="9789">
                  <c:v>39.465907955496746</c:v>
                </c:pt>
                <c:pt idx="9790">
                  <c:v>39.466077391803964</c:v>
                </c:pt>
                <c:pt idx="9791">
                  <c:v>39.466928028432221</c:v>
                </c:pt>
                <c:pt idx="9792">
                  <c:v>39.467796853282735</c:v>
                </c:pt>
                <c:pt idx="9793">
                  <c:v>39.468200646088604</c:v>
                </c:pt>
                <c:pt idx="9794">
                  <c:v>39.469350792534136</c:v>
                </c:pt>
                <c:pt idx="9795">
                  <c:v>39.470321662126096</c:v>
                </c:pt>
                <c:pt idx="9796">
                  <c:v>39.471640993189375</c:v>
                </c:pt>
                <c:pt idx="9797">
                  <c:v>39.472431870428203</c:v>
                </c:pt>
                <c:pt idx="9798">
                  <c:v>39.472694916496053</c:v>
                </c:pt>
                <c:pt idx="9799">
                  <c:v>39.474163135059861</c:v>
                </c:pt>
                <c:pt idx="9800">
                  <c:v>39.474737120795218</c:v>
                </c:pt>
                <c:pt idx="9801">
                  <c:v>39.475282068161007</c:v>
                </c:pt>
                <c:pt idx="9802">
                  <c:v>39.476180287308431</c:v>
                </c:pt>
                <c:pt idx="9803">
                  <c:v>39.476197782662801</c:v>
                </c:pt>
                <c:pt idx="9804">
                  <c:v>39.476881231661622</c:v>
                </c:pt>
                <c:pt idx="9805">
                  <c:v>39.47860707294722</c:v>
                </c:pt>
                <c:pt idx="9806">
                  <c:v>39.47909286307106</c:v>
                </c:pt>
                <c:pt idx="9807">
                  <c:v>39.480823708803548</c:v>
                </c:pt>
                <c:pt idx="9808">
                  <c:v>39.481332500596473</c:v>
                </c:pt>
                <c:pt idx="9809">
                  <c:v>39.482751978285549</c:v>
                </c:pt>
                <c:pt idx="9810">
                  <c:v>39.48346102726417</c:v>
                </c:pt>
                <c:pt idx="9811">
                  <c:v>39.484448494875068</c:v>
                </c:pt>
                <c:pt idx="9812">
                  <c:v>39.484750099059333</c:v>
                </c:pt>
                <c:pt idx="9813">
                  <c:v>39.486586510652536</c:v>
                </c:pt>
                <c:pt idx="9814">
                  <c:v>39.487189324501813</c:v>
                </c:pt>
                <c:pt idx="9815">
                  <c:v>39.487830190096211</c:v>
                </c:pt>
                <c:pt idx="9816">
                  <c:v>39.488299591433524</c:v>
                </c:pt>
                <c:pt idx="9817">
                  <c:v>39.488888409572823</c:v>
                </c:pt>
                <c:pt idx="9818">
                  <c:v>39.489356403527864</c:v>
                </c:pt>
                <c:pt idx="9819">
                  <c:v>39.49122976019941</c:v>
                </c:pt>
                <c:pt idx="9820">
                  <c:v>39.492072417011279</c:v>
                </c:pt>
                <c:pt idx="9821">
                  <c:v>39.49430999984034</c:v>
                </c:pt>
                <c:pt idx="9822">
                  <c:v>39.494642814194009</c:v>
                </c:pt>
                <c:pt idx="9823">
                  <c:v>39.496173165505176</c:v>
                </c:pt>
                <c:pt idx="9824">
                  <c:v>39.498283003874654</c:v>
                </c:pt>
                <c:pt idx="9825">
                  <c:v>39.499207193870014</c:v>
                </c:pt>
                <c:pt idx="9826">
                  <c:v>39.500044677451456</c:v>
                </c:pt>
                <c:pt idx="9827">
                  <c:v>39.500695522852553</c:v>
                </c:pt>
                <c:pt idx="9828">
                  <c:v>39.502326504311704</c:v>
                </c:pt>
                <c:pt idx="9829">
                  <c:v>39.502764208860725</c:v>
                </c:pt>
                <c:pt idx="9830">
                  <c:v>39.505066537386028</c:v>
                </c:pt>
                <c:pt idx="9831">
                  <c:v>39.505518180931297</c:v>
                </c:pt>
                <c:pt idx="9832">
                  <c:v>39.506174850166296</c:v>
                </c:pt>
                <c:pt idx="9833">
                  <c:v>39.506268898034342</c:v>
                </c:pt>
                <c:pt idx="9834">
                  <c:v>39.506797699822357</c:v>
                </c:pt>
                <c:pt idx="9835">
                  <c:v>39.507281776935535</c:v>
                </c:pt>
                <c:pt idx="9836">
                  <c:v>39.507773919803824</c:v>
                </c:pt>
                <c:pt idx="9837">
                  <c:v>39.508041113897598</c:v>
                </c:pt>
                <c:pt idx="9838">
                  <c:v>39.508087361379857</c:v>
                </c:pt>
                <c:pt idx="9839">
                  <c:v>39.508259613904464</c:v>
                </c:pt>
                <c:pt idx="9840">
                  <c:v>39.508530524614699</c:v>
                </c:pt>
                <c:pt idx="9841">
                  <c:v>39.509184854079322</c:v>
                </c:pt>
                <c:pt idx="9842">
                  <c:v>39.509923042547108</c:v>
                </c:pt>
                <c:pt idx="9843">
                  <c:v>39.510042798962111</c:v>
                </c:pt>
                <c:pt idx="9844">
                  <c:v>39.511523553105256</c:v>
                </c:pt>
                <c:pt idx="9845">
                  <c:v>39.511773432407963</c:v>
                </c:pt>
                <c:pt idx="9846">
                  <c:v>39.512248773792493</c:v>
                </c:pt>
                <c:pt idx="9847">
                  <c:v>39.513524950620621</c:v>
                </c:pt>
                <c:pt idx="9848">
                  <c:v>39.513890325348704</c:v>
                </c:pt>
                <c:pt idx="9849">
                  <c:v>39.51443157252335</c:v>
                </c:pt>
                <c:pt idx="9850">
                  <c:v>39.518006859756014</c:v>
                </c:pt>
                <c:pt idx="9851">
                  <c:v>39.519465883080194</c:v>
                </c:pt>
                <c:pt idx="9852">
                  <c:v>39.520624758691319</c:v>
                </c:pt>
                <c:pt idx="9853">
                  <c:v>39.52083288086471</c:v>
                </c:pt>
                <c:pt idx="9854">
                  <c:v>39.524020118317019</c:v>
                </c:pt>
                <c:pt idx="9855">
                  <c:v>39.524667393843494</c:v>
                </c:pt>
                <c:pt idx="9856">
                  <c:v>39.524933658521974</c:v>
                </c:pt>
                <c:pt idx="9857">
                  <c:v>39.525196012287402</c:v>
                </c:pt>
                <c:pt idx="9858">
                  <c:v>39.525844823811809</c:v>
                </c:pt>
                <c:pt idx="9859">
                  <c:v>39.526596401557029</c:v>
                </c:pt>
                <c:pt idx="9860">
                  <c:v>39.52673937086076</c:v>
                </c:pt>
                <c:pt idx="9861">
                  <c:v>39.529080953907496</c:v>
                </c:pt>
                <c:pt idx="9862">
                  <c:v>39.530279675130139</c:v>
                </c:pt>
                <c:pt idx="9863">
                  <c:v>39.531291780609209</c:v>
                </c:pt>
                <c:pt idx="9864">
                  <c:v>39.531692271515134</c:v>
                </c:pt>
                <c:pt idx="9865">
                  <c:v>39.531960043179808</c:v>
                </c:pt>
                <c:pt idx="9866">
                  <c:v>39.532579497437219</c:v>
                </c:pt>
                <c:pt idx="9867">
                  <c:v>39.534312477648776</c:v>
                </c:pt>
                <c:pt idx="9868">
                  <c:v>39.534849205791353</c:v>
                </c:pt>
                <c:pt idx="9869">
                  <c:v>39.535408367157956</c:v>
                </c:pt>
                <c:pt idx="9870">
                  <c:v>39.535472255994684</c:v>
                </c:pt>
                <c:pt idx="9871">
                  <c:v>39.536478065000459</c:v>
                </c:pt>
                <c:pt idx="9872">
                  <c:v>39.538046851867342</c:v>
                </c:pt>
                <c:pt idx="9873">
                  <c:v>39.538460845610537</c:v>
                </c:pt>
                <c:pt idx="9874">
                  <c:v>39.538858734732514</c:v>
                </c:pt>
                <c:pt idx="9875">
                  <c:v>39.539515050338039</c:v>
                </c:pt>
                <c:pt idx="9876">
                  <c:v>39.539519954758553</c:v>
                </c:pt>
                <c:pt idx="9877">
                  <c:v>39.5425149895107</c:v>
                </c:pt>
                <c:pt idx="9878">
                  <c:v>39.544257230313313</c:v>
                </c:pt>
                <c:pt idx="9879">
                  <c:v>39.544345108227958</c:v>
                </c:pt>
                <c:pt idx="9880">
                  <c:v>39.54462299446228</c:v>
                </c:pt>
                <c:pt idx="9881">
                  <c:v>39.545798761621967</c:v>
                </c:pt>
                <c:pt idx="9882">
                  <c:v>39.545958068786291</c:v>
                </c:pt>
                <c:pt idx="9883">
                  <c:v>39.545991252202882</c:v>
                </c:pt>
                <c:pt idx="9884">
                  <c:v>39.547498170314448</c:v>
                </c:pt>
                <c:pt idx="9885">
                  <c:v>39.548214234113651</c:v>
                </c:pt>
                <c:pt idx="9886">
                  <c:v>39.549402404766234</c:v>
                </c:pt>
                <c:pt idx="9887">
                  <c:v>39.55297149165672</c:v>
                </c:pt>
                <c:pt idx="9888">
                  <c:v>39.553305339054795</c:v>
                </c:pt>
                <c:pt idx="9889">
                  <c:v>39.553907536876906</c:v>
                </c:pt>
                <c:pt idx="9890">
                  <c:v>39.554187143099973</c:v>
                </c:pt>
                <c:pt idx="9891">
                  <c:v>39.555111708410664</c:v>
                </c:pt>
                <c:pt idx="9892">
                  <c:v>39.556221939703825</c:v>
                </c:pt>
                <c:pt idx="9893">
                  <c:v>39.556810902543447</c:v>
                </c:pt>
                <c:pt idx="9894">
                  <c:v>39.558549028959156</c:v>
                </c:pt>
                <c:pt idx="9895">
                  <c:v>39.559554521027877</c:v>
                </c:pt>
                <c:pt idx="9896">
                  <c:v>39.561824653368042</c:v>
                </c:pt>
                <c:pt idx="9897">
                  <c:v>39.563318699037737</c:v>
                </c:pt>
                <c:pt idx="9898">
                  <c:v>39.564253400837558</c:v>
                </c:pt>
                <c:pt idx="9899">
                  <c:v>39.564935215323864</c:v>
                </c:pt>
                <c:pt idx="9900">
                  <c:v>39.565827107310405</c:v>
                </c:pt>
                <c:pt idx="9901">
                  <c:v>39.566703283650128</c:v>
                </c:pt>
                <c:pt idx="9902">
                  <c:v>39.567146286291212</c:v>
                </c:pt>
                <c:pt idx="9903">
                  <c:v>39.571184094881005</c:v>
                </c:pt>
                <c:pt idx="9904">
                  <c:v>39.572736778732121</c:v>
                </c:pt>
                <c:pt idx="9905">
                  <c:v>39.573275952851077</c:v>
                </c:pt>
                <c:pt idx="9906">
                  <c:v>39.573763590091168</c:v>
                </c:pt>
                <c:pt idx="9907">
                  <c:v>39.574002291181934</c:v>
                </c:pt>
                <c:pt idx="9908">
                  <c:v>39.574075757875455</c:v>
                </c:pt>
                <c:pt idx="9909">
                  <c:v>39.574994166611482</c:v>
                </c:pt>
                <c:pt idx="9910">
                  <c:v>39.576675770613335</c:v>
                </c:pt>
                <c:pt idx="9911">
                  <c:v>39.578110589919881</c:v>
                </c:pt>
                <c:pt idx="9912">
                  <c:v>39.578209903602598</c:v>
                </c:pt>
                <c:pt idx="9913">
                  <c:v>39.578969571951205</c:v>
                </c:pt>
                <c:pt idx="9914">
                  <c:v>39.581154674589982</c:v>
                </c:pt>
                <c:pt idx="9915">
                  <c:v>39.5812291186013</c:v>
                </c:pt>
                <c:pt idx="9916">
                  <c:v>39.58285897116783</c:v>
                </c:pt>
                <c:pt idx="9917">
                  <c:v>39.583619819841331</c:v>
                </c:pt>
                <c:pt idx="9918">
                  <c:v>39.584554533788484</c:v>
                </c:pt>
                <c:pt idx="9919">
                  <c:v>39.587102572122596</c:v>
                </c:pt>
                <c:pt idx="9920">
                  <c:v>39.589023601148618</c:v>
                </c:pt>
                <c:pt idx="9921">
                  <c:v>39.591223573625385</c:v>
                </c:pt>
                <c:pt idx="9922">
                  <c:v>39.591626552171256</c:v>
                </c:pt>
                <c:pt idx="9923">
                  <c:v>39.593079259589921</c:v>
                </c:pt>
                <c:pt idx="9924">
                  <c:v>39.593949779772153</c:v>
                </c:pt>
                <c:pt idx="9925">
                  <c:v>39.594672536385566</c:v>
                </c:pt>
                <c:pt idx="9926">
                  <c:v>39.594758507749191</c:v>
                </c:pt>
                <c:pt idx="9927">
                  <c:v>39.594785784646753</c:v>
                </c:pt>
                <c:pt idx="9928">
                  <c:v>39.594981597511662</c:v>
                </c:pt>
                <c:pt idx="9929">
                  <c:v>39.59531348586782</c:v>
                </c:pt>
                <c:pt idx="9930">
                  <c:v>39.595442537913875</c:v>
                </c:pt>
                <c:pt idx="9931">
                  <c:v>39.595662152223589</c:v>
                </c:pt>
                <c:pt idx="9932">
                  <c:v>39.59588393233998</c:v>
                </c:pt>
                <c:pt idx="9933">
                  <c:v>39.59605317664866</c:v>
                </c:pt>
                <c:pt idx="9934">
                  <c:v>39.596912852274173</c:v>
                </c:pt>
                <c:pt idx="9935">
                  <c:v>39.59851136184507</c:v>
                </c:pt>
                <c:pt idx="9936">
                  <c:v>39.598512345225657</c:v>
                </c:pt>
                <c:pt idx="9937">
                  <c:v>39.59890087142869</c:v>
                </c:pt>
                <c:pt idx="9938">
                  <c:v>39.599590342670034</c:v>
                </c:pt>
                <c:pt idx="9939">
                  <c:v>39.60013139104435</c:v>
                </c:pt>
                <c:pt idx="9940">
                  <c:v>39.60116890622308</c:v>
                </c:pt>
                <c:pt idx="9941">
                  <c:v>39.601471329394435</c:v>
                </c:pt>
                <c:pt idx="9942">
                  <c:v>39.602418610761625</c:v>
                </c:pt>
                <c:pt idx="9943">
                  <c:v>39.604697283702109</c:v>
                </c:pt>
                <c:pt idx="9944">
                  <c:v>39.60579807005854</c:v>
                </c:pt>
                <c:pt idx="9945">
                  <c:v>39.606607390178034</c:v>
                </c:pt>
                <c:pt idx="9946">
                  <c:v>39.606694847546621</c:v>
                </c:pt>
                <c:pt idx="9947">
                  <c:v>39.607780889931291</c:v>
                </c:pt>
                <c:pt idx="9948">
                  <c:v>39.607979220085774</c:v>
                </c:pt>
                <c:pt idx="9949">
                  <c:v>39.608576790457676</c:v>
                </c:pt>
                <c:pt idx="9950">
                  <c:v>39.610804005617915</c:v>
                </c:pt>
                <c:pt idx="9951">
                  <c:v>39.610982899688622</c:v>
                </c:pt>
                <c:pt idx="9952">
                  <c:v>39.611816054328607</c:v>
                </c:pt>
                <c:pt idx="9953">
                  <c:v>39.612142551696572</c:v>
                </c:pt>
                <c:pt idx="9954">
                  <c:v>39.613406127997145</c:v>
                </c:pt>
                <c:pt idx="9955">
                  <c:v>39.613453659110725</c:v>
                </c:pt>
                <c:pt idx="9956">
                  <c:v>39.614900288018823</c:v>
                </c:pt>
                <c:pt idx="9957">
                  <c:v>39.615115456224338</c:v>
                </c:pt>
                <c:pt idx="9958">
                  <c:v>39.615234231944349</c:v>
                </c:pt>
                <c:pt idx="9959">
                  <c:v>39.615473540862261</c:v>
                </c:pt>
                <c:pt idx="9960">
                  <c:v>39.615627820116735</c:v>
                </c:pt>
                <c:pt idx="9961">
                  <c:v>39.616155716233905</c:v>
                </c:pt>
                <c:pt idx="9962">
                  <c:v>39.61616345002453</c:v>
                </c:pt>
                <c:pt idx="9963">
                  <c:v>39.616654009365185</c:v>
                </c:pt>
                <c:pt idx="9964">
                  <c:v>39.617178045804359</c:v>
                </c:pt>
                <c:pt idx="9965">
                  <c:v>39.618453927566421</c:v>
                </c:pt>
                <c:pt idx="9966">
                  <c:v>39.618893837607601</c:v>
                </c:pt>
                <c:pt idx="9967">
                  <c:v>39.619093438674156</c:v>
                </c:pt>
                <c:pt idx="9968">
                  <c:v>39.620027393475574</c:v>
                </c:pt>
                <c:pt idx="9969">
                  <c:v>39.620526812344806</c:v>
                </c:pt>
                <c:pt idx="9970">
                  <c:v>39.621657045855386</c:v>
                </c:pt>
                <c:pt idx="9971">
                  <c:v>39.623272514835037</c:v>
                </c:pt>
                <c:pt idx="9972">
                  <c:v>39.624909702648488</c:v>
                </c:pt>
                <c:pt idx="9973">
                  <c:v>39.625363042475406</c:v>
                </c:pt>
                <c:pt idx="9974">
                  <c:v>39.626861316414619</c:v>
                </c:pt>
                <c:pt idx="9975">
                  <c:v>39.626863223074928</c:v>
                </c:pt>
                <c:pt idx="9976">
                  <c:v>39.627369702927382</c:v>
                </c:pt>
                <c:pt idx="9977">
                  <c:v>39.628343797981977</c:v>
                </c:pt>
                <c:pt idx="9978">
                  <c:v>39.630409508278987</c:v>
                </c:pt>
                <c:pt idx="9979">
                  <c:v>39.631327887306881</c:v>
                </c:pt>
                <c:pt idx="9980">
                  <c:v>39.632955281182028</c:v>
                </c:pt>
                <c:pt idx="9981">
                  <c:v>39.633026776137406</c:v>
                </c:pt>
                <c:pt idx="9982">
                  <c:v>39.633283265540832</c:v>
                </c:pt>
                <c:pt idx="9983">
                  <c:v>39.635494753873402</c:v>
                </c:pt>
                <c:pt idx="9984">
                  <c:v>39.637416361701561</c:v>
                </c:pt>
                <c:pt idx="9985">
                  <c:v>39.639448723524232</c:v>
                </c:pt>
                <c:pt idx="9986">
                  <c:v>39.640458084439047</c:v>
                </c:pt>
                <c:pt idx="9987">
                  <c:v>39.641526269598593</c:v>
                </c:pt>
                <c:pt idx="9988">
                  <c:v>39.64167073983122</c:v>
                </c:pt>
                <c:pt idx="9989">
                  <c:v>39.641742111660918</c:v>
                </c:pt>
                <c:pt idx="9990">
                  <c:v>39.642608226091312</c:v>
                </c:pt>
                <c:pt idx="9991">
                  <c:v>39.642745600943627</c:v>
                </c:pt>
                <c:pt idx="9992">
                  <c:v>39.643449666946388</c:v>
                </c:pt>
                <c:pt idx="9993">
                  <c:v>39.643952201246883</c:v>
                </c:pt>
                <c:pt idx="9994">
                  <c:v>39.645287858476756</c:v>
                </c:pt>
                <c:pt idx="9995">
                  <c:v>39.645320010979006</c:v>
                </c:pt>
                <c:pt idx="9996">
                  <c:v>39.64616877367456</c:v>
                </c:pt>
                <c:pt idx="9997">
                  <c:v>39.647399654894933</c:v>
                </c:pt>
                <c:pt idx="9998">
                  <c:v>39.647581751114721</c:v>
                </c:pt>
                <c:pt idx="9999">
                  <c:v>39.647756656831675</c:v>
                </c:pt>
                <c:pt idx="10000">
                  <c:v>39.649873991109722</c:v>
                </c:pt>
                <c:pt idx="10001">
                  <c:v>39.649938141501337</c:v>
                </c:pt>
                <c:pt idx="10002">
                  <c:v>39.650366425156328</c:v>
                </c:pt>
                <c:pt idx="10003">
                  <c:v>39.65064266807174</c:v>
                </c:pt>
                <c:pt idx="10004">
                  <c:v>39.651568572659762</c:v>
                </c:pt>
                <c:pt idx="10005">
                  <c:v>39.652542183884613</c:v>
                </c:pt>
                <c:pt idx="10006">
                  <c:v>39.653451148651634</c:v>
                </c:pt>
                <c:pt idx="10007">
                  <c:v>39.654107629007321</c:v>
                </c:pt>
                <c:pt idx="10008">
                  <c:v>39.655087601178387</c:v>
                </c:pt>
                <c:pt idx="10009">
                  <c:v>39.65560626786165</c:v>
                </c:pt>
                <c:pt idx="10010">
                  <c:v>39.656895076224352</c:v>
                </c:pt>
                <c:pt idx="10011">
                  <c:v>39.659559113210641</c:v>
                </c:pt>
                <c:pt idx="10012">
                  <c:v>39.660994646388239</c:v>
                </c:pt>
                <c:pt idx="10013">
                  <c:v>39.661479210516653</c:v>
                </c:pt>
                <c:pt idx="10014">
                  <c:v>39.661577298578571</c:v>
                </c:pt>
                <c:pt idx="10015">
                  <c:v>39.661720944515736</c:v>
                </c:pt>
                <c:pt idx="10016">
                  <c:v>39.663907201879645</c:v>
                </c:pt>
                <c:pt idx="10017">
                  <c:v>39.664630691531769</c:v>
                </c:pt>
                <c:pt idx="10018">
                  <c:v>39.66625528117504</c:v>
                </c:pt>
                <c:pt idx="10019">
                  <c:v>39.66676328461979</c:v>
                </c:pt>
                <c:pt idx="10020">
                  <c:v>39.667245850689554</c:v>
                </c:pt>
                <c:pt idx="10021">
                  <c:v>39.667425573336786</c:v>
                </c:pt>
                <c:pt idx="10022">
                  <c:v>39.668551715869135</c:v>
                </c:pt>
                <c:pt idx="10023">
                  <c:v>39.669488679872039</c:v>
                </c:pt>
                <c:pt idx="10024">
                  <c:v>39.67099194003972</c:v>
                </c:pt>
                <c:pt idx="10025">
                  <c:v>39.671087058342131</c:v>
                </c:pt>
                <c:pt idx="10026">
                  <c:v>39.671174768210363</c:v>
                </c:pt>
                <c:pt idx="10027">
                  <c:v>39.671283190801383</c:v>
                </c:pt>
                <c:pt idx="10028">
                  <c:v>39.671485431401955</c:v>
                </c:pt>
                <c:pt idx="10029">
                  <c:v>39.671672804341959</c:v>
                </c:pt>
                <c:pt idx="10030">
                  <c:v>39.671903781522474</c:v>
                </c:pt>
                <c:pt idx="10031">
                  <c:v>39.671979715007211</c:v>
                </c:pt>
                <c:pt idx="10032">
                  <c:v>39.672031752370984</c:v>
                </c:pt>
                <c:pt idx="10033">
                  <c:v>39.673745392096109</c:v>
                </c:pt>
                <c:pt idx="10034">
                  <c:v>39.675399871165041</c:v>
                </c:pt>
                <c:pt idx="10035">
                  <c:v>39.678006409297595</c:v>
                </c:pt>
                <c:pt idx="10036">
                  <c:v>39.678542549561939</c:v>
                </c:pt>
                <c:pt idx="10037">
                  <c:v>39.68060481846954</c:v>
                </c:pt>
                <c:pt idx="10038">
                  <c:v>39.680917827670257</c:v>
                </c:pt>
                <c:pt idx="10039">
                  <c:v>39.682529708410428</c:v>
                </c:pt>
                <c:pt idx="10040">
                  <c:v>39.684834690708321</c:v>
                </c:pt>
                <c:pt idx="10041">
                  <c:v>39.685327053306402</c:v>
                </c:pt>
                <c:pt idx="10042">
                  <c:v>39.68565355480213</c:v>
                </c:pt>
                <c:pt idx="10043">
                  <c:v>39.687710081905088</c:v>
                </c:pt>
                <c:pt idx="10044">
                  <c:v>39.687800508902065</c:v>
                </c:pt>
                <c:pt idx="10045">
                  <c:v>39.688320208799396</c:v>
                </c:pt>
                <c:pt idx="10046">
                  <c:v>39.688456912924487</c:v>
                </c:pt>
                <c:pt idx="10047">
                  <c:v>39.688639037288624</c:v>
                </c:pt>
                <c:pt idx="10048">
                  <c:v>39.689505008742131</c:v>
                </c:pt>
                <c:pt idx="10049">
                  <c:v>39.689573639057507</c:v>
                </c:pt>
                <c:pt idx="10050">
                  <c:v>39.689621956142773</c:v>
                </c:pt>
                <c:pt idx="10051">
                  <c:v>39.689849307669</c:v>
                </c:pt>
                <c:pt idx="10052">
                  <c:v>39.690047362162943</c:v>
                </c:pt>
                <c:pt idx="10053">
                  <c:v>39.690278793452052</c:v>
                </c:pt>
                <c:pt idx="10054">
                  <c:v>39.691140575939848</c:v>
                </c:pt>
                <c:pt idx="10055">
                  <c:v>39.691666400975315</c:v>
                </c:pt>
                <c:pt idx="10056">
                  <c:v>39.692496591092869</c:v>
                </c:pt>
                <c:pt idx="10057">
                  <c:v>39.69264080804254</c:v>
                </c:pt>
                <c:pt idx="10058">
                  <c:v>39.692825293617901</c:v>
                </c:pt>
                <c:pt idx="10059">
                  <c:v>39.692984951007219</c:v>
                </c:pt>
                <c:pt idx="10060">
                  <c:v>39.693726996144825</c:v>
                </c:pt>
                <c:pt idx="10061">
                  <c:v>39.696657788665178</c:v>
                </c:pt>
                <c:pt idx="10062">
                  <c:v>39.696914637672833</c:v>
                </c:pt>
                <c:pt idx="10063">
                  <c:v>39.696955200010898</c:v>
                </c:pt>
                <c:pt idx="10064">
                  <c:v>39.697755873229347</c:v>
                </c:pt>
                <c:pt idx="10065">
                  <c:v>39.698018570915075</c:v>
                </c:pt>
                <c:pt idx="10066">
                  <c:v>39.698836582003601</c:v>
                </c:pt>
                <c:pt idx="10067">
                  <c:v>39.699727662542649</c:v>
                </c:pt>
                <c:pt idx="10068">
                  <c:v>39.70023892610255</c:v>
                </c:pt>
                <c:pt idx="10069">
                  <c:v>39.701218330170938</c:v>
                </c:pt>
                <c:pt idx="10070">
                  <c:v>39.701306385610167</c:v>
                </c:pt>
                <c:pt idx="10071">
                  <c:v>39.701414477497806</c:v>
                </c:pt>
                <c:pt idx="10072">
                  <c:v>39.70363380756806</c:v>
                </c:pt>
                <c:pt idx="10073">
                  <c:v>39.704115651551781</c:v>
                </c:pt>
                <c:pt idx="10074">
                  <c:v>39.704719058635987</c:v>
                </c:pt>
                <c:pt idx="10075">
                  <c:v>39.706737153414366</c:v>
                </c:pt>
                <c:pt idx="10076">
                  <c:v>39.706808829457238</c:v>
                </c:pt>
                <c:pt idx="10077">
                  <c:v>39.707040743910042</c:v>
                </c:pt>
                <c:pt idx="10078">
                  <c:v>39.707399181322998</c:v>
                </c:pt>
                <c:pt idx="10079">
                  <c:v>39.708247813083929</c:v>
                </c:pt>
                <c:pt idx="10080">
                  <c:v>39.709045345223124</c:v>
                </c:pt>
                <c:pt idx="10081">
                  <c:v>39.709247848464656</c:v>
                </c:pt>
                <c:pt idx="10082">
                  <c:v>39.709974797525085</c:v>
                </c:pt>
                <c:pt idx="10083">
                  <c:v>39.710139386509681</c:v>
                </c:pt>
                <c:pt idx="10084">
                  <c:v>39.712683371426863</c:v>
                </c:pt>
                <c:pt idx="10085">
                  <c:v>39.715080145449967</c:v>
                </c:pt>
                <c:pt idx="10086">
                  <c:v>39.715420030768158</c:v>
                </c:pt>
                <c:pt idx="10087">
                  <c:v>39.716328032140034</c:v>
                </c:pt>
                <c:pt idx="10088">
                  <c:v>39.716629508805255</c:v>
                </c:pt>
                <c:pt idx="10089">
                  <c:v>39.716820790157335</c:v>
                </c:pt>
                <c:pt idx="10090">
                  <c:v>39.7168431416979</c:v>
                </c:pt>
                <c:pt idx="10091">
                  <c:v>39.720209162477261</c:v>
                </c:pt>
                <c:pt idx="10092">
                  <c:v>39.720682225385424</c:v>
                </c:pt>
                <c:pt idx="10093">
                  <c:v>39.720816809845495</c:v>
                </c:pt>
                <c:pt idx="10094">
                  <c:v>39.722646228111657</c:v>
                </c:pt>
                <c:pt idx="10095">
                  <c:v>39.724085773227074</c:v>
                </c:pt>
                <c:pt idx="10096">
                  <c:v>39.724472355212498</c:v>
                </c:pt>
                <c:pt idx="10097">
                  <c:v>39.725992107687233</c:v>
                </c:pt>
                <c:pt idx="10098">
                  <c:v>39.726671781819796</c:v>
                </c:pt>
                <c:pt idx="10099">
                  <c:v>39.727374552608694</c:v>
                </c:pt>
                <c:pt idx="10100">
                  <c:v>39.728222479571819</c:v>
                </c:pt>
                <c:pt idx="10101">
                  <c:v>39.728764287463747</c:v>
                </c:pt>
                <c:pt idx="10102">
                  <c:v>39.730109171093922</c:v>
                </c:pt>
                <c:pt idx="10103">
                  <c:v>39.730416198599492</c:v>
                </c:pt>
                <c:pt idx="10104">
                  <c:v>39.731125781417795</c:v>
                </c:pt>
                <c:pt idx="10105">
                  <c:v>39.731310283051222</c:v>
                </c:pt>
                <c:pt idx="10106">
                  <c:v>39.731884228923064</c:v>
                </c:pt>
                <c:pt idx="10107">
                  <c:v>39.732245011880522</c:v>
                </c:pt>
                <c:pt idx="10108">
                  <c:v>39.733030566248097</c:v>
                </c:pt>
                <c:pt idx="10109">
                  <c:v>39.733913429341541</c:v>
                </c:pt>
                <c:pt idx="10110">
                  <c:v>39.734390790764742</c:v>
                </c:pt>
                <c:pt idx="10111">
                  <c:v>39.735348416800207</c:v>
                </c:pt>
                <c:pt idx="10112">
                  <c:v>39.736822207276695</c:v>
                </c:pt>
                <c:pt idx="10113">
                  <c:v>39.737732471418695</c:v>
                </c:pt>
                <c:pt idx="10114">
                  <c:v>39.738111399580724</c:v>
                </c:pt>
                <c:pt idx="10115">
                  <c:v>39.739335197983884</c:v>
                </c:pt>
                <c:pt idx="10116">
                  <c:v>39.739573806086099</c:v>
                </c:pt>
                <c:pt idx="10117">
                  <c:v>39.739763293103451</c:v>
                </c:pt>
                <c:pt idx="10118">
                  <c:v>39.740932222415701</c:v>
                </c:pt>
                <c:pt idx="10119">
                  <c:v>39.741190972788246</c:v>
                </c:pt>
                <c:pt idx="10120">
                  <c:v>39.742479564534726</c:v>
                </c:pt>
                <c:pt idx="10121">
                  <c:v>39.743231322297284</c:v>
                </c:pt>
                <c:pt idx="10122">
                  <c:v>39.743283187296626</c:v>
                </c:pt>
                <c:pt idx="10123">
                  <c:v>39.744876968108024</c:v>
                </c:pt>
                <c:pt idx="10124">
                  <c:v>39.74525556694504</c:v>
                </c:pt>
                <c:pt idx="10125">
                  <c:v>39.745455590060608</c:v>
                </c:pt>
                <c:pt idx="10126">
                  <c:v>39.745623658219216</c:v>
                </c:pt>
                <c:pt idx="10127">
                  <c:v>39.746002305390746</c:v>
                </c:pt>
                <c:pt idx="10128">
                  <c:v>39.746470764605476</c:v>
                </c:pt>
                <c:pt idx="10129">
                  <c:v>39.747104577233806</c:v>
                </c:pt>
                <c:pt idx="10130">
                  <c:v>39.747538665765518</c:v>
                </c:pt>
                <c:pt idx="10131">
                  <c:v>39.748308003992769</c:v>
                </c:pt>
                <c:pt idx="10132">
                  <c:v>39.748687754783099</c:v>
                </c:pt>
                <c:pt idx="10133">
                  <c:v>39.749307406779437</c:v>
                </c:pt>
                <c:pt idx="10134">
                  <c:v>39.751305894291725</c:v>
                </c:pt>
                <c:pt idx="10135">
                  <c:v>39.751526001835984</c:v>
                </c:pt>
                <c:pt idx="10136">
                  <c:v>39.751949748422227</c:v>
                </c:pt>
                <c:pt idx="10137">
                  <c:v>39.752002352380558</c:v>
                </c:pt>
                <c:pt idx="10138">
                  <c:v>39.752253245591163</c:v>
                </c:pt>
                <c:pt idx="10139">
                  <c:v>39.753035747553483</c:v>
                </c:pt>
                <c:pt idx="10140">
                  <c:v>39.755266724422803</c:v>
                </c:pt>
                <c:pt idx="10141">
                  <c:v>39.757517365567772</c:v>
                </c:pt>
                <c:pt idx="10142">
                  <c:v>39.75967798297097</c:v>
                </c:pt>
                <c:pt idx="10143">
                  <c:v>39.760227386195602</c:v>
                </c:pt>
                <c:pt idx="10144">
                  <c:v>39.760524279085018</c:v>
                </c:pt>
                <c:pt idx="10145">
                  <c:v>39.761310046068466</c:v>
                </c:pt>
                <c:pt idx="10146">
                  <c:v>39.762462076407161</c:v>
                </c:pt>
                <c:pt idx="10147">
                  <c:v>39.763231501428621</c:v>
                </c:pt>
                <c:pt idx="10148">
                  <c:v>39.764227494122451</c:v>
                </c:pt>
                <c:pt idx="10149">
                  <c:v>39.764430034725564</c:v>
                </c:pt>
                <c:pt idx="10150">
                  <c:v>39.764985153816554</c:v>
                </c:pt>
                <c:pt idx="10151">
                  <c:v>39.765103699016123</c:v>
                </c:pt>
                <c:pt idx="10152">
                  <c:v>39.765462701603759</c:v>
                </c:pt>
                <c:pt idx="10153">
                  <c:v>39.765678179422324</c:v>
                </c:pt>
                <c:pt idx="10154">
                  <c:v>39.76573492006446</c:v>
                </c:pt>
                <c:pt idx="10155">
                  <c:v>39.766056725269294</c:v>
                </c:pt>
                <c:pt idx="10156">
                  <c:v>39.767388153817144</c:v>
                </c:pt>
                <c:pt idx="10157">
                  <c:v>39.767410752853564</c:v>
                </c:pt>
                <c:pt idx="10158">
                  <c:v>39.768018717746209</c:v>
                </c:pt>
                <c:pt idx="10159">
                  <c:v>39.768620767825617</c:v>
                </c:pt>
                <c:pt idx="10160">
                  <c:v>39.769037150639569</c:v>
                </c:pt>
                <c:pt idx="10161">
                  <c:v>39.77000676561714</c:v>
                </c:pt>
                <c:pt idx="10162">
                  <c:v>39.770262672744693</c:v>
                </c:pt>
                <c:pt idx="10163">
                  <c:v>39.771764429279557</c:v>
                </c:pt>
                <c:pt idx="10164">
                  <c:v>39.772937328725796</c:v>
                </c:pt>
                <c:pt idx="10165">
                  <c:v>39.773124655253184</c:v>
                </c:pt>
                <c:pt idx="10166">
                  <c:v>39.77385318705138</c:v>
                </c:pt>
                <c:pt idx="10167">
                  <c:v>39.775886366413147</c:v>
                </c:pt>
                <c:pt idx="10168">
                  <c:v>39.77628472851238</c:v>
                </c:pt>
                <c:pt idx="10169">
                  <c:v>39.778087972019307</c:v>
                </c:pt>
                <c:pt idx="10170">
                  <c:v>39.779476244354619</c:v>
                </c:pt>
                <c:pt idx="10171">
                  <c:v>39.7796697100923</c:v>
                </c:pt>
                <c:pt idx="10172">
                  <c:v>39.779892298340208</c:v>
                </c:pt>
                <c:pt idx="10173">
                  <c:v>39.780028298454056</c:v>
                </c:pt>
                <c:pt idx="10174">
                  <c:v>39.780627590944405</c:v>
                </c:pt>
                <c:pt idx="10175">
                  <c:v>39.784677604973474</c:v>
                </c:pt>
                <c:pt idx="10176">
                  <c:v>39.784912074422515</c:v>
                </c:pt>
                <c:pt idx="10177">
                  <c:v>39.785671328531016</c:v>
                </c:pt>
                <c:pt idx="10178">
                  <c:v>39.785954995855562</c:v>
                </c:pt>
                <c:pt idx="10179">
                  <c:v>39.786170613583622</c:v>
                </c:pt>
                <c:pt idx="10180">
                  <c:v>39.787695292420111</c:v>
                </c:pt>
                <c:pt idx="10181">
                  <c:v>39.787700913795788</c:v>
                </c:pt>
                <c:pt idx="10182">
                  <c:v>39.788514035734337</c:v>
                </c:pt>
                <c:pt idx="10183">
                  <c:v>39.789571076710885</c:v>
                </c:pt>
                <c:pt idx="10184">
                  <c:v>39.789602926943751</c:v>
                </c:pt>
                <c:pt idx="10185">
                  <c:v>39.789619508889274</c:v>
                </c:pt>
                <c:pt idx="10186">
                  <c:v>39.790735254878918</c:v>
                </c:pt>
                <c:pt idx="10187">
                  <c:v>39.790775310001202</c:v>
                </c:pt>
                <c:pt idx="10188">
                  <c:v>39.791184438285001</c:v>
                </c:pt>
                <c:pt idx="10189">
                  <c:v>39.791500950706734</c:v>
                </c:pt>
                <c:pt idx="10190">
                  <c:v>39.792289972319068</c:v>
                </c:pt>
                <c:pt idx="10191">
                  <c:v>39.795068784961444</c:v>
                </c:pt>
                <c:pt idx="10192">
                  <c:v>39.79519851670176</c:v>
                </c:pt>
                <c:pt idx="10193">
                  <c:v>39.796805695529841</c:v>
                </c:pt>
                <c:pt idx="10194">
                  <c:v>39.797234297786638</c:v>
                </c:pt>
                <c:pt idx="10195">
                  <c:v>39.799088180838311</c:v>
                </c:pt>
                <c:pt idx="10196">
                  <c:v>39.800337408700322</c:v>
                </c:pt>
                <c:pt idx="10197">
                  <c:v>39.800731437695077</c:v>
                </c:pt>
                <c:pt idx="10198">
                  <c:v>39.800874292840611</c:v>
                </c:pt>
                <c:pt idx="10199">
                  <c:v>39.801270547655896</c:v>
                </c:pt>
                <c:pt idx="10200">
                  <c:v>39.803421619027425</c:v>
                </c:pt>
                <c:pt idx="10201">
                  <c:v>39.805492589727365</c:v>
                </c:pt>
                <c:pt idx="10202">
                  <c:v>39.805852225250035</c:v>
                </c:pt>
                <c:pt idx="10203">
                  <c:v>39.806879754147076</c:v>
                </c:pt>
                <c:pt idx="10204">
                  <c:v>39.810585664965096</c:v>
                </c:pt>
                <c:pt idx="10205">
                  <c:v>39.810877087210613</c:v>
                </c:pt>
                <c:pt idx="10206">
                  <c:v>39.811283480614534</c:v>
                </c:pt>
                <c:pt idx="10207">
                  <c:v>39.811581408619737</c:v>
                </c:pt>
                <c:pt idx="10208">
                  <c:v>39.811662250606695</c:v>
                </c:pt>
                <c:pt idx="10209">
                  <c:v>39.811779579416381</c:v>
                </c:pt>
                <c:pt idx="10210">
                  <c:v>39.811987676537001</c:v>
                </c:pt>
                <c:pt idx="10211">
                  <c:v>39.812045049877028</c:v>
                </c:pt>
                <c:pt idx="10212">
                  <c:v>39.812142784895606</c:v>
                </c:pt>
                <c:pt idx="10213">
                  <c:v>39.812545273309425</c:v>
                </c:pt>
                <c:pt idx="10214">
                  <c:v>39.81312719680809</c:v>
                </c:pt>
                <c:pt idx="10215">
                  <c:v>39.813456806029798</c:v>
                </c:pt>
                <c:pt idx="10216">
                  <c:v>39.813725443158802</c:v>
                </c:pt>
                <c:pt idx="10217">
                  <c:v>39.814514381183322</c:v>
                </c:pt>
                <c:pt idx="10218">
                  <c:v>39.814589183342434</c:v>
                </c:pt>
                <c:pt idx="10219">
                  <c:v>39.814967296540232</c:v>
                </c:pt>
                <c:pt idx="10220">
                  <c:v>39.815436780432293</c:v>
                </c:pt>
                <c:pt idx="10221">
                  <c:v>39.815659709241437</c:v>
                </c:pt>
                <c:pt idx="10222">
                  <c:v>39.817365004064051</c:v>
                </c:pt>
                <c:pt idx="10223">
                  <c:v>39.818080223688142</c:v>
                </c:pt>
                <c:pt idx="10224">
                  <c:v>39.818460659986748</c:v>
                </c:pt>
                <c:pt idx="10225">
                  <c:v>39.819140830806035</c:v>
                </c:pt>
                <c:pt idx="10226">
                  <c:v>39.819254360949962</c:v>
                </c:pt>
                <c:pt idx="10227">
                  <c:v>39.819598826595197</c:v>
                </c:pt>
                <c:pt idx="10228">
                  <c:v>39.820418805422662</c:v>
                </c:pt>
                <c:pt idx="10229">
                  <c:v>39.82047030737256</c:v>
                </c:pt>
                <c:pt idx="10230">
                  <c:v>39.824365058701247</c:v>
                </c:pt>
                <c:pt idx="10231">
                  <c:v>39.826556042908614</c:v>
                </c:pt>
                <c:pt idx="10232">
                  <c:v>39.828233499846682</c:v>
                </c:pt>
                <c:pt idx="10233">
                  <c:v>39.828646593143134</c:v>
                </c:pt>
                <c:pt idx="10234">
                  <c:v>39.828775214732801</c:v>
                </c:pt>
                <c:pt idx="10235">
                  <c:v>39.829167572401126</c:v>
                </c:pt>
                <c:pt idx="10236">
                  <c:v>39.829467407019258</c:v>
                </c:pt>
                <c:pt idx="10237">
                  <c:v>39.831090842479753</c:v>
                </c:pt>
                <c:pt idx="10238">
                  <c:v>39.831953400566348</c:v>
                </c:pt>
                <c:pt idx="10239">
                  <c:v>39.832441561699063</c:v>
                </c:pt>
                <c:pt idx="10240">
                  <c:v>39.833434703708647</c:v>
                </c:pt>
                <c:pt idx="10241">
                  <c:v>39.833707843031156</c:v>
                </c:pt>
                <c:pt idx="10242">
                  <c:v>39.834254907695012</c:v>
                </c:pt>
                <c:pt idx="10243">
                  <c:v>39.838407681215159</c:v>
                </c:pt>
                <c:pt idx="10244">
                  <c:v>39.840953597066822</c:v>
                </c:pt>
                <c:pt idx="10245">
                  <c:v>39.842140426634678</c:v>
                </c:pt>
                <c:pt idx="10246">
                  <c:v>39.84256664879409</c:v>
                </c:pt>
                <c:pt idx="10247">
                  <c:v>39.843027326144487</c:v>
                </c:pt>
                <c:pt idx="10248">
                  <c:v>39.845223495313554</c:v>
                </c:pt>
                <c:pt idx="10249">
                  <c:v>39.845964197913588</c:v>
                </c:pt>
                <c:pt idx="10250">
                  <c:v>39.847659582805889</c:v>
                </c:pt>
                <c:pt idx="10251">
                  <c:v>39.847677411775415</c:v>
                </c:pt>
                <c:pt idx="10252">
                  <c:v>39.848440004974925</c:v>
                </c:pt>
                <c:pt idx="10253">
                  <c:v>39.849375082599238</c:v>
                </c:pt>
                <c:pt idx="10254">
                  <c:v>39.85009995436009</c:v>
                </c:pt>
                <c:pt idx="10255">
                  <c:v>39.850678223809595</c:v>
                </c:pt>
                <c:pt idx="10256">
                  <c:v>39.850819691433358</c:v>
                </c:pt>
                <c:pt idx="10257">
                  <c:v>39.851348430249196</c:v>
                </c:pt>
                <c:pt idx="10258">
                  <c:v>39.851787281426581</c:v>
                </c:pt>
                <c:pt idx="10259">
                  <c:v>39.852728763604851</c:v>
                </c:pt>
                <c:pt idx="10260">
                  <c:v>39.854169232051113</c:v>
                </c:pt>
                <c:pt idx="10261">
                  <c:v>39.855555016031268</c:v>
                </c:pt>
                <c:pt idx="10262">
                  <c:v>39.855719385894375</c:v>
                </c:pt>
                <c:pt idx="10263">
                  <c:v>39.856176981973285</c:v>
                </c:pt>
                <c:pt idx="10264">
                  <c:v>39.857080380295457</c:v>
                </c:pt>
                <c:pt idx="10265">
                  <c:v>39.858729196334473</c:v>
                </c:pt>
                <c:pt idx="10266">
                  <c:v>39.859228970232465</c:v>
                </c:pt>
                <c:pt idx="10267">
                  <c:v>39.860554906846133</c:v>
                </c:pt>
                <c:pt idx="10268">
                  <c:v>39.862532577008423</c:v>
                </c:pt>
                <c:pt idx="10269">
                  <c:v>39.863042945951136</c:v>
                </c:pt>
                <c:pt idx="10270">
                  <c:v>39.863272501885156</c:v>
                </c:pt>
                <c:pt idx="10271">
                  <c:v>39.864013197846837</c:v>
                </c:pt>
                <c:pt idx="10272">
                  <c:v>39.865406105286539</c:v>
                </c:pt>
                <c:pt idx="10273">
                  <c:v>39.87074383197271</c:v>
                </c:pt>
                <c:pt idx="10274">
                  <c:v>39.872247878282636</c:v>
                </c:pt>
                <c:pt idx="10275">
                  <c:v>39.873183393379129</c:v>
                </c:pt>
                <c:pt idx="10276">
                  <c:v>39.875621354547867</c:v>
                </c:pt>
                <c:pt idx="10277">
                  <c:v>39.875641306797682</c:v>
                </c:pt>
                <c:pt idx="10278">
                  <c:v>39.876019973331566</c:v>
                </c:pt>
                <c:pt idx="10279">
                  <c:v>39.876071664231219</c:v>
                </c:pt>
                <c:pt idx="10280">
                  <c:v>39.876227089909477</c:v>
                </c:pt>
                <c:pt idx="10281">
                  <c:v>39.876713620026571</c:v>
                </c:pt>
                <c:pt idx="10282">
                  <c:v>39.879214558363252</c:v>
                </c:pt>
                <c:pt idx="10283">
                  <c:v>39.879321121427104</c:v>
                </c:pt>
                <c:pt idx="10284">
                  <c:v>39.879463311133655</c:v>
                </c:pt>
                <c:pt idx="10285">
                  <c:v>39.880184839416422</c:v>
                </c:pt>
                <c:pt idx="10286">
                  <c:v>39.882125215278265</c:v>
                </c:pt>
                <c:pt idx="10287">
                  <c:v>39.882776230505122</c:v>
                </c:pt>
                <c:pt idx="10288">
                  <c:v>39.884193616456599</c:v>
                </c:pt>
                <c:pt idx="10289">
                  <c:v>39.884674266586835</c:v>
                </c:pt>
                <c:pt idx="10290">
                  <c:v>39.884921852197003</c:v>
                </c:pt>
                <c:pt idx="10291">
                  <c:v>39.88599189063693</c:v>
                </c:pt>
                <c:pt idx="10292">
                  <c:v>39.888423235846631</c:v>
                </c:pt>
                <c:pt idx="10293">
                  <c:v>39.889385270791024</c:v>
                </c:pt>
                <c:pt idx="10294">
                  <c:v>39.890776905178569</c:v>
                </c:pt>
                <c:pt idx="10295">
                  <c:v>39.891160693862183</c:v>
                </c:pt>
                <c:pt idx="10296">
                  <c:v>39.891320300318149</c:v>
                </c:pt>
                <c:pt idx="10297">
                  <c:v>39.891500471761042</c:v>
                </c:pt>
                <c:pt idx="10298">
                  <c:v>39.892279999118742</c:v>
                </c:pt>
                <c:pt idx="10299">
                  <c:v>39.892658981631563</c:v>
                </c:pt>
                <c:pt idx="10300">
                  <c:v>39.893532548116639</c:v>
                </c:pt>
                <c:pt idx="10301">
                  <c:v>39.894403215766133</c:v>
                </c:pt>
                <c:pt idx="10302">
                  <c:v>39.894861817050341</c:v>
                </c:pt>
                <c:pt idx="10303">
                  <c:v>39.894959602706962</c:v>
                </c:pt>
                <c:pt idx="10304">
                  <c:v>39.898323392515806</c:v>
                </c:pt>
                <c:pt idx="10305">
                  <c:v>39.900146511350272</c:v>
                </c:pt>
                <c:pt idx="10306">
                  <c:v>39.901491103334145</c:v>
                </c:pt>
                <c:pt idx="10307">
                  <c:v>39.901675146166248</c:v>
                </c:pt>
                <c:pt idx="10308">
                  <c:v>39.902482360478992</c:v>
                </c:pt>
                <c:pt idx="10309">
                  <c:v>39.903145458569931</c:v>
                </c:pt>
                <c:pt idx="10310">
                  <c:v>39.903171002257196</c:v>
                </c:pt>
                <c:pt idx="10311">
                  <c:v>39.904901621870565</c:v>
                </c:pt>
                <c:pt idx="10312">
                  <c:v>39.905272347136219</c:v>
                </c:pt>
                <c:pt idx="10313">
                  <c:v>39.90698786698394</c:v>
                </c:pt>
                <c:pt idx="10314">
                  <c:v>39.907236340770311</c:v>
                </c:pt>
                <c:pt idx="10315">
                  <c:v>39.907671272101375</c:v>
                </c:pt>
                <c:pt idx="10316">
                  <c:v>39.908075281939503</c:v>
                </c:pt>
                <c:pt idx="10317">
                  <c:v>39.908511370885655</c:v>
                </c:pt>
                <c:pt idx="10318">
                  <c:v>39.90856315670932</c:v>
                </c:pt>
                <c:pt idx="10319">
                  <c:v>39.910765371293849</c:v>
                </c:pt>
                <c:pt idx="10320">
                  <c:v>39.910930056053168</c:v>
                </c:pt>
                <c:pt idx="10321">
                  <c:v>39.912458280700726</c:v>
                </c:pt>
                <c:pt idx="10322">
                  <c:v>39.913050595601433</c:v>
                </c:pt>
                <c:pt idx="10323">
                  <c:v>39.913594714082144</c:v>
                </c:pt>
                <c:pt idx="10324">
                  <c:v>39.915968227199862</c:v>
                </c:pt>
                <c:pt idx="10325">
                  <c:v>39.916889237417919</c:v>
                </c:pt>
                <c:pt idx="10326">
                  <c:v>39.917476281339987</c:v>
                </c:pt>
                <c:pt idx="10327">
                  <c:v>39.917972064009895</c:v>
                </c:pt>
                <c:pt idx="10328">
                  <c:v>39.920060451323636</c:v>
                </c:pt>
                <c:pt idx="10329">
                  <c:v>39.920395316489689</c:v>
                </c:pt>
                <c:pt idx="10330">
                  <c:v>39.921014310996789</c:v>
                </c:pt>
                <c:pt idx="10331">
                  <c:v>39.922467688877937</c:v>
                </c:pt>
                <c:pt idx="10332">
                  <c:v>39.923082933935447</c:v>
                </c:pt>
                <c:pt idx="10333">
                  <c:v>39.923109953086538</c:v>
                </c:pt>
                <c:pt idx="10334">
                  <c:v>39.923303761834106</c:v>
                </c:pt>
                <c:pt idx="10335">
                  <c:v>39.923317634298911</c:v>
                </c:pt>
                <c:pt idx="10336">
                  <c:v>39.924046404770273</c:v>
                </c:pt>
                <c:pt idx="10337">
                  <c:v>39.924174018451836</c:v>
                </c:pt>
                <c:pt idx="10338">
                  <c:v>39.927098053287096</c:v>
                </c:pt>
                <c:pt idx="10339">
                  <c:v>39.928545794924098</c:v>
                </c:pt>
                <c:pt idx="10340">
                  <c:v>39.928940527961807</c:v>
                </c:pt>
                <c:pt idx="10341">
                  <c:v>39.930189004733229</c:v>
                </c:pt>
                <c:pt idx="10342">
                  <c:v>39.930510891393332</c:v>
                </c:pt>
                <c:pt idx="10343">
                  <c:v>39.931561880822798</c:v>
                </c:pt>
                <c:pt idx="10344">
                  <c:v>39.932388997817561</c:v>
                </c:pt>
                <c:pt idx="10345">
                  <c:v>39.932518267973975</c:v>
                </c:pt>
                <c:pt idx="10346">
                  <c:v>39.933451505366044</c:v>
                </c:pt>
                <c:pt idx="10347">
                  <c:v>39.933654911827574</c:v>
                </c:pt>
                <c:pt idx="10348">
                  <c:v>39.934924485670876</c:v>
                </c:pt>
                <c:pt idx="10349">
                  <c:v>39.93514332858215</c:v>
                </c:pt>
                <c:pt idx="10350">
                  <c:v>39.93525749608456</c:v>
                </c:pt>
                <c:pt idx="10351">
                  <c:v>39.935520442235372</c:v>
                </c:pt>
                <c:pt idx="10352">
                  <c:v>39.936778321256078</c:v>
                </c:pt>
                <c:pt idx="10353">
                  <c:v>39.937407328429188</c:v>
                </c:pt>
                <c:pt idx="10354">
                  <c:v>39.9377035922193</c:v>
                </c:pt>
                <c:pt idx="10355">
                  <c:v>39.938193463339559</c:v>
                </c:pt>
                <c:pt idx="10356">
                  <c:v>39.938383737859397</c:v>
                </c:pt>
                <c:pt idx="10357">
                  <c:v>39.938886063254429</c:v>
                </c:pt>
                <c:pt idx="10358">
                  <c:v>39.940922275119803</c:v>
                </c:pt>
                <c:pt idx="10359">
                  <c:v>39.941852018862278</c:v>
                </c:pt>
                <c:pt idx="10360">
                  <c:v>39.942034885439632</c:v>
                </c:pt>
                <c:pt idx="10361">
                  <c:v>39.94312849414424</c:v>
                </c:pt>
                <c:pt idx="10362">
                  <c:v>39.943843244658041</c:v>
                </c:pt>
                <c:pt idx="10363">
                  <c:v>39.944064867489693</c:v>
                </c:pt>
                <c:pt idx="10364">
                  <c:v>39.944320674366629</c:v>
                </c:pt>
                <c:pt idx="10365">
                  <c:v>39.94444408631167</c:v>
                </c:pt>
                <c:pt idx="10366">
                  <c:v>39.944880926537571</c:v>
                </c:pt>
                <c:pt idx="10367">
                  <c:v>39.948548743168779</c:v>
                </c:pt>
                <c:pt idx="10368">
                  <c:v>39.951143769190431</c:v>
                </c:pt>
                <c:pt idx="10369">
                  <c:v>39.951266919169939</c:v>
                </c:pt>
                <c:pt idx="10370">
                  <c:v>39.951853460774004</c:v>
                </c:pt>
                <c:pt idx="10371">
                  <c:v>39.952439394108104</c:v>
                </c:pt>
                <c:pt idx="10372">
                  <c:v>39.952926856913486</c:v>
                </c:pt>
                <c:pt idx="10373">
                  <c:v>39.953461096012767</c:v>
                </c:pt>
                <c:pt idx="10374">
                  <c:v>39.954008248534933</c:v>
                </c:pt>
                <c:pt idx="10375">
                  <c:v>39.956897977779562</c:v>
                </c:pt>
                <c:pt idx="10376">
                  <c:v>39.957498648347737</c:v>
                </c:pt>
                <c:pt idx="10377">
                  <c:v>39.95779615228146</c:v>
                </c:pt>
                <c:pt idx="10378">
                  <c:v>39.957857944735785</c:v>
                </c:pt>
                <c:pt idx="10379">
                  <c:v>39.957959123748175</c:v>
                </c:pt>
                <c:pt idx="10380">
                  <c:v>39.958909675113084</c:v>
                </c:pt>
                <c:pt idx="10381">
                  <c:v>39.959941105207832</c:v>
                </c:pt>
                <c:pt idx="10382">
                  <c:v>39.961815710991587</c:v>
                </c:pt>
                <c:pt idx="10383">
                  <c:v>39.962756537501491</c:v>
                </c:pt>
                <c:pt idx="10384">
                  <c:v>39.963880518807628</c:v>
                </c:pt>
                <c:pt idx="10385">
                  <c:v>39.963937451868965</c:v>
                </c:pt>
                <c:pt idx="10386">
                  <c:v>39.964878069796818</c:v>
                </c:pt>
                <c:pt idx="10387">
                  <c:v>39.965389617628119</c:v>
                </c:pt>
                <c:pt idx="10388">
                  <c:v>39.965870890423702</c:v>
                </c:pt>
                <c:pt idx="10389">
                  <c:v>39.966147488513847</c:v>
                </c:pt>
                <c:pt idx="10390">
                  <c:v>39.966958306260558</c:v>
                </c:pt>
                <c:pt idx="10391">
                  <c:v>39.968144116385268</c:v>
                </c:pt>
                <c:pt idx="10392">
                  <c:v>39.969805086850812</c:v>
                </c:pt>
                <c:pt idx="10393">
                  <c:v>39.969926607544856</c:v>
                </c:pt>
                <c:pt idx="10394">
                  <c:v>39.970034850201564</c:v>
                </c:pt>
                <c:pt idx="10395">
                  <c:v>39.970235531010466</c:v>
                </c:pt>
                <c:pt idx="10396">
                  <c:v>39.970295440217704</c:v>
                </c:pt>
                <c:pt idx="10397">
                  <c:v>39.97261729985312</c:v>
                </c:pt>
                <c:pt idx="10398">
                  <c:v>39.973198123044391</c:v>
                </c:pt>
                <c:pt idx="10399">
                  <c:v>39.973910787152903</c:v>
                </c:pt>
                <c:pt idx="10400">
                  <c:v>39.974741977959695</c:v>
                </c:pt>
                <c:pt idx="10401">
                  <c:v>39.974742349519374</c:v>
                </c:pt>
                <c:pt idx="10402">
                  <c:v>39.974797282503694</c:v>
                </c:pt>
                <c:pt idx="10403">
                  <c:v>39.977248550322606</c:v>
                </c:pt>
                <c:pt idx="10404">
                  <c:v>39.978049263095137</c:v>
                </c:pt>
                <c:pt idx="10405">
                  <c:v>39.978516639084454</c:v>
                </c:pt>
                <c:pt idx="10406">
                  <c:v>39.978666838872705</c:v>
                </c:pt>
                <c:pt idx="10407">
                  <c:v>39.979139085255731</c:v>
                </c:pt>
                <c:pt idx="10408">
                  <c:v>39.979225356146465</c:v>
                </c:pt>
                <c:pt idx="10409">
                  <c:v>39.980065266394561</c:v>
                </c:pt>
                <c:pt idx="10410">
                  <c:v>39.980459647223839</c:v>
                </c:pt>
                <c:pt idx="10411">
                  <c:v>39.980486699237055</c:v>
                </c:pt>
                <c:pt idx="10412">
                  <c:v>39.980948617759999</c:v>
                </c:pt>
                <c:pt idx="10413">
                  <c:v>39.981272295361357</c:v>
                </c:pt>
                <c:pt idx="10414">
                  <c:v>39.981526753800118</c:v>
                </c:pt>
                <c:pt idx="10415">
                  <c:v>39.981897646260322</c:v>
                </c:pt>
                <c:pt idx="10416">
                  <c:v>39.982807594158501</c:v>
                </c:pt>
                <c:pt idx="10417">
                  <c:v>39.983619812656414</c:v>
                </c:pt>
                <c:pt idx="10418">
                  <c:v>39.984175113389334</c:v>
                </c:pt>
                <c:pt idx="10419">
                  <c:v>39.985841415532882</c:v>
                </c:pt>
                <c:pt idx="10420">
                  <c:v>39.986337389364614</c:v>
                </c:pt>
                <c:pt idx="10421">
                  <c:v>39.989663396144273</c:v>
                </c:pt>
                <c:pt idx="10422">
                  <c:v>39.990598726093829</c:v>
                </c:pt>
                <c:pt idx="10423">
                  <c:v>39.990799586833404</c:v>
                </c:pt>
                <c:pt idx="10424">
                  <c:v>39.990961091952023</c:v>
                </c:pt>
                <c:pt idx="10425">
                  <c:v>39.99177797361763</c:v>
                </c:pt>
                <c:pt idx="10426">
                  <c:v>39.991958893983885</c:v>
                </c:pt>
                <c:pt idx="10427">
                  <c:v>39.992122896552523</c:v>
                </c:pt>
                <c:pt idx="10428">
                  <c:v>39.994416581713082</c:v>
                </c:pt>
                <c:pt idx="10429">
                  <c:v>39.99695646623546</c:v>
                </c:pt>
                <c:pt idx="10430">
                  <c:v>39.997087871782568</c:v>
                </c:pt>
                <c:pt idx="10431">
                  <c:v>39.997445233687458</c:v>
                </c:pt>
                <c:pt idx="10432">
                  <c:v>39.999644440298574</c:v>
                </c:pt>
                <c:pt idx="10433">
                  <c:v>40.001826331367042</c:v>
                </c:pt>
                <c:pt idx="10434">
                  <c:v>40.002280798784533</c:v>
                </c:pt>
                <c:pt idx="10435">
                  <c:v>40.003634882167852</c:v>
                </c:pt>
                <c:pt idx="10436">
                  <c:v>40.003751567363452</c:v>
                </c:pt>
                <c:pt idx="10437">
                  <c:v>40.00444933182893</c:v>
                </c:pt>
                <c:pt idx="10438">
                  <c:v>40.007377639244361</c:v>
                </c:pt>
                <c:pt idx="10439">
                  <c:v>40.007502382095531</c:v>
                </c:pt>
                <c:pt idx="10440">
                  <c:v>40.008870665316316</c:v>
                </c:pt>
                <c:pt idx="10441">
                  <c:v>40.008943905656565</c:v>
                </c:pt>
                <c:pt idx="10442">
                  <c:v>40.009414355617878</c:v>
                </c:pt>
                <c:pt idx="10443">
                  <c:v>40.009416392695876</c:v>
                </c:pt>
                <c:pt idx="10444">
                  <c:v>40.010742489134209</c:v>
                </c:pt>
                <c:pt idx="10445">
                  <c:v>40.012044180692989</c:v>
                </c:pt>
                <c:pt idx="10446">
                  <c:v>40.0132796952619</c:v>
                </c:pt>
                <c:pt idx="10447">
                  <c:v>40.013585061027449</c:v>
                </c:pt>
                <c:pt idx="10448">
                  <c:v>40.013700016919657</c:v>
                </c:pt>
                <c:pt idx="10449">
                  <c:v>40.013987804572267</c:v>
                </c:pt>
                <c:pt idx="10450">
                  <c:v>40.014612173080231</c:v>
                </c:pt>
                <c:pt idx="10451">
                  <c:v>40.015056174455651</c:v>
                </c:pt>
                <c:pt idx="10452">
                  <c:v>40.015244249046276</c:v>
                </c:pt>
                <c:pt idx="10453">
                  <c:v>40.016153040965982</c:v>
                </c:pt>
                <c:pt idx="10454">
                  <c:v>40.016170567790532</c:v>
                </c:pt>
                <c:pt idx="10455">
                  <c:v>40.018040857334341</c:v>
                </c:pt>
                <c:pt idx="10456">
                  <c:v>40.018604820618201</c:v>
                </c:pt>
                <c:pt idx="10457">
                  <c:v>40.019136232233663</c:v>
                </c:pt>
                <c:pt idx="10458">
                  <c:v>40.019724026572746</c:v>
                </c:pt>
                <c:pt idx="10459">
                  <c:v>40.020066720068968</c:v>
                </c:pt>
                <c:pt idx="10460">
                  <c:v>40.021242763367454</c:v>
                </c:pt>
                <c:pt idx="10461">
                  <c:v>40.022697341139526</c:v>
                </c:pt>
                <c:pt idx="10462">
                  <c:v>40.022976408100398</c:v>
                </c:pt>
                <c:pt idx="10463">
                  <c:v>40.02333020752598</c:v>
                </c:pt>
                <c:pt idx="10464">
                  <c:v>40.024076071133656</c:v>
                </c:pt>
                <c:pt idx="10465">
                  <c:v>40.024133480686672</c:v>
                </c:pt>
                <c:pt idx="10466">
                  <c:v>40.025711263849885</c:v>
                </c:pt>
                <c:pt idx="10467">
                  <c:v>40.026252203705269</c:v>
                </c:pt>
                <c:pt idx="10468">
                  <c:v>40.02692671665644</c:v>
                </c:pt>
                <c:pt idx="10469">
                  <c:v>40.028335322423821</c:v>
                </c:pt>
                <c:pt idx="10470">
                  <c:v>40.028531234383728</c:v>
                </c:pt>
                <c:pt idx="10471">
                  <c:v>40.028678272043216</c:v>
                </c:pt>
                <c:pt idx="10472">
                  <c:v>40.029086867093326</c:v>
                </c:pt>
                <c:pt idx="10473">
                  <c:v>40.029148839807483</c:v>
                </c:pt>
                <c:pt idx="10474">
                  <c:v>40.029607198522868</c:v>
                </c:pt>
                <c:pt idx="10475">
                  <c:v>40.030395142087229</c:v>
                </c:pt>
                <c:pt idx="10476">
                  <c:v>40.030489732443115</c:v>
                </c:pt>
                <c:pt idx="10477">
                  <c:v>40.031543698837254</c:v>
                </c:pt>
                <c:pt idx="10478">
                  <c:v>40.0319547291056</c:v>
                </c:pt>
                <c:pt idx="10479">
                  <c:v>40.032330510443437</c:v>
                </c:pt>
                <c:pt idx="10480">
                  <c:v>40.034689945804992</c:v>
                </c:pt>
                <c:pt idx="10481">
                  <c:v>40.035081160563877</c:v>
                </c:pt>
                <c:pt idx="10482">
                  <c:v>40.035317102932652</c:v>
                </c:pt>
                <c:pt idx="10483">
                  <c:v>40.035463501717871</c:v>
                </c:pt>
                <c:pt idx="10484">
                  <c:v>40.036089548927272</c:v>
                </c:pt>
                <c:pt idx="10485">
                  <c:v>40.036716476292078</c:v>
                </c:pt>
                <c:pt idx="10486">
                  <c:v>40.036759051933799</c:v>
                </c:pt>
                <c:pt idx="10487">
                  <c:v>40.036776731253212</c:v>
                </c:pt>
                <c:pt idx="10488">
                  <c:v>40.037290331084279</c:v>
                </c:pt>
                <c:pt idx="10489">
                  <c:v>40.037771443251522</c:v>
                </c:pt>
                <c:pt idx="10490">
                  <c:v>40.039370782099432</c:v>
                </c:pt>
                <c:pt idx="10491">
                  <c:v>40.041035702963043</c:v>
                </c:pt>
                <c:pt idx="10492">
                  <c:v>40.042072549567386</c:v>
                </c:pt>
                <c:pt idx="10493">
                  <c:v>40.04273566880029</c:v>
                </c:pt>
                <c:pt idx="10494">
                  <c:v>40.043051259424111</c:v>
                </c:pt>
                <c:pt idx="10495">
                  <c:v>40.043508880079372</c:v>
                </c:pt>
                <c:pt idx="10496">
                  <c:v>40.043700928286611</c:v>
                </c:pt>
                <c:pt idx="10497">
                  <c:v>40.045038244927063</c:v>
                </c:pt>
                <c:pt idx="10498">
                  <c:v>40.045922815107602</c:v>
                </c:pt>
                <c:pt idx="10499">
                  <c:v>40.0464146344721</c:v>
                </c:pt>
                <c:pt idx="10500">
                  <c:v>40.047054740958295</c:v>
                </c:pt>
                <c:pt idx="10501">
                  <c:v>40.047060934799205</c:v>
                </c:pt>
                <c:pt idx="10502">
                  <c:v>40.047584654157319</c:v>
                </c:pt>
                <c:pt idx="10503">
                  <c:v>40.047742274860489</c:v>
                </c:pt>
                <c:pt idx="10504">
                  <c:v>40.048885723948814</c:v>
                </c:pt>
                <c:pt idx="10505">
                  <c:v>40.049779550326683</c:v>
                </c:pt>
                <c:pt idx="10506">
                  <c:v>40.052955745651566</c:v>
                </c:pt>
                <c:pt idx="10507">
                  <c:v>40.05506331860385</c:v>
                </c:pt>
                <c:pt idx="10508">
                  <c:v>40.055908970149716</c:v>
                </c:pt>
                <c:pt idx="10509">
                  <c:v>40.057056730676891</c:v>
                </c:pt>
                <c:pt idx="10510">
                  <c:v>40.057984133382895</c:v>
                </c:pt>
                <c:pt idx="10511">
                  <c:v>40.059420055087926</c:v>
                </c:pt>
                <c:pt idx="10512">
                  <c:v>40.059580910448034</c:v>
                </c:pt>
                <c:pt idx="10513">
                  <c:v>40.059949860482959</c:v>
                </c:pt>
                <c:pt idx="10514">
                  <c:v>40.060022811427508</c:v>
                </c:pt>
                <c:pt idx="10515">
                  <c:v>40.060168795049186</c:v>
                </c:pt>
                <c:pt idx="10516">
                  <c:v>40.060671715964645</c:v>
                </c:pt>
                <c:pt idx="10517">
                  <c:v>40.062004609623983</c:v>
                </c:pt>
                <c:pt idx="10518">
                  <c:v>40.062092327916304</c:v>
                </c:pt>
                <c:pt idx="10519">
                  <c:v>40.063836263489236</c:v>
                </c:pt>
                <c:pt idx="10520">
                  <c:v>40.064003555451663</c:v>
                </c:pt>
                <c:pt idx="10521">
                  <c:v>40.064363627947593</c:v>
                </c:pt>
                <c:pt idx="10522">
                  <c:v>40.064595892552774</c:v>
                </c:pt>
                <c:pt idx="10523">
                  <c:v>40.065007872098207</c:v>
                </c:pt>
                <c:pt idx="10524">
                  <c:v>40.066450884771761</c:v>
                </c:pt>
                <c:pt idx="10525">
                  <c:v>40.066489615087789</c:v>
                </c:pt>
                <c:pt idx="10526">
                  <c:v>40.066749915039424</c:v>
                </c:pt>
                <c:pt idx="10527">
                  <c:v>40.06687494893702</c:v>
                </c:pt>
                <c:pt idx="10528">
                  <c:v>40.068005280403952</c:v>
                </c:pt>
                <c:pt idx="10529">
                  <c:v>40.069349613378591</c:v>
                </c:pt>
                <c:pt idx="10530">
                  <c:v>40.071756435372755</c:v>
                </c:pt>
                <c:pt idx="10531">
                  <c:v>40.072306661381987</c:v>
                </c:pt>
                <c:pt idx="10532">
                  <c:v>40.072354770007586</c:v>
                </c:pt>
                <c:pt idx="10533">
                  <c:v>40.0761204522273</c:v>
                </c:pt>
                <c:pt idx="10534">
                  <c:v>40.076183241523104</c:v>
                </c:pt>
                <c:pt idx="10535">
                  <c:v>40.076898688748535</c:v>
                </c:pt>
                <c:pt idx="10536">
                  <c:v>40.077591649214867</c:v>
                </c:pt>
                <c:pt idx="10537">
                  <c:v>40.077964988914289</c:v>
                </c:pt>
                <c:pt idx="10538">
                  <c:v>40.078765089816635</c:v>
                </c:pt>
                <c:pt idx="10539">
                  <c:v>40.079365663353798</c:v>
                </c:pt>
                <c:pt idx="10540">
                  <c:v>40.079773143127305</c:v>
                </c:pt>
                <c:pt idx="10541">
                  <c:v>40.079876949689073</c:v>
                </c:pt>
                <c:pt idx="10542">
                  <c:v>40.080247743216361</c:v>
                </c:pt>
                <c:pt idx="10543">
                  <c:v>40.080654451956526</c:v>
                </c:pt>
                <c:pt idx="10544">
                  <c:v>40.081815549576945</c:v>
                </c:pt>
                <c:pt idx="10545">
                  <c:v>40.081992695601983</c:v>
                </c:pt>
                <c:pt idx="10546">
                  <c:v>40.083115564423423</c:v>
                </c:pt>
                <c:pt idx="10547">
                  <c:v>40.083549486470631</c:v>
                </c:pt>
                <c:pt idx="10548">
                  <c:v>40.08401377096591</c:v>
                </c:pt>
                <c:pt idx="10549">
                  <c:v>40.084068943127889</c:v>
                </c:pt>
                <c:pt idx="10550">
                  <c:v>40.084415039622975</c:v>
                </c:pt>
                <c:pt idx="10551">
                  <c:v>40.085120437578539</c:v>
                </c:pt>
                <c:pt idx="10552">
                  <c:v>40.086465365013332</c:v>
                </c:pt>
                <c:pt idx="10553">
                  <c:v>40.087825792837926</c:v>
                </c:pt>
                <c:pt idx="10554">
                  <c:v>40.08790806866589</c:v>
                </c:pt>
                <c:pt idx="10555">
                  <c:v>40.088747824055545</c:v>
                </c:pt>
                <c:pt idx="10556">
                  <c:v>40.089559015714222</c:v>
                </c:pt>
                <c:pt idx="10557">
                  <c:v>40.089581488901615</c:v>
                </c:pt>
                <c:pt idx="10558">
                  <c:v>40.089729235169479</c:v>
                </c:pt>
                <c:pt idx="10559">
                  <c:v>40.090607320585619</c:v>
                </c:pt>
                <c:pt idx="10560">
                  <c:v>40.090609371676869</c:v>
                </c:pt>
                <c:pt idx="10561">
                  <c:v>40.09082770967504</c:v>
                </c:pt>
                <c:pt idx="10562">
                  <c:v>40.093787099810172</c:v>
                </c:pt>
                <c:pt idx="10563">
                  <c:v>40.094282528550139</c:v>
                </c:pt>
                <c:pt idx="10564">
                  <c:v>40.095233724575095</c:v>
                </c:pt>
                <c:pt idx="10565">
                  <c:v>40.096305336350099</c:v>
                </c:pt>
                <c:pt idx="10566">
                  <c:v>40.096487200515917</c:v>
                </c:pt>
                <c:pt idx="10567">
                  <c:v>40.096898898428414</c:v>
                </c:pt>
                <c:pt idx="10568">
                  <c:v>40.098201762533392</c:v>
                </c:pt>
                <c:pt idx="10569">
                  <c:v>40.099479744547835</c:v>
                </c:pt>
                <c:pt idx="10570">
                  <c:v>40.099607467463592</c:v>
                </c:pt>
                <c:pt idx="10571">
                  <c:v>40.099706447586172</c:v>
                </c:pt>
                <c:pt idx="10572">
                  <c:v>40.100163812484567</c:v>
                </c:pt>
                <c:pt idx="10573">
                  <c:v>40.100307681185605</c:v>
                </c:pt>
                <c:pt idx="10574">
                  <c:v>40.100486442153688</c:v>
                </c:pt>
                <c:pt idx="10575">
                  <c:v>40.101293232375326</c:v>
                </c:pt>
                <c:pt idx="10576">
                  <c:v>40.10356936216251</c:v>
                </c:pt>
                <c:pt idx="10577">
                  <c:v>40.103738400066462</c:v>
                </c:pt>
                <c:pt idx="10578">
                  <c:v>40.103751186389474</c:v>
                </c:pt>
                <c:pt idx="10579">
                  <c:v>40.104490340172909</c:v>
                </c:pt>
                <c:pt idx="10580">
                  <c:v>40.104816630957828</c:v>
                </c:pt>
                <c:pt idx="10581">
                  <c:v>40.106856595297685</c:v>
                </c:pt>
                <c:pt idx="10582">
                  <c:v>40.107122462819746</c:v>
                </c:pt>
                <c:pt idx="10583">
                  <c:v>40.108237097186496</c:v>
                </c:pt>
                <c:pt idx="10584">
                  <c:v>40.109177944296199</c:v>
                </c:pt>
                <c:pt idx="10585">
                  <c:v>40.110648350879245</c:v>
                </c:pt>
                <c:pt idx="10586">
                  <c:v>40.110670893919398</c:v>
                </c:pt>
                <c:pt idx="10587">
                  <c:v>40.112152895024963</c:v>
                </c:pt>
                <c:pt idx="10588">
                  <c:v>40.112195772161591</c:v>
                </c:pt>
                <c:pt idx="10589">
                  <c:v>40.113301055053753</c:v>
                </c:pt>
                <c:pt idx="10590">
                  <c:v>40.11350990139038</c:v>
                </c:pt>
                <c:pt idx="10591">
                  <c:v>40.115996850740956</c:v>
                </c:pt>
                <c:pt idx="10592">
                  <c:v>40.11607054431628</c:v>
                </c:pt>
                <c:pt idx="10593">
                  <c:v>40.116380019919788</c:v>
                </c:pt>
                <c:pt idx="10594">
                  <c:v>40.116631098686554</c:v>
                </c:pt>
                <c:pt idx="10595">
                  <c:v>40.11695866464305</c:v>
                </c:pt>
                <c:pt idx="10596">
                  <c:v>40.116966028730126</c:v>
                </c:pt>
                <c:pt idx="10597">
                  <c:v>40.117523880530037</c:v>
                </c:pt>
                <c:pt idx="10598">
                  <c:v>40.121615136670073</c:v>
                </c:pt>
                <c:pt idx="10599">
                  <c:v>40.122542443139444</c:v>
                </c:pt>
                <c:pt idx="10600">
                  <c:v>40.124403949255829</c:v>
                </c:pt>
                <c:pt idx="10601">
                  <c:v>40.124421444973457</c:v>
                </c:pt>
                <c:pt idx="10602">
                  <c:v>40.125845139784126</c:v>
                </c:pt>
                <c:pt idx="10603">
                  <c:v>40.126181654162124</c:v>
                </c:pt>
                <c:pt idx="10604">
                  <c:v>40.12661939682782</c:v>
                </c:pt>
                <c:pt idx="10605">
                  <c:v>40.12699995618982</c:v>
                </c:pt>
                <c:pt idx="10606">
                  <c:v>40.127859727117176</c:v>
                </c:pt>
                <c:pt idx="10607">
                  <c:v>40.13157580791156</c:v>
                </c:pt>
                <c:pt idx="10608">
                  <c:v>40.13305166642342</c:v>
                </c:pt>
                <c:pt idx="10609">
                  <c:v>40.134606116823306</c:v>
                </c:pt>
                <c:pt idx="10610">
                  <c:v>40.135780464573344</c:v>
                </c:pt>
                <c:pt idx="10611">
                  <c:v>40.136584802844034</c:v>
                </c:pt>
                <c:pt idx="10612">
                  <c:v>40.13669017561061</c:v>
                </c:pt>
                <c:pt idx="10613">
                  <c:v>40.137201127381125</c:v>
                </c:pt>
                <c:pt idx="10614">
                  <c:v>40.138206010448513</c:v>
                </c:pt>
                <c:pt idx="10615">
                  <c:v>40.138905882940868</c:v>
                </c:pt>
                <c:pt idx="10616">
                  <c:v>40.13951907735202</c:v>
                </c:pt>
                <c:pt idx="10617">
                  <c:v>40.139710487082269</c:v>
                </c:pt>
                <c:pt idx="10618">
                  <c:v>40.141501393062711</c:v>
                </c:pt>
                <c:pt idx="10619">
                  <c:v>40.142177732975526</c:v>
                </c:pt>
                <c:pt idx="10620">
                  <c:v>40.142198060193955</c:v>
                </c:pt>
                <c:pt idx="10621">
                  <c:v>40.143505717769074</c:v>
                </c:pt>
                <c:pt idx="10622">
                  <c:v>40.144144926812501</c:v>
                </c:pt>
                <c:pt idx="10623">
                  <c:v>40.147399504058242</c:v>
                </c:pt>
                <c:pt idx="10624">
                  <c:v>40.148881400161201</c:v>
                </c:pt>
                <c:pt idx="10625">
                  <c:v>40.150174579717486</c:v>
                </c:pt>
                <c:pt idx="10626">
                  <c:v>40.150536234853305</c:v>
                </c:pt>
                <c:pt idx="10627">
                  <c:v>40.151274887634344</c:v>
                </c:pt>
                <c:pt idx="10628">
                  <c:v>40.15270548904963</c:v>
                </c:pt>
                <c:pt idx="10629">
                  <c:v>40.152769306962867</c:v>
                </c:pt>
                <c:pt idx="10630">
                  <c:v>40.153211547129537</c:v>
                </c:pt>
                <c:pt idx="10631">
                  <c:v>40.158344220548024</c:v>
                </c:pt>
                <c:pt idx="10632">
                  <c:v>40.158805200465984</c:v>
                </c:pt>
                <c:pt idx="10633">
                  <c:v>40.159308124710812</c:v>
                </c:pt>
                <c:pt idx="10634">
                  <c:v>40.159316772202288</c:v>
                </c:pt>
                <c:pt idx="10635">
                  <c:v>40.159528409146795</c:v>
                </c:pt>
                <c:pt idx="10636">
                  <c:v>40.160936540666654</c:v>
                </c:pt>
                <c:pt idx="10637">
                  <c:v>40.1613350507169</c:v>
                </c:pt>
                <c:pt idx="10638">
                  <c:v>40.161872504404492</c:v>
                </c:pt>
                <c:pt idx="10639">
                  <c:v>40.162410452185604</c:v>
                </c:pt>
                <c:pt idx="10640">
                  <c:v>40.162781220048657</c:v>
                </c:pt>
                <c:pt idx="10641">
                  <c:v>40.163557073325684</c:v>
                </c:pt>
                <c:pt idx="10642">
                  <c:v>40.163734681037084</c:v>
                </c:pt>
                <c:pt idx="10643">
                  <c:v>40.163759486590649</c:v>
                </c:pt>
                <c:pt idx="10644">
                  <c:v>40.16409474906694</c:v>
                </c:pt>
                <c:pt idx="10645">
                  <c:v>40.164137265653451</c:v>
                </c:pt>
                <c:pt idx="10646">
                  <c:v>40.164199895346641</c:v>
                </c:pt>
                <c:pt idx="10647">
                  <c:v>40.164361841507521</c:v>
                </c:pt>
                <c:pt idx="10648">
                  <c:v>40.165061848040004</c:v>
                </c:pt>
                <c:pt idx="10649">
                  <c:v>40.165346026247285</c:v>
                </c:pt>
                <c:pt idx="10650">
                  <c:v>40.165402717228176</c:v>
                </c:pt>
                <c:pt idx="10651">
                  <c:v>40.166340245070366</c:v>
                </c:pt>
                <c:pt idx="10652">
                  <c:v>40.166632148183616</c:v>
                </c:pt>
                <c:pt idx="10653">
                  <c:v>40.166653127082476</c:v>
                </c:pt>
                <c:pt idx="10654">
                  <c:v>40.166867705716051</c:v>
                </c:pt>
                <c:pt idx="10655">
                  <c:v>40.167003195304432</c:v>
                </c:pt>
                <c:pt idx="10656">
                  <c:v>40.167088021502096</c:v>
                </c:pt>
                <c:pt idx="10657">
                  <c:v>40.167239120574713</c:v>
                </c:pt>
                <c:pt idx="10658">
                  <c:v>40.167361586843107</c:v>
                </c:pt>
                <c:pt idx="10659">
                  <c:v>40.167461724730067</c:v>
                </c:pt>
                <c:pt idx="10660">
                  <c:v>40.16761684651059</c:v>
                </c:pt>
                <c:pt idx="10661">
                  <c:v>40.168164926760724</c:v>
                </c:pt>
                <c:pt idx="10662">
                  <c:v>40.169794607313122</c:v>
                </c:pt>
                <c:pt idx="10663">
                  <c:v>40.170631666048763</c:v>
                </c:pt>
                <c:pt idx="10664">
                  <c:v>40.17068773772715</c:v>
                </c:pt>
                <c:pt idx="10665">
                  <c:v>40.171812779323801</c:v>
                </c:pt>
                <c:pt idx="10666">
                  <c:v>40.172066708409389</c:v>
                </c:pt>
                <c:pt idx="10667">
                  <c:v>40.172654262577886</c:v>
                </c:pt>
                <c:pt idx="10668">
                  <c:v>40.172856673885413</c:v>
                </c:pt>
                <c:pt idx="10669">
                  <c:v>40.173282805025671</c:v>
                </c:pt>
                <c:pt idx="10670">
                  <c:v>40.174180717838695</c:v>
                </c:pt>
                <c:pt idx="10671">
                  <c:v>40.176579906950884</c:v>
                </c:pt>
                <c:pt idx="10672">
                  <c:v>40.176762842130778</c:v>
                </c:pt>
                <c:pt idx="10673">
                  <c:v>40.177598720248632</c:v>
                </c:pt>
                <c:pt idx="10674">
                  <c:v>40.177880786937045</c:v>
                </c:pt>
                <c:pt idx="10675">
                  <c:v>40.178223617403191</c:v>
                </c:pt>
                <c:pt idx="10676">
                  <c:v>40.178371865953224</c:v>
                </c:pt>
                <c:pt idx="10677">
                  <c:v>40.179416410095982</c:v>
                </c:pt>
                <c:pt idx="10678">
                  <c:v>40.180793026426301</c:v>
                </c:pt>
                <c:pt idx="10679">
                  <c:v>40.180984822928693</c:v>
                </c:pt>
                <c:pt idx="10680">
                  <c:v>40.181386129494413</c:v>
                </c:pt>
                <c:pt idx="10681">
                  <c:v>40.181877538847509</c:v>
                </c:pt>
                <c:pt idx="10682">
                  <c:v>40.182708903266779</c:v>
                </c:pt>
                <c:pt idx="10683">
                  <c:v>40.183175193052932</c:v>
                </c:pt>
                <c:pt idx="10684">
                  <c:v>40.183669637132631</c:v>
                </c:pt>
                <c:pt idx="10685">
                  <c:v>40.18463571778021</c:v>
                </c:pt>
                <c:pt idx="10686">
                  <c:v>40.186145335704943</c:v>
                </c:pt>
                <c:pt idx="10687">
                  <c:v>40.187880270045454</c:v>
                </c:pt>
                <c:pt idx="10688">
                  <c:v>40.188566378892283</c:v>
                </c:pt>
                <c:pt idx="10689">
                  <c:v>40.188760575774879</c:v>
                </c:pt>
                <c:pt idx="10690">
                  <c:v>40.189062991878977</c:v>
                </c:pt>
                <c:pt idx="10691">
                  <c:v>40.190108450662407</c:v>
                </c:pt>
                <c:pt idx="10692">
                  <c:v>40.19092453155146</c:v>
                </c:pt>
                <c:pt idx="10693">
                  <c:v>40.191064853579881</c:v>
                </c:pt>
                <c:pt idx="10694">
                  <c:v>40.191669349241216</c:v>
                </c:pt>
                <c:pt idx="10695">
                  <c:v>40.191806128698808</c:v>
                </c:pt>
                <c:pt idx="10696">
                  <c:v>40.19194996442419</c:v>
                </c:pt>
                <c:pt idx="10697">
                  <c:v>40.193141055937112</c:v>
                </c:pt>
                <c:pt idx="10698">
                  <c:v>40.19367727141006</c:v>
                </c:pt>
                <c:pt idx="10699">
                  <c:v>40.194819666474416</c:v>
                </c:pt>
                <c:pt idx="10700">
                  <c:v>40.195897880051874</c:v>
                </c:pt>
                <c:pt idx="10701">
                  <c:v>40.196759643578062</c:v>
                </c:pt>
                <c:pt idx="10702">
                  <c:v>40.197145270053603</c:v>
                </c:pt>
                <c:pt idx="10703">
                  <c:v>40.198674601451998</c:v>
                </c:pt>
                <c:pt idx="10704">
                  <c:v>40.200947872629513</c:v>
                </c:pt>
                <c:pt idx="10705">
                  <c:v>40.202798912161043</c:v>
                </c:pt>
                <c:pt idx="10706">
                  <c:v>40.203572564946718</c:v>
                </c:pt>
                <c:pt idx="10707">
                  <c:v>40.204772472146701</c:v>
                </c:pt>
                <c:pt idx="10708">
                  <c:v>40.205684345653545</c:v>
                </c:pt>
                <c:pt idx="10709">
                  <c:v>40.206857786932694</c:v>
                </c:pt>
                <c:pt idx="10710">
                  <c:v>40.20841063935935</c:v>
                </c:pt>
                <c:pt idx="10711">
                  <c:v>40.209437305664025</c:v>
                </c:pt>
                <c:pt idx="10712">
                  <c:v>40.210245393159468</c:v>
                </c:pt>
                <c:pt idx="10713">
                  <c:v>40.211546304130884</c:v>
                </c:pt>
                <c:pt idx="10714">
                  <c:v>40.212553218667786</c:v>
                </c:pt>
                <c:pt idx="10715">
                  <c:v>40.213434457013804</c:v>
                </c:pt>
                <c:pt idx="10716">
                  <c:v>40.214266032399678</c:v>
                </c:pt>
                <c:pt idx="10717">
                  <c:v>40.214473936224024</c:v>
                </c:pt>
                <c:pt idx="10718">
                  <c:v>40.217205347370282</c:v>
                </c:pt>
                <c:pt idx="10719">
                  <c:v>40.219321225365725</c:v>
                </c:pt>
                <c:pt idx="10720">
                  <c:v>40.221827523842002</c:v>
                </c:pt>
                <c:pt idx="10721">
                  <c:v>40.22283886863849</c:v>
                </c:pt>
                <c:pt idx="10722">
                  <c:v>40.223418435658537</c:v>
                </c:pt>
                <c:pt idx="10723">
                  <c:v>40.223857287013296</c:v>
                </c:pt>
                <c:pt idx="10724">
                  <c:v>40.225065011383265</c:v>
                </c:pt>
                <c:pt idx="10725">
                  <c:v>40.225462953031958</c:v>
                </c:pt>
                <c:pt idx="10726">
                  <c:v>40.226006791147256</c:v>
                </c:pt>
                <c:pt idx="10727">
                  <c:v>40.226260653925337</c:v>
                </c:pt>
                <c:pt idx="10728">
                  <c:v>40.226268357571222</c:v>
                </c:pt>
                <c:pt idx="10729">
                  <c:v>40.226846215037298</c:v>
                </c:pt>
                <c:pt idx="10730">
                  <c:v>40.228697651707641</c:v>
                </c:pt>
                <c:pt idx="10731">
                  <c:v>40.22933539072411</c:v>
                </c:pt>
                <c:pt idx="10732">
                  <c:v>40.22974269720256</c:v>
                </c:pt>
                <c:pt idx="10733">
                  <c:v>40.230448650363229</c:v>
                </c:pt>
                <c:pt idx="10734">
                  <c:v>40.231127311188963</c:v>
                </c:pt>
                <c:pt idx="10735">
                  <c:v>40.23204102224225</c:v>
                </c:pt>
                <c:pt idx="10736">
                  <c:v>40.232244660195434</c:v>
                </c:pt>
                <c:pt idx="10737">
                  <c:v>40.232442204015427</c:v>
                </c:pt>
                <c:pt idx="10738">
                  <c:v>40.234138175351717</c:v>
                </c:pt>
                <c:pt idx="10739">
                  <c:v>40.235179828543622</c:v>
                </c:pt>
                <c:pt idx="10740">
                  <c:v>40.235267647502916</c:v>
                </c:pt>
                <c:pt idx="10741">
                  <c:v>40.235312949113236</c:v>
                </c:pt>
                <c:pt idx="10742">
                  <c:v>40.236187716065309</c:v>
                </c:pt>
                <c:pt idx="10743">
                  <c:v>40.237223246224175</c:v>
                </c:pt>
                <c:pt idx="10744">
                  <c:v>40.23820741108684</c:v>
                </c:pt>
                <c:pt idx="10745">
                  <c:v>40.238470409208624</c:v>
                </c:pt>
                <c:pt idx="10746">
                  <c:v>40.23877004395991</c:v>
                </c:pt>
                <c:pt idx="10747">
                  <c:v>40.240874102245456</c:v>
                </c:pt>
                <c:pt idx="10748">
                  <c:v>40.244194796239384</c:v>
                </c:pt>
                <c:pt idx="10749">
                  <c:v>40.245514480982095</c:v>
                </c:pt>
                <c:pt idx="10750">
                  <c:v>40.246201290303098</c:v>
                </c:pt>
                <c:pt idx="10751">
                  <c:v>40.247013673494173</c:v>
                </c:pt>
                <c:pt idx="10752">
                  <c:v>40.248798454883051</c:v>
                </c:pt>
                <c:pt idx="10753">
                  <c:v>40.248911167345383</c:v>
                </c:pt>
                <c:pt idx="10754">
                  <c:v>40.249193356498296</c:v>
                </c:pt>
                <c:pt idx="10755">
                  <c:v>40.249860836980552</c:v>
                </c:pt>
                <c:pt idx="10756">
                  <c:v>40.2499971366382</c:v>
                </c:pt>
                <c:pt idx="10757">
                  <c:v>40.251462609321827</c:v>
                </c:pt>
                <c:pt idx="10758">
                  <c:v>40.252346398614925</c:v>
                </c:pt>
                <c:pt idx="10759">
                  <c:v>40.253697203538387</c:v>
                </c:pt>
                <c:pt idx="10760">
                  <c:v>40.253866907441875</c:v>
                </c:pt>
                <c:pt idx="10761">
                  <c:v>40.25406380573655</c:v>
                </c:pt>
                <c:pt idx="10762">
                  <c:v>40.254759281199689</c:v>
                </c:pt>
                <c:pt idx="10763">
                  <c:v>40.255610632559737</c:v>
                </c:pt>
                <c:pt idx="10764">
                  <c:v>40.255652467553475</c:v>
                </c:pt>
                <c:pt idx="10765">
                  <c:v>40.257217137824568</c:v>
                </c:pt>
                <c:pt idx="10766">
                  <c:v>40.257436684758545</c:v>
                </c:pt>
                <c:pt idx="10767">
                  <c:v>40.258088379704382</c:v>
                </c:pt>
                <c:pt idx="10768">
                  <c:v>40.259005096824161</c:v>
                </c:pt>
                <c:pt idx="10769">
                  <c:v>40.259273558548486</c:v>
                </c:pt>
                <c:pt idx="10770">
                  <c:v>40.259657693357774</c:v>
                </c:pt>
                <c:pt idx="10771">
                  <c:v>40.259891690292967</c:v>
                </c:pt>
                <c:pt idx="10772">
                  <c:v>40.261376002158656</c:v>
                </c:pt>
                <c:pt idx="10773">
                  <c:v>40.262741960801712</c:v>
                </c:pt>
                <c:pt idx="10774">
                  <c:v>40.262852256935581</c:v>
                </c:pt>
                <c:pt idx="10775">
                  <c:v>40.267605838753887</c:v>
                </c:pt>
                <c:pt idx="10776">
                  <c:v>40.268016803446756</c:v>
                </c:pt>
                <c:pt idx="10777">
                  <c:v>40.268805523994352</c:v>
                </c:pt>
                <c:pt idx="10778">
                  <c:v>40.269863658806678</c:v>
                </c:pt>
                <c:pt idx="10779">
                  <c:v>40.270088292175487</c:v>
                </c:pt>
                <c:pt idx="10780">
                  <c:v>40.2701489226639</c:v>
                </c:pt>
                <c:pt idx="10781">
                  <c:v>40.270246488821911</c:v>
                </c:pt>
                <c:pt idx="10782">
                  <c:v>40.271466277815158</c:v>
                </c:pt>
                <c:pt idx="10783">
                  <c:v>40.271771955364173</c:v>
                </c:pt>
                <c:pt idx="10784">
                  <c:v>40.272319642467771</c:v>
                </c:pt>
                <c:pt idx="10785">
                  <c:v>40.274293903323986</c:v>
                </c:pt>
                <c:pt idx="10786">
                  <c:v>40.274841049151512</c:v>
                </c:pt>
                <c:pt idx="10787">
                  <c:v>40.276110814369233</c:v>
                </c:pt>
                <c:pt idx="10788">
                  <c:v>40.276158826081655</c:v>
                </c:pt>
                <c:pt idx="10789">
                  <c:v>40.278024261473021</c:v>
                </c:pt>
                <c:pt idx="10790">
                  <c:v>40.279248185528772</c:v>
                </c:pt>
                <c:pt idx="10791">
                  <c:v>40.279956923283244</c:v>
                </c:pt>
                <c:pt idx="10792">
                  <c:v>40.280288647305618</c:v>
                </c:pt>
                <c:pt idx="10793">
                  <c:v>40.281355837862343</c:v>
                </c:pt>
                <c:pt idx="10794">
                  <c:v>40.28283518018003</c:v>
                </c:pt>
                <c:pt idx="10795">
                  <c:v>40.283100300505268</c:v>
                </c:pt>
                <c:pt idx="10796">
                  <c:v>40.283329336130919</c:v>
                </c:pt>
                <c:pt idx="10797">
                  <c:v>40.283338576319167</c:v>
                </c:pt>
                <c:pt idx="10798">
                  <c:v>40.283668262420093</c:v>
                </c:pt>
                <c:pt idx="10799">
                  <c:v>40.284955851027512</c:v>
                </c:pt>
                <c:pt idx="10800">
                  <c:v>40.287178205842537</c:v>
                </c:pt>
                <c:pt idx="10801">
                  <c:v>40.287594164810535</c:v>
                </c:pt>
                <c:pt idx="10802">
                  <c:v>40.287767787835449</c:v>
                </c:pt>
                <c:pt idx="10803">
                  <c:v>40.287849168098802</c:v>
                </c:pt>
                <c:pt idx="10804">
                  <c:v>40.288335708739218</c:v>
                </c:pt>
                <c:pt idx="10805">
                  <c:v>40.288366280752321</c:v>
                </c:pt>
                <c:pt idx="10806">
                  <c:v>40.289739754425106</c:v>
                </c:pt>
                <c:pt idx="10807">
                  <c:v>40.290471119432098</c:v>
                </c:pt>
                <c:pt idx="10808">
                  <c:v>40.290545147548059</c:v>
                </c:pt>
                <c:pt idx="10809">
                  <c:v>40.291221983454506</c:v>
                </c:pt>
                <c:pt idx="10810">
                  <c:v>40.292169443391764</c:v>
                </c:pt>
                <c:pt idx="10811">
                  <c:v>40.292321610922592</c:v>
                </c:pt>
                <c:pt idx="10812">
                  <c:v>40.292388111900443</c:v>
                </c:pt>
                <c:pt idx="10813">
                  <c:v>40.295905846788678</c:v>
                </c:pt>
                <c:pt idx="10814">
                  <c:v>40.296315807359072</c:v>
                </c:pt>
                <c:pt idx="10815">
                  <c:v>40.297382706889906</c:v>
                </c:pt>
                <c:pt idx="10816">
                  <c:v>40.297793928945502</c:v>
                </c:pt>
                <c:pt idx="10817">
                  <c:v>40.298085830485356</c:v>
                </c:pt>
                <c:pt idx="10818">
                  <c:v>40.300654229719761</c:v>
                </c:pt>
                <c:pt idx="10819">
                  <c:v>40.301290644418529</c:v>
                </c:pt>
                <c:pt idx="10820">
                  <c:v>40.302765317264019</c:v>
                </c:pt>
                <c:pt idx="10821">
                  <c:v>40.303388908927637</c:v>
                </c:pt>
                <c:pt idx="10822">
                  <c:v>40.305050485348609</c:v>
                </c:pt>
                <c:pt idx="10823">
                  <c:v>40.305907798044124</c:v>
                </c:pt>
                <c:pt idx="10824">
                  <c:v>40.306601009246791</c:v>
                </c:pt>
                <c:pt idx="10825">
                  <c:v>40.30687612782436</c:v>
                </c:pt>
                <c:pt idx="10826">
                  <c:v>40.307002203828361</c:v>
                </c:pt>
                <c:pt idx="10827">
                  <c:v>40.307461548356549</c:v>
                </c:pt>
                <c:pt idx="10828">
                  <c:v>40.307830383724642</c:v>
                </c:pt>
                <c:pt idx="10829">
                  <c:v>40.308907390376056</c:v>
                </c:pt>
                <c:pt idx="10830">
                  <c:v>40.309696296007189</c:v>
                </c:pt>
                <c:pt idx="10831">
                  <c:v>40.309854457029026</c:v>
                </c:pt>
                <c:pt idx="10832">
                  <c:v>40.310878908875672</c:v>
                </c:pt>
                <c:pt idx="10833">
                  <c:v>40.31184788581573</c:v>
                </c:pt>
                <c:pt idx="10834">
                  <c:v>40.312223065224181</c:v>
                </c:pt>
                <c:pt idx="10835">
                  <c:v>40.313085261960765</c:v>
                </c:pt>
                <c:pt idx="10836">
                  <c:v>40.313095209744262</c:v>
                </c:pt>
                <c:pt idx="10837">
                  <c:v>40.313107606126174</c:v>
                </c:pt>
                <c:pt idx="10838">
                  <c:v>40.313792991465476</c:v>
                </c:pt>
                <c:pt idx="10839">
                  <c:v>40.314189158277465</c:v>
                </c:pt>
                <c:pt idx="10840">
                  <c:v>40.314434998457791</c:v>
                </c:pt>
                <c:pt idx="10841">
                  <c:v>40.314974832298461</c:v>
                </c:pt>
                <c:pt idx="10842">
                  <c:v>40.315462498796293</c:v>
                </c:pt>
                <c:pt idx="10843">
                  <c:v>40.316028854122585</c:v>
                </c:pt>
                <c:pt idx="10844">
                  <c:v>40.317068309744698</c:v>
                </c:pt>
                <c:pt idx="10845">
                  <c:v>40.318162618886149</c:v>
                </c:pt>
                <c:pt idx="10846">
                  <c:v>40.318610558027117</c:v>
                </c:pt>
                <c:pt idx="10847">
                  <c:v>40.319601305795629</c:v>
                </c:pt>
                <c:pt idx="10848">
                  <c:v>40.320293496391493</c:v>
                </c:pt>
                <c:pt idx="10849">
                  <c:v>40.32031121664626</c:v>
                </c:pt>
                <c:pt idx="10850">
                  <c:v>40.322847625185652</c:v>
                </c:pt>
                <c:pt idx="10851">
                  <c:v>40.323097538656263</c:v>
                </c:pt>
                <c:pt idx="10852">
                  <c:v>40.325331225345927</c:v>
                </c:pt>
                <c:pt idx="10853">
                  <c:v>40.326115537562927</c:v>
                </c:pt>
                <c:pt idx="10854">
                  <c:v>40.326250069413355</c:v>
                </c:pt>
                <c:pt idx="10855">
                  <c:v>40.326783407606413</c:v>
                </c:pt>
                <c:pt idx="10856">
                  <c:v>40.326962132091033</c:v>
                </c:pt>
                <c:pt idx="10857">
                  <c:v>40.328792010689057</c:v>
                </c:pt>
                <c:pt idx="10858">
                  <c:v>40.329557709267235</c:v>
                </c:pt>
                <c:pt idx="10859">
                  <c:v>40.329883900366923</c:v>
                </c:pt>
                <c:pt idx="10860">
                  <c:v>40.330537120733901</c:v>
                </c:pt>
                <c:pt idx="10861">
                  <c:v>40.331249396096574</c:v>
                </c:pt>
                <c:pt idx="10862">
                  <c:v>40.333513045321055</c:v>
                </c:pt>
                <c:pt idx="10863">
                  <c:v>40.333904842918393</c:v>
                </c:pt>
                <c:pt idx="10864">
                  <c:v>40.334086924180411</c:v>
                </c:pt>
                <c:pt idx="10865">
                  <c:v>40.334453721841378</c:v>
                </c:pt>
                <c:pt idx="10866">
                  <c:v>40.335873404455704</c:v>
                </c:pt>
                <c:pt idx="10867">
                  <c:v>40.336847879752597</c:v>
                </c:pt>
                <c:pt idx="10868">
                  <c:v>40.337690194535739</c:v>
                </c:pt>
                <c:pt idx="10869">
                  <c:v>40.339432741545124</c:v>
                </c:pt>
                <c:pt idx="10870">
                  <c:v>40.339879658022994</c:v>
                </c:pt>
                <c:pt idx="10871">
                  <c:v>40.342610109334132</c:v>
                </c:pt>
                <c:pt idx="10872">
                  <c:v>40.345151251801497</c:v>
                </c:pt>
                <c:pt idx="10873">
                  <c:v>40.345921157367229</c:v>
                </c:pt>
                <c:pt idx="10874">
                  <c:v>40.347386138212578</c:v>
                </c:pt>
                <c:pt idx="10875">
                  <c:v>40.348703403931793</c:v>
                </c:pt>
                <c:pt idx="10876">
                  <c:v>40.348718008309334</c:v>
                </c:pt>
                <c:pt idx="10877">
                  <c:v>40.348769118157222</c:v>
                </c:pt>
                <c:pt idx="10878">
                  <c:v>40.348848259757624</c:v>
                </c:pt>
                <c:pt idx="10879">
                  <c:v>40.349374630919179</c:v>
                </c:pt>
                <c:pt idx="10880">
                  <c:v>40.350359523375516</c:v>
                </c:pt>
                <c:pt idx="10881">
                  <c:v>40.351047159385793</c:v>
                </c:pt>
                <c:pt idx="10882">
                  <c:v>40.351830998225552</c:v>
                </c:pt>
                <c:pt idx="10883">
                  <c:v>40.352026004595096</c:v>
                </c:pt>
                <c:pt idx="10884">
                  <c:v>40.353604726577885</c:v>
                </c:pt>
                <c:pt idx="10885">
                  <c:v>40.355509674552636</c:v>
                </c:pt>
                <c:pt idx="10886">
                  <c:v>40.356801851493081</c:v>
                </c:pt>
                <c:pt idx="10887">
                  <c:v>40.357372816024515</c:v>
                </c:pt>
                <c:pt idx="10888">
                  <c:v>40.357424186203389</c:v>
                </c:pt>
                <c:pt idx="10889">
                  <c:v>40.358890863766838</c:v>
                </c:pt>
                <c:pt idx="10890">
                  <c:v>40.360578990171319</c:v>
                </c:pt>
                <c:pt idx="10891">
                  <c:v>40.361103848285268</c:v>
                </c:pt>
                <c:pt idx="10892">
                  <c:v>40.363201824985069</c:v>
                </c:pt>
                <c:pt idx="10893">
                  <c:v>40.364014999656632</c:v>
                </c:pt>
                <c:pt idx="10894">
                  <c:v>40.364236902030484</c:v>
                </c:pt>
                <c:pt idx="10895">
                  <c:v>40.364338727785878</c:v>
                </c:pt>
                <c:pt idx="10896">
                  <c:v>40.364413548471077</c:v>
                </c:pt>
                <c:pt idx="10897">
                  <c:v>40.366442124044099</c:v>
                </c:pt>
                <c:pt idx="10898">
                  <c:v>40.367445994118754</c:v>
                </c:pt>
                <c:pt idx="10899">
                  <c:v>40.36924110377079</c:v>
                </c:pt>
                <c:pt idx="10900">
                  <c:v>40.370299564816314</c:v>
                </c:pt>
                <c:pt idx="10901">
                  <c:v>40.371348346632232</c:v>
                </c:pt>
                <c:pt idx="10902">
                  <c:v>40.372522439813153</c:v>
                </c:pt>
                <c:pt idx="10903">
                  <c:v>40.373859069874399</c:v>
                </c:pt>
                <c:pt idx="10904">
                  <c:v>40.374045407561319</c:v>
                </c:pt>
                <c:pt idx="10905">
                  <c:v>40.375335694914291</c:v>
                </c:pt>
                <c:pt idx="10906">
                  <c:v>40.375583501836587</c:v>
                </c:pt>
                <c:pt idx="10907">
                  <c:v>40.377748974136949</c:v>
                </c:pt>
                <c:pt idx="10908">
                  <c:v>40.380758304723322</c:v>
                </c:pt>
                <c:pt idx="10909">
                  <c:v>40.38135595986018</c:v>
                </c:pt>
                <c:pt idx="10910">
                  <c:v>40.38206250549328</c:v>
                </c:pt>
                <c:pt idx="10911">
                  <c:v>40.382525353558997</c:v>
                </c:pt>
                <c:pt idx="10912">
                  <c:v>40.383195685344965</c:v>
                </c:pt>
                <c:pt idx="10913">
                  <c:v>40.383413725176169</c:v>
                </c:pt>
                <c:pt idx="10914">
                  <c:v>40.383506065190176</c:v>
                </c:pt>
                <c:pt idx="10915">
                  <c:v>40.385279536736945</c:v>
                </c:pt>
                <c:pt idx="10916">
                  <c:v>40.386327565546189</c:v>
                </c:pt>
                <c:pt idx="10917">
                  <c:v>40.386382051890081</c:v>
                </c:pt>
                <c:pt idx="10918">
                  <c:v>40.387088932498671</c:v>
                </c:pt>
                <c:pt idx="10919">
                  <c:v>40.387647147179003</c:v>
                </c:pt>
                <c:pt idx="10920">
                  <c:v>40.388241593709282</c:v>
                </c:pt>
                <c:pt idx="10921">
                  <c:v>40.388580074501249</c:v>
                </c:pt>
                <c:pt idx="10922">
                  <c:v>40.38920127482573</c:v>
                </c:pt>
                <c:pt idx="10923">
                  <c:v>40.38975042861567</c:v>
                </c:pt>
                <c:pt idx="10924">
                  <c:v>40.39079524437426</c:v>
                </c:pt>
                <c:pt idx="10925">
                  <c:v>40.391612991074069</c:v>
                </c:pt>
                <c:pt idx="10926">
                  <c:v>40.392093630300643</c:v>
                </c:pt>
                <c:pt idx="10927">
                  <c:v>40.392521905159121</c:v>
                </c:pt>
                <c:pt idx="10928">
                  <c:v>40.392737967057684</c:v>
                </c:pt>
                <c:pt idx="10929">
                  <c:v>40.393652226907641</c:v>
                </c:pt>
                <c:pt idx="10930">
                  <c:v>40.393932852734252</c:v>
                </c:pt>
                <c:pt idx="10931">
                  <c:v>40.395501324994491</c:v>
                </c:pt>
                <c:pt idx="10932">
                  <c:v>40.395888980666498</c:v>
                </c:pt>
                <c:pt idx="10933">
                  <c:v>40.397786834030342</c:v>
                </c:pt>
                <c:pt idx="10934">
                  <c:v>40.399098614628365</c:v>
                </c:pt>
                <c:pt idx="10935">
                  <c:v>40.399234901937639</c:v>
                </c:pt>
                <c:pt idx="10936">
                  <c:v>40.402124923331627</c:v>
                </c:pt>
                <c:pt idx="10937">
                  <c:v>40.403916150014268</c:v>
                </c:pt>
                <c:pt idx="10938">
                  <c:v>40.40435945211452</c:v>
                </c:pt>
                <c:pt idx="10939">
                  <c:v>40.404469042156023</c:v>
                </c:pt>
                <c:pt idx="10940">
                  <c:v>40.408329532778382</c:v>
                </c:pt>
                <c:pt idx="10941">
                  <c:v>40.408839736393261</c:v>
                </c:pt>
                <c:pt idx="10942">
                  <c:v>40.408935317338553</c:v>
                </c:pt>
                <c:pt idx="10943">
                  <c:v>40.409144131609395</c:v>
                </c:pt>
                <c:pt idx="10944">
                  <c:v>40.409305990864027</c:v>
                </c:pt>
                <c:pt idx="10945">
                  <c:v>40.40941383605989</c:v>
                </c:pt>
                <c:pt idx="10946">
                  <c:v>40.412895106277034</c:v>
                </c:pt>
                <c:pt idx="10947">
                  <c:v>40.413021628359346</c:v>
                </c:pt>
                <c:pt idx="10948">
                  <c:v>40.414792180080084</c:v>
                </c:pt>
                <c:pt idx="10949">
                  <c:v>40.415702302402806</c:v>
                </c:pt>
                <c:pt idx="10950">
                  <c:v>40.416566980641797</c:v>
                </c:pt>
                <c:pt idx="10951">
                  <c:v>40.416903419717229</c:v>
                </c:pt>
                <c:pt idx="10952">
                  <c:v>40.417981964322173</c:v>
                </c:pt>
                <c:pt idx="10953">
                  <c:v>40.418133375245887</c:v>
                </c:pt>
                <c:pt idx="10954">
                  <c:v>40.419423636154399</c:v>
                </c:pt>
                <c:pt idx="10955">
                  <c:v>40.41967325263672</c:v>
                </c:pt>
                <c:pt idx="10956">
                  <c:v>40.419774643900681</c:v>
                </c:pt>
                <c:pt idx="10957">
                  <c:v>40.420594596098752</c:v>
                </c:pt>
                <c:pt idx="10958">
                  <c:v>40.420738102926308</c:v>
                </c:pt>
                <c:pt idx="10959">
                  <c:v>40.424851436668384</c:v>
                </c:pt>
                <c:pt idx="10960">
                  <c:v>40.425230633192804</c:v>
                </c:pt>
                <c:pt idx="10961">
                  <c:v>40.426040588542151</c:v>
                </c:pt>
                <c:pt idx="10962">
                  <c:v>40.426807286749977</c:v>
                </c:pt>
                <c:pt idx="10963">
                  <c:v>40.426816542039013</c:v>
                </c:pt>
                <c:pt idx="10964">
                  <c:v>40.42832421929149</c:v>
                </c:pt>
                <c:pt idx="10965">
                  <c:v>40.429136032684582</c:v>
                </c:pt>
                <c:pt idx="10966">
                  <c:v>40.429155602836254</c:v>
                </c:pt>
                <c:pt idx="10967">
                  <c:v>40.43091532681219</c:v>
                </c:pt>
                <c:pt idx="10968">
                  <c:v>40.430928512147794</c:v>
                </c:pt>
                <c:pt idx="10969">
                  <c:v>40.431137370513618</c:v>
                </c:pt>
                <c:pt idx="10970">
                  <c:v>40.431487354183311</c:v>
                </c:pt>
                <c:pt idx="10971">
                  <c:v>40.432413642523215</c:v>
                </c:pt>
                <c:pt idx="10972">
                  <c:v>40.433569248403948</c:v>
                </c:pt>
                <c:pt idx="10973">
                  <c:v>40.434061458606621</c:v>
                </c:pt>
                <c:pt idx="10974">
                  <c:v>40.435801119193101</c:v>
                </c:pt>
                <c:pt idx="10975">
                  <c:v>40.436316264600613</c:v>
                </c:pt>
                <c:pt idx="10976">
                  <c:v>40.439883230099561</c:v>
                </c:pt>
                <c:pt idx="10977">
                  <c:v>40.444042554494402</c:v>
                </c:pt>
                <c:pt idx="10978">
                  <c:v>40.444329035546723</c:v>
                </c:pt>
                <c:pt idx="10979">
                  <c:v>40.444601620120764</c:v>
                </c:pt>
                <c:pt idx="10980">
                  <c:v>40.446939847126693</c:v>
                </c:pt>
                <c:pt idx="10981">
                  <c:v>40.44915212295804</c:v>
                </c:pt>
                <c:pt idx="10982">
                  <c:v>40.449417666944008</c:v>
                </c:pt>
                <c:pt idx="10983">
                  <c:v>40.45088890610868</c:v>
                </c:pt>
                <c:pt idx="10984">
                  <c:v>40.45252056100766</c:v>
                </c:pt>
                <c:pt idx="10985">
                  <c:v>40.453933464136057</c:v>
                </c:pt>
                <c:pt idx="10986">
                  <c:v>40.454996068007567</c:v>
                </c:pt>
                <c:pt idx="10987">
                  <c:v>40.457218611382579</c:v>
                </c:pt>
                <c:pt idx="10988">
                  <c:v>40.458052220279448</c:v>
                </c:pt>
                <c:pt idx="10989">
                  <c:v>40.458077305974747</c:v>
                </c:pt>
                <c:pt idx="10990">
                  <c:v>40.458395464630577</c:v>
                </c:pt>
                <c:pt idx="10991">
                  <c:v>40.459799131961489</c:v>
                </c:pt>
                <c:pt idx="10992">
                  <c:v>40.459902758790122</c:v>
                </c:pt>
                <c:pt idx="10993">
                  <c:v>40.460460461573902</c:v>
                </c:pt>
                <c:pt idx="10994">
                  <c:v>40.460711606062311</c:v>
                </c:pt>
                <c:pt idx="10995">
                  <c:v>40.462014868126488</c:v>
                </c:pt>
                <c:pt idx="10996">
                  <c:v>40.462113414184856</c:v>
                </c:pt>
                <c:pt idx="10997">
                  <c:v>40.462478479240318</c:v>
                </c:pt>
                <c:pt idx="10998">
                  <c:v>40.462996257473158</c:v>
                </c:pt>
                <c:pt idx="10999">
                  <c:v>40.463234300397815</c:v>
                </c:pt>
                <c:pt idx="11000">
                  <c:v>40.463563708687552</c:v>
                </c:pt>
                <c:pt idx="11001">
                  <c:v>40.463909455430922</c:v>
                </c:pt>
                <c:pt idx="11002">
                  <c:v>40.465741390874186</c:v>
                </c:pt>
                <c:pt idx="11003">
                  <c:v>40.466281026620472</c:v>
                </c:pt>
                <c:pt idx="11004">
                  <c:v>40.468220661813902</c:v>
                </c:pt>
                <c:pt idx="11005">
                  <c:v>40.468369159510125</c:v>
                </c:pt>
                <c:pt idx="11006">
                  <c:v>40.468951975567116</c:v>
                </c:pt>
                <c:pt idx="11007">
                  <c:v>40.468995337087527</c:v>
                </c:pt>
                <c:pt idx="11008">
                  <c:v>40.470209155210789</c:v>
                </c:pt>
                <c:pt idx="11009">
                  <c:v>40.471587573051643</c:v>
                </c:pt>
                <c:pt idx="11010">
                  <c:v>40.472908586357171</c:v>
                </c:pt>
                <c:pt idx="11011">
                  <c:v>40.475092795101361</c:v>
                </c:pt>
                <c:pt idx="11012">
                  <c:v>40.476471595910176</c:v>
                </c:pt>
                <c:pt idx="11013">
                  <c:v>40.476656814508807</c:v>
                </c:pt>
                <c:pt idx="11014">
                  <c:v>40.476925801627402</c:v>
                </c:pt>
                <c:pt idx="11015">
                  <c:v>40.477421946882188</c:v>
                </c:pt>
                <c:pt idx="11016">
                  <c:v>40.478835026748996</c:v>
                </c:pt>
                <c:pt idx="11017">
                  <c:v>40.480034381099792</c:v>
                </c:pt>
                <c:pt idx="11018">
                  <c:v>40.480528068155316</c:v>
                </c:pt>
                <c:pt idx="11019">
                  <c:v>40.481645542294174</c:v>
                </c:pt>
                <c:pt idx="11020">
                  <c:v>40.481660486973581</c:v>
                </c:pt>
                <c:pt idx="11021">
                  <c:v>40.48266192830355</c:v>
                </c:pt>
                <c:pt idx="11022">
                  <c:v>40.483093916421325</c:v>
                </c:pt>
                <c:pt idx="11023">
                  <c:v>40.486578210704039</c:v>
                </c:pt>
                <c:pt idx="11024">
                  <c:v>40.487807901380492</c:v>
                </c:pt>
                <c:pt idx="11025">
                  <c:v>40.488695807494004</c:v>
                </c:pt>
                <c:pt idx="11026">
                  <c:v>40.489401498278738</c:v>
                </c:pt>
                <c:pt idx="11027">
                  <c:v>40.489876545529363</c:v>
                </c:pt>
                <c:pt idx="11028">
                  <c:v>40.490280253638019</c:v>
                </c:pt>
                <c:pt idx="11029">
                  <c:v>40.491209503850847</c:v>
                </c:pt>
                <c:pt idx="11030">
                  <c:v>40.491978805928781</c:v>
                </c:pt>
                <c:pt idx="11031">
                  <c:v>40.492066794098349</c:v>
                </c:pt>
                <c:pt idx="11032">
                  <c:v>40.49280157660943</c:v>
                </c:pt>
                <c:pt idx="11033">
                  <c:v>40.493241502101569</c:v>
                </c:pt>
                <c:pt idx="11034">
                  <c:v>40.493414719977046</c:v>
                </c:pt>
                <c:pt idx="11035">
                  <c:v>40.494694624419267</c:v>
                </c:pt>
                <c:pt idx="11036">
                  <c:v>40.497249016897968</c:v>
                </c:pt>
                <c:pt idx="11037">
                  <c:v>40.49846271935715</c:v>
                </c:pt>
                <c:pt idx="11038">
                  <c:v>40.4986527734902</c:v>
                </c:pt>
                <c:pt idx="11039">
                  <c:v>40.499699493247327</c:v>
                </c:pt>
                <c:pt idx="11040">
                  <c:v>40.499778429694942</c:v>
                </c:pt>
                <c:pt idx="11041">
                  <c:v>40.500209667102965</c:v>
                </c:pt>
                <c:pt idx="11042">
                  <c:v>40.502980068175745</c:v>
                </c:pt>
                <c:pt idx="11043">
                  <c:v>40.504686142659232</c:v>
                </c:pt>
                <c:pt idx="11044">
                  <c:v>40.504866832816354</c:v>
                </c:pt>
                <c:pt idx="11045">
                  <c:v>40.505830307399577</c:v>
                </c:pt>
                <c:pt idx="11046">
                  <c:v>40.507687208755499</c:v>
                </c:pt>
                <c:pt idx="11047">
                  <c:v>40.508509131879904</c:v>
                </c:pt>
                <c:pt idx="11048">
                  <c:v>40.509047294616678</c:v>
                </c:pt>
                <c:pt idx="11049">
                  <c:v>40.509732405554523</c:v>
                </c:pt>
                <c:pt idx="11050">
                  <c:v>40.509743277343738</c:v>
                </c:pt>
                <c:pt idx="11051">
                  <c:v>40.510930650733208</c:v>
                </c:pt>
                <c:pt idx="11052">
                  <c:v>40.511164469553819</c:v>
                </c:pt>
                <c:pt idx="11053">
                  <c:v>40.51147314663406</c:v>
                </c:pt>
                <c:pt idx="11054">
                  <c:v>40.511482208310738</c:v>
                </c:pt>
                <c:pt idx="11055">
                  <c:v>40.511624378653764</c:v>
                </c:pt>
                <c:pt idx="11056">
                  <c:v>40.512488220007178</c:v>
                </c:pt>
                <c:pt idx="11057">
                  <c:v>40.513137038486654</c:v>
                </c:pt>
                <c:pt idx="11058">
                  <c:v>40.513160838279546</c:v>
                </c:pt>
                <c:pt idx="11059">
                  <c:v>40.51402144425581</c:v>
                </c:pt>
                <c:pt idx="11060">
                  <c:v>40.51533723830245</c:v>
                </c:pt>
                <c:pt idx="11061">
                  <c:v>40.515339819732361</c:v>
                </c:pt>
                <c:pt idx="11062">
                  <c:v>40.516389563073176</c:v>
                </c:pt>
                <c:pt idx="11063">
                  <c:v>40.516458415377826</c:v>
                </c:pt>
                <c:pt idx="11064">
                  <c:v>40.518051027920947</c:v>
                </c:pt>
                <c:pt idx="11065">
                  <c:v>40.518410980251645</c:v>
                </c:pt>
                <c:pt idx="11066">
                  <c:v>40.518526321875001</c:v>
                </c:pt>
                <c:pt idx="11067">
                  <c:v>40.518901800703013</c:v>
                </c:pt>
                <c:pt idx="11068">
                  <c:v>40.519530591296608</c:v>
                </c:pt>
                <c:pt idx="11069">
                  <c:v>40.519740058615874</c:v>
                </c:pt>
                <c:pt idx="11070">
                  <c:v>40.520371917293268</c:v>
                </c:pt>
                <c:pt idx="11071">
                  <c:v>40.521198942161412</c:v>
                </c:pt>
                <c:pt idx="11072">
                  <c:v>40.522576170729593</c:v>
                </c:pt>
                <c:pt idx="11073">
                  <c:v>40.522687301726357</c:v>
                </c:pt>
                <c:pt idx="11074">
                  <c:v>40.524617896910193</c:v>
                </c:pt>
                <c:pt idx="11075">
                  <c:v>40.525325869203414</c:v>
                </c:pt>
                <c:pt idx="11076">
                  <c:v>40.525994987316793</c:v>
                </c:pt>
                <c:pt idx="11077">
                  <c:v>40.526007425959456</c:v>
                </c:pt>
                <c:pt idx="11078">
                  <c:v>40.526763458618426</c:v>
                </c:pt>
                <c:pt idx="11079">
                  <c:v>40.52768484290668</c:v>
                </c:pt>
                <c:pt idx="11080">
                  <c:v>40.528928202617536</c:v>
                </c:pt>
                <c:pt idx="11081">
                  <c:v>40.529034478633783</c:v>
                </c:pt>
                <c:pt idx="11082">
                  <c:v>40.529504737310894</c:v>
                </c:pt>
                <c:pt idx="11083">
                  <c:v>40.529684141518153</c:v>
                </c:pt>
                <c:pt idx="11084">
                  <c:v>40.529756815733478</c:v>
                </c:pt>
                <c:pt idx="11085">
                  <c:v>40.530153527834237</c:v>
                </c:pt>
                <c:pt idx="11086">
                  <c:v>40.530681609889825</c:v>
                </c:pt>
                <c:pt idx="11087">
                  <c:v>40.531137535417074</c:v>
                </c:pt>
                <c:pt idx="11088">
                  <c:v>40.531499814951545</c:v>
                </c:pt>
                <c:pt idx="11089">
                  <c:v>40.532637536362323</c:v>
                </c:pt>
                <c:pt idx="11090">
                  <c:v>40.534340565999607</c:v>
                </c:pt>
                <c:pt idx="11091">
                  <c:v>40.537189949816117</c:v>
                </c:pt>
                <c:pt idx="11092">
                  <c:v>40.538647415481968</c:v>
                </c:pt>
                <c:pt idx="11093">
                  <c:v>40.539339968428372</c:v>
                </c:pt>
                <c:pt idx="11094">
                  <c:v>40.540739851684876</c:v>
                </c:pt>
                <c:pt idx="11095">
                  <c:v>40.541821651372743</c:v>
                </c:pt>
                <c:pt idx="11096">
                  <c:v>40.544417983568792</c:v>
                </c:pt>
                <c:pt idx="11097">
                  <c:v>40.544797781079573</c:v>
                </c:pt>
                <c:pt idx="11098">
                  <c:v>40.544907699138342</c:v>
                </c:pt>
                <c:pt idx="11099">
                  <c:v>40.545373971725489</c:v>
                </c:pt>
                <c:pt idx="11100">
                  <c:v>40.547180791385671</c:v>
                </c:pt>
                <c:pt idx="11101">
                  <c:v>40.548487637535004</c:v>
                </c:pt>
                <c:pt idx="11102">
                  <c:v>40.548539184093052</c:v>
                </c:pt>
                <c:pt idx="11103">
                  <c:v>40.54947800502319</c:v>
                </c:pt>
                <c:pt idx="11104">
                  <c:v>40.550244778541838</c:v>
                </c:pt>
                <c:pt idx="11105">
                  <c:v>40.55025753282213</c:v>
                </c:pt>
                <c:pt idx="11106">
                  <c:v>40.550949620872409</c:v>
                </c:pt>
                <c:pt idx="11107">
                  <c:v>40.552720366748652</c:v>
                </c:pt>
                <c:pt idx="11108">
                  <c:v>40.553886654760348</c:v>
                </c:pt>
                <c:pt idx="11109">
                  <c:v>40.555905385844085</c:v>
                </c:pt>
                <c:pt idx="11110">
                  <c:v>40.557281966079444</c:v>
                </c:pt>
                <c:pt idx="11111">
                  <c:v>40.557485348888065</c:v>
                </c:pt>
                <c:pt idx="11112">
                  <c:v>40.558034228914089</c:v>
                </c:pt>
                <c:pt idx="11113">
                  <c:v>40.558272563845286</c:v>
                </c:pt>
                <c:pt idx="11114">
                  <c:v>40.558738308054629</c:v>
                </c:pt>
                <c:pt idx="11115">
                  <c:v>40.558980631644737</c:v>
                </c:pt>
                <c:pt idx="11116">
                  <c:v>40.55998670158084</c:v>
                </c:pt>
                <c:pt idx="11117">
                  <c:v>40.560533116506107</c:v>
                </c:pt>
                <c:pt idx="11118">
                  <c:v>40.561176206216992</c:v>
                </c:pt>
                <c:pt idx="11119">
                  <c:v>40.561307820976538</c:v>
                </c:pt>
                <c:pt idx="11120">
                  <c:v>40.56196394948573</c:v>
                </c:pt>
                <c:pt idx="11121">
                  <c:v>40.563095725038856</c:v>
                </c:pt>
                <c:pt idx="11122">
                  <c:v>40.56358645380957</c:v>
                </c:pt>
                <c:pt idx="11123">
                  <c:v>40.56364850640194</c:v>
                </c:pt>
                <c:pt idx="11124">
                  <c:v>40.565628288133631</c:v>
                </c:pt>
                <c:pt idx="11125">
                  <c:v>40.566076500903307</c:v>
                </c:pt>
                <c:pt idx="11126">
                  <c:v>40.566955000904322</c:v>
                </c:pt>
                <c:pt idx="11127">
                  <c:v>40.567029672971778</c:v>
                </c:pt>
                <c:pt idx="11128">
                  <c:v>40.567153669909516</c:v>
                </c:pt>
                <c:pt idx="11129">
                  <c:v>40.56872764616066</c:v>
                </c:pt>
                <c:pt idx="11130">
                  <c:v>40.569684277947552</c:v>
                </c:pt>
                <c:pt idx="11131">
                  <c:v>40.570039909401373</c:v>
                </c:pt>
                <c:pt idx="11132">
                  <c:v>40.570847295131493</c:v>
                </c:pt>
                <c:pt idx="11133">
                  <c:v>40.572873570742608</c:v>
                </c:pt>
                <c:pt idx="11134">
                  <c:v>40.57365116322346</c:v>
                </c:pt>
                <c:pt idx="11135">
                  <c:v>40.575038496990778</c:v>
                </c:pt>
                <c:pt idx="11136">
                  <c:v>40.575489602426522</c:v>
                </c:pt>
                <c:pt idx="11137">
                  <c:v>40.575722421184494</c:v>
                </c:pt>
                <c:pt idx="11138">
                  <c:v>40.576260848080238</c:v>
                </c:pt>
                <c:pt idx="11139">
                  <c:v>40.576465833774002</c:v>
                </c:pt>
                <c:pt idx="11140">
                  <c:v>40.576470876762613</c:v>
                </c:pt>
                <c:pt idx="11141">
                  <c:v>40.577305506391532</c:v>
                </c:pt>
                <c:pt idx="11142">
                  <c:v>40.579533792993402</c:v>
                </c:pt>
                <c:pt idx="11143">
                  <c:v>40.579970867916323</c:v>
                </c:pt>
                <c:pt idx="11144">
                  <c:v>40.580276801089461</c:v>
                </c:pt>
                <c:pt idx="11145">
                  <c:v>40.581429372987913</c:v>
                </c:pt>
                <c:pt idx="11146">
                  <c:v>40.581520000299911</c:v>
                </c:pt>
                <c:pt idx="11147">
                  <c:v>40.582219811280638</c:v>
                </c:pt>
                <c:pt idx="11148">
                  <c:v>40.582603190691401</c:v>
                </c:pt>
                <c:pt idx="11149">
                  <c:v>40.582759152840666</c:v>
                </c:pt>
                <c:pt idx="11150">
                  <c:v>40.583499559826329</c:v>
                </c:pt>
                <c:pt idx="11151">
                  <c:v>40.58416534259058</c:v>
                </c:pt>
                <c:pt idx="11152">
                  <c:v>40.584277968373677</c:v>
                </c:pt>
                <c:pt idx="11153">
                  <c:v>40.585835369500572</c:v>
                </c:pt>
                <c:pt idx="11154">
                  <c:v>40.586071900350234</c:v>
                </c:pt>
                <c:pt idx="11155">
                  <c:v>40.58621959549636</c:v>
                </c:pt>
                <c:pt idx="11156">
                  <c:v>40.586391146318192</c:v>
                </c:pt>
                <c:pt idx="11157">
                  <c:v>40.588182917725177</c:v>
                </c:pt>
                <c:pt idx="11158">
                  <c:v>40.589040136644641</c:v>
                </c:pt>
                <c:pt idx="11159">
                  <c:v>40.589397912897063</c:v>
                </c:pt>
                <c:pt idx="11160">
                  <c:v>40.58971702294005</c:v>
                </c:pt>
                <c:pt idx="11161">
                  <c:v>40.592560830022485</c:v>
                </c:pt>
                <c:pt idx="11162">
                  <c:v>40.594431117514034</c:v>
                </c:pt>
                <c:pt idx="11163">
                  <c:v>40.595461255936314</c:v>
                </c:pt>
                <c:pt idx="11164">
                  <c:v>40.596450646112736</c:v>
                </c:pt>
                <c:pt idx="11165">
                  <c:v>40.597181326901968</c:v>
                </c:pt>
                <c:pt idx="11166">
                  <c:v>40.598044640704714</c:v>
                </c:pt>
                <c:pt idx="11167">
                  <c:v>40.599364814385758</c:v>
                </c:pt>
                <c:pt idx="11168">
                  <c:v>40.600472878630256</c:v>
                </c:pt>
                <c:pt idx="11169">
                  <c:v>40.601074425738375</c:v>
                </c:pt>
                <c:pt idx="11170">
                  <c:v>40.601998701259099</c:v>
                </c:pt>
                <c:pt idx="11171">
                  <c:v>40.602446394501669</c:v>
                </c:pt>
                <c:pt idx="11172">
                  <c:v>40.602984746046424</c:v>
                </c:pt>
                <c:pt idx="11173">
                  <c:v>40.602992285797484</c:v>
                </c:pt>
                <c:pt idx="11174">
                  <c:v>40.603274818586499</c:v>
                </c:pt>
                <c:pt idx="11175">
                  <c:v>40.604266302040983</c:v>
                </c:pt>
                <c:pt idx="11176">
                  <c:v>40.604637567698987</c:v>
                </c:pt>
                <c:pt idx="11177">
                  <c:v>40.605144999051568</c:v>
                </c:pt>
                <c:pt idx="11178">
                  <c:v>40.605246840273438</c:v>
                </c:pt>
                <c:pt idx="11179">
                  <c:v>40.605346004751532</c:v>
                </c:pt>
                <c:pt idx="11180">
                  <c:v>40.606459419390568</c:v>
                </c:pt>
                <c:pt idx="11181">
                  <c:v>40.608090370776303</c:v>
                </c:pt>
                <c:pt idx="11182">
                  <c:v>40.608991494777506</c:v>
                </c:pt>
                <c:pt idx="11183">
                  <c:v>40.609039007005137</c:v>
                </c:pt>
                <c:pt idx="11184">
                  <c:v>40.609111730700512</c:v>
                </c:pt>
                <c:pt idx="11185">
                  <c:v>40.609252493427135</c:v>
                </c:pt>
                <c:pt idx="11186">
                  <c:v>40.612576064892352</c:v>
                </c:pt>
                <c:pt idx="11187">
                  <c:v>40.612730806100231</c:v>
                </c:pt>
                <c:pt idx="11188">
                  <c:v>40.613571754224978</c:v>
                </c:pt>
                <c:pt idx="11189">
                  <c:v>40.613799492816035</c:v>
                </c:pt>
                <c:pt idx="11190">
                  <c:v>40.61452200966238</c:v>
                </c:pt>
                <c:pt idx="11191">
                  <c:v>40.6147185542305</c:v>
                </c:pt>
                <c:pt idx="11192">
                  <c:v>40.615040257560111</c:v>
                </c:pt>
                <c:pt idx="11193">
                  <c:v>40.615241683856468</c:v>
                </c:pt>
                <c:pt idx="11194">
                  <c:v>40.615370575142634</c:v>
                </c:pt>
                <c:pt idx="11195">
                  <c:v>40.616505211071434</c:v>
                </c:pt>
                <c:pt idx="11196">
                  <c:v>40.616899970581876</c:v>
                </c:pt>
                <c:pt idx="11197">
                  <c:v>40.626270546122797</c:v>
                </c:pt>
                <c:pt idx="11198">
                  <c:v>40.630362795549878</c:v>
                </c:pt>
                <c:pt idx="11199">
                  <c:v>40.630531720607721</c:v>
                </c:pt>
                <c:pt idx="11200">
                  <c:v>40.634032699495286</c:v>
                </c:pt>
                <c:pt idx="11201">
                  <c:v>40.635053755692823</c:v>
                </c:pt>
                <c:pt idx="11202">
                  <c:v>40.635514811821899</c:v>
                </c:pt>
                <c:pt idx="11203">
                  <c:v>40.636669614895986</c:v>
                </c:pt>
                <c:pt idx="11204">
                  <c:v>40.637663737698716</c:v>
                </c:pt>
                <c:pt idx="11205">
                  <c:v>40.638569330671302</c:v>
                </c:pt>
                <c:pt idx="11206">
                  <c:v>40.640706245518246</c:v>
                </c:pt>
                <c:pt idx="11207">
                  <c:v>40.640899950143464</c:v>
                </c:pt>
                <c:pt idx="11208">
                  <c:v>40.643135481616874</c:v>
                </c:pt>
                <c:pt idx="11209">
                  <c:v>40.645165254769317</c:v>
                </c:pt>
                <c:pt idx="11210">
                  <c:v>40.64552042654023</c:v>
                </c:pt>
                <c:pt idx="11211">
                  <c:v>40.646940999346228</c:v>
                </c:pt>
                <c:pt idx="11212">
                  <c:v>40.647515212883249</c:v>
                </c:pt>
                <c:pt idx="11213">
                  <c:v>40.648884648215002</c:v>
                </c:pt>
                <c:pt idx="11214">
                  <c:v>40.649196530347481</c:v>
                </c:pt>
                <c:pt idx="11215">
                  <c:v>40.649509324991847</c:v>
                </c:pt>
                <c:pt idx="11216">
                  <c:v>40.650431574239974</c:v>
                </c:pt>
                <c:pt idx="11217">
                  <c:v>40.650905659791952</c:v>
                </c:pt>
                <c:pt idx="11218">
                  <c:v>40.65154308970893</c:v>
                </c:pt>
                <c:pt idx="11219">
                  <c:v>40.652271184152625</c:v>
                </c:pt>
                <c:pt idx="11220">
                  <c:v>40.65256461556455</c:v>
                </c:pt>
                <c:pt idx="11221">
                  <c:v>40.652913567960297</c:v>
                </c:pt>
                <c:pt idx="11222">
                  <c:v>40.654549559491024</c:v>
                </c:pt>
                <c:pt idx="11223">
                  <c:v>40.655103040897551</c:v>
                </c:pt>
                <c:pt idx="11224">
                  <c:v>40.655505176237853</c:v>
                </c:pt>
                <c:pt idx="11225">
                  <c:v>40.65780951302056</c:v>
                </c:pt>
                <c:pt idx="11226">
                  <c:v>40.658080349267621</c:v>
                </c:pt>
                <c:pt idx="11227">
                  <c:v>40.661173010296757</c:v>
                </c:pt>
                <c:pt idx="11228">
                  <c:v>40.662353446529053</c:v>
                </c:pt>
                <c:pt idx="11229">
                  <c:v>40.664542344949218</c:v>
                </c:pt>
                <c:pt idx="11230">
                  <c:v>40.665980733639806</c:v>
                </c:pt>
                <c:pt idx="11231">
                  <c:v>40.666415655397714</c:v>
                </c:pt>
                <c:pt idx="11232">
                  <c:v>40.667341513175472</c:v>
                </c:pt>
                <c:pt idx="11233">
                  <c:v>40.667490241615383</c:v>
                </c:pt>
                <c:pt idx="11234">
                  <c:v>40.668753151624983</c:v>
                </c:pt>
                <c:pt idx="11235">
                  <c:v>40.669881346959336</c:v>
                </c:pt>
                <c:pt idx="11236">
                  <c:v>40.669957193096309</c:v>
                </c:pt>
                <c:pt idx="11237">
                  <c:v>40.670497465644758</c:v>
                </c:pt>
                <c:pt idx="11238">
                  <c:v>40.670738058955131</c:v>
                </c:pt>
                <c:pt idx="11239">
                  <c:v>40.67149679020882</c:v>
                </c:pt>
                <c:pt idx="11240">
                  <c:v>40.672692274547757</c:v>
                </c:pt>
                <c:pt idx="11241">
                  <c:v>40.673229981223706</c:v>
                </c:pt>
                <c:pt idx="11242">
                  <c:v>40.67409215040373</c:v>
                </c:pt>
                <c:pt idx="11243">
                  <c:v>40.675739849742683</c:v>
                </c:pt>
                <c:pt idx="11244">
                  <c:v>40.676494164663325</c:v>
                </c:pt>
                <c:pt idx="11245">
                  <c:v>40.677123721154047</c:v>
                </c:pt>
                <c:pt idx="11246">
                  <c:v>40.678745650460407</c:v>
                </c:pt>
                <c:pt idx="11247">
                  <c:v>40.679269167897189</c:v>
                </c:pt>
                <c:pt idx="11248">
                  <c:v>40.680608658095714</c:v>
                </c:pt>
                <c:pt idx="11249">
                  <c:v>40.681447040225272</c:v>
                </c:pt>
                <c:pt idx="11250">
                  <c:v>40.681811140163063</c:v>
                </c:pt>
                <c:pt idx="11251">
                  <c:v>40.683404549168607</c:v>
                </c:pt>
                <c:pt idx="11252">
                  <c:v>40.684131861697722</c:v>
                </c:pt>
                <c:pt idx="11253">
                  <c:v>40.684359133842101</c:v>
                </c:pt>
                <c:pt idx="11254">
                  <c:v>40.685489769732911</c:v>
                </c:pt>
                <c:pt idx="11255">
                  <c:v>40.685583319231441</c:v>
                </c:pt>
                <c:pt idx="11256">
                  <c:v>40.686464332686334</c:v>
                </c:pt>
                <c:pt idx="11257">
                  <c:v>40.687857600442221</c:v>
                </c:pt>
                <c:pt idx="11258">
                  <c:v>40.688156957710177</c:v>
                </c:pt>
                <c:pt idx="11259">
                  <c:v>40.688521091203448</c:v>
                </c:pt>
                <c:pt idx="11260">
                  <c:v>40.69105168413931</c:v>
                </c:pt>
                <c:pt idx="11261">
                  <c:v>40.691820719841381</c:v>
                </c:pt>
                <c:pt idx="11262">
                  <c:v>40.693274874005006</c:v>
                </c:pt>
                <c:pt idx="11263">
                  <c:v>40.69341589990924</c:v>
                </c:pt>
                <c:pt idx="11264">
                  <c:v>40.694541841336516</c:v>
                </c:pt>
                <c:pt idx="11265">
                  <c:v>40.695068772835718</c:v>
                </c:pt>
                <c:pt idx="11266">
                  <c:v>40.696017165998221</c:v>
                </c:pt>
                <c:pt idx="11267">
                  <c:v>40.6963213221267</c:v>
                </c:pt>
                <c:pt idx="11268">
                  <c:v>40.697386789916116</c:v>
                </c:pt>
                <c:pt idx="11269">
                  <c:v>40.698229603609427</c:v>
                </c:pt>
                <c:pt idx="11270">
                  <c:v>40.69893104903791</c:v>
                </c:pt>
                <c:pt idx="11271">
                  <c:v>40.698978705604745</c:v>
                </c:pt>
                <c:pt idx="11272">
                  <c:v>40.699634660425723</c:v>
                </c:pt>
                <c:pt idx="11273">
                  <c:v>40.699666968970668</c:v>
                </c:pt>
                <c:pt idx="11274">
                  <c:v>40.701288540089941</c:v>
                </c:pt>
                <c:pt idx="11275">
                  <c:v>40.702123503309544</c:v>
                </c:pt>
                <c:pt idx="11276">
                  <c:v>40.706571319064544</c:v>
                </c:pt>
                <c:pt idx="11277">
                  <c:v>40.707953489882016</c:v>
                </c:pt>
                <c:pt idx="11278">
                  <c:v>40.712427704055635</c:v>
                </c:pt>
                <c:pt idx="11279">
                  <c:v>40.713586948065803</c:v>
                </c:pt>
                <c:pt idx="11280">
                  <c:v>40.714961410611643</c:v>
                </c:pt>
                <c:pt idx="11281">
                  <c:v>40.715402674399932</c:v>
                </c:pt>
                <c:pt idx="11282">
                  <c:v>40.716558912897547</c:v>
                </c:pt>
                <c:pt idx="11283">
                  <c:v>40.717792561616655</c:v>
                </c:pt>
                <c:pt idx="11284">
                  <c:v>40.717801502424855</c:v>
                </c:pt>
                <c:pt idx="11285">
                  <c:v>40.720206017317125</c:v>
                </c:pt>
                <c:pt idx="11286">
                  <c:v>40.721529435925035</c:v>
                </c:pt>
                <c:pt idx="11287">
                  <c:v>40.721826540907635</c:v>
                </c:pt>
                <c:pt idx="11288">
                  <c:v>40.722545160246511</c:v>
                </c:pt>
                <c:pt idx="11289">
                  <c:v>40.723131652474372</c:v>
                </c:pt>
                <c:pt idx="11290">
                  <c:v>40.724115854011544</c:v>
                </c:pt>
                <c:pt idx="11291">
                  <c:v>40.724717770222199</c:v>
                </c:pt>
                <c:pt idx="11292">
                  <c:v>40.724990444489364</c:v>
                </c:pt>
                <c:pt idx="11293">
                  <c:v>40.725019313112185</c:v>
                </c:pt>
                <c:pt idx="11294">
                  <c:v>40.72609793236672</c:v>
                </c:pt>
                <c:pt idx="11295">
                  <c:v>40.727044787104496</c:v>
                </c:pt>
                <c:pt idx="11296">
                  <c:v>40.727493266239165</c:v>
                </c:pt>
                <c:pt idx="11297">
                  <c:v>40.727588243927194</c:v>
                </c:pt>
                <c:pt idx="11298">
                  <c:v>40.727701454973399</c:v>
                </c:pt>
                <c:pt idx="11299">
                  <c:v>40.728623699674898</c:v>
                </c:pt>
                <c:pt idx="11300">
                  <c:v>40.728986875497924</c:v>
                </c:pt>
                <c:pt idx="11301">
                  <c:v>40.73061074733139</c:v>
                </c:pt>
                <c:pt idx="11302">
                  <c:v>40.73079459988346</c:v>
                </c:pt>
                <c:pt idx="11303">
                  <c:v>40.730968833282738</c:v>
                </c:pt>
                <c:pt idx="11304">
                  <c:v>40.731387461134183</c:v>
                </c:pt>
                <c:pt idx="11305">
                  <c:v>40.731615456126271</c:v>
                </c:pt>
                <c:pt idx="11306">
                  <c:v>40.732253859064642</c:v>
                </c:pt>
                <c:pt idx="11307">
                  <c:v>40.733477643190724</c:v>
                </c:pt>
                <c:pt idx="11308">
                  <c:v>40.733975841597626</c:v>
                </c:pt>
                <c:pt idx="11309">
                  <c:v>40.735887490576488</c:v>
                </c:pt>
                <c:pt idx="11310">
                  <c:v>40.737048095728483</c:v>
                </c:pt>
                <c:pt idx="11311">
                  <c:v>40.737516336264761</c:v>
                </c:pt>
                <c:pt idx="11312">
                  <c:v>40.737701232210412</c:v>
                </c:pt>
                <c:pt idx="11313">
                  <c:v>40.737737165443974</c:v>
                </c:pt>
                <c:pt idx="11314">
                  <c:v>40.738660773886245</c:v>
                </c:pt>
                <c:pt idx="11315">
                  <c:v>40.739911323463836</c:v>
                </c:pt>
                <c:pt idx="11316">
                  <c:v>40.739943805055034</c:v>
                </c:pt>
                <c:pt idx="11317">
                  <c:v>40.740094170345408</c:v>
                </c:pt>
                <c:pt idx="11318">
                  <c:v>40.741161898089274</c:v>
                </c:pt>
                <c:pt idx="11319">
                  <c:v>40.741182899373484</c:v>
                </c:pt>
                <c:pt idx="11320">
                  <c:v>40.741773876872593</c:v>
                </c:pt>
                <c:pt idx="11321">
                  <c:v>40.742370311514236</c:v>
                </c:pt>
                <c:pt idx="11322">
                  <c:v>40.742643794107714</c:v>
                </c:pt>
                <c:pt idx="11323">
                  <c:v>40.745010637198703</c:v>
                </c:pt>
                <c:pt idx="11324">
                  <c:v>40.745068069734408</c:v>
                </c:pt>
                <c:pt idx="11325">
                  <c:v>40.74554936798301</c:v>
                </c:pt>
                <c:pt idx="11326">
                  <c:v>40.746808033935586</c:v>
                </c:pt>
                <c:pt idx="11327">
                  <c:v>40.746953079238914</c:v>
                </c:pt>
                <c:pt idx="11328">
                  <c:v>40.747025935884743</c:v>
                </c:pt>
                <c:pt idx="11329">
                  <c:v>40.747676474626289</c:v>
                </c:pt>
                <c:pt idx="11330">
                  <c:v>40.747984988458377</c:v>
                </c:pt>
                <c:pt idx="11331">
                  <c:v>40.748379654434927</c:v>
                </c:pt>
                <c:pt idx="11332">
                  <c:v>40.748539613990907</c:v>
                </c:pt>
                <c:pt idx="11333">
                  <c:v>40.749085602486396</c:v>
                </c:pt>
                <c:pt idx="11334">
                  <c:v>40.750213057086249</c:v>
                </c:pt>
                <c:pt idx="11335">
                  <c:v>40.750221161970963</c:v>
                </c:pt>
                <c:pt idx="11336">
                  <c:v>40.751462978128522</c:v>
                </c:pt>
                <c:pt idx="11337">
                  <c:v>40.752207773708577</c:v>
                </c:pt>
                <c:pt idx="11338">
                  <c:v>40.752571861849034</c:v>
                </c:pt>
                <c:pt idx="11339">
                  <c:v>40.753473756011743</c:v>
                </c:pt>
                <c:pt idx="11340">
                  <c:v>40.754235248633748</c:v>
                </c:pt>
                <c:pt idx="11341">
                  <c:v>40.754689217636233</c:v>
                </c:pt>
                <c:pt idx="11342">
                  <c:v>40.755210366368452</c:v>
                </c:pt>
                <c:pt idx="11343">
                  <c:v>40.756166005580852</c:v>
                </c:pt>
                <c:pt idx="11344">
                  <c:v>40.758072822514535</c:v>
                </c:pt>
                <c:pt idx="11345">
                  <c:v>40.758380270817035</c:v>
                </c:pt>
                <c:pt idx="11346">
                  <c:v>40.758960912912457</c:v>
                </c:pt>
                <c:pt idx="11347">
                  <c:v>40.758983131359805</c:v>
                </c:pt>
                <c:pt idx="11348">
                  <c:v>40.759065128930494</c:v>
                </c:pt>
                <c:pt idx="11349">
                  <c:v>40.760178365825908</c:v>
                </c:pt>
                <c:pt idx="11350">
                  <c:v>40.760771345674925</c:v>
                </c:pt>
                <c:pt idx="11351">
                  <c:v>40.760876569333249</c:v>
                </c:pt>
                <c:pt idx="11352">
                  <c:v>40.761519270474629</c:v>
                </c:pt>
                <c:pt idx="11353">
                  <c:v>40.761654703755127</c:v>
                </c:pt>
                <c:pt idx="11354">
                  <c:v>40.762019952622325</c:v>
                </c:pt>
                <c:pt idx="11355">
                  <c:v>40.763062230825675</c:v>
                </c:pt>
                <c:pt idx="11356">
                  <c:v>40.76339578846293</c:v>
                </c:pt>
                <c:pt idx="11357">
                  <c:v>40.763677600345936</c:v>
                </c:pt>
                <c:pt idx="11358">
                  <c:v>40.764450544322187</c:v>
                </c:pt>
                <c:pt idx="11359">
                  <c:v>40.764541557975349</c:v>
                </c:pt>
                <c:pt idx="11360">
                  <c:v>40.76479305906058</c:v>
                </c:pt>
                <c:pt idx="11361">
                  <c:v>40.76497741607055</c:v>
                </c:pt>
                <c:pt idx="11362">
                  <c:v>40.766123959637625</c:v>
                </c:pt>
                <c:pt idx="11363">
                  <c:v>40.767103726561274</c:v>
                </c:pt>
                <c:pt idx="11364">
                  <c:v>40.767166384496591</c:v>
                </c:pt>
                <c:pt idx="11365">
                  <c:v>40.768071399258687</c:v>
                </c:pt>
                <c:pt idx="11366">
                  <c:v>40.769563098873718</c:v>
                </c:pt>
                <c:pt idx="11367">
                  <c:v>40.769595300920727</c:v>
                </c:pt>
                <c:pt idx="11368">
                  <c:v>40.769779401947496</c:v>
                </c:pt>
                <c:pt idx="11369">
                  <c:v>40.770395559818283</c:v>
                </c:pt>
                <c:pt idx="11370">
                  <c:v>40.770424529411386</c:v>
                </c:pt>
                <c:pt idx="11371">
                  <c:v>40.771098930601411</c:v>
                </c:pt>
                <c:pt idx="11372">
                  <c:v>40.771397372173077</c:v>
                </c:pt>
                <c:pt idx="11373">
                  <c:v>40.772163762649321</c:v>
                </c:pt>
                <c:pt idx="11374">
                  <c:v>40.773574264595545</c:v>
                </c:pt>
                <c:pt idx="11375">
                  <c:v>40.774054771484209</c:v>
                </c:pt>
                <c:pt idx="11376">
                  <c:v>40.774822941979046</c:v>
                </c:pt>
                <c:pt idx="11377">
                  <c:v>40.775475639416292</c:v>
                </c:pt>
                <c:pt idx="11378">
                  <c:v>40.775697984923497</c:v>
                </c:pt>
                <c:pt idx="11379">
                  <c:v>40.775714045298912</c:v>
                </c:pt>
                <c:pt idx="11380">
                  <c:v>40.776685416614065</c:v>
                </c:pt>
                <c:pt idx="11381">
                  <c:v>40.777084659367858</c:v>
                </c:pt>
                <c:pt idx="11382">
                  <c:v>40.778573965938051</c:v>
                </c:pt>
                <c:pt idx="11383">
                  <c:v>40.780171504623112</c:v>
                </c:pt>
                <c:pt idx="11384">
                  <c:v>40.780414943611845</c:v>
                </c:pt>
                <c:pt idx="11385">
                  <c:v>40.78164609799407</c:v>
                </c:pt>
                <c:pt idx="11386">
                  <c:v>40.781778137080934</c:v>
                </c:pt>
                <c:pt idx="11387">
                  <c:v>40.782479949277402</c:v>
                </c:pt>
                <c:pt idx="11388">
                  <c:v>40.783985247460485</c:v>
                </c:pt>
                <c:pt idx="11389">
                  <c:v>40.784419718800528</c:v>
                </c:pt>
                <c:pt idx="11390">
                  <c:v>40.785378534704151</c:v>
                </c:pt>
                <c:pt idx="11391">
                  <c:v>40.785443216518551</c:v>
                </c:pt>
                <c:pt idx="11392">
                  <c:v>40.786256956484785</c:v>
                </c:pt>
                <c:pt idx="11393">
                  <c:v>40.786283831749941</c:v>
                </c:pt>
                <c:pt idx="11394">
                  <c:v>40.786634183738947</c:v>
                </c:pt>
                <c:pt idx="11395">
                  <c:v>40.788148125288835</c:v>
                </c:pt>
                <c:pt idx="11396">
                  <c:v>40.788254658070386</c:v>
                </c:pt>
                <c:pt idx="11397">
                  <c:v>40.788995574353578</c:v>
                </c:pt>
                <c:pt idx="11398">
                  <c:v>40.790822496622987</c:v>
                </c:pt>
                <c:pt idx="11399">
                  <c:v>40.791800820820768</c:v>
                </c:pt>
                <c:pt idx="11400">
                  <c:v>40.791810980108941</c:v>
                </c:pt>
                <c:pt idx="11401">
                  <c:v>40.792200616023564</c:v>
                </c:pt>
                <c:pt idx="11402">
                  <c:v>40.792695359238927</c:v>
                </c:pt>
                <c:pt idx="11403">
                  <c:v>40.793597631241461</c:v>
                </c:pt>
                <c:pt idx="11404">
                  <c:v>40.794390041212232</c:v>
                </c:pt>
                <c:pt idx="11405">
                  <c:v>40.794644781092416</c:v>
                </c:pt>
                <c:pt idx="11406">
                  <c:v>40.795104255047825</c:v>
                </c:pt>
                <c:pt idx="11407">
                  <c:v>40.795469782312807</c:v>
                </c:pt>
                <c:pt idx="11408">
                  <c:v>40.797317023470171</c:v>
                </c:pt>
                <c:pt idx="11409">
                  <c:v>40.797326881180211</c:v>
                </c:pt>
                <c:pt idx="11410">
                  <c:v>40.799099624424365</c:v>
                </c:pt>
                <c:pt idx="11411">
                  <c:v>40.800077052619116</c:v>
                </c:pt>
                <c:pt idx="11412">
                  <c:v>40.803347623907293</c:v>
                </c:pt>
                <c:pt idx="11413">
                  <c:v>40.803588394950786</c:v>
                </c:pt>
                <c:pt idx="11414">
                  <c:v>40.80413238525265</c:v>
                </c:pt>
                <c:pt idx="11415">
                  <c:v>40.805197469700701</c:v>
                </c:pt>
                <c:pt idx="11416">
                  <c:v>40.806218141072641</c:v>
                </c:pt>
                <c:pt idx="11417">
                  <c:v>40.808573062031634</c:v>
                </c:pt>
                <c:pt idx="11418">
                  <c:v>40.80963736643826</c:v>
                </c:pt>
                <c:pt idx="11419">
                  <c:v>40.80998741040279</c:v>
                </c:pt>
                <c:pt idx="11420">
                  <c:v>40.811886434680773</c:v>
                </c:pt>
                <c:pt idx="11421">
                  <c:v>40.815340734235392</c:v>
                </c:pt>
                <c:pt idx="11422">
                  <c:v>40.815558589564858</c:v>
                </c:pt>
                <c:pt idx="11423">
                  <c:v>40.815934609836646</c:v>
                </c:pt>
                <c:pt idx="11424">
                  <c:v>40.816360647935817</c:v>
                </c:pt>
                <c:pt idx="11425">
                  <c:v>40.817090546635804</c:v>
                </c:pt>
                <c:pt idx="11426">
                  <c:v>40.817185757565248</c:v>
                </c:pt>
                <c:pt idx="11427">
                  <c:v>40.818258267424305</c:v>
                </c:pt>
                <c:pt idx="11428">
                  <c:v>40.818341939212331</c:v>
                </c:pt>
                <c:pt idx="11429">
                  <c:v>40.818967807643709</c:v>
                </c:pt>
                <c:pt idx="11430">
                  <c:v>40.819248377170922</c:v>
                </c:pt>
                <c:pt idx="11431">
                  <c:v>40.819610683672032</c:v>
                </c:pt>
                <c:pt idx="11432">
                  <c:v>40.821208850966784</c:v>
                </c:pt>
                <c:pt idx="11433">
                  <c:v>40.82123896525524</c:v>
                </c:pt>
                <c:pt idx="11434">
                  <c:v>40.82156988566534</c:v>
                </c:pt>
                <c:pt idx="11435">
                  <c:v>40.821570601310995</c:v>
                </c:pt>
                <c:pt idx="11436">
                  <c:v>40.821721628716183</c:v>
                </c:pt>
                <c:pt idx="11437">
                  <c:v>40.822733188232633</c:v>
                </c:pt>
                <c:pt idx="11438">
                  <c:v>40.822950866372807</c:v>
                </c:pt>
                <c:pt idx="11439">
                  <c:v>40.824148705227771</c:v>
                </c:pt>
                <c:pt idx="11440">
                  <c:v>40.824338407313363</c:v>
                </c:pt>
                <c:pt idx="11441">
                  <c:v>40.824872691484046</c:v>
                </c:pt>
                <c:pt idx="11442">
                  <c:v>40.825217675177143</c:v>
                </c:pt>
                <c:pt idx="11443">
                  <c:v>40.827062361817852</c:v>
                </c:pt>
                <c:pt idx="11444">
                  <c:v>40.827540849871454</c:v>
                </c:pt>
                <c:pt idx="11445">
                  <c:v>40.828448391401373</c:v>
                </c:pt>
                <c:pt idx="11446">
                  <c:v>40.828606600162821</c:v>
                </c:pt>
                <c:pt idx="11447">
                  <c:v>40.830212221347438</c:v>
                </c:pt>
                <c:pt idx="11448">
                  <c:v>40.834853834358334</c:v>
                </c:pt>
                <c:pt idx="11449">
                  <c:v>40.835904208440645</c:v>
                </c:pt>
                <c:pt idx="11450">
                  <c:v>40.836724762092999</c:v>
                </c:pt>
                <c:pt idx="11451">
                  <c:v>40.839666721079013</c:v>
                </c:pt>
                <c:pt idx="11452">
                  <c:v>40.839776756630954</c:v>
                </c:pt>
                <c:pt idx="11453">
                  <c:v>40.839791901480076</c:v>
                </c:pt>
                <c:pt idx="11454">
                  <c:v>40.840577554660989</c:v>
                </c:pt>
                <c:pt idx="11455">
                  <c:v>40.841117331280088</c:v>
                </c:pt>
                <c:pt idx="11456">
                  <c:v>40.841158995380866</c:v>
                </c:pt>
                <c:pt idx="11457">
                  <c:v>40.841761729750367</c:v>
                </c:pt>
                <c:pt idx="11458">
                  <c:v>40.842378886401335</c:v>
                </c:pt>
                <c:pt idx="11459">
                  <c:v>40.844348072445911</c:v>
                </c:pt>
                <c:pt idx="11460">
                  <c:v>40.846181414264713</c:v>
                </c:pt>
                <c:pt idx="11461">
                  <c:v>40.847172305707218</c:v>
                </c:pt>
                <c:pt idx="11462">
                  <c:v>40.850113168621263</c:v>
                </c:pt>
                <c:pt idx="11463">
                  <c:v>40.852383466545731</c:v>
                </c:pt>
                <c:pt idx="11464">
                  <c:v>40.852404028515203</c:v>
                </c:pt>
                <c:pt idx="11465">
                  <c:v>40.852557258403472</c:v>
                </c:pt>
                <c:pt idx="11466">
                  <c:v>40.853995637050438</c:v>
                </c:pt>
                <c:pt idx="11467">
                  <c:v>40.854242643118539</c:v>
                </c:pt>
                <c:pt idx="11468">
                  <c:v>40.855968434597948</c:v>
                </c:pt>
                <c:pt idx="11469">
                  <c:v>40.856414036394909</c:v>
                </c:pt>
                <c:pt idx="11470">
                  <c:v>40.856499876958651</c:v>
                </c:pt>
                <c:pt idx="11471">
                  <c:v>40.856874616777802</c:v>
                </c:pt>
                <c:pt idx="11472">
                  <c:v>40.857450694597148</c:v>
                </c:pt>
                <c:pt idx="11473">
                  <c:v>40.858230785554646</c:v>
                </c:pt>
                <c:pt idx="11474">
                  <c:v>40.859412874322693</c:v>
                </c:pt>
                <c:pt idx="11475">
                  <c:v>40.859791871035888</c:v>
                </c:pt>
                <c:pt idx="11476">
                  <c:v>40.861748393089485</c:v>
                </c:pt>
                <c:pt idx="11477">
                  <c:v>40.862999405025946</c:v>
                </c:pt>
                <c:pt idx="11478">
                  <c:v>40.863201512216364</c:v>
                </c:pt>
                <c:pt idx="11479">
                  <c:v>40.865348612793831</c:v>
                </c:pt>
                <c:pt idx="11480">
                  <c:v>40.865473245118139</c:v>
                </c:pt>
                <c:pt idx="11481">
                  <c:v>40.866531889905318</c:v>
                </c:pt>
                <c:pt idx="11482">
                  <c:v>40.868871361439652</c:v>
                </c:pt>
                <c:pt idx="11483">
                  <c:v>40.86945552523121</c:v>
                </c:pt>
                <c:pt idx="11484">
                  <c:v>40.870801383516863</c:v>
                </c:pt>
                <c:pt idx="11485">
                  <c:v>40.873061344450448</c:v>
                </c:pt>
                <c:pt idx="11486">
                  <c:v>40.874237627296885</c:v>
                </c:pt>
                <c:pt idx="11487">
                  <c:v>40.874498724667177</c:v>
                </c:pt>
                <c:pt idx="11488">
                  <c:v>40.874986982237758</c:v>
                </c:pt>
                <c:pt idx="11489">
                  <c:v>40.876288260167421</c:v>
                </c:pt>
                <c:pt idx="11490">
                  <c:v>40.878249685284075</c:v>
                </c:pt>
                <c:pt idx="11491">
                  <c:v>40.878319242099131</c:v>
                </c:pt>
                <c:pt idx="11492">
                  <c:v>40.878866495535938</c:v>
                </c:pt>
                <c:pt idx="11493">
                  <c:v>40.881524261953338</c:v>
                </c:pt>
                <c:pt idx="11494">
                  <c:v>40.881683381851175</c:v>
                </c:pt>
                <c:pt idx="11495">
                  <c:v>40.881943255293912</c:v>
                </c:pt>
                <c:pt idx="11496">
                  <c:v>40.883275034477371</c:v>
                </c:pt>
                <c:pt idx="11497">
                  <c:v>40.883743854791781</c:v>
                </c:pt>
                <c:pt idx="11498">
                  <c:v>40.884411059086766</c:v>
                </c:pt>
                <c:pt idx="11499">
                  <c:v>40.884820118958643</c:v>
                </c:pt>
                <c:pt idx="11500">
                  <c:v>40.885470459397816</c:v>
                </c:pt>
                <c:pt idx="11501">
                  <c:v>40.885822338917897</c:v>
                </c:pt>
                <c:pt idx="11502">
                  <c:v>40.88642743540079</c:v>
                </c:pt>
                <c:pt idx="11503">
                  <c:v>40.886884751157261</c:v>
                </c:pt>
                <c:pt idx="11504">
                  <c:v>40.887379050365361</c:v>
                </c:pt>
                <c:pt idx="11505">
                  <c:v>40.888231040778756</c:v>
                </c:pt>
                <c:pt idx="11506">
                  <c:v>40.888481631232835</c:v>
                </c:pt>
                <c:pt idx="11507">
                  <c:v>40.888561244297598</c:v>
                </c:pt>
                <c:pt idx="11508">
                  <c:v>40.889218207083935</c:v>
                </c:pt>
                <c:pt idx="11509">
                  <c:v>40.889687895734859</c:v>
                </c:pt>
                <c:pt idx="11510">
                  <c:v>40.891162943294319</c:v>
                </c:pt>
                <c:pt idx="11511">
                  <c:v>40.892032554127617</c:v>
                </c:pt>
                <c:pt idx="11512">
                  <c:v>40.892136494747682</c:v>
                </c:pt>
                <c:pt idx="11513">
                  <c:v>40.892788114831163</c:v>
                </c:pt>
                <c:pt idx="11514">
                  <c:v>40.893298347258501</c:v>
                </c:pt>
                <c:pt idx="11515">
                  <c:v>40.893684357793511</c:v>
                </c:pt>
                <c:pt idx="11516">
                  <c:v>40.895723511679968</c:v>
                </c:pt>
                <c:pt idx="11517">
                  <c:v>40.898376674055328</c:v>
                </c:pt>
                <c:pt idx="11518">
                  <c:v>40.899621252454843</c:v>
                </c:pt>
                <c:pt idx="11519">
                  <c:v>40.900321638233912</c:v>
                </c:pt>
                <c:pt idx="11520">
                  <c:v>40.900794238436895</c:v>
                </c:pt>
                <c:pt idx="11521">
                  <c:v>40.902447747253831</c:v>
                </c:pt>
                <c:pt idx="11522">
                  <c:v>40.908861829348631</c:v>
                </c:pt>
                <c:pt idx="11523">
                  <c:v>40.908992905793646</c:v>
                </c:pt>
                <c:pt idx="11524">
                  <c:v>40.911382451148803</c:v>
                </c:pt>
                <c:pt idx="11525">
                  <c:v>40.911616767187049</c:v>
                </c:pt>
                <c:pt idx="11526">
                  <c:v>40.912296425456802</c:v>
                </c:pt>
                <c:pt idx="11527">
                  <c:v>40.915669809066898</c:v>
                </c:pt>
                <c:pt idx="11528">
                  <c:v>40.916721764134778</c:v>
                </c:pt>
                <c:pt idx="11529">
                  <c:v>40.917512649031039</c:v>
                </c:pt>
                <c:pt idx="11530">
                  <c:v>40.917554812678617</c:v>
                </c:pt>
                <c:pt idx="11531">
                  <c:v>40.918932830093077</c:v>
                </c:pt>
                <c:pt idx="11532">
                  <c:v>40.919183555369983</c:v>
                </c:pt>
                <c:pt idx="11533">
                  <c:v>40.920190516659382</c:v>
                </c:pt>
                <c:pt idx="11534">
                  <c:v>40.920833937339516</c:v>
                </c:pt>
                <c:pt idx="11535">
                  <c:v>40.920915419832987</c:v>
                </c:pt>
                <c:pt idx="11536">
                  <c:v>40.921820951607849</c:v>
                </c:pt>
                <c:pt idx="11537">
                  <c:v>40.922032929040355</c:v>
                </c:pt>
                <c:pt idx="11538">
                  <c:v>40.92303177973028</c:v>
                </c:pt>
                <c:pt idx="11539">
                  <c:v>40.925379007378652</c:v>
                </c:pt>
                <c:pt idx="11540">
                  <c:v>40.926202517459174</c:v>
                </c:pt>
                <c:pt idx="11541">
                  <c:v>40.926551731871669</c:v>
                </c:pt>
                <c:pt idx="11542">
                  <c:v>40.926574729750129</c:v>
                </c:pt>
                <c:pt idx="11543">
                  <c:v>40.926673811146578</c:v>
                </c:pt>
                <c:pt idx="11544">
                  <c:v>40.926956251961691</c:v>
                </c:pt>
                <c:pt idx="11545">
                  <c:v>40.927348527698861</c:v>
                </c:pt>
                <c:pt idx="11546">
                  <c:v>40.927763953343451</c:v>
                </c:pt>
                <c:pt idx="11547">
                  <c:v>40.929254494956496</c:v>
                </c:pt>
                <c:pt idx="11548">
                  <c:v>40.931476259675513</c:v>
                </c:pt>
                <c:pt idx="11549">
                  <c:v>40.933196212612941</c:v>
                </c:pt>
                <c:pt idx="11550">
                  <c:v>40.933683695349423</c:v>
                </c:pt>
                <c:pt idx="11551">
                  <c:v>40.933976083894876</c:v>
                </c:pt>
                <c:pt idx="11552">
                  <c:v>40.934024421996533</c:v>
                </c:pt>
                <c:pt idx="11553">
                  <c:v>40.93448470468887</c:v>
                </c:pt>
                <c:pt idx="11554">
                  <c:v>40.934525044467748</c:v>
                </c:pt>
                <c:pt idx="11555">
                  <c:v>40.934945792535451</c:v>
                </c:pt>
                <c:pt idx="11556">
                  <c:v>40.935311578316643</c:v>
                </c:pt>
                <c:pt idx="11557">
                  <c:v>40.935469863151859</c:v>
                </c:pt>
                <c:pt idx="11558">
                  <c:v>40.935680351594634</c:v>
                </c:pt>
                <c:pt idx="11559">
                  <c:v>40.936386600782924</c:v>
                </c:pt>
                <c:pt idx="11560">
                  <c:v>40.936793289546976</c:v>
                </c:pt>
                <c:pt idx="11561">
                  <c:v>40.936941530725385</c:v>
                </c:pt>
                <c:pt idx="11562">
                  <c:v>40.937535037385814</c:v>
                </c:pt>
                <c:pt idx="11563">
                  <c:v>40.938010383810521</c:v>
                </c:pt>
                <c:pt idx="11564">
                  <c:v>40.940668039419201</c:v>
                </c:pt>
                <c:pt idx="11565">
                  <c:v>40.94139033805903</c:v>
                </c:pt>
                <c:pt idx="11566">
                  <c:v>40.945070907073415</c:v>
                </c:pt>
                <c:pt idx="11567">
                  <c:v>40.9462843094718</c:v>
                </c:pt>
                <c:pt idx="11568">
                  <c:v>40.947181197874194</c:v>
                </c:pt>
                <c:pt idx="11569">
                  <c:v>40.947499804895479</c:v>
                </c:pt>
                <c:pt idx="11570">
                  <c:v>40.947646224897454</c:v>
                </c:pt>
                <c:pt idx="11571">
                  <c:v>40.949083207397599</c:v>
                </c:pt>
                <c:pt idx="11572">
                  <c:v>40.949360700598547</c:v>
                </c:pt>
                <c:pt idx="11573">
                  <c:v>40.950181143471383</c:v>
                </c:pt>
                <c:pt idx="11574">
                  <c:v>40.950807557591403</c:v>
                </c:pt>
                <c:pt idx="11575">
                  <c:v>40.951225811843088</c:v>
                </c:pt>
                <c:pt idx="11576">
                  <c:v>40.951368529772324</c:v>
                </c:pt>
                <c:pt idx="11577">
                  <c:v>40.951562716124123</c:v>
                </c:pt>
                <c:pt idx="11578">
                  <c:v>40.952151827545947</c:v>
                </c:pt>
                <c:pt idx="11579">
                  <c:v>40.954570214798906</c:v>
                </c:pt>
                <c:pt idx="11580">
                  <c:v>40.956079359096563</c:v>
                </c:pt>
                <c:pt idx="11581">
                  <c:v>40.956522625125253</c:v>
                </c:pt>
                <c:pt idx="11582">
                  <c:v>40.956645232728874</c:v>
                </c:pt>
                <c:pt idx="11583">
                  <c:v>40.956676449766881</c:v>
                </c:pt>
                <c:pt idx="11584">
                  <c:v>40.956707621305114</c:v>
                </c:pt>
                <c:pt idx="11585">
                  <c:v>40.958841591839843</c:v>
                </c:pt>
                <c:pt idx="11586">
                  <c:v>40.959620446669248</c:v>
                </c:pt>
                <c:pt idx="11587">
                  <c:v>40.959633014924265</c:v>
                </c:pt>
                <c:pt idx="11588">
                  <c:v>40.96129723310559</c:v>
                </c:pt>
                <c:pt idx="11589">
                  <c:v>40.962469112347264</c:v>
                </c:pt>
                <c:pt idx="11590">
                  <c:v>40.962570246163509</c:v>
                </c:pt>
                <c:pt idx="11591">
                  <c:v>40.963248298266926</c:v>
                </c:pt>
                <c:pt idx="11592">
                  <c:v>40.966211055420722</c:v>
                </c:pt>
                <c:pt idx="11593">
                  <c:v>40.966593698244246</c:v>
                </c:pt>
                <c:pt idx="11594">
                  <c:v>40.966915548472876</c:v>
                </c:pt>
                <c:pt idx="11595">
                  <c:v>40.967141517214003</c:v>
                </c:pt>
                <c:pt idx="11596">
                  <c:v>40.968646025277394</c:v>
                </c:pt>
                <c:pt idx="11597">
                  <c:v>40.970406895226688</c:v>
                </c:pt>
                <c:pt idx="11598">
                  <c:v>40.970861640933748</c:v>
                </c:pt>
                <c:pt idx="11599">
                  <c:v>40.971931057667859</c:v>
                </c:pt>
                <c:pt idx="11600">
                  <c:v>40.972563502179938</c:v>
                </c:pt>
                <c:pt idx="11601">
                  <c:v>40.975997791312246</c:v>
                </c:pt>
                <c:pt idx="11602">
                  <c:v>40.976214838244267</c:v>
                </c:pt>
                <c:pt idx="11603">
                  <c:v>40.976411399283002</c:v>
                </c:pt>
                <c:pt idx="11604">
                  <c:v>40.978470520883008</c:v>
                </c:pt>
                <c:pt idx="11605">
                  <c:v>40.979934997010474</c:v>
                </c:pt>
                <c:pt idx="11606">
                  <c:v>40.980470407815382</c:v>
                </c:pt>
                <c:pt idx="11607">
                  <c:v>40.982502627720187</c:v>
                </c:pt>
                <c:pt idx="11608">
                  <c:v>40.984543748207891</c:v>
                </c:pt>
                <c:pt idx="11609">
                  <c:v>40.98499124967686</c:v>
                </c:pt>
                <c:pt idx="11610">
                  <c:v>40.985303196303583</c:v>
                </c:pt>
                <c:pt idx="11611">
                  <c:v>40.985399476604677</c:v>
                </c:pt>
                <c:pt idx="11612">
                  <c:v>40.98572331654114</c:v>
                </c:pt>
                <c:pt idx="11613">
                  <c:v>40.987525746787007</c:v>
                </c:pt>
                <c:pt idx="11614">
                  <c:v>40.987963685680107</c:v>
                </c:pt>
                <c:pt idx="11615">
                  <c:v>40.989391521277255</c:v>
                </c:pt>
                <c:pt idx="11616">
                  <c:v>40.989584130440456</c:v>
                </c:pt>
                <c:pt idx="11617">
                  <c:v>40.990272845017074</c:v>
                </c:pt>
                <c:pt idx="11618">
                  <c:v>40.991309268495357</c:v>
                </c:pt>
                <c:pt idx="11619">
                  <c:v>40.991660791217477</c:v>
                </c:pt>
                <c:pt idx="11620">
                  <c:v>40.992628433144162</c:v>
                </c:pt>
                <c:pt idx="11621">
                  <c:v>40.992946999436676</c:v>
                </c:pt>
                <c:pt idx="11622">
                  <c:v>40.993061609401359</c:v>
                </c:pt>
                <c:pt idx="11623">
                  <c:v>40.994798219226716</c:v>
                </c:pt>
                <c:pt idx="11624">
                  <c:v>40.995602621442409</c:v>
                </c:pt>
                <c:pt idx="11625">
                  <c:v>40.996829010426225</c:v>
                </c:pt>
                <c:pt idx="11626">
                  <c:v>40.998829712840291</c:v>
                </c:pt>
                <c:pt idx="11627">
                  <c:v>40.999040621666978</c:v>
                </c:pt>
                <c:pt idx="11628">
                  <c:v>41.00006143302025</c:v>
                </c:pt>
                <c:pt idx="11629">
                  <c:v>41.000270621670168</c:v>
                </c:pt>
                <c:pt idx="11630">
                  <c:v>41.000867984140484</c:v>
                </c:pt>
                <c:pt idx="11631">
                  <c:v>41.001372422908496</c:v>
                </c:pt>
                <c:pt idx="11632">
                  <c:v>41.001540148460371</c:v>
                </c:pt>
                <c:pt idx="11633">
                  <c:v>41.001907723778466</c:v>
                </c:pt>
                <c:pt idx="11634">
                  <c:v>41.002783342430938</c:v>
                </c:pt>
                <c:pt idx="11635">
                  <c:v>41.003421507515654</c:v>
                </c:pt>
                <c:pt idx="11636">
                  <c:v>41.003646292024143</c:v>
                </c:pt>
                <c:pt idx="11637">
                  <c:v>41.003822710613186</c:v>
                </c:pt>
                <c:pt idx="11638">
                  <c:v>41.004430356517013</c:v>
                </c:pt>
                <c:pt idx="11639">
                  <c:v>41.004836420254648</c:v>
                </c:pt>
                <c:pt idx="11640">
                  <c:v>41.005326317577293</c:v>
                </c:pt>
                <c:pt idx="11641">
                  <c:v>41.006331308815113</c:v>
                </c:pt>
                <c:pt idx="11642">
                  <c:v>41.006932003718383</c:v>
                </c:pt>
                <c:pt idx="11643">
                  <c:v>41.007023915491615</c:v>
                </c:pt>
                <c:pt idx="11644">
                  <c:v>41.00840040229761</c:v>
                </c:pt>
                <c:pt idx="11645">
                  <c:v>41.010898838122088</c:v>
                </c:pt>
                <c:pt idx="11646">
                  <c:v>41.011857437309551</c:v>
                </c:pt>
                <c:pt idx="11647">
                  <c:v>41.012354002949046</c:v>
                </c:pt>
                <c:pt idx="11648">
                  <c:v>41.012367119396316</c:v>
                </c:pt>
                <c:pt idx="11649">
                  <c:v>41.015202952782694</c:v>
                </c:pt>
                <c:pt idx="11650">
                  <c:v>41.018876459147201</c:v>
                </c:pt>
                <c:pt idx="11651">
                  <c:v>41.019245424363255</c:v>
                </c:pt>
                <c:pt idx="11652">
                  <c:v>41.019256046335173</c:v>
                </c:pt>
                <c:pt idx="11653">
                  <c:v>41.01967599168524</c:v>
                </c:pt>
                <c:pt idx="11654">
                  <c:v>41.022087185187324</c:v>
                </c:pt>
                <c:pt idx="11655">
                  <c:v>41.023446972101269</c:v>
                </c:pt>
                <c:pt idx="11656">
                  <c:v>41.023777241193002</c:v>
                </c:pt>
                <c:pt idx="11657">
                  <c:v>41.024364823112357</c:v>
                </c:pt>
                <c:pt idx="11658">
                  <c:v>41.025059542670746</c:v>
                </c:pt>
                <c:pt idx="11659">
                  <c:v>41.028097180531184</c:v>
                </c:pt>
                <c:pt idx="11660">
                  <c:v>41.028172094555238</c:v>
                </c:pt>
                <c:pt idx="11661">
                  <c:v>41.028201937237107</c:v>
                </c:pt>
                <c:pt idx="11662">
                  <c:v>41.028203261524183</c:v>
                </c:pt>
                <c:pt idx="11663">
                  <c:v>41.031168485382786</c:v>
                </c:pt>
                <c:pt idx="11664">
                  <c:v>41.031318187652921</c:v>
                </c:pt>
                <c:pt idx="11665">
                  <c:v>41.032458016775593</c:v>
                </c:pt>
                <c:pt idx="11666">
                  <c:v>41.032473177415135</c:v>
                </c:pt>
                <c:pt idx="11667">
                  <c:v>41.03373161133954</c:v>
                </c:pt>
                <c:pt idx="11668">
                  <c:v>41.034367842430562</c:v>
                </c:pt>
                <c:pt idx="11669">
                  <c:v>41.036218936369877</c:v>
                </c:pt>
                <c:pt idx="11670">
                  <c:v>41.036226406051277</c:v>
                </c:pt>
                <c:pt idx="11671">
                  <c:v>41.0366356550403</c:v>
                </c:pt>
                <c:pt idx="11672">
                  <c:v>41.036688528412263</c:v>
                </c:pt>
                <c:pt idx="11673">
                  <c:v>41.037487685971755</c:v>
                </c:pt>
                <c:pt idx="11674">
                  <c:v>41.039029571814602</c:v>
                </c:pt>
                <c:pt idx="11675">
                  <c:v>41.039779510091385</c:v>
                </c:pt>
                <c:pt idx="11676">
                  <c:v>41.043436792989688</c:v>
                </c:pt>
                <c:pt idx="11677">
                  <c:v>41.043444977793818</c:v>
                </c:pt>
                <c:pt idx="11678">
                  <c:v>41.043872857474319</c:v>
                </c:pt>
                <c:pt idx="11679">
                  <c:v>41.04449846950763</c:v>
                </c:pt>
                <c:pt idx="11680">
                  <c:v>41.044568256618753</c:v>
                </c:pt>
                <c:pt idx="11681">
                  <c:v>41.04516102301514</c:v>
                </c:pt>
                <c:pt idx="11682">
                  <c:v>41.045192283782825</c:v>
                </c:pt>
                <c:pt idx="11683">
                  <c:v>41.045782910182062</c:v>
                </c:pt>
                <c:pt idx="11684">
                  <c:v>41.04620446160434</c:v>
                </c:pt>
                <c:pt idx="11685">
                  <c:v>41.046349767038393</c:v>
                </c:pt>
                <c:pt idx="11686">
                  <c:v>41.046389916884827</c:v>
                </c:pt>
                <c:pt idx="11687">
                  <c:v>41.046491597587128</c:v>
                </c:pt>
                <c:pt idx="11688">
                  <c:v>41.046517014648238</c:v>
                </c:pt>
                <c:pt idx="11689">
                  <c:v>41.046696355856369</c:v>
                </c:pt>
                <c:pt idx="11690">
                  <c:v>41.046736457528198</c:v>
                </c:pt>
                <c:pt idx="11691">
                  <c:v>41.048279145089531</c:v>
                </c:pt>
                <c:pt idx="11692">
                  <c:v>41.048879061591627</c:v>
                </c:pt>
                <c:pt idx="11693">
                  <c:v>41.049156341978168</c:v>
                </c:pt>
                <c:pt idx="11694">
                  <c:v>41.050504040299735</c:v>
                </c:pt>
                <c:pt idx="11695">
                  <c:v>41.050517827536524</c:v>
                </c:pt>
                <c:pt idx="11696">
                  <c:v>41.051362771805323</c:v>
                </c:pt>
                <c:pt idx="11697">
                  <c:v>41.052882988233129</c:v>
                </c:pt>
                <c:pt idx="11698">
                  <c:v>41.054167535706696</c:v>
                </c:pt>
                <c:pt idx="11699">
                  <c:v>41.054804821510345</c:v>
                </c:pt>
                <c:pt idx="11700">
                  <c:v>41.058180178863289</c:v>
                </c:pt>
                <c:pt idx="11701">
                  <c:v>41.059537684927747</c:v>
                </c:pt>
                <c:pt idx="11702">
                  <c:v>41.059953226117301</c:v>
                </c:pt>
                <c:pt idx="11703">
                  <c:v>41.061245306591971</c:v>
                </c:pt>
                <c:pt idx="11704">
                  <c:v>41.061550578216099</c:v>
                </c:pt>
                <c:pt idx="11705">
                  <c:v>41.061561782865937</c:v>
                </c:pt>
                <c:pt idx="11706">
                  <c:v>41.0628433794028</c:v>
                </c:pt>
                <c:pt idx="11707">
                  <c:v>41.062957639660517</c:v>
                </c:pt>
                <c:pt idx="11708">
                  <c:v>41.064460655991624</c:v>
                </c:pt>
                <c:pt idx="11709">
                  <c:v>41.065286052165554</c:v>
                </c:pt>
                <c:pt idx="11710">
                  <c:v>41.065782497213007</c:v>
                </c:pt>
                <c:pt idx="11711">
                  <c:v>41.066246672195199</c:v>
                </c:pt>
                <c:pt idx="11712">
                  <c:v>41.066553827374257</c:v>
                </c:pt>
                <c:pt idx="11713">
                  <c:v>41.06661710792612</c:v>
                </c:pt>
                <c:pt idx="11714">
                  <c:v>41.069049951496794</c:v>
                </c:pt>
                <c:pt idx="11715">
                  <c:v>41.071193249330001</c:v>
                </c:pt>
                <c:pt idx="11716">
                  <c:v>41.071391276856353</c:v>
                </c:pt>
                <c:pt idx="11717">
                  <c:v>41.07158463831297</c:v>
                </c:pt>
                <c:pt idx="11718">
                  <c:v>41.072688133223082</c:v>
                </c:pt>
                <c:pt idx="11719">
                  <c:v>41.072964855872776</c:v>
                </c:pt>
                <c:pt idx="11720">
                  <c:v>41.074452049787666</c:v>
                </c:pt>
                <c:pt idx="11721">
                  <c:v>41.075290084442727</c:v>
                </c:pt>
                <c:pt idx="11722">
                  <c:v>41.077125641932248</c:v>
                </c:pt>
                <c:pt idx="11723">
                  <c:v>41.078439246058842</c:v>
                </c:pt>
                <c:pt idx="11724">
                  <c:v>41.083080339471799</c:v>
                </c:pt>
                <c:pt idx="11725">
                  <c:v>41.083581648141696</c:v>
                </c:pt>
                <c:pt idx="11726">
                  <c:v>41.083657300645257</c:v>
                </c:pt>
                <c:pt idx="11727">
                  <c:v>41.083748042882924</c:v>
                </c:pt>
                <c:pt idx="11728">
                  <c:v>41.08666314029788</c:v>
                </c:pt>
                <c:pt idx="11729">
                  <c:v>41.087053404792584</c:v>
                </c:pt>
                <c:pt idx="11730">
                  <c:v>41.087583682075923</c:v>
                </c:pt>
                <c:pt idx="11731">
                  <c:v>41.087870287281056</c:v>
                </c:pt>
                <c:pt idx="11732">
                  <c:v>41.088120885449008</c:v>
                </c:pt>
                <c:pt idx="11733">
                  <c:v>41.088512560759185</c:v>
                </c:pt>
                <c:pt idx="11734">
                  <c:v>41.089860930757055</c:v>
                </c:pt>
                <c:pt idx="11735">
                  <c:v>41.09023044254274</c:v>
                </c:pt>
                <c:pt idx="11736">
                  <c:v>41.091423779938118</c:v>
                </c:pt>
                <c:pt idx="11737">
                  <c:v>41.093046950290095</c:v>
                </c:pt>
                <c:pt idx="11738">
                  <c:v>41.093112591924786</c:v>
                </c:pt>
                <c:pt idx="11739">
                  <c:v>41.093383340202465</c:v>
                </c:pt>
                <c:pt idx="11740">
                  <c:v>41.093481648002893</c:v>
                </c:pt>
                <c:pt idx="11741">
                  <c:v>41.093723406139922</c:v>
                </c:pt>
                <c:pt idx="11742">
                  <c:v>41.094382771737791</c:v>
                </c:pt>
                <c:pt idx="11743">
                  <c:v>41.096592500873513</c:v>
                </c:pt>
                <c:pt idx="11744">
                  <c:v>41.098996660266472</c:v>
                </c:pt>
                <c:pt idx="11745">
                  <c:v>41.100621806219493</c:v>
                </c:pt>
                <c:pt idx="11746">
                  <c:v>41.102579481834702</c:v>
                </c:pt>
                <c:pt idx="11747">
                  <c:v>41.103012454507237</c:v>
                </c:pt>
                <c:pt idx="11748">
                  <c:v>41.103708674437044</c:v>
                </c:pt>
                <c:pt idx="11749">
                  <c:v>41.10416542730205</c:v>
                </c:pt>
                <c:pt idx="11750">
                  <c:v>41.105973901649577</c:v>
                </c:pt>
                <c:pt idx="11751">
                  <c:v>41.107902227667722</c:v>
                </c:pt>
                <c:pt idx="11752">
                  <c:v>41.107955434577235</c:v>
                </c:pt>
                <c:pt idx="11753">
                  <c:v>41.108292480163477</c:v>
                </c:pt>
                <c:pt idx="11754">
                  <c:v>41.108406661714987</c:v>
                </c:pt>
                <c:pt idx="11755">
                  <c:v>41.108815769339387</c:v>
                </c:pt>
                <c:pt idx="11756">
                  <c:v>41.108876360916817</c:v>
                </c:pt>
                <c:pt idx="11757">
                  <c:v>41.1089155590562</c:v>
                </c:pt>
                <c:pt idx="11758">
                  <c:v>41.10979426630918</c:v>
                </c:pt>
                <c:pt idx="11759">
                  <c:v>41.109817642841584</c:v>
                </c:pt>
                <c:pt idx="11760">
                  <c:v>41.110295988631627</c:v>
                </c:pt>
                <c:pt idx="11761">
                  <c:v>41.110675333533941</c:v>
                </c:pt>
                <c:pt idx="11762">
                  <c:v>41.111416290729835</c:v>
                </c:pt>
                <c:pt idx="11763">
                  <c:v>41.111429809115286</c:v>
                </c:pt>
                <c:pt idx="11764">
                  <c:v>41.112865461484262</c:v>
                </c:pt>
                <c:pt idx="11765">
                  <c:v>41.112969755591536</c:v>
                </c:pt>
                <c:pt idx="11766">
                  <c:v>41.113242955076224</c:v>
                </c:pt>
                <c:pt idx="11767">
                  <c:v>41.113779039236505</c:v>
                </c:pt>
                <c:pt idx="11768">
                  <c:v>41.1139664991288</c:v>
                </c:pt>
                <c:pt idx="11769">
                  <c:v>41.114211788203463</c:v>
                </c:pt>
                <c:pt idx="11770">
                  <c:v>41.114774921091893</c:v>
                </c:pt>
                <c:pt idx="11771">
                  <c:v>41.116503428390821</c:v>
                </c:pt>
                <c:pt idx="11772">
                  <c:v>41.120042331179988</c:v>
                </c:pt>
                <c:pt idx="11773">
                  <c:v>41.120276497483054</c:v>
                </c:pt>
                <c:pt idx="11774">
                  <c:v>41.122322523984202</c:v>
                </c:pt>
                <c:pt idx="11775">
                  <c:v>41.12323163863811</c:v>
                </c:pt>
                <c:pt idx="11776">
                  <c:v>41.123612173702469</c:v>
                </c:pt>
                <c:pt idx="11777">
                  <c:v>41.123988146417027</c:v>
                </c:pt>
                <c:pt idx="11778">
                  <c:v>41.124262797712504</c:v>
                </c:pt>
                <c:pt idx="11779">
                  <c:v>41.125897472010031</c:v>
                </c:pt>
                <c:pt idx="11780">
                  <c:v>41.128087271898352</c:v>
                </c:pt>
                <c:pt idx="11781">
                  <c:v>41.128179466146236</c:v>
                </c:pt>
                <c:pt idx="11782">
                  <c:v>41.128829183460013</c:v>
                </c:pt>
                <c:pt idx="11783">
                  <c:v>41.129419011934935</c:v>
                </c:pt>
                <c:pt idx="11784">
                  <c:v>41.12974397542915</c:v>
                </c:pt>
                <c:pt idx="11785">
                  <c:v>41.131030714744576</c:v>
                </c:pt>
                <c:pt idx="11786">
                  <c:v>41.131348248577076</c:v>
                </c:pt>
                <c:pt idx="11787">
                  <c:v>41.131629726502702</c:v>
                </c:pt>
                <c:pt idx="11788">
                  <c:v>41.131683164443103</c:v>
                </c:pt>
                <c:pt idx="11789">
                  <c:v>41.133529456150598</c:v>
                </c:pt>
                <c:pt idx="11790">
                  <c:v>41.134908925807238</c:v>
                </c:pt>
                <c:pt idx="11791">
                  <c:v>41.134919153696423</c:v>
                </c:pt>
                <c:pt idx="11792">
                  <c:v>41.135321913109316</c:v>
                </c:pt>
                <c:pt idx="11793">
                  <c:v>41.136464886794656</c:v>
                </c:pt>
                <c:pt idx="11794">
                  <c:v>41.136719477925311</c:v>
                </c:pt>
                <c:pt idx="11795">
                  <c:v>41.137133758090862</c:v>
                </c:pt>
                <c:pt idx="11796">
                  <c:v>41.137296515634887</c:v>
                </c:pt>
                <c:pt idx="11797">
                  <c:v>41.137826091996075</c:v>
                </c:pt>
                <c:pt idx="11798">
                  <c:v>41.138045426663474</c:v>
                </c:pt>
                <c:pt idx="11799">
                  <c:v>41.138164972349657</c:v>
                </c:pt>
                <c:pt idx="11800">
                  <c:v>41.139406902799657</c:v>
                </c:pt>
                <c:pt idx="11801">
                  <c:v>41.14009989123138</c:v>
                </c:pt>
                <c:pt idx="11802">
                  <c:v>41.140450507096055</c:v>
                </c:pt>
                <c:pt idx="11803">
                  <c:v>41.140887445905229</c:v>
                </c:pt>
                <c:pt idx="11804">
                  <c:v>41.141109328292956</c:v>
                </c:pt>
                <c:pt idx="11805">
                  <c:v>41.141927412786302</c:v>
                </c:pt>
                <c:pt idx="11806">
                  <c:v>41.142501977481103</c:v>
                </c:pt>
                <c:pt idx="11807">
                  <c:v>41.14253169642361</c:v>
                </c:pt>
                <c:pt idx="11808">
                  <c:v>41.142719514008633</c:v>
                </c:pt>
                <c:pt idx="11809">
                  <c:v>41.147444050934389</c:v>
                </c:pt>
                <c:pt idx="11810">
                  <c:v>41.148132794411751</c:v>
                </c:pt>
                <c:pt idx="11811">
                  <c:v>41.149607230820017</c:v>
                </c:pt>
                <c:pt idx="11812">
                  <c:v>41.150162973836402</c:v>
                </c:pt>
                <c:pt idx="11813">
                  <c:v>41.150602361436434</c:v>
                </c:pt>
                <c:pt idx="11814">
                  <c:v>41.150680218044421</c:v>
                </c:pt>
                <c:pt idx="11815">
                  <c:v>41.1510331759537</c:v>
                </c:pt>
                <c:pt idx="11816">
                  <c:v>41.153261562952174</c:v>
                </c:pt>
                <c:pt idx="11817">
                  <c:v>41.153492326371875</c:v>
                </c:pt>
                <c:pt idx="11818">
                  <c:v>41.154502561444296</c:v>
                </c:pt>
                <c:pt idx="11819">
                  <c:v>41.155295059777259</c:v>
                </c:pt>
                <c:pt idx="11820">
                  <c:v>41.156420434776912</c:v>
                </c:pt>
                <c:pt idx="11821">
                  <c:v>41.156651401891267</c:v>
                </c:pt>
                <c:pt idx="11822">
                  <c:v>41.157154094123356</c:v>
                </c:pt>
                <c:pt idx="11823">
                  <c:v>41.15720559870153</c:v>
                </c:pt>
                <c:pt idx="11824">
                  <c:v>41.1587211526437</c:v>
                </c:pt>
                <c:pt idx="11825">
                  <c:v>41.158746263741342</c:v>
                </c:pt>
                <c:pt idx="11826">
                  <c:v>41.162394387647616</c:v>
                </c:pt>
                <c:pt idx="11827">
                  <c:v>41.163226302688699</c:v>
                </c:pt>
                <c:pt idx="11828">
                  <c:v>41.163349835306704</c:v>
                </c:pt>
                <c:pt idx="11829">
                  <c:v>41.163445631812245</c:v>
                </c:pt>
                <c:pt idx="11830">
                  <c:v>41.165503845417689</c:v>
                </c:pt>
                <c:pt idx="11831">
                  <c:v>41.166002811268378</c:v>
                </c:pt>
                <c:pt idx="11832">
                  <c:v>41.166637675365394</c:v>
                </c:pt>
                <c:pt idx="11833">
                  <c:v>41.170412539802939</c:v>
                </c:pt>
                <c:pt idx="11834">
                  <c:v>41.171050084640797</c:v>
                </c:pt>
                <c:pt idx="11835">
                  <c:v>41.17205684705457</c:v>
                </c:pt>
                <c:pt idx="11836">
                  <c:v>41.175761624712578</c:v>
                </c:pt>
                <c:pt idx="11837">
                  <c:v>41.176505959543718</c:v>
                </c:pt>
                <c:pt idx="11838">
                  <c:v>41.17726234601755</c:v>
                </c:pt>
                <c:pt idx="11839">
                  <c:v>41.177407443130022</c:v>
                </c:pt>
                <c:pt idx="11840">
                  <c:v>41.178111731129654</c:v>
                </c:pt>
                <c:pt idx="11841">
                  <c:v>41.178150954086803</c:v>
                </c:pt>
                <c:pt idx="11842">
                  <c:v>41.178262494372227</c:v>
                </c:pt>
                <c:pt idx="11843">
                  <c:v>41.179065224929225</c:v>
                </c:pt>
                <c:pt idx="11844">
                  <c:v>41.179584556060078</c:v>
                </c:pt>
                <c:pt idx="11845">
                  <c:v>41.180838113814595</c:v>
                </c:pt>
                <c:pt idx="11846">
                  <c:v>41.182233531539815</c:v>
                </c:pt>
                <c:pt idx="11847">
                  <c:v>41.182481721507138</c:v>
                </c:pt>
                <c:pt idx="11848">
                  <c:v>41.182545130883028</c:v>
                </c:pt>
                <c:pt idx="11849">
                  <c:v>41.183074751679307</c:v>
                </c:pt>
                <c:pt idx="11850">
                  <c:v>41.184670844500985</c:v>
                </c:pt>
                <c:pt idx="11851">
                  <c:v>41.18526941862288</c:v>
                </c:pt>
                <c:pt idx="11852">
                  <c:v>41.185960033676935</c:v>
                </c:pt>
                <c:pt idx="11853">
                  <c:v>41.186504449367973</c:v>
                </c:pt>
                <c:pt idx="11854">
                  <c:v>41.187553369392262</c:v>
                </c:pt>
                <c:pt idx="11855">
                  <c:v>41.187892350214128</c:v>
                </c:pt>
                <c:pt idx="11856">
                  <c:v>41.18807221258524</c:v>
                </c:pt>
                <c:pt idx="11857">
                  <c:v>41.189507239416393</c:v>
                </c:pt>
                <c:pt idx="11858">
                  <c:v>41.190402494892567</c:v>
                </c:pt>
                <c:pt idx="11859">
                  <c:v>41.191482036855064</c:v>
                </c:pt>
                <c:pt idx="11860">
                  <c:v>41.192304373997402</c:v>
                </c:pt>
                <c:pt idx="11861">
                  <c:v>41.192615842849648</c:v>
                </c:pt>
                <c:pt idx="11862">
                  <c:v>41.19281595248659</c:v>
                </c:pt>
                <c:pt idx="11863">
                  <c:v>41.19327605749433</c:v>
                </c:pt>
                <c:pt idx="11864">
                  <c:v>41.193607603955208</c:v>
                </c:pt>
                <c:pt idx="11865">
                  <c:v>41.194638395397327</c:v>
                </c:pt>
                <c:pt idx="11866">
                  <c:v>41.195497140546621</c:v>
                </c:pt>
                <c:pt idx="11867">
                  <c:v>41.195711107134848</c:v>
                </c:pt>
                <c:pt idx="11868">
                  <c:v>41.195789144367815</c:v>
                </c:pt>
                <c:pt idx="11869">
                  <c:v>41.196152786874798</c:v>
                </c:pt>
                <c:pt idx="11870">
                  <c:v>41.196665373190442</c:v>
                </c:pt>
                <c:pt idx="11871">
                  <c:v>41.199005577534727</c:v>
                </c:pt>
                <c:pt idx="11872">
                  <c:v>41.199812637925262</c:v>
                </c:pt>
                <c:pt idx="11873">
                  <c:v>41.203555446272212</c:v>
                </c:pt>
                <c:pt idx="11874">
                  <c:v>41.204693113981598</c:v>
                </c:pt>
                <c:pt idx="11875">
                  <c:v>41.205411519908971</c:v>
                </c:pt>
                <c:pt idx="11876">
                  <c:v>41.205797569147187</c:v>
                </c:pt>
                <c:pt idx="11877">
                  <c:v>41.207045497749178</c:v>
                </c:pt>
                <c:pt idx="11878">
                  <c:v>41.207198555986572</c:v>
                </c:pt>
                <c:pt idx="11879">
                  <c:v>41.208775278437187</c:v>
                </c:pt>
                <c:pt idx="11880">
                  <c:v>41.209862813358413</c:v>
                </c:pt>
                <c:pt idx="11881">
                  <c:v>41.210682566903451</c:v>
                </c:pt>
                <c:pt idx="11882">
                  <c:v>41.211053776192188</c:v>
                </c:pt>
                <c:pt idx="11883">
                  <c:v>41.211450962691835</c:v>
                </c:pt>
                <c:pt idx="11884">
                  <c:v>41.21183416065967</c:v>
                </c:pt>
                <c:pt idx="11885">
                  <c:v>41.211841700638473</c:v>
                </c:pt>
                <c:pt idx="11886">
                  <c:v>41.212218771922409</c:v>
                </c:pt>
                <c:pt idx="11887">
                  <c:v>41.212791137402156</c:v>
                </c:pt>
                <c:pt idx="11888">
                  <c:v>41.2154856390096</c:v>
                </c:pt>
                <c:pt idx="11889">
                  <c:v>41.216289332708598</c:v>
                </c:pt>
                <c:pt idx="11890">
                  <c:v>41.216362375338619</c:v>
                </c:pt>
                <c:pt idx="11891">
                  <c:v>41.217029925462072</c:v>
                </c:pt>
                <c:pt idx="11892">
                  <c:v>41.217076598792772</c:v>
                </c:pt>
                <c:pt idx="11893">
                  <c:v>41.217619880523898</c:v>
                </c:pt>
                <c:pt idx="11894">
                  <c:v>41.221767497735833</c:v>
                </c:pt>
                <c:pt idx="11895">
                  <c:v>41.222328333259917</c:v>
                </c:pt>
                <c:pt idx="11896">
                  <c:v>41.222457000393497</c:v>
                </c:pt>
                <c:pt idx="11897">
                  <c:v>41.222522130016856</c:v>
                </c:pt>
                <c:pt idx="11898">
                  <c:v>41.222637509077153</c:v>
                </c:pt>
                <c:pt idx="11899">
                  <c:v>41.22293566150752</c:v>
                </c:pt>
                <c:pt idx="11900">
                  <c:v>41.223744260514259</c:v>
                </c:pt>
                <c:pt idx="11901">
                  <c:v>41.225568501675767</c:v>
                </c:pt>
                <c:pt idx="11902">
                  <c:v>41.226329104725671</c:v>
                </c:pt>
                <c:pt idx="11903">
                  <c:v>41.227273387548813</c:v>
                </c:pt>
                <c:pt idx="11904">
                  <c:v>41.227952345248426</c:v>
                </c:pt>
                <c:pt idx="11905">
                  <c:v>41.228198922928016</c:v>
                </c:pt>
                <c:pt idx="11906">
                  <c:v>41.22943005226778</c:v>
                </c:pt>
                <c:pt idx="11907">
                  <c:v>41.229795594671067</c:v>
                </c:pt>
                <c:pt idx="11908">
                  <c:v>41.23143851334229</c:v>
                </c:pt>
                <c:pt idx="11909">
                  <c:v>41.232419971524351</c:v>
                </c:pt>
                <c:pt idx="11910">
                  <c:v>41.232819087283957</c:v>
                </c:pt>
                <c:pt idx="11911">
                  <c:v>41.233415372420161</c:v>
                </c:pt>
                <c:pt idx="11912">
                  <c:v>41.233658346541866</c:v>
                </c:pt>
                <c:pt idx="11913">
                  <c:v>41.234661718349642</c:v>
                </c:pt>
                <c:pt idx="11914">
                  <c:v>41.235826730355463</c:v>
                </c:pt>
                <c:pt idx="11915">
                  <c:v>41.236555617029538</c:v>
                </c:pt>
                <c:pt idx="11916">
                  <c:v>41.236991540997664</c:v>
                </c:pt>
                <c:pt idx="11917">
                  <c:v>41.237344518794103</c:v>
                </c:pt>
                <c:pt idx="11918">
                  <c:v>41.237569097761273</c:v>
                </c:pt>
                <c:pt idx="11919">
                  <c:v>41.239984747488947</c:v>
                </c:pt>
                <c:pt idx="11920">
                  <c:v>41.241776279624467</c:v>
                </c:pt>
                <c:pt idx="11921">
                  <c:v>41.243692034633867</c:v>
                </c:pt>
                <c:pt idx="11922">
                  <c:v>41.244701937674776</c:v>
                </c:pt>
                <c:pt idx="11923">
                  <c:v>41.245120883401839</c:v>
                </c:pt>
                <c:pt idx="11924">
                  <c:v>41.246473296786334</c:v>
                </c:pt>
                <c:pt idx="11925">
                  <c:v>41.24672425400955</c:v>
                </c:pt>
                <c:pt idx="11926">
                  <c:v>41.248113638361751</c:v>
                </c:pt>
                <c:pt idx="11927">
                  <c:v>41.248419958382321</c:v>
                </c:pt>
                <c:pt idx="11928">
                  <c:v>41.25084598199625</c:v>
                </c:pt>
                <c:pt idx="11929">
                  <c:v>41.251086580731403</c:v>
                </c:pt>
                <c:pt idx="11930">
                  <c:v>41.251315851646773</c:v>
                </c:pt>
                <c:pt idx="11931">
                  <c:v>41.252331012306328</c:v>
                </c:pt>
                <c:pt idx="11932">
                  <c:v>41.252517262540593</c:v>
                </c:pt>
                <c:pt idx="11933">
                  <c:v>41.253946582749379</c:v>
                </c:pt>
                <c:pt idx="11934">
                  <c:v>41.254376320651303</c:v>
                </c:pt>
                <c:pt idx="11935">
                  <c:v>41.255468007679312</c:v>
                </c:pt>
                <c:pt idx="11936">
                  <c:v>41.257119288838403</c:v>
                </c:pt>
                <c:pt idx="11937">
                  <c:v>41.258580112332567</c:v>
                </c:pt>
                <c:pt idx="11938">
                  <c:v>41.259123732629341</c:v>
                </c:pt>
                <c:pt idx="11939">
                  <c:v>41.259309278247038</c:v>
                </c:pt>
                <c:pt idx="11940">
                  <c:v>41.260542256835549</c:v>
                </c:pt>
                <c:pt idx="11941">
                  <c:v>41.260759331298232</c:v>
                </c:pt>
                <c:pt idx="11942">
                  <c:v>41.262950035727805</c:v>
                </c:pt>
                <c:pt idx="11943">
                  <c:v>41.263839225672591</c:v>
                </c:pt>
                <c:pt idx="11944">
                  <c:v>41.264454550862595</c:v>
                </c:pt>
                <c:pt idx="11945">
                  <c:v>41.264635059141987</c:v>
                </c:pt>
                <c:pt idx="11946">
                  <c:v>41.265177549463878</c:v>
                </c:pt>
                <c:pt idx="11947">
                  <c:v>41.265473948867076</c:v>
                </c:pt>
                <c:pt idx="11948">
                  <c:v>41.266111675740845</c:v>
                </c:pt>
                <c:pt idx="11949">
                  <c:v>41.26731257903495</c:v>
                </c:pt>
                <c:pt idx="11950">
                  <c:v>41.268851448871416</c:v>
                </c:pt>
                <c:pt idx="11951">
                  <c:v>41.268880012309353</c:v>
                </c:pt>
                <c:pt idx="11952">
                  <c:v>41.269225928293437</c:v>
                </c:pt>
                <c:pt idx="11953">
                  <c:v>41.270689760834337</c:v>
                </c:pt>
                <c:pt idx="11954">
                  <c:v>41.270718633013431</c:v>
                </c:pt>
                <c:pt idx="11955">
                  <c:v>41.270862619459464</c:v>
                </c:pt>
                <c:pt idx="11956">
                  <c:v>41.273195826795444</c:v>
                </c:pt>
                <c:pt idx="11957">
                  <c:v>41.273500445532484</c:v>
                </c:pt>
                <c:pt idx="11958">
                  <c:v>41.275182247340382</c:v>
                </c:pt>
                <c:pt idx="11959">
                  <c:v>41.276124085144801</c:v>
                </c:pt>
                <c:pt idx="11960">
                  <c:v>41.276471077373714</c:v>
                </c:pt>
                <c:pt idx="11961">
                  <c:v>41.276748953194939</c:v>
                </c:pt>
                <c:pt idx="11962">
                  <c:v>41.276780243364946</c:v>
                </c:pt>
                <c:pt idx="11963">
                  <c:v>41.27916860459613</c:v>
                </c:pt>
                <c:pt idx="11964">
                  <c:v>41.280010414577397</c:v>
                </c:pt>
                <c:pt idx="11965">
                  <c:v>41.280297408579969</c:v>
                </c:pt>
                <c:pt idx="11966">
                  <c:v>41.281037125179203</c:v>
                </c:pt>
                <c:pt idx="11967">
                  <c:v>41.283237538101154</c:v>
                </c:pt>
                <c:pt idx="11968">
                  <c:v>41.283520474870613</c:v>
                </c:pt>
                <c:pt idx="11969">
                  <c:v>41.283834519365641</c:v>
                </c:pt>
                <c:pt idx="11970">
                  <c:v>41.28406462654943</c:v>
                </c:pt>
                <c:pt idx="11971">
                  <c:v>41.285351040145748</c:v>
                </c:pt>
                <c:pt idx="11972">
                  <c:v>41.286415294592587</c:v>
                </c:pt>
                <c:pt idx="11973">
                  <c:v>41.28755686820255</c:v>
                </c:pt>
                <c:pt idx="11974">
                  <c:v>41.287571567082075</c:v>
                </c:pt>
                <c:pt idx="11975">
                  <c:v>41.288719590557939</c:v>
                </c:pt>
                <c:pt idx="11976">
                  <c:v>41.292397476386441</c:v>
                </c:pt>
                <c:pt idx="11977">
                  <c:v>41.300923384448133</c:v>
                </c:pt>
                <c:pt idx="11978">
                  <c:v>41.301213503165371</c:v>
                </c:pt>
                <c:pt idx="11979">
                  <c:v>41.301560123144419</c:v>
                </c:pt>
                <c:pt idx="11980">
                  <c:v>41.301739410924718</c:v>
                </c:pt>
                <c:pt idx="11981">
                  <c:v>41.302021563895543</c:v>
                </c:pt>
                <c:pt idx="11982">
                  <c:v>41.302318861816801</c:v>
                </c:pt>
                <c:pt idx="11983">
                  <c:v>41.302528764445498</c:v>
                </c:pt>
                <c:pt idx="11984">
                  <c:v>41.302809136281638</c:v>
                </c:pt>
                <c:pt idx="11985">
                  <c:v>41.304264922525853</c:v>
                </c:pt>
                <c:pt idx="11986">
                  <c:v>41.305551099333371</c:v>
                </c:pt>
                <c:pt idx="11987">
                  <c:v>41.305782957988221</c:v>
                </c:pt>
                <c:pt idx="11988">
                  <c:v>41.306351161462139</c:v>
                </c:pt>
                <c:pt idx="11989">
                  <c:v>41.306867908611764</c:v>
                </c:pt>
                <c:pt idx="11990">
                  <c:v>41.307922435828331</c:v>
                </c:pt>
                <c:pt idx="11991">
                  <c:v>41.307922924623838</c:v>
                </c:pt>
                <c:pt idx="11992">
                  <c:v>41.309049853805064</c:v>
                </c:pt>
                <c:pt idx="11993">
                  <c:v>41.310115777361979</c:v>
                </c:pt>
                <c:pt idx="11994">
                  <c:v>41.311531473914116</c:v>
                </c:pt>
                <c:pt idx="11995">
                  <c:v>41.31292368394854</c:v>
                </c:pt>
                <c:pt idx="11996">
                  <c:v>41.313951648680742</c:v>
                </c:pt>
                <c:pt idx="11997">
                  <c:v>41.314036955797796</c:v>
                </c:pt>
                <c:pt idx="11998">
                  <c:v>41.314197358685512</c:v>
                </c:pt>
                <c:pt idx="11999">
                  <c:v>41.315458908991509</c:v>
                </c:pt>
                <c:pt idx="12000">
                  <c:v>41.317239443697638</c:v>
                </c:pt>
                <c:pt idx="12001">
                  <c:v>41.317615021835273</c:v>
                </c:pt>
                <c:pt idx="12002">
                  <c:v>41.317907551667162</c:v>
                </c:pt>
                <c:pt idx="12003">
                  <c:v>41.318122329229112</c:v>
                </c:pt>
                <c:pt idx="12004">
                  <c:v>41.318374624628589</c:v>
                </c:pt>
                <c:pt idx="12005">
                  <c:v>41.318573021938057</c:v>
                </c:pt>
                <c:pt idx="12006">
                  <c:v>41.319103220235235</c:v>
                </c:pt>
                <c:pt idx="12007">
                  <c:v>41.320340218034801</c:v>
                </c:pt>
                <c:pt idx="12008">
                  <c:v>41.322238309320404</c:v>
                </c:pt>
                <c:pt idx="12009">
                  <c:v>41.323635386440181</c:v>
                </c:pt>
                <c:pt idx="12010">
                  <c:v>41.325406924792809</c:v>
                </c:pt>
                <c:pt idx="12011">
                  <c:v>41.326730268542796</c:v>
                </c:pt>
                <c:pt idx="12012">
                  <c:v>41.327439123014706</c:v>
                </c:pt>
                <c:pt idx="12013">
                  <c:v>41.329113447051888</c:v>
                </c:pt>
                <c:pt idx="12014">
                  <c:v>41.329981666054337</c:v>
                </c:pt>
                <c:pt idx="12015">
                  <c:v>41.330009250816538</c:v>
                </c:pt>
                <c:pt idx="12016">
                  <c:v>41.330168708341517</c:v>
                </c:pt>
                <c:pt idx="12017">
                  <c:v>41.330865955314529</c:v>
                </c:pt>
                <c:pt idx="12018">
                  <c:v>41.331591824278078</c:v>
                </c:pt>
                <c:pt idx="12019">
                  <c:v>41.33508118444071</c:v>
                </c:pt>
                <c:pt idx="12020">
                  <c:v>41.336166097548393</c:v>
                </c:pt>
                <c:pt idx="12021">
                  <c:v>41.336387457917148</c:v>
                </c:pt>
                <c:pt idx="12022">
                  <c:v>41.3365974213337</c:v>
                </c:pt>
                <c:pt idx="12023">
                  <c:v>41.337588703394303</c:v>
                </c:pt>
                <c:pt idx="12024">
                  <c:v>41.340244074553326</c:v>
                </c:pt>
                <c:pt idx="12025">
                  <c:v>41.34169852811582</c:v>
                </c:pt>
                <c:pt idx="12026">
                  <c:v>41.341762951083886</c:v>
                </c:pt>
                <c:pt idx="12027">
                  <c:v>41.342963291213565</c:v>
                </c:pt>
                <c:pt idx="12028">
                  <c:v>41.342974737294348</c:v>
                </c:pt>
                <c:pt idx="12029">
                  <c:v>41.344001332369537</c:v>
                </c:pt>
                <c:pt idx="12030">
                  <c:v>41.348141570038429</c:v>
                </c:pt>
                <c:pt idx="12031">
                  <c:v>41.348207532686665</c:v>
                </c:pt>
                <c:pt idx="12032">
                  <c:v>41.34870851416953</c:v>
                </c:pt>
                <c:pt idx="12033">
                  <c:v>41.348866538346073</c:v>
                </c:pt>
                <c:pt idx="12034">
                  <c:v>41.349066918829791</c:v>
                </c:pt>
                <c:pt idx="12035">
                  <c:v>41.35042409245527</c:v>
                </c:pt>
                <c:pt idx="12036">
                  <c:v>41.35254725385898</c:v>
                </c:pt>
                <c:pt idx="12037">
                  <c:v>41.352730739136881</c:v>
                </c:pt>
                <c:pt idx="12038">
                  <c:v>41.354035672079235</c:v>
                </c:pt>
                <c:pt idx="12039">
                  <c:v>41.354092487347131</c:v>
                </c:pt>
                <c:pt idx="12040">
                  <c:v>41.354642069965585</c:v>
                </c:pt>
                <c:pt idx="12041">
                  <c:v>41.354917004422802</c:v>
                </c:pt>
                <c:pt idx="12042">
                  <c:v>41.356034068527684</c:v>
                </c:pt>
                <c:pt idx="12043">
                  <c:v>41.356324767760924</c:v>
                </c:pt>
                <c:pt idx="12044">
                  <c:v>41.35632541817958</c:v>
                </c:pt>
                <c:pt idx="12045">
                  <c:v>41.356353107566242</c:v>
                </c:pt>
                <c:pt idx="12046">
                  <c:v>41.35708959451329</c:v>
                </c:pt>
                <c:pt idx="12047">
                  <c:v>41.358492116061697</c:v>
                </c:pt>
                <c:pt idx="12048">
                  <c:v>41.35858994520305</c:v>
                </c:pt>
                <c:pt idx="12049">
                  <c:v>41.358808020453473</c:v>
                </c:pt>
                <c:pt idx="12050">
                  <c:v>41.359083082951685</c:v>
                </c:pt>
                <c:pt idx="12051">
                  <c:v>41.360112537510254</c:v>
                </c:pt>
                <c:pt idx="12052">
                  <c:v>41.360271982953094</c:v>
                </c:pt>
                <c:pt idx="12053">
                  <c:v>41.362944683357405</c:v>
                </c:pt>
                <c:pt idx="12054">
                  <c:v>41.364399248981677</c:v>
                </c:pt>
                <c:pt idx="12055">
                  <c:v>41.364717405512941</c:v>
                </c:pt>
                <c:pt idx="12056">
                  <c:v>41.364836483848521</c:v>
                </c:pt>
                <c:pt idx="12057">
                  <c:v>41.36689533447521</c:v>
                </c:pt>
                <c:pt idx="12058">
                  <c:v>41.367574419991705</c:v>
                </c:pt>
                <c:pt idx="12059">
                  <c:v>41.367727911482646</c:v>
                </c:pt>
                <c:pt idx="12060">
                  <c:v>41.367910434807101</c:v>
                </c:pt>
                <c:pt idx="12061">
                  <c:v>41.368274253955676</c:v>
                </c:pt>
                <c:pt idx="12062">
                  <c:v>41.368971309790979</c:v>
                </c:pt>
                <c:pt idx="12063">
                  <c:v>41.369699037686019</c:v>
                </c:pt>
                <c:pt idx="12064">
                  <c:v>41.37006297453653</c:v>
                </c:pt>
                <c:pt idx="12065">
                  <c:v>41.37010655349016</c:v>
                </c:pt>
                <c:pt idx="12066">
                  <c:v>41.371844394737785</c:v>
                </c:pt>
                <c:pt idx="12067">
                  <c:v>41.373148329430933</c:v>
                </c:pt>
                <c:pt idx="12068">
                  <c:v>41.373660390371455</c:v>
                </c:pt>
                <c:pt idx="12069">
                  <c:v>41.374664346575969</c:v>
                </c:pt>
                <c:pt idx="12070">
                  <c:v>41.374757749458539</c:v>
                </c:pt>
                <c:pt idx="12071">
                  <c:v>41.375464067462275</c:v>
                </c:pt>
                <c:pt idx="12072">
                  <c:v>41.376345432486993</c:v>
                </c:pt>
                <c:pt idx="12073">
                  <c:v>41.37683515707667</c:v>
                </c:pt>
                <c:pt idx="12074">
                  <c:v>41.376884391247195</c:v>
                </c:pt>
                <c:pt idx="12075">
                  <c:v>41.37913890398621</c:v>
                </c:pt>
                <c:pt idx="12076">
                  <c:v>41.379582266305263</c:v>
                </c:pt>
                <c:pt idx="12077">
                  <c:v>41.380100803834004</c:v>
                </c:pt>
                <c:pt idx="12078">
                  <c:v>41.383898715764019</c:v>
                </c:pt>
                <c:pt idx="12079">
                  <c:v>41.384073999020828</c:v>
                </c:pt>
                <c:pt idx="12080">
                  <c:v>41.384347656591444</c:v>
                </c:pt>
                <c:pt idx="12081">
                  <c:v>41.384989978618897</c:v>
                </c:pt>
                <c:pt idx="12082">
                  <c:v>41.385600341339753</c:v>
                </c:pt>
                <c:pt idx="12083">
                  <c:v>41.38570958659183</c:v>
                </c:pt>
                <c:pt idx="12084">
                  <c:v>41.387420331131672</c:v>
                </c:pt>
                <c:pt idx="12085">
                  <c:v>41.387486372491203</c:v>
                </c:pt>
                <c:pt idx="12086">
                  <c:v>41.387531449876896</c:v>
                </c:pt>
                <c:pt idx="12087">
                  <c:v>41.38757530320639</c:v>
                </c:pt>
                <c:pt idx="12088">
                  <c:v>41.388815732740731</c:v>
                </c:pt>
                <c:pt idx="12089">
                  <c:v>41.389055942403203</c:v>
                </c:pt>
                <c:pt idx="12090">
                  <c:v>41.390028443303279</c:v>
                </c:pt>
                <c:pt idx="12091">
                  <c:v>41.39164193565891</c:v>
                </c:pt>
                <c:pt idx="12092">
                  <c:v>41.392189430067404</c:v>
                </c:pt>
                <c:pt idx="12093">
                  <c:v>41.393190956726961</c:v>
                </c:pt>
                <c:pt idx="12094">
                  <c:v>41.393425389983591</c:v>
                </c:pt>
                <c:pt idx="12095">
                  <c:v>41.394407667191253</c:v>
                </c:pt>
                <c:pt idx="12096">
                  <c:v>41.394503115098068</c:v>
                </c:pt>
                <c:pt idx="12097">
                  <c:v>41.396332337862781</c:v>
                </c:pt>
                <c:pt idx="12098">
                  <c:v>41.399030457403221</c:v>
                </c:pt>
                <c:pt idx="12099">
                  <c:v>41.399568388153533</c:v>
                </c:pt>
                <c:pt idx="12100">
                  <c:v>41.399778013409708</c:v>
                </c:pt>
                <c:pt idx="12101">
                  <c:v>41.399813773555316</c:v>
                </c:pt>
                <c:pt idx="12102">
                  <c:v>41.400174647737231</c:v>
                </c:pt>
                <c:pt idx="12103">
                  <c:v>41.400679282764969</c:v>
                </c:pt>
                <c:pt idx="12104">
                  <c:v>41.400899672596616</c:v>
                </c:pt>
                <c:pt idx="12105">
                  <c:v>41.400969993365791</c:v>
                </c:pt>
                <c:pt idx="12106">
                  <c:v>41.401050023534445</c:v>
                </c:pt>
                <c:pt idx="12107">
                  <c:v>41.401089390364007</c:v>
                </c:pt>
                <c:pt idx="12108">
                  <c:v>41.401522529132151</c:v>
                </c:pt>
                <c:pt idx="12109">
                  <c:v>41.401632637167168</c:v>
                </c:pt>
                <c:pt idx="12110">
                  <c:v>41.402031409800379</c:v>
                </c:pt>
                <c:pt idx="12111">
                  <c:v>41.402636911121455</c:v>
                </c:pt>
                <c:pt idx="12112">
                  <c:v>41.403303619062903</c:v>
                </c:pt>
                <c:pt idx="12113">
                  <c:v>41.404571628569386</c:v>
                </c:pt>
                <c:pt idx="12114">
                  <c:v>41.404962068582854</c:v>
                </c:pt>
                <c:pt idx="12115">
                  <c:v>41.405314331680344</c:v>
                </c:pt>
                <c:pt idx="12116">
                  <c:v>41.407037373674193</c:v>
                </c:pt>
                <c:pt idx="12117">
                  <c:v>41.407194730442356</c:v>
                </c:pt>
                <c:pt idx="12118">
                  <c:v>41.407238448514377</c:v>
                </c:pt>
                <c:pt idx="12119">
                  <c:v>41.407504140124914</c:v>
                </c:pt>
                <c:pt idx="12120">
                  <c:v>41.407591024467422</c:v>
                </c:pt>
                <c:pt idx="12121">
                  <c:v>41.408825564033144</c:v>
                </c:pt>
                <c:pt idx="12122">
                  <c:v>41.409165540298019</c:v>
                </c:pt>
                <c:pt idx="12123">
                  <c:v>41.409484098945796</c:v>
                </c:pt>
                <c:pt idx="12124">
                  <c:v>41.410485596586469</c:v>
                </c:pt>
                <c:pt idx="12125">
                  <c:v>41.411494264170699</c:v>
                </c:pt>
                <c:pt idx="12126">
                  <c:v>41.411963131404384</c:v>
                </c:pt>
                <c:pt idx="12127">
                  <c:v>41.412903389538748</c:v>
                </c:pt>
                <c:pt idx="12128">
                  <c:v>41.413259793187038</c:v>
                </c:pt>
                <c:pt idx="12129">
                  <c:v>41.41418953904256</c:v>
                </c:pt>
                <c:pt idx="12130">
                  <c:v>41.415097932440347</c:v>
                </c:pt>
                <c:pt idx="12131">
                  <c:v>41.415148898601316</c:v>
                </c:pt>
                <c:pt idx="12132">
                  <c:v>41.415153650669666</c:v>
                </c:pt>
                <c:pt idx="12133">
                  <c:v>41.415649546756129</c:v>
                </c:pt>
                <c:pt idx="12134">
                  <c:v>41.416342353702703</c:v>
                </c:pt>
                <c:pt idx="12135">
                  <c:v>41.416527838138592</c:v>
                </c:pt>
                <c:pt idx="12136">
                  <c:v>41.418009431678669</c:v>
                </c:pt>
                <c:pt idx="12137">
                  <c:v>41.41970603186104</c:v>
                </c:pt>
                <c:pt idx="12138">
                  <c:v>41.421345495183267</c:v>
                </c:pt>
                <c:pt idx="12139">
                  <c:v>41.421745199454527</c:v>
                </c:pt>
                <c:pt idx="12140">
                  <c:v>41.422221386552408</c:v>
                </c:pt>
                <c:pt idx="12141">
                  <c:v>41.423050274820518</c:v>
                </c:pt>
                <c:pt idx="12142">
                  <c:v>41.423131525631781</c:v>
                </c:pt>
                <c:pt idx="12143">
                  <c:v>41.425372064888656</c:v>
                </c:pt>
                <c:pt idx="12144">
                  <c:v>41.427392157731205</c:v>
                </c:pt>
                <c:pt idx="12145">
                  <c:v>41.429044263275614</c:v>
                </c:pt>
                <c:pt idx="12146">
                  <c:v>41.430370583511561</c:v>
                </c:pt>
                <c:pt idx="12147">
                  <c:v>41.430427174080599</c:v>
                </c:pt>
                <c:pt idx="12148">
                  <c:v>41.430636722873459</c:v>
                </c:pt>
                <c:pt idx="12149">
                  <c:v>41.431260564406642</c:v>
                </c:pt>
                <c:pt idx="12150">
                  <c:v>41.431346624830383</c:v>
                </c:pt>
                <c:pt idx="12151">
                  <c:v>41.431755443880292</c:v>
                </c:pt>
                <c:pt idx="12152">
                  <c:v>41.431844957315349</c:v>
                </c:pt>
                <c:pt idx="12153">
                  <c:v>41.432466837720952</c:v>
                </c:pt>
                <c:pt idx="12154">
                  <c:v>41.433182749211269</c:v>
                </c:pt>
                <c:pt idx="12155">
                  <c:v>41.434121589697476</c:v>
                </c:pt>
                <c:pt idx="12156">
                  <c:v>41.434206338043047</c:v>
                </c:pt>
                <c:pt idx="12157">
                  <c:v>41.434254228486346</c:v>
                </c:pt>
                <c:pt idx="12158">
                  <c:v>41.435304140971667</c:v>
                </c:pt>
                <c:pt idx="12159">
                  <c:v>41.437685720222284</c:v>
                </c:pt>
                <c:pt idx="12160">
                  <c:v>41.438034474534412</c:v>
                </c:pt>
                <c:pt idx="12161">
                  <c:v>41.438748780355041</c:v>
                </c:pt>
                <c:pt idx="12162">
                  <c:v>41.441170505329936</c:v>
                </c:pt>
                <c:pt idx="12163">
                  <c:v>41.44172274878553</c:v>
                </c:pt>
                <c:pt idx="12164">
                  <c:v>41.441964461032704</c:v>
                </c:pt>
                <c:pt idx="12165">
                  <c:v>41.442813753666172</c:v>
                </c:pt>
                <c:pt idx="12166">
                  <c:v>41.446519420600183</c:v>
                </c:pt>
                <c:pt idx="12167">
                  <c:v>41.4475084932131</c:v>
                </c:pt>
                <c:pt idx="12168">
                  <c:v>41.4485384572084</c:v>
                </c:pt>
                <c:pt idx="12169">
                  <c:v>41.448578785244031</c:v>
                </c:pt>
                <c:pt idx="12170">
                  <c:v>41.449816475688039</c:v>
                </c:pt>
                <c:pt idx="12171">
                  <c:v>41.450389132449814</c:v>
                </c:pt>
                <c:pt idx="12172">
                  <c:v>41.450961610858798</c:v>
                </c:pt>
                <c:pt idx="12173">
                  <c:v>41.451250330598313</c:v>
                </c:pt>
                <c:pt idx="12174">
                  <c:v>41.451601342589647</c:v>
                </c:pt>
                <c:pt idx="12175">
                  <c:v>41.452138070075534</c:v>
                </c:pt>
                <c:pt idx="12176">
                  <c:v>41.455489840751312</c:v>
                </c:pt>
                <c:pt idx="12177">
                  <c:v>41.456761100436147</c:v>
                </c:pt>
                <c:pt idx="12178">
                  <c:v>41.457285198323952</c:v>
                </c:pt>
                <c:pt idx="12179">
                  <c:v>41.457827520363054</c:v>
                </c:pt>
                <c:pt idx="12180">
                  <c:v>41.458224412752998</c:v>
                </c:pt>
                <c:pt idx="12181">
                  <c:v>41.459022107501113</c:v>
                </c:pt>
                <c:pt idx="12182">
                  <c:v>41.459662654290931</c:v>
                </c:pt>
                <c:pt idx="12183">
                  <c:v>41.462659486199414</c:v>
                </c:pt>
                <c:pt idx="12184">
                  <c:v>41.463744396424907</c:v>
                </c:pt>
                <c:pt idx="12185">
                  <c:v>41.465330174995493</c:v>
                </c:pt>
                <c:pt idx="12186">
                  <c:v>41.465501717670946</c:v>
                </c:pt>
                <c:pt idx="12187">
                  <c:v>41.465817201867523</c:v>
                </c:pt>
                <c:pt idx="12188">
                  <c:v>41.465956343695332</c:v>
                </c:pt>
                <c:pt idx="12189">
                  <c:v>41.466196651439105</c:v>
                </c:pt>
                <c:pt idx="12190">
                  <c:v>41.468919258350752</c:v>
                </c:pt>
                <c:pt idx="12191">
                  <c:v>41.469142022008462</c:v>
                </c:pt>
                <c:pt idx="12192">
                  <c:v>41.471903902996921</c:v>
                </c:pt>
                <c:pt idx="12193">
                  <c:v>41.472551885601519</c:v>
                </c:pt>
                <c:pt idx="12194">
                  <c:v>41.474105792495571</c:v>
                </c:pt>
                <c:pt idx="12195">
                  <c:v>41.476103921643109</c:v>
                </c:pt>
                <c:pt idx="12196">
                  <c:v>41.476408679265802</c:v>
                </c:pt>
                <c:pt idx="12197">
                  <c:v>41.476479537228613</c:v>
                </c:pt>
                <c:pt idx="12198">
                  <c:v>41.478002571316111</c:v>
                </c:pt>
                <c:pt idx="12199">
                  <c:v>41.478117718805208</c:v>
                </c:pt>
                <c:pt idx="12200">
                  <c:v>41.480311218098961</c:v>
                </c:pt>
                <c:pt idx="12201">
                  <c:v>41.4811335314714</c:v>
                </c:pt>
                <c:pt idx="12202">
                  <c:v>41.482242732836447</c:v>
                </c:pt>
                <c:pt idx="12203">
                  <c:v>41.482553974790562</c:v>
                </c:pt>
                <c:pt idx="12204">
                  <c:v>41.485948387689163</c:v>
                </c:pt>
                <c:pt idx="12205">
                  <c:v>41.486742339622147</c:v>
                </c:pt>
                <c:pt idx="12206">
                  <c:v>41.486875577938704</c:v>
                </c:pt>
                <c:pt idx="12207">
                  <c:v>41.487438097200588</c:v>
                </c:pt>
                <c:pt idx="12208">
                  <c:v>41.488860501448634</c:v>
                </c:pt>
                <c:pt idx="12209">
                  <c:v>41.488915093151199</c:v>
                </c:pt>
                <c:pt idx="12210">
                  <c:v>41.489154741468845</c:v>
                </c:pt>
                <c:pt idx="12211">
                  <c:v>41.489449460133613</c:v>
                </c:pt>
                <c:pt idx="12212">
                  <c:v>41.489897437225075</c:v>
                </c:pt>
                <c:pt idx="12213">
                  <c:v>41.492007641985118</c:v>
                </c:pt>
                <c:pt idx="12214">
                  <c:v>41.493388631138181</c:v>
                </c:pt>
                <c:pt idx="12215">
                  <c:v>41.494853961748397</c:v>
                </c:pt>
                <c:pt idx="12216">
                  <c:v>41.49486180961852</c:v>
                </c:pt>
                <c:pt idx="12217">
                  <c:v>41.498001246713841</c:v>
                </c:pt>
                <c:pt idx="12218">
                  <c:v>41.498597636996557</c:v>
                </c:pt>
                <c:pt idx="12219">
                  <c:v>41.498912309101314</c:v>
                </c:pt>
                <c:pt idx="12220">
                  <c:v>41.50007014928461</c:v>
                </c:pt>
                <c:pt idx="12221">
                  <c:v>41.500387975427209</c:v>
                </c:pt>
                <c:pt idx="12222">
                  <c:v>41.500746360574325</c:v>
                </c:pt>
                <c:pt idx="12223">
                  <c:v>41.501064447503083</c:v>
                </c:pt>
                <c:pt idx="12224">
                  <c:v>41.50353613764343</c:v>
                </c:pt>
                <c:pt idx="12225">
                  <c:v>41.503619353415253</c:v>
                </c:pt>
                <c:pt idx="12226">
                  <c:v>41.50366503643891</c:v>
                </c:pt>
                <c:pt idx="12227">
                  <c:v>41.505912783599221</c:v>
                </c:pt>
                <c:pt idx="12228">
                  <c:v>41.50769938373594</c:v>
                </c:pt>
                <c:pt idx="12229">
                  <c:v>41.508637276978952</c:v>
                </c:pt>
                <c:pt idx="12230">
                  <c:v>41.509215924818449</c:v>
                </c:pt>
                <c:pt idx="12231">
                  <c:v>41.51022148641708</c:v>
                </c:pt>
                <c:pt idx="12232">
                  <c:v>41.51152630219886</c:v>
                </c:pt>
                <c:pt idx="12233">
                  <c:v>41.51157043796659</c:v>
                </c:pt>
                <c:pt idx="12234">
                  <c:v>41.511688383767137</c:v>
                </c:pt>
                <c:pt idx="12235">
                  <c:v>41.511845191983369</c:v>
                </c:pt>
                <c:pt idx="12236">
                  <c:v>41.511980262537442</c:v>
                </c:pt>
                <c:pt idx="12237">
                  <c:v>41.512826527330233</c:v>
                </c:pt>
                <c:pt idx="12238">
                  <c:v>41.514097970563135</c:v>
                </c:pt>
                <c:pt idx="12239">
                  <c:v>41.514339971392438</c:v>
                </c:pt>
                <c:pt idx="12240">
                  <c:v>41.514571758579713</c:v>
                </c:pt>
                <c:pt idx="12241">
                  <c:v>41.514702538001018</c:v>
                </c:pt>
                <c:pt idx="12242">
                  <c:v>41.51492014502648</c:v>
                </c:pt>
                <c:pt idx="12243">
                  <c:v>41.515287189421045</c:v>
                </c:pt>
                <c:pt idx="12244">
                  <c:v>41.51618817976027</c:v>
                </c:pt>
                <c:pt idx="12245">
                  <c:v>41.516263827148883</c:v>
                </c:pt>
                <c:pt idx="12246">
                  <c:v>41.519597933210775</c:v>
                </c:pt>
                <c:pt idx="12247">
                  <c:v>41.521873609967713</c:v>
                </c:pt>
                <c:pt idx="12248">
                  <c:v>41.521953221048911</c:v>
                </c:pt>
                <c:pt idx="12249">
                  <c:v>41.523501073475508</c:v>
                </c:pt>
                <c:pt idx="12250">
                  <c:v>41.523668223909596</c:v>
                </c:pt>
                <c:pt idx="12251">
                  <c:v>41.52437493960722</c:v>
                </c:pt>
                <c:pt idx="12252">
                  <c:v>41.524656316402861</c:v>
                </c:pt>
                <c:pt idx="12253">
                  <c:v>41.527002361154224</c:v>
                </c:pt>
                <c:pt idx="12254">
                  <c:v>41.527726160371877</c:v>
                </c:pt>
                <c:pt idx="12255">
                  <c:v>41.527826746094419</c:v>
                </c:pt>
                <c:pt idx="12256">
                  <c:v>41.529275107681372</c:v>
                </c:pt>
                <c:pt idx="12257">
                  <c:v>41.529562302450628</c:v>
                </c:pt>
                <c:pt idx="12258">
                  <c:v>41.529796551884992</c:v>
                </c:pt>
                <c:pt idx="12259">
                  <c:v>41.533593174874198</c:v>
                </c:pt>
                <c:pt idx="12260">
                  <c:v>41.53371344771756</c:v>
                </c:pt>
                <c:pt idx="12261">
                  <c:v>41.534577239631361</c:v>
                </c:pt>
                <c:pt idx="12262">
                  <c:v>41.536340646096093</c:v>
                </c:pt>
                <c:pt idx="12263">
                  <c:v>41.536602114037109</c:v>
                </c:pt>
                <c:pt idx="12264">
                  <c:v>41.536795038470366</c:v>
                </c:pt>
                <c:pt idx="12265">
                  <c:v>41.539019201327925</c:v>
                </c:pt>
                <c:pt idx="12266">
                  <c:v>41.539410574697406</c:v>
                </c:pt>
                <c:pt idx="12267">
                  <c:v>41.539579798169193</c:v>
                </c:pt>
                <c:pt idx="12268">
                  <c:v>41.542669177825907</c:v>
                </c:pt>
                <c:pt idx="12269">
                  <c:v>41.542966738389843</c:v>
                </c:pt>
                <c:pt idx="12270">
                  <c:v>41.545366167904376</c:v>
                </c:pt>
                <c:pt idx="12271">
                  <c:v>41.545387914996041</c:v>
                </c:pt>
                <c:pt idx="12272">
                  <c:v>41.546402900748397</c:v>
                </c:pt>
                <c:pt idx="12273">
                  <c:v>41.546521874775927</c:v>
                </c:pt>
                <c:pt idx="12274">
                  <c:v>41.54734183524058</c:v>
                </c:pt>
                <c:pt idx="12275">
                  <c:v>41.548114549652198</c:v>
                </c:pt>
                <c:pt idx="12276">
                  <c:v>41.548478177297056</c:v>
                </c:pt>
                <c:pt idx="12277">
                  <c:v>41.5493258750734</c:v>
                </c:pt>
                <c:pt idx="12278">
                  <c:v>41.549399572357466</c:v>
                </c:pt>
                <c:pt idx="12279">
                  <c:v>41.55013190899691</c:v>
                </c:pt>
                <c:pt idx="12280">
                  <c:v>41.550837152071054</c:v>
                </c:pt>
                <c:pt idx="12281">
                  <c:v>41.551796490727114</c:v>
                </c:pt>
                <c:pt idx="12282">
                  <c:v>41.551972106859303</c:v>
                </c:pt>
                <c:pt idx="12283">
                  <c:v>41.553188359723443</c:v>
                </c:pt>
                <c:pt idx="12284">
                  <c:v>41.55451312756459</c:v>
                </c:pt>
                <c:pt idx="12285">
                  <c:v>41.555441214617616</c:v>
                </c:pt>
                <c:pt idx="12286">
                  <c:v>41.555707150297344</c:v>
                </c:pt>
                <c:pt idx="12287">
                  <c:v>41.558655255314825</c:v>
                </c:pt>
                <c:pt idx="12288">
                  <c:v>41.560305870077379</c:v>
                </c:pt>
                <c:pt idx="12289">
                  <c:v>41.560672970161221</c:v>
                </c:pt>
                <c:pt idx="12290">
                  <c:v>41.561030034489178</c:v>
                </c:pt>
                <c:pt idx="12291">
                  <c:v>41.561047116775363</c:v>
                </c:pt>
                <c:pt idx="12292">
                  <c:v>41.563375111822367</c:v>
                </c:pt>
                <c:pt idx="12293">
                  <c:v>41.563402650108628</c:v>
                </c:pt>
                <c:pt idx="12294">
                  <c:v>41.564008384732652</c:v>
                </c:pt>
                <c:pt idx="12295">
                  <c:v>41.564245710573239</c:v>
                </c:pt>
                <c:pt idx="12296">
                  <c:v>41.564381313616011</c:v>
                </c:pt>
                <c:pt idx="12297">
                  <c:v>41.56487331981473</c:v>
                </c:pt>
                <c:pt idx="12298">
                  <c:v>41.565150741460087</c:v>
                </c:pt>
                <c:pt idx="12299">
                  <c:v>41.565298075303296</c:v>
                </c:pt>
                <c:pt idx="12300">
                  <c:v>41.565479508353334</c:v>
                </c:pt>
                <c:pt idx="12301">
                  <c:v>41.566411940881508</c:v>
                </c:pt>
                <c:pt idx="12302">
                  <c:v>41.566426506491823</c:v>
                </c:pt>
                <c:pt idx="12303">
                  <c:v>41.567021209686565</c:v>
                </c:pt>
                <c:pt idx="12304">
                  <c:v>41.567403287932478</c:v>
                </c:pt>
                <c:pt idx="12305">
                  <c:v>41.567448569545199</c:v>
                </c:pt>
                <c:pt idx="12306">
                  <c:v>41.567665656580985</c:v>
                </c:pt>
                <c:pt idx="12307">
                  <c:v>41.567854814121439</c:v>
                </c:pt>
                <c:pt idx="12308">
                  <c:v>41.568330370272172</c:v>
                </c:pt>
                <c:pt idx="12309">
                  <c:v>41.568576403063837</c:v>
                </c:pt>
                <c:pt idx="12310">
                  <c:v>41.569622189095206</c:v>
                </c:pt>
                <c:pt idx="12311">
                  <c:v>41.570185937692415</c:v>
                </c:pt>
                <c:pt idx="12312">
                  <c:v>41.571018627070785</c:v>
                </c:pt>
                <c:pt idx="12313">
                  <c:v>41.571252548074625</c:v>
                </c:pt>
                <c:pt idx="12314">
                  <c:v>41.571823760117439</c:v>
                </c:pt>
                <c:pt idx="12315">
                  <c:v>41.572327164659157</c:v>
                </c:pt>
                <c:pt idx="12316">
                  <c:v>41.573383791547649</c:v>
                </c:pt>
                <c:pt idx="12317">
                  <c:v>41.577259857342625</c:v>
                </c:pt>
                <c:pt idx="12318">
                  <c:v>41.577985294521433</c:v>
                </c:pt>
                <c:pt idx="12319">
                  <c:v>41.578437082649998</c:v>
                </c:pt>
                <c:pt idx="12320">
                  <c:v>41.581017582438456</c:v>
                </c:pt>
                <c:pt idx="12321">
                  <c:v>41.581067059997416</c:v>
                </c:pt>
                <c:pt idx="12322">
                  <c:v>41.581105232527065</c:v>
                </c:pt>
                <c:pt idx="12323">
                  <c:v>41.581477647737728</c:v>
                </c:pt>
                <c:pt idx="12324">
                  <c:v>41.581554671699493</c:v>
                </c:pt>
                <c:pt idx="12325">
                  <c:v>41.583280984745919</c:v>
                </c:pt>
                <c:pt idx="12326">
                  <c:v>41.584449902423692</c:v>
                </c:pt>
                <c:pt idx="12327">
                  <c:v>41.584491135617526</c:v>
                </c:pt>
                <c:pt idx="12328">
                  <c:v>41.58638048105604</c:v>
                </c:pt>
                <c:pt idx="12329">
                  <c:v>41.586516124676166</c:v>
                </c:pt>
                <c:pt idx="12330">
                  <c:v>41.586567841858717</c:v>
                </c:pt>
                <c:pt idx="12331">
                  <c:v>41.588134826432281</c:v>
                </c:pt>
                <c:pt idx="12332">
                  <c:v>41.588311365440305</c:v>
                </c:pt>
                <c:pt idx="12333">
                  <c:v>41.589711859768407</c:v>
                </c:pt>
                <c:pt idx="12334">
                  <c:v>41.590127140346077</c:v>
                </c:pt>
                <c:pt idx="12335">
                  <c:v>41.590809130489092</c:v>
                </c:pt>
                <c:pt idx="12336">
                  <c:v>41.591379931282191</c:v>
                </c:pt>
                <c:pt idx="12337">
                  <c:v>41.591406108184898</c:v>
                </c:pt>
                <c:pt idx="12338">
                  <c:v>41.594043547274325</c:v>
                </c:pt>
                <c:pt idx="12339">
                  <c:v>41.594113727247063</c:v>
                </c:pt>
                <c:pt idx="12340">
                  <c:v>41.594146383066921</c:v>
                </c:pt>
                <c:pt idx="12341">
                  <c:v>41.595544703664594</c:v>
                </c:pt>
                <c:pt idx="12342">
                  <c:v>41.595739895916303</c:v>
                </c:pt>
                <c:pt idx="12343">
                  <c:v>41.595876637155314</c:v>
                </c:pt>
                <c:pt idx="12344">
                  <c:v>41.596113203232008</c:v>
                </c:pt>
                <c:pt idx="12345">
                  <c:v>41.596199883983097</c:v>
                </c:pt>
                <c:pt idx="12346">
                  <c:v>41.596351785470517</c:v>
                </c:pt>
                <c:pt idx="12347">
                  <c:v>41.596448797530755</c:v>
                </c:pt>
                <c:pt idx="12348">
                  <c:v>41.596464967261568</c:v>
                </c:pt>
                <c:pt idx="12349">
                  <c:v>41.597925743049871</c:v>
                </c:pt>
                <c:pt idx="12350">
                  <c:v>41.600688372273098</c:v>
                </c:pt>
                <c:pt idx="12351">
                  <c:v>41.6011785190206</c:v>
                </c:pt>
                <c:pt idx="12352">
                  <c:v>41.601490781489886</c:v>
                </c:pt>
                <c:pt idx="12353">
                  <c:v>41.602670484885508</c:v>
                </c:pt>
                <c:pt idx="12354">
                  <c:v>41.603491462109375</c:v>
                </c:pt>
                <c:pt idx="12355">
                  <c:v>41.603829873727861</c:v>
                </c:pt>
                <c:pt idx="12356">
                  <c:v>41.604112969842141</c:v>
                </c:pt>
                <c:pt idx="12357">
                  <c:v>41.605073094637035</c:v>
                </c:pt>
                <c:pt idx="12358">
                  <c:v>41.606619733501219</c:v>
                </c:pt>
                <c:pt idx="12359">
                  <c:v>41.607469830926263</c:v>
                </c:pt>
                <c:pt idx="12360">
                  <c:v>41.608375860906285</c:v>
                </c:pt>
                <c:pt idx="12361">
                  <c:v>41.608818960344415</c:v>
                </c:pt>
                <c:pt idx="12362">
                  <c:v>41.608844079549755</c:v>
                </c:pt>
                <c:pt idx="12363">
                  <c:v>41.609996236621932</c:v>
                </c:pt>
                <c:pt idx="12364">
                  <c:v>41.611609507728701</c:v>
                </c:pt>
                <c:pt idx="12365">
                  <c:v>41.613464646345818</c:v>
                </c:pt>
                <c:pt idx="12366">
                  <c:v>41.614462348900858</c:v>
                </c:pt>
                <c:pt idx="12367">
                  <c:v>41.615397000649686</c:v>
                </c:pt>
                <c:pt idx="12368">
                  <c:v>41.615641514172474</c:v>
                </c:pt>
                <c:pt idx="12369">
                  <c:v>41.616295189455393</c:v>
                </c:pt>
                <c:pt idx="12370">
                  <c:v>41.616429485633716</c:v>
                </c:pt>
                <c:pt idx="12371">
                  <c:v>41.617484077042342</c:v>
                </c:pt>
                <c:pt idx="12372">
                  <c:v>41.6175058050678</c:v>
                </c:pt>
                <c:pt idx="12373">
                  <c:v>41.617873422979876</c:v>
                </c:pt>
                <c:pt idx="12374">
                  <c:v>41.618061701017204</c:v>
                </c:pt>
                <c:pt idx="12375">
                  <c:v>41.620621509207766</c:v>
                </c:pt>
                <c:pt idx="12376">
                  <c:v>41.620826037623985</c:v>
                </c:pt>
                <c:pt idx="12377">
                  <c:v>41.620929347265694</c:v>
                </c:pt>
                <c:pt idx="12378">
                  <c:v>41.621733467552936</c:v>
                </c:pt>
                <c:pt idx="12379">
                  <c:v>41.62218356244788</c:v>
                </c:pt>
                <c:pt idx="12380">
                  <c:v>41.622693686320964</c:v>
                </c:pt>
                <c:pt idx="12381">
                  <c:v>41.622945404591249</c:v>
                </c:pt>
                <c:pt idx="12382">
                  <c:v>41.623488649537045</c:v>
                </c:pt>
                <c:pt idx="12383">
                  <c:v>41.624479801397229</c:v>
                </c:pt>
                <c:pt idx="12384">
                  <c:v>41.625422066728134</c:v>
                </c:pt>
                <c:pt idx="12385">
                  <c:v>41.626319348154389</c:v>
                </c:pt>
                <c:pt idx="12386">
                  <c:v>41.62807561507352</c:v>
                </c:pt>
                <c:pt idx="12387">
                  <c:v>41.631168855387941</c:v>
                </c:pt>
                <c:pt idx="12388">
                  <c:v>41.631326262678336</c:v>
                </c:pt>
                <c:pt idx="12389">
                  <c:v>41.633405098629162</c:v>
                </c:pt>
                <c:pt idx="12390">
                  <c:v>41.63405557400629</c:v>
                </c:pt>
                <c:pt idx="12391">
                  <c:v>41.634497540509663</c:v>
                </c:pt>
                <c:pt idx="12392">
                  <c:v>41.635453476506186</c:v>
                </c:pt>
                <c:pt idx="12393">
                  <c:v>41.635757154833712</c:v>
                </c:pt>
                <c:pt idx="12394">
                  <c:v>41.63597373649241</c:v>
                </c:pt>
                <c:pt idx="12395">
                  <c:v>41.636446292874489</c:v>
                </c:pt>
                <c:pt idx="12396">
                  <c:v>41.636743553392392</c:v>
                </c:pt>
                <c:pt idx="12397">
                  <c:v>41.637384507641229</c:v>
                </c:pt>
                <c:pt idx="12398">
                  <c:v>41.63750167249686</c:v>
                </c:pt>
                <c:pt idx="12399">
                  <c:v>41.637964489572674</c:v>
                </c:pt>
                <c:pt idx="12400">
                  <c:v>41.638506294597057</c:v>
                </c:pt>
                <c:pt idx="12401">
                  <c:v>41.638506395676742</c:v>
                </c:pt>
                <c:pt idx="12402">
                  <c:v>41.639542119666253</c:v>
                </c:pt>
                <c:pt idx="12403">
                  <c:v>41.640015694393689</c:v>
                </c:pt>
                <c:pt idx="12404">
                  <c:v>41.64127623348174</c:v>
                </c:pt>
                <c:pt idx="12405">
                  <c:v>41.642550982413198</c:v>
                </c:pt>
                <c:pt idx="12406">
                  <c:v>41.643670370998628</c:v>
                </c:pt>
                <c:pt idx="12407">
                  <c:v>41.644021964663203</c:v>
                </c:pt>
                <c:pt idx="12408">
                  <c:v>41.645314952686846</c:v>
                </c:pt>
                <c:pt idx="12409">
                  <c:v>41.646677448408241</c:v>
                </c:pt>
                <c:pt idx="12410">
                  <c:v>41.646781176339438</c:v>
                </c:pt>
                <c:pt idx="12411">
                  <c:v>41.646791195599114</c:v>
                </c:pt>
                <c:pt idx="12412">
                  <c:v>41.646914050360941</c:v>
                </c:pt>
                <c:pt idx="12413">
                  <c:v>41.647049582163874</c:v>
                </c:pt>
                <c:pt idx="12414">
                  <c:v>41.647549510798463</c:v>
                </c:pt>
                <c:pt idx="12415">
                  <c:v>41.648834477377498</c:v>
                </c:pt>
                <c:pt idx="12416">
                  <c:v>41.649193067780672</c:v>
                </c:pt>
                <c:pt idx="12417">
                  <c:v>41.650667122095292</c:v>
                </c:pt>
                <c:pt idx="12418">
                  <c:v>41.650753469769555</c:v>
                </c:pt>
                <c:pt idx="12419">
                  <c:v>41.650926089389259</c:v>
                </c:pt>
                <c:pt idx="12420">
                  <c:v>41.65149297959573</c:v>
                </c:pt>
                <c:pt idx="12421">
                  <c:v>41.654909616521991</c:v>
                </c:pt>
                <c:pt idx="12422">
                  <c:v>41.654925148778808</c:v>
                </c:pt>
                <c:pt idx="12423">
                  <c:v>41.655249915818217</c:v>
                </c:pt>
                <c:pt idx="12424">
                  <c:v>41.656759717808455</c:v>
                </c:pt>
                <c:pt idx="12425">
                  <c:v>41.658019783209291</c:v>
                </c:pt>
                <c:pt idx="12426">
                  <c:v>41.659601988952318</c:v>
                </c:pt>
                <c:pt idx="12427">
                  <c:v>41.659974357468052</c:v>
                </c:pt>
                <c:pt idx="12428">
                  <c:v>41.660394442114573</c:v>
                </c:pt>
                <c:pt idx="12429">
                  <c:v>41.661159921106396</c:v>
                </c:pt>
                <c:pt idx="12430">
                  <c:v>41.663123010970011</c:v>
                </c:pt>
                <c:pt idx="12431">
                  <c:v>41.66382003243303</c:v>
                </c:pt>
                <c:pt idx="12432">
                  <c:v>41.663949896244034</c:v>
                </c:pt>
                <c:pt idx="12433">
                  <c:v>41.664127716259621</c:v>
                </c:pt>
                <c:pt idx="12434">
                  <c:v>41.664614904160892</c:v>
                </c:pt>
                <c:pt idx="12435">
                  <c:v>41.66555025093934</c:v>
                </c:pt>
                <c:pt idx="12436">
                  <c:v>41.666411461644792</c:v>
                </c:pt>
                <c:pt idx="12437">
                  <c:v>41.666618167930388</c:v>
                </c:pt>
                <c:pt idx="12438">
                  <c:v>41.666859344214593</c:v>
                </c:pt>
                <c:pt idx="12439">
                  <c:v>41.668246856651038</c:v>
                </c:pt>
                <c:pt idx="12440">
                  <c:v>41.668257178688066</c:v>
                </c:pt>
                <c:pt idx="12441">
                  <c:v>41.668380662140052</c:v>
                </c:pt>
                <c:pt idx="12442">
                  <c:v>41.668493284769184</c:v>
                </c:pt>
                <c:pt idx="12443">
                  <c:v>41.669189966338166</c:v>
                </c:pt>
                <c:pt idx="12444">
                  <c:v>41.669236467322975</c:v>
                </c:pt>
                <c:pt idx="12445">
                  <c:v>41.669464608082166</c:v>
                </c:pt>
                <c:pt idx="12446">
                  <c:v>41.670017902379321</c:v>
                </c:pt>
                <c:pt idx="12447">
                  <c:v>41.670088703246307</c:v>
                </c:pt>
                <c:pt idx="12448">
                  <c:v>41.670153833850897</c:v>
                </c:pt>
                <c:pt idx="12449">
                  <c:v>41.670397241173475</c:v>
                </c:pt>
                <c:pt idx="12450">
                  <c:v>41.670413550831817</c:v>
                </c:pt>
                <c:pt idx="12451">
                  <c:v>41.67057025677363</c:v>
                </c:pt>
                <c:pt idx="12452">
                  <c:v>41.670765001501749</c:v>
                </c:pt>
                <c:pt idx="12453">
                  <c:v>41.670841841739552</c:v>
                </c:pt>
                <c:pt idx="12454">
                  <c:v>41.673708247642452</c:v>
                </c:pt>
                <c:pt idx="12455">
                  <c:v>41.67428989301866</c:v>
                </c:pt>
                <c:pt idx="12456">
                  <c:v>41.674404294226278</c:v>
                </c:pt>
                <c:pt idx="12457">
                  <c:v>41.674623227722861</c:v>
                </c:pt>
                <c:pt idx="12458">
                  <c:v>41.67565176433164</c:v>
                </c:pt>
                <c:pt idx="12459">
                  <c:v>41.677545015985871</c:v>
                </c:pt>
                <c:pt idx="12460">
                  <c:v>41.678173150951785</c:v>
                </c:pt>
                <c:pt idx="12461">
                  <c:v>41.678496731952492</c:v>
                </c:pt>
                <c:pt idx="12462">
                  <c:v>41.678995003766012</c:v>
                </c:pt>
                <c:pt idx="12463">
                  <c:v>41.67918053767994</c:v>
                </c:pt>
                <c:pt idx="12464">
                  <c:v>41.679502233308369</c:v>
                </c:pt>
                <c:pt idx="12465">
                  <c:v>41.680629355781861</c:v>
                </c:pt>
                <c:pt idx="12466">
                  <c:v>41.681780457768106</c:v>
                </c:pt>
                <c:pt idx="12467">
                  <c:v>41.682173825729059</c:v>
                </c:pt>
                <c:pt idx="12468">
                  <c:v>41.682443670854077</c:v>
                </c:pt>
                <c:pt idx="12469">
                  <c:v>41.686403545706362</c:v>
                </c:pt>
                <c:pt idx="12470">
                  <c:v>41.689020299229398</c:v>
                </c:pt>
                <c:pt idx="12471">
                  <c:v>41.69027559211338</c:v>
                </c:pt>
                <c:pt idx="12472">
                  <c:v>41.691172603155422</c:v>
                </c:pt>
                <c:pt idx="12473">
                  <c:v>41.692066078624237</c:v>
                </c:pt>
                <c:pt idx="12474">
                  <c:v>41.69244381924581</c:v>
                </c:pt>
                <c:pt idx="12475">
                  <c:v>41.695183057169302</c:v>
                </c:pt>
                <c:pt idx="12476">
                  <c:v>41.696121482582114</c:v>
                </c:pt>
                <c:pt idx="12477">
                  <c:v>41.697933992006242</c:v>
                </c:pt>
                <c:pt idx="12478">
                  <c:v>41.698221749445196</c:v>
                </c:pt>
                <c:pt idx="12479">
                  <c:v>41.698435960951187</c:v>
                </c:pt>
                <c:pt idx="12480">
                  <c:v>41.698625428178062</c:v>
                </c:pt>
                <c:pt idx="12481">
                  <c:v>41.700471818075719</c:v>
                </c:pt>
                <c:pt idx="12482">
                  <c:v>41.701004233131982</c:v>
                </c:pt>
                <c:pt idx="12483">
                  <c:v>41.701560683548507</c:v>
                </c:pt>
                <c:pt idx="12484">
                  <c:v>41.702805381702632</c:v>
                </c:pt>
                <c:pt idx="12485">
                  <c:v>41.705405991350311</c:v>
                </c:pt>
                <c:pt idx="12486">
                  <c:v>41.706795891923974</c:v>
                </c:pt>
                <c:pt idx="12487">
                  <c:v>41.706877151052211</c:v>
                </c:pt>
                <c:pt idx="12488">
                  <c:v>41.706934481271709</c:v>
                </c:pt>
                <c:pt idx="12489">
                  <c:v>41.707165252033384</c:v>
                </c:pt>
                <c:pt idx="12490">
                  <c:v>41.707293674661152</c:v>
                </c:pt>
                <c:pt idx="12491">
                  <c:v>41.707544982562354</c:v>
                </c:pt>
                <c:pt idx="12492">
                  <c:v>41.708073855681029</c:v>
                </c:pt>
                <c:pt idx="12493">
                  <c:v>41.70808975313561</c:v>
                </c:pt>
                <c:pt idx="12494">
                  <c:v>41.708386588189612</c:v>
                </c:pt>
                <c:pt idx="12495">
                  <c:v>41.708558868275745</c:v>
                </c:pt>
                <c:pt idx="12496">
                  <c:v>41.708852172002757</c:v>
                </c:pt>
                <c:pt idx="12497">
                  <c:v>41.710536427474281</c:v>
                </c:pt>
                <c:pt idx="12498">
                  <c:v>41.710569761207545</c:v>
                </c:pt>
                <c:pt idx="12499">
                  <c:v>41.712475719363461</c:v>
                </c:pt>
                <c:pt idx="12500">
                  <c:v>41.712768482337104</c:v>
                </c:pt>
                <c:pt idx="12501">
                  <c:v>41.713327469589274</c:v>
                </c:pt>
                <c:pt idx="12502">
                  <c:v>41.713749466447574</c:v>
                </c:pt>
                <c:pt idx="12503">
                  <c:v>41.713798298211685</c:v>
                </c:pt>
                <c:pt idx="12504">
                  <c:v>41.71404896654294</c:v>
                </c:pt>
                <c:pt idx="12505">
                  <c:v>41.715381336845198</c:v>
                </c:pt>
                <c:pt idx="12506">
                  <c:v>41.716655184571245</c:v>
                </c:pt>
                <c:pt idx="12507">
                  <c:v>41.717178472872703</c:v>
                </c:pt>
                <c:pt idx="12508">
                  <c:v>41.717861048615184</c:v>
                </c:pt>
                <c:pt idx="12509">
                  <c:v>41.718007434828458</c:v>
                </c:pt>
                <c:pt idx="12510">
                  <c:v>41.719164530190902</c:v>
                </c:pt>
                <c:pt idx="12511">
                  <c:v>41.71944877118213</c:v>
                </c:pt>
                <c:pt idx="12512">
                  <c:v>41.721330880267992</c:v>
                </c:pt>
                <c:pt idx="12513">
                  <c:v>41.721359924071407</c:v>
                </c:pt>
                <c:pt idx="12514">
                  <c:v>41.721379137213098</c:v>
                </c:pt>
                <c:pt idx="12515">
                  <c:v>41.721438762203015</c:v>
                </c:pt>
                <c:pt idx="12516">
                  <c:v>41.723742759156643</c:v>
                </c:pt>
                <c:pt idx="12517">
                  <c:v>41.724806538373606</c:v>
                </c:pt>
                <c:pt idx="12518">
                  <c:v>41.725439763576546</c:v>
                </c:pt>
                <c:pt idx="12519">
                  <c:v>41.725651196537157</c:v>
                </c:pt>
                <c:pt idx="12520">
                  <c:v>41.725924953228585</c:v>
                </c:pt>
                <c:pt idx="12521">
                  <c:v>41.726779501864229</c:v>
                </c:pt>
                <c:pt idx="12522">
                  <c:v>41.726800436533473</c:v>
                </c:pt>
                <c:pt idx="12523">
                  <c:v>41.727032876156279</c:v>
                </c:pt>
                <c:pt idx="12524">
                  <c:v>41.727937533126223</c:v>
                </c:pt>
                <c:pt idx="12525">
                  <c:v>41.728456520811307</c:v>
                </c:pt>
                <c:pt idx="12526">
                  <c:v>41.728994271735559</c:v>
                </c:pt>
                <c:pt idx="12527">
                  <c:v>41.729417483531215</c:v>
                </c:pt>
                <c:pt idx="12528">
                  <c:v>41.73171345597779</c:v>
                </c:pt>
                <c:pt idx="12529">
                  <c:v>41.732049846407129</c:v>
                </c:pt>
                <c:pt idx="12530">
                  <c:v>41.732995076319035</c:v>
                </c:pt>
                <c:pt idx="12531">
                  <c:v>41.733747091918055</c:v>
                </c:pt>
                <c:pt idx="12532">
                  <c:v>41.735657205041591</c:v>
                </c:pt>
                <c:pt idx="12533">
                  <c:v>41.736317366336039</c:v>
                </c:pt>
                <c:pt idx="12534">
                  <c:v>41.73635605304198</c:v>
                </c:pt>
                <c:pt idx="12535">
                  <c:v>41.73644346295702</c:v>
                </c:pt>
                <c:pt idx="12536">
                  <c:v>41.736578465310579</c:v>
                </c:pt>
                <c:pt idx="12537">
                  <c:v>41.736583239981847</c:v>
                </c:pt>
                <c:pt idx="12538">
                  <c:v>41.736670809381138</c:v>
                </c:pt>
                <c:pt idx="12539">
                  <c:v>41.73781950614908</c:v>
                </c:pt>
                <c:pt idx="12540">
                  <c:v>41.738366991228986</c:v>
                </c:pt>
                <c:pt idx="12541">
                  <c:v>41.739844530695059</c:v>
                </c:pt>
                <c:pt idx="12542">
                  <c:v>41.73996948892421</c:v>
                </c:pt>
                <c:pt idx="12543">
                  <c:v>41.741090177950738</c:v>
                </c:pt>
                <c:pt idx="12544">
                  <c:v>41.741713800580847</c:v>
                </c:pt>
                <c:pt idx="12545">
                  <c:v>41.742323876735405</c:v>
                </c:pt>
                <c:pt idx="12546">
                  <c:v>41.742585850702106</c:v>
                </c:pt>
                <c:pt idx="12547">
                  <c:v>41.743119513893191</c:v>
                </c:pt>
                <c:pt idx="12548">
                  <c:v>41.743992198460397</c:v>
                </c:pt>
                <c:pt idx="12549">
                  <c:v>41.74419378077264</c:v>
                </c:pt>
                <c:pt idx="12550">
                  <c:v>41.744690392808366</c:v>
                </c:pt>
                <c:pt idx="12551">
                  <c:v>41.745165672644788</c:v>
                </c:pt>
                <c:pt idx="12552">
                  <c:v>41.745457545806602</c:v>
                </c:pt>
                <c:pt idx="12553">
                  <c:v>41.745621113285779</c:v>
                </c:pt>
                <c:pt idx="12554">
                  <c:v>41.750438981304754</c:v>
                </c:pt>
                <c:pt idx="12555">
                  <c:v>41.750610629890623</c:v>
                </c:pt>
                <c:pt idx="12556">
                  <c:v>41.751530439355115</c:v>
                </c:pt>
                <c:pt idx="12557">
                  <c:v>41.75156802865564</c:v>
                </c:pt>
                <c:pt idx="12558">
                  <c:v>41.752269645850518</c:v>
                </c:pt>
                <c:pt idx="12559">
                  <c:v>41.752535748634266</c:v>
                </c:pt>
                <c:pt idx="12560">
                  <c:v>41.753188612082091</c:v>
                </c:pt>
                <c:pt idx="12561">
                  <c:v>41.75325935677256</c:v>
                </c:pt>
                <c:pt idx="12562">
                  <c:v>41.754283758557662</c:v>
                </c:pt>
                <c:pt idx="12563">
                  <c:v>41.75525658551787</c:v>
                </c:pt>
                <c:pt idx="12564">
                  <c:v>41.755374001073982</c:v>
                </c:pt>
                <c:pt idx="12565">
                  <c:v>41.756053605544437</c:v>
                </c:pt>
                <c:pt idx="12566">
                  <c:v>41.75745484040899</c:v>
                </c:pt>
                <c:pt idx="12567">
                  <c:v>41.757974894550877</c:v>
                </c:pt>
                <c:pt idx="12568">
                  <c:v>41.758020673339686</c:v>
                </c:pt>
                <c:pt idx="12569">
                  <c:v>41.758595603291191</c:v>
                </c:pt>
                <c:pt idx="12570">
                  <c:v>41.759399723478673</c:v>
                </c:pt>
                <c:pt idx="12571">
                  <c:v>41.760282644797527</c:v>
                </c:pt>
                <c:pt idx="12572">
                  <c:v>41.760401991021162</c:v>
                </c:pt>
                <c:pt idx="12573">
                  <c:v>41.760579744450126</c:v>
                </c:pt>
                <c:pt idx="12574">
                  <c:v>41.760912521422298</c:v>
                </c:pt>
                <c:pt idx="12575">
                  <c:v>41.760979441223114</c:v>
                </c:pt>
                <c:pt idx="12576">
                  <c:v>41.762483426423636</c:v>
                </c:pt>
                <c:pt idx="12577">
                  <c:v>41.763294458613785</c:v>
                </c:pt>
                <c:pt idx="12578">
                  <c:v>41.763345444352382</c:v>
                </c:pt>
                <c:pt idx="12579">
                  <c:v>41.764584207409072</c:v>
                </c:pt>
                <c:pt idx="12580">
                  <c:v>41.76533398991392</c:v>
                </c:pt>
                <c:pt idx="12581">
                  <c:v>41.76586891378922</c:v>
                </c:pt>
                <c:pt idx="12582">
                  <c:v>41.766174889863841</c:v>
                </c:pt>
                <c:pt idx="12583">
                  <c:v>41.766415739281257</c:v>
                </c:pt>
                <c:pt idx="12584">
                  <c:v>41.766495567118547</c:v>
                </c:pt>
                <c:pt idx="12585">
                  <c:v>41.768955857234644</c:v>
                </c:pt>
                <c:pt idx="12586">
                  <c:v>41.76981222094139</c:v>
                </c:pt>
                <c:pt idx="12587">
                  <c:v>41.771005607609361</c:v>
                </c:pt>
                <c:pt idx="12588">
                  <c:v>41.771031735920253</c:v>
                </c:pt>
                <c:pt idx="12589">
                  <c:v>41.772243172902286</c:v>
                </c:pt>
                <c:pt idx="12590">
                  <c:v>41.772385224779661</c:v>
                </c:pt>
                <c:pt idx="12591">
                  <c:v>41.77265084532975</c:v>
                </c:pt>
                <c:pt idx="12592">
                  <c:v>41.773072993254196</c:v>
                </c:pt>
                <c:pt idx="12593">
                  <c:v>41.773491205425756</c:v>
                </c:pt>
                <c:pt idx="12594">
                  <c:v>41.774530225074258</c:v>
                </c:pt>
                <c:pt idx="12595">
                  <c:v>41.774610328018106</c:v>
                </c:pt>
                <c:pt idx="12596">
                  <c:v>41.774820267737667</c:v>
                </c:pt>
                <c:pt idx="12597">
                  <c:v>41.776586659400841</c:v>
                </c:pt>
                <c:pt idx="12598">
                  <c:v>41.777341555074962</c:v>
                </c:pt>
                <c:pt idx="12599">
                  <c:v>41.778853247365788</c:v>
                </c:pt>
                <c:pt idx="12600">
                  <c:v>41.780091032470409</c:v>
                </c:pt>
                <c:pt idx="12601">
                  <c:v>41.780188556451698</c:v>
                </c:pt>
                <c:pt idx="12602">
                  <c:v>41.780286487855442</c:v>
                </c:pt>
                <c:pt idx="12603">
                  <c:v>41.781504694284031</c:v>
                </c:pt>
                <c:pt idx="12604">
                  <c:v>41.783163136331829</c:v>
                </c:pt>
                <c:pt idx="12605">
                  <c:v>41.783629079923116</c:v>
                </c:pt>
                <c:pt idx="12606">
                  <c:v>41.786215901461517</c:v>
                </c:pt>
                <c:pt idx="12607">
                  <c:v>41.787235861172064</c:v>
                </c:pt>
                <c:pt idx="12608">
                  <c:v>41.787695569965791</c:v>
                </c:pt>
                <c:pt idx="12609">
                  <c:v>41.788805844700896</c:v>
                </c:pt>
                <c:pt idx="12610">
                  <c:v>41.789563460241212</c:v>
                </c:pt>
                <c:pt idx="12611">
                  <c:v>41.790253521263182</c:v>
                </c:pt>
                <c:pt idx="12612">
                  <c:v>41.791005836963315</c:v>
                </c:pt>
                <c:pt idx="12613">
                  <c:v>41.791480189143691</c:v>
                </c:pt>
                <c:pt idx="12614">
                  <c:v>41.792016051539576</c:v>
                </c:pt>
                <c:pt idx="12615">
                  <c:v>41.792144521868593</c:v>
                </c:pt>
                <c:pt idx="12616">
                  <c:v>41.792421057935826</c:v>
                </c:pt>
                <c:pt idx="12617">
                  <c:v>41.792906126732319</c:v>
                </c:pt>
                <c:pt idx="12618">
                  <c:v>41.79433656571517</c:v>
                </c:pt>
                <c:pt idx="12619">
                  <c:v>41.794626839219148</c:v>
                </c:pt>
                <c:pt idx="12620">
                  <c:v>41.79539612025394</c:v>
                </c:pt>
                <c:pt idx="12621">
                  <c:v>41.796521747524878</c:v>
                </c:pt>
                <c:pt idx="12622">
                  <c:v>41.797242745300061</c:v>
                </c:pt>
                <c:pt idx="12623">
                  <c:v>41.798191250310353</c:v>
                </c:pt>
                <c:pt idx="12624">
                  <c:v>41.800513643598592</c:v>
                </c:pt>
                <c:pt idx="12625">
                  <c:v>41.800899863416831</c:v>
                </c:pt>
                <c:pt idx="12626">
                  <c:v>41.802071710481734</c:v>
                </c:pt>
                <c:pt idx="12627">
                  <c:v>41.802826981466765</c:v>
                </c:pt>
                <c:pt idx="12628">
                  <c:v>41.80375850684365</c:v>
                </c:pt>
                <c:pt idx="12629">
                  <c:v>41.805396596985055</c:v>
                </c:pt>
                <c:pt idx="12630">
                  <c:v>41.807124707772168</c:v>
                </c:pt>
                <c:pt idx="12631">
                  <c:v>41.8080013643036</c:v>
                </c:pt>
                <c:pt idx="12632">
                  <c:v>41.80860049684793</c:v>
                </c:pt>
                <c:pt idx="12633">
                  <c:v>41.808906264037539</c:v>
                </c:pt>
                <c:pt idx="12634">
                  <c:v>41.810507695358062</c:v>
                </c:pt>
                <c:pt idx="12635">
                  <c:v>41.810603418586965</c:v>
                </c:pt>
                <c:pt idx="12636">
                  <c:v>41.811534102214779</c:v>
                </c:pt>
                <c:pt idx="12637">
                  <c:v>41.811801944154794</c:v>
                </c:pt>
                <c:pt idx="12638">
                  <c:v>41.811846848704384</c:v>
                </c:pt>
                <c:pt idx="12639">
                  <c:v>41.812654754878182</c:v>
                </c:pt>
                <c:pt idx="12640">
                  <c:v>41.81481630288522</c:v>
                </c:pt>
                <c:pt idx="12641">
                  <c:v>41.81567820679745</c:v>
                </c:pt>
                <c:pt idx="12642">
                  <c:v>41.81629380455707</c:v>
                </c:pt>
                <c:pt idx="12643">
                  <c:v>41.817084734725192</c:v>
                </c:pt>
                <c:pt idx="12644">
                  <c:v>41.81718390122365</c:v>
                </c:pt>
                <c:pt idx="12645">
                  <c:v>41.817212514360115</c:v>
                </c:pt>
                <c:pt idx="12646">
                  <c:v>41.817589500943519</c:v>
                </c:pt>
                <c:pt idx="12647">
                  <c:v>41.818543013427146</c:v>
                </c:pt>
                <c:pt idx="12648">
                  <c:v>41.818741462390122</c:v>
                </c:pt>
                <c:pt idx="12649">
                  <c:v>41.819262487034905</c:v>
                </c:pt>
                <c:pt idx="12650">
                  <c:v>41.819406224195646</c:v>
                </c:pt>
                <c:pt idx="12651">
                  <c:v>41.819422054390756</c:v>
                </c:pt>
                <c:pt idx="12652">
                  <c:v>41.820672660244774</c:v>
                </c:pt>
                <c:pt idx="12653">
                  <c:v>41.821120185116072</c:v>
                </c:pt>
                <c:pt idx="12654">
                  <c:v>41.82316852749463</c:v>
                </c:pt>
                <c:pt idx="12655">
                  <c:v>41.825087677758845</c:v>
                </c:pt>
                <c:pt idx="12656">
                  <c:v>41.825542705230056</c:v>
                </c:pt>
                <c:pt idx="12657">
                  <c:v>41.825764156138135</c:v>
                </c:pt>
                <c:pt idx="12658">
                  <c:v>41.826074849945321</c:v>
                </c:pt>
                <c:pt idx="12659">
                  <c:v>41.826107969583028</c:v>
                </c:pt>
                <c:pt idx="12660">
                  <c:v>41.826203883179268</c:v>
                </c:pt>
                <c:pt idx="12661">
                  <c:v>41.826433296866142</c:v>
                </c:pt>
                <c:pt idx="12662">
                  <c:v>41.827437235291356</c:v>
                </c:pt>
                <c:pt idx="12663">
                  <c:v>41.832571070915478</c:v>
                </c:pt>
                <c:pt idx="12664">
                  <c:v>41.833286613166408</c:v>
                </c:pt>
                <c:pt idx="12665">
                  <c:v>41.834549214094878</c:v>
                </c:pt>
                <c:pt idx="12666">
                  <c:v>41.835315880103039</c:v>
                </c:pt>
                <c:pt idx="12667">
                  <c:v>41.836035022227037</c:v>
                </c:pt>
                <c:pt idx="12668">
                  <c:v>41.836778162037241</c:v>
                </c:pt>
                <c:pt idx="12669">
                  <c:v>41.83851617403721</c:v>
                </c:pt>
                <c:pt idx="12670">
                  <c:v>41.838605674831449</c:v>
                </c:pt>
                <c:pt idx="12671">
                  <c:v>41.838919338754238</c:v>
                </c:pt>
                <c:pt idx="12672">
                  <c:v>41.839142012694523</c:v>
                </c:pt>
                <c:pt idx="12673">
                  <c:v>41.840888838231947</c:v>
                </c:pt>
                <c:pt idx="12674">
                  <c:v>41.84100276101028</c:v>
                </c:pt>
                <c:pt idx="12675">
                  <c:v>41.841590402695637</c:v>
                </c:pt>
                <c:pt idx="12676">
                  <c:v>41.841790468009819</c:v>
                </c:pt>
                <c:pt idx="12677">
                  <c:v>41.842001309064123</c:v>
                </c:pt>
                <c:pt idx="12678">
                  <c:v>41.843701267301768</c:v>
                </c:pt>
                <c:pt idx="12679">
                  <c:v>41.846459183233783</c:v>
                </c:pt>
                <c:pt idx="12680">
                  <c:v>41.847565242676623</c:v>
                </c:pt>
                <c:pt idx="12681">
                  <c:v>41.848934890748829</c:v>
                </c:pt>
                <c:pt idx="12682">
                  <c:v>41.8490302824083</c:v>
                </c:pt>
                <c:pt idx="12683">
                  <c:v>41.849584576935136</c:v>
                </c:pt>
                <c:pt idx="12684">
                  <c:v>41.849611323617935</c:v>
                </c:pt>
                <c:pt idx="12685">
                  <c:v>41.853232678412077</c:v>
                </c:pt>
                <c:pt idx="12686">
                  <c:v>41.85412768448937</c:v>
                </c:pt>
                <c:pt idx="12687">
                  <c:v>41.856181096073144</c:v>
                </c:pt>
                <c:pt idx="12688">
                  <c:v>41.85623313756669</c:v>
                </c:pt>
                <c:pt idx="12689">
                  <c:v>41.856466091703282</c:v>
                </c:pt>
                <c:pt idx="12690">
                  <c:v>41.857079835780091</c:v>
                </c:pt>
                <c:pt idx="12691">
                  <c:v>41.858200176357478</c:v>
                </c:pt>
                <c:pt idx="12692">
                  <c:v>41.859735625247119</c:v>
                </c:pt>
                <c:pt idx="12693">
                  <c:v>41.860131189079318</c:v>
                </c:pt>
                <c:pt idx="12694">
                  <c:v>41.861255003537416</c:v>
                </c:pt>
                <c:pt idx="12695">
                  <c:v>41.861282771425977</c:v>
                </c:pt>
                <c:pt idx="12696">
                  <c:v>41.86530477123366</c:v>
                </c:pt>
                <c:pt idx="12697">
                  <c:v>41.865322795003443</c:v>
                </c:pt>
                <c:pt idx="12698">
                  <c:v>41.866327313126142</c:v>
                </c:pt>
                <c:pt idx="12699">
                  <c:v>41.866846734754994</c:v>
                </c:pt>
                <c:pt idx="12700">
                  <c:v>41.867248782405852</c:v>
                </c:pt>
                <c:pt idx="12701">
                  <c:v>41.868062272302375</c:v>
                </c:pt>
                <c:pt idx="12702">
                  <c:v>41.869795942807002</c:v>
                </c:pt>
                <c:pt idx="12703">
                  <c:v>41.871585248158212</c:v>
                </c:pt>
                <c:pt idx="12704">
                  <c:v>41.871632112751861</c:v>
                </c:pt>
                <c:pt idx="12705">
                  <c:v>41.872054792287507</c:v>
                </c:pt>
                <c:pt idx="12706">
                  <c:v>41.872138954837816</c:v>
                </c:pt>
                <c:pt idx="12707">
                  <c:v>41.872883344058117</c:v>
                </c:pt>
                <c:pt idx="12708">
                  <c:v>41.874869406088777</c:v>
                </c:pt>
                <c:pt idx="12709">
                  <c:v>41.875333803975579</c:v>
                </c:pt>
                <c:pt idx="12710">
                  <c:v>41.875805766759299</c:v>
                </c:pt>
                <c:pt idx="12711">
                  <c:v>41.87615562249524</c:v>
                </c:pt>
                <c:pt idx="12712">
                  <c:v>41.876505964957964</c:v>
                </c:pt>
                <c:pt idx="12713">
                  <c:v>41.876978064084284</c:v>
                </c:pt>
                <c:pt idx="12714">
                  <c:v>41.877717438538149</c:v>
                </c:pt>
                <c:pt idx="12715">
                  <c:v>41.878251757587876</c:v>
                </c:pt>
                <c:pt idx="12716">
                  <c:v>41.879437941824747</c:v>
                </c:pt>
                <c:pt idx="12717">
                  <c:v>41.880371039969809</c:v>
                </c:pt>
                <c:pt idx="12718">
                  <c:v>41.880598540080193</c:v>
                </c:pt>
                <c:pt idx="12719">
                  <c:v>41.880779749874137</c:v>
                </c:pt>
                <c:pt idx="12720">
                  <c:v>41.884308732196345</c:v>
                </c:pt>
                <c:pt idx="12721">
                  <c:v>41.884832827772875</c:v>
                </c:pt>
                <c:pt idx="12722">
                  <c:v>41.887039987295807</c:v>
                </c:pt>
                <c:pt idx="12723">
                  <c:v>41.887492274729617</c:v>
                </c:pt>
                <c:pt idx="12724">
                  <c:v>41.888012734824294</c:v>
                </c:pt>
                <c:pt idx="12725">
                  <c:v>41.888318989495744</c:v>
                </c:pt>
                <c:pt idx="12726">
                  <c:v>41.888371201706271</c:v>
                </c:pt>
                <c:pt idx="12727">
                  <c:v>41.888659793360219</c:v>
                </c:pt>
                <c:pt idx="12728">
                  <c:v>41.891025902112716</c:v>
                </c:pt>
                <c:pt idx="12729">
                  <c:v>41.891545154348066</c:v>
                </c:pt>
                <c:pt idx="12730">
                  <c:v>41.892066861424617</c:v>
                </c:pt>
                <c:pt idx="12731">
                  <c:v>41.892212803910169</c:v>
                </c:pt>
                <c:pt idx="12732">
                  <c:v>41.892431819891016</c:v>
                </c:pt>
                <c:pt idx="12733">
                  <c:v>41.892852109082028</c:v>
                </c:pt>
                <c:pt idx="12734">
                  <c:v>41.893196560193168</c:v>
                </c:pt>
                <c:pt idx="12735">
                  <c:v>41.893718830251053</c:v>
                </c:pt>
                <c:pt idx="12736">
                  <c:v>41.894336330430974</c:v>
                </c:pt>
                <c:pt idx="12737">
                  <c:v>41.895829121071571</c:v>
                </c:pt>
                <c:pt idx="12738">
                  <c:v>41.895919564294459</c:v>
                </c:pt>
                <c:pt idx="12739">
                  <c:v>41.89608750479028</c:v>
                </c:pt>
                <c:pt idx="12740">
                  <c:v>41.896163099419844</c:v>
                </c:pt>
                <c:pt idx="12741">
                  <c:v>41.89822803198161</c:v>
                </c:pt>
                <c:pt idx="12742">
                  <c:v>41.898812969388089</c:v>
                </c:pt>
                <c:pt idx="12743">
                  <c:v>41.899096735522228</c:v>
                </c:pt>
                <c:pt idx="12744">
                  <c:v>41.899102046509988</c:v>
                </c:pt>
                <c:pt idx="12745">
                  <c:v>41.899278397697202</c:v>
                </c:pt>
                <c:pt idx="12746">
                  <c:v>41.901944059888734</c:v>
                </c:pt>
                <c:pt idx="12747">
                  <c:v>41.901987779935908</c:v>
                </c:pt>
                <c:pt idx="12748">
                  <c:v>41.902853558669179</c:v>
                </c:pt>
                <c:pt idx="12749">
                  <c:v>41.903908605436186</c:v>
                </c:pt>
                <c:pt idx="12750">
                  <c:v>41.90442938103314</c:v>
                </c:pt>
                <c:pt idx="12751">
                  <c:v>41.905078463051559</c:v>
                </c:pt>
                <c:pt idx="12752">
                  <c:v>41.906548243864862</c:v>
                </c:pt>
                <c:pt idx="12753">
                  <c:v>41.908152526277952</c:v>
                </c:pt>
                <c:pt idx="12754">
                  <c:v>41.908286619096103</c:v>
                </c:pt>
                <c:pt idx="12755">
                  <c:v>41.908576810797506</c:v>
                </c:pt>
                <c:pt idx="12756">
                  <c:v>41.908839666571417</c:v>
                </c:pt>
                <c:pt idx="12757">
                  <c:v>41.909105422785601</c:v>
                </c:pt>
                <c:pt idx="12758">
                  <c:v>41.909162390293176</c:v>
                </c:pt>
                <c:pt idx="12759">
                  <c:v>41.909243802879097</c:v>
                </c:pt>
                <c:pt idx="12760">
                  <c:v>41.910937689024514</c:v>
                </c:pt>
                <c:pt idx="12761">
                  <c:v>41.911794291107661</c:v>
                </c:pt>
                <c:pt idx="12762">
                  <c:v>41.912494942650937</c:v>
                </c:pt>
                <c:pt idx="12763">
                  <c:v>41.913361946229486</c:v>
                </c:pt>
                <c:pt idx="12764">
                  <c:v>41.913800545691352</c:v>
                </c:pt>
                <c:pt idx="12765">
                  <c:v>41.913803675466447</c:v>
                </c:pt>
                <c:pt idx="12766">
                  <c:v>41.915184758854821</c:v>
                </c:pt>
                <c:pt idx="12767">
                  <c:v>41.915880397797423</c:v>
                </c:pt>
                <c:pt idx="12768">
                  <c:v>41.915934526647952</c:v>
                </c:pt>
                <c:pt idx="12769">
                  <c:v>41.916106204865855</c:v>
                </c:pt>
                <c:pt idx="12770">
                  <c:v>41.918403933498979</c:v>
                </c:pt>
                <c:pt idx="12771">
                  <c:v>41.919388043001923</c:v>
                </c:pt>
                <c:pt idx="12772">
                  <c:v>41.921000525264276</c:v>
                </c:pt>
                <c:pt idx="12773">
                  <c:v>41.921260683024073</c:v>
                </c:pt>
                <c:pt idx="12774">
                  <c:v>41.92246179295752</c:v>
                </c:pt>
                <c:pt idx="12775">
                  <c:v>41.922546923798613</c:v>
                </c:pt>
                <c:pt idx="12776">
                  <c:v>41.923775694779501</c:v>
                </c:pt>
                <c:pt idx="12777">
                  <c:v>41.924480748497515</c:v>
                </c:pt>
                <c:pt idx="12778">
                  <c:v>41.924627737941677</c:v>
                </c:pt>
                <c:pt idx="12779">
                  <c:v>41.925083818769245</c:v>
                </c:pt>
                <c:pt idx="12780">
                  <c:v>41.926367694083027</c:v>
                </c:pt>
                <c:pt idx="12781">
                  <c:v>41.926551151893605</c:v>
                </c:pt>
                <c:pt idx="12782">
                  <c:v>41.927079792146323</c:v>
                </c:pt>
                <c:pt idx="12783">
                  <c:v>41.927253544013254</c:v>
                </c:pt>
                <c:pt idx="12784">
                  <c:v>41.929091526443699</c:v>
                </c:pt>
                <c:pt idx="12785">
                  <c:v>41.929138596405686</c:v>
                </c:pt>
                <c:pt idx="12786">
                  <c:v>41.929251235372377</c:v>
                </c:pt>
                <c:pt idx="12787">
                  <c:v>41.929842170645578</c:v>
                </c:pt>
                <c:pt idx="12788">
                  <c:v>41.931790573893053</c:v>
                </c:pt>
                <c:pt idx="12789">
                  <c:v>41.932799360048676</c:v>
                </c:pt>
                <c:pt idx="12790">
                  <c:v>41.93280239670846</c:v>
                </c:pt>
                <c:pt idx="12791">
                  <c:v>41.934077625862173</c:v>
                </c:pt>
                <c:pt idx="12792">
                  <c:v>41.934967184613782</c:v>
                </c:pt>
                <c:pt idx="12793">
                  <c:v>41.935951503640915</c:v>
                </c:pt>
                <c:pt idx="12794">
                  <c:v>41.93628060381139</c:v>
                </c:pt>
                <c:pt idx="12795">
                  <c:v>41.936362580907705</c:v>
                </c:pt>
                <c:pt idx="12796">
                  <c:v>41.94051764059369</c:v>
                </c:pt>
                <c:pt idx="12797">
                  <c:v>41.94567881858827</c:v>
                </c:pt>
                <c:pt idx="12798">
                  <c:v>41.946426946361363</c:v>
                </c:pt>
                <c:pt idx="12799">
                  <c:v>41.946437636416199</c:v>
                </c:pt>
                <c:pt idx="12800">
                  <c:v>41.947374993992284</c:v>
                </c:pt>
                <c:pt idx="12801">
                  <c:v>41.948139783798879</c:v>
                </c:pt>
                <c:pt idx="12802">
                  <c:v>41.953326271225755</c:v>
                </c:pt>
                <c:pt idx="12803">
                  <c:v>41.954792746891151</c:v>
                </c:pt>
                <c:pt idx="12804">
                  <c:v>41.955890914433695</c:v>
                </c:pt>
                <c:pt idx="12805">
                  <c:v>41.95721548753432</c:v>
                </c:pt>
                <c:pt idx="12806">
                  <c:v>41.959217982830175</c:v>
                </c:pt>
                <c:pt idx="12807">
                  <c:v>41.959255500058511</c:v>
                </c:pt>
                <c:pt idx="12808">
                  <c:v>41.959298922379467</c:v>
                </c:pt>
                <c:pt idx="12809">
                  <c:v>41.959714221342935</c:v>
                </c:pt>
                <c:pt idx="12810">
                  <c:v>41.960222324400952</c:v>
                </c:pt>
                <c:pt idx="12811">
                  <c:v>41.96094011777673</c:v>
                </c:pt>
                <c:pt idx="12812">
                  <c:v>41.963034524638473</c:v>
                </c:pt>
                <c:pt idx="12813">
                  <c:v>41.963650157082768</c:v>
                </c:pt>
                <c:pt idx="12814">
                  <c:v>41.963703131393451</c:v>
                </c:pt>
                <c:pt idx="12815">
                  <c:v>41.964030890317154</c:v>
                </c:pt>
                <c:pt idx="12816">
                  <c:v>41.964344519064419</c:v>
                </c:pt>
                <c:pt idx="12817">
                  <c:v>41.964461854638174</c:v>
                </c:pt>
                <c:pt idx="12818">
                  <c:v>41.966814278056532</c:v>
                </c:pt>
                <c:pt idx="12819">
                  <c:v>41.967162117313485</c:v>
                </c:pt>
                <c:pt idx="12820">
                  <c:v>41.967735400126614</c:v>
                </c:pt>
                <c:pt idx="12821">
                  <c:v>41.967974577552425</c:v>
                </c:pt>
                <c:pt idx="12822">
                  <c:v>41.968023329507467</c:v>
                </c:pt>
                <c:pt idx="12823">
                  <c:v>41.968679072431023</c:v>
                </c:pt>
                <c:pt idx="12824">
                  <c:v>41.970224083754474</c:v>
                </c:pt>
                <c:pt idx="12825">
                  <c:v>41.970264297037367</c:v>
                </c:pt>
                <c:pt idx="12826">
                  <c:v>41.970454387292669</c:v>
                </c:pt>
                <c:pt idx="12827">
                  <c:v>41.970909652569397</c:v>
                </c:pt>
                <c:pt idx="12828">
                  <c:v>41.97232772484444</c:v>
                </c:pt>
                <c:pt idx="12829">
                  <c:v>41.973441311182967</c:v>
                </c:pt>
                <c:pt idx="12830">
                  <c:v>41.975991948245891</c:v>
                </c:pt>
                <c:pt idx="12831">
                  <c:v>41.977845906592016</c:v>
                </c:pt>
                <c:pt idx="12832">
                  <c:v>41.980740035444519</c:v>
                </c:pt>
                <c:pt idx="12833">
                  <c:v>41.981118352896765</c:v>
                </c:pt>
                <c:pt idx="12834">
                  <c:v>41.982056139921539</c:v>
                </c:pt>
                <c:pt idx="12835">
                  <c:v>41.983320887913713</c:v>
                </c:pt>
                <c:pt idx="12836">
                  <c:v>41.983808305410271</c:v>
                </c:pt>
                <c:pt idx="12837">
                  <c:v>41.985135499436211</c:v>
                </c:pt>
                <c:pt idx="12838">
                  <c:v>41.98566856792128</c:v>
                </c:pt>
                <c:pt idx="12839">
                  <c:v>41.988077172205799</c:v>
                </c:pt>
                <c:pt idx="12840">
                  <c:v>41.988193221657966</c:v>
                </c:pt>
                <c:pt idx="12841">
                  <c:v>41.989093476083895</c:v>
                </c:pt>
                <c:pt idx="12842">
                  <c:v>41.989095697664453</c:v>
                </c:pt>
                <c:pt idx="12843">
                  <c:v>41.990216156222949</c:v>
                </c:pt>
                <c:pt idx="12844">
                  <c:v>41.990624034256761</c:v>
                </c:pt>
                <c:pt idx="12845">
                  <c:v>41.995293530409938</c:v>
                </c:pt>
                <c:pt idx="12846">
                  <c:v>41.997058569589903</c:v>
                </c:pt>
                <c:pt idx="12847">
                  <c:v>41.999465210036128</c:v>
                </c:pt>
                <c:pt idx="12848">
                  <c:v>42.000286553045569</c:v>
                </c:pt>
                <c:pt idx="12849">
                  <c:v>42.000382645980785</c:v>
                </c:pt>
                <c:pt idx="12850">
                  <c:v>42.000846285414084</c:v>
                </c:pt>
                <c:pt idx="12851">
                  <c:v>42.000848431480428</c:v>
                </c:pt>
                <c:pt idx="12852">
                  <c:v>42.001517399201326</c:v>
                </c:pt>
                <c:pt idx="12853">
                  <c:v>42.002225472362447</c:v>
                </c:pt>
                <c:pt idx="12854">
                  <c:v>42.002885292589724</c:v>
                </c:pt>
                <c:pt idx="12855">
                  <c:v>42.003070292575281</c:v>
                </c:pt>
                <c:pt idx="12856">
                  <c:v>42.003154528394155</c:v>
                </c:pt>
                <c:pt idx="12857">
                  <c:v>42.00402135752455</c:v>
                </c:pt>
                <c:pt idx="12858">
                  <c:v>42.004666075242405</c:v>
                </c:pt>
                <c:pt idx="12859">
                  <c:v>42.005015653377924</c:v>
                </c:pt>
                <c:pt idx="12860">
                  <c:v>42.005156798637621</c:v>
                </c:pt>
                <c:pt idx="12861">
                  <c:v>42.005377269659526</c:v>
                </c:pt>
                <c:pt idx="12862">
                  <c:v>42.006727949019663</c:v>
                </c:pt>
                <c:pt idx="12863">
                  <c:v>42.007347031834541</c:v>
                </c:pt>
                <c:pt idx="12864">
                  <c:v>42.007624770916038</c:v>
                </c:pt>
                <c:pt idx="12865">
                  <c:v>42.008109770241816</c:v>
                </c:pt>
                <c:pt idx="12866">
                  <c:v>42.009175153448929</c:v>
                </c:pt>
                <c:pt idx="12867">
                  <c:v>42.00919136206246</c:v>
                </c:pt>
                <c:pt idx="12868">
                  <c:v>42.009615376373901</c:v>
                </c:pt>
                <c:pt idx="12869">
                  <c:v>42.010231403270197</c:v>
                </c:pt>
                <c:pt idx="12870">
                  <c:v>42.010820344917029</c:v>
                </c:pt>
                <c:pt idx="12871">
                  <c:v>42.011218263012019</c:v>
                </c:pt>
                <c:pt idx="12872">
                  <c:v>42.013401798773586</c:v>
                </c:pt>
                <c:pt idx="12873">
                  <c:v>42.016723986973929</c:v>
                </c:pt>
                <c:pt idx="12874">
                  <c:v>42.017307472894096</c:v>
                </c:pt>
                <c:pt idx="12875">
                  <c:v>42.018523547746689</c:v>
                </c:pt>
                <c:pt idx="12876">
                  <c:v>42.019167630835604</c:v>
                </c:pt>
                <c:pt idx="12877">
                  <c:v>42.019716600844042</c:v>
                </c:pt>
                <c:pt idx="12878">
                  <c:v>42.019828741035056</c:v>
                </c:pt>
                <c:pt idx="12879">
                  <c:v>42.019907697007</c:v>
                </c:pt>
                <c:pt idx="12880">
                  <c:v>42.020115761585139</c:v>
                </c:pt>
                <c:pt idx="12881">
                  <c:v>42.020151658697962</c:v>
                </c:pt>
                <c:pt idx="12882">
                  <c:v>42.020597592637046</c:v>
                </c:pt>
                <c:pt idx="12883">
                  <c:v>42.024056674754576</c:v>
                </c:pt>
                <c:pt idx="12884">
                  <c:v>42.024098103593147</c:v>
                </c:pt>
                <c:pt idx="12885">
                  <c:v>42.026713851413561</c:v>
                </c:pt>
                <c:pt idx="12886">
                  <c:v>42.026803034808005</c:v>
                </c:pt>
                <c:pt idx="12887">
                  <c:v>42.027173274777113</c:v>
                </c:pt>
                <c:pt idx="12888">
                  <c:v>42.028370429429501</c:v>
                </c:pt>
                <c:pt idx="12889">
                  <c:v>42.028407281003183</c:v>
                </c:pt>
                <c:pt idx="12890">
                  <c:v>42.028774370728996</c:v>
                </c:pt>
                <c:pt idx="12891">
                  <c:v>42.030298138852558</c:v>
                </c:pt>
                <c:pt idx="12892">
                  <c:v>42.030910989534647</c:v>
                </c:pt>
                <c:pt idx="12893">
                  <c:v>42.031443115170092</c:v>
                </c:pt>
                <c:pt idx="12894">
                  <c:v>42.032018074457397</c:v>
                </c:pt>
                <c:pt idx="12895">
                  <c:v>42.032340883461131</c:v>
                </c:pt>
                <c:pt idx="12896">
                  <c:v>42.033023824095778</c:v>
                </c:pt>
                <c:pt idx="12897">
                  <c:v>42.033696696479709</c:v>
                </c:pt>
                <c:pt idx="12898">
                  <c:v>42.033770329872617</c:v>
                </c:pt>
                <c:pt idx="12899">
                  <c:v>42.034034925424073</c:v>
                </c:pt>
                <c:pt idx="12900">
                  <c:v>42.035848761060457</c:v>
                </c:pt>
                <c:pt idx="12901">
                  <c:v>42.037405369565214</c:v>
                </c:pt>
                <c:pt idx="12902">
                  <c:v>42.037665412167691</c:v>
                </c:pt>
                <c:pt idx="12903">
                  <c:v>42.038216858937098</c:v>
                </c:pt>
                <c:pt idx="12904">
                  <c:v>42.038305440095719</c:v>
                </c:pt>
                <c:pt idx="12905">
                  <c:v>42.038427608935606</c:v>
                </c:pt>
                <c:pt idx="12906">
                  <c:v>42.03885965580406</c:v>
                </c:pt>
                <c:pt idx="12907">
                  <c:v>42.044185080384558</c:v>
                </c:pt>
                <c:pt idx="12908">
                  <c:v>42.044710014509</c:v>
                </c:pt>
                <c:pt idx="12909">
                  <c:v>42.045160559189206</c:v>
                </c:pt>
                <c:pt idx="12910">
                  <c:v>42.046208467442604</c:v>
                </c:pt>
                <c:pt idx="12911">
                  <c:v>42.047219365314398</c:v>
                </c:pt>
                <c:pt idx="12912">
                  <c:v>42.047244922822316</c:v>
                </c:pt>
                <c:pt idx="12913">
                  <c:v>42.047494762622343</c:v>
                </c:pt>
                <c:pt idx="12914">
                  <c:v>42.047741289254589</c:v>
                </c:pt>
                <c:pt idx="12915">
                  <c:v>42.048177799144128</c:v>
                </c:pt>
                <c:pt idx="12916">
                  <c:v>42.048390613327705</c:v>
                </c:pt>
                <c:pt idx="12917">
                  <c:v>42.050986729919295</c:v>
                </c:pt>
                <c:pt idx="12918">
                  <c:v>42.051338311796151</c:v>
                </c:pt>
                <c:pt idx="12919">
                  <c:v>42.052336558993176</c:v>
                </c:pt>
                <c:pt idx="12920">
                  <c:v>42.052672032487884</c:v>
                </c:pt>
                <c:pt idx="12921">
                  <c:v>42.052975239513202</c:v>
                </c:pt>
                <c:pt idx="12922">
                  <c:v>42.053435320802173</c:v>
                </c:pt>
                <c:pt idx="12923">
                  <c:v>42.056474582200131</c:v>
                </c:pt>
                <c:pt idx="12924">
                  <c:v>42.05654530207778</c:v>
                </c:pt>
                <c:pt idx="12925">
                  <c:v>42.056762213461973</c:v>
                </c:pt>
                <c:pt idx="12926">
                  <c:v>42.059622154540861</c:v>
                </c:pt>
                <c:pt idx="12927">
                  <c:v>42.060709478595591</c:v>
                </c:pt>
                <c:pt idx="12928">
                  <c:v>42.061423403129005</c:v>
                </c:pt>
                <c:pt idx="12929">
                  <c:v>42.061624180980232</c:v>
                </c:pt>
                <c:pt idx="12930">
                  <c:v>42.062548979031632</c:v>
                </c:pt>
                <c:pt idx="12931">
                  <c:v>42.062550952383972</c:v>
                </c:pt>
                <c:pt idx="12932">
                  <c:v>42.062805803001993</c:v>
                </c:pt>
                <c:pt idx="12933">
                  <c:v>42.0630141492273</c:v>
                </c:pt>
                <c:pt idx="12934">
                  <c:v>42.063359965872685</c:v>
                </c:pt>
                <c:pt idx="12935">
                  <c:v>42.063573709161901</c:v>
                </c:pt>
                <c:pt idx="12936">
                  <c:v>42.063756468175562</c:v>
                </c:pt>
                <c:pt idx="12937">
                  <c:v>42.0644344204851</c:v>
                </c:pt>
                <c:pt idx="12938">
                  <c:v>42.065177598856906</c:v>
                </c:pt>
                <c:pt idx="12939">
                  <c:v>42.065771755141434</c:v>
                </c:pt>
                <c:pt idx="12940">
                  <c:v>42.06635144664704</c:v>
                </c:pt>
                <c:pt idx="12941">
                  <c:v>42.066927509972338</c:v>
                </c:pt>
                <c:pt idx="12942">
                  <c:v>42.067213844105581</c:v>
                </c:pt>
                <c:pt idx="12943">
                  <c:v>42.068202879851682</c:v>
                </c:pt>
                <c:pt idx="12944">
                  <c:v>42.068544475731819</c:v>
                </c:pt>
                <c:pt idx="12945">
                  <c:v>42.070429494933336</c:v>
                </c:pt>
                <c:pt idx="12946">
                  <c:v>42.071414758541692</c:v>
                </c:pt>
                <c:pt idx="12947">
                  <c:v>42.071807247877167</c:v>
                </c:pt>
                <c:pt idx="12948">
                  <c:v>42.072281774499515</c:v>
                </c:pt>
                <c:pt idx="12949">
                  <c:v>42.072851446765405</c:v>
                </c:pt>
                <c:pt idx="12950">
                  <c:v>42.076438307517279</c:v>
                </c:pt>
                <c:pt idx="12951">
                  <c:v>42.077153478495148</c:v>
                </c:pt>
                <c:pt idx="12952">
                  <c:v>42.077934377516513</c:v>
                </c:pt>
                <c:pt idx="12953">
                  <c:v>42.078851356424863</c:v>
                </c:pt>
                <c:pt idx="12954">
                  <c:v>42.079081813785869</c:v>
                </c:pt>
                <c:pt idx="12955">
                  <c:v>42.079205787812079</c:v>
                </c:pt>
                <c:pt idx="12956">
                  <c:v>42.081385352611925</c:v>
                </c:pt>
                <c:pt idx="12957">
                  <c:v>42.081739196264969</c:v>
                </c:pt>
                <c:pt idx="12958">
                  <c:v>42.083481980743841</c:v>
                </c:pt>
                <c:pt idx="12959">
                  <c:v>42.08453809491948</c:v>
                </c:pt>
                <c:pt idx="12960">
                  <c:v>42.085751194718377</c:v>
                </c:pt>
                <c:pt idx="12961">
                  <c:v>42.086133768029327</c:v>
                </c:pt>
                <c:pt idx="12962">
                  <c:v>42.087608343437083</c:v>
                </c:pt>
                <c:pt idx="12963">
                  <c:v>42.088042610016025</c:v>
                </c:pt>
                <c:pt idx="12964">
                  <c:v>42.088183455432301</c:v>
                </c:pt>
                <c:pt idx="12965">
                  <c:v>42.088297184520407</c:v>
                </c:pt>
                <c:pt idx="12966">
                  <c:v>42.08830990251726</c:v>
                </c:pt>
                <c:pt idx="12967">
                  <c:v>42.090153917245068</c:v>
                </c:pt>
                <c:pt idx="12968">
                  <c:v>42.090821345430612</c:v>
                </c:pt>
                <c:pt idx="12969">
                  <c:v>42.091984350445031</c:v>
                </c:pt>
                <c:pt idx="12970">
                  <c:v>42.093982995209821</c:v>
                </c:pt>
                <c:pt idx="12971">
                  <c:v>42.094064520325453</c:v>
                </c:pt>
                <c:pt idx="12972">
                  <c:v>42.094154301940904</c:v>
                </c:pt>
                <c:pt idx="12973">
                  <c:v>42.094588327166591</c:v>
                </c:pt>
                <c:pt idx="12974">
                  <c:v>42.097150013146802</c:v>
                </c:pt>
                <c:pt idx="12975">
                  <c:v>42.097319040908104</c:v>
                </c:pt>
                <c:pt idx="12976">
                  <c:v>42.098410397599793</c:v>
                </c:pt>
                <c:pt idx="12977">
                  <c:v>42.099042291993378</c:v>
                </c:pt>
                <c:pt idx="12978">
                  <c:v>42.100743878282287</c:v>
                </c:pt>
                <c:pt idx="12979">
                  <c:v>42.101193857459776</c:v>
                </c:pt>
                <c:pt idx="12980">
                  <c:v>42.102110497415588</c:v>
                </c:pt>
                <c:pt idx="12981">
                  <c:v>42.103850561598691</c:v>
                </c:pt>
                <c:pt idx="12982">
                  <c:v>42.104091883414597</c:v>
                </c:pt>
                <c:pt idx="12983">
                  <c:v>42.106297640671322</c:v>
                </c:pt>
                <c:pt idx="12984">
                  <c:v>42.106698694699055</c:v>
                </c:pt>
                <c:pt idx="12985">
                  <c:v>42.107238229906251</c:v>
                </c:pt>
                <c:pt idx="12986">
                  <c:v>42.109866804702499</c:v>
                </c:pt>
                <c:pt idx="12987">
                  <c:v>42.111724696138573</c:v>
                </c:pt>
                <c:pt idx="12988">
                  <c:v>42.112370100281417</c:v>
                </c:pt>
                <c:pt idx="12989">
                  <c:v>42.113485621952037</c:v>
                </c:pt>
                <c:pt idx="12990">
                  <c:v>42.113547263763138</c:v>
                </c:pt>
                <c:pt idx="12991">
                  <c:v>42.113745748207265</c:v>
                </c:pt>
                <c:pt idx="12992">
                  <c:v>42.114068957319297</c:v>
                </c:pt>
                <c:pt idx="12993">
                  <c:v>42.115168967310368</c:v>
                </c:pt>
                <c:pt idx="12994">
                  <c:v>42.115343778484544</c:v>
                </c:pt>
                <c:pt idx="12995">
                  <c:v>42.115375468096296</c:v>
                </c:pt>
                <c:pt idx="12996">
                  <c:v>42.116737320944374</c:v>
                </c:pt>
                <c:pt idx="12997">
                  <c:v>42.117154126420573</c:v>
                </c:pt>
                <c:pt idx="12998">
                  <c:v>42.117476793722055</c:v>
                </c:pt>
                <c:pt idx="12999">
                  <c:v>42.118531052070615</c:v>
                </c:pt>
                <c:pt idx="13000">
                  <c:v>42.119750631826875</c:v>
                </c:pt>
                <c:pt idx="13001">
                  <c:v>42.120372651574371</c:v>
                </c:pt>
                <c:pt idx="13002">
                  <c:v>42.120647997273949</c:v>
                </c:pt>
                <c:pt idx="13003">
                  <c:v>42.122917159893149</c:v>
                </c:pt>
                <c:pt idx="13004">
                  <c:v>42.124174739586444</c:v>
                </c:pt>
                <c:pt idx="13005">
                  <c:v>42.125479008763804</c:v>
                </c:pt>
                <c:pt idx="13006">
                  <c:v>42.126267483613837</c:v>
                </c:pt>
                <c:pt idx="13007">
                  <c:v>42.126560650159938</c:v>
                </c:pt>
                <c:pt idx="13008">
                  <c:v>42.126930504881059</c:v>
                </c:pt>
                <c:pt idx="13009">
                  <c:v>42.128010875874736</c:v>
                </c:pt>
                <c:pt idx="13010">
                  <c:v>42.129881164689181</c:v>
                </c:pt>
                <c:pt idx="13011">
                  <c:v>42.131197490963231</c:v>
                </c:pt>
                <c:pt idx="13012">
                  <c:v>42.132254863790408</c:v>
                </c:pt>
                <c:pt idx="13013">
                  <c:v>42.133502335087925</c:v>
                </c:pt>
                <c:pt idx="13014">
                  <c:v>42.134293305710088</c:v>
                </c:pt>
                <c:pt idx="13015">
                  <c:v>42.134564984103591</c:v>
                </c:pt>
                <c:pt idx="13016">
                  <c:v>42.134973152658333</c:v>
                </c:pt>
                <c:pt idx="13017">
                  <c:v>42.135654538543328</c:v>
                </c:pt>
                <c:pt idx="13018">
                  <c:v>42.136321284709169</c:v>
                </c:pt>
                <c:pt idx="13019">
                  <c:v>42.137087350772511</c:v>
                </c:pt>
                <c:pt idx="13020">
                  <c:v>42.139561983381178</c:v>
                </c:pt>
                <c:pt idx="13021">
                  <c:v>42.13967521192707</c:v>
                </c:pt>
                <c:pt idx="13022">
                  <c:v>42.139881647042081</c:v>
                </c:pt>
                <c:pt idx="13023">
                  <c:v>42.140359861719141</c:v>
                </c:pt>
                <c:pt idx="13024">
                  <c:v>42.140880793514981</c:v>
                </c:pt>
                <c:pt idx="13025">
                  <c:v>42.142563609421472</c:v>
                </c:pt>
                <c:pt idx="13026">
                  <c:v>42.142833836543986</c:v>
                </c:pt>
                <c:pt idx="13027">
                  <c:v>42.143541975597287</c:v>
                </c:pt>
                <c:pt idx="13028">
                  <c:v>42.143780393302528</c:v>
                </c:pt>
                <c:pt idx="13029">
                  <c:v>42.144505880135817</c:v>
                </c:pt>
                <c:pt idx="13030">
                  <c:v>42.14490940535584</c:v>
                </c:pt>
                <c:pt idx="13031">
                  <c:v>42.149333756309225</c:v>
                </c:pt>
                <c:pt idx="13032">
                  <c:v>42.149423969554505</c:v>
                </c:pt>
                <c:pt idx="13033">
                  <c:v>42.149703309310063</c:v>
                </c:pt>
                <c:pt idx="13034">
                  <c:v>42.153983671678454</c:v>
                </c:pt>
                <c:pt idx="13035">
                  <c:v>42.154924817556527</c:v>
                </c:pt>
                <c:pt idx="13036">
                  <c:v>42.155176029755332</c:v>
                </c:pt>
                <c:pt idx="13037">
                  <c:v>42.158434617711862</c:v>
                </c:pt>
                <c:pt idx="13038">
                  <c:v>42.158977392223676</c:v>
                </c:pt>
                <c:pt idx="13039">
                  <c:v>42.160293872623413</c:v>
                </c:pt>
                <c:pt idx="13040">
                  <c:v>42.160722501241537</c:v>
                </c:pt>
                <c:pt idx="13041">
                  <c:v>42.160860638613379</c:v>
                </c:pt>
                <c:pt idx="13042">
                  <c:v>42.161025616058481</c:v>
                </c:pt>
                <c:pt idx="13043">
                  <c:v>42.161567440692131</c:v>
                </c:pt>
                <c:pt idx="13044">
                  <c:v>42.162010312732626</c:v>
                </c:pt>
                <c:pt idx="13045">
                  <c:v>42.162387027077543</c:v>
                </c:pt>
                <c:pt idx="13046">
                  <c:v>42.162534023833395</c:v>
                </c:pt>
                <c:pt idx="13047">
                  <c:v>42.16271521285865</c:v>
                </c:pt>
                <c:pt idx="13048">
                  <c:v>42.165304427744132</c:v>
                </c:pt>
                <c:pt idx="13049">
                  <c:v>42.166420612410818</c:v>
                </c:pt>
                <c:pt idx="13050">
                  <c:v>42.16733691844896</c:v>
                </c:pt>
                <c:pt idx="13051">
                  <c:v>42.16785631109768</c:v>
                </c:pt>
                <c:pt idx="13052">
                  <c:v>42.167858723442095</c:v>
                </c:pt>
                <c:pt idx="13053">
                  <c:v>42.168527778516811</c:v>
                </c:pt>
                <c:pt idx="13054">
                  <c:v>42.1690594754944</c:v>
                </c:pt>
                <c:pt idx="13055">
                  <c:v>42.170141647422753</c:v>
                </c:pt>
                <c:pt idx="13056">
                  <c:v>42.170142107861459</c:v>
                </c:pt>
                <c:pt idx="13057">
                  <c:v>42.171202386844911</c:v>
                </c:pt>
                <c:pt idx="13058">
                  <c:v>42.171423713164543</c:v>
                </c:pt>
                <c:pt idx="13059">
                  <c:v>42.174162207075732</c:v>
                </c:pt>
                <c:pt idx="13060">
                  <c:v>42.175362202256828</c:v>
                </c:pt>
                <c:pt idx="13061">
                  <c:v>42.176264790400893</c:v>
                </c:pt>
                <c:pt idx="13062">
                  <c:v>42.176302260964256</c:v>
                </c:pt>
                <c:pt idx="13063">
                  <c:v>42.176885410549296</c:v>
                </c:pt>
                <c:pt idx="13064">
                  <c:v>42.176967073964903</c:v>
                </c:pt>
                <c:pt idx="13065">
                  <c:v>42.178327234102028</c:v>
                </c:pt>
                <c:pt idx="13066">
                  <c:v>42.179158130547023</c:v>
                </c:pt>
                <c:pt idx="13067">
                  <c:v>42.179923691915505</c:v>
                </c:pt>
                <c:pt idx="13068">
                  <c:v>42.18000158647402</c:v>
                </c:pt>
                <c:pt idx="13069">
                  <c:v>42.180756113899626</c:v>
                </c:pt>
                <c:pt idx="13070">
                  <c:v>42.181211195377742</c:v>
                </c:pt>
                <c:pt idx="13071">
                  <c:v>42.181268798462639</c:v>
                </c:pt>
                <c:pt idx="13072">
                  <c:v>42.181273380441212</c:v>
                </c:pt>
                <c:pt idx="13073">
                  <c:v>42.181939003041045</c:v>
                </c:pt>
                <c:pt idx="13074">
                  <c:v>42.183708620156942</c:v>
                </c:pt>
                <c:pt idx="13075">
                  <c:v>42.184073422806392</c:v>
                </c:pt>
                <c:pt idx="13076">
                  <c:v>42.185186995960791</c:v>
                </c:pt>
                <c:pt idx="13077">
                  <c:v>42.185226677087407</c:v>
                </c:pt>
                <c:pt idx="13078">
                  <c:v>42.186013885920865</c:v>
                </c:pt>
                <c:pt idx="13079">
                  <c:v>42.187250526463934</c:v>
                </c:pt>
                <c:pt idx="13080">
                  <c:v>42.187774458350617</c:v>
                </c:pt>
                <c:pt idx="13081">
                  <c:v>42.188450120685388</c:v>
                </c:pt>
                <c:pt idx="13082">
                  <c:v>42.189767309360626</c:v>
                </c:pt>
                <c:pt idx="13083">
                  <c:v>42.191904759927233</c:v>
                </c:pt>
                <c:pt idx="13084">
                  <c:v>42.192411688291742</c:v>
                </c:pt>
                <c:pt idx="13085">
                  <c:v>42.194357997963003</c:v>
                </c:pt>
                <c:pt idx="13086">
                  <c:v>42.195501255052065</c:v>
                </c:pt>
                <c:pt idx="13087">
                  <c:v>42.195948260589425</c:v>
                </c:pt>
                <c:pt idx="13088">
                  <c:v>42.198528467243413</c:v>
                </c:pt>
                <c:pt idx="13089">
                  <c:v>42.198709625739092</c:v>
                </c:pt>
                <c:pt idx="13090">
                  <c:v>42.199368949247479</c:v>
                </c:pt>
                <c:pt idx="13091">
                  <c:v>42.201700004638901</c:v>
                </c:pt>
                <c:pt idx="13092">
                  <c:v>42.201899125786539</c:v>
                </c:pt>
                <c:pt idx="13093">
                  <c:v>42.203353874501516</c:v>
                </c:pt>
                <c:pt idx="13094">
                  <c:v>42.208442219032371</c:v>
                </c:pt>
                <c:pt idx="13095">
                  <c:v>42.208830192568506</c:v>
                </c:pt>
                <c:pt idx="13096">
                  <c:v>42.208889233711389</c:v>
                </c:pt>
                <c:pt idx="13097">
                  <c:v>42.210535257675538</c:v>
                </c:pt>
                <c:pt idx="13098">
                  <c:v>42.21415976293698</c:v>
                </c:pt>
                <c:pt idx="13099">
                  <c:v>42.215959274775443</c:v>
                </c:pt>
                <c:pt idx="13100">
                  <c:v>42.218401991776297</c:v>
                </c:pt>
                <c:pt idx="13101">
                  <c:v>42.218950177817817</c:v>
                </c:pt>
                <c:pt idx="13102">
                  <c:v>42.219024196758426</c:v>
                </c:pt>
                <c:pt idx="13103">
                  <c:v>42.219177081456991</c:v>
                </c:pt>
                <c:pt idx="13104">
                  <c:v>42.223557637978679</c:v>
                </c:pt>
                <c:pt idx="13105">
                  <c:v>42.224375730285601</c:v>
                </c:pt>
                <c:pt idx="13106">
                  <c:v>42.224984344639701</c:v>
                </c:pt>
                <c:pt idx="13107">
                  <c:v>42.225124387639802</c:v>
                </c:pt>
                <c:pt idx="13108">
                  <c:v>42.225653413529045</c:v>
                </c:pt>
                <c:pt idx="13109">
                  <c:v>42.228008234097629</c:v>
                </c:pt>
                <c:pt idx="13110">
                  <c:v>42.228263703333816</c:v>
                </c:pt>
                <c:pt idx="13111">
                  <c:v>42.228621113626701</c:v>
                </c:pt>
                <c:pt idx="13112">
                  <c:v>42.228658490410922</c:v>
                </c:pt>
                <c:pt idx="13113">
                  <c:v>42.229033818195788</c:v>
                </c:pt>
                <c:pt idx="13114">
                  <c:v>42.229663976230817</c:v>
                </c:pt>
                <c:pt idx="13115">
                  <c:v>42.230268936122442</c:v>
                </c:pt>
                <c:pt idx="13116">
                  <c:v>42.23242535453403</c:v>
                </c:pt>
                <c:pt idx="13117">
                  <c:v>42.233792224985393</c:v>
                </c:pt>
                <c:pt idx="13118">
                  <c:v>42.235258331332254</c:v>
                </c:pt>
                <c:pt idx="13119">
                  <c:v>42.235548488511633</c:v>
                </c:pt>
                <c:pt idx="13120">
                  <c:v>42.235560042673754</c:v>
                </c:pt>
                <c:pt idx="13121">
                  <c:v>42.235811910293002</c:v>
                </c:pt>
                <c:pt idx="13122">
                  <c:v>42.238102839176825</c:v>
                </c:pt>
                <c:pt idx="13123">
                  <c:v>42.238114387907707</c:v>
                </c:pt>
                <c:pt idx="13124">
                  <c:v>42.238275650613524</c:v>
                </c:pt>
                <c:pt idx="13125">
                  <c:v>42.241662819946555</c:v>
                </c:pt>
                <c:pt idx="13126">
                  <c:v>42.242569221419728</c:v>
                </c:pt>
                <c:pt idx="13127">
                  <c:v>42.243643758397944</c:v>
                </c:pt>
                <c:pt idx="13128">
                  <c:v>42.245593275668725</c:v>
                </c:pt>
                <c:pt idx="13129">
                  <c:v>42.246176028615949</c:v>
                </c:pt>
                <c:pt idx="13130">
                  <c:v>42.246189217504892</c:v>
                </c:pt>
                <c:pt idx="13131">
                  <c:v>42.246200080801053</c:v>
                </c:pt>
                <c:pt idx="13132">
                  <c:v>42.246219977974675</c:v>
                </c:pt>
                <c:pt idx="13133">
                  <c:v>42.246683668154837</c:v>
                </c:pt>
                <c:pt idx="13134">
                  <c:v>42.246841143062134</c:v>
                </c:pt>
                <c:pt idx="13135">
                  <c:v>42.248364299311113</c:v>
                </c:pt>
                <c:pt idx="13136">
                  <c:v>42.248425241926057</c:v>
                </c:pt>
                <c:pt idx="13137">
                  <c:v>42.248515593776474</c:v>
                </c:pt>
                <c:pt idx="13138">
                  <c:v>42.249996396348735</c:v>
                </c:pt>
                <c:pt idx="13139">
                  <c:v>42.251025746809027</c:v>
                </c:pt>
                <c:pt idx="13140">
                  <c:v>42.251090032642111</c:v>
                </c:pt>
                <c:pt idx="13141">
                  <c:v>42.25126941845523</c:v>
                </c:pt>
                <c:pt idx="13142">
                  <c:v>42.252458475753258</c:v>
                </c:pt>
                <c:pt idx="13143">
                  <c:v>42.253324634061762</c:v>
                </c:pt>
                <c:pt idx="13144">
                  <c:v>42.255475514949751</c:v>
                </c:pt>
                <c:pt idx="13145">
                  <c:v>42.257384513296721</c:v>
                </c:pt>
                <c:pt idx="13146">
                  <c:v>42.259932678564994</c:v>
                </c:pt>
                <c:pt idx="13147">
                  <c:v>42.259954280470765</c:v>
                </c:pt>
                <c:pt idx="13148">
                  <c:v>42.260725330483645</c:v>
                </c:pt>
                <c:pt idx="13149">
                  <c:v>42.261266996269839</c:v>
                </c:pt>
                <c:pt idx="13150">
                  <c:v>42.261991549980451</c:v>
                </c:pt>
                <c:pt idx="13151">
                  <c:v>42.262748347660498</c:v>
                </c:pt>
                <c:pt idx="13152">
                  <c:v>42.263345037185175</c:v>
                </c:pt>
                <c:pt idx="13153">
                  <c:v>42.264427497609354</c:v>
                </c:pt>
                <c:pt idx="13154">
                  <c:v>42.264492732988934</c:v>
                </c:pt>
                <c:pt idx="13155">
                  <c:v>42.264680725238286</c:v>
                </c:pt>
                <c:pt idx="13156">
                  <c:v>42.266485873289056</c:v>
                </c:pt>
                <c:pt idx="13157">
                  <c:v>42.267522245108189</c:v>
                </c:pt>
                <c:pt idx="13158">
                  <c:v>42.268118063230325</c:v>
                </c:pt>
                <c:pt idx="13159">
                  <c:v>42.268251867006022</c:v>
                </c:pt>
                <c:pt idx="13160">
                  <c:v>42.270802015016791</c:v>
                </c:pt>
                <c:pt idx="13161">
                  <c:v>42.271065622236698</c:v>
                </c:pt>
                <c:pt idx="13162">
                  <c:v>42.271647707783629</c:v>
                </c:pt>
                <c:pt idx="13163">
                  <c:v>42.271832522589669</c:v>
                </c:pt>
                <c:pt idx="13164">
                  <c:v>42.272943909583901</c:v>
                </c:pt>
                <c:pt idx="13165">
                  <c:v>42.272971393080276</c:v>
                </c:pt>
                <c:pt idx="13166">
                  <c:v>42.273624395731694</c:v>
                </c:pt>
                <c:pt idx="13167">
                  <c:v>42.274271909442191</c:v>
                </c:pt>
                <c:pt idx="13168">
                  <c:v>42.276613764675993</c:v>
                </c:pt>
                <c:pt idx="13169">
                  <c:v>42.277603373179566</c:v>
                </c:pt>
                <c:pt idx="13170">
                  <c:v>42.278634370075281</c:v>
                </c:pt>
                <c:pt idx="13171">
                  <c:v>42.278756690541925</c:v>
                </c:pt>
                <c:pt idx="13172">
                  <c:v>42.279683546658262</c:v>
                </c:pt>
                <c:pt idx="13173">
                  <c:v>42.281122419743078</c:v>
                </c:pt>
                <c:pt idx="13174">
                  <c:v>42.282467629051695</c:v>
                </c:pt>
                <c:pt idx="13175">
                  <c:v>42.282870715180415</c:v>
                </c:pt>
                <c:pt idx="13176">
                  <c:v>42.283523727251641</c:v>
                </c:pt>
                <c:pt idx="13177">
                  <c:v>42.284272517227464</c:v>
                </c:pt>
                <c:pt idx="13178">
                  <c:v>42.284629131629785</c:v>
                </c:pt>
                <c:pt idx="13179">
                  <c:v>42.284695964613569</c:v>
                </c:pt>
                <c:pt idx="13180">
                  <c:v>42.286011123486695</c:v>
                </c:pt>
                <c:pt idx="13181">
                  <c:v>42.286577273808554</c:v>
                </c:pt>
                <c:pt idx="13182">
                  <c:v>42.288664195225685</c:v>
                </c:pt>
                <c:pt idx="13183">
                  <c:v>42.288685549622059</c:v>
                </c:pt>
                <c:pt idx="13184">
                  <c:v>42.291272594922717</c:v>
                </c:pt>
                <c:pt idx="13185">
                  <c:v>42.292370492964693</c:v>
                </c:pt>
                <c:pt idx="13186">
                  <c:v>42.293042936238685</c:v>
                </c:pt>
                <c:pt idx="13187">
                  <c:v>42.296356246782786</c:v>
                </c:pt>
                <c:pt idx="13188">
                  <c:v>42.296622346602035</c:v>
                </c:pt>
                <c:pt idx="13189">
                  <c:v>42.29704010070801</c:v>
                </c:pt>
                <c:pt idx="13190">
                  <c:v>42.298967107237281</c:v>
                </c:pt>
                <c:pt idx="13191">
                  <c:v>42.299287307591712</c:v>
                </c:pt>
                <c:pt idx="13192">
                  <c:v>42.303841601969395</c:v>
                </c:pt>
                <c:pt idx="13193">
                  <c:v>42.304045604629508</c:v>
                </c:pt>
                <c:pt idx="13194">
                  <c:v>42.304263162087523</c:v>
                </c:pt>
                <c:pt idx="13195">
                  <c:v>42.306201968716152</c:v>
                </c:pt>
                <c:pt idx="13196">
                  <c:v>42.306912119224457</c:v>
                </c:pt>
                <c:pt idx="13197">
                  <c:v>42.307198854200266</c:v>
                </c:pt>
                <c:pt idx="13198">
                  <c:v>42.308766114129902</c:v>
                </c:pt>
                <c:pt idx="13199">
                  <c:v>42.309304901902308</c:v>
                </c:pt>
                <c:pt idx="13200">
                  <c:v>42.309890640165264</c:v>
                </c:pt>
                <c:pt idx="13201">
                  <c:v>42.311620961227682</c:v>
                </c:pt>
                <c:pt idx="13202">
                  <c:v>42.313169023205944</c:v>
                </c:pt>
                <c:pt idx="13203">
                  <c:v>42.314226148333489</c:v>
                </c:pt>
                <c:pt idx="13204">
                  <c:v>42.314417188925376</c:v>
                </c:pt>
                <c:pt idx="13205">
                  <c:v>42.31638519873065</c:v>
                </c:pt>
                <c:pt idx="13206">
                  <c:v>42.317193674757362</c:v>
                </c:pt>
                <c:pt idx="13207">
                  <c:v>42.321138099787177</c:v>
                </c:pt>
                <c:pt idx="13208">
                  <c:v>42.321393090811327</c:v>
                </c:pt>
                <c:pt idx="13209">
                  <c:v>42.3236969097916</c:v>
                </c:pt>
                <c:pt idx="13210">
                  <c:v>42.325235264203627</c:v>
                </c:pt>
                <c:pt idx="13211">
                  <c:v>42.326911234353609</c:v>
                </c:pt>
                <c:pt idx="13212">
                  <c:v>42.328513490754851</c:v>
                </c:pt>
                <c:pt idx="13213">
                  <c:v>42.328670835664596</c:v>
                </c:pt>
                <c:pt idx="13214">
                  <c:v>42.329616051768511</c:v>
                </c:pt>
                <c:pt idx="13215">
                  <c:v>42.330674605493314</c:v>
                </c:pt>
                <c:pt idx="13216">
                  <c:v>42.331111029081505</c:v>
                </c:pt>
                <c:pt idx="13217">
                  <c:v>42.333791933933455</c:v>
                </c:pt>
                <c:pt idx="13218">
                  <c:v>42.334073495145461</c:v>
                </c:pt>
                <c:pt idx="13219">
                  <c:v>42.335465358864177</c:v>
                </c:pt>
                <c:pt idx="13220">
                  <c:v>42.335472891788072</c:v>
                </c:pt>
                <c:pt idx="13221">
                  <c:v>42.339149518875971</c:v>
                </c:pt>
                <c:pt idx="13222">
                  <c:v>42.342286040738664</c:v>
                </c:pt>
                <c:pt idx="13223">
                  <c:v>42.342372169256826</c:v>
                </c:pt>
                <c:pt idx="13224">
                  <c:v>42.34264736713542</c:v>
                </c:pt>
                <c:pt idx="13225">
                  <c:v>42.343345015342088</c:v>
                </c:pt>
                <c:pt idx="13226">
                  <c:v>42.343716963152929</c:v>
                </c:pt>
                <c:pt idx="13227">
                  <c:v>42.343913338162878</c:v>
                </c:pt>
                <c:pt idx="13228">
                  <c:v>42.344805054852884</c:v>
                </c:pt>
                <c:pt idx="13229">
                  <c:v>42.345531503839439</c:v>
                </c:pt>
                <c:pt idx="13230">
                  <c:v>42.346234822499085</c:v>
                </c:pt>
                <c:pt idx="13231">
                  <c:v>42.346582630866202</c:v>
                </c:pt>
                <c:pt idx="13232">
                  <c:v>42.34720368138003</c:v>
                </c:pt>
                <c:pt idx="13233">
                  <c:v>42.347627826808996</c:v>
                </c:pt>
                <c:pt idx="13234">
                  <c:v>42.350526384004617</c:v>
                </c:pt>
                <c:pt idx="13235">
                  <c:v>42.355035539404234</c:v>
                </c:pt>
                <c:pt idx="13236">
                  <c:v>42.355664016655005</c:v>
                </c:pt>
                <c:pt idx="13237">
                  <c:v>42.3568539927087</c:v>
                </c:pt>
                <c:pt idx="13238">
                  <c:v>42.357379166711432</c:v>
                </c:pt>
                <c:pt idx="13239">
                  <c:v>42.358459531666419</c:v>
                </c:pt>
                <c:pt idx="13240">
                  <c:v>42.358976200317159</c:v>
                </c:pt>
                <c:pt idx="13241">
                  <c:v>42.361249807929909</c:v>
                </c:pt>
                <c:pt idx="13242">
                  <c:v>42.362219215393687</c:v>
                </c:pt>
                <c:pt idx="13243">
                  <c:v>42.36282971857041</c:v>
                </c:pt>
                <c:pt idx="13244">
                  <c:v>42.363068646514257</c:v>
                </c:pt>
                <c:pt idx="13245">
                  <c:v>42.363644339377153</c:v>
                </c:pt>
                <c:pt idx="13246">
                  <c:v>42.363761706095374</c:v>
                </c:pt>
                <c:pt idx="13247">
                  <c:v>42.364222733446255</c:v>
                </c:pt>
                <c:pt idx="13248">
                  <c:v>42.364835588964056</c:v>
                </c:pt>
                <c:pt idx="13249">
                  <c:v>42.36738371067436</c:v>
                </c:pt>
                <c:pt idx="13250">
                  <c:v>42.367678216863084</c:v>
                </c:pt>
                <c:pt idx="13251">
                  <c:v>42.36832346492433</c:v>
                </c:pt>
                <c:pt idx="13252">
                  <c:v>42.368749816687263</c:v>
                </c:pt>
                <c:pt idx="13253">
                  <c:v>42.368971256570127</c:v>
                </c:pt>
                <c:pt idx="13254">
                  <c:v>42.369470571593808</c:v>
                </c:pt>
                <c:pt idx="13255">
                  <c:v>42.369482383429954</c:v>
                </c:pt>
                <c:pt idx="13256">
                  <c:v>42.371023300117194</c:v>
                </c:pt>
                <c:pt idx="13257">
                  <c:v>42.375284803894317</c:v>
                </c:pt>
                <c:pt idx="13258">
                  <c:v>42.37565850171157</c:v>
                </c:pt>
                <c:pt idx="13259">
                  <c:v>42.377910271180646</c:v>
                </c:pt>
                <c:pt idx="13260">
                  <c:v>42.379243856635874</c:v>
                </c:pt>
                <c:pt idx="13261">
                  <c:v>42.379954150652111</c:v>
                </c:pt>
                <c:pt idx="13262">
                  <c:v>42.380758616916964</c:v>
                </c:pt>
                <c:pt idx="13263">
                  <c:v>42.381181741388858</c:v>
                </c:pt>
                <c:pt idx="13264">
                  <c:v>42.38260014215772</c:v>
                </c:pt>
                <c:pt idx="13265">
                  <c:v>42.382682222276877</c:v>
                </c:pt>
                <c:pt idx="13266">
                  <c:v>42.383565378646679</c:v>
                </c:pt>
                <c:pt idx="13267">
                  <c:v>42.383612533026294</c:v>
                </c:pt>
                <c:pt idx="13268">
                  <c:v>42.388674295742035</c:v>
                </c:pt>
                <c:pt idx="13269">
                  <c:v>42.38867821489756</c:v>
                </c:pt>
                <c:pt idx="13270">
                  <c:v>42.390574169352888</c:v>
                </c:pt>
                <c:pt idx="13271">
                  <c:v>42.390944445201789</c:v>
                </c:pt>
                <c:pt idx="13272">
                  <c:v>42.392813127200505</c:v>
                </c:pt>
                <c:pt idx="13273">
                  <c:v>42.392882515084828</c:v>
                </c:pt>
                <c:pt idx="13274">
                  <c:v>42.392991591205927</c:v>
                </c:pt>
                <c:pt idx="13275">
                  <c:v>42.395317954740698</c:v>
                </c:pt>
                <c:pt idx="13276">
                  <c:v>42.39541202858895</c:v>
                </c:pt>
                <c:pt idx="13277">
                  <c:v>42.397824408904796</c:v>
                </c:pt>
                <c:pt idx="13278">
                  <c:v>42.397931958062337</c:v>
                </c:pt>
                <c:pt idx="13279">
                  <c:v>42.401447480808528</c:v>
                </c:pt>
                <c:pt idx="13280">
                  <c:v>42.40174493821128</c:v>
                </c:pt>
                <c:pt idx="13281">
                  <c:v>42.401897903397909</c:v>
                </c:pt>
                <c:pt idx="13282">
                  <c:v>42.401932872277989</c:v>
                </c:pt>
                <c:pt idx="13283">
                  <c:v>42.402281428559348</c:v>
                </c:pt>
                <c:pt idx="13284">
                  <c:v>42.403605327661992</c:v>
                </c:pt>
                <c:pt idx="13285">
                  <c:v>42.403662190337037</c:v>
                </c:pt>
                <c:pt idx="13286">
                  <c:v>42.403843246398822</c:v>
                </c:pt>
                <c:pt idx="13287">
                  <c:v>42.403897856509396</c:v>
                </c:pt>
                <c:pt idx="13288">
                  <c:v>42.406612064687295</c:v>
                </c:pt>
                <c:pt idx="13289">
                  <c:v>42.408696488249163</c:v>
                </c:pt>
                <c:pt idx="13290">
                  <c:v>42.409329687410398</c:v>
                </c:pt>
                <c:pt idx="13291">
                  <c:v>42.409359305944761</c:v>
                </c:pt>
                <c:pt idx="13292">
                  <c:v>42.409586318670819</c:v>
                </c:pt>
                <c:pt idx="13293">
                  <c:v>42.411629748201229</c:v>
                </c:pt>
                <c:pt idx="13294">
                  <c:v>42.41240751600936</c:v>
                </c:pt>
                <c:pt idx="13295">
                  <c:v>42.413035293460979</c:v>
                </c:pt>
                <c:pt idx="13296">
                  <c:v>42.413615946988664</c:v>
                </c:pt>
                <c:pt idx="13297">
                  <c:v>42.414408892240374</c:v>
                </c:pt>
                <c:pt idx="13298">
                  <c:v>42.415823355830014</c:v>
                </c:pt>
                <c:pt idx="13299">
                  <c:v>42.416222294022461</c:v>
                </c:pt>
                <c:pt idx="13300">
                  <c:v>42.416374922006689</c:v>
                </c:pt>
                <c:pt idx="13301">
                  <c:v>42.418528720689778</c:v>
                </c:pt>
                <c:pt idx="13302">
                  <c:v>42.418652410479794</c:v>
                </c:pt>
                <c:pt idx="13303">
                  <c:v>42.41953904957969</c:v>
                </c:pt>
                <c:pt idx="13304">
                  <c:v>42.420610158607573</c:v>
                </c:pt>
                <c:pt idx="13305">
                  <c:v>42.420802128249633</c:v>
                </c:pt>
                <c:pt idx="13306">
                  <c:v>42.422736651280978</c:v>
                </c:pt>
                <c:pt idx="13307">
                  <c:v>42.423049791601734</c:v>
                </c:pt>
                <c:pt idx="13308">
                  <c:v>42.423640841336073</c:v>
                </c:pt>
                <c:pt idx="13309">
                  <c:v>42.426994724456691</c:v>
                </c:pt>
                <c:pt idx="13310">
                  <c:v>42.427607277610292</c:v>
                </c:pt>
                <c:pt idx="13311">
                  <c:v>42.429158486964084</c:v>
                </c:pt>
                <c:pt idx="13312">
                  <c:v>42.429980201934526</c:v>
                </c:pt>
                <c:pt idx="13313">
                  <c:v>42.430550069536601</c:v>
                </c:pt>
                <c:pt idx="13314">
                  <c:v>42.431658991252426</c:v>
                </c:pt>
                <c:pt idx="13315">
                  <c:v>42.431758878882462</c:v>
                </c:pt>
                <c:pt idx="13316">
                  <c:v>42.437027561835201</c:v>
                </c:pt>
                <c:pt idx="13317">
                  <c:v>42.437377521588118</c:v>
                </c:pt>
                <c:pt idx="13318">
                  <c:v>42.437467444264222</c:v>
                </c:pt>
                <c:pt idx="13319">
                  <c:v>42.437492995022112</c:v>
                </c:pt>
                <c:pt idx="13320">
                  <c:v>42.439649663781275</c:v>
                </c:pt>
                <c:pt idx="13321">
                  <c:v>42.440747217796471</c:v>
                </c:pt>
                <c:pt idx="13322">
                  <c:v>42.441355163377516</c:v>
                </c:pt>
                <c:pt idx="13323">
                  <c:v>42.442122594810449</c:v>
                </c:pt>
                <c:pt idx="13324">
                  <c:v>42.442204134338432</c:v>
                </c:pt>
                <c:pt idx="13325">
                  <c:v>42.443123318847789</c:v>
                </c:pt>
                <c:pt idx="13326">
                  <c:v>42.445149299185125</c:v>
                </c:pt>
                <c:pt idx="13327">
                  <c:v>42.446389503547451</c:v>
                </c:pt>
                <c:pt idx="13328">
                  <c:v>42.446404011582942</c:v>
                </c:pt>
                <c:pt idx="13329">
                  <c:v>42.447377446114629</c:v>
                </c:pt>
                <c:pt idx="13330">
                  <c:v>42.448571516343584</c:v>
                </c:pt>
                <c:pt idx="13331">
                  <c:v>42.448816457093365</c:v>
                </c:pt>
                <c:pt idx="13332">
                  <c:v>42.450578291925019</c:v>
                </c:pt>
                <c:pt idx="13333">
                  <c:v>42.450757606755509</c:v>
                </c:pt>
                <c:pt idx="13334">
                  <c:v>42.452430052461217</c:v>
                </c:pt>
                <c:pt idx="13335">
                  <c:v>42.452884605271748</c:v>
                </c:pt>
                <c:pt idx="13336">
                  <c:v>42.453965708630044</c:v>
                </c:pt>
                <c:pt idx="13337">
                  <c:v>42.455372879043466</c:v>
                </c:pt>
                <c:pt idx="13338">
                  <c:v>42.455398542395976</c:v>
                </c:pt>
                <c:pt idx="13339">
                  <c:v>42.455551852048757</c:v>
                </c:pt>
                <c:pt idx="13340">
                  <c:v>42.455801260013679</c:v>
                </c:pt>
                <c:pt idx="13341">
                  <c:v>42.457506136395708</c:v>
                </c:pt>
                <c:pt idx="13342">
                  <c:v>42.459392126223179</c:v>
                </c:pt>
                <c:pt idx="13343">
                  <c:v>42.459690028794512</c:v>
                </c:pt>
                <c:pt idx="13344">
                  <c:v>42.461764540311094</c:v>
                </c:pt>
                <c:pt idx="13345">
                  <c:v>42.462102215071312</c:v>
                </c:pt>
                <c:pt idx="13346">
                  <c:v>42.462974196762261</c:v>
                </c:pt>
                <c:pt idx="13347">
                  <c:v>42.463255831575161</c:v>
                </c:pt>
                <c:pt idx="13348">
                  <c:v>42.46434934920773</c:v>
                </c:pt>
                <c:pt idx="13349">
                  <c:v>42.464451473533124</c:v>
                </c:pt>
                <c:pt idx="13350">
                  <c:v>42.464857062452786</c:v>
                </c:pt>
                <c:pt idx="13351">
                  <c:v>42.46649695640594</c:v>
                </c:pt>
                <c:pt idx="13352">
                  <c:v>42.471280909003013</c:v>
                </c:pt>
                <c:pt idx="13353">
                  <c:v>42.471477196351628</c:v>
                </c:pt>
                <c:pt idx="13354">
                  <c:v>42.471478552571455</c:v>
                </c:pt>
                <c:pt idx="13355">
                  <c:v>42.471947715538263</c:v>
                </c:pt>
                <c:pt idx="13356">
                  <c:v>42.473110726567924</c:v>
                </c:pt>
                <c:pt idx="13357">
                  <c:v>42.473196022315115</c:v>
                </c:pt>
                <c:pt idx="13358">
                  <c:v>42.474716998833209</c:v>
                </c:pt>
                <c:pt idx="13359">
                  <c:v>42.474825510955661</c:v>
                </c:pt>
                <c:pt idx="13360">
                  <c:v>42.476394403151986</c:v>
                </c:pt>
                <c:pt idx="13361">
                  <c:v>42.47640635697703</c:v>
                </c:pt>
                <c:pt idx="13362">
                  <c:v>42.477126665437737</c:v>
                </c:pt>
                <c:pt idx="13363">
                  <c:v>42.480562263526771</c:v>
                </c:pt>
                <c:pt idx="13364">
                  <c:v>42.480872504322363</c:v>
                </c:pt>
                <c:pt idx="13365">
                  <c:v>42.48087547914573</c:v>
                </c:pt>
                <c:pt idx="13366">
                  <c:v>42.481502376499634</c:v>
                </c:pt>
                <c:pt idx="13367">
                  <c:v>42.482581487017143</c:v>
                </c:pt>
                <c:pt idx="13368">
                  <c:v>42.484632429258653</c:v>
                </c:pt>
                <c:pt idx="13369">
                  <c:v>42.487672528188654</c:v>
                </c:pt>
                <c:pt idx="13370">
                  <c:v>42.488413983809203</c:v>
                </c:pt>
                <c:pt idx="13371">
                  <c:v>42.489590956951417</c:v>
                </c:pt>
                <c:pt idx="13372">
                  <c:v>42.489793915845901</c:v>
                </c:pt>
                <c:pt idx="13373">
                  <c:v>42.490031287485557</c:v>
                </c:pt>
                <c:pt idx="13374">
                  <c:v>42.490638463571294</c:v>
                </c:pt>
                <c:pt idx="13375">
                  <c:v>42.49116823285641</c:v>
                </c:pt>
                <c:pt idx="13376">
                  <c:v>42.491343127537924</c:v>
                </c:pt>
                <c:pt idx="13377">
                  <c:v>42.491395284727133</c:v>
                </c:pt>
                <c:pt idx="13378">
                  <c:v>42.493779051236778</c:v>
                </c:pt>
                <c:pt idx="13379">
                  <c:v>42.493891771287991</c:v>
                </c:pt>
                <c:pt idx="13380">
                  <c:v>42.494084070453738</c:v>
                </c:pt>
                <c:pt idx="13381">
                  <c:v>42.494198573476559</c:v>
                </c:pt>
                <c:pt idx="13382">
                  <c:v>42.494366922417562</c:v>
                </c:pt>
                <c:pt idx="13383">
                  <c:v>42.495179402108867</c:v>
                </c:pt>
                <c:pt idx="13384">
                  <c:v>42.497810836533745</c:v>
                </c:pt>
                <c:pt idx="13385">
                  <c:v>42.499736396143192</c:v>
                </c:pt>
                <c:pt idx="13386">
                  <c:v>42.501033683025533</c:v>
                </c:pt>
                <c:pt idx="13387">
                  <c:v>42.501219979757671</c:v>
                </c:pt>
                <c:pt idx="13388">
                  <c:v>42.501270181143369</c:v>
                </c:pt>
                <c:pt idx="13389">
                  <c:v>42.502546321589186</c:v>
                </c:pt>
                <c:pt idx="13390">
                  <c:v>42.503670644533024</c:v>
                </c:pt>
                <c:pt idx="13391">
                  <c:v>42.505629432779344</c:v>
                </c:pt>
                <c:pt idx="13392">
                  <c:v>42.507146698048281</c:v>
                </c:pt>
                <c:pt idx="13393">
                  <c:v>42.509107178230394</c:v>
                </c:pt>
                <c:pt idx="13394">
                  <c:v>42.509177627637378</c:v>
                </c:pt>
                <c:pt idx="13395">
                  <c:v>42.509686025140574</c:v>
                </c:pt>
                <c:pt idx="13396">
                  <c:v>42.510507832912886</c:v>
                </c:pt>
                <c:pt idx="13397">
                  <c:v>42.512493803722172</c:v>
                </c:pt>
                <c:pt idx="13398">
                  <c:v>42.512621561834678</c:v>
                </c:pt>
                <c:pt idx="13399">
                  <c:v>42.512635224699316</c:v>
                </c:pt>
                <c:pt idx="13400">
                  <c:v>42.512817010713661</c:v>
                </c:pt>
                <c:pt idx="13401">
                  <c:v>42.512990895583393</c:v>
                </c:pt>
                <c:pt idx="13402">
                  <c:v>42.513040465507892</c:v>
                </c:pt>
                <c:pt idx="13403">
                  <c:v>42.513255365503106</c:v>
                </c:pt>
                <c:pt idx="13404">
                  <c:v>42.513523587900409</c:v>
                </c:pt>
                <c:pt idx="13405">
                  <c:v>42.514239498279053</c:v>
                </c:pt>
                <c:pt idx="13406">
                  <c:v>42.514518304916002</c:v>
                </c:pt>
                <c:pt idx="13407">
                  <c:v>42.516216898962291</c:v>
                </c:pt>
                <c:pt idx="13408">
                  <c:v>42.516542733602854</c:v>
                </c:pt>
                <c:pt idx="13409">
                  <c:v>42.516918191852959</c:v>
                </c:pt>
                <c:pt idx="13410">
                  <c:v>42.516924883482865</c:v>
                </c:pt>
                <c:pt idx="13411">
                  <c:v>42.51737906454499</c:v>
                </c:pt>
                <c:pt idx="13412">
                  <c:v>42.517633801691161</c:v>
                </c:pt>
                <c:pt idx="13413">
                  <c:v>42.519041857059271</c:v>
                </c:pt>
                <c:pt idx="13414">
                  <c:v>42.519929106856608</c:v>
                </c:pt>
                <c:pt idx="13415">
                  <c:v>42.520021552060747</c:v>
                </c:pt>
                <c:pt idx="13416">
                  <c:v>42.520999350472067</c:v>
                </c:pt>
                <c:pt idx="13417">
                  <c:v>42.521150682640901</c:v>
                </c:pt>
                <c:pt idx="13418">
                  <c:v>42.523835655016747</c:v>
                </c:pt>
                <c:pt idx="13419">
                  <c:v>42.524552290521981</c:v>
                </c:pt>
                <c:pt idx="13420">
                  <c:v>42.525366963779888</c:v>
                </c:pt>
                <c:pt idx="13421">
                  <c:v>42.527417563415746</c:v>
                </c:pt>
                <c:pt idx="13422">
                  <c:v>42.528132263441449</c:v>
                </c:pt>
                <c:pt idx="13423">
                  <c:v>42.528227435848201</c:v>
                </c:pt>
                <c:pt idx="13424">
                  <c:v>42.528735664902335</c:v>
                </c:pt>
                <c:pt idx="13425">
                  <c:v>42.531456637154704</c:v>
                </c:pt>
                <c:pt idx="13426">
                  <c:v>42.533212867797801</c:v>
                </c:pt>
                <c:pt idx="13427">
                  <c:v>42.534064651861769</c:v>
                </c:pt>
                <c:pt idx="13428">
                  <c:v>42.534668549244273</c:v>
                </c:pt>
                <c:pt idx="13429">
                  <c:v>42.534755931664996</c:v>
                </c:pt>
                <c:pt idx="13430">
                  <c:v>42.535179230303285</c:v>
                </c:pt>
                <c:pt idx="13431">
                  <c:v>42.53643511002717</c:v>
                </c:pt>
                <c:pt idx="13432">
                  <c:v>42.536550457381942</c:v>
                </c:pt>
                <c:pt idx="13433">
                  <c:v>42.536605032287227</c:v>
                </c:pt>
                <c:pt idx="13434">
                  <c:v>42.5378067941745</c:v>
                </c:pt>
                <c:pt idx="13435">
                  <c:v>42.537961885188061</c:v>
                </c:pt>
                <c:pt idx="13436">
                  <c:v>42.538215119168207</c:v>
                </c:pt>
                <c:pt idx="13437">
                  <c:v>42.538364927965418</c:v>
                </c:pt>
                <c:pt idx="13438">
                  <c:v>42.53868311360015</c:v>
                </c:pt>
                <c:pt idx="13439">
                  <c:v>42.538913109108471</c:v>
                </c:pt>
                <c:pt idx="13440">
                  <c:v>42.539297800432998</c:v>
                </c:pt>
                <c:pt idx="13441">
                  <c:v>42.542226385326941</c:v>
                </c:pt>
                <c:pt idx="13442">
                  <c:v>42.542680254840654</c:v>
                </c:pt>
                <c:pt idx="13443">
                  <c:v>42.542680882996621</c:v>
                </c:pt>
                <c:pt idx="13444">
                  <c:v>42.5438344331737</c:v>
                </c:pt>
                <c:pt idx="13445">
                  <c:v>42.54518785360203</c:v>
                </c:pt>
                <c:pt idx="13446">
                  <c:v>42.547634871836301</c:v>
                </c:pt>
                <c:pt idx="13447">
                  <c:v>42.548181287446646</c:v>
                </c:pt>
                <c:pt idx="13448">
                  <c:v>42.548575499875248</c:v>
                </c:pt>
                <c:pt idx="13449">
                  <c:v>42.549053304415196</c:v>
                </c:pt>
                <c:pt idx="13450">
                  <c:v>42.552667892510769</c:v>
                </c:pt>
                <c:pt idx="13451">
                  <c:v>42.553860398839696</c:v>
                </c:pt>
                <c:pt idx="13452">
                  <c:v>42.554448796468883</c:v>
                </c:pt>
                <c:pt idx="13453">
                  <c:v>42.555113386791191</c:v>
                </c:pt>
                <c:pt idx="13454">
                  <c:v>42.555191304064778</c:v>
                </c:pt>
                <c:pt idx="13455">
                  <c:v>42.55709603141198</c:v>
                </c:pt>
                <c:pt idx="13456">
                  <c:v>42.558951047965778</c:v>
                </c:pt>
                <c:pt idx="13457">
                  <c:v>42.559499391669668</c:v>
                </c:pt>
                <c:pt idx="13458">
                  <c:v>42.560735799986084</c:v>
                </c:pt>
                <c:pt idx="13459">
                  <c:v>42.561699997402293</c:v>
                </c:pt>
                <c:pt idx="13460">
                  <c:v>42.562903899374426</c:v>
                </c:pt>
                <c:pt idx="13461">
                  <c:v>42.564718474414022</c:v>
                </c:pt>
                <c:pt idx="13462">
                  <c:v>42.565180650533506</c:v>
                </c:pt>
                <c:pt idx="13463">
                  <c:v>42.565534427075434</c:v>
                </c:pt>
                <c:pt idx="13464">
                  <c:v>42.565610360114796</c:v>
                </c:pt>
                <c:pt idx="13465">
                  <c:v>42.568301139606866</c:v>
                </c:pt>
                <c:pt idx="13466">
                  <c:v>42.568496011834419</c:v>
                </c:pt>
                <c:pt idx="13467">
                  <c:v>42.569199239416719</c:v>
                </c:pt>
                <c:pt idx="13468">
                  <c:v>42.569295399147471</c:v>
                </c:pt>
                <c:pt idx="13469">
                  <c:v>42.569348333205866</c:v>
                </c:pt>
                <c:pt idx="13470">
                  <c:v>42.570073981167099</c:v>
                </c:pt>
                <c:pt idx="13471">
                  <c:v>42.570254448071644</c:v>
                </c:pt>
                <c:pt idx="13472">
                  <c:v>42.57036762055241</c:v>
                </c:pt>
                <c:pt idx="13473">
                  <c:v>42.570660955763387</c:v>
                </c:pt>
                <c:pt idx="13474">
                  <c:v>42.571655739614783</c:v>
                </c:pt>
                <c:pt idx="13475">
                  <c:v>42.572002243477272</c:v>
                </c:pt>
                <c:pt idx="13476">
                  <c:v>42.573736860219874</c:v>
                </c:pt>
                <c:pt idx="13477">
                  <c:v>42.573782343021946</c:v>
                </c:pt>
                <c:pt idx="13478">
                  <c:v>42.573931700420886</c:v>
                </c:pt>
                <c:pt idx="13479">
                  <c:v>42.574596109009143</c:v>
                </c:pt>
                <c:pt idx="13480">
                  <c:v>42.575357091850996</c:v>
                </c:pt>
                <c:pt idx="13481">
                  <c:v>42.576098191367478</c:v>
                </c:pt>
                <c:pt idx="13482">
                  <c:v>42.578232407823208</c:v>
                </c:pt>
                <c:pt idx="13483">
                  <c:v>42.578368530533254</c:v>
                </c:pt>
                <c:pt idx="13484">
                  <c:v>42.57846217557168</c:v>
                </c:pt>
                <c:pt idx="13485">
                  <c:v>42.579617451192235</c:v>
                </c:pt>
                <c:pt idx="13486">
                  <c:v>42.579639299648186</c:v>
                </c:pt>
                <c:pt idx="13487">
                  <c:v>42.579952984281171</c:v>
                </c:pt>
                <c:pt idx="13488">
                  <c:v>42.580230251489134</c:v>
                </c:pt>
                <c:pt idx="13489">
                  <c:v>42.584288529599107</c:v>
                </c:pt>
                <c:pt idx="13490">
                  <c:v>42.584695991306752</c:v>
                </c:pt>
                <c:pt idx="13491">
                  <c:v>42.585151510799655</c:v>
                </c:pt>
                <c:pt idx="13492">
                  <c:v>42.585261644998774</c:v>
                </c:pt>
                <c:pt idx="13493">
                  <c:v>42.585586903921389</c:v>
                </c:pt>
                <c:pt idx="13494">
                  <c:v>42.586408071209028</c:v>
                </c:pt>
                <c:pt idx="13495">
                  <c:v>42.586978923144116</c:v>
                </c:pt>
                <c:pt idx="13496">
                  <c:v>42.587407130550012</c:v>
                </c:pt>
                <c:pt idx="13497">
                  <c:v>42.587928144825483</c:v>
                </c:pt>
                <c:pt idx="13498">
                  <c:v>42.588480687902354</c:v>
                </c:pt>
                <c:pt idx="13499">
                  <c:v>42.588762434785195</c:v>
                </c:pt>
                <c:pt idx="13500">
                  <c:v>42.589098659779253</c:v>
                </c:pt>
                <c:pt idx="13501">
                  <c:v>42.59175802461381</c:v>
                </c:pt>
                <c:pt idx="13502">
                  <c:v>42.591851949650966</c:v>
                </c:pt>
                <c:pt idx="13503">
                  <c:v>42.592130785986051</c:v>
                </c:pt>
                <c:pt idx="13504">
                  <c:v>42.592426370596812</c:v>
                </c:pt>
                <c:pt idx="13505">
                  <c:v>42.592816349035047</c:v>
                </c:pt>
                <c:pt idx="13506">
                  <c:v>42.593023348646724</c:v>
                </c:pt>
                <c:pt idx="13507">
                  <c:v>42.59350822842196</c:v>
                </c:pt>
                <c:pt idx="13508">
                  <c:v>42.593948340845351</c:v>
                </c:pt>
                <c:pt idx="13509">
                  <c:v>42.594572848166273</c:v>
                </c:pt>
                <c:pt idx="13510">
                  <c:v>42.594627257381646</c:v>
                </c:pt>
                <c:pt idx="13511">
                  <c:v>42.597308053647751</c:v>
                </c:pt>
                <c:pt idx="13512">
                  <c:v>42.599128098199735</c:v>
                </c:pt>
                <c:pt idx="13513">
                  <c:v>42.599699054678553</c:v>
                </c:pt>
                <c:pt idx="13514">
                  <c:v>42.602533898624614</c:v>
                </c:pt>
                <c:pt idx="13515">
                  <c:v>42.602916120444959</c:v>
                </c:pt>
                <c:pt idx="13516">
                  <c:v>42.603793373222388</c:v>
                </c:pt>
                <c:pt idx="13517">
                  <c:v>42.604707549852513</c:v>
                </c:pt>
                <c:pt idx="13518">
                  <c:v>42.605501679120891</c:v>
                </c:pt>
                <c:pt idx="13519">
                  <c:v>42.605873783220261</c:v>
                </c:pt>
                <c:pt idx="13520">
                  <c:v>42.608206337191071</c:v>
                </c:pt>
                <c:pt idx="13521">
                  <c:v>42.608865453115108</c:v>
                </c:pt>
                <c:pt idx="13522">
                  <c:v>42.610076082364579</c:v>
                </c:pt>
                <c:pt idx="13523">
                  <c:v>42.610733940712322</c:v>
                </c:pt>
                <c:pt idx="13524">
                  <c:v>42.611569520618218</c:v>
                </c:pt>
                <c:pt idx="13525">
                  <c:v>42.612151678094101</c:v>
                </c:pt>
                <c:pt idx="13526">
                  <c:v>42.615428193963844</c:v>
                </c:pt>
                <c:pt idx="13527">
                  <c:v>42.615663827149959</c:v>
                </c:pt>
                <c:pt idx="13528">
                  <c:v>42.615939616808049</c:v>
                </c:pt>
                <c:pt idx="13529">
                  <c:v>42.616578331358532</c:v>
                </c:pt>
                <c:pt idx="13530">
                  <c:v>42.616709813950962</c:v>
                </c:pt>
                <c:pt idx="13531">
                  <c:v>42.61801773493503</c:v>
                </c:pt>
                <c:pt idx="13532">
                  <c:v>42.619627998203299</c:v>
                </c:pt>
                <c:pt idx="13533">
                  <c:v>42.620503850697936</c:v>
                </c:pt>
                <c:pt idx="13534">
                  <c:v>42.620810997829537</c:v>
                </c:pt>
                <c:pt idx="13535">
                  <c:v>42.622559271059494</c:v>
                </c:pt>
                <c:pt idx="13536">
                  <c:v>42.623263515151642</c:v>
                </c:pt>
                <c:pt idx="13537">
                  <c:v>42.627397801895491</c:v>
                </c:pt>
                <c:pt idx="13538">
                  <c:v>42.627513071858452</c:v>
                </c:pt>
                <c:pt idx="13539">
                  <c:v>42.628610404023597</c:v>
                </c:pt>
                <c:pt idx="13540">
                  <c:v>42.629407593069445</c:v>
                </c:pt>
                <c:pt idx="13541">
                  <c:v>42.629606845547329</c:v>
                </c:pt>
                <c:pt idx="13542">
                  <c:v>42.630397000506647</c:v>
                </c:pt>
                <c:pt idx="13543">
                  <c:v>42.632416143494957</c:v>
                </c:pt>
                <c:pt idx="13544">
                  <c:v>42.639088505372023</c:v>
                </c:pt>
                <c:pt idx="13545">
                  <c:v>42.639691394863121</c:v>
                </c:pt>
                <c:pt idx="13546">
                  <c:v>42.639812870890211</c:v>
                </c:pt>
                <c:pt idx="13547">
                  <c:v>42.642737261204118</c:v>
                </c:pt>
                <c:pt idx="13548">
                  <c:v>42.643079320861112</c:v>
                </c:pt>
                <c:pt idx="13549">
                  <c:v>42.644347933390833</c:v>
                </c:pt>
                <c:pt idx="13550">
                  <c:v>42.645106320717495</c:v>
                </c:pt>
                <c:pt idx="13551">
                  <c:v>42.647517766001371</c:v>
                </c:pt>
                <c:pt idx="13552">
                  <c:v>42.648071358182932</c:v>
                </c:pt>
                <c:pt idx="13553">
                  <c:v>42.650719607715061</c:v>
                </c:pt>
                <c:pt idx="13554">
                  <c:v>42.651044650231405</c:v>
                </c:pt>
                <c:pt idx="13555">
                  <c:v>42.652700553587984</c:v>
                </c:pt>
                <c:pt idx="13556">
                  <c:v>42.654258687077792</c:v>
                </c:pt>
                <c:pt idx="13557">
                  <c:v>42.657007047219153</c:v>
                </c:pt>
                <c:pt idx="13558">
                  <c:v>42.657100987488128</c:v>
                </c:pt>
                <c:pt idx="13559">
                  <c:v>42.657356502881626</c:v>
                </c:pt>
                <c:pt idx="13560">
                  <c:v>42.658183770401322</c:v>
                </c:pt>
                <c:pt idx="13561">
                  <c:v>42.65925258319465</c:v>
                </c:pt>
                <c:pt idx="13562">
                  <c:v>42.65988288740067</c:v>
                </c:pt>
                <c:pt idx="13563">
                  <c:v>42.661330208966682</c:v>
                </c:pt>
                <c:pt idx="13564">
                  <c:v>42.661428935243386</c:v>
                </c:pt>
                <c:pt idx="13565">
                  <c:v>42.66737932532282</c:v>
                </c:pt>
                <c:pt idx="13566">
                  <c:v>42.667408669705949</c:v>
                </c:pt>
                <c:pt idx="13567">
                  <c:v>42.667595047178125</c:v>
                </c:pt>
                <c:pt idx="13568">
                  <c:v>42.669390596119435</c:v>
                </c:pt>
                <c:pt idx="13569">
                  <c:v>42.6700020106396</c:v>
                </c:pt>
                <c:pt idx="13570">
                  <c:v>42.670392049443187</c:v>
                </c:pt>
                <c:pt idx="13571">
                  <c:v>42.671365101077868</c:v>
                </c:pt>
                <c:pt idx="13572">
                  <c:v>42.672117902468081</c:v>
                </c:pt>
                <c:pt idx="13573">
                  <c:v>42.672564501909278</c:v>
                </c:pt>
                <c:pt idx="13574">
                  <c:v>42.672879894968624</c:v>
                </c:pt>
                <c:pt idx="13575">
                  <c:v>42.673424634605489</c:v>
                </c:pt>
                <c:pt idx="13576">
                  <c:v>42.673549584054584</c:v>
                </c:pt>
                <c:pt idx="13577">
                  <c:v>42.673729070432792</c:v>
                </c:pt>
                <c:pt idx="13578">
                  <c:v>42.67389117877098</c:v>
                </c:pt>
                <c:pt idx="13579">
                  <c:v>42.674643352367404</c:v>
                </c:pt>
                <c:pt idx="13580">
                  <c:v>42.674798047244366</c:v>
                </c:pt>
                <c:pt idx="13581">
                  <c:v>42.675010133611103</c:v>
                </c:pt>
                <c:pt idx="13582">
                  <c:v>42.675378779512421</c:v>
                </c:pt>
                <c:pt idx="13583">
                  <c:v>42.675544892941666</c:v>
                </c:pt>
                <c:pt idx="13584">
                  <c:v>42.67628751442443</c:v>
                </c:pt>
                <c:pt idx="13585">
                  <c:v>42.67646344498889</c:v>
                </c:pt>
                <c:pt idx="13586">
                  <c:v>42.67667724833764</c:v>
                </c:pt>
                <c:pt idx="13587">
                  <c:v>42.676886502935162</c:v>
                </c:pt>
                <c:pt idx="13588">
                  <c:v>42.677444517819758</c:v>
                </c:pt>
                <c:pt idx="13589">
                  <c:v>42.677680783958877</c:v>
                </c:pt>
                <c:pt idx="13590">
                  <c:v>42.677872534467525</c:v>
                </c:pt>
                <c:pt idx="13591">
                  <c:v>42.678873239971658</c:v>
                </c:pt>
                <c:pt idx="13592">
                  <c:v>42.678982788601104</c:v>
                </c:pt>
                <c:pt idx="13593">
                  <c:v>42.681041943319229</c:v>
                </c:pt>
                <c:pt idx="13594">
                  <c:v>42.681832098580976</c:v>
                </c:pt>
                <c:pt idx="13595">
                  <c:v>42.681889121147393</c:v>
                </c:pt>
                <c:pt idx="13596">
                  <c:v>42.682306149332021</c:v>
                </c:pt>
                <c:pt idx="13597">
                  <c:v>42.683726789055839</c:v>
                </c:pt>
                <c:pt idx="13598">
                  <c:v>42.683847095591261</c:v>
                </c:pt>
                <c:pt idx="13599">
                  <c:v>42.686527799651067</c:v>
                </c:pt>
                <c:pt idx="13600">
                  <c:v>42.68685307328029</c:v>
                </c:pt>
                <c:pt idx="13601">
                  <c:v>42.687623957561136</c:v>
                </c:pt>
                <c:pt idx="13602">
                  <c:v>42.688756794452964</c:v>
                </c:pt>
                <c:pt idx="13603">
                  <c:v>42.690797033918386</c:v>
                </c:pt>
                <c:pt idx="13604">
                  <c:v>42.691023327759261</c:v>
                </c:pt>
                <c:pt idx="13605">
                  <c:v>42.691419838049192</c:v>
                </c:pt>
                <c:pt idx="13606">
                  <c:v>42.693051393426103</c:v>
                </c:pt>
                <c:pt idx="13607">
                  <c:v>42.693463475315774</c:v>
                </c:pt>
                <c:pt idx="13608">
                  <c:v>42.695122836930118</c:v>
                </c:pt>
                <c:pt idx="13609">
                  <c:v>42.695195726571789</c:v>
                </c:pt>
                <c:pt idx="13610">
                  <c:v>42.699135770185386</c:v>
                </c:pt>
                <c:pt idx="13611">
                  <c:v>42.699778558167615</c:v>
                </c:pt>
                <c:pt idx="13612">
                  <c:v>42.700820023347553</c:v>
                </c:pt>
                <c:pt idx="13613">
                  <c:v>42.701019227734882</c:v>
                </c:pt>
                <c:pt idx="13614">
                  <c:v>42.702077328830356</c:v>
                </c:pt>
                <c:pt idx="13615">
                  <c:v>42.702904725494996</c:v>
                </c:pt>
                <c:pt idx="13616">
                  <c:v>42.703714804077059</c:v>
                </c:pt>
                <c:pt idx="13617">
                  <c:v>42.704010292361346</c:v>
                </c:pt>
                <c:pt idx="13618">
                  <c:v>42.705106676879169</c:v>
                </c:pt>
                <c:pt idx="13619">
                  <c:v>42.707832211805368</c:v>
                </c:pt>
                <c:pt idx="13620">
                  <c:v>42.708039410103744</c:v>
                </c:pt>
                <c:pt idx="13621">
                  <c:v>42.708442418299441</c:v>
                </c:pt>
                <c:pt idx="13622">
                  <c:v>42.710375179179891</c:v>
                </c:pt>
                <c:pt idx="13623">
                  <c:v>42.710597046265477</c:v>
                </c:pt>
                <c:pt idx="13624">
                  <c:v>42.71062401766946</c:v>
                </c:pt>
                <c:pt idx="13625">
                  <c:v>42.711596824251899</c:v>
                </c:pt>
                <c:pt idx="13626">
                  <c:v>42.711782504331246</c:v>
                </c:pt>
                <c:pt idx="13627">
                  <c:v>42.711811846509477</c:v>
                </c:pt>
                <c:pt idx="13628">
                  <c:v>42.714396840852466</c:v>
                </c:pt>
                <c:pt idx="13629">
                  <c:v>42.714511135584715</c:v>
                </c:pt>
                <c:pt idx="13630">
                  <c:v>42.71484483696738</c:v>
                </c:pt>
                <c:pt idx="13631">
                  <c:v>42.714924060802034</c:v>
                </c:pt>
                <c:pt idx="13632">
                  <c:v>42.717178317471308</c:v>
                </c:pt>
                <c:pt idx="13633">
                  <c:v>42.717350246855865</c:v>
                </c:pt>
                <c:pt idx="13634">
                  <c:v>42.718381132534425</c:v>
                </c:pt>
                <c:pt idx="13635">
                  <c:v>42.720361859722175</c:v>
                </c:pt>
                <c:pt idx="13636">
                  <c:v>42.72075682038372</c:v>
                </c:pt>
                <c:pt idx="13637">
                  <c:v>42.721129212162488</c:v>
                </c:pt>
                <c:pt idx="13638">
                  <c:v>42.721565942381631</c:v>
                </c:pt>
                <c:pt idx="13639">
                  <c:v>42.722609937071972</c:v>
                </c:pt>
                <c:pt idx="13640">
                  <c:v>42.724454148517083</c:v>
                </c:pt>
                <c:pt idx="13641">
                  <c:v>42.724454727621975</c:v>
                </c:pt>
                <c:pt idx="13642">
                  <c:v>42.72613178795298</c:v>
                </c:pt>
                <c:pt idx="13643">
                  <c:v>42.727329572700235</c:v>
                </c:pt>
                <c:pt idx="13644">
                  <c:v>42.728339476691289</c:v>
                </c:pt>
                <c:pt idx="13645">
                  <c:v>42.730044824365145</c:v>
                </c:pt>
                <c:pt idx="13646">
                  <c:v>42.730192533953591</c:v>
                </c:pt>
                <c:pt idx="13647">
                  <c:v>42.730906247890175</c:v>
                </c:pt>
                <c:pt idx="13648">
                  <c:v>42.733278160012169</c:v>
                </c:pt>
                <c:pt idx="13649">
                  <c:v>42.734544595322205</c:v>
                </c:pt>
                <c:pt idx="13650">
                  <c:v>42.73709820013174</c:v>
                </c:pt>
                <c:pt idx="13651">
                  <c:v>42.7380272077936</c:v>
                </c:pt>
                <c:pt idx="13652">
                  <c:v>42.738946558421496</c:v>
                </c:pt>
                <c:pt idx="13653">
                  <c:v>42.740365411568469</c:v>
                </c:pt>
                <c:pt idx="13654">
                  <c:v>42.740605687313632</c:v>
                </c:pt>
                <c:pt idx="13655">
                  <c:v>42.740851422439768</c:v>
                </c:pt>
                <c:pt idx="13656">
                  <c:v>42.741422613836782</c:v>
                </c:pt>
                <c:pt idx="13657">
                  <c:v>42.741905420595309</c:v>
                </c:pt>
                <c:pt idx="13658">
                  <c:v>42.742049734887388</c:v>
                </c:pt>
                <c:pt idx="13659">
                  <c:v>42.744263995243706</c:v>
                </c:pt>
                <c:pt idx="13660">
                  <c:v>42.747622912679653</c:v>
                </c:pt>
                <c:pt idx="13661">
                  <c:v>42.748172050415349</c:v>
                </c:pt>
                <c:pt idx="13662">
                  <c:v>42.749071412565364</c:v>
                </c:pt>
                <c:pt idx="13663">
                  <c:v>42.749130096685782</c:v>
                </c:pt>
                <c:pt idx="13664">
                  <c:v>42.750333770179331</c:v>
                </c:pt>
                <c:pt idx="13665">
                  <c:v>42.750851752640983</c:v>
                </c:pt>
                <c:pt idx="13666">
                  <c:v>42.750998029287118</c:v>
                </c:pt>
                <c:pt idx="13667">
                  <c:v>42.75272321518959</c:v>
                </c:pt>
                <c:pt idx="13668">
                  <c:v>42.755786194824466</c:v>
                </c:pt>
                <c:pt idx="13669">
                  <c:v>42.756339841562472</c:v>
                </c:pt>
                <c:pt idx="13670">
                  <c:v>42.756693487786599</c:v>
                </c:pt>
                <c:pt idx="13671">
                  <c:v>42.756709619953185</c:v>
                </c:pt>
                <c:pt idx="13672">
                  <c:v>42.756821126972774</c:v>
                </c:pt>
                <c:pt idx="13673">
                  <c:v>42.757909383088077</c:v>
                </c:pt>
                <c:pt idx="13674">
                  <c:v>42.758474291457603</c:v>
                </c:pt>
                <c:pt idx="13675">
                  <c:v>42.759790971946053</c:v>
                </c:pt>
                <c:pt idx="13676">
                  <c:v>42.760116358795464</c:v>
                </c:pt>
                <c:pt idx="13677">
                  <c:v>42.761264073655298</c:v>
                </c:pt>
                <c:pt idx="13678">
                  <c:v>42.761359309293347</c:v>
                </c:pt>
                <c:pt idx="13679">
                  <c:v>42.761648862454926</c:v>
                </c:pt>
                <c:pt idx="13680">
                  <c:v>42.762061185295245</c:v>
                </c:pt>
                <c:pt idx="13681">
                  <c:v>42.763341165484718</c:v>
                </c:pt>
                <c:pt idx="13682">
                  <c:v>42.764698681891701</c:v>
                </c:pt>
                <c:pt idx="13683">
                  <c:v>42.765295151647528</c:v>
                </c:pt>
                <c:pt idx="13684">
                  <c:v>42.767117712879561</c:v>
                </c:pt>
                <c:pt idx="13685">
                  <c:v>42.769625494500765</c:v>
                </c:pt>
                <c:pt idx="13686">
                  <c:v>42.770667867714806</c:v>
                </c:pt>
                <c:pt idx="13687">
                  <c:v>42.772112912009113</c:v>
                </c:pt>
                <c:pt idx="13688">
                  <c:v>42.773445643818711</c:v>
                </c:pt>
                <c:pt idx="13689">
                  <c:v>42.77351492679864</c:v>
                </c:pt>
                <c:pt idx="13690">
                  <c:v>42.774205532359062</c:v>
                </c:pt>
                <c:pt idx="13691">
                  <c:v>42.774422354416387</c:v>
                </c:pt>
                <c:pt idx="13692">
                  <c:v>42.774452030470542</c:v>
                </c:pt>
                <c:pt idx="13693">
                  <c:v>42.774845431246334</c:v>
                </c:pt>
                <c:pt idx="13694">
                  <c:v>42.775210599813065</c:v>
                </c:pt>
                <c:pt idx="13695">
                  <c:v>42.77702630833376</c:v>
                </c:pt>
                <c:pt idx="13696">
                  <c:v>42.777129169085036</c:v>
                </c:pt>
                <c:pt idx="13697">
                  <c:v>42.778023483288251</c:v>
                </c:pt>
                <c:pt idx="13698">
                  <c:v>42.77906002543083</c:v>
                </c:pt>
                <c:pt idx="13699">
                  <c:v>42.779305392361955</c:v>
                </c:pt>
                <c:pt idx="13700">
                  <c:v>42.779721504956292</c:v>
                </c:pt>
                <c:pt idx="13701">
                  <c:v>42.780056816293033</c:v>
                </c:pt>
                <c:pt idx="13702">
                  <c:v>42.780262846976299</c:v>
                </c:pt>
                <c:pt idx="13703">
                  <c:v>42.781475043932772</c:v>
                </c:pt>
                <c:pt idx="13704">
                  <c:v>42.783395914682146</c:v>
                </c:pt>
                <c:pt idx="13705">
                  <c:v>42.78356923424154</c:v>
                </c:pt>
                <c:pt idx="13706">
                  <c:v>42.783853127355705</c:v>
                </c:pt>
                <c:pt idx="13707">
                  <c:v>42.784857062838746</c:v>
                </c:pt>
                <c:pt idx="13708">
                  <c:v>42.785070068522536</c:v>
                </c:pt>
                <c:pt idx="13709">
                  <c:v>42.785805570710139</c:v>
                </c:pt>
                <c:pt idx="13710">
                  <c:v>42.785938367150166</c:v>
                </c:pt>
                <c:pt idx="13711">
                  <c:v>42.786070681275142</c:v>
                </c:pt>
                <c:pt idx="13712">
                  <c:v>42.786552334326181</c:v>
                </c:pt>
                <c:pt idx="13713">
                  <c:v>42.786778367813668</c:v>
                </c:pt>
                <c:pt idx="13714">
                  <c:v>42.787754355854503</c:v>
                </c:pt>
                <c:pt idx="13715">
                  <c:v>42.787827120180715</c:v>
                </c:pt>
                <c:pt idx="13716">
                  <c:v>42.78964351590497</c:v>
                </c:pt>
                <c:pt idx="13717">
                  <c:v>42.789663340415856</c:v>
                </c:pt>
                <c:pt idx="13718">
                  <c:v>42.791905571241578</c:v>
                </c:pt>
                <c:pt idx="13719">
                  <c:v>42.792427307116668</c:v>
                </c:pt>
                <c:pt idx="13720">
                  <c:v>42.792951190883016</c:v>
                </c:pt>
                <c:pt idx="13721">
                  <c:v>42.793113685721394</c:v>
                </c:pt>
                <c:pt idx="13722">
                  <c:v>42.794814820203968</c:v>
                </c:pt>
                <c:pt idx="13723">
                  <c:v>42.796116459278046</c:v>
                </c:pt>
                <c:pt idx="13724">
                  <c:v>42.796376800460138</c:v>
                </c:pt>
                <c:pt idx="13725">
                  <c:v>42.797386591686909</c:v>
                </c:pt>
                <c:pt idx="13726">
                  <c:v>42.79952082452543</c:v>
                </c:pt>
                <c:pt idx="13727">
                  <c:v>42.799573966387435</c:v>
                </c:pt>
                <c:pt idx="13728">
                  <c:v>42.803165986991431</c:v>
                </c:pt>
                <c:pt idx="13729">
                  <c:v>42.803829302618709</c:v>
                </c:pt>
                <c:pt idx="13730">
                  <c:v>42.804123011933683</c:v>
                </c:pt>
                <c:pt idx="13731">
                  <c:v>42.804200775686873</c:v>
                </c:pt>
                <c:pt idx="13732">
                  <c:v>42.804845329963058</c:v>
                </c:pt>
                <c:pt idx="13733">
                  <c:v>42.805741174764506</c:v>
                </c:pt>
                <c:pt idx="13734">
                  <c:v>42.807727063471404</c:v>
                </c:pt>
                <c:pt idx="13735">
                  <c:v>42.8081522796437</c:v>
                </c:pt>
                <c:pt idx="13736">
                  <c:v>42.808910079212389</c:v>
                </c:pt>
                <c:pt idx="13737">
                  <c:v>42.809914857903287</c:v>
                </c:pt>
                <c:pt idx="13738">
                  <c:v>42.810148561751646</c:v>
                </c:pt>
                <c:pt idx="13739">
                  <c:v>42.810587927686299</c:v>
                </c:pt>
                <c:pt idx="13740">
                  <c:v>42.810804399019297</c:v>
                </c:pt>
                <c:pt idx="13741">
                  <c:v>42.811982277250642</c:v>
                </c:pt>
                <c:pt idx="13742">
                  <c:v>42.816130670143195</c:v>
                </c:pt>
                <c:pt idx="13743">
                  <c:v>42.816482654940906</c:v>
                </c:pt>
                <c:pt idx="13744">
                  <c:v>42.817730801752397</c:v>
                </c:pt>
                <c:pt idx="13745">
                  <c:v>42.817901388044206</c:v>
                </c:pt>
                <c:pt idx="13746">
                  <c:v>42.819090399377593</c:v>
                </c:pt>
                <c:pt idx="13747">
                  <c:v>42.819761121813961</c:v>
                </c:pt>
                <c:pt idx="13748">
                  <c:v>42.820873224996909</c:v>
                </c:pt>
                <c:pt idx="13749">
                  <c:v>42.823079144186963</c:v>
                </c:pt>
                <c:pt idx="13750">
                  <c:v>42.823291017852192</c:v>
                </c:pt>
                <c:pt idx="13751">
                  <c:v>42.826258530727706</c:v>
                </c:pt>
                <c:pt idx="13752">
                  <c:v>42.826798651434267</c:v>
                </c:pt>
                <c:pt idx="13753">
                  <c:v>42.829517346017603</c:v>
                </c:pt>
                <c:pt idx="13754">
                  <c:v>42.832861677056783</c:v>
                </c:pt>
                <c:pt idx="13755">
                  <c:v>42.833009151965484</c:v>
                </c:pt>
                <c:pt idx="13756">
                  <c:v>42.834161956241246</c:v>
                </c:pt>
                <c:pt idx="13757">
                  <c:v>42.834248960576566</c:v>
                </c:pt>
                <c:pt idx="13758">
                  <c:v>42.834259105960228</c:v>
                </c:pt>
                <c:pt idx="13759">
                  <c:v>42.835199902546869</c:v>
                </c:pt>
                <c:pt idx="13760">
                  <c:v>42.836390393303574</c:v>
                </c:pt>
                <c:pt idx="13761">
                  <c:v>42.836508979052191</c:v>
                </c:pt>
                <c:pt idx="13762">
                  <c:v>42.837800365865675</c:v>
                </c:pt>
                <c:pt idx="13763">
                  <c:v>42.837963139228833</c:v>
                </c:pt>
                <c:pt idx="13764">
                  <c:v>42.838420442478373</c:v>
                </c:pt>
                <c:pt idx="13765">
                  <c:v>42.838766081338541</c:v>
                </c:pt>
                <c:pt idx="13766">
                  <c:v>42.83969638257534</c:v>
                </c:pt>
                <c:pt idx="13767">
                  <c:v>42.840765656633074</c:v>
                </c:pt>
                <c:pt idx="13768">
                  <c:v>42.841117903679184</c:v>
                </c:pt>
                <c:pt idx="13769">
                  <c:v>42.842016313819222</c:v>
                </c:pt>
                <c:pt idx="13770">
                  <c:v>42.842333096023921</c:v>
                </c:pt>
                <c:pt idx="13771">
                  <c:v>42.84343670251242</c:v>
                </c:pt>
                <c:pt idx="13772">
                  <c:v>42.843548052913754</c:v>
                </c:pt>
                <c:pt idx="13773">
                  <c:v>42.844692849738763</c:v>
                </c:pt>
                <c:pt idx="13774">
                  <c:v>42.845011274243404</c:v>
                </c:pt>
                <c:pt idx="13775">
                  <c:v>42.845787002409956</c:v>
                </c:pt>
                <c:pt idx="13776">
                  <c:v>42.846298387626959</c:v>
                </c:pt>
                <c:pt idx="13777">
                  <c:v>42.848289748846639</c:v>
                </c:pt>
                <c:pt idx="13778">
                  <c:v>42.850508601268082</c:v>
                </c:pt>
                <c:pt idx="13779">
                  <c:v>42.851462430633553</c:v>
                </c:pt>
                <c:pt idx="13780">
                  <c:v>42.85377184474283</c:v>
                </c:pt>
                <c:pt idx="13781">
                  <c:v>42.855499206830892</c:v>
                </c:pt>
                <c:pt idx="13782">
                  <c:v>42.856309513116685</c:v>
                </c:pt>
                <c:pt idx="13783">
                  <c:v>42.859184278105964</c:v>
                </c:pt>
                <c:pt idx="13784">
                  <c:v>42.861365123383258</c:v>
                </c:pt>
                <c:pt idx="13785">
                  <c:v>42.862028184694324</c:v>
                </c:pt>
                <c:pt idx="13786">
                  <c:v>42.862748141249142</c:v>
                </c:pt>
                <c:pt idx="13787">
                  <c:v>42.863800863531957</c:v>
                </c:pt>
                <c:pt idx="13788">
                  <c:v>42.86517502257243</c:v>
                </c:pt>
                <c:pt idx="13789">
                  <c:v>42.865960415147512</c:v>
                </c:pt>
                <c:pt idx="13790">
                  <c:v>42.866331700457685</c:v>
                </c:pt>
                <c:pt idx="13791">
                  <c:v>42.866427042187283</c:v>
                </c:pt>
                <c:pt idx="13792">
                  <c:v>42.866485668387199</c:v>
                </c:pt>
                <c:pt idx="13793">
                  <c:v>42.866534259788523</c:v>
                </c:pt>
                <c:pt idx="13794">
                  <c:v>42.869181136250852</c:v>
                </c:pt>
                <c:pt idx="13795">
                  <c:v>42.869284291279314</c:v>
                </c:pt>
                <c:pt idx="13796">
                  <c:v>42.869704261239157</c:v>
                </c:pt>
                <c:pt idx="13797">
                  <c:v>42.870260750079709</c:v>
                </c:pt>
                <c:pt idx="13798">
                  <c:v>42.870709453654086</c:v>
                </c:pt>
                <c:pt idx="13799">
                  <c:v>42.871765612692982</c:v>
                </c:pt>
                <c:pt idx="13800">
                  <c:v>42.872988588632261</c:v>
                </c:pt>
                <c:pt idx="13801">
                  <c:v>42.87314510084115</c:v>
                </c:pt>
                <c:pt idx="13802">
                  <c:v>42.874117311231146</c:v>
                </c:pt>
                <c:pt idx="13803">
                  <c:v>42.87429418505522</c:v>
                </c:pt>
                <c:pt idx="13804">
                  <c:v>42.874863335335704</c:v>
                </c:pt>
                <c:pt idx="13805">
                  <c:v>42.8753499038623</c:v>
                </c:pt>
                <c:pt idx="13806">
                  <c:v>42.876695360879928</c:v>
                </c:pt>
                <c:pt idx="13807">
                  <c:v>42.876868501121145</c:v>
                </c:pt>
                <c:pt idx="13808">
                  <c:v>42.877448235337653</c:v>
                </c:pt>
                <c:pt idx="13809">
                  <c:v>42.877482778508487</c:v>
                </c:pt>
                <c:pt idx="13810">
                  <c:v>42.877670475286564</c:v>
                </c:pt>
                <c:pt idx="13811">
                  <c:v>42.880903495302292</c:v>
                </c:pt>
                <c:pt idx="13812">
                  <c:v>42.883450977255769</c:v>
                </c:pt>
                <c:pt idx="13813">
                  <c:v>42.883513866928375</c:v>
                </c:pt>
                <c:pt idx="13814">
                  <c:v>42.88636471891423</c:v>
                </c:pt>
                <c:pt idx="13815">
                  <c:v>42.886807400897233</c:v>
                </c:pt>
                <c:pt idx="13816">
                  <c:v>42.887005002541031</c:v>
                </c:pt>
                <c:pt idx="13817">
                  <c:v>42.8880695140558</c:v>
                </c:pt>
                <c:pt idx="13818">
                  <c:v>42.888089836244852</c:v>
                </c:pt>
                <c:pt idx="13819">
                  <c:v>42.888264940076787</c:v>
                </c:pt>
                <c:pt idx="13820">
                  <c:v>42.888390968022215</c:v>
                </c:pt>
                <c:pt idx="13821">
                  <c:v>42.888567383656515</c:v>
                </c:pt>
                <c:pt idx="13822">
                  <c:v>42.889088393604453</c:v>
                </c:pt>
                <c:pt idx="13823">
                  <c:v>42.89121754197258</c:v>
                </c:pt>
                <c:pt idx="13824">
                  <c:v>42.895007216219014</c:v>
                </c:pt>
                <c:pt idx="13825">
                  <c:v>42.89503648396326</c:v>
                </c:pt>
                <c:pt idx="13826">
                  <c:v>42.895080063357135</c:v>
                </c:pt>
                <c:pt idx="13827">
                  <c:v>42.896695129174034</c:v>
                </c:pt>
                <c:pt idx="13828">
                  <c:v>42.899777666683008</c:v>
                </c:pt>
                <c:pt idx="13829">
                  <c:v>42.90058791862733</c:v>
                </c:pt>
                <c:pt idx="13830">
                  <c:v>42.903323465541391</c:v>
                </c:pt>
                <c:pt idx="13831">
                  <c:v>42.90401913922863</c:v>
                </c:pt>
                <c:pt idx="13832">
                  <c:v>42.904828243060201</c:v>
                </c:pt>
                <c:pt idx="13833">
                  <c:v>42.90548476323201</c:v>
                </c:pt>
                <c:pt idx="13834">
                  <c:v>42.907323285425399</c:v>
                </c:pt>
                <c:pt idx="13835">
                  <c:v>42.90892640420504</c:v>
                </c:pt>
                <c:pt idx="13836">
                  <c:v>42.909091356463293</c:v>
                </c:pt>
                <c:pt idx="13837">
                  <c:v>42.909590859915554</c:v>
                </c:pt>
                <c:pt idx="13838">
                  <c:v>42.91039508860284</c:v>
                </c:pt>
                <c:pt idx="13839">
                  <c:v>42.910624940993777</c:v>
                </c:pt>
                <c:pt idx="13840">
                  <c:v>42.910667449687658</c:v>
                </c:pt>
                <c:pt idx="13841">
                  <c:v>42.911581676494905</c:v>
                </c:pt>
                <c:pt idx="13842">
                  <c:v>42.912012825409313</c:v>
                </c:pt>
                <c:pt idx="13843">
                  <c:v>42.912749544189573</c:v>
                </c:pt>
                <c:pt idx="13844">
                  <c:v>42.913573865158639</c:v>
                </c:pt>
                <c:pt idx="13845">
                  <c:v>42.913576621406513</c:v>
                </c:pt>
                <c:pt idx="13846">
                  <c:v>42.914586390556401</c:v>
                </c:pt>
                <c:pt idx="13847">
                  <c:v>42.916223789347292</c:v>
                </c:pt>
                <c:pt idx="13848">
                  <c:v>42.918314581546589</c:v>
                </c:pt>
                <c:pt idx="13849">
                  <c:v>42.918909558360816</c:v>
                </c:pt>
                <c:pt idx="13850">
                  <c:v>42.919612888317914</c:v>
                </c:pt>
                <c:pt idx="13851">
                  <c:v>42.920042895515486</c:v>
                </c:pt>
                <c:pt idx="13852">
                  <c:v>42.92214377819348</c:v>
                </c:pt>
                <c:pt idx="13853">
                  <c:v>42.922368570329802</c:v>
                </c:pt>
                <c:pt idx="13854">
                  <c:v>42.924162599775379</c:v>
                </c:pt>
                <c:pt idx="13855">
                  <c:v>42.924466259977983</c:v>
                </c:pt>
                <c:pt idx="13856">
                  <c:v>42.925165964570894</c:v>
                </c:pt>
                <c:pt idx="13857">
                  <c:v>42.925302775222512</c:v>
                </c:pt>
                <c:pt idx="13858">
                  <c:v>42.926163332296213</c:v>
                </c:pt>
                <c:pt idx="13859">
                  <c:v>42.927332943190663</c:v>
                </c:pt>
                <c:pt idx="13860">
                  <c:v>42.928100029783792</c:v>
                </c:pt>
                <c:pt idx="13861">
                  <c:v>42.928335450795707</c:v>
                </c:pt>
                <c:pt idx="13862">
                  <c:v>42.928872935329025</c:v>
                </c:pt>
                <c:pt idx="13863">
                  <c:v>42.929174869153556</c:v>
                </c:pt>
                <c:pt idx="13864">
                  <c:v>42.929334855997325</c:v>
                </c:pt>
                <c:pt idx="13865">
                  <c:v>42.930981856608803</c:v>
                </c:pt>
                <c:pt idx="13866">
                  <c:v>42.932271912997408</c:v>
                </c:pt>
                <c:pt idx="13867">
                  <c:v>42.932450142877926</c:v>
                </c:pt>
                <c:pt idx="13868">
                  <c:v>42.932865106540618</c:v>
                </c:pt>
                <c:pt idx="13869">
                  <c:v>42.934205692860388</c:v>
                </c:pt>
                <c:pt idx="13870">
                  <c:v>42.934254901154681</c:v>
                </c:pt>
                <c:pt idx="13871">
                  <c:v>42.936217155077841</c:v>
                </c:pt>
                <c:pt idx="13872">
                  <c:v>42.938266087227532</c:v>
                </c:pt>
                <c:pt idx="13873">
                  <c:v>42.939450391170965</c:v>
                </c:pt>
                <c:pt idx="13874">
                  <c:v>42.940984666977222</c:v>
                </c:pt>
                <c:pt idx="13875">
                  <c:v>42.941911693036033</c:v>
                </c:pt>
                <c:pt idx="13876">
                  <c:v>42.942083797082837</c:v>
                </c:pt>
                <c:pt idx="13877">
                  <c:v>42.943782185254783</c:v>
                </c:pt>
                <c:pt idx="13878">
                  <c:v>42.944330749904225</c:v>
                </c:pt>
                <c:pt idx="13879">
                  <c:v>42.944692424817568</c:v>
                </c:pt>
                <c:pt idx="13880">
                  <c:v>42.944812029749912</c:v>
                </c:pt>
                <c:pt idx="13881">
                  <c:v>42.946305810343638</c:v>
                </c:pt>
                <c:pt idx="13882">
                  <c:v>42.947436401038502</c:v>
                </c:pt>
                <c:pt idx="13883">
                  <c:v>42.948910815837515</c:v>
                </c:pt>
                <c:pt idx="13884">
                  <c:v>42.949164457138387</c:v>
                </c:pt>
                <c:pt idx="13885">
                  <c:v>42.949179348883597</c:v>
                </c:pt>
                <c:pt idx="13886">
                  <c:v>42.951244853465987</c:v>
                </c:pt>
                <c:pt idx="13887">
                  <c:v>42.951855994162415</c:v>
                </c:pt>
                <c:pt idx="13888">
                  <c:v>42.953886675335141</c:v>
                </c:pt>
                <c:pt idx="13889">
                  <c:v>42.954268654778474</c:v>
                </c:pt>
                <c:pt idx="13890">
                  <c:v>42.954777738541651</c:v>
                </c:pt>
                <c:pt idx="13891">
                  <c:v>42.955332001777485</c:v>
                </c:pt>
                <c:pt idx="13892">
                  <c:v>42.956170450861265</c:v>
                </c:pt>
                <c:pt idx="13893">
                  <c:v>42.956479013793675</c:v>
                </c:pt>
                <c:pt idx="13894">
                  <c:v>42.956882375440728</c:v>
                </c:pt>
                <c:pt idx="13895">
                  <c:v>42.958188919611608</c:v>
                </c:pt>
                <c:pt idx="13896">
                  <c:v>42.959150234058505</c:v>
                </c:pt>
                <c:pt idx="13897">
                  <c:v>42.959363386533134</c:v>
                </c:pt>
                <c:pt idx="13898">
                  <c:v>42.959614423368855</c:v>
                </c:pt>
                <c:pt idx="13899">
                  <c:v>42.961244770031577</c:v>
                </c:pt>
                <c:pt idx="13900">
                  <c:v>42.961643419305446</c:v>
                </c:pt>
                <c:pt idx="13901">
                  <c:v>42.961838957918872</c:v>
                </c:pt>
                <c:pt idx="13902">
                  <c:v>42.961841156454199</c:v>
                </c:pt>
                <c:pt idx="13903">
                  <c:v>42.962446156583091</c:v>
                </c:pt>
                <c:pt idx="13904">
                  <c:v>42.962527742503838</c:v>
                </c:pt>
                <c:pt idx="13905">
                  <c:v>42.964497017882373</c:v>
                </c:pt>
                <c:pt idx="13906">
                  <c:v>42.968789421607418</c:v>
                </c:pt>
                <c:pt idx="13907">
                  <c:v>42.96943172474321</c:v>
                </c:pt>
                <c:pt idx="13908">
                  <c:v>42.969639249683368</c:v>
                </c:pt>
                <c:pt idx="13909">
                  <c:v>42.970166550509177</c:v>
                </c:pt>
                <c:pt idx="13910">
                  <c:v>42.970878493984991</c:v>
                </c:pt>
                <c:pt idx="13911">
                  <c:v>42.97130701810611</c:v>
                </c:pt>
                <c:pt idx="13912">
                  <c:v>42.974433478075994</c:v>
                </c:pt>
                <c:pt idx="13913">
                  <c:v>42.974961891953257</c:v>
                </c:pt>
                <c:pt idx="13914">
                  <c:v>42.975047696339693</c:v>
                </c:pt>
                <c:pt idx="13915">
                  <c:v>42.976963931735362</c:v>
                </c:pt>
                <c:pt idx="13916">
                  <c:v>42.97781430116342</c:v>
                </c:pt>
                <c:pt idx="13917">
                  <c:v>42.97788923147754</c:v>
                </c:pt>
                <c:pt idx="13918">
                  <c:v>42.97956035798645</c:v>
                </c:pt>
                <c:pt idx="13919">
                  <c:v>42.980135481051235</c:v>
                </c:pt>
                <c:pt idx="13920">
                  <c:v>42.98067238823036</c:v>
                </c:pt>
                <c:pt idx="13921">
                  <c:v>42.981996656918071</c:v>
                </c:pt>
                <c:pt idx="13922">
                  <c:v>42.984648351050133</c:v>
                </c:pt>
                <c:pt idx="13923">
                  <c:v>42.985676802499455</c:v>
                </c:pt>
                <c:pt idx="13924">
                  <c:v>42.986164580470067</c:v>
                </c:pt>
                <c:pt idx="13925">
                  <c:v>42.986847128795539</c:v>
                </c:pt>
                <c:pt idx="13926">
                  <c:v>42.987040240161178</c:v>
                </c:pt>
                <c:pt idx="13927">
                  <c:v>42.991976883409905</c:v>
                </c:pt>
                <c:pt idx="13928">
                  <c:v>42.993727280607203</c:v>
                </c:pt>
                <c:pt idx="13929">
                  <c:v>42.995043085327517</c:v>
                </c:pt>
                <c:pt idx="13930">
                  <c:v>42.997093312523376</c:v>
                </c:pt>
                <c:pt idx="13931">
                  <c:v>42.997238169484071</c:v>
                </c:pt>
                <c:pt idx="13932">
                  <c:v>42.997401236096259</c:v>
                </c:pt>
                <c:pt idx="13933">
                  <c:v>43.000531473112517</c:v>
                </c:pt>
                <c:pt idx="13934">
                  <c:v>43.001803702685102</c:v>
                </c:pt>
                <c:pt idx="13935">
                  <c:v>43.002828593133572</c:v>
                </c:pt>
                <c:pt idx="13936">
                  <c:v>43.00397082459218</c:v>
                </c:pt>
                <c:pt idx="13937">
                  <c:v>43.004418525409108</c:v>
                </c:pt>
                <c:pt idx="13938">
                  <c:v>43.004876080019194</c:v>
                </c:pt>
                <c:pt idx="13939">
                  <c:v>43.005315565904269</c:v>
                </c:pt>
                <c:pt idx="13940">
                  <c:v>43.005722249629045</c:v>
                </c:pt>
                <c:pt idx="13941">
                  <c:v>43.008160596441165</c:v>
                </c:pt>
                <c:pt idx="13942">
                  <c:v>43.008430103511088</c:v>
                </c:pt>
                <c:pt idx="13943">
                  <c:v>43.008692824039272</c:v>
                </c:pt>
                <c:pt idx="13944">
                  <c:v>43.009672769533395</c:v>
                </c:pt>
                <c:pt idx="13945">
                  <c:v>43.010008470750982</c:v>
                </c:pt>
                <c:pt idx="13946">
                  <c:v>43.010453295305162</c:v>
                </c:pt>
                <c:pt idx="13947">
                  <c:v>43.011231006252409</c:v>
                </c:pt>
                <c:pt idx="13948">
                  <c:v>43.011918397737901</c:v>
                </c:pt>
                <c:pt idx="13949">
                  <c:v>43.013579886144285</c:v>
                </c:pt>
                <c:pt idx="13950">
                  <c:v>43.014914438597337</c:v>
                </c:pt>
                <c:pt idx="13951">
                  <c:v>43.015358775819806</c:v>
                </c:pt>
                <c:pt idx="13952">
                  <c:v>43.01608094141622</c:v>
                </c:pt>
                <c:pt idx="13953">
                  <c:v>43.017521092301649</c:v>
                </c:pt>
                <c:pt idx="13954">
                  <c:v>43.017775172872497</c:v>
                </c:pt>
                <c:pt idx="13955">
                  <c:v>43.018079671564919</c:v>
                </c:pt>
                <c:pt idx="13956">
                  <c:v>43.018767251071573</c:v>
                </c:pt>
                <c:pt idx="13957">
                  <c:v>43.019604600732137</c:v>
                </c:pt>
                <c:pt idx="13958">
                  <c:v>43.019998885587654</c:v>
                </c:pt>
                <c:pt idx="13959">
                  <c:v>43.020361437552005</c:v>
                </c:pt>
                <c:pt idx="13960">
                  <c:v>43.022893099009259</c:v>
                </c:pt>
                <c:pt idx="13961">
                  <c:v>43.022989926349062</c:v>
                </c:pt>
                <c:pt idx="13962">
                  <c:v>43.026729609907569</c:v>
                </c:pt>
                <c:pt idx="13963">
                  <c:v>43.027168275105126</c:v>
                </c:pt>
                <c:pt idx="13964">
                  <c:v>43.030234697300642</c:v>
                </c:pt>
                <c:pt idx="13965">
                  <c:v>43.032962283439055</c:v>
                </c:pt>
                <c:pt idx="13966">
                  <c:v>43.033621294298754</c:v>
                </c:pt>
                <c:pt idx="13967">
                  <c:v>43.03430672097992</c:v>
                </c:pt>
                <c:pt idx="13968">
                  <c:v>43.035618588668676</c:v>
                </c:pt>
                <c:pt idx="13969">
                  <c:v>43.035793879366722</c:v>
                </c:pt>
                <c:pt idx="13970">
                  <c:v>43.037708121630125</c:v>
                </c:pt>
                <c:pt idx="13971">
                  <c:v>43.038125741114676</c:v>
                </c:pt>
                <c:pt idx="13972">
                  <c:v>43.038168457845842</c:v>
                </c:pt>
                <c:pt idx="13973">
                  <c:v>43.039525955901965</c:v>
                </c:pt>
                <c:pt idx="13974">
                  <c:v>43.041631040520684</c:v>
                </c:pt>
                <c:pt idx="13975">
                  <c:v>43.042014972564843</c:v>
                </c:pt>
                <c:pt idx="13976">
                  <c:v>43.042752147208752</c:v>
                </c:pt>
                <c:pt idx="13977">
                  <c:v>43.043333007632555</c:v>
                </c:pt>
                <c:pt idx="13978">
                  <c:v>43.043766098732931</c:v>
                </c:pt>
                <c:pt idx="13979">
                  <c:v>43.044605074718739</c:v>
                </c:pt>
                <c:pt idx="13980">
                  <c:v>43.045277668240892</c:v>
                </c:pt>
                <c:pt idx="13981">
                  <c:v>43.045823199531249</c:v>
                </c:pt>
                <c:pt idx="13982">
                  <c:v>43.046678805270403</c:v>
                </c:pt>
                <c:pt idx="13983">
                  <c:v>43.046866341371718</c:v>
                </c:pt>
                <c:pt idx="13984">
                  <c:v>43.047627903780281</c:v>
                </c:pt>
                <c:pt idx="13985">
                  <c:v>43.04782208354797</c:v>
                </c:pt>
                <c:pt idx="13986">
                  <c:v>43.048559872344889</c:v>
                </c:pt>
                <c:pt idx="13987">
                  <c:v>43.049845491783316</c:v>
                </c:pt>
                <c:pt idx="13988">
                  <c:v>43.050144551984921</c:v>
                </c:pt>
                <c:pt idx="13989">
                  <c:v>43.050359187765871</c:v>
                </c:pt>
                <c:pt idx="13990">
                  <c:v>43.050708067361228</c:v>
                </c:pt>
                <c:pt idx="13991">
                  <c:v>43.051192590621277</c:v>
                </c:pt>
                <c:pt idx="13992">
                  <c:v>43.051997376889737</c:v>
                </c:pt>
                <c:pt idx="13993">
                  <c:v>43.052524946757991</c:v>
                </c:pt>
                <c:pt idx="13994">
                  <c:v>43.053977576880932</c:v>
                </c:pt>
                <c:pt idx="13995">
                  <c:v>43.054399195231099</c:v>
                </c:pt>
                <c:pt idx="13996">
                  <c:v>43.05442291321372</c:v>
                </c:pt>
                <c:pt idx="13997">
                  <c:v>43.056158467009467</c:v>
                </c:pt>
                <c:pt idx="13998">
                  <c:v>43.05678065897883</c:v>
                </c:pt>
                <c:pt idx="13999">
                  <c:v>43.058808977486969</c:v>
                </c:pt>
                <c:pt idx="14000">
                  <c:v>43.060133144290354</c:v>
                </c:pt>
                <c:pt idx="14001">
                  <c:v>43.060332617437489</c:v>
                </c:pt>
                <c:pt idx="14002">
                  <c:v>43.06082853951861</c:v>
                </c:pt>
                <c:pt idx="14003">
                  <c:v>43.061314481702958</c:v>
                </c:pt>
                <c:pt idx="14004">
                  <c:v>43.061948420169749</c:v>
                </c:pt>
                <c:pt idx="14005">
                  <c:v>43.062148370005616</c:v>
                </c:pt>
                <c:pt idx="14006">
                  <c:v>43.06304929388979</c:v>
                </c:pt>
                <c:pt idx="14007">
                  <c:v>43.063857651605659</c:v>
                </c:pt>
                <c:pt idx="14008">
                  <c:v>43.064244975535622</c:v>
                </c:pt>
                <c:pt idx="14009">
                  <c:v>43.064275874040646</c:v>
                </c:pt>
                <c:pt idx="14010">
                  <c:v>43.064658458232799</c:v>
                </c:pt>
                <c:pt idx="14011">
                  <c:v>43.067293754429919</c:v>
                </c:pt>
                <c:pt idx="14012">
                  <c:v>43.067359894629291</c:v>
                </c:pt>
                <c:pt idx="14013">
                  <c:v>43.067459823530534</c:v>
                </c:pt>
                <c:pt idx="14014">
                  <c:v>43.067605280120617</c:v>
                </c:pt>
                <c:pt idx="14015">
                  <c:v>43.068870345654915</c:v>
                </c:pt>
                <c:pt idx="14016">
                  <c:v>43.068874938835059</c:v>
                </c:pt>
                <c:pt idx="14017">
                  <c:v>43.069541175763028</c:v>
                </c:pt>
                <c:pt idx="14018">
                  <c:v>43.06998194807904</c:v>
                </c:pt>
                <c:pt idx="14019">
                  <c:v>43.070614208667251</c:v>
                </c:pt>
                <c:pt idx="14020">
                  <c:v>43.071865871247603</c:v>
                </c:pt>
                <c:pt idx="14021">
                  <c:v>43.072877400886611</c:v>
                </c:pt>
                <c:pt idx="14022">
                  <c:v>43.07325695597433</c:v>
                </c:pt>
                <c:pt idx="14023">
                  <c:v>43.073919280668562</c:v>
                </c:pt>
                <c:pt idx="14024">
                  <c:v>43.074955343932686</c:v>
                </c:pt>
                <c:pt idx="14025">
                  <c:v>43.075067890387849</c:v>
                </c:pt>
                <c:pt idx="14026">
                  <c:v>43.076189942527833</c:v>
                </c:pt>
                <c:pt idx="14027">
                  <c:v>43.077091384589671</c:v>
                </c:pt>
                <c:pt idx="14028">
                  <c:v>43.077316051338421</c:v>
                </c:pt>
                <c:pt idx="14029">
                  <c:v>43.078659555663208</c:v>
                </c:pt>
                <c:pt idx="14030">
                  <c:v>43.079360329972822</c:v>
                </c:pt>
                <c:pt idx="14031">
                  <c:v>43.080573743404408</c:v>
                </c:pt>
                <c:pt idx="14032">
                  <c:v>43.08256261139681</c:v>
                </c:pt>
                <c:pt idx="14033">
                  <c:v>43.086054263356537</c:v>
                </c:pt>
                <c:pt idx="14034">
                  <c:v>43.086156702788607</c:v>
                </c:pt>
                <c:pt idx="14035">
                  <c:v>43.087034082476762</c:v>
                </c:pt>
                <c:pt idx="14036">
                  <c:v>43.088339838866503</c:v>
                </c:pt>
                <c:pt idx="14037">
                  <c:v>43.090733215348052</c:v>
                </c:pt>
                <c:pt idx="14038">
                  <c:v>43.092972187001067</c:v>
                </c:pt>
                <c:pt idx="14039">
                  <c:v>43.093852943963761</c:v>
                </c:pt>
                <c:pt idx="14040">
                  <c:v>43.094256190329773</c:v>
                </c:pt>
                <c:pt idx="14041">
                  <c:v>43.09821176418852</c:v>
                </c:pt>
                <c:pt idx="14042">
                  <c:v>43.098918984704568</c:v>
                </c:pt>
                <c:pt idx="14043">
                  <c:v>43.100112544284642</c:v>
                </c:pt>
                <c:pt idx="14044">
                  <c:v>43.101595525725322</c:v>
                </c:pt>
                <c:pt idx="14045">
                  <c:v>43.102184878908282</c:v>
                </c:pt>
                <c:pt idx="14046">
                  <c:v>43.102224758086713</c:v>
                </c:pt>
                <c:pt idx="14047">
                  <c:v>43.102644377667232</c:v>
                </c:pt>
                <c:pt idx="14048">
                  <c:v>43.103742842166909</c:v>
                </c:pt>
                <c:pt idx="14049">
                  <c:v>43.104703089735459</c:v>
                </c:pt>
                <c:pt idx="14050">
                  <c:v>43.105810289309019</c:v>
                </c:pt>
                <c:pt idx="14051">
                  <c:v>43.105860890198684</c:v>
                </c:pt>
                <c:pt idx="14052">
                  <c:v>43.108277289144709</c:v>
                </c:pt>
                <c:pt idx="14053">
                  <c:v>43.109832306791581</c:v>
                </c:pt>
                <c:pt idx="14054">
                  <c:v>43.110250720450239</c:v>
                </c:pt>
                <c:pt idx="14055">
                  <c:v>43.110370539331456</c:v>
                </c:pt>
                <c:pt idx="14056">
                  <c:v>43.110954420157668</c:v>
                </c:pt>
                <c:pt idx="14057">
                  <c:v>43.11349941243548</c:v>
                </c:pt>
                <c:pt idx="14058">
                  <c:v>43.11610206028827</c:v>
                </c:pt>
                <c:pt idx="14059">
                  <c:v>43.117098173519203</c:v>
                </c:pt>
                <c:pt idx="14060">
                  <c:v>43.117631962168559</c:v>
                </c:pt>
                <c:pt idx="14061">
                  <c:v>43.120059434969576</c:v>
                </c:pt>
                <c:pt idx="14062">
                  <c:v>43.122790795115677</c:v>
                </c:pt>
                <c:pt idx="14063">
                  <c:v>43.123811473344361</c:v>
                </c:pt>
                <c:pt idx="14064">
                  <c:v>43.124100024645507</c:v>
                </c:pt>
                <c:pt idx="14065">
                  <c:v>43.12624872597879</c:v>
                </c:pt>
                <c:pt idx="14066">
                  <c:v>43.126672450527685</c:v>
                </c:pt>
                <c:pt idx="14067">
                  <c:v>43.12782040915625</c:v>
                </c:pt>
                <c:pt idx="14068">
                  <c:v>43.127820871078804</c:v>
                </c:pt>
                <c:pt idx="14069">
                  <c:v>43.129611052999536</c:v>
                </c:pt>
                <c:pt idx="14070">
                  <c:v>43.130574165586459</c:v>
                </c:pt>
                <c:pt idx="14071">
                  <c:v>43.131683720410919</c:v>
                </c:pt>
                <c:pt idx="14072">
                  <c:v>43.131984575061374</c:v>
                </c:pt>
                <c:pt idx="14073">
                  <c:v>43.132816202348458</c:v>
                </c:pt>
                <c:pt idx="14074">
                  <c:v>43.135971853009252</c:v>
                </c:pt>
                <c:pt idx="14075">
                  <c:v>43.136522918725085</c:v>
                </c:pt>
                <c:pt idx="14076">
                  <c:v>43.137419904685366</c:v>
                </c:pt>
                <c:pt idx="14077">
                  <c:v>43.138033144947826</c:v>
                </c:pt>
                <c:pt idx="14078">
                  <c:v>43.139207566361229</c:v>
                </c:pt>
                <c:pt idx="14079">
                  <c:v>43.140625032125811</c:v>
                </c:pt>
                <c:pt idx="14080">
                  <c:v>43.140969226765925</c:v>
                </c:pt>
                <c:pt idx="14081">
                  <c:v>43.140978626460253</c:v>
                </c:pt>
                <c:pt idx="14082">
                  <c:v>43.143084606476378</c:v>
                </c:pt>
                <c:pt idx="14083">
                  <c:v>43.143863785432124</c:v>
                </c:pt>
                <c:pt idx="14084">
                  <c:v>43.147228899525032</c:v>
                </c:pt>
                <c:pt idx="14085">
                  <c:v>43.147622729242975</c:v>
                </c:pt>
                <c:pt idx="14086">
                  <c:v>43.150336179895739</c:v>
                </c:pt>
                <c:pt idx="14087">
                  <c:v>43.15094243419594</c:v>
                </c:pt>
                <c:pt idx="14088">
                  <c:v>43.151832831252626</c:v>
                </c:pt>
                <c:pt idx="14089">
                  <c:v>43.152711703832395</c:v>
                </c:pt>
                <c:pt idx="14090">
                  <c:v>43.153970645624121</c:v>
                </c:pt>
                <c:pt idx="14091">
                  <c:v>43.15696079598586</c:v>
                </c:pt>
                <c:pt idx="14092">
                  <c:v>43.157003401069431</c:v>
                </c:pt>
                <c:pt idx="14093">
                  <c:v>43.158993640924827</c:v>
                </c:pt>
                <c:pt idx="14094">
                  <c:v>43.159300793290321</c:v>
                </c:pt>
                <c:pt idx="14095">
                  <c:v>43.161157897184324</c:v>
                </c:pt>
                <c:pt idx="14096">
                  <c:v>43.161235322838742</c:v>
                </c:pt>
                <c:pt idx="14097">
                  <c:v>43.162194404726101</c:v>
                </c:pt>
                <c:pt idx="14098">
                  <c:v>43.163592613947841</c:v>
                </c:pt>
                <c:pt idx="14099">
                  <c:v>43.166105130171651</c:v>
                </c:pt>
                <c:pt idx="14100">
                  <c:v>43.166816897679695</c:v>
                </c:pt>
                <c:pt idx="14101">
                  <c:v>43.172027060144998</c:v>
                </c:pt>
                <c:pt idx="14102">
                  <c:v>43.172292937262853</c:v>
                </c:pt>
                <c:pt idx="14103">
                  <c:v>43.172917792631516</c:v>
                </c:pt>
                <c:pt idx="14104">
                  <c:v>43.174111807579031</c:v>
                </c:pt>
                <c:pt idx="14105">
                  <c:v>43.174551443050845</c:v>
                </c:pt>
                <c:pt idx="14106">
                  <c:v>43.174828450205339</c:v>
                </c:pt>
                <c:pt idx="14107">
                  <c:v>43.175777117598379</c:v>
                </c:pt>
                <c:pt idx="14108">
                  <c:v>43.176042108662173</c:v>
                </c:pt>
                <c:pt idx="14109">
                  <c:v>43.176660313334729</c:v>
                </c:pt>
                <c:pt idx="14110">
                  <c:v>43.177276555723914</c:v>
                </c:pt>
                <c:pt idx="14111">
                  <c:v>43.177535936747397</c:v>
                </c:pt>
                <c:pt idx="14112">
                  <c:v>43.177651903597784</c:v>
                </c:pt>
                <c:pt idx="14113">
                  <c:v>43.178162381699288</c:v>
                </c:pt>
                <c:pt idx="14114">
                  <c:v>43.178203946525713</c:v>
                </c:pt>
                <c:pt idx="14115">
                  <c:v>43.178831851385382</c:v>
                </c:pt>
                <c:pt idx="14116">
                  <c:v>43.17971173059999</c:v>
                </c:pt>
                <c:pt idx="14117">
                  <c:v>43.179749239675104</c:v>
                </c:pt>
                <c:pt idx="14118">
                  <c:v>43.18037001491868</c:v>
                </c:pt>
                <c:pt idx="14119">
                  <c:v>43.180731105587341</c:v>
                </c:pt>
                <c:pt idx="14120">
                  <c:v>43.181019682545461</c:v>
                </c:pt>
                <c:pt idx="14121">
                  <c:v>43.182522259816714</c:v>
                </c:pt>
                <c:pt idx="14122">
                  <c:v>43.184236003018633</c:v>
                </c:pt>
                <c:pt idx="14123">
                  <c:v>43.185855682807926</c:v>
                </c:pt>
                <c:pt idx="14124">
                  <c:v>43.186323763816688</c:v>
                </c:pt>
                <c:pt idx="14125">
                  <c:v>43.188025111319291</c:v>
                </c:pt>
                <c:pt idx="14126">
                  <c:v>43.188116020164358</c:v>
                </c:pt>
                <c:pt idx="14127">
                  <c:v>43.188150069632961</c:v>
                </c:pt>
                <c:pt idx="14128">
                  <c:v>43.189507431677811</c:v>
                </c:pt>
                <c:pt idx="14129">
                  <c:v>43.191828146600372</c:v>
                </c:pt>
                <c:pt idx="14130">
                  <c:v>43.193064217294044</c:v>
                </c:pt>
                <c:pt idx="14131">
                  <c:v>43.195087254248982</c:v>
                </c:pt>
                <c:pt idx="14132">
                  <c:v>43.195937893710692</c:v>
                </c:pt>
                <c:pt idx="14133">
                  <c:v>43.198330601602969</c:v>
                </c:pt>
                <c:pt idx="14134">
                  <c:v>43.198796858084485</c:v>
                </c:pt>
                <c:pt idx="14135">
                  <c:v>43.199945086520813</c:v>
                </c:pt>
                <c:pt idx="14136">
                  <c:v>43.200144752752799</c:v>
                </c:pt>
                <c:pt idx="14137">
                  <c:v>43.200609287655276</c:v>
                </c:pt>
                <c:pt idx="14138">
                  <c:v>43.201266744562716</c:v>
                </c:pt>
                <c:pt idx="14139">
                  <c:v>43.202725848231019</c:v>
                </c:pt>
                <c:pt idx="14140">
                  <c:v>43.206339040629345</c:v>
                </c:pt>
                <c:pt idx="14141">
                  <c:v>43.207688225463045</c:v>
                </c:pt>
                <c:pt idx="14142">
                  <c:v>43.208682627252017</c:v>
                </c:pt>
                <c:pt idx="14143">
                  <c:v>43.208768855829661</c:v>
                </c:pt>
                <c:pt idx="14144">
                  <c:v>43.209581635134285</c:v>
                </c:pt>
                <c:pt idx="14145">
                  <c:v>43.211207511971573</c:v>
                </c:pt>
                <c:pt idx="14146">
                  <c:v>43.21548544892768</c:v>
                </c:pt>
                <c:pt idx="14147">
                  <c:v>43.21560782112266</c:v>
                </c:pt>
                <c:pt idx="14148">
                  <c:v>43.216168898162358</c:v>
                </c:pt>
                <c:pt idx="14149">
                  <c:v>43.21718247531539</c:v>
                </c:pt>
                <c:pt idx="14150">
                  <c:v>43.217456747483034</c:v>
                </c:pt>
                <c:pt idx="14151">
                  <c:v>43.219127822159962</c:v>
                </c:pt>
                <c:pt idx="14152">
                  <c:v>43.219283587360337</c:v>
                </c:pt>
                <c:pt idx="14153">
                  <c:v>43.220558299369074</c:v>
                </c:pt>
                <c:pt idx="14154">
                  <c:v>43.221093251574345</c:v>
                </c:pt>
                <c:pt idx="14155">
                  <c:v>43.224073633067491</c:v>
                </c:pt>
                <c:pt idx="14156">
                  <c:v>43.224832344375365</c:v>
                </c:pt>
                <c:pt idx="14157">
                  <c:v>43.227223900723516</c:v>
                </c:pt>
                <c:pt idx="14158">
                  <c:v>43.228734673235508</c:v>
                </c:pt>
                <c:pt idx="14159">
                  <c:v>43.230383989824929</c:v>
                </c:pt>
                <c:pt idx="14160">
                  <c:v>43.232289535478422</c:v>
                </c:pt>
                <c:pt idx="14161">
                  <c:v>43.232347413556525</c:v>
                </c:pt>
                <c:pt idx="14162">
                  <c:v>43.233027612159518</c:v>
                </c:pt>
                <c:pt idx="14163">
                  <c:v>43.235640811444263</c:v>
                </c:pt>
                <c:pt idx="14164">
                  <c:v>43.237222661397034</c:v>
                </c:pt>
                <c:pt idx="14165">
                  <c:v>43.237840268569549</c:v>
                </c:pt>
                <c:pt idx="14166">
                  <c:v>43.238224772052703</c:v>
                </c:pt>
                <c:pt idx="14167">
                  <c:v>43.239055454502513</c:v>
                </c:pt>
                <c:pt idx="14168">
                  <c:v>43.239649094251192</c:v>
                </c:pt>
                <c:pt idx="14169">
                  <c:v>43.239736725182809</c:v>
                </c:pt>
                <c:pt idx="14170">
                  <c:v>43.239916458238838</c:v>
                </c:pt>
                <c:pt idx="14171">
                  <c:v>43.240944823188002</c:v>
                </c:pt>
                <c:pt idx="14172">
                  <c:v>43.24215811309903</c:v>
                </c:pt>
                <c:pt idx="14173">
                  <c:v>43.24356156160956</c:v>
                </c:pt>
                <c:pt idx="14174">
                  <c:v>43.244135883526589</c:v>
                </c:pt>
                <c:pt idx="14175">
                  <c:v>43.245183849065938</c:v>
                </c:pt>
                <c:pt idx="14176">
                  <c:v>43.248103078494289</c:v>
                </c:pt>
                <c:pt idx="14177">
                  <c:v>43.248935406544575</c:v>
                </c:pt>
                <c:pt idx="14178">
                  <c:v>43.248990790944241</c:v>
                </c:pt>
                <c:pt idx="14179">
                  <c:v>43.251006279484734</c:v>
                </c:pt>
                <c:pt idx="14180">
                  <c:v>43.251320772940915</c:v>
                </c:pt>
                <c:pt idx="14181">
                  <c:v>43.25342232624903</c:v>
                </c:pt>
                <c:pt idx="14182">
                  <c:v>43.258168062273811</c:v>
                </c:pt>
                <c:pt idx="14183">
                  <c:v>43.258547944860659</c:v>
                </c:pt>
                <c:pt idx="14184">
                  <c:v>43.260451717003029</c:v>
                </c:pt>
                <c:pt idx="14185">
                  <c:v>43.261587649636226</c:v>
                </c:pt>
                <c:pt idx="14186">
                  <c:v>43.267162506234499</c:v>
                </c:pt>
                <c:pt idx="14187">
                  <c:v>43.26738907607502</c:v>
                </c:pt>
                <c:pt idx="14188">
                  <c:v>43.268143379010148</c:v>
                </c:pt>
                <c:pt idx="14189">
                  <c:v>43.268753151349109</c:v>
                </c:pt>
                <c:pt idx="14190">
                  <c:v>43.268874850661462</c:v>
                </c:pt>
                <c:pt idx="14191">
                  <c:v>43.268928459420508</c:v>
                </c:pt>
                <c:pt idx="14192">
                  <c:v>43.269519565621898</c:v>
                </c:pt>
                <c:pt idx="14193">
                  <c:v>43.270091900901669</c:v>
                </c:pt>
                <c:pt idx="14194">
                  <c:v>43.270513478493747</c:v>
                </c:pt>
                <c:pt idx="14195">
                  <c:v>43.271481508264678</c:v>
                </c:pt>
                <c:pt idx="14196">
                  <c:v>43.272499362140934</c:v>
                </c:pt>
                <c:pt idx="14197">
                  <c:v>43.272748177684697</c:v>
                </c:pt>
                <c:pt idx="14198">
                  <c:v>43.273399761516522</c:v>
                </c:pt>
                <c:pt idx="14199">
                  <c:v>43.274136771646333</c:v>
                </c:pt>
                <c:pt idx="14200">
                  <c:v>43.27434526057116</c:v>
                </c:pt>
                <c:pt idx="14201">
                  <c:v>43.275660305782182</c:v>
                </c:pt>
                <c:pt idx="14202">
                  <c:v>43.278150041078845</c:v>
                </c:pt>
                <c:pt idx="14203">
                  <c:v>43.278441070582566</c:v>
                </c:pt>
                <c:pt idx="14204">
                  <c:v>43.279283600929276</c:v>
                </c:pt>
                <c:pt idx="14205">
                  <c:v>43.28015250614596</c:v>
                </c:pt>
                <c:pt idx="14206">
                  <c:v>43.280281847002755</c:v>
                </c:pt>
                <c:pt idx="14207">
                  <c:v>43.280876958870699</c:v>
                </c:pt>
                <c:pt idx="14208">
                  <c:v>43.281188814594138</c:v>
                </c:pt>
                <c:pt idx="14209">
                  <c:v>43.281707916143212</c:v>
                </c:pt>
                <c:pt idx="14210">
                  <c:v>43.282447045096085</c:v>
                </c:pt>
                <c:pt idx="14211">
                  <c:v>43.282623956518073</c:v>
                </c:pt>
                <c:pt idx="14212">
                  <c:v>43.283245733489856</c:v>
                </c:pt>
                <c:pt idx="14213">
                  <c:v>43.283998055752868</c:v>
                </c:pt>
                <c:pt idx="14214">
                  <c:v>43.285990042839046</c:v>
                </c:pt>
                <c:pt idx="14215">
                  <c:v>43.286916298617562</c:v>
                </c:pt>
                <c:pt idx="14216">
                  <c:v>43.287567069267041</c:v>
                </c:pt>
                <c:pt idx="14217">
                  <c:v>43.28927090210118</c:v>
                </c:pt>
                <c:pt idx="14218">
                  <c:v>43.289288109985556</c:v>
                </c:pt>
                <c:pt idx="14219">
                  <c:v>43.290134363136694</c:v>
                </c:pt>
                <c:pt idx="14220">
                  <c:v>43.290477784990237</c:v>
                </c:pt>
                <c:pt idx="14221">
                  <c:v>43.29058613348807</c:v>
                </c:pt>
                <c:pt idx="14222">
                  <c:v>43.291054691616885</c:v>
                </c:pt>
                <c:pt idx="14223">
                  <c:v>43.291059442800126</c:v>
                </c:pt>
                <c:pt idx="14224">
                  <c:v>43.291124285577219</c:v>
                </c:pt>
                <c:pt idx="14225">
                  <c:v>43.291349484705918</c:v>
                </c:pt>
                <c:pt idx="14226">
                  <c:v>43.294450950272022</c:v>
                </c:pt>
                <c:pt idx="14227">
                  <c:v>43.295418580159584</c:v>
                </c:pt>
                <c:pt idx="14228">
                  <c:v>43.29655946659247</c:v>
                </c:pt>
                <c:pt idx="14229">
                  <c:v>43.296696298921901</c:v>
                </c:pt>
                <c:pt idx="14230">
                  <c:v>43.299269519907526</c:v>
                </c:pt>
                <c:pt idx="14231">
                  <c:v>43.301865928991184</c:v>
                </c:pt>
                <c:pt idx="14232">
                  <c:v>43.30211841034717</c:v>
                </c:pt>
                <c:pt idx="14233">
                  <c:v>43.304582030131733</c:v>
                </c:pt>
                <c:pt idx="14234">
                  <c:v>43.305535926840449</c:v>
                </c:pt>
                <c:pt idx="14235">
                  <c:v>43.306888980822244</c:v>
                </c:pt>
                <c:pt idx="14236">
                  <c:v>43.307232241970873</c:v>
                </c:pt>
                <c:pt idx="14237">
                  <c:v>43.308588361088773</c:v>
                </c:pt>
                <c:pt idx="14238">
                  <c:v>43.308800246335409</c:v>
                </c:pt>
                <c:pt idx="14239">
                  <c:v>43.309613972311539</c:v>
                </c:pt>
                <c:pt idx="14240">
                  <c:v>43.310032551347746</c:v>
                </c:pt>
                <c:pt idx="14241">
                  <c:v>43.310596541642681</c:v>
                </c:pt>
                <c:pt idx="14242">
                  <c:v>43.311372012643346</c:v>
                </c:pt>
                <c:pt idx="14243">
                  <c:v>43.315294499428106</c:v>
                </c:pt>
                <c:pt idx="14244">
                  <c:v>43.315299089969869</c:v>
                </c:pt>
                <c:pt idx="14245">
                  <c:v>43.316510854352892</c:v>
                </c:pt>
                <c:pt idx="14246">
                  <c:v>43.316700093680041</c:v>
                </c:pt>
                <c:pt idx="14247">
                  <c:v>43.316965499299521</c:v>
                </c:pt>
                <c:pt idx="14248">
                  <c:v>43.317150384645885</c:v>
                </c:pt>
                <c:pt idx="14249">
                  <c:v>43.317872389386388</c:v>
                </c:pt>
                <c:pt idx="14250">
                  <c:v>43.318032959287464</c:v>
                </c:pt>
                <c:pt idx="14251">
                  <c:v>43.320359831483231</c:v>
                </c:pt>
                <c:pt idx="14252">
                  <c:v>43.320863374572475</c:v>
                </c:pt>
                <c:pt idx="14253">
                  <c:v>43.320988003282935</c:v>
                </c:pt>
                <c:pt idx="14254">
                  <c:v>43.321696641868932</c:v>
                </c:pt>
                <c:pt idx="14255">
                  <c:v>43.323069436757365</c:v>
                </c:pt>
                <c:pt idx="14256">
                  <c:v>43.323124676202625</c:v>
                </c:pt>
                <c:pt idx="14257">
                  <c:v>43.323431739329884</c:v>
                </c:pt>
                <c:pt idx="14258">
                  <c:v>43.323730619562362</c:v>
                </c:pt>
                <c:pt idx="14259">
                  <c:v>43.323768285675754</c:v>
                </c:pt>
                <c:pt idx="14260">
                  <c:v>43.324255362454117</c:v>
                </c:pt>
                <c:pt idx="14261">
                  <c:v>43.324717525419949</c:v>
                </c:pt>
                <c:pt idx="14262">
                  <c:v>43.325492682119972</c:v>
                </c:pt>
                <c:pt idx="14263">
                  <c:v>43.328303201848584</c:v>
                </c:pt>
                <c:pt idx="14264">
                  <c:v>43.328543108421137</c:v>
                </c:pt>
                <c:pt idx="14265">
                  <c:v>43.328942511660138</c:v>
                </c:pt>
                <c:pt idx="14266">
                  <c:v>43.329587831479962</c:v>
                </c:pt>
                <c:pt idx="14267">
                  <c:v>43.330461647473349</c:v>
                </c:pt>
                <c:pt idx="14268">
                  <c:v>43.332044742694784</c:v>
                </c:pt>
                <c:pt idx="14269">
                  <c:v>43.332918143725003</c:v>
                </c:pt>
                <c:pt idx="14270">
                  <c:v>43.33317892270766</c:v>
                </c:pt>
                <c:pt idx="14271">
                  <c:v>43.333525009884774</c:v>
                </c:pt>
                <c:pt idx="14272">
                  <c:v>43.333672929614437</c:v>
                </c:pt>
                <c:pt idx="14273">
                  <c:v>43.333764873399133</c:v>
                </c:pt>
                <c:pt idx="14274">
                  <c:v>43.336104966321869</c:v>
                </c:pt>
                <c:pt idx="14275">
                  <c:v>43.337364588513793</c:v>
                </c:pt>
                <c:pt idx="14276">
                  <c:v>43.338038436776458</c:v>
                </c:pt>
                <c:pt idx="14277">
                  <c:v>43.338893516244994</c:v>
                </c:pt>
                <c:pt idx="14278">
                  <c:v>43.339308968236828</c:v>
                </c:pt>
                <c:pt idx="14279">
                  <c:v>43.34019777085188</c:v>
                </c:pt>
                <c:pt idx="14280">
                  <c:v>43.343073203595637</c:v>
                </c:pt>
                <c:pt idx="14281">
                  <c:v>43.343647469201876</c:v>
                </c:pt>
                <c:pt idx="14282">
                  <c:v>43.34509693195794</c:v>
                </c:pt>
                <c:pt idx="14283">
                  <c:v>43.346108479574283</c:v>
                </c:pt>
                <c:pt idx="14284">
                  <c:v>43.348049519549036</c:v>
                </c:pt>
                <c:pt idx="14285">
                  <c:v>43.348335225953434</c:v>
                </c:pt>
                <c:pt idx="14286">
                  <c:v>43.351184532108171</c:v>
                </c:pt>
                <c:pt idx="14287">
                  <c:v>43.351669393148718</c:v>
                </c:pt>
                <c:pt idx="14288">
                  <c:v>43.352006981242859</c:v>
                </c:pt>
                <c:pt idx="14289">
                  <c:v>43.353736110133497</c:v>
                </c:pt>
                <c:pt idx="14290">
                  <c:v>43.358775899975733</c:v>
                </c:pt>
                <c:pt idx="14291">
                  <c:v>43.36077217101802</c:v>
                </c:pt>
                <c:pt idx="14292">
                  <c:v>43.364410857480379</c:v>
                </c:pt>
                <c:pt idx="14293">
                  <c:v>43.366181403473796</c:v>
                </c:pt>
                <c:pt idx="14294">
                  <c:v>43.368770736515067</c:v>
                </c:pt>
                <c:pt idx="14295">
                  <c:v>43.372388159303981</c:v>
                </c:pt>
                <c:pt idx="14296">
                  <c:v>43.373800084237601</c:v>
                </c:pt>
                <c:pt idx="14297">
                  <c:v>43.374278721273988</c:v>
                </c:pt>
                <c:pt idx="14298">
                  <c:v>43.374555719482316</c:v>
                </c:pt>
                <c:pt idx="14299">
                  <c:v>43.37672877860232</c:v>
                </c:pt>
                <c:pt idx="14300">
                  <c:v>43.378837931779181</c:v>
                </c:pt>
                <c:pt idx="14301">
                  <c:v>43.380729630003444</c:v>
                </c:pt>
                <c:pt idx="14302">
                  <c:v>43.380938410457368</c:v>
                </c:pt>
                <c:pt idx="14303">
                  <c:v>43.382542559363195</c:v>
                </c:pt>
                <c:pt idx="14304">
                  <c:v>43.3829384530951</c:v>
                </c:pt>
                <c:pt idx="14305">
                  <c:v>43.385574634919948</c:v>
                </c:pt>
                <c:pt idx="14306">
                  <c:v>43.387224902062975</c:v>
                </c:pt>
                <c:pt idx="14307">
                  <c:v>43.389002815872686</c:v>
                </c:pt>
                <c:pt idx="14308">
                  <c:v>43.389868586595114</c:v>
                </c:pt>
                <c:pt idx="14309">
                  <c:v>43.391039023849494</c:v>
                </c:pt>
                <c:pt idx="14310">
                  <c:v>43.391803418159832</c:v>
                </c:pt>
                <c:pt idx="14311">
                  <c:v>43.392639166496458</c:v>
                </c:pt>
                <c:pt idx="14312">
                  <c:v>43.393596187645457</c:v>
                </c:pt>
                <c:pt idx="14313">
                  <c:v>43.395098601948654</c:v>
                </c:pt>
                <c:pt idx="14314">
                  <c:v>43.395517397654167</c:v>
                </c:pt>
                <c:pt idx="14315">
                  <c:v>43.395846938335843</c:v>
                </c:pt>
                <c:pt idx="14316">
                  <c:v>43.396114939469904</c:v>
                </c:pt>
                <c:pt idx="14317">
                  <c:v>43.39680417110069</c:v>
                </c:pt>
                <c:pt idx="14318">
                  <c:v>43.396857800847918</c:v>
                </c:pt>
                <c:pt idx="14319">
                  <c:v>43.400162184097184</c:v>
                </c:pt>
                <c:pt idx="14320">
                  <c:v>43.401508203650614</c:v>
                </c:pt>
                <c:pt idx="14321">
                  <c:v>43.401912771212849</c:v>
                </c:pt>
                <c:pt idx="14322">
                  <c:v>43.4047218388963</c:v>
                </c:pt>
                <c:pt idx="14323">
                  <c:v>43.405208332044104</c:v>
                </c:pt>
                <c:pt idx="14324">
                  <c:v>43.405316569344784</c:v>
                </c:pt>
                <c:pt idx="14325">
                  <c:v>43.411519936564545</c:v>
                </c:pt>
                <c:pt idx="14326">
                  <c:v>43.412699451064604</c:v>
                </c:pt>
                <c:pt idx="14327">
                  <c:v>43.413727253638747</c:v>
                </c:pt>
                <c:pt idx="14328">
                  <c:v>43.413904466271511</c:v>
                </c:pt>
                <c:pt idx="14329">
                  <c:v>43.414941049177443</c:v>
                </c:pt>
                <c:pt idx="14330">
                  <c:v>43.416682957802266</c:v>
                </c:pt>
                <c:pt idx="14331">
                  <c:v>43.41778611984892</c:v>
                </c:pt>
                <c:pt idx="14332">
                  <c:v>43.41895308114011</c:v>
                </c:pt>
                <c:pt idx="14333">
                  <c:v>43.421016279935756</c:v>
                </c:pt>
                <c:pt idx="14334">
                  <c:v>43.421140527153</c:v>
                </c:pt>
                <c:pt idx="14335">
                  <c:v>43.422103202111686</c:v>
                </c:pt>
                <c:pt idx="14336">
                  <c:v>43.422198719685348</c:v>
                </c:pt>
                <c:pt idx="14337">
                  <c:v>43.425247371715606</c:v>
                </c:pt>
                <c:pt idx="14338">
                  <c:v>43.426688927077315</c:v>
                </c:pt>
                <c:pt idx="14339">
                  <c:v>43.427062713382917</c:v>
                </c:pt>
                <c:pt idx="14340">
                  <c:v>43.427634250705758</c:v>
                </c:pt>
                <c:pt idx="14341">
                  <c:v>43.427815774606984</c:v>
                </c:pt>
                <c:pt idx="14342">
                  <c:v>43.429937537504003</c:v>
                </c:pt>
                <c:pt idx="14343">
                  <c:v>43.430530423439677</c:v>
                </c:pt>
                <c:pt idx="14344">
                  <c:v>43.431822550541142</c:v>
                </c:pt>
                <c:pt idx="14345">
                  <c:v>43.432775578292265</c:v>
                </c:pt>
                <c:pt idx="14346">
                  <c:v>43.434136739930011</c:v>
                </c:pt>
                <c:pt idx="14347">
                  <c:v>43.434845803117113</c:v>
                </c:pt>
                <c:pt idx="14348">
                  <c:v>43.435124961398209</c:v>
                </c:pt>
                <c:pt idx="14349">
                  <c:v>43.435787488949273</c:v>
                </c:pt>
                <c:pt idx="14350">
                  <c:v>43.436068594110118</c:v>
                </c:pt>
                <c:pt idx="14351">
                  <c:v>43.437182712619389</c:v>
                </c:pt>
                <c:pt idx="14352">
                  <c:v>43.437549929304254</c:v>
                </c:pt>
                <c:pt idx="14353">
                  <c:v>43.437946097207124</c:v>
                </c:pt>
                <c:pt idx="14354">
                  <c:v>43.438077952044594</c:v>
                </c:pt>
                <c:pt idx="14355">
                  <c:v>43.439396170904324</c:v>
                </c:pt>
                <c:pt idx="14356">
                  <c:v>43.439431941767822</c:v>
                </c:pt>
                <c:pt idx="14357">
                  <c:v>43.442051805828712</c:v>
                </c:pt>
                <c:pt idx="14358">
                  <c:v>43.442703826843925</c:v>
                </c:pt>
                <c:pt idx="14359">
                  <c:v>43.443569494013069</c:v>
                </c:pt>
                <c:pt idx="14360">
                  <c:v>43.44436419258475</c:v>
                </c:pt>
                <c:pt idx="14361">
                  <c:v>43.446404579083826</c:v>
                </c:pt>
                <c:pt idx="14362">
                  <c:v>43.446969233730727</c:v>
                </c:pt>
                <c:pt idx="14363">
                  <c:v>43.44697069792231</c:v>
                </c:pt>
                <c:pt idx="14364">
                  <c:v>43.447506180394704</c:v>
                </c:pt>
                <c:pt idx="14365">
                  <c:v>43.448962155656062</c:v>
                </c:pt>
                <c:pt idx="14366">
                  <c:v>43.449592892297147</c:v>
                </c:pt>
                <c:pt idx="14367">
                  <c:v>43.449794161991946</c:v>
                </c:pt>
                <c:pt idx="14368">
                  <c:v>43.450214215644493</c:v>
                </c:pt>
                <c:pt idx="14369">
                  <c:v>43.450303283412978</c:v>
                </c:pt>
                <c:pt idx="14370">
                  <c:v>43.451493362776489</c:v>
                </c:pt>
                <c:pt idx="14371">
                  <c:v>43.451500782452626</c:v>
                </c:pt>
                <c:pt idx="14372">
                  <c:v>43.451576430973475</c:v>
                </c:pt>
                <c:pt idx="14373">
                  <c:v>43.452063420401451</c:v>
                </c:pt>
                <c:pt idx="14374">
                  <c:v>43.452210547386365</c:v>
                </c:pt>
                <c:pt idx="14375">
                  <c:v>43.453312553922231</c:v>
                </c:pt>
                <c:pt idx="14376">
                  <c:v>43.453389448645638</c:v>
                </c:pt>
                <c:pt idx="14377">
                  <c:v>43.45355117909692</c:v>
                </c:pt>
                <c:pt idx="14378">
                  <c:v>43.455346674302078</c:v>
                </c:pt>
                <c:pt idx="14379">
                  <c:v>43.455912973454893</c:v>
                </c:pt>
                <c:pt idx="14380">
                  <c:v>43.456456735700037</c:v>
                </c:pt>
                <c:pt idx="14381">
                  <c:v>43.461937605753278</c:v>
                </c:pt>
                <c:pt idx="14382">
                  <c:v>43.462840896254349</c:v>
                </c:pt>
                <c:pt idx="14383">
                  <c:v>43.465477121404916</c:v>
                </c:pt>
                <c:pt idx="14384">
                  <c:v>43.465873975638594</c:v>
                </c:pt>
                <c:pt idx="14385">
                  <c:v>43.467876150102185</c:v>
                </c:pt>
                <c:pt idx="14386">
                  <c:v>43.468084516287092</c:v>
                </c:pt>
                <c:pt idx="14387">
                  <c:v>43.468192261554037</c:v>
                </c:pt>
                <c:pt idx="14388">
                  <c:v>43.468301331573834</c:v>
                </c:pt>
                <c:pt idx="14389">
                  <c:v>43.468858415641655</c:v>
                </c:pt>
                <c:pt idx="14390">
                  <c:v>43.469613160334411</c:v>
                </c:pt>
                <c:pt idx="14391">
                  <c:v>43.46984088176665</c:v>
                </c:pt>
                <c:pt idx="14392">
                  <c:v>43.469908436474469</c:v>
                </c:pt>
                <c:pt idx="14393">
                  <c:v>43.470859113565808</c:v>
                </c:pt>
                <c:pt idx="14394">
                  <c:v>43.471349607947054</c:v>
                </c:pt>
                <c:pt idx="14395">
                  <c:v>43.471350301796271</c:v>
                </c:pt>
                <c:pt idx="14396">
                  <c:v>43.473019728711826</c:v>
                </c:pt>
                <c:pt idx="14397">
                  <c:v>43.475117739710299</c:v>
                </c:pt>
                <c:pt idx="14398">
                  <c:v>43.477151147005131</c:v>
                </c:pt>
                <c:pt idx="14399">
                  <c:v>43.477623636029755</c:v>
                </c:pt>
                <c:pt idx="14400">
                  <c:v>43.478121749203758</c:v>
                </c:pt>
                <c:pt idx="14401">
                  <c:v>43.479149996518736</c:v>
                </c:pt>
                <c:pt idx="14402">
                  <c:v>43.484753941702728</c:v>
                </c:pt>
                <c:pt idx="14403">
                  <c:v>43.486106642201335</c:v>
                </c:pt>
                <c:pt idx="14404">
                  <c:v>43.488065595954744</c:v>
                </c:pt>
                <c:pt idx="14405">
                  <c:v>43.488592948566286</c:v>
                </c:pt>
                <c:pt idx="14406">
                  <c:v>43.490304015139799</c:v>
                </c:pt>
                <c:pt idx="14407">
                  <c:v>43.491527242503551</c:v>
                </c:pt>
                <c:pt idx="14408">
                  <c:v>43.491826452031106</c:v>
                </c:pt>
                <c:pt idx="14409">
                  <c:v>43.492905485507045</c:v>
                </c:pt>
                <c:pt idx="14410">
                  <c:v>43.493160352416616</c:v>
                </c:pt>
                <c:pt idx="14411">
                  <c:v>43.494089834947964</c:v>
                </c:pt>
                <c:pt idx="14412">
                  <c:v>43.494145666739136</c:v>
                </c:pt>
                <c:pt idx="14413">
                  <c:v>43.495112335496096</c:v>
                </c:pt>
                <c:pt idx="14414">
                  <c:v>43.495664100854</c:v>
                </c:pt>
                <c:pt idx="14415">
                  <c:v>43.495747132266736</c:v>
                </c:pt>
                <c:pt idx="14416">
                  <c:v>43.496679053072704</c:v>
                </c:pt>
                <c:pt idx="14417">
                  <c:v>43.498632860316668</c:v>
                </c:pt>
                <c:pt idx="14418">
                  <c:v>43.499954417431205</c:v>
                </c:pt>
                <c:pt idx="14419">
                  <c:v>43.502721956339485</c:v>
                </c:pt>
                <c:pt idx="14420">
                  <c:v>43.503125320302146</c:v>
                </c:pt>
                <c:pt idx="14421">
                  <c:v>43.503214947422578</c:v>
                </c:pt>
                <c:pt idx="14422">
                  <c:v>43.505304934793365</c:v>
                </c:pt>
                <c:pt idx="14423">
                  <c:v>43.505447277191209</c:v>
                </c:pt>
                <c:pt idx="14424">
                  <c:v>43.507708202790184</c:v>
                </c:pt>
                <c:pt idx="14425">
                  <c:v>43.507945035291627</c:v>
                </c:pt>
                <c:pt idx="14426">
                  <c:v>43.508339299426979</c:v>
                </c:pt>
                <c:pt idx="14427">
                  <c:v>43.511977954690678</c:v>
                </c:pt>
                <c:pt idx="14428">
                  <c:v>43.51548969368168</c:v>
                </c:pt>
                <c:pt idx="14429">
                  <c:v>43.516198281002815</c:v>
                </c:pt>
                <c:pt idx="14430">
                  <c:v>43.519340717560702</c:v>
                </c:pt>
                <c:pt idx="14431">
                  <c:v>43.519864224314333</c:v>
                </c:pt>
                <c:pt idx="14432">
                  <c:v>43.519952730881819</c:v>
                </c:pt>
                <c:pt idx="14433">
                  <c:v>43.520583376203241</c:v>
                </c:pt>
                <c:pt idx="14434">
                  <c:v>43.52070685105668</c:v>
                </c:pt>
                <c:pt idx="14435">
                  <c:v>43.524387863362477</c:v>
                </c:pt>
                <c:pt idx="14436">
                  <c:v>43.52551391513208</c:v>
                </c:pt>
                <c:pt idx="14437">
                  <c:v>43.525802715571935</c:v>
                </c:pt>
                <c:pt idx="14438">
                  <c:v>43.527229507306764</c:v>
                </c:pt>
                <c:pt idx="14439">
                  <c:v>43.529532664399973</c:v>
                </c:pt>
                <c:pt idx="14440">
                  <c:v>43.530678304920144</c:v>
                </c:pt>
                <c:pt idx="14441">
                  <c:v>43.53080469752431</c:v>
                </c:pt>
                <c:pt idx="14442">
                  <c:v>43.531521583738844</c:v>
                </c:pt>
                <c:pt idx="14443">
                  <c:v>43.532666649270595</c:v>
                </c:pt>
                <c:pt idx="14444">
                  <c:v>43.532964580928528</c:v>
                </c:pt>
                <c:pt idx="14445">
                  <c:v>43.533827206204684</c:v>
                </c:pt>
                <c:pt idx="14446">
                  <c:v>43.53424244966368</c:v>
                </c:pt>
                <c:pt idx="14447">
                  <c:v>43.535683988872862</c:v>
                </c:pt>
                <c:pt idx="14448">
                  <c:v>43.539234134021797</c:v>
                </c:pt>
                <c:pt idx="14449">
                  <c:v>43.53972828592542</c:v>
                </c:pt>
                <c:pt idx="14450">
                  <c:v>43.543001488948988</c:v>
                </c:pt>
                <c:pt idx="14451">
                  <c:v>43.543011632723939</c:v>
                </c:pt>
                <c:pt idx="14452">
                  <c:v>43.54576864089421</c:v>
                </c:pt>
                <c:pt idx="14453">
                  <c:v>43.546250380405773</c:v>
                </c:pt>
                <c:pt idx="14454">
                  <c:v>43.547437687803644</c:v>
                </c:pt>
                <c:pt idx="14455">
                  <c:v>43.5502377273707</c:v>
                </c:pt>
                <c:pt idx="14456">
                  <c:v>43.551471028894952</c:v>
                </c:pt>
                <c:pt idx="14457">
                  <c:v>43.553501386436452</c:v>
                </c:pt>
                <c:pt idx="14458">
                  <c:v>43.554338053409225</c:v>
                </c:pt>
                <c:pt idx="14459">
                  <c:v>43.554399715779674</c:v>
                </c:pt>
                <c:pt idx="14460">
                  <c:v>43.554810691346944</c:v>
                </c:pt>
                <c:pt idx="14461">
                  <c:v>43.554950101383611</c:v>
                </c:pt>
                <c:pt idx="14462">
                  <c:v>43.555073523243209</c:v>
                </c:pt>
                <c:pt idx="14463">
                  <c:v>43.555443353380745</c:v>
                </c:pt>
                <c:pt idx="14464">
                  <c:v>43.556238667507117</c:v>
                </c:pt>
                <c:pt idx="14465">
                  <c:v>43.556382251385983</c:v>
                </c:pt>
                <c:pt idx="14466">
                  <c:v>43.55651264445288</c:v>
                </c:pt>
                <c:pt idx="14467">
                  <c:v>43.556811076993817</c:v>
                </c:pt>
                <c:pt idx="14468">
                  <c:v>43.559850789057904</c:v>
                </c:pt>
                <c:pt idx="14469">
                  <c:v>43.560323434426515</c:v>
                </c:pt>
                <c:pt idx="14470">
                  <c:v>43.560946209520736</c:v>
                </c:pt>
                <c:pt idx="14471">
                  <c:v>43.561112061541095</c:v>
                </c:pt>
                <c:pt idx="14472">
                  <c:v>43.562350184711164</c:v>
                </c:pt>
                <c:pt idx="14473">
                  <c:v>43.563174292383891</c:v>
                </c:pt>
                <c:pt idx="14474">
                  <c:v>43.566436803867639</c:v>
                </c:pt>
                <c:pt idx="14475">
                  <c:v>43.566727080680785</c:v>
                </c:pt>
                <c:pt idx="14476">
                  <c:v>43.568037752355522</c:v>
                </c:pt>
                <c:pt idx="14477">
                  <c:v>43.569048663552053</c:v>
                </c:pt>
                <c:pt idx="14478">
                  <c:v>43.569208674565267</c:v>
                </c:pt>
                <c:pt idx="14479">
                  <c:v>43.571573663080777</c:v>
                </c:pt>
                <c:pt idx="14480">
                  <c:v>43.574931384388847</c:v>
                </c:pt>
                <c:pt idx="14481">
                  <c:v>43.575564575985851</c:v>
                </c:pt>
                <c:pt idx="14482">
                  <c:v>43.578024414568574</c:v>
                </c:pt>
                <c:pt idx="14483">
                  <c:v>43.57876910268542</c:v>
                </c:pt>
                <c:pt idx="14484">
                  <c:v>43.578841868853281</c:v>
                </c:pt>
                <c:pt idx="14485">
                  <c:v>43.579487276703517</c:v>
                </c:pt>
                <c:pt idx="14486">
                  <c:v>43.57963586009442</c:v>
                </c:pt>
                <c:pt idx="14487">
                  <c:v>43.582642492645043</c:v>
                </c:pt>
                <c:pt idx="14488">
                  <c:v>43.588896400545849</c:v>
                </c:pt>
                <c:pt idx="14489">
                  <c:v>43.588982199475495</c:v>
                </c:pt>
                <c:pt idx="14490">
                  <c:v>43.590671544433171</c:v>
                </c:pt>
                <c:pt idx="14491">
                  <c:v>43.591507487558545</c:v>
                </c:pt>
                <c:pt idx="14492">
                  <c:v>43.591710973989059</c:v>
                </c:pt>
                <c:pt idx="14493">
                  <c:v>43.592106841492573</c:v>
                </c:pt>
                <c:pt idx="14494">
                  <c:v>43.593060588951303</c:v>
                </c:pt>
                <c:pt idx="14495">
                  <c:v>43.593954830917184</c:v>
                </c:pt>
                <c:pt idx="14496">
                  <c:v>43.595281476602075</c:v>
                </c:pt>
                <c:pt idx="14497">
                  <c:v>43.597049512638662</c:v>
                </c:pt>
                <c:pt idx="14498">
                  <c:v>43.597274531378439</c:v>
                </c:pt>
                <c:pt idx="14499">
                  <c:v>43.597323254253205</c:v>
                </c:pt>
                <c:pt idx="14500">
                  <c:v>43.597623457615725</c:v>
                </c:pt>
                <c:pt idx="14501">
                  <c:v>43.597677586177817</c:v>
                </c:pt>
                <c:pt idx="14502">
                  <c:v>43.598883456191679</c:v>
                </c:pt>
                <c:pt idx="14503">
                  <c:v>43.599275035096284</c:v>
                </c:pt>
                <c:pt idx="14504">
                  <c:v>43.59938894485817</c:v>
                </c:pt>
                <c:pt idx="14505">
                  <c:v>43.59943860037945</c:v>
                </c:pt>
                <c:pt idx="14506">
                  <c:v>43.600937737990868</c:v>
                </c:pt>
                <c:pt idx="14507">
                  <c:v>43.60287714506466</c:v>
                </c:pt>
                <c:pt idx="14508">
                  <c:v>43.60354126068556</c:v>
                </c:pt>
                <c:pt idx="14509">
                  <c:v>43.604658590266666</c:v>
                </c:pt>
                <c:pt idx="14510">
                  <c:v>43.606912284637417</c:v>
                </c:pt>
                <c:pt idx="14511">
                  <c:v>43.60817081652332</c:v>
                </c:pt>
                <c:pt idx="14512">
                  <c:v>43.609776170963968</c:v>
                </c:pt>
                <c:pt idx="14513">
                  <c:v>43.611964786162666</c:v>
                </c:pt>
                <c:pt idx="14514">
                  <c:v>43.612524858712398</c:v>
                </c:pt>
                <c:pt idx="14515">
                  <c:v>43.613092458878192</c:v>
                </c:pt>
                <c:pt idx="14516">
                  <c:v>43.615165826855787</c:v>
                </c:pt>
                <c:pt idx="14517">
                  <c:v>43.615693253544741</c:v>
                </c:pt>
                <c:pt idx="14518">
                  <c:v>43.618940373113091</c:v>
                </c:pt>
                <c:pt idx="14519">
                  <c:v>43.619167090699236</c:v>
                </c:pt>
                <c:pt idx="14520">
                  <c:v>43.619205348651739</c:v>
                </c:pt>
                <c:pt idx="14521">
                  <c:v>43.619820132431613</c:v>
                </c:pt>
                <c:pt idx="14522">
                  <c:v>43.620073941803341</c:v>
                </c:pt>
                <c:pt idx="14523">
                  <c:v>43.620579913521532</c:v>
                </c:pt>
                <c:pt idx="14524">
                  <c:v>43.620693655341441</c:v>
                </c:pt>
                <c:pt idx="14525">
                  <c:v>43.621457031681409</c:v>
                </c:pt>
                <c:pt idx="14526">
                  <c:v>43.621675639793217</c:v>
                </c:pt>
                <c:pt idx="14527">
                  <c:v>43.621682615722065</c:v>
                </c:pt>
                <c:pt idx="14528">
                  <c:v>43.622041364745101</c:v>
                </c:pt>
                <c:pt idx="14529">
                  <c:v>43.622112516598257</c:v>
                </c:pt>
                <c:pt idx="14530">
                  <c:v>43.622404302057838</c:v>
                </c:pt>
                <c:pt idx="14531">
                  <c:v>43.622471796947387</c:v>
                </c:pt>
                <c:pt idx="14532">
                  <c:v>43.625655085489349</c:v>
                </c:pt>
                <c:pt idx="14533">
                  <c:v>43.626272809566416</c:v>
                </c:pt>
                <c:pt idx="14534">
                  <c:v>43.627138179805335</c:v>
                </c:pt>
                <c:pt idx="14535">
                  <c:v>43.627274386962775</c:v>
                </c:pt>
                <c:pt idx="14536">
                  <c:v>43.628137580665076</c:v>
                </c:pt>
                <c:pt idx="14537">
                  <c:v>43.629456610809299</c:v>
                </c:pt>
                <c:pt idx="14538">
                  <c:v>43.629463900571018</c:v>
                </c:pt>
                <c:pt idx="14539">
                  <c:v>43.63024185974762</c:v>
                </c:pt>
                <c:pt idx="14540">
                  <c:v>43.63054490094153</c:v>
                </c:pt>
                <c:pt idx="14541">
                  <c:v>43.630921477917575</c:v>
                </c:pt>
                <c:pt idx="14542">
                  <c:v>43.633045005929731</c:v>
                </c:pt>
                <c:pt idx="14543">
                  <c:v>43.634696094367484</c:v>
                </c:pt>
                <c:pt idx="14544">
                  <c:v>43.634718217422261</c:v>
                </c:pt>
                <c:pt idx="14545">
                  <c:v>43.636330566569924</c:v>
                </c:pt>
                <c:pt idx="14546">
                  <c:v>43.63677297526673</c:v>
                </c:pt>
                <c:pt idx="14547">
                  <c:v>43.636947630430626</c:v>
                </c:pt>
                <c:pt idx="14548">
                  <c:v>43.637293722493638</c:v>
                </c:pt>
                <c:pt idx="14549">
                  <c:v>43.637581091652223</c:v>
                </c:pt>
                <c:pt idx="14550">
                  <c:v>43.637808356002864</c:v>
                </c:pt>
                <c:pt idx="14551">
                  <c:v>43.637911391144762</c:v>
                </c:pt>
                <c:pt idx="14552">
                  <c:v>43.63806376374928</c:v>
                </c:pt>
                <c:pt idx="14553">
                  <c:v>43.639415931607367</c:v>
                </c:pt>
                <c:pt idx="14554">
                  <c:v>43.639432038574974</c:v>
                </c:pt>
                <c:pt idx="14555">
                  <c:v>43.639883551812261</c:v>
                </c:pt>
                <c:pt idx="14556">
                  <c:v>43.639932522871248</c:v>
                </c:pt>
                <c:pt idx="14557">
                  <c:v>43.642320030613845</c:v>
                </c:pt>
                <c:pt idx="14558">
                  <c:v>43.643431686734992</c:v>
                </c:pt>
                <c:pt idx="14559">
                  <c:v>43.643751270200212</c:v>
                </c:pt>
                <c:pt idx="14560">
                  <c:v>43.644628858925735</c:v>
                </c:pt>
                <c:pt idx="14561">
                  <c:v>43.651501407692933</c:v>
                </c:pt>
                <c:pt idx="14562">
                  <c:v>43.651618577425303</c:v>
                </c:pt>
                <c:pt idx="14563">
                  <c:v>43.65166015533751</c:v>
                </c:pt>
                <c:pt idx="14564">
                  <c:v>43.652732013227848</c:v>
                </c:pt>
                <c:pt idx="14565">
                  <c:v>43.65286969843558</c:v>
                </c:pt>
                <c:pt idx="14566">
                  <c:v>43.653377188856226</c:v>
                </c:pt>
                <c:pt idx="14567">
                  <c:v>43.654374654206784</c:v>
                </c:pt>
                <c:pt idx="14568">
                  <c:v>43.655100340691746</c:v>
                </c:pt>
                <c:pt idx="14569">
                  <c:v>43.657037818544268</c:v>
                </c:pt>
                <c:pt idx="14570">
                  <c:v>43.657107302422162</c:v>
                </c:pt>
                <c:pt idx="14571">
                  <c:v>43.657226792372967</c:v>
                </c:pt>
                <c:pt idx="14572">
                  <c:v>43.657522944038163</c:v>
                </c:pt>
                <c:pt idx="14573">
                  <c:v>43.658776643910599</c:v>
                </c:pt>
                <c:pt idx="14574">
                  <c:v>43.65881645102867</c:v>
                </c:pt>
                <c:pt idx="14575">
                  <c:v>43.659054805688221</c:v>
                </c:pt>
                <c:pt idx="14576">
                  <c:v>43.660027109349279</c:v>
                </c:pt>
                <c:pt idx="14577">
                  <c:v>43.662356154999827</c:v>
                </c:pt>
                <c:pt idx="14578">
                  <c:v>43.665597950566422</c:v>
                </c:pt>
                <c:pt idx="14579">
                  <c:v>43.667893493044907</c:v>
                </c:pt>
                <c:pt idx="14580">
                  <c:v>43.668422740932982</c:v>
                </c:pt>
                <c:pt idx="14581">
                  <c:v>43.668841352779964</c:v>
                </c:pt>
                <c:pt idx="14582">
                  <c:v>43.669242055077518</c:v>
                </c:pt>
                <c:pt idx="14583">
                  <c:v>43.669565359631001</c:v>
                </c:pt>
                <c:pt idx="14584">
                  <c:v>43.669577597156973</c:v>
                </c:pt>
                <c:pt idx="14585">
                  <c:v>43.669922622856944</c:v>
                </c:pt>
                <c:pt idx="14586">
                  <c:v>43.671279064547875</c:v>
                </c:pt>
                <c:pt idx="14587">
                  <c:v>43.67137470487387</c:v>
                </c:pt>
                <c:pt idx="14588">
                  <c:v>43.671874489207042</c:v>
                </c:pt>
                <c:pt idx="14589">
                  <c:v>43.67490246255246</c:v>
                </c:pt>
                <c:pt idx="14590">
                  <c:v>43.67693964283221</c:v>
                </c:pt>
                <c:pt idx="14591">
                  <c:v>43.678668022615021</c:v>
                </c:pt>
                <c:pt idx="14592">
                  <c:v>43.678779811461681</c:v>
                </c:pt>
                <c:pt idx="14593">
                  <c:v>43.67913269751871</c:v>
                </c:pt>
                <c:pt idx="14594">
                  <c:v>43.680126937440072</c:v>
                </c:pt>
                <c:pt idx="14595">
                  <c:v>43.684631792106487</c:v>
                </c:pt>
                <c:pt idx="14596">
                  <c:v>43.686877411478832</c:v>
                </c:pt>
                <c:pt idx="14597">
                  <c:v>43.687107524891566</c:v>
                </c:pt>
                <c:pt idx="14598">
                  <c:v>43.688275583469874</c:v>
                </c:pt>
                <c:pt idx="14599">
                  <c:v>43.688939092141773</c:v>
                </c:pt>
                <c:pt idx="14600">
                  <c:v>43.689547202164164</c:v>
                </c:pt>
                <c:pt idx="14601">
                  <c:v>43.690665318852517</c:v>
                </c:pt>
                <c:pt idx="14602">
                  <c:v>43.690968964217511</c:v>
                </c:pt>
                <c:pt idx="14603">
                  <c:v>43.692159081427057</c:v>
                </c:pt>
                <c:pt idx="14604">
                  <c:v>43.694160804540765</c:v>
                </c:pt>
                <c:pt idx="14605">
                  <c:v>43.698580230955422</c:v>
                </c:pt>
                <c:pt idx="14606">
                  <c:v>43.699170347012156</c:v>
                </c:pt>
                <c:pt idx="14607">
                  <c:v>43.704439610161131</c:v>
                </c:pt>
                <c:pt idx="14608">
                  <c:v>43.708286184343656</c:v>
                </c:pt>
                <c:pt idx="14609">
                  <c:v>43.709047302455055</c:v>
                </c:pt>
                <c:pt idx="14610">
                  <c:v>43.7101387707228</c:v>
                </c:pt>
                <c:pt idx="14611">
                  <c:v>43.710235766459363</c:v>
                </c:pt>
                <c:pt idx="14612">
                  <c:v>43.711725402536658</c:v>
                </c:pt>
                <c:pt idx="14613">
                  <c:v>43.712455615298019</c:v>
                </c:pt>
                <c:pt idx="14614">
                  <c:v>43.712838782329563</c:v>
                </c:pt>
                <c:pt idx="14615">
                  <c:v>43.714283671856535</c:v>
                </c:pt>
                <c:pt idx="14616">
                  <c:v>43.716676074290902</c:v>
                </c:pt>
                <c:pt idx="14617">
                  <c:v>43.717512733697006</c:v>
                </c:pt>
                <c:pt idx="14618">
                  <c:v>43.720869487980352</c:v>
                </c:pt>
                <c:pt idx="14619">
                  <c:v>43.72403698460807</c:v>
                </c:pt>
                <c:pt idx="14620">
                  <c:v>43.724486753534613</c:v>
                </c:pt>
                <c:pt idx="14621">
                  <c:v>43.724592596612048</c:v>
                </c:pt>
                <c:pt idx="14622">
                  <c:v>43.726066797826974</c:v>
                </c:pt>
                <c:pt idx="14623">
                  <c:v>43.727737489400958</c:v>
                </c:pt>
                <c:pt idx="14624">
                  <c:v>43.728350391689403</c:v>
                </c:pt>
                <c:pt idx="14625">
                  <c:v>43.728845128833669</c:v>
                </c:pt>
                <c:pt idx="14626">
                  <c:v>43.728861214355163</c:v>
                </c:pt>
                <c:pt idx="14627">
                  <c:v>43.730112278716554</c:v>
                </c:pt>
                <c:pt idx="14628">
                  <c:v>43.730624048902698</c:v>
                </c:pt>
                <c:pt idx="14629">
                  <c:v>43.731213258044583</c:v>
                </c:pt>
                <c:pt idx="14630">
                  <c:v>43.73211362451358</c:v>
                </c:pt>
                <c:pt idx="14631">
                  <c:v>43.734734076204163</c:v>
                </c:pt>
                <c:pt idx="14632">
                  <c:v>43.737021757478189</c:v>
                </c:pt>
                <c:pt idx="14633">
                  <c:v>43.738218210014509</c:v>
                </c:pt>
                <c:pt idx="14634">
                  <c:v>43.738714973593744</c:v>
                </c:pt>
                <c:pt idx="14635">
                  <c:v>43.738935195825945</c:v>
                </c:pt>
                <c:pt idx="14636">
                  <c:v>43.739749336288483</c:v>
                </c:pt>
                <c:pt idx="14637">
                  <c:v>43.741102872433977</c:v>
                </c:pt>
                <c:pt idx="14638">
                  <c:v>43.743236599730793</c:v>
                </c:pt>
                <c:pt idx="14639">
                  <c:v>43.743740709597581</c:v>
                </c:pt>
                <c:pt idx="14640">
                  <c:v>43.745335553160913</c:v>
                </c:pt>
                <c:pt idx="14641">
                  <c:v>43.746288454272076</c:v>
                </c:pt>
                <c:pt idx="14642">
                  <c:v>43.74664035168248</c:v>
                </c:pt>
                <c:pt idx="14643">
                  <c:v>43.747717919537017</c:v>
                </c:pt>
                <c:pt idx="14644">
                  <c:v>43.748427337155903</c:v>
                </c:pt>
                <c:pt idx="14645">
                  <c:v>43.748441034703909</c:v>
                </c:pt>
                <c:pt idx="14646">
                  <c:v>43.749263877980802</c:v>
                </c:pt>
                <c:pt idx="14647">
                  <c:v>43.751242341807398</c:v>
                </c:pt>
                <c:pt idx="14648">
                  <c:v>43.751462687127194</c:v>
                </c:pt>
                <c:pt idx="14649">
                  <c:v>43.752043620064981</c:v>
                </c:pt>
                <c:pt idx="14650">
                  <c:v>43.754032008346776</c:v>
                </c:pt>
                <c:pt idx="14651">
                  <c:v>43.755329063872274</c:v>
                </c:pt>
                <c:pt idx="14652">
                  <c:v>43.756805569466898</c:v>
                </c:pt>
                <c:pt idx="14653">
                  <c:v>43.757214125548586</c:v>
                </c:pt>
                <c:pt idx="14654">
                  <c:v>43.757528656640517</c:v>
                </c:pt>
                <c:pt idx="14655">
                  <c:v>43.758967099837363</c:v>
                </c:pt>
                <c:pt idx="14656">
                  <c:v>43.759492918193438</c:v>
                </c:pt>
                <c:pt idx="14657">
                  <c:v>43.759585117510333</c:v>
                </c:pt>
                <c:pt idx="14658">
                  <c:v>43.76106816082963</c:v>
                </c:pt>
                <c:pt idx="14659">
                  <c:v>43.761436774358174</c:v>
                </c:pt>
                <c:pt idx="14660">
                  <c:v>43.76259154960281</c:v>
                </c:pt>
                <c:pt idx="14661">
                  <c:v>43.762648864214086</c:v>
                </c:pt>
                <c:pt idx="14662">
                  <c:v>43.762766177005972</c:v>
                </c:pt>
                <c:pt idx="14663">
                  <c:v>43.764681048078508</c:v>
                </c:pt>
                <c:pt idx="14664">
                  <c:v>43.764777135775368</c:v>
                </c:pt>
                <c:pt idx="14665">
                  <c:v>43.768691191792172</c:v>
                </c:pt>
                <c:pt idx="14666">
                  <c:v>43.769421644538184</c:v>
                </c:pt>
                <c:pt idx="14667">
                  <c:v>43.769885708560253</c:v>
                </c:pt>
                <c:pt idx="14668">
                  <c:v>43.770642450711513</c:v>
                </c:pt>
                <c:pt idx="14669">
                  <c:v>43.77081412719177</c:v>
                </c:pt>
                <c:pt idx="14670">
                  <c:v>43.771865969910088</c:v>
                </c:pt>
                <c:pt idx="14671">
                  <c:v>43.773143596666785</c:v>
                </c:pt>
                <c:pt idx="14672">
                  <c:v>43.77536435643281</c:v>
                </c:pt>
                <c:pt idx="14673">
                  <c:v>43.775742593970932</c:v>
                </c:pt>
                <c:pt idx="14674">
                  <c:v>43.776010220765869</c:v>
                </c:pt>
                <c:pt idx="14675">
                  <c:v>43.777209322385033</c:v>
                </c:pt>
                <c:pt idx="14676">
                  <c:v>43.778591261451126</c:v>
                </c:pt>
                <c:pt idx="14677">
                  <c:v>43.778936373534364</c:v>
                </c:pt>
                <c:pt idx="14678">
                  <c:v>43.779605549337475</c:v>
                </c:pt>
                <c:pt idx="14679">
                  <c:v>43.781304719024376</c:v>
                </c:pt>
                <c:pt idx="14680">
                  <c:v>43.782293662541591</c:v>
                </c:pt>
                <c:pt idx="14681">
                  <c:v>43.783318607618774</c:v>
                </c:pt>
                <c:pt idx="14682">
                  <c:v>43.783720900719921</c:v>
                </c:pt>
                <c:pt idx="14683">
                  <c:v>43.78509800213552</c:v>
                </c:pt>
                <c:pt idx="14684">
                  <c:v>43.787075891673076</c:v>
                </c:pt>
                <c:pt idx="14685">
                  <c:v>43.78782223218866</c:v>
                </c:pt>
                <c:pt idx="14686">
                  <c:v>43.788671276518443</c:v>
                </c:pt>
                <c:pt idx="14687">
                  <c:v>43.788731161248066</c:v>
                </c:pt>
                <c:pt idx="14688">
                  <c:v>43.790308031197874</c:v>
                </c:pt>
                <c:pt idx="14689">
                  <c:v>43.790349758679717</c:v>
                </c:pt>
                <c:pt idx="14690">
                  <c:v>43.790515867875932</c:v>
                </c:pt>
                <c:pt idx="14691">
                  <c:v>43.792255039158313</c:v>
                </c:pt>
                <c:pt idx="14692">
                  <c:v>43.792448610548803</c:v>
                </c:pt>
                <c:pt idx="14693">
                  <c:v>43.794048807157019</c:v>
                </c:pt>
                <c:pt idx="14694">
                  <c:v>43.794469091466553</c:v>
                </c:pt>
                <c:pt idx="14695">
                  <c:v>43.796114908573834</c:v>
                </c:pt>
                <c:pt idx="14696">
                  <c:v>43.798443538368915</c:v>
                </c:pt>
                <c:pt idx="14697">
                  <c:v>43.799194797882059</c:v>
                </c:pt>
                <c:pt idx="14698">
                  <c:v>43.799847994933955</c:v>
                </c:pt>
                <c:pt idx="14699">
                  <c:v>43.799957045299308</c:v>
                </c:pt>
                <c:pt idx="14700">
                  <c:v>43.802928199796199</c:v>
                </c:pt>
                <c:pt idx="14701">
                  <c:v>43.803170808044101</c:v>
                </c:pt>
                <c:pt idx="14702">
                  <c:v>43.803412162710366</c:v>
                </c:pt>
                <c:pt idx="14703">
                  <c:v>43.803861366974473</c:v>
                </c:pt>
                <c:pt idx="14704">
                  <c:v>43.805053917298721</c:v>
                </c:pt>
                <c:pt idx="14705">
                  <c:v>43.805184691377157</c:v>
                </c:pt>
                <c:pt idx="14706">
                  <c:v>43.810343234169295</c:v>
                </c:pt>
                <c:pt idx="14707">
                  <c:v>43.811893775813786</c:v>
                </c:pt>
                <c:pt idx="14708">
                  <c:v>43.81366108985867</c:v>
                </c:pt>
                <c:pt idx="14709">
                  <c:v>43.814062879840243</c:v>
                </c:pt>
                <c:pt idx="14710">
                  <c:v>43.814207908376432</c:v>
                </c:pt>
                <c:pt idx="14711">
                  <c:v>43.814925835916931</c:v>
                </c:pt>
                <c:pt idx="14712">
                  <c:v>43.815262839670865</c:v>
                </c:pt>
                <c:pt idx="14713">
                  <c:v>43.816574822455962</c:v>
                </c:pt>
                <c:pt idx="14714">
                  <c:v>43.817204603281816</c:v>
                </c:pt>
                <c:pt idx="14715">
                  <c:v>43.821631569166108</c:v>
                </c:pt>
                <c:pt idx="14716">
                  <c:v>43.821819852506785</c:v>
                </c:pt>
                <c:pt idx="14717">
                  <c:v>43.822605566004285</c:v>
                </c:pt>
                <c:pt idx="14718">
                  <c:v>43.825905489277275</c:v>
                </c:pt>
                <c:pt idx="14719">
                  <c:v>43.828562037258493</c:v>
                </c:pt>
                <c:pt idx="14720">
                  <c:v>43.830173902091587</c:v>
                </c:pt>
                <c:pt idx="14721">
                  <c:v>43.832880952320359</c:v>
                </c:pt>
                <c:pt idx="14722">
                  <c:v>43.833234246929223</c:v>
                </c:pt>
                <c:pt idx="14723">
                  <c:v>43.835983360118014</c:v>
                </c:pt>
                <c:pt idx="14724">
                  <c:v>43.836166954421373</c:v>
                </c:pt>
                <c:pt idx="14725">
                  <c:v>43.837915816702711</c:v>
                </c:pt>
                <c:pt idx="14726">
                  <c:v>43.837985268084225</c:v>
                </c:pt>
                <c:pt idx="14727">
                  <c:v>43.840974658961898</c:v>
                </c:pt>
                <c:pt idx="14728">
                  <c:v>43.842018095960157</c:v>
                </c:pt>
                <c:pt idx="14729">
                  <c:v>43.842365913844375</c:v>
                </c:pt>
                <c:pt idx="14730">
                  <c:v>43.842713829040584</c:v>
                </c:pt>
                <c:pt idx="14731">
                  <c:v>43.843653899518522</c:v>
                </c:pt>
                <c:pt idx="14732">
                  <c:v>43.843812864164192</c:v>
                </c:pt>
                <c:pt idx="14733">
                  <c:v>43.844515857962996</c:v>
                </c:pt>
                <c:pt idx="14734">
                  <c:v>43.844754256199117</c:v>
                </c:pt>
                <c:pt idx="14735">
                  <c:v>43.845170898405534</c:v>
                </c:pt>
                <c:pt idx="14736">
                  <c:v>43.847061978525019</c:v>
                </c:pt>
                <c:pt idx="14737">
                  <c:v>43.849243433428526</c:v>
                </c:pt>
                <c:pt idx="14738">
                  <c:v>43.84968778730628</c:v>
                </c:pt>
                <c:pt idx="14739">
                  <c:v>43.850543056992301</c:v>
                </c:pt>
                <c:pt idx="14740">
                  <c:v>43.852317834443795</c:v>
                </c:pt>
                <c:pt idx="14741">
                  <c:v>43.853003916700935</c:v>
                </c:pt>
                <c:pt idx="14742">
                  <c:v>43.853876476461508</c:v>
                </c:pt>
                <c:pt idx="14743">
                  <c:v>43.854907067979028</c:v>
                </c:pt>
                <c:pt idx="14744">
                  <c:v>43.854955891825355</c:v>
                </c:pt>
                <c:pt idx="14745">
                  <c:v>43.856169335597031</c:v>
                </c:pt>
                <c:pt idx="14746">
                  <c:v>43.858274015684749</c:v>
                </c:pt>
                <c:pt idx="14747">
                  <c:v>43.859287518081075</c:v>
                </c:pt>
                <c:pt idx="14748">
                  <c:v>43.860088379592355</c:v>
                </c:pt>
                <c:pt idx="14749">
                  <c:v>43.861666285113486</c:v>
                </c:pt>
                <c:pt idx="14750">
                  <c:v>43.861732823201031</c:v>
                </c:pt>
                <c:pt idx="14751">
                  <c:v>43.862945208366327</c:v>
                </c:pt>
                <c:pt idx="14752">
                  <c:v>43.863625517658811</c:v>
                </c:pt>
                <c:pt idx="14753">
                  <c:v>43.863886505837627</c:v>
                </c:pt>
                <c:pt idx="14754">
                  <c:v>43.864301375264176</c:v>
                </c:pt>
                <c:pt idx="14755">
                  <c:v>43.864832471881897</c:v>
                </c:pt>
                <c:pt idx="14756">
                  <c:v>43.865120873784832</c:v>
                </c:pt>
                <c:pt idx="14757">
                  <c:v>43.866312133427527</c:v>
                </c:pt>
                <c:pt idx="14758">
                  <c:v>43.867392682438755</c:v>
                </c:pt>
                <c:pt idx="14759">
                  <c:v>43.867465298852402</c:v>
                </c:pt>
                <c:pt idx="14760">
                  <c:v>43.867681855387339</c:v>
                </c:pt>
                <c:pt idx="14761">
                  <c:v>43.870242833679839</c:v>
                </c:pt>
                <c:pt idx="14762">
                  <c:v>43.870293741744227</c:v>
                </c:pt>
                <c:pt idx="14763">
                  <c:v>43.871639083489114</c:v>
                </c:pt>
                <c:pt idx="14764">
                  <c:v>43.873335958777609</c:v>
                </c:pt>
                <c:pt idx="14765">
                  <c:v>43.875881579124659</c:v>
                </c:pt>
                <c:pt idx="14766">
                  <c:v>43.878163482735218</c:v>
                </c:pt>
                <c:pt idx="14767">
                  <c:v>43.878560245450799</c:v>
                </c:pt>
                <c:pt idx="14768">
                  <c:v>43.880946062588855</c:v>
                </c:pt>
                <c:pt idx="14769">
                  <c:v>43.881786468261915</c:v>
                </c:pt>
                <c:pt idx="14770">
                  <c:v>43.882386445702195</c:v>
                </c:pt>
                <c:pt idx="14771">
                  <c:v>43.885881543767212</c:v>
                </c:pt>
                <c:pt idx="14772">
                  <c:v>43.886514231388851</c:v>
                </c:pt>
                <c:pt idx="14773">
                  <c:v>43.886519056211959</c:v>
                </c:pt>
                <c:pt idx="14774">
                  <c:v>43.886934641711449</c:v>
                </c:pt>
                <c:pt idx="14775">
                  <c:v>43.886945525139893</c:v>
                </c:pt>
                <c:pt idx="14776">
                  <c:v>43.891925854634678</c:v>
                </c:pt>
                <c:pt idx="14777">
                  <c:v>43.892391742339406</c:v>
                </c:pt>
                <c:pt idx="14778">
                  <c:v>43.894794171025467</c:v>
                </c:pt>
                <c:pt idx="14779">
                  <c:v>43.895255085574135</c:v>
                </c:pt>
                <c:pt idx="14780">
                  <c:v>43.89774586171503</c:v>
                </c:pt>
                <c:pt idx="14781">
                  <c:v>43.898939104199485</c:v>
                </c:pt>
                <c:pt idx="14782">
                  <c:v>43.899142858476466</c:v>
                </c:pt>
                <c:pt idx="14783">
                  <c:v>43.900440880438865</c:v>
                </c:pt>
                <c:pt idx="14784">
                  <c:v>43.901911802934926</c:v>
                </c:pt>
                <c:pt idx="14785">
                  <c:v>43.903190913209507</c:v>
                </c:pt>
                <c:pt idx="14786">
                  <c:v>43.904547234861731</c:v>
                </c:pt>
                <c:pt idx="14787">
                  <c:v>43.904868150053026</c:v>
                </c:pt>
                <c:pt idx="14788">
                  <c:v>43.905706513224665</c:v>
                </c:pt>
                <c:pt idx="14789">
                  <c:v>43.906854764479121</c:v>
                </c:pt>
                <c:pt idx="14790">
                  <c:v>43.906981997720393</c:v>
                </c:pt>
                <c:pt idx="14791">
                  <c:v>43.90707219346757</c:v>
                </c:pt>
                <c:pt idx="14792">
                  <c:v>43.907579273511146</c:v>
                </c:pt>
                <c:pt idx="14793">
                  <c:v>43.907911879464926</c:v>
                </c:pt>
                <c:pt idx="14794">
                  <c:v>43.909489431775242</c:v>
                </c:pt>
                <c:pt idx="14795">
                  <c:v>43.912801278105526</c:v>
                </c:pt>
                <c:pt idx="14796">
                  <c:v>43.913968952833606</c:v>
                </c:pt>
                <c:pt idx="14797">
                  <c:v>43.914017706162682</c:v>
                </c:pt>
                <c:pt idx="14798">
                  <c:v>43.915356826619153</c:v>
                </c:pt>
                <c:pt idx="14799">
                  <c:v>43.915712483035243</c:v>
                </c:pt>
                <c:pt idx="14800">
                  <c:v>43.915850665326396</c:v>
                </c:pt>
                <c:pt idx="14801">
                  <c:v>43.916425228492358</c:v>
                </c:pt>
                <c:pt idx="14802">
                  <c:v>43.917701312851456</c:v>
                </c:pt>
                <c:pt idx="14803">
                  <c:v>43.92012729737074</c:v>
                </c:pt>
                <c:pt idx="14804">
                  <c:v>43.920167788068632</c:v>
                </c:pt>
                <c:pt idx="14805">
                  <c:v>43.920536287282125</c:v>
                </c:pt>
                <c:pt idx="14806">
                  <c:v>43.920607184990779</c:v>
                </c:pt>
                <c:pt idx="14807">
                  <c:v>43.922677477890588</c:v>
                </c:pt>
                <c:pt idx="14808">
                  <c:v>43.922756047989843</c:v>
                </c:pt>
                <c:pt idx="14809">
                  <c:v>43.923790270968773</c:v>
                </c:pt>
                <c:pt idx="14810">
                  <c:v>43.924367249284032</c:v>
                </c:pt>
                <c:pt idx="14811">
                  <c:v>43.925825836419286</c:v>
                </c:pt>
                <c:pt idx="14812">
                  <c:v>43.929083820805737</c:v>
                </c:pt>
                <c:pt idx="14813">
                  <c:v>43.930310016145924</c:v>
                </c:pt>
                <c:pt idx="14814">
                  <c:v>43.930587151327309</c:v>
                </c:pt>
                <c:pt idx="14815">
                  <c:v>43.931079240351572</c:v>
                </c:pt>
                <c:pt idx="14816">
                  <c:v>43.931858834463434</c:v>
                </c:pt>
                <c:pt idx="14817">
                  <c:v>43.932265852308994</c:v>
                </c:pt>
                <c:pt idx="14818">
                  <c:v>43.932399702528706</c:v>
                </c:pt>
                <c:pt idx="14819">
                  <c:v>43.932676086575853</c:v>
                </c:pt>
                <c:pt idx="14820">
                  <c:v>43.933305694548032</c:v>
                </c:pt>
                <c:pt idx="14821">
                  <c:v>43.934335120913715</c:v>
                </c:pt>
                <c:pt idx="14822">
                  <c:v>43.935389529936948</c:v>
                </c:pt>
                <c:pt idx="14823">
                  <c:v>43.935631377787018</c:v>
                </c:pt>
                <c:pt idx="14824">
                  <c:v>43.936201880287868</c:v>
                </c:pt>
                <c:pt idx="14825">
                  <c:v>43.938025765180733</c:v>
                </c:pt>
                <c:pt idx="14826">
                  <c:v>43.939191418515612</c:v>
                </c:pt>
                <c:pt idx="14827">
                  <c:v>43.939985369898309</c:v>
                </c:pt>
                <c:pt idx="14828">
                  <c:v>43.940031286980222</c:v>
                </c:pt>
                <c:pt idx="14829">
                  <c:v>43.941457035146499</c:v>
                </c:pt>
                <c:pt idx="14830">
                  <c:v>43.941765077792752</c:v>
                </c:pt>
                <c:pt idx="14831">
                  <c:v>43.941910729702478</c:v>
                </c:pt>
                <c:pt idx="14832">
                  <c:v>43.943304773562303</c:v>
                </c:pt>
                <c:pt idx="14833">
                  <c:v>43.943641454626707</c:v>
                </c:pt>
                <c:pt idx="14834">
                  <c:v>43.94505538709781</c:v>
                </c:pt>
                <c:pt idx="14835">
                  <c:v>43.945113613460947</c:v>
                </c:pt>
                <c:pt idx="14836">
                  <c:v>43.945206553204116</c:v>
                </c:pt>
                <c:pt idx="14837">
                  <c:v>43.945648119625552</c:v>
                </c:pt>
                <c:pt idx="14838">
                  <c:v>43.946247809077441</c:v>
                </c:pt>
                <c:pt idx="14839">
                  <c:v>43.948434311579256</c:v>
                </c:pt>
                <c:pt idx="14840">
                  <c:v>43.948653362168031</c:v>
                </c:pt>
                <c:pt idx="14841">
                  <c:v>43.95147663946122</c:v>
                </c:pt>
                <c:pt idx="14842">
                  <c:v>43.952132456121959</c:v>
                </c:pt>
                <c:pt idx="14843">
                  <c:v>43.953330980013448</c:v>
                </c:pt>
                <c:pt idx="14844">
                  <c:v>43.955462979991154</c:v>
                </c:pt>
                <c:pt idx="14845">
                  <c:v>43.95547844953213</c:v>
                </c:pt>
                <c:pt idx="14846">
                  <c:v>43.955758428998109</c:v>
                </c:pt>
                <c:pt idx="14847">
                  <c:v>43.955768841917106</c:v>
                </c:pt>
                <c:pt idx="14848">
                  <c:v>43.956549738540446</c:v>
                </c:pt>
                <c:pt idx="14849">
                  <c:v>43.959321103796192</c:v>
                </c:pt>
                <c:pt idx="14850">
                  <c:v>43.96009677614439</c:v>
                </c:pt>
                <c:pt idx="14851">
                  <c:v>43.9604826584495</c:v>
                </c:pt>
                <c:pt idx="14852">
                  <c:v>43.961926373862617</c:v>
                </c:pt>
                <c:pt idx="14853">
                  <c:v>43.962234278296023</c:v>
                </c:pt>
                <c:pt idx="14854">
                  <c:v>43.963513212544974</c:v>
                </c:pt>
                <c:pt idx="14855">
                  <c:v>43.963926787666615</c:v>
                </c:pt>
                <c:pt idx="14856">
                  <c:v>43.965212859035056</c:v>
                </c:pt>
                <c:pt idx="14857">
                  <c:v>43.967137546705821</c:v>
                </c:pt>
                <c:pt idx="14858">
                  <c:v>43.967244375378364</c:v>
                </c:pt>
                <c:pt idx="14859">
                  <c:v>43.967477616900965</c:v>
                </c:pt>
                <c:pt idx="14860">
                  <c:v>43.96810853577896</c:v>
                </c:pt>
                <c:pt idx="14861">
                  <c:v>43.969079100052355</c:v>
                </c:pt>
                <c:pt idx="14862">
                  <c:v>43.96932614226067</c:v>
                </c:pt>
                <c:pt idx="14863">
                  <c:v>43.969916765829389</c:v>
                </c:pt>
                <c:pt idx="14864">
                  <c:v>43.973188955844812</c:v>
                </c:pt>
                <c:pt idx="14865">
                  <c:v>43.973240008261463</c:v>
                </c:pt>
                <c:pt idx="14866">
                  <c:v>43.974054302514709</c:v>
                </c:pt>
                <c:pt idx="14867">
                  <c:v>43.975173641831553</c:v>
                </c:pt>
                <c:pt idx="14868">
                  <c:v>43.975796831203191</c:v>
                </c:pt>
                <c:pt idx="14869">
                  <c:v>43.976575792246869</c:v>
                </c:pt>
                <c:pt idx="14870">
                  <c:v>43.977040888160019</c:v>
                </c:pt>
                <c:pt idx="14871">
                  <c:v>43.977231754378437</c:v>
                </c:pt>
                <c:pt idx="14872">
                  <c:v>43.977266820566498</c:v>
                </c:pt>
                <c:pt idx="14873">
                  <c:v>43.977329376094119</c:v>
                </c:pt>
                <c:pt idx="14874">
                  <c:v>43.977341395375497</c:v>
                </c:pt>
                <c:pt idx="14875">
                  <c:v>43.97748623725375</c:v>
                </c:pt>
                <c:pt idx="14876">
                  <c:v>43.979800299855484</c:v>
                </c:pt>
                <c:pt idx="14877">
                  <c:v>43.980935124909131</c:v>
                </c:pt>
                <c:pt idx="14878">
                  <c:v>43.981171215627164</c:v>
                </c:pt>
                <c:pt idx="14879">
                  <c:v>43.981775554795114</c:v>
                </c:pt>
                <c:pt idx="14880">
                  <c:v>43.981981037858539</c:v>
                </c:pt>
                <c:pt idx="14881">
                  <c:v>43.98404843407689</c:v>
                </c:pt>
                <c:pt idx="14882">
                  <c:v>43.984836353674517</c:v>
                </c:pt>
                <c:pt idx="14883">
                  <c:v>43.9849842972299</c:v>
                </c:pt>
                <c:pt idx="14884">
                  <c:v>43.985999499559561</c:v>
                </c:pt>
                <c:pt idx="14885">
                  <c:v>43.986939685254882</c:v>
                </c:pt>
                <c:pt idx="14886">
                  <c:v>43.987428744282987</c:v>
                </c:pt>
                <c:pt idx="14887">
                  <c:v>43.988767487194181</c:v>
                </c:pt>
                <c:pt idx="14888">
                  <c:v>43.993060981413073</c:v>
                </c:pt>
                <c:pt idx="14889">
                  <c:v>43.993544218112874</c:v>
                </c:pt>
                <c:pt idx="14890">
                  <c:v>43.995177467143911</c:v>
                </c:pt>
                <c:pt idx="14891">
                  <c:v>43.996075714002856</c:v>
                </c:pt>
                <c:pt idx="14892">
                  <c:v>43.998063220071046</c:v>
                </c:pt>
                <c:pt idx="14893">
                  <c:v>43.999339356959382</c:v>
                </c:pt>
                <c:pt idx="14894">
                  <c:v>43.999991459795027</c:v>
                </c:pt>
                <c:pt idx="14895">
                  <c:v>44.001651994964014</c:v>
                </c:pt>
                <c:pt idx="14896">
                  <c:v>44.004939018708647</c:v>
                </c:pt>
                <c:pt idx="14897">
                  <c:v>44.005308643004206</c:v>
                </c:pt>
                <c:pt idx="14898">
                  <c:v>44.006211993189346</c:v>
                </c:pt>
                <c:pt idx="14899">
                  <c:v>44.006530799342329</c:v>
                </c:pt>
                <c:pt idx="14900">
                  <c:v>44.007887932277661</c:v>
                </c:pt>
                <c:pt idx="14901">
                  <c:v>44.009653924544061</c:v>
                </c:pt>
                <c:pt idx="14902">
                  <c:v>44.01143345939677</c:v>
                </c:pt>
                <c:pt idx="14903">
                  <c:v>44.011906671810138</c:v>
                </c:pt>
                <c:pt idx="14904">
                  <c:v>44.013270235837936</c:v>
                </c:pt>
                <c:pt idx="14905">
                  <c:v>44.013724838092706</c:v>
                </c:pt>
                <c:pt idx="14906">
                  <c:v>44.014482282467938</c:v>
                </c:pt>
                <c:pt idx="14907">
                  <c:v>44.015007231926681</c:v>
                </c:pt>
                <c:pt idx="14908">
                  <c:v>44.015284885888711</c:v>
                </c:pt>
                <c:pt idx="14909">
                  <c:v>44.015634118579975</c:v>
                </c:pt>
                <c:pt idx="14910">
                  <c:v>44.015658680804293</c:v>
                </c:pt>
                <c:pt idx="14911">
                  <c:v>44.015882229296444</c:v>
                </c:pt>
                <c:pt idx="14912">
                  <c:v>44.017533368833647</c:v>
                </c:pt>
                <c:pt idx="14913">
                  <c:v>44.018352203889378</c:v>
                </c:pt>
                <c:pt idx="14914">
                  <c:v>44.018648443132321</c:v>
                </c:pt>
                <c:pt idx="14915">
                  <c:v>44.019409419859869</c:v>
                </c:pt>
                <c:pt idx="14916">
                  <c:v>44.021087632260567</c:v>
                </c:pt>
                <c:pt idx="14917">
                  <c:v>44.021175491599323</c:v>
                </c:pt>
                <c:pt idx="14918">
                  <c:v>44.022208239616504</c:v>
                </c:pt>
                <c:pt idx="14919">
                  <c:v>44.02248857461759</c:v>
                </c:pt>
                <c:pt idx="14920">
                  <c:v>44.023903238545699</c:v>
                </c:pt>
                <c:pt idx="14921">
                  <c:v>44.02547277734655</c:v>
                </c:pt>
                <c:pt idx="14922">
                  <c:v>44.02655025208503</c:v>
                </c:pt>
                <c:pt idx="14923">
                  <c:v>44.029218431908554</c:v>
                </c:pt>
                <c:pt idx="14924">
                  <c:v>44.030126350861927</c:v>
                </c:pt>
                <c:pt idx="14925">
                  <c:v>44.030282928199803</c:v>
                </c:pt>
                <c:pt idx="14926">
                  <c:v>44.030575749652712</c:v>
                </c:pt>
                <c:pt idx="14927">
                  <c:v>44.031877986866697</c:v>
                </c:pt>
                <c:pt idx="14928">
                  <c:v>44.032339822560573</c:v>
                </c:pt>
                <c:pt idx="14929">
                  <c:v>44.032463308636061</c:v>
                </c:pt>
                <c:pt idx="14930">
                  <c:v>44.035269523331749</c:v>
                </c:pt>
                <c:pt idx="14931">
                  <c:v>44.035618392884736</c:v>
                </c:pt>
                <c:pt idx="14932">
                  <c:v>44.036456479331967</c:v>
                </c:pt>
                <c:pt idx="14933">
                  <c:v>44.036832441960229</c:v>
                </c:pt>
                <c:pt idx="14934">
                  <c:v>44.037318882045966</c:v>
                </c:pt>
                <c:pt idx="14935">
                  <c:v>44.038398069300001</c:v>
                </c:pt>
                <c:pt idx="14936">
                  <c:v>44.0394890190071</c:v>
                </c:pt>
                <c:pt idx="14937">
                  <c:v>44.041121070636208</c:v>
                </c:pt>
                <c:pt idx="14938">
                  <c:v>44.042780397683714</c:v>
                </c:pt>
                <c:pt idx="14939">
                  <c:v>44.044129800745459</c:v>
                </c:pt>
                <c:pt idx="14940">
                  <c:v>44.044602197955513</c:v>
                </c:pt>
                <c:pt idx="14941">
                  <c:v>44.044837666393505</c:v>
                </c:pt>
                <c:pt idx="14942">
                  <c:v>44.044899664647517</c:v>
                </c:pt>
                <c:pt idx="14943">
                  <c:v>44.045597710300157</c:v>
                </c:pt>
                <c:pt idx="14944">
                  <c:v>44.046088607739271</c:v>
                </c:pt>
                <c:pt idx="14945">
                  <c:v>44.046400996660473</c:v>
                </c:pt>
                <c:pt idx="14946">
                  <c:v>44.046863960881069</c:v>
                </c:pt>
                <c:pt idx="14947">
                  <c:v>44.047788848636955</c:v>
                </c:pt>
                <c:pt idx="14948">
                  <c:v>44.047989989751009</c:v>
                </c:pt>
                <c:pt idx="14949">
                  <c:v>44.048021485948254</c:v>
                </c:pt>
                <c:pt idx="14950">
                  <c:v>44.049095635495767</c:v>
                </c:pt>
                <c:pt idx="14951">
                  <c:v>44.051217578752137</c:v>
                </c:pt>
                <c:pt idx="14952">
                  <c:v>44.051407541641773</c:v>
                </c:pt>
                <c:pt idx="14953">
                  <c:v>44.052595989219846</c:v>
                </c:pt>
                <c:pt idx="14954">
                  <c:v>44.053660480786952</c:v>
                </c:pt>
                <c:pt idx="14955">
                  <c:v>44.056376709746246</c:v>
                </c:pt>
                <c:pt idx="14956">
                  <c:v>44.05659713661975</c:v>
                </c:pt>
                <c:pt idx="14957">
                  <c:v>44.057228513695733</c:v>
                </c:pt>
                <c:pt idx="14958">
                  <c:v>44.058352983015233</c:v>
                </c:pt>
                <c:pt idx="14959">
                  <c:v>44.059692593590441</c:v>
                </c:pt>
                <c:pt idx="14960">
                  <c:v>44.060984458047805</c:v>
                </c:pt>
                <c:pt idx="14961">
                  <c:v>44.061023924934247</c:v>
                </c:pt>
                <c:pt idx="14962">
                  <c:v>44.064301233105638</c:v>
                </c:pt>
                <c:pt idx="14963">
                  <c:v>44.064842301512478</c:v>
                </c:pt>
                <c:pt idx="14964">
                  <c:v>44.066660287279348</c:v>
                </c:pt>
                <c:pt idx="14965">
                  <c:v>44.067293103253974</c:v>
                </c:pt>
                <c:pt idx="14966">
                  <c:v>44.067311550686185</c:v>
                </c:pt>
                <c:pt idx="14967">
                  <c:v>44.068018933238605</c:v>
                </c:pt>
                <c:pt idx="14968">
                  <c:v>44.070127010050903</c:v>
                </c:pt>
                <c:pt idx="14969">
                  <c:v>44.073780111406684</c:v>
                </c:pt>
                <c:pt idx="14970">
                  <c:v>44.074350586566716</c:v>
                </c:pt>
                <c:pt idx="14971">
                  <c:v>44.074579163236301</c:v>
                </c:pt>
                <c:pt idx="14972">
                  <c:v>44.075931802303586</c:v>
                </c:pt>
                <c:pt idx="14973">
                  <c:v>44.076038474212616</c:v>
                </c:pt>
                <c:pt idx="14974">
                  <c:v>44.076998067847235</c:v>
                </c:pt>
                <c:pt idx="14975">
                  <c:v>44.077624478853913</c:v>
                </c:pt>
                <c:pt idx="14976">
                  <c:v>44.078322373840329</c:v>
                </c:pt>
                <c:pt idx="14977">
                  <c:v>44.078969213985452</c:v>
                </c:pt>
                <c:pt idx="14978">
                  <c:v>44.079077796897856</c:v>
                </c:pt>
                <c:pt idx="14979">
                  <c:v>44.080098392654399</c:v>
                </c:pt>
                <c:pt idx="14980">
                  <c:v>44.081406899025275</c:v>
                </c:pt>
                <c:pt idx="14981">
                  <c:v>44.082807891752871</c:v>
                </c:pt>
                <c:pt idx="14982">
                  <c:v>44.08314119352768</c:v>
                </c:pt>
                <c:pt idx="14983">
                  <c:v>44.08354673165222</c:v>
                </c:pt>
                <c:pt idx="14984">
                  <c:v>44.083624210422357</c:v>
                </c:pt>
                <c:pt idx="14985">
                  <c:v>44.085079996194771</c:v>
                </c:pt>
                <c:pt idx="14986">
                  <c:v>44.086685255352727</c:v>
                </c:pt>
                <c:pt idx="14987">
                  <c:v>44.087218474061025</c:v>
                </c:pt>
                <c:pt idx="14988">
                  <c:v>44.087391999575821</c:v>
                </c:pt>
                <c:pt idx="14989">
                  <c:v>44.087867614415082</c:v>
                </c:pt>
                <c:pt idx="14990">
                  <c:v>44.088309064290442</c:v>
                </c:pt>
                <c:pt idx="14991">
                  <c:v>44.088449767734701</c:v>
                </c:pt>
                <c:pt idx="14992">
                  <c:v>44.08876958727911</c:v>
                </c:pt>
                <c:pt idx="14993">
                  <c:v>44.09004334112398</c:v>
                </c:pt>
                <c:pt idx="14994">
                  <c:v>44.091443857672303</c:v>
                </c:pt>
                <c:pt idx="14995">
                  <c:v>44.093856131134736</c:v>
                </c:pt>
                <c:pt idx="14996">
                  <c:v>44.094491552895278</c:v>
                </c:pt>
                <c:pt idx="14997">
                  <c:v>44.099800703739412</c:v>
                </c:pt>
                <c:pt idx="14998">
                  <c:v>44.100208782043303</c:v>
                </c:pt>
                <c:pt idx="14999">
                  <c:v>44.100478108951613</c:v>
                </c:pt>
                <c:pt idx="15000">
                  <c:v>44.101368446241239</c:v>
                </c:pt>
                <c:pt idx="15001">
                  <c:v>44.103148902375658</c:v>
                </c:pt>
                <c:pt idx="15002">
                  <c:v>44.10541548641762</c:v>
                </c:pt>
                <c:pt idx="15003">
                  <c:v>44.10546493241533</c:v>
                </c:pt>
                <c:pt idx="15004">
                  <c:v>44.106885960104727</c:v>
                </c:pt>
                <c:pt idx="15005">
                  <c:v>44.112512983595927</c:v>
                </c:pt>
                <c:pt idx="15006">
                  <c:v>44.11267463692608</c:v>
                </c:pt>
                <c:pt idx="15007">
                  <c:v>44.113094957422085</c:v>
                </c:pt>
                <c:pt idx="15008">
                  <c:v>44.113635977973651</c:v>
                </c:pt>
                <c:pt idx="15009">
                  <c:v>44.113683759248701</c:v>
                </c:pt>
                <c:pt idx="15010">
                  <c:v>44.114703590331736</c:v>
                </c:pt>
                <c:pt idx="15011">
                  <c:v>44.11581900291069</c:v>
                </c:pt>
                <c:pt idx="15012">
                  <c:v>44.12226295202661</c:v>
                </c:pt>
                <c:pt idx="15013">
                  <c:v>44.122475171535783</c:v>
                </c:pt>
                <c:pt idx="15014">
                  <c:v>44.122895519450843</c:v>
                </c:pt>
                <c:pt idx="15015">
                  <c:v>44.124421224536867</c:v>
                </c:pt>
                <c:pt idx="15016">
                  <c:v>44.124722015157175</c:v>
                </c:pt>
                <c:pt idx="15017">
                  <c:v>44.126009108741741</c:v>
                </c:pt>
                <c:pt idx="15018">
                  <c:v>44.126919658419716</c:v>
                </c:pt>
                <c:pt idx="15019">
                  <c:v>44.127160299368029</c:v>
                </c:pt>
                <c:pt idx="15020">
                  <c:v>44.127524162500634</c:v>
                </c:pt>
                <c:pt idx="15021">
                  <c:v>44.128285284100862</c:v>
                </c:pt>
                <c:pt idx="15022">
                  <c:v>44.129392527966857</c:v>
                </c:pt>
                <c:pt idx="15023">
                  <c:v>44.129920702286427</c:v>
                </c:pt>
                <c:pt idx="15024">
                  <c:v>44.130228551749902</c:v>
                </c:pt>
                <c:pt idx="15025">
                  <c:v>44.131995956957837</c:v>
                </c:pt>
                <c:pt idx="15026">
                  <c:v>44.132239275819252</c:v>
                </c:pt>
                <c:pt idx="15027">
                  <c:v>44.132319171265522</c:v>
                </c:pt>
                <c:pt idx="15028">
                  <c:v>44.13242934735397</c:v>
                </c:pt>
                <c:pt idx="15029">
                  <c:v>44.13290125458105</c:v>
                </c:pt>
                <c:pt idx="15030">
                  <c:v>44.133978359228642</c:v>
                </c:pt>
                <c:pt idx="15031">
                  <c:v>44.134611397899064</c:v>
                </c:pt>
                <c:pt idx="15032">
                  <c:v>44.134698634193036</c:v>
                </c:pt>
                <c:pt idx="15033">
                  <c:v>44.136797215381193</c:v>
                </c:pt>
                <c:pt idx="15034">
                  <c:v>44.138163710091703</c:v>
                </c:pt>
                <c:pt idx="15035">
                  <c:v>44.140284743615304</c:v>
                </c:pt>
                <c:pt idx="15036">
                  <c:v>44.141867257206606</c:v>
                </c:pt>
                <c:pt idx="15037">
                  <c:v>44.144469932631914</c:v>
                </c:pt>
                <c:pt idx="15038">
                  <c:v>44.144676657875017</c:v>
                </c:pt>
                <c:pt idx="15039">
                  <c:v>44.145873036780678</c:v>
                </c:pt>
                <c:pt idx="15040">
                  <c:v>44.146893714242019</c:v>
                </c:pt>
                <c:pt idx="15041">
                  <c:v>44.148687940018725</c:v>
                </c:pt>
                <c:pt idx="15042">
                  <c:v>44.149027492696419</c:v>
                </c:pt>
                <c:pt idx="15043">
                  <c:v>44.14930170684179</c:v>
                </c:pt>
                <c:pt idx="15044">
                  <c:v>44.150023914876932</c:v>
                </c:pt>
                <c:pt idx="15045">
                  <c:v>44.152488758741619</c:v>
                </c:pt>
                <c:pt idx="15046">
                  <c:v>44.153674832778378</c:v>
                </c:pt>
                <c:pt idx="15047">
                  <c:v>44.153819892012912</c:v>
                </c:pt>
                <c:pt idx="15048">
                  <c:v>44.155483213358714</c:v>
                </c:pt>
                <c:pt idx="15049">
                  <c:v>44.155583531696713</c:v>
                </c:pt>
                <c:pt idx="15050">
                  <c:v>44.1556275143829</c:v>
                </c:pt>
                <c:pt idx="15051">
                  <c:v>44.155680940016566</c:v>
                </c:pt>
                <c:pt idx="15052">
                  <c:v>44.155859904590891</c:v>
                </c:pt>
                <c:pt idx="15053">
                  <c:v>44.156087597798155</c:v>
                </c:pt>
                <c:pt idx="15054">
                  <c:v>44.156210269692153</c:v>
                </c:pt>
                <c:pt idx="15055">
                  <c:v>44.157410048955896</c:v>
                </c:pt>
                <c:pt idx="15056">
                  <c:v>44.157441306059688</c:v>
                </c:pt>
                <c:pt idx="15057">
                  <c:v>44.157908606534569</c:v>
                </c:pt>
                <c:pt idx="15058">
                  <c:v>44.158246112806921</c:v>
                </c:pt>
                <c:pt idx="15059">
                  <c:v>44.158304131007107</c:v>
                </c:pt>
                <c:pt idx="15060">
                  <c:v>44.15920812289832</c:v>
                </c:pt>
                <c:pt idx="15061">
                  <c:v>44.15976812499305</c:v>
                </c:pt>
                <c:pt idx="15062">
                  <c:v>44.160045323284749</c:v>
                </c:pt>
                <c:pt idx="15063">
                  <c:v>44.160977938998847</c:v>
                </c:pt>
                <c:pt idx="15064">
                  <c:v>44.16204785885607</c:v>
                </c:pt>
                <c:pt idx="15065">
                  <c:v>44.163575639616987</c:v>
                </c:pt>
                <c:pt idx="15066">
                  <c:v>44.163953844088951</c:v>
                </c:pt>
                <c:pt idx="15067">
                  <c:v>44.164463688624558</c:v>
                </c:pt>
                <c:pt idx="15068">
                  <c:v>44.164598686523114</c:v>
                </c:pt>
                <c:pt idx="15069">
                  <c:v>44.165630378527851</c:v>
                </c:pt>
                <c:pt idx="15070">
                  <c:v>44.167268049434917</c:v>
                </c:pt>
                <c:pt idx="15071">
                  <c:v>44.167445075421398</c:v>
                </c:pt>
                <c:pt idx="15072">
                  <c:v>44.167673540159718</c:v>
                </c:pt>
                <c:pt idx="15073">
                  <c:v>44.169512034101523</c:v>
                </c:pt>
                <c:pt idx="15074">
                  <c:v>44.171953170531935</c:v>
                </c:pt>
                <c:pt idx="15075">
                  <c:v>44.172524149852038</c:v>
                </c:pt>
                <c:pt idx="15076">
                  <c:v>44.174180494743737</c:v>
                </c:pt>
                <c:pt idx="15077">
                  <c:v>44.17426825898896</c:v>
                </c:pt>
                <c:pt idx="15078">
                  <c:v>44.175504616947407</c:v>
                </c:pt>
                <c:pt idx="15079">
                  <c:v>44.176047246769457</c:v>
                </c:pt>
                <c:pt idx="15080">
                  <c:v>44.17700968990556</c:v>
                </c:pt>
                <c:pt idx="15081">
                  <c:v>44.177327053445751</c:v>
                </c:pt>
                <c:pt idx="15082">
                  <c:v>44.1810601890786</c:v>
                </c:pt>
                <c:pt idx="15083">
                  <c:v>44.18405641513629</c:v>
                </c:pt>
                <c:pt idx="15084">
                  <c:v>44.185608342896629</c:v>
                </c:pt>
                <c:pt idx="15085">
                  <c:v>44.185641433872561</c:v>
                </c:pt>
                <c:pt idx="15086">
                  <c:v>44.186000701802008</c:v>
                </c:pt>
                <c:pt idx="15087">
                  <c:v>44.187319718374418</c:v>
                </c:pt>
                <c:pt idx="15088">
                  <c:v>44.18744354486379</c:v>
                </c:pt>
                <c:pt idx="15089">
                  <c:v>44.188762445489218</c:v>
                </c:pt>
                <c:pt idx="15090">
                  <c:v>44.190978321738861</c:v>
                </c:pt>
                <c:pt idx="15091">
                  <c:v>44.192569299066697</c:v>
                </c:pt>
                <c:pt idx="15092">
                  <c:v>44.194113955815837</c:v>
                </c:pt>
                <c:pt idx="15093">
                  <c:v>44.194723216505274</c:v>
                </c:pt>
                <c:pt idx="15094">
                  <c:v>44.194995102489202</c:v>
                </c:pt>
                <c:pt idx="15095">
                  <c:v>44.195109039036815</c:v>
                </c:pt>
                <c:pt idx="15096">
                  <c:v>44.195353204949321</c:v>
                </c:pt>
                <c:pt idx="15097">
                  <c:v>44.198819835647157</c:v>
                </c:pt>
                <c:pt idx="15098">
                  <c:v>44.199106393856788</c:v>
                </c:pt>
                <c:pt idx="15099">
                  <c:v>44.199832260910696</c:v>
                </c:pt>
                <c:pt idx="15100">
                  <c:v>44.200758758449929</c:v>
                </c:pt>
                <c:pt idx="15101">
                  <c:v>44.201692005135278</c:v>
                </c:pt>
                <c:pt idx="15102">
                  <c:v>44.202236579535274</c:v>
                </c:pt>
                <c:pt idx="15103">
                  <c:v>44.20313777244305</c:v>
                </c:pt>
                <c:pt idx="15104">
                  <c:v>44.204198093478091</c:v>
                </c:pt>
                <c:pt idx="15105">
                  <c:v>44.204641884242406</c:v>
                </c:pt>
                <c:pt idx="15106">
                  <c:v>44.204814109422756</c:v>
                </c:pt>
                <c:pt idx="15107">
                  <c:v>44.205080179370071</c:v>
                </c:pt>
                <c:pt idx="15108">
                  <c:v>44.20602138159348</c:v>
                </c:pt>
                <c:pt idx="15109">
                  <c:v>44.207308058759928</c:v>
                </c:pt>
                <c:pt idx="15110">
                  <c:v>44.207973998928466</c:v>
                </c:pt>
                <c:pt idx="15111">
                  <c:v>44.210174166433966</c:v>
                </c:pt>
                <c:pt idx="15112">
                  <c:v>44.211854769180029</c:v>
                </c:pt>
                <c:pt idx="15113">
                  <c:v>44.212224121726798</c:v>
                </c:pt>
                <c:pt idx="15114">
                  <c:v>44.21312160583809</c:v>
                </c:pt>
                <c:pt idx="15115">
                  <c:v>44.215008136896827</c:v>
                </c:pt>
                <c:pt idx="15116">
                  <c:v>44.216113882059759</c:v>
                </c:pt>
                <c:pt idx="15117">
                  <c:v>44.216672096974193</c:v>
                </c:pt>
                <c:pt idx="15118">
                  <c:v>44.217863133039728</c:v>
                </c:pt>
                <c:pt idx="15119">
                  <c:v>44.218120367519319</c:v>
                </c:pt>
                <c:pt idx="15120">
                  <c:v>44.218198601446971</c:v>
                </c:pt>
                <c:pt idx="15121">
                  <c:v>44.218496376145055</c:v>
                </c:pt>
                <c:pt idx="15122">
                  <c:v>44.219713996277228</c:v>
                </c:pt>
                <c:pt idx="15123">
                  <c:v>44.220168495852327</c:v>
                </c:pt>
                <c:pt idx="15124">
                  <c:v>44.220195625693648</c:v>
                </c:pt>
                <c:pt idx="15125">
                  <c:v>44.221176708239121</c:v>
                </c:pt>
                <c:pt idx="15126">
                  <c:v>44.222497359828402</c:v>
                </c:pt>
                <c:pt idx="15127">
                  <c:v>44.224259320937051</c:v>
                </c:pt>
                <c:pt idx="15128">
                  <c:v>44.225223431384059</c:v>
                </c:pt>
                <c:pt idx="15129">
                  <c:v>44.225624398254041</c:v>
                </c:pt>
                <c:pt idx="15130">
                  <c:v>44.226026114540012</c:v>
                </c:pt>
                <c:pt idx="15131">
                  <c:v>44.226083175870606</c:v>
                </c:pt>
                <c:pt idx="15132">
                  <c:v>44.226346747367423</c:v>
                </c:pt>
                <c:pt idx="15133">
                  <c:v>44.226384017785044</c:v>
                </c:pt>
                <c:pt idx="15134">
                  <c:v>44.226998900806031</c:v>
                </c:pt>
                <c:pt idx="15135">
                  <c:v>44.227621795744859</c:v>
                </c:pt>
                <c:pt idx="15136">
                  <c:v>44.227698790222519</c:v>
                </c:pt>
                <c:pt idx="15137">
                  <c:v>44.229952676458943</c:v>
                </c:pt>
                <c:pt idx="15138">
                  <c:v>44.230016314398682</c:v>
                </c:pt>
                <c:pt idx="15139">
                  <c:v>44.233039596730301</c:v>
                </c:pt>
                <c:pt idx="15140">
                  <c:v>44.234210459429704</c:v>
                </c:pt>
                <c:pt idx="15141">
                  <c:v>44.23702782272219</c:v>
                </c:pt>
                <c:pt idx="15142">
                  <c:v>44.237296763632948</c:v>
                </c:pt>
                <c:pt idx="15143">
                  <c:v>44.237485237264146</c:v>
                </c:pt>
                <c:pt idx="15144">
                  <c:v>44.238693599326297</c:v>
                </c:pt>
                <c:pt idx="15145">
                  <c:v>44.238914467649778</c:v>
                </c:pt>
                <c:pt idx="15146">
                  <c:v>44.240394678459204</c:v>
                </c:pt>
                <c:pt idx="15147">
                  <c:v>44.240581843866863</c:v>
                </c:pt>
                <c:pt idx="15148">
                  <c:v>44.241056928222527</c:v>
                </c:pt>
                <c:pt idx="15149">
                  <c:v>44.241961483674494</c:v>
                </c:pt>
                <c:pt idx="15150">
                  <c:v>44.244043980702891</c:v>
                </c:pt>
                <c:pt idx="15151">
                  <c:v>44.244048664317361</c:v>
                </c:pt>
                <c:pt idx="15152">
                  <c:v>44.246982660139999</c:v>
                </c:pt>
                <c:pt idx="15153">
                  <c:v>44.248280543576321</c:v>
                </c:pt>
                <c:pt idx="15154">
                  <c:v>44.248743046108494</c:v>
                </c:pt>
                <c:pt idx="15155">
                  <c:v>44.249112974331226</c:v>
                </c:pt>
                <c:pt idx="15156">
                  <c:v>44.249511358482657</c:v>
                </c:pt>
                <c:pt idx="15157">
                  <c:v>44.249718888782425</c:v>
                </c:pt>
                <c:pt idx="15158">
                  <c:v>44.250009657325933</c:v>
                </c:pt>
                <c:pt idx="15159">
                  <c:v>44.250601235564048</c:v>
                </c:pt>
                <c:pt idx="15160">
                  <c:v>44.250748456885425</c:v>
                </c:pt>
                <c:pt idx="15161">
                  <c:v>44.256357137528553</c:v>
                </c:pt>
                <c:pt idx="15162">
                  <c:v>44.257037233840421</c:v>
                </c:pt>
                <c:pt idx="15163">
                  <c:v>44.257186444336931</c:v>
                </c:pt>
                <c:pt idx="15164">
                  <c:v>44.258187549191454</c:v>
                </c:pt>
                <c:pt idx="15165">
                  <c:v>44.258284163868119</c:v>
                </c:pt>
                <c:pt idx="15166">
                  <c:v>44.258654102972564</c:v>
                </c:pt>
                <c:pt idx="15167">
                  <c:v>44.259266061675703</c:v>
                </c:pt>
                <c:pt idx="15168">
                  <c:v>44.261583362481623</c:v>
                </c:pt>
                <c:pt idx="15169">
                  <c:v>44.262010054261559</c:v>
                </c:pt>
                <c:pt idx="15170">
                  <c:v>44.262569299756613</c:v>
                </c:pt>
                <c:pt idx="15171">
                  <c:v>44.262628051175817</c:v>
                </c:pt>
                <c:pt idx="15172">
                  <c:v>44.263121268836812</c:v>
                </c:pt>
                <c:pt idx="15173">
                  <c:v>44.263841087600845</c:v>
                </c:pt>
                <c:pt idx="15174">
                  <c:v>44.264539264553989</c:v>
                </c:pt>
                <c:pt idx="15175">
                  <c:v>44.269359571291801</c:v>
                </c:pt>
                <c:pt idx="15176">
                  <c:v>44.271792161459814</c:v>
                </c:pt>
                <c:pt idx="15177">
                  <c:v>44.272332588814393</c:v>
                </c:pt>
                <c:pt idx="15178">
                  <c:v>44.272415039056845</c:v>
                </c:pt>
                <c:pt idx="15179">
                  <c:v>44.272792619654467</c:v>
                </c:pt>
                <c:pt idx="15180">
                  <c:v>44.274867147098917</c:v>
                </c:pt>
                <c:pt idx="15181">
                  <c:v>44.274950547945075</c:v>
                </c:pt>
                <c:pt idx="15182">
                  <c:v>44.275112604934804</c:v>
                </c:pt>
                <c:pt idx="15183">
                  <c:v>44.276825789824422</c:v>
                </c:pt>
                <c:pt idx="15184">
                  <c:v>44.277674556023435</c:v>
                </c:pt>
                <c:pt idx="15185">
                  <c:v>44.281905269569521</c:v>
                </c:pt>
                <c:pt idx="15186">
                  <c:v>44.282406651996958</c:v>
                </c:pt>
                <c:pt idx="15187">
                  <c:v>44.2833761276733</c:v>
                </c:pt>
                <c:pt idx="15188">
                  <c:v>44.284920145680275</c:v>
                </c:pt>
                <c:pt idx="15189">
                  <c:v>44.288928711922551</c:v>
                </c:pt>
                <c:pt idx="15190">
                  <c:v>44.289500318488123</c:v>
                </c:pt>
                <c:pt idx="15191">
                  <c:v>44.291365435182719</c:v>
                </c:pt>
                <c:pt idx="15192">
                  <c:v>44.292013540251837</c:v>
                </c:pt>
                <c:pt idx="15193">
                  <c:v>44.294616194586105</c:v>
                </c:pt>
                <c:pt idx="15194">
                  <c:v>44.298350826928349</c:v>
                </c:pt>
                <c:pt idx="15195">
                  <c:v>44.29908605683984</c:v>
                </c:pt>
                <c:pt idx="15196">
                  <c:v>44.299383402741384</c:v>
                </c:pt>
                <c:pt idx="15197">
                  <c:v>44.299993530078986</c:v>
                </c:pt>
                <c:pt idx="15198">
                  <c:v>44.302072045234361</c:v>
                </c:pt>
                <c:pt idx="15199">
                  <c:v>44.304719568574605</c:v>
                </c:pt>
                <c:pt idx="15200">
                  <c:v>44.305033844997787</c:v>
                </c:pt>
                <c:pt idx="15201">
                  <c:v>44.306971148563584</c:v>
                </c:pt>
                <c:pt idx="15202">
                  <c:v>44.308895596723318</c:v>
                </c:pt>
                <c:pt idx="15203">
                  <c:v>44.309214594224606</c:v>
                </c:pt>
                <c:pt idx="15204">
                  <c:v>44.310697947951027</c:v>
                </c:pt>
                <c:pt idx="15205">
                  <c:v>44.310714264023709</c:v>
                </c:pt>
                <c:pt idx="15206">
                  <c:v>44.311596692615979</c:v>
                </c:pt>
                <c:pt idx="15207">
                  <c:v>44.312537222897802</c:v>
                </c:pt>
                <c:pt idx="15208">
                  <c:v>44.3191931108421</c:v>
                </c:pt>
                <c:pt idx="15209">
                  <c:v>44.319970636812279</c:v>
                </c:pt>
                <c:pt idx="15210">
                  <c:v>44.319985882660546</c:v>
                </c:pt>
                <c:pt idx="15211">
                  <c:v>44.320450258474928</c:v>
                </c:pt>
                <c:pt idx="15212">
                  <c:v>44.320713859271201</c:v>
                </c:pt>
                <c:pt idx="15213">
                  <c:v>44.321862480992323</c:v>
                </c:pt>
                <c:pt idx="15214">
                  <c:v>44.323522134004079</c:v>
                </c:pt>
                <c:pt idx="15215">
                  <c:v>44.326075168255421</c:v>
                </c:pt>
                <c:pt idx="15216">
                  <c:v>44.329324142336787</c:v>
                </c:pt>
                <c:pt idx="15217">
                  <c:v>44.329503844231482</c:v>
                </c:pt>
                <c:pt idx="15218">
                  <c:v>44.330229450059818</c:v>
                </c:pt>
                <c:pt idx="15219">
                  <c:v>44.331864096863065</c:v>
                </c:pt>
                <c:pt idx="15220">
                  <c:v>44.332975638226138</c:v>
                </c:pt>
                <c:pt idx="15221">
                  <c:v>44.335590188446169</c:v>
                </c:pt>
                <c:pt idx="15222">
                  <c:v>44.336100532982663</c:v>
                </c:pt>
                <c:pt idx="15223">
                  <c:v>44.3385090033834</c:v>
                </c:pt>
                <c:pt idx="15224">
                  <c:v>44.34017935034246</c:v>
                </c:pt>
                <c:pt idx="15225">
                  <c:v>44.340787376642339</c:v>
                </c:pt>
                <c:pt idx="15226">
                  <c:v>44.341431988769735</c:v>
                </c:pt>
                <c:pt idx="15227">
                  <c:v>44.342515163718588</c:v>
                </c:pt>
                <c:pt idx="15228">
                  <c:v>44.343720878585671</c:v>
                </c:pt>
                <c:pt idx="15229">
                  <c:v>44.343745616294228</c:v>
                </c:pt>
                <c:pt idx="15230">
                  <c:v>44.344534390405819</c:v>
                </c:pt>
                <c:pt idx="15231">
                  <c:v>44.345084669624001</c:v>
                </c:pt>
                <c:pt idx="15232">
                  <c:v>44.345635834883161</c:v>
                </c:pt>
                <c:pt idx="15233">
                  <c:v>44.345693667426588</c:v>
                </c:pt>
                <c:pt idx="15234">
                  <c:v>44.345784640808247</c:v>
                </c:pt>
                <c:pt idx="15235">
                  <c:v>44.348246960799493</c:v>
                </c:pt>
                <c:pt idx="15236">
                  <c:v>44.34930204916855</c:v>
                </c:pt>
                <c:pt idx="15237">
                  <c:v>44.349501875627332</c:v>
                </c:pt>
                <c:pt idx="15238">
                  <c:v>44.352366327543983</c:v>
                </c:pt>
                <c:pt idx="15239">
                  <c:v>44.355950770804512</c:v>
                </c:pt>
                <c:pt idx="15240">
                  <c:v>44.356372024769371</c:v>
                </c:pt>
                <c:pt idx="15241">
                  <c:v>44.356567754302056</c:v>
                </c:pt>
                <c:pt idx="15242">
                  <c:v>44.357030062527649</c:v>
                </c:pt>
                <c:pt idx="15243">
                  <c:v>44.358937384178567</c:v>
                </c:pt>
                <c:pt idx="15244">
                  <c:v>44.359022220310742</c:v>
                </c:pt>
                <c:pt idx="15245">
                  <c:v>44.360355515580714</c:v>
                </c:pt>
                <c:pt idx="15246">
                  <c:v>44.360661379298676</c:v>
                </c:pt>
                <c:pt idx="15247">
                  <c:v>44.361100658645746</c:v>
                </c:pt>
                <c:pt idx="15248">
                  <c:v>44.363608499055303</c:v>
                </c:pt>
                <c:pt idx="15249">
                  <c:v>44.364082273236605</c:v>
                </c:pt>
                <c:pt idx="15250">
                  <c:v>44.364605368326053</c:v>
                </c:pt>
                <c:pt idx="15251">
                  <c:v>44.366734250231268</c:v>
                </c:pt>
                <c:pt idx="15252">
                  <c:v>44.367075639332533</c:v>
                </c:pt>
                <c:pt idx="15253">
                  <c:v>44.368229053753204</c:v>
                </c:pt>
                <c:pt idx="15254">
                  <c:v>44.369165832009131</c:v>
                </c:pt>
                <c:pt idx="15255">
                  <c:v>44.371529469550651</c:v>
                </c:pt>
                <c:pt idx="15256">
                  <c:v>44.371856972337135</c:v>
                </c:pt>
                <c:pt idx="15257">
                  <c:v>44.372527175101034</c:v>
                </c:pt>
                <c:pt idx="15258">
                  <c:v>44.372806095692496</c:v>
                </c:pt>
                <c:pt idx="15259">
                  <c:v>44.3734392733109</c:v>
                </c:pt>
                <c:pt idx="15260">
                  <c:v>44.37500693638767</c:v>
                </c:pt>
                <c:pt idx="15261">
                  <c:v>44.375550113246028</c:v>
                </c:pt>
                <c:pt idx="15262">
                  <c:v>44.376324541965047</c:v>
                </c:pt>
                <c:pt idx="15263">
                  <c:v>44.376447058995026</c:v>
                </c:pt>
                <c:pt idx="15264">
                  <c:v>44.376759578905933</c:v>
                </c:pt>
                <c:pt idx="15265">
                  <c:v>44.377448346650425</c:v>
                </c:pt>
                <c:pt idx="15266">
                  <c:v>44.377979819220407</c:v>
                </c:pt>
                <c:pt idx="15267">
                  <c:v>44.378478779055357</c:v>
                </c:pt>
                <c:pt idx="15268">
                  <c:v>44.379425998785656</c:v>
                </c:pt>
                <c:pt idx="15269">
                  <c:v>44.380248998582147</c:v>
                </c:pt>
                <c:pt idx="15270">
                  <c:v>44.380689576091712</c:v>
                </c:pt>
                <c:pt idx="15271">
                  <c:v>44.382045863133534</c:v>
                </c:pt>
                <c:pt idx="15272">
                  <c:v>44.384929651235034</c:v>
                </c:pt>
                <c:pt idx="15273">
                  <c:v>44.385408587535046</c:v>
                </c:pt>
                <c:pt idx="15274">
                  <c:v>44.386359813610262</c:v>
                </c:pt>
                <c:pt idx="15275">
                  <c:v>44.387997623289763</c:v>
                </c:pt>
                <c:pt idx="15276">
                  <c:v>44.388334661273724</c:v>
                </c:pt>
                <c:pt idx="15277">
                  <c:v>44.389771102066703</c:v>
                </c:pt>
                <c:pt idx="15278">
                  <c:v>44.390264787598049</c:v>
                </c:pt>
                <c:pt idx="15279">
                  <c:v>44.391127773036473</c:v>
                </c:pt>
                <c:pt idx="15280">
                  <c:v>44.391230744756214</c:v>
                </c:pt>
                <c:pt idx="15281">
                  <c:v>44.393499391997622</c:v>
                </c:pt>
                <c:pt idx="15282">
                  <c:v>44.394356085169179</c:v>
                </c:pt>
                <c:pt idx="15283">
                  <c:v>44.395440723091184</c:v>
                </c:pt>
                <c:pt idx="15284">
                  <c:v>44.395644078532946</c:v>
                </c:pt>
                <c:pt idx="15285">
                  <c:v>44.396449842234652</c:v>
                </c:pt>
                <c:pt idx="15286">
                  <c:v>44.396557523649726</c:v>
                </c:pt>
                <c:pt idx="15287">
                  <c:v>44.397679565047156</c:v>
                </c:pt>
                <c:pt idx="15288">
                  <c:v>44.398080323095641</c:v>
                </c:pt>
                <c:pt idx="15289">
                  <c:v>44.398427243898198</c:v>
                </c:pt>
                <c:pt idx="15290">
                  <c:v>44.399863686734392</c:v>
                </c:pt>
                <c:pt idx="15291">
                  <c:v>44.400486182509773</c:v>
                </c:pt>
                <c:pt idx="15292">
                  <c:v>44.40175427750777</c:v>
                </c:pt>
                <c:pt idx="15293">
                  <c:v>44.402260053731055</c:v>
                </c:pt>
                <c:pt idx="15294">
                  <c:v>44.404547144646102</c:v>
                </c:pt>
                <c:pt idx="15295">
                  <c:v>44.404922479982659</c:v>
                </c:pt>
                <c:pt idx="15296">
                  <c:v>44.408081490809117</c:v>
                </c:pt>
                <c:pt idx="15297">
                  <c:v>44.408209767491584</c:v>
                </c:pt>
                <c:pt idx="15298">
                  <c:v>44.409524677501501</c:v>
                </c:pt>
                <c:pt idx="15299">
                  <c:v>44.41172700606591</c:v>
                </c:pt>
                <c:pt idx="15300">
                  <c:v>44.411769840924343</c:v>
                </c:pt>
                <c:pt idx="15301">
                  <c:v>44.412010173485385</c:v>
                </c:pt>
                <c:pt idx="15302">
                  <c:v>44.412405731442767</c:v>
                </c:pt>
                <c:pt idx="15303">
                  <c:v>44.412485781027513</c:v>
                </c:pt>
                <c:pt idx="15304">
                  <c:v>44.414845009859206</c:v>
                </c:pt>
                <c:pt idx="15305">
                  <c:v>44.415852042305978</c:v>
                </c:pt>
                <c:pt idx="15306">
                  <c:v>44.418882877947134</c:v>
                </c:pt>
                <c:pt idx="15307">
                  <c:v>44.41922534524997</c:v>
                </c:pt>
                <c:pt idx="15308">
                  <c:v>44.419745486697643</c:v>
                </c:pt>
                <c:pt idx="15309">
                  <c:v>44.426338476024355</c:v>
                </c:pt>
                <c:pt idx="15310">
                  <c:v>44.427185926820954</c:v>
                </c:pt>
                <c:pt idx="15311">
                  <c:v>44.427238599389923</c:v>
                </c:pt>
                <c:pt idx="15312">
                  <c:v>44.428633056505369</c:v>
                </c:pt>
                <c:pt idx="15313">
                  <c:v>44.429003383059751</c:v>
                </c:pt>
                <c:pt idx="15314">
                  <c:v>44.430035692519191</c:v>
                </c:pt>
                <c:pt idx="15315">
                  <c:v>44.432734357146458</c:v>
                </c:pt>
                <c:pt idx="15316">
                  <c:v>44.433421256903188</c:v>
                </c:pt>
                <c:pt idx="15317">
                  <c:v>44.433431097917072</c:v>
                </c:pt>
                <c:pt idx="15318">
                  <c:v>44.433833805930405</c:v>
                </c:pt>
                <c:pt idx="15319">
                  <c:v>44.434897197022671</c:v>
                </c:pt>
                <c:pt idx="15320">
                  <c:v>44.436378336158299</c:v>
                </c:pt>
                <c:pt idx="15321">
                  <c:v>44.438748805774125</c:v>
                </c:pt>
                <c:pt idx="15322">
                  <c:v>44.439193227237936</c:v>
                </c:pt>
                <c:pt idx="15323">
                  <c:v>44.441026042250144</c:v>
                </c:pt>
                <c:pt idx="15324">
                  <c:v>44.442260724683955</c:v>
                </c:pt>
                <c:pt idx="15325">
                  <c:v>44.442298251641908</c:v>
                </c:pt>
                <c:pt idx="15326">
                  <c:v>44.442602492806742</c:v>
                </c:pt>
                <c:pt idx="15327">
                  <c:v>44.443828678270094</c:v>
                </c:pt>
                <c:pt idx="15328">
                  <c:v>44.445621792625381</c:v>
                </c:pt>
                <c:pt idx="15329">
                  <c:v>44.445959215440737</c:v>
                </c:pt>
                <c:pt idx="15330">
                  <c:v>44.446346966767749</c:v>
                </c:pt>
                <c:pt idx="15331">
                  <c:v>44.446946349406893</c:v>
                </c:pt>
                <c:pt idx="15332">
                  <c:v>44.448061600811769</c:v>
                </c:pt>
                <c:pt idx="15333">
                  <c:v>44.449380729925593</c:v>
                </c:pt>
                <c:pt idx="15334">
                  <c:v>44.449676739598168</c:v>
                </c:pt>
                <c:pt idx="15335">
                  <c:v>44.451989747038191</c:v>
                </c:pt>
                <c:pt idx="15336">
                  <c:v>44.452359079162541</c:v>
                </c:pt>
                <c:pt idx="15337">
                  <c:v>44.453460488764748</c:v>
                </c:pt>
                <c:pt idx="15338">
                  <c:v>44.454069681324022</c:v>
                </c:pt>
                <c:pt idx="15339">
                  <c:v>44.454739280473937</c:v>
                </c:pt>
                <c:pt idx="15340">
                  <c:v>44.455352053089271</c:v>
                </c:pt>
                <c:pt idx="15341">
                  <c:v>44.45793269367897</c:v>
                </c:pt>
                <c:pt idx="15342">
                  <c:v>44.458175321318578</c:v>
                </c:pt>
                <c:pt idx="15343">
                  <c:v>44.459027007651031</c:v>
                </c:pt>
                <c:pt idx="15344">
                  <c:v>44.459329668946026</c:v>
                </c:pt>
                <c:pt idx="15345">
                  <c:v>44.459861147270722</c:v>
                </c:pt>
                <c:pt idx="15346">
                  <c:v>44.462731894670263</c:v>
                </c:pt>
                <c:pt idx="15347">
                  <c:v>44.464336504767367</c:v>
                </c:pt>
                <c:pt idx="15348">
                  <c:v>44.464715775123203</c:v>
                </c:pt>
                <c:pt idx="15349">
                  <c:v>44.467732240620919</c:v>
                </c:pt>
                <c:pt idx="15350">
                  <c:v>44.46888468938419</c:v>
                </c:pt>
                <c:pt idx="15351">
                  <c:v>44.471677219959908</c:v>
                </c:pt>
                <c:pt idx="15352">
                  <c:v>44.471681343079688</c:v>
                </c:pt>
                <c:pt idx="15353">
                  <c:v>44.472910086875231</c:v>
                </c:pt>
                <c:pt idx="15354">
                  <c:v>44.476464029376743</c:v>
                </c:pt>
                <c:pt idx="15355">
                  <c:v>44.480719405129648</c:v>
                </c:pt>
                <c:pt idx="15356">
                  <c:v>44.48503164628287</c:v>
                </c:pt>
                <c:pt idx="15357">
                  <c:v>44.492396620392348</c:v>
                </c:pt>
                <c:pt idx="15358">
                  <c:v>44.492870041608448</c:v>
                </c:pt>
                <c:pt idx="15359">
                  <c:v>44.493120047272221</c:v>
                </c:pt>
                <c:pt idx="15360">
                  <c:v>44.494475709628041</c:v>
                </c:pt>
                <c:pt idx="15361">
                  <c:v>44.494635307245964</c:v>
                </c:pt>
                <c:pt idx="15362">
                  <c:v>44.494750058460454</c:v>
                </c:pt>
                <c:pt idx="15363">
                  <c:v>44.495214870149987</c:v>
                </c:pt>
                <c:pt idx="15364">
                  <c:v>44.495642837403985</c:v>
                </c:pt>
                <c:pt idx="15365">
                  <c:v>44.495886827784567</c:v>
                </c:pt>
                <c:pt idx="15366">
                  <c:v>44.500611675073536</c:v>
                </c:pt>
                <c:pt idx="15367">
                  <c:v>44.500725970730187</c:v>
                </c:pt>
                <c:pt idx="15368">
                  <c:v>44.507150165253641</c:v>
                </c:pt>
                <c:pt idx="15369">
                  <c:v>44.507346300579421</c:v>
                </c:pt>
                <c:pt idx="15370">
                  <c:v>44.508046418421529</c:v>
                </c:pt>
                <c:pt idx="15371">
                  <c:v>44.509514381691829</c:v>
                </c:pt>
                <c:pt idx="15372">
                  <c:v>44.510970416263106</c:v>
                </c:pt>
                <c:pt idx="15373">
                  <c:v>44.512667726877432</c:v>
                </c:pt>
                <c:pt idx="15374">
                  <c:v>44.514950709734705</c:v>
                </c:pt>
                <c:pt idx="15375">
                  <c:v>44.515002728495872</c:v>
                </c:pt>
                <c:pt idx="15376">
                  <c:v>44.51558672677492</c:v>
                </c:pt>
                <c:pt idx="15377">
                  <c:v>44.515668114766768</c:v>
                </c:pt>
                <c:pt idx="15378">
                  <c:v>44.51898647230626</c:v>
                </c:pt>
                <c:pt idx="15379">
                  <c:v>44.520398414749103</c:v>
                </c:pt>
                <c:pt idx="15380">
                  <c:v>44.522534894269064</c:v>
                </c:pt>
                <c:pt idx="15381">
                  <c:v>44.523791002813795</c:v>
                </c:pt>
                <c:pt idx="15382">
                  <c:v>44.52457430052084</c:v>
                </c:pt>
                <c:pt idx="15383">
                  <c:v>44.526164285315559</c:v>
                </c:pt>
                <c:pt idx="15384">
                  <c:v>44.526621148980965</c:v>
                </c:pt>
                <c:pt idx="15385">
                  <c:v>44.527385361978823</c:v>
                </c:pt>
                <c:pt idx="15386">
                  <c:v>44.528026277689257</c:v>
                </c:pt>
                <c:pt idx="15387">
                  <c:v>44.528214608141973</c:v>
                </c:pt>
                <c:pt idx="15388">
                  <c:v>44.529349457501603</c:v>
                </c:pt>
                <c:pt idx="15389">
                  <c:v>44.529839732274127</c:v>
                </c:pt>
                <c:pt idx="15390">
                  <c:v>44.534584713291885</c:v>
                </c:pt>
                <c:pt idx="15391">
                  <c:v>44.53812890342703</c:v>
                </c:pt>
                <c:pt idx="15392">
                  <c:v>44.538387930128607</c:v>
                </c:pt>
                <c:pt idx="15393">
                  <c:v>44.53927621053586</c:v>
                </c:pt>
                <c:pt idx="15394">
                  <c:v>44.540133089367245</c:v>
                </c:pt>
                <c:pt idx="15395">
                  <c:v>44.540406945942259</c:v>
                </c:pt>
                <c:pt idx="15396">
                  <c:v>44.541616432249029</c:v>
                </c:pt>
                <c:pt idx="15397">
                  <c:v>44.541843440827165</c:v>
                </c:pt>
                <c:pt idx="15398">
                  <c:v>44.542031626679361</c:v>
                </c:pt>
                <c:pt idx="15399">
                  <c:v>44.54229074674361</c:v>
                </c:pt>
                <c:pt idx="15400">
                  <c:v>44.546904543749577</c:v>
                </c:pt>
                <c:pt idx="15401">
                  <c:v>44.54719303231785</c:v>
                </c:pt>
                <c:pt idx="15402">
                  <c:v>44.548909286733718</c:v>
                </c:pt>
                <c:pt idx="15403">
                  <c:v>44.550189026406947</c:v>
                </c:pt>
                <c:pt idx="15404">
                  <c:v>44.550512198075246</c:v>
                </c:pt>
                <c:pt idx="15405">
                  <c:v>44.551279699595646</c:v>
                </c:pt>
                <c:pt idx="15406">
                  <c:v>44.551607399848308</c:v>
                </c:pt>
                <c:pt idx="15407">
                  <c:v>44.552838392743361</c:v>
                </c:pt>
                <c:pt idx="15408">
                  <c:v>44.554288634100594</c:v>
                </c:pt>
                <c:pt idx="15409">
                  <c:v>44.558173200696764</c:v>
                </c:pt>
                <c:pt idx="15410">
                  <c:v>44.559939982540797</c:v>
                </c:pt>
                <c:pt idx="15411">
                  <c:v>44.561340473786991</c:v>
                </c:pt>
                <c:pt idx="15412">
                  <c:v>44.561831458800384</c:v>
                </c:pt>
                <c:pt idx="15413">
                  <c:v>44.562133085071494</c:v>
                </c:pt>
                <c:pt idx="15414">
                  <c:v>44.565527224916615</c:v>
                </c:pt>
                <c:pt idx="15415">
                  <c:v>44.565961194033122</c:v>
                </c:pt>
                <c:pt idx="15416">
                  <c:v>44.565978037213732</c:v>
                </c:pt>
                <c:pt idx="15417">
                  <c:v>44.568880513027246</c:v>
                </c:pt>
                <c:pt idx="15418">
                  <c:v>44.569103931521276</c:v>
                </c:pt>
                <c:pt idx="15419">
                  <c:v>44.569297446131877</c:v>
                </c:pt>
                <c:pt idx="15420">
                  <c:v>44.570667725538961</c:v>
                </c:pt>
                <c:pt idx="15421">
                  <c:v>44.572421110286541</c:v>
                </c:pt>
                <c:pt idx="15422">
                  <c:v>44.572610894437169</c:v>
                </c:pt>
                <c:pt idx="15423">
                  <c:v>44.57438250394523</c:v>
                </c:pt>
                <c:pt idx="15424">
                  <c:v>44.575316642808907</c:v>
                </c:pt>
                <c:pt idx="15425">
                  <c:v>44.576106980287442</c:v>
                </c:pt>
                <c:pt idx="15426">
                  <c:v>44.576398552167518</c:v>
                </c:pt>
                <c:pt idx="15427">
                  <c:v>44.576981613381101</c:v>
                </c:pt>
                <c:pt idx="15428">
                  <c:v>44.583658039202909</c:v>
                </c:pt>
                <c:pt idx="15429">
                  <c:v>44.584321446344887</c:v>
                </c:pt>
                <c:pt idx="15430">
                  <c:v>44.585885755424115</c:v>
                </c:pt>
                <c:pt idx="15431">
                  <c:v>44.587054504745801</c:v>
                </c:pt>
                <c:pt idx="15432">
                  <c:v>44.587255713536571</c:v>
                </c:pt>
                <c:pt idx="15433">
                  <c:v>44.58944407164924</c:v>
                </c:pt>
                <c:pt idx="15434">
                  <c:v>44.591244403603454</c:v>
                </c:pt>
                <c:pt idx="15435">
                  <c:v>44.59159969890699</c:v>
                </c:pt>
                <c:pt idx="15436">
                  <c:v>44.594729018613045</c:v>
                </c:pt>
                <c:pt idx="15437">
                  <c:v>44.597429736606536</c:v>
                </c:pt>
                <c:pt idx="15438">
                  <c:v>44.601044324456062</c:v>
                </c:pt>
                <c:pt idx="15439">
                  <c:v>44.601559565540455</c:v>
                </c:pt>
                <c:pt idx="15440">
                  <c:v>44.604732128655044</c:v>
                </c:pt>
                <c:pt idx="15441">
                  <c:v>44.605020968144281</c:v>
                </c:pt>
                <c:pt idx="15442">
                  <c:v>44.60743992438217</c:v>
                </c:pt>
                <c:pt idx="15443">
                  <c:v>44.610077476858848</c:v>
                </c:pt>
                <c:pt idx="15444">
                  <c:v>44.611283913887171</c:v>
                </c:pt>
                <c:pt idx="15445">
                  <c:v>44.611875336187673</c:v>
                </c:pt>
                <c:pt idx="15446">
                  <c:v>44.612739659726188</c:v>
                </c:pt>
                <c:pt idx="15447">
                  <c:v>44.613199160528069</c:v>
                </c:pt>
                <c:pt idx="15448">
                  <c:v>44.61367481691309</c:v>
                </c:pt>
                <c:pt idx="15449">
                  <c:v>44.614282735521755</c:v>
                </c:pt>
                <c:pt idx="15450">
                  <c:v>44.615357600629622</c:v>
                </c:pt>
                <c:pt idx="15451">
                  <c:v>44.615922386356118</c:v>
                </c:pt>
                <c:pt idx="15452">
                  <c:v>44.615933790650324</c:v>
                </c:pt>
                <c:pt idx="15453">
                  <c:v>44.619837112504158</c:v>
                </c:pt>
                <c:pt idx="15454">
                  <c:v>44.620052944466934</c:v>
                </c:pt>
                <c:pt idx="15455">
                  <c:v>44.621888428194723</c:v>
                </c:pt>
                <c:pt idx="15456">
                  <c:v>44.622520011639089</c:v>
                </c:pt>
                <c:pt idx="15457">
                  <c:v>44.623851829557935</c:v>
                </c:pt>
                <c:pt idx="15458">
                  <c:v>44.62603087815063</c:v>
                </c:pt>
                <c:pt idx="15459">
                  <c:v>44.627183024022081</c:v>
                </c:pt>
                <c:pt idx="15460">
                  <c:v>44.629219935332934</c:v>
                </c:pt>
                <c:pt idx="15461">
                  <c:v>44.632811220473464</c:v>
                </c:pt>
                <c:pt idx="15462">
                  <c:v>44.633106390910456</c:v>
                </c:pt>
                <c:pt idx="15463">
                  <c:v>44.635393135494652</c:v>
                </c:pt>
                <c:pt idx="15464">
                  <c:v>44.635808242598443</c:v>
                </c:pt>
                <c:pt idx="15465">
                  <c:v>44.637556195315689</c:v>
                </c:pt>
                <c:pt idx="15466">
                  <c:v>44.638329107586941</c:v>
                </c:pt>
                <c:pt idx="15467">
                  <c:v>44.641281690400781</c:v>
                </c:pt>
                <c:pt idx="15468">
                  <c:v>44.641879443096272</c:v>
                </c:pt>
                <c:pt idx="15469">
                  <c:v>44.642176287185961</c:v>
                </c:pt>
                <c:pt idx="15470">
                  <c:v>44.642566461351706</c:v>
                </c:pt>
                <c:pt idx="15471">
                  <c:v>44.643853384160884</c:v>
                </c:pt>
                <c:pt idx="15472">
                  <c:v>44.644716207517561</c:v>
                </c:pt>
                <c:pt idx="15473">
                  <c:v>44.645518452344469</c:v>
                </c:pt>
                <c:pt idx="15474">
                  <c:v>44.649314733709161</c:v>
                </c:pt>
                <c:pt idx="15475">
                  <c:v>44.649538620327057</c:v>
                </c:pt>
                <c:pt idx="15476">
                  <c:v>44.651995016452084</c:v>
                </c:pt>
                <c:pt idx="15477">
                  <c:v>44.653417338331458</c:v>
                </c:pt>
                <c:pt idx="15478">
                  <c:v>44.657676666823541</c:v>
                </c:pt>
                <c:pt idx="15479">
                  <c:v>44.659707986965344</c:v>
                </c:pt>
                <c:pt idx="15480">
                  <c:v>44.660395511945531</c:v>
                </c:pt>
                <c:pt idx="15481">
                  <c:v>44.662902584248535</c:v>
                </c:pt>
                <c:pt idx="15482">
                  <c:v>44.662970583170228</c:v>
                </c:pt>
                <c:pt idx="15483">
                  <c:v>44.66425551102482</c:v>
                </c:pt>
                <c:pt idx="15484">
                  <c:v>44.664956389239123</c:v>
                </c:pt>
                <c:pt idx="15485">
                  <c:v>44.666275292472719</c:v>
                </c:pt>
                <c:pt idx="15486">
                  <c:v>44.671613292434003</c:v>
                </c:pt>
                <c:pt idx="15487">
                  <c:v>44.674508171028506</c:v>
                </c:pt>
                <c:pt idx="15488">
                  <c:v>44.676024729055634</c:v>
                </c:pt>
                <c:pt idx="15489">
                  <c:v>44.676564267928889</c:v>
                </c:pt>
                <c:pt idx="15490">
                  <c:v>44.676913814240038</c:v>
                </c:pt>
                <c:pt idx="15491">
                  <c:v>44.678353988737761</c:v>
                </c:pt>
                <c:pt idx="15492">
                  <c:v>44.678803910766753</c:v>
                </c:pt>
                <c:pt idx="15493">
                  <c:v>44.679863674744638</c:v>
                </c:pt>
                <c:pt idx="15494">
                  <c:v>44.681134987271896</c:v>
                </c:pt>
                <c:pt idx="15495">
                  <c:v>44.681368785775319</c:v>
                </c:pt>
                <c:pt idx="15496">
                  <c:v>44.681509325761041</c:v>
                </c:pt>
                <c:pt idx="15497">
                  <c:v>44.683983492444696</c:v>
                </c:pt>
                <c:pt idx="15498">
                  <c:v>44.684907442794398</c:v>
                </c:pt>
                <c:pt idx="15499">
                  <c:v>44.68545133705522</c:v>
                </c:pt>
                <c:pt idx="15500">
                  <c:v>44.68617206151368</c:v>
                </c:pt>
                <c:pt idx="15501">
                  <c:v>44.687391252682424</c:v>
                </c:pt>
                <c:pt idx="15502">
                  <c:v>44.689073371686675</c:v>
                </c:pt>
                <c:pt idx="15503">
                  <c:v>44.689502218442918</c:v>
                </c:pt>
                <c:pt idx="15504">
                  <c:v>44.68973386010309</c:v>
                </c:pt>
                <c:pt idx="15505">
                  <c:v>44.692681085473353</c:v>
                </c:pt>
                <c:pt idx="15506">
                  <c:v>44.693738315742799</c:v>
                </c:pt>
                <c:pt idx="15507">
                  <c:v>44.694026551144688</c:v>
                </c:pt>
                <c:pt idx="15508">
                  <c:v>44.696526951815677</c:v>
                </c:pt>
                <c:pt idx="15509">
                  <c:v>44.696530591979631</c:v>
                </c:pt>
                <c:pt idx="15510">
                  <c:v>44.697964739010573</c:v>
                </c:pt>
                <c:pt idx="15511">
                  <c:v>44.698822139886907</c:v>
                </c:pt>
                <c:pt idx="15512">
                  <c:v>44.69898323841209</c:v>
                </c:pt>
                <c:pt idx="15513">
                  <c:v>44.700645480811254</c:v>
                </c:pt>
                <c:pt idx="15514">
                  <c:v>44.708673154992169</c:v>
                </c:pt>
                <c:pt idx="15515">
                  <c:v>44.709199791604689</c:v>
                </c:pt>
                <c:pt idx="15516">
                  <c:v>44.709219369582442</c:v>
                </c:pt>
                <c:pt idx="15517">
                  <c:v>44.709312446233973</c:v>
                </c:pt>
                <c:pt idx="15518">
                  <c:v>44.709606333253205</c:v>
                </c:pt>
                <c:pt idx="15519">
                  <c:v>44.711164802313633</c:v>
                </c:pt>
                <c:pt idx="15520">
                  <c:v>44.712611362878995</c:v>
                </c:pt>
                <c:pt idx="15521">
                  <c:v>44.713438446104476</c:v>
                </c:pt>
                <c:pt idx="15522">
                  <c:v>44.715755289310295</c:v>
                </c:pt>
                <c:pt idx="15523">
                  <c:v>44.717314597509443</c:v>
                </c:pt>
                <c:pt idx="15524">
                  <c:v>44.7180288798654</c:v>
                </c:pt>
                <c:pt idx="15525">
                  <c:v>44.719215868492398</c:v>
                </c:pt>
                <c:pt idx="15526">
                  <c:v>44.720116266173072</c:v>
                </c:pt>
                <c:pt idx="15527">
                  <c:v>44.721047041432847</c:v>
                </c:pt>
                <c:pt idx="15528">
                  <c:v>44.721526796912848</c:v>
                </c:pt>
                <c:pt idx="15529">
                  <c:v>44.722393188644368</c:v>
                </c:pt>
                <c:pt idx="15530">
                  <c:v>44.725248777907709</c:v>
                </c:pt>
                <c:pt idx="15531">
                  <c:v>44.725490862534464</c:v>
                </c:pt>
                <c:pt idx="15532">
                  <c:v>44.725639857274452</c:v>
                </c:pt>
                <c:pt idx="15533">
                  <c:v>44.726043807491855</c:v>
                </c:pt>
                <c:pt idx="15534">
                  <c:v>44.726537645616105</c:v>
                </c:pt>
                <c:pt idx="15535">
                  <c:v>44.728680069877917</c:v>
                </c:pt>
                <c:pt idx="15536">
                  <c:v>44.728716856934426</c:v>
                </c:pt>
                <c:pt idx="15537">
                  <c:v>44.728835639206537</c:v>
                </c:pt>
                <c:pt idx="15538">
                  <c:v>44.730733015798442</c:v>
                </c:pt>
                <c:pt idx="15539">
                  <c:v>44.732167984163709</c:v>
                </c:pt>
                <c:pt idx="15540">
                  <c:v>44.733715005616425</c:v>
                </c:pt>
                <c:pt idx="15541">
                  <c:v>44.733838497226792</c:v>
                </c:pt>
                <c:pt idx="15542">
                  <c:v>44.733898056739896</c:v>
                </c:pt>
                <c:pt idx="15543">
                  <c:v>44.735720132751162</c:v>
                </c:pt>
                <c:pt idx="15544">
                  <c:v>44.736503599474538</c:v>
                </c:pt>
                <c:pt idx="15545">
                  <c:v>44.738550855855003</c:v>
                </c:pt>
                <c:pt idx="15546">
                  <c:v>44.742169814376481</c:v>
                </c:pt>
                <c:pt idx="15547">
                  <c:v>44.743293816852429</c:v>
                </c:pt>
                <c:pt idx="15548">
                  <c:v>44.743956424966647</c:v>
                </c:pt>
                <c:pt idx="15549">
                  <c:v>44.746101118312112</c:v>
                </c:pt>
                <c:pt idx="15550">
                  <c:v>44.746336581494759</c:v>
                </c:pt>
                <c:pt idx="15551">
                  <c:v>44.748715463518593</c:v>
                </c:pt>
                <c:pt idx="15552">
                  <c:v>44.749668065939147</c:v>
                </c:pt>
                <c:pt idx="15553">
                  <c:v>44.75187575005544</c:v>
                </c:pt>
                <c:pt idx="15554">
                  <c:v>44.751889889087188</c:v>
                </c:pt>
                <c:pt idx="15555">
                  <c:v>44.752361063204575</c:v>
                </c:pt>
                <c:pt idx="15556">
                  <c:v>44.753033914444487</c:v>
                </c:pt>
                <c:pt idx="15557">
                  <c:v>44.753457078750962</c:v>
                </c:pt>
                <c:pt idx="15558">
                  <c:v>44.754275966807441</c:v>
                </c:pt>
                <c:pt idx="15559">
                  <c:v>44.754877696496095</c:v>
                </c:pt>
                <c:pt idx="15560">
                  <c:v>44.755143313926055</c:v>
                </c:pt>
                <c:pt idx="15561">
                  <c:v>44.755549423246514</c:v>
                </c:pt>
                <c:pt idx="15562">
                  <c:v>44.75579592313651</c:v>
                </c:pt>
                <c:pt idx="15563">
                  <c:v>44.756809468684075</c:v>
                </c:pt>
                <c:pt idx="15564">
                  <c:v>44.757097245951698</c:v>
                </c:pt>
                <c:pt idx="15565">
                  <c:v>44.758083809390868</c:v>
                </c:pt>
                <c:pt idx="15566">
                  <c:v>44.759810336033304</c:v>
                </c:pt>
                <c:pt idx="15567">
                  <c:v>44.759969267306879</c:v>
                </c:pt>
                <c:pt idx="15568">
                  <c:v>44.762456775852947</c:v>
                </c:pt>
                <c:pt idx="15569">
                  <c:v>44.76376816769713</c:v>
                </c:pt>
                <c:pt idx="15570">
                  <c:v>44.763782823311665</c:v>
                </c:pt>
                <c:pt idx="15571">
                  <c:v>44.76435888362451</c:v>
                </c:pt>
                <c:pt idx="15572">
                  <c:v>44.766991046752231</c:v>
                </c:pt>
                <c:pt idx="15573">
                  <c:v>44.769773055787489</c:v>
                </c:pt>
                <c:pt idx="15574">
                  <c:v>44.770232762639239</c:v>
                </c:pt>
                <c:pt idx="15575">
                  <c:v>44.770918171308743</c:v>
                </c:pt>
                <c:pt idx="15576">
                  <c:v>44.772457145882875</c:v>
                </c:pt>
                <c:pt idx="15577">
                  <c:v>44.773381432635937</c:v>
                </c:pt>
                <c:pt idx="15578">
                  <c:v>44.773805455217847</c:v>
                </c:pt>
                <c:pt idx="15579">
                  <c:v>44.774575668835922</c:v>
                </c:pt>
                <c:pt idx="15580">
                  <c:v>44.779142019285004</c:v>
                </c:pt>
                <c:pt idx="15581">
                  <c:v>44.779984253966262</c:v>
                </c:pt>
                <c:pt idx="15582">
                  <c:v>44.780513461165093</c:v>
                </c:pt>
                <c:pt idx="15583">
                  <c:v>44.780973487048293</c:v>
                </c:pt>
                <c:pt idx="15584">
                  <c:v>44.781303378635478</c:v>
                </c:pt>
                <c:pt idx="15585">
                  <c:v>44.781424317477764</c:v>
                </c:pt>
                <c:pt idx="15586">
                  <c:v>44.787529981516663</c:v>
                </c:pt>
                <c:pt idx="15587">
                  <c:v>44.791036774555543</c:v>
                </c:pt>
                <c:pt idx="15588">
                  <c:v>44.796800024404995</c:v>
                </c:pt>
                <c:pt idx="15589">
                  <c:v>44.799451043237191</c:v>
                </c:pt>
                <c:pt idx="15590">
                  <c:v>44.802105757138641</c:v>
                </c:pt>
                <c:pt idx="15591">
                  <c:v>44.803123815322721</c:v>
                </c:pt>
                <c:pt idx="15592">
                  <c:v>44.803414098431034</c:v>
                </c:pt>
                <c:pt idx="15593">
                  <c:v>44.805323160608118</c:v>
                </c:pt>
                <c:pt idx="15594">
                  <c:v>44.805747546684067</c:v>
                </c:pt>
                <c:pt idx="15595">
                  <c:v>44.805787350318035</c:v>
                </c:pt>
                <c:pt idx="15596">
                  <c:v>44.806810765886958</c:v>
                </c:pt>
                <c:pt idx="15597">
                  <c:v>44.807046321435138</c:v>
                </c:pt>
                <c:pt idx="15598">
                  <c:v>44.808658403183905</c:v>
                </c:pt>
                <c:pt idx="15599">
                  <c:v>44.811460923368628</c:v>
                </c:pt>
                <c:pt idx="15600">
                  <c:v>44.812080481458665</c:v>
                </c:pt>
                <c:pt idx="15601">
                  <c:v>44.813416382241257</c:v>
                </c:pt>
                <c:pt idx="15602">
                  <c:v>44.813418835149889</c:v>
                </c:pt>
                <c:pt idx="15603">
                  <c:v>44.813560144706955</c:v>
                </c:pt>
                <c:pt idx="15604">
                  <c:v>44.813712718809747</c:v>
                </c:pt>
                <c:pt idx="15605">
                  <c:v>44.816434325522458</c:v>
                </c:pt>
                <c:pt idx="15606">
                  <c:v>44.818661261866716</c:v>
                </c:pt>
                <c:pt idx="15607">
                  <c:v>44.819234459628291</c:v>
                </c:pt>
                <c:pt idx="15608">
                  <c:v>44.819488877298987</c:v>
                </c:pt>
                <c:pt idx="15609">
                  <c:v>44.820076111057652</c:v>
                </c:pt>
                <c:pt idx="15610">
                  <c:v>44.820318577144754</c:v>
                </c:pt>
                <c:pt idx="15611">
                  <c:v>44.820652894139229</c:v>
                </c:pt>
                <c:pt idx="15612">
                  <c:v>44.8218723701005</c:v>
                </c:pt>
                <c:pt idx="15613">
                  <c:v>44.823292924438327</c:v>
                </c:pt>
                <c:pt idx="15614">
                  <c:v>44.825391870562093</c:v>
                </c:pt>
                <c:pt idx="15615">
                  <c:v>44.82696594787334</c:v>
                </c:pt>
                <c:pt idx="15616">
                  <c:v>44.827723708503541</c:v>
                </c:pt>
                <c:pt idx="15617">
                  <c:v>44.831542735062975</c:v>
                </c:pt>
                <c:pt idx="15618">
                  <c:v>44.832544844062419</c:v>
                </c:pt>
                <c:pt idx="15619">
                  <c:v>44.833764138041658</c:v>
                </c:pt>
                <c:pt idx="15620">
                  <c:v>44.833995684858081</c:v>
                </c:pt>
                <c:pt idx="15621">
                  <c:v>44.83484890101689</c:v>
                </c:pt>
                <c:pt idx="15622">
                  <c:v>44.834862509531156</c:v>
                </c:pt>
                <c:pt idx="15623">
                  <c:v>44.836160571256215</c:v>
                </c:pt>
                <c:pt idx="15624">
                  <c:v>44.838351002188723</c:v>
                </c:pt>
                <c:pt idx="15625">
                  <c:v>44.839069649164365</c:v>
                </c:pt>
                <c:pt idx="15626">
                  <c:v>44.839394880339711</c:v>
                </c:pt>
                <c:pt idx="15627">
                  <c:v>44.839422356119947</c:v>
                </c:pt>
                <c:pt idx="15628">
                  <c:v>44.840005268531314</c:v>
                </c:pt>
                <c:pt idx="15629">
                  <c:v>44.84055248960609</c:v>
                </c:pt>
                <c:pt idx="15630">
                  <c:v>44.841809215023879</c:v>
                </c:pt>
                <c:pt idx="15631">
                  <c:v>44.84364438318007</c:v>
                </c:pt>
                <c:pt idx="15632">
                  <c:v>44.847338445123036</c:v>
                </c:pt>
                <c:pt idx="15633">
                  <c:v>44.849434939158229</c:v>
                </c:pt>
                <c:pt idx="15634">
                  <c:v>44.850526188100829</c:v>
                </c:pt>
                <c:pt idx="15635">
                  <c:v>44.851608961149701</c:v>
                </c:pt>
                <c:pt idx="15636">
                  <c:v>44.853389819077307</c:v>
                </c:pt>
                <c:pt idx="15637">
                  <c:v>44.854095097518908</c:v>
                </c:pt>
                <c:pt idx="15638">
                  <c:v>44.854467499079519</c:v>
                </c:pt>
                <c:pt idx="15639">
                  <c:v>44.856433368642094</c:v>
                </c:pt>
                <c:pt idx="15640">
                  <c:v>44.856700467843545</c:v>
                </c:pt>
                <c:pt idx="15641">
                  <c:v>44.857364811824873</c:v>
                </c:pt>
                <c:pt idx="15642">
                  <c:v>44.857888873440459</c:v>
                </c:pt>
                <c:pt idx="15643">
                  <c:v>44.861925694675527</c:v>
                </c:pt>
                <c:pt idx="15644">
                  <c:v>44.864694422162351</c:v>
                </c:pt>
                <c:pt idx="15645">
                  <c:v>44.864931029561049</c:v>
                </c:pt>
                <c:pt idx="15646">
                  <c:v>44.865868599363694</c:v>
                </c:pt>
                <c:pt idx="15647">
                  <c:v>44.866228649893493</c:v>
                </c:pt>
                <c:pt idx="15648">
                  <c:v>44.867471303272033</c:v>
                </c:pt>
                <c:pt idx="15649">
                  <c:v>44.867670746970916</c:v>
                </c:pt>
                <c:pt idx="15650">
                  <c:v>44.869246130011298</c:v>
                </c:pt>
                <c:pt idx="15651">
                  <c:v>44.870047545402194</c:v>
                </c:pt>
                <c:pt idx="15652">
                  <c:v>44.872129027943927</c:v>
                </c:pt>
                <c:pt idx="15653">
                  <c:v>44.872515591028908</c:v>
                </c:pt>
                <c:pt idx="15654">
                  <c:v>44.878219944332983</c:v>
                </c:pt>
                <c:pt idx="15655">
                  <c:v>44.878551948260935</c:v>
                </c:pt>
                <c:pt idx="15656">
                  <c:v>44.878729856266226</c:v>
                </c:pt>
                <c:pt idx="15657">
                  <c:v>44.881517115304831</c:v>
                </c:pt>
                <c:pt idx="15658">
                  <c:v>44.884373090050893</c:v>
                </c:pt>
                <c:pt idx="15659">
                  <c:v>44.884630547874934</c:v>
                </c:pt>
                <c:pt idx="15660">
                  <c:v>44.886005000362537</c:v>
                </c:pt>
                <c:pt idx="15661">
                  <c:v>44.888901660410319</c:v>
                </c:pt>
                <c:pt idx="15662">
                  <c:v>44.891106546134097</c:v>
                </c:pt>
                <c:pt idx="15663">
                  <c:v>44.89126011432495</c:v>
                </c:pt>
                <c:pt idx="15664">
                  <c:v>44.89415998867856</c:v>
                </c:pt>
                <c:pt idx="15665">
                  <c:v>44.89419707958924</c:v>
                </c:pt>
                <c:pt idx="15666">
                  <c:v>44.896970021710594</c:v>
                </c:pt>
                <c:pt idx="15667">
                  <c:v>44.897075352234651</c:v>
                </c:pt>
                <c:pt idx="15668">
                  <c:v>44.897432538778034</c:v>
                </c:pt>
                <c:pt idx="15669">
                  <c:v>44.897974139768024</c:v>
                </c:pt>
                <c:pt idx="15670">
                  <c:v>44.899023855624165</c:v>
                </c:pt>
                <c:pt idx="15671">
                  <c:v>44.899558768517032</c:v>
                </c:pt>
                <c:pt idx="15672">
                  <c:v>44.901841338911304</c:v>
                </c:pt>
                <c:pt idx="15673">
                  <c:v>44.902487245860385</c:v>
                </c:pt>
                <c:pt idx="15674">
                  <c:v>44.902497061428519</c:v>
                </c:pt>
                <c:pt idx="15675">
                  <c:v>44.905123200994581</c:v>
                </c:pt>
                <c:pt idx="15676">
                  <c:v>44.906604447872581</c:v>
                </c:pt>
                <c:pt idx="15677">
                  <c:v>44.907486101344318</c:v>
                </c:pt>
                <c:pt idx="15678">
                  <c:v>44.908238735145332</c:v>
                </c:pt>
                <c:pt idx="15679">
                  <c:v>44.908509798590373</c:v>
                </c:pt>
                <c:pt idx="15680">
                  <c:v>44.908874334808402</c:v>
                </c:pt>
                <c:pt idx="15681">
                  <c:v>44.910429430385996</c:v>
                </c:pt>
                <c:pt idx="15682">
                  <c:v>44.911216751678161</c:v>
                </c:pt>
                <c:pt idx="15683">
                  <c:v>44.912334886591466</c:v>
                </c:pt>
                <c:pt idx="15684">
                  <c:v>44.913042760458843</c:v>
                </c:pt>
                <c:pt idx="15685">
                  <c:v>44.91679217112106</c:v>
                </c:pt>
                <c:pt idx="15686">
                  <c:v>44.917733817597345</c:v>
                </c:pt>
                <c:pt idx="15687">
                  <c:v>44.918881104446214</c:v>
                </c:pt>
                <c:pt idx="15688">
                  <c:v>44.922386137314476</c:v>
                </c:pt>
                <c:pt idx="15689">
                  <c:v>44.925541897988296</c:v>
                </c:pt>
                <c:pt idx="15690">
                  <c:v>44.925613657828684</c:v>
                </c:pt>
                <c:pt idx="15691">
                  <c:v>44.925701375461834</c:v>
                </c:pt>
                <c:pt idx="15692">
                  <c:v>44.925732294632525</c:v>
                </c:pt>
                <c:pt idx="15693">
                  <c:v>44.926623876003568</c:v>
                </c:pt>
                <c:pt idx="15694">
                  <c:v>44.928500221598902</c:v>
                </c:pt>
                <c:pt idx="15695">
                  <c:v>44.932593762430002</c:v>
                </c:pt>
                <c:pt idx="15696">
                  <c:v>44.933609764450772</c:v>
                </c:pt>
                <c:pt idx="15697">
                  <c:v>44.933903882008217</c:v>
                </c:pt>
                <c:pt idx="15698">
                  <c:v>44.934704878270502</c:v>
                </c:pt>
                <c:pt idx="15699">
                  <c:v>44.936347390992481</c:v>
                </c:pt>
                <c:pt idx="15700">
                  <c:v>44.936789986253672</c:v>
                </c:pt>
                <c:pt idx="15701">
                  <c:v>44.936878914727885</c:v>
                </c:pt>
                <c:pt idx="15702">
                  <c:v>44.940070223883026</c:v>
                </c:pt>
                <c:pt idx="15703">
                  <c:v>44.942804022536251</c:v>
                </c:pt>
                <c:pt idx="15704">
                  <c:v>44.943263469515053</c:v>
                </c:pt>
                <c:pt idx="15705">
                  <c:v>44.94396983024361</c:v>
                </c:pt>
                <c:pt idx="15706">
                  <c:v>44.944195257658713</c:v>
                </c:pt>
                <c:pt idx="15707">
                  <c:v>44.945728613994767</c:v>
                </c:pt>
                <c:pt idx="15708">
                  <c:v>44.946354423886071</c:v>
                </c:pt>
                <c:pt idx="15709">
                  <c:v>44.948344478230702</c:v>
                </c:pt>
                <c:pt idx="15710">
                  <c:v>44.948553841394968</c:v>
                </c:pt>
                <c:pt idx="15711">
                  <c:v>44.949514122416986</c:v>
                </c:pt>
                <c:pt idx="15712">
                  <c:v>44.950522966533981</c:v>
                </c:pt>
                <c:pt idx="15713">
                  <c:v>44.950776485588825</c:v>
                </c:pt>
                <c:pt idx="15714">
                  <c:v>44.952049642252518</c:v>
                </c:pt>
                <c:pt idx="15715">
                  <c:v>44.952674119085728</c:v>
                </c:pt>
                <c:pt idx="15716">
                  <c:v>44.95486420184637</c:v>
                </c:pt>
                <c:pt idx="15717">
                  <c:v>44.956594524578982</c:v>
                </c:pt>
                <c:pt idx="15718">
                  <c:v>44.962103940331254</c:v>
                </c:pt>
                <c:pt idx="15719">
                  <c:v>44.963370474696113</c:v>
                </c:pt>
                <c:pt idx="15720">
                  <c:v>44.963660521647377</c:v>
                </c:pt>
                <c:pt idx="15721">
                  <c:v>44.964711086523813</c:v>
                </c:pt>
                <c:pt idx="15722">
                  <c:v>44.966976299976793</c:v>
                </c:pt>
                <c:pt idx="15723">
                  <c:v>44.967320471047557</c:v>
                </c:pt>
                <c:pt idx="15724">
                  <c:v>44.968557257271605</c:v>
                </c:pt>
                <c:pt idx="15725">
                  <c:v>44.968727201219849</c:v>
                </c:pt>
                <c:pt idx="15726">
                  <c:v>44.972873055226039</c:v>
                </c:pt>
                <c:pt idx="15727">
                  <c:v>44.973102520266714</c:v>
                </c:pt>
                <c:pt idx="15728">
                  <c:v>44.973182725374528</c:v>
                </c:pt>
                <c:pt idx="15729">
                  <c:v>44.973256511992709</c:v>
                </c:pt>
                <c:pt idx="15730">
                  <c:v>44.97396618720137</c:v>
                </c:pt>
                <c:pt idx="15731">
                  <c:v>44.977088746232852</c:v>
                </c:pt>
                <c:pt idx="15732">
                  <c:v>44.977467764804196</c:v>
                </c:pt>
                <c:pt idx="15733">
                  <c:v>44.978235788182488</c:v>
                </c:pt>
                <c:pt idx="15734">
                  <c:v>44.978879945406767</c:v>
                </c:pt>
                <c:pt idx="15735">
                  <c:v>44.979025270746604</c:v>
                </c:pt>
                <c:pt idx="15736">
                  <c:v>44.979126472876899</c:v>
                </c:pt>
                <c:pt idx="15737">
                  <c:v>44.979992700499366</c:v>
                </c:pt>
                <c:pt idx="15738">
                  <c:v>44.983929619219978</c:v>
                </c:pt>
                <c:pt idx="15739">
                  <c:v>44.985805134635896</c:v>
                </c:pt>
                <c:pt idx="15740">
                  <c:v>44.986927982984284</c:v>
                </c:pt>
                <c:pt idx="15741">
                  <c:v>44.987056399941928</c:v>
                </c:pt>
                <c:pt idx="15742">
                  <c:v>44.98921329978414</c:v>
                </c:pt>
                <c:pt idx="15743">
                  <c:v>44.989329970674376</c:v>
                </c:pt>
                <c:pt idx="15744">
                  <c:v>44.99173839084439</c:v>
                </c:pt>
                <c:pt idx="15745">
                  <c:v>44.991869412263476</c:v>
                </c:pt>
                <c:pt idx="15746">
                  <c:v>44.992705575959256</c:v>
                </c:pt>
                <c:pt idx="15747">
                  <c:v>44.992848351274169</c:v>
                </c:pt>
                <c:pt idx="15748">
                  <c:v>44.993312661536258</c:v>
                </c:pt>
                <c:pt idx="15749">
                  <c:v>44.995480548058197</c:v>
                </c:pt>
                <c:pt idx="15750">
                  <c:v>44.995992755469956</c:v>
                </c:pt>
                <c:pt idx="15751">
                  <c:v>44.996508909556574</c:v>
                </c:pt>
                <c:pt idx="15752">
                  <c:v>44.997006021957489</c:v>
                </c:pt>
                <c:pt idx="15753">
                  <c:v>44.997214914476018</c:v>
                </c:pt>
                <c:pt idx="15754">
                  <c:v>44.999997603200484</c:v>
                </c:pt>
                <c:pt idx="15755">
                  <c:v>45.000838764320527</c:v>
                </c:pt>
                <c:pt idx="15756">
                  <c:v>45.001230453083224</c:v>
                </c:pt>
                <c:pt idx="15757">
                  <c:v>45.002713694944369</c:v>
                </c:pt>
                <c:pt idx="15758">
                  <c:v>45.002983012955838</c:v>
                </c:pt>
                <c:pt idx="15759">
                  <c:v>45.005350014998541</c:v>
                </c:pt>
                <c:pt idx="15760">
                  <c:v>45.005980014073074</c:v>
                </c:pt>
                <c:pt idx="15761">
                  <c:v>45.006132846002068</c:v>
                </c:pt>
                <c:pt idx="15762">
                  <c:v>45.008303987351269</c:v>
                </c:pt>
                <c:pt idx="15763">
                  <c:v>45.011712108499438</c:v>
                </c:pt>
                <c:pt idx="15764">
                  <c:v>45.012480790465268</c:v>
                </c:pt>
                <c:pt idx="15765">
                  <c:v>45.013806274898307</c:v>
                </c:pt>
                <c:pt idx="15766">
                  <c:v>45.016105464014373</c:v>
                </c:pt>
                <c:pt idx="15767">
                  <c:v>45.016219985913843</c:v>
                </c:pt>
                <c:pt idx="15768">
                  <c:v>45.016477982729924</c:v>
                </c:pt>
                <c:pt idx="15769">
                  <c:v>45.016576672632638</c:v>
                </c:pt>
                <c:pt idx="15770">
                  <c:v>45.017100683206394</c:v>
                </c:pt>
                <c:pt idx="15771">
                  <c:v>45.018083684275631</c:v>
                </c:pt>
                <c:pt idx="15772">
                  <c:v>45.018673094454108</c:v>
                </c:pt>
                <c:pt idx="15773">
                  <c:v>45.019073118587912</c:v>
                </c:pt>
                <c:pt idx="15774">
                  <c:v>45.019402443801674</c:v>
                </c:pt>
                <c:pt idx="15775">
                  <c:v>45.019676423655753</c:v>
                </c:pt>
                <c:pt idx="15776">
                  <c:v>45.020958839302573</c:v>
                </c:pt>
                <c:pt idx="15777">
                  <c:v>45.022404609816796</c:v>
                </c:pt>
                <c:pt idx="15778">
                  <c:v>45.024633012103656</c:v>
                </c:pt>
                <c:pt idx="15779">
                  <c:v>45.028964448560835</c:v>
                </c:pt>
                <c:pt idx="15780">
                  <c:v>45.032396057567979</c:v>
                </c:pt>
                <c:pt idx="15781">
                  <c:v>45.033279070073284</c:v>
                </c:pt>
                <c:pt idx="15782">
                  <c:v>45.03335437525881</c:v>
                </c:pt>
                <c:pt idx="15783">
                  <c:v>45.034037224386594</c:v>
                </c:pt>
                <c:pt idx="15784">
                  <c:v>45.035163981270316</c:v>
                </c:pt>
                <c:pt idx="15785">
                  <c:v>45.036473259035141</c:v>
                </c:pt>
                <c:pt idx="15786">
                  <c:v>45.042536240498308</c:v>
                </c:pt>
                <c:pt idx="15787">
                  <c:v>45.042722098554705</c:v>
                </c:pt>
                <c:pt idx="15788">
                  <c:v>45.043902796110146</c:v>
                </c:pt>
                <c:pt idx="15789">
                  <c:v>45.044154470783219</c:v>
                </c:pt>
                <c:pt idx="15790">
                  <c:v>45.045565623766407</c:v>
                </c:pt>
                <c:pt idx="15791">
                  <c:v>45.050090871661119</c:v>
                </c:pt>
                <c:pt idx="15792">
                  <c:v>45.050270152146716</c:v>
                </c:pt>
                <c:pt idx="15793">
                  <c:v>45.051344108347578</c:v>
                </c:pt>
                <c:pt idx="15794">
                  <c:v>45.051570994706353</c:v>
                </c:pt>
                <c:pt idx="15795">
                  <c:v>45.052326731067829</c:v>
                </c:pt>
                <c:pt idx="15796">
                  <c:v>45.053982409122462</c:v>
                </c:pt>
                <c:pt idx="15797">
                  <c:v>45.058385304413079</c:v>
                </c:pt>
                <c:pt idx="15798">
                  <c:v>45.05868424900121</c:v>
                </c:pt>
                <c:pt idx="15799">
                  <c:v>45.059899584153264</c:v>
                </c:pt>
                <c:pt idx="15800">
                  <c:v>45.06025760525273</c:v>
                </c:pt>
                <c:pt idx="15801">
                  <c:v>45.062729081203202</c:v>
                </c:pt>
                <c:pt idx="15802">
                  <c:v>45.064158226489795</c:v>
                </c:pt>
                <c:pt idx="15803">
                  <c:v>45.065103768827051</c:v>
                </c:pt>
                <c:pt idx="15804">
                  <c:v>45.068426874879201</c:v>
                </c:pt>
                <c:pt idx="15805">
                  <c:v>45.068549070134495</c:v>
                </c:pt>
                <c:pt idx="15806">
                  <c:v>45.070058721318411</c:v>
                </c:pt>
                <c:pt idx="15807">
                  <c:v>45.070994507975264</c:v>
                </c:pt>
                <c:pt idx="15808">
                  <c:v>45.072216984757652</c:v>
                </c:pt>
                <c:pt idx="15809">
                  <c:v>45.073895637330445</c:v>
                </c:pt>
                <c:pt idx="15810">
                  <c:v>45.076192315243823</c:v>
                </c:pt>
                <c:pt idx="15811">
                  <c:v>45.076813044344206</c:v>
                </c:pt>
                <c:pt idx="15812">
                  <c:v>45.077005414214334</c:v>
                </c:pt>
                <c:pt idx="15813">
                  <c:v>45.078968394007099</c:v>
                </c:pt>
                <c:pt idx="15814">
                  <c:v>45.080962578457793</c:v>
                </c:pt>
                <c:pt idx="15815">
                  <c:v>45.083261225225769</c:v>
                </c:pt>
                <c:pt idx="15816">
                  <c:v>45.083788497532844</c:v>
                </c:pt>
                <c:pt idx="15817">
                  <c:v>45.084895235606666</c:v>
                </c:pt>
                <c:pt idx="15818">
                  <c:v>45.085343926884065</c:v>
                </c:pt>
                <c:pt idx="15819">
                  <c:v>45.08851562393194</c:v>
                </c:pt>
                <c:pt idx="15820">
                  <c:v>45.089559861162485</c:v>
                </c:pt>
                <c:pt idx="15821">
                  <c:v>45.091093235562255</c:v>
                </c:pt>
                <c:pt idx="15822">
                  <c:v>45.091479366743116</c:v>
                </c:pt>
                <c:pt idx="15823">
                  <c:v>45.093062799258227</c:v>
                </c:pt>
                <c:pt idx="15824">
                  <c:v>45.09313363851858</c:v>
                </c:pt>
                <c:pt idx="15825">
                  <c:v>45.09383253588004</c:v>
                </c:pt>
                <c:pt idx="15826">
                  <c:v>45.096747095664661</c:v>
                </c:pt>
                <c:pt idx="15827">
                  <c:v>45.097058568129029</c:v>
                </c:pt>
                <c:pt idx="15828">
                  <c:v>45.097440227338637</c:v>
                </c:pt>
                <c:pt idx="15829">
                  <c:v>45.097599657451532</c:v>
                </c:pt>
                <c:pt idx="15830">
                  <c:v>45.098625159362925</c:v>
                </c:pt>
                <c:pt idx="15831">
                  <c:v>45.101867759326076</c:v>
                </c:pt>
                <c:pt idx="15832">
                  <c:v>45.102284349465343</c:v>
                </c:pt>
                <c:pt idx="15833">
                  <c:v>45.102450673391395</c:v>
                </c:pt>
                <c:pt idx="15834">
                  <c:v>45.104213469850535</c:v>
                </c:pt>
                <c:pt idx="15835">
                  <c:v>45.108664666411229</c:v>
                </c:pt>
                <c:pt idx="15836">
                  <c:v>45.10990545856157</c:v>
                </c:pt>
                <c:pt idx="15837">
                  <c:v>45.114630880357417</c:v>
                </c:pt>
                <c:pt idx="15838">
                  <c:v>45.115174312512487</c:v>
                </c:pt>
                <c:pt idx="15839">
                  <c:v>45.115732562425634</c:v>
                </c:pt>
                <c:pt idx="15840">
                  <c:v>45.116388744020391</c:v>
                </c:pt>
                <c:pt idx="15841">
                  <c:v>45.117690981835125</c:v>
                </c:pt>
                <c:pt idx="15842">
                  <c:v>45.117870774961972</c:v>
                </c:pt>
                <c:pt idx="15843">
                  <c:v>45.118143724782854</c:v>
                </c:pt>
                <c:pt idx="15844">
                  <c:v>45.120288307328465</c:v>
                </c:pt>
                <c:pt idx="15845">
                  <c:v>45.121487162255697</c:v>
                </c:pt>
                <c:pt idx="15846">
                  <c:v>45.124836876743991</c:v>
                </c:pt>
                <c:pt idx="15847">
                  <c:v>45.127131090940374</c:v>
                </c:pt>
                <c:pt idx="15848">
                  <c:v>45.13373536188432</c:v>
                </c:pt>
                <c:pt idx="15849">
                  <c:v>45.134269219660474</c:v>
                </c:pt>
                <c:pt idx="15850">
                  <c:v>45.13517616494974</c:v>
                </c:pt>
                <c:pt idx="15851">
                  <c:v>45.140700807373214</c:v>
                </c:pt>
                <c:pt idx="15852">
                  <c:v>45.143027763037679</c:v>
                </c:pt>
                <c:pt idx="15853">
                  <c:v>45.143510953429342</c:v>
                </c:pt>
                <c:pt idx="15854">
                  <c:v>45.14371753364729</c:v>
                </c:pt>
                <c:pt idx="15855">
                  <c:v>45.14552822379548</c:v>
                </c:pt>
                <c:pt idx="15856">
                  <c:v>45.147586482115415</c:v>
                </c:pt>
                <c:pt idx="15857">
                  <c:v>45.149472099082516</c:v>
                </c:pt>
                <c:pt idx="15858">
                  <c:v>45.150644518345985</c:v>
                </c:pt>
                <c:pt idx="15859">
                  <c:v>45.151012539982347</c:v>
                </c:pt>
                <c:pt idx="15860">
                  <c:v>45.15315934716466</c:v>
                </c:pt>
                <c:pt idx="15861">
                  <c:v>45.154131827705534</c:v>
                </c:pt>
                <c:pt idx="15862">
                  <c:v>45.155357353431732</c:v>
                </c:pt>
                <c:pt idx="15863">
                  <c:v>45.155380887034724</c:v>
                </c:pt>
                <c:pt idx="15864">
                  <c:v>45.155955765568827</c:v>
                </c:pt>
                <c:pt idx="15865">
                  <c:v>45.158764207478029</c:v>
                </c:pt>
                <c:pt idx="15866">
                  <c:v>45.159573530207552</c:v>
                </c:pt>
                <c:pt idx="15867">
                  <c:v>45.16215507936257</c:v>
                </c:pt>
                <c:pt idx="15868">
                  <c:v>45.170475468251105</c:v>
                </c:pt>
                <c:pt idx="15869">
                  <c:v>45.170877225454227</c:v>
                </c:pt>
                <c:pt idx="15870">
                  <c:v>45.173673950895669</c:v>
                </c:pt>
                <c:pt idx="15871">
                  <c:v>45.174734707806714</c:v>
                </c:pt>
                <c:pt idx="15872">
                  <c:v>45.179163844162197</c:v>
                </c:pt>
                <c:pt idx="15873">
                  <c:v>45.179637755475881</c:v>
                </c:pt>
                <c:pt idx="15874">
                  <c:v>45.180274580669106</c:v>
                </c:pt>
                <c:pt idx="15875">
                  <c:v>45.184636321829323</c:v>
                </c:pt>
                <c:pt idx="15876">
                  <c:v>45.185351925673139</c:v>
                </c:pt>
                <c:pt idx="15877">
                  <c:v>45.192595305987972</c:v>
                </c:pt>
                <c:pt idx="15878">
                  <c:v>45.193169289139185</c:v>
                </c:pt>
                <c:pt idx="15879">
                  <c:v>45.197580261854874</c:v>
                </c:pt>
                <c:pt idx="15880">
                  <c:v>45.197752194312059</c:v>
                </c:pt>
                <c:pt idx="15881">
                  <c:v>45.199109192124283</c:v>
                </c:pt>
                <c:pt idx="15882">
                  <c:v>45.201490132726256</c:v>
                </c:pt>
                <c:pt idx="15883">
                  <c:v>45.202406321201131</c:v>
                </c:pt>
                <c:pt idx="15884">
                  <c:v>45.202627258241861</c:v>
                </c:pt>
                <c:pt idx="15885">
                  <c:v>45.205610050047291</c:v>
                </c:pt>
                <c:pt idx="15886">
                  <c:v>45.20653414726106</c:v>
                </c:pt>
                <c:pt idx="15887">
                  <c:v>45.206932958037491</c:v>
                </c:pt>
                <c:pt idx="15888">
                  <c:v>45.207685108075061</c:v>
                </c:pt>
                <c:pt idx="15889">
                  <c:v>45.208738093542273</c:v>
                </c:pt>
                <c:pt idx="15890">
                  <c:v>45.209187653685653</c:v>
                </c:pt>
                <c:pt idx="15891">
                  <c:v>45.211137860710473</c:v>
                </c:pt>
                <c:pt idx="15892">
                  <c:v>45.213626114754931</c:v>
                </c:pt>
                <c:pt idx="15893">
                  <c:v>45.21634273522222</c:v>
                </c:pt>
                <c:pt idx="15894">
                  <c:v>45.217237686422386</c:v>
                </c:pt>
                <c:pt idx="15895">
                  <c:v>45.217319993390127</c:v>
                </c:pt>
                <c:pt idx="15896">
                  <c:v>45.218214454609026</c:v>
                </c:pt>
                <c:pt idx="15897">
                  <c:v>45.2183965690311</c:v>
                </c:pt>
                <c:pt idx="15898">
                  <c:v>45.218890767976134</c:v>
                </c:pt>
                <c:pt idx="15899">
                  <c:v>45.219670243932498</c:v>
                </c:pt>
                <c:pt idx="15900">
                  <c:v>45.220118116606628</c:v>
                </c:pt>
                <c:pt idx="15901">
                  <c:v>45.225637340562301</c:v>
                </c:pt>
                <c:pt idx="15902">
                  <c:v>45.229400910519722</c:v>
                </c:pt>
                <c:pt idx="15903">
                  <c:v>45.231600554769223</c:v>
                </c:pt>
                <c:pt idx="15904">
                  <c:v>45.232245270649955</c:v>
                </c:pt>
                <c:pt idx="15905">
                  <c:v>45.232926999268713</c:v>
                </c:pt>
                <c:pt idx="15906">
                  <c:v>45.234432812702401</c:v>
                </c:pt>
                <c:pt idx="15907">
                  <c:v>45.237848051308966</c:v>
                </c:pt>
                <c:pt idx="15908">
                  <c:v>45.237991247137657</c:v>
                </c:pt>
                <c:pt idx="15909">
                  <c:v>45.238438441956497</c:v>
                </c:pt>
                <c:pt idx="15910">
                  <c:v>45.239438759990747</c:v>
                </c:pt>
                <c:pt idx="15911">
                  <c:v>45.240685021026884</c:v>
                </c:pt>
                <c:pt idx="15912">
                  <c:v>45.243209670146022</c:v>
                </c:pt>
                <c:pt idx="15913">
                  <c:v>45.244066162883655</c:v>
                </c:pt>
                <c:pt idx="15914">
                  <c:v>45.244205206305537</c:v>
                </c:pt>
                <c:pt idx="15915">
                  <c:v>45.244929169936135</c:v>
                </c:pt>
                <c:pt idx="15916">
                  <c:v>45.245142721121482</c:v>
                </c:pt>
                <c:pt idx="15917">
                  <c:v>45.247557768325123</c:v>
                </c:pt>
                <c:pt idx="15918">
                  <c:v>45.247593861012163</c:v>
                </c:pt>
                <c:pt idx="15919">
                  <c:v>45.248120843790026</c:v>
                </c:pt>
                <c:pt idx="15920">
                  <c:v>45.25219445671253</c:v>
                </c:pt>
                <c:pt idx="15921">
                  <c:v>45.253011547880917</c:v>
                </c:pt>
                <c:pt idx="15922">
                  <c:v>45.253228295502112</c:v>
                </c:pt>
                <c:pt idx="15923">
                  <c:v>45.253891978853652</c:v>
                </c:pt>
                <c:pt idx="15924">
                  <c:v>45.254343074356932</c:v>
                </c:pt>
                <c:pt idx="15925">
                  <c:v>45.254841159422654</c:v>
                </c:pt>
                <c:pt idx="15926">
                  <c:v>45.260380952826324</c:v>
                </c:pt>
                <c:pt idx="15927">
                  <c:v>45.261551328318426</c:v>
                </c:pt>
                <c:pt idx="15928">
                  <c:v>45.261875620381339</c:v>
                </c:pt>
                <c:pt idx="15929">
                  <c:v>45.264200296408042</c:v>
                </c:pt>
                <c:pt idx="15930">
                  <c:v>45.265279444418411</c:v>
                </c:pt>
                <c:pt idx="15931">
                  <c:v>45.266006551626184</c:v>
                </c:pt>
                <c:pt idx="15932">
                  <c:v>45.268077004201409</c:v>
                </c:pt>
                <c:pt idx="15933">
                  <c:v>45.268469179511577</c:v>
                </c:pt>
                <c:pt idx="15934">
                  <c:v>45.26867540289625</c:v>
                </c:pt>
                <c:pt idx="15935">
                  <c:v>45.271383910034686</c:v>
                </c:pt>
                <c:pt idx="15936">
                  <c:v>45.275748869101996</c:v>
                </c:pt>
                <c:pt idx="15937">
                  <c:v>45.281384329857055</c:v>
                </c:pt>
                <c:pt idx="15938">
                  <c:v>45.282425760455837</c:v>
                </c:pt>
                <c:pt idx="15939">
                  <c:v>45.284062107372776</c:v>
                </c:pt>
                <c:pt idx="15940">
                  <c:v>45.288270884323175</c:v>
                </c:pt>
                <c:pt idx="15941">
                  <c:v>45.288889994416166</c:v>
                </c:pt>
                <c:pt idx="15942">
                  <c:v>45.290948353160836</c:v>
                </c:pt>
                <c:pt idx="15943">
                  <c:v>45.299860735020218</c:v>
                </c:pt>
                <c:pt idx="15944">
                  <c:v>45.301042758420309</c:v>
                </c:pt>
                <c:pt idx="15945">
                  <c:v>45.301171064088329</c:v>
                </c:pt>
                <c:pt idx="15946">
                  <c:v>45.304254343571493</c:v>
                </c:pt>
                <c:pt idx="15947">
                  <c:v>45.305044060003624</c:v>
                </c:pt>
                <c:pt idx="15948">
                  <c:v>45.307733853319547</c:v>
                </c:pt>
                <c:pt idx="15949">
                  <c:v>45.307837928416276</c:v>
                </c:pt>
                <c:pt idx="15950">
                  <c:v>45.308012347408749</c:v>
                </c:pt>
                <c:pt idx="15951">
                  <c:v>45.309481746521762</c:v>
                </c:pt>
                <c:pt idx="15952">
                  <c:v>45.310431478171502</c:v>
                </c:pt>
                <c:pt idx="15953">
                  <c:v>45.313050941875758</c:v>
                </c:pt>
                <c:pt idx="15954">
                  <c:v>45.316069510013449</c:v>
                </c:pt>
                <c:pt idx="15955">
                  <c:v>45.316195552467057</c:v>
                </c:pt>
                <c:pt idx="15956">
                  <c:v>45.316537551987913</c:v>
                </c:pt>
                <c:pt idx="15957">
                  <c:v>45.317177443630548</c:v>
                </c:pt>
                <c:pt idx="15958">
                  <c:v>45.317499950170344</c:v>
                </c:pt>
                <c:pt idx="15959">
                  <c:v>45.318226606108567</c:v>
                </c:pt>
                <c:pt idx="15960">
                  <c:v>45.321887422938069</c:v>
                </c:pt>
                <c:pt idx="15961">
                  <c:v>45.323631432680656</c:v>
                </c:pt>
                <c:pt idx="15962">
                  <c:v>45.324200041409341</c:v>
                </c:pt>
                <c:pt idx="15963">
                  <c:v>45.324622879652821</c:v>
                </c:pt>
                <c:pt idx="15964">
                  <c:v>45.325771861328455</c:v>
                </c:pt>
                <c:pt idx="15965">
                  <c:v>45.331618816242219</c:v>
                </c:pt>
                <c:pt idx="15966">
                  <c:v>45.334951519121162</c:v>
                </c:pt>
                <c:pt idx="15967">
                  <c:v>45.33660965035434</c:v>
                </c:pt>
                <c:pt idx="15968">
                  <c:v>45.338462387445759</c:v>
                </c:pt>
                <c:pt idx="15969">
                  <c:v>45.347335511646797</c:v>
                </c:pt>
                <c:pt idx="15970">
                  <c:v>45.34845694792633</c:v>
                </c:pt>
                <c:pt idx="15971">
                  <c:v>45.350440165375502</c:v>
                </c:pt>
                <c:pt idx="15972">
                  <c:v>45.355669653206654</c:v>
                </c:pt>
                <c:pt idx="15973">
                  <c:v>45.355760529128894</c:v>
                </c:pt>
                <c:pt idx="15974">
                  <c:v>45.355967683200433</c:v>
                </c:pt>
                <c:pt idx="15975">
                  <c:v>45.357924597268386</c:v>
                </c:pt>
                <c:pt idx="15976">
                  <c:v>45.360378110428663</c:v>
                </c:pt>
                <c:pt idx="15977">
                  <c:v>45.361081294808557</c:v>
                </c:pt>
                <c:pt idx="15978">
                  <c:v>45.362538315082269</c:v>
                </c:pt>
                <c:pt idx="15979">
                  <c:v>45.364575782820175</c:v>
                </c:pt>
                <c:pt idx="15980">
                  <c:v>45.364649931058054</c:v>
                </c:pt>
                <c:pt idx="15981">
                  <c:v>45.365169405417554</c:v>
                </c:pt>
                <c:pt idx="15982">
                  <c:v>45.366040307933339</c:v>
                </c:pt>
                <c:pt idx="15983">
                  <c:v>45.366575528287584</c:v>
                </c:pt>
                <c:pt idx="15984">
                  <c:v>45.366577571746973</c:v>
                </c:pt>
                <c:pt idx="15985">
                  <c:v>45.369946365495316</c:v>
                </c:pt>
                <c:pt idx="15986">
                  <c:v>45.376358257548844</c:v>
                </c:pt>
                <c:pt idx="15987">
                  <c:v>45.377180569058112</c:v>
                </c:pt>
                <c:pt idx="15988">
                  <c:v>45.379839168629985</c:v>
                </c:pt>
                <c:pt idx="15989">
                  <c:v>45.383209293968832</c:v>
                </c:pt>
                <c:pt idx="15990">
                  <c:v>45.385529448304943</c:v>
                </c:pt>
                <c:pt idx="15991">
                  <c:v>45.386283930917621</c:v>
                </c:pt>
                <c:pt idx="15992">
                  <c:v>45.390061206715167</c:v>
                </c:pt>
                <c:pt idx="15993">
                  <c:v>45.393153379161575</c:v>
                </c:pt>
                <c:pt idx="15994">
                  <c:v>45.39668412415525</c:v>
                </c:pt>
                <c:pt idx="15995">
                  <c:v>45.397283685540124</c:v>
                </c:pt>
                <c:pt idx="15996">
                  <c:v>45.397673794054477</c:v>
                </c:pt>
                <c:pt idx="15997">
                  <c:v>45.397789458117536</c:v>
                </c:pt>
                <c:pt idx="15998">
                  <c:v>45.403212861795652</c:v>
                </c:pt>
                <c:pt idx="15999">
                  <c:v>45.403684978011782</c:v>
                </c:pt>
                <c:pt idx="16000">
                  <c:v>45.411179239737343</c:v>
                </c:pt>
                <c:pt idx="16001">
                  <c:v>45.413113990250544</c:v>
                </c:pt>
                <c:pt idx="16002">
                  <c:v>45.41429239066467</c:v>
                </c:pt>
                <c:pt idx="16003">
                  <c:v>45.414763776189851</c:v>
                </c:pt>
                <c:pt idx="16004">
                  <c:v>45.417802275617028</c:v>
                </c:pt>
                <c:pt idx="16005">
                  <c:v>45.419263897297334</c:v>
                </c:pt>
                <c:pt idx="16006">
                  <c:v>45.421737161328203</c:v>
                </c:pt>
                <c:pt idx="16007">
                  <c:v>45.424941444417357</c:v>
                </c:pt>
                <c:pt idx="16008">
                  <c:v>45.427767595839789</c:v>
                </c:pt>
                <c:pt idx="16009">
                  <c:v>45.431337487357133</c:v>
                </c:pt>
                <c:pt idx="16010">
                  <c:v>45.433261884047077</c:v>
                </c:pt>
                <c:pt idx="16011">
                  <c:v>45.44073273273473</c:v>
                </c:pt>
                <c:pt idx="16012">
                  <c:v>45.441696231550587</c:v>
                </c:pt>
                <c:pt idx="16013">
                  <c:v>45.441904932245663</c:v>
                </c:pt>
                <c:pt idx="16014">
                  <c:v>45.442370465397076</c:v>
                </c:pt>
                <c:pt idx="16015">
                  <c:v>45.443169598699775</c:v>
                </c:pt>
                <c:pt idx="16016">
                  <c:v>45.444456561253752</c:v>
                </c:pt>
                <c:pt idx="16017">
                  <c:v>45.445501787331715</c:v>
                </c:pt>
                <c:pt idx="16018">
                  <c:v>45.446870872149411</c:v>
                </c:pt>
                <c:pt idx="16019">
                  <c:v>45.452074719670591</c:v>
                </c:pt>
                <c:pt idx="16020">
                  <c:v>45.453586492010203</c:v>
                </c:pt>
                <c:pt idx="16021">
                  <c:v>45.454658854897119</c:v>
                </c:pt>
                <c:pt idx="16022">
                  <c:v>45.455678849542231</c:v>
                </c:pt>
                <c:pt idx="16023">
                  <c:v>45.45649099165523</c:v>
                </c:pt>
                <c:pt idx="16024">
                  <c:v>45.458235944851282</c:v>
                </c:pt>
                <c:pt idx="16025">
                  <c:v>45.461831595271939</c:v>
                </c:pt>
                <c:pt idx="16026">
                  <c:v>45.462367844700267</c:v>
                </c:pt>
                <c:pt idx="16027">
                  <c:v>45.463941610424158</c:v>
                </c:pt>
                <c:pt idx="16028">
                  <c:v>45.464459118845184</c:v>
                </c:pt>
                <c:pt idx="16029">
                  <c:v>45.465945924818961</c:v>
                </c:pt>
                <c:pt idx="16030">
                  <c:v>45.466672012930303</c:v>
                </c:pt>
                <c:pt idx="16031">
                  <c:v>45.466928611247361</c:v>
                </c:pt>
                <c:pt idx="16032">
                  <c:v>45.468800583116717</c:v>
                </c:pt>
                <c:pt idx="16033">
                  <c:v>45.471503376237109</c:v>
                </c:pt>
                <c:pt idx="16034">
                  <c:v>45.472178770027568</c:v>
                </c:pt>
                <c:pt idx="16035">
                  <c:v>45.47291086405982</c:v>
                </c:pt>
                <c:pt idx="16036">
                  <c:v>45.473527958057659</c:v>
                </c:pt>
                <c:pt idx="16037">
                  <c:v>45.47608319234557</c:v>
                </c:pt>
                <c:pt idx="16038">
                  <c:v>45.478491879928171</c:v>
                </c:pt>
                <c:pt idx="16039">
                  <c:v>45.47951388831239</c:v>
                </c:pt>
                <c:pt idx="16040">
                  <c:v>45.479702935416917</c:v>
                </c:pt>
                <c:pt idx="16041">
                  <c:v>45.483893424512218</c:v>
                </c:pt>
                <c:pt idx="16042">
                  <c:v>45.485012372668969</c:v>
                </c:pt>
                <c:pt idx="16043">
                  <c:v>45.488806795296924</c:v>
                </c:pt>
                <c:pt idx="16044">
                  <c:v>45.494405300620251</c:v>
                </c:pt>
                <c:pt idx="16045">
                  <c:v>45.494519466494239</c:v>
                </c:pt>
                <c:pt idx="16046">
                  <c:v>45.49694277024301</c:v>
                </c:pt>
                <c:pt idx="16047">
                  <c:v>45.49772392242501</c:v>
                </c:pt>
                <c:pt idx="16048">
                  <c:v>45.498410833436367</c:v>
                </c:pt>
                <c:pt idx="16049">
                  <c:v>45.502055954765368</c:v>
                </c:pt>
                <c:pt idx="16050">
                  <c:v>45.504059381488986</c:v>
                </c:pt>
                <c:pt idx="16051">
                  <c:v>45.509001408182961</c:v>
                </c:pt>
                <c:pt idx="16052">
                  <c:v>45.511996785627531</c:v>
                </c:pt>
                <c:pt idx="16053">
                  <c:v>45.51468940810782</c:v>
                </c:pt>
                <c:pt idx="16054">
                  <c:v>45.522877836228147</c:v>
                </c:pt>
                <c:pt idx="16055">
                  <c:v>45.523641492156415</c:v>
                </c:pt>
                <c:pt idx="16056">
                  <c:v>45.530651000266538</c:v>
                </c:pt>
                <c:pt idx="16057">
                  <c:v>45.533398789877651</c:v>
                </c:pt>
                <c:pt idx="16058">
                  <c:v>45.537149502989635</c:v>
                </c:pt>
                <c:pt idx="16059">
                  <c:v>45.546248730578164</c:v>
                </c:pt>
                <c:pt idx="16060">
                  <c:v>45.550486062539008</c:v>
                </c:pt>
                <c:pt idx="16061">
                  <c:v>45.557135323393744</c:v>
                </c:pt>
                <c:pt idx="16062">
                  <c:v>45.561706650347354</c:v>
                </c:pt>
                <c:pt idx="16063">
                  <c:v>45.565757741783138</c:v>
                </c:pt>
                <c:pt idx="16064">
                  <c:v>45.566651622542224</c:v>
                </c:pt>
                <c:pt idx="16065">
                  <c:v>45.571151738491146</c:v>
                </c:pt>
                <c:pt idx="16066">
                  <c:v>45.57124407452033</c:v>
                </c:pt>
                <c:pt idx="16067">
                  <c:v>45.57365546521887</c:v>
                </c:pt>
                <c:pt idx="16068">
                  <c:v>45.586782069920162</c:v>
                </c:pt>
                <c:pt idx="16069">
                  <c:v>45.590497536098816</c:v>
                </c:pt>
                <c:pt idx="16070">
                  <c:v>45.596509081140383</c:v>
                </c:pt>
                <c:pt idx="16071">
                  <c:v>45.599567403298025</c:v>
                </c:pt>
                <c:pt idx="16072">
                  <c:v>45.603545271840972</c:v>
                </c:pt>
                <c:pt idx="16073">
                  <c:v>45.608154101563947</c:v>
                </c:pt>
                <c:pt idx="16074">
                  <c:v>45.613269992858228</c:v>
                </c:pt>
                <c:pt idx="16075">
                  <c:v>45.620412781076837</c:v>
                </c:pt>
                <c:pt idx="16076">
                  <c:v>45.624306702684606</c:v>
                </c:pt>
                <c:pt idx="16077">
                  <c:v>45.626991234775844</c:v>
                </c:pt>
                <c:pt idx="16078">
                  <c:v>45.632759860213845</c:v>
                </c:pt>
                <c:pt idx="16079">
                  <c:v>45.635944253492134</c:v>
                </c:pt>
                <c:pt idx="16080">
                  <c:v>45.638491480524408</c:v>
                </c:pt>
                <c:pt idx="16081">
                  <c:v>45.640516742773535</c:v>
                </c:pt>
                <c:pt idx="16082">
                  <c:v>45.64058770214956</c:v>
                </c:pt>
                <c:pt idx="16083">
                  <c:v>45.641877604875525</c:v>
                </c:pt>
                <c:pt idx="16084">
                  <c:v>45.642402329327403</c:v>
                </c:pt>
                <c:pt idx="16085">
                  <c:v>45.647201988764614</c:v>
                </c:pt>
                <c:pt idx="16086">
                  <c:v>45.649772961677698</c:v>
                </c:pt>
                <c:pt idx="16087">
                  <c:v>45.650277157058895</c:v>
                </c:pt>
                <c:pt idx="16088">
                  <c:v>45.652970149273187</c:v>
                </c:pt>
                <c:pt idx="16089">
                  <c:v>45.657835144861011</c:v>
                </c:pt>
                <c:pt idx="16090">
                  <c:v>45.658535652828462</c:v>
                </c:pt>
                <c:pt idx="16091">
                  <c:v>45.662503483337595</c:v>
                </c:pt>
                <c:pt idx="16092">
                  <c:v>45.662786020164475</c:v>
                </c:pt>
                <c:pt idx="16093">
                  <c:v>45.66919323017305</c:v>
                </c:pt>
                <c:pt idx="16094">
                  <c:v>45.671004227392487</c:v>
                </c:pt>
                <c:pt idx="16095">
                  <c:v>45.671414455427453</c:v>
                </c:pt>
                <c:pt idx="16096">
                  <c:v>45.672149753065682</c:v>
                </c:pt>
                <c:pt idx="16097">
                  <c:v>45.673866208794017</c:v>
                </c:pt>
                <c:pt idx="16098">
                  <c:v>45.67518776127033</c:v>
                </c:pt>
                <c:pt idx="16099">
                  <c:v>45.676532027615011</c:v>
                </c:pt>
                <c:pt idx="16100">
                  <c:v>45.682648534373129</c:v>
                </c:pt>
                <c:pt idx="16101">
                  <c:v>45.685254096175811</c:v>
                </c:pt>
                <c:pt idx="16102">
                  <c:v>45.685375985344216</c:v>
                </c:pt>
                <c:pt idx="16103">
                  <c:v>45.686490518958152</c:v>
                </c:pt>
                <c:pt idx="16104">
                  <c:v>45.692006410497292</c:v>
                </c:pt>
                <c:pt idx="16105">
                  <c:v>45.699786079065795</c:v>
                </c:pt>
                <c:pt idx="16106">
                  <c:v>45.699873783620212</c:v>
                </c:pt>
                <c:pt idx="16107">
                  <c:v>45.710933267675173</c:v>
                </c:pt>
                <c:pt idx="16108">
                  <c:v>45.718034767154904</c:v>
                </c:pt>
                <c:pt idx="16109">
                  <c:v>45.725447998918554</c:v>
                </c:pt>
                <c:pt idx="16110">
                  <c:v>45.725730541302454</c:v>
                </c:pt>
                <c:pt idx="16111">
                  <c:v>45.735587080318808</c:v>
                </c:pt>
                <c:pt idx="16112">
                  <c:v>45.740136571211352</c:v>
                </c:pt>
                <c:pt idx="16113">
                  <c:v>45.748105196991617</c:v>
                </c:pt>
                <c:pt idx="16114">
                  <c:v>45.754689759362748</c:v>
                </c:pt>
                <c:pt idx="16115">
                  <c:v>45.757619684232949</c:v>
                </c:pt>
                <c:pt idx="16116">
                  <c:v>45.762714335484951</c:v>
                </c:pt>
                <c:pt idx="16117">
                  <c:v>45.768407502850515</c:v>
                </c:pt>
                <c:pt idx="16118">
                  <c:v>45.771021111040376</c:v>
                </c:pt>
                <c:pt idx="16119">
                  <c:v>45.771411337315897</c:v>
                </c:pt>
                <c:pt idx="16120">
                  <c:v>45.7757539796361</c:v>
                </c:pt>
                <c:pt idx="16121">
                  <c:v>45.776415288056519</c:v>
                </c:pt>
                <c:pt idx="16122">
                  <c:v>45.777907750217906</c:v>
                </c:pt>
                <c:pt idx="16123">
                  <c:v>45.778198154848731</c:v>
                </c:pt>
                <c:pt idx="16124">
                  <c:v>45.778328144094857</c:v>
                </c:pt>
                <c:pt idx="16125">
                  <c:v>45.781742460166512</c:v>
                </c:pt>
                <c:pt idx="16126">
                  <c:v>45.781750563233118</c:v>
                </c:pt>
                <c:pt idx="16127">
                  <c:v>45.78589443437798</c:v>
                </c:pt>
                <c:pt idx="16128">
                  <c:v>45.787920017834274</c:v>
                </c:pt>
                <c:pt idx="16129">
                  <c:v>45.791478687256664</c:v>
                </c:pt>
                <c:pt idx="16130">
                  <c:v>45.795531084888367</c:v>
                </c:pt>
                <c:pt idx="16131">
                  <c:v>45.796668858266294</c:v>
                </c:pt>
                <c:pt idx="16132">
                  <c:v>45.799686837836582</c:v>
                </c:pt>
                <c:pt idx="16133">
                  <c:v>45.80267244448811</c:v>
                </c:pt>
                <c:pt idx="16134">
                  <c:v>45.804297800305214</c:v>
                </c:pt>
                <c:pt idx="16135">
                  <c:v>45.809552611354761</c:v>
                </c:pt>
                <c:pt idx="16136">
                  <c:v>45.810908485534547</c:v>
                </c:pt>
                <c:pt idx="16137">
                  <c:v>45.817484562932876</c:v>
                </c:pt>
                <c:pt idx="16138">
                  <c:v>45.82159085185684</c:v>
                </c:pt>
                <c:pt idx="16139">
                  <c:v>45.823721654525926</c:v>
                </c:pt>
                <c:pt idx="16140">
                  <c:v>45.823997106714323</c:v>
                </c:pt>
                <c:pt idx="16141">
                  <c:v>45.824931630199401</c:v>
                </c:pt>
                <c:pt idx="16142">
                  <c:v>45.827000496608413</c:v>
                </c:pt>
                <c:pt idx="16143">
                  <c:v>45.83076647603535</c:v>
                </c:pt>
                <c:pt idx="16144">
                  <c:v>45.833108876375519</c:v>
                </c:pt>
                <c:pt idx="16145">
                  <c:v>45.834766432704335</c:v>
                </c:pt>
                <c:pt idx="16146">
                  <c:v>45.838770064542416</c:v>
                </c:pt>
                <c:pt idx="16147">
                  <c:v>45.844565805300959</c:v>
                </c:pt>
                <c:pt idx="16148">
                  <c:v>45.844646498908517</c:v>
                </c:pt>
                <c:pt idx="16149">
                  <c:v>45.844885037960438</c:v>
                </c:pt>
                <c:pt idx="16150">
                  <c:v>45.84948860766459</c:v>
                </c:pt>
                <c:pt idx="16151">
                  <c:v>45.850251652816418</c:v>
                </c:pt>
                <c:pt idx="16152">
                  <c:v>45.852863086825437</c:v>
                </c:pt>
                <c:pt idx="16153">
                  <c:v>45.857675214059235</c:v>
                </c:pt>
                <c:pt idx="16154">
                  <c:v>45.85847564074674</c:v>
                </c:pt>
                <c:pt idx="16155">
                  <c:v>45.863332763801097</c:v>
                </c:pt>
                <c:pt idx="16156">
                  <c:v>45.882743747790883</c:v>
                </c:pt>
                <c:pt idx="16157">
                  <c:v>45.883904617036414</c:v>
                </c:pt>
                <c:pt idx="16158">
                  <c:v>45.892422406755244</c:v>
                </c:pt>
                <c:pt idx="16159">
                  <c:v>45.902937589802079</c:v>
                </c:pt>
                <c:pt idx="16160">
                  <c:v>45.916185051259305</c:v>
                </c:pt>
                <c:pt idx="16161">
                  <c:v>45.919097076429942</c:v>
                </c:pt>
                <c:pt idx="16162">
                  <c:v>45.932269960224069</c:v>
                </c:pt>
                <c:pt idx="16163">
                  <c:v>45.934578639178611</c:v>
                </c:pt>
                <c:pt idx="16164">
                  <c:v>45.935050798158443</c:v>
                </c:pt>
                <c:pt idx="16165">
                  <c:v>45.940513120298583</c:v>
                </c:pt>
                <c:pt idx="16166">
                  <c:v>45.942992549759246</c:v>
                </c:pt>
                <c:pt idx="16167">
                  <c:v>45.949811246533606</c:v>
                </c:pt>
                <c:pt idx="16168">
                  <c:v>45.954040431189867</c:v>
                </c:pt>
                <c:pt idx="16169">
                  <c:v>45.964632364880863</c:v>
                </c:pt>
                <c:pt idx="16170">
                  <c:v>45.970464143932539</c:v>
                </c:pt>
                <c:pt idx="16171">
                  <c:v>45.972459421283048</c:v>
                </c:pt>
                <c:pt idx="16172">
                  <c:v>45.973169815433955</c:v>
                </c:pt>
                <c:pt idx="16173">
                  <c:v>45.975010308651022</c:v>
                </c:pt>
                <c:pt idx="16174">
                  <c:v>45.978483995242925</c:v>
                </c:pt>
                <c:pt idx="16175">
                  <c:v>45.984436844165081</c:v>
                </c:pt>
                <c:pt idx="16176">
                  <c:v>45.988023115368456</c:v>
                </c:pt>
                <c:pt idx="16177">
                  <c:v>46.003863770806966</c:v>
                </c:pt>
                <c:pt idx="16178">
                  <c:v>46.005595436829601</c:v>
                </c:pt>
                <c:pt idx="16179">
                  <c:v>46.011501679933346</c:v>
                </c:pt>
                <c:pt idx="16180">
                  <c:v>46.013674331372101</c:v>
                </c:pt>
                <c:pt idx="16181">
                  <c:v>46.019316366067684</c:v>
                </c:pt>
                <c:pt idx="16182">
                  <c:v>46.036419850415847</c:v>
                </c:pt>
                <c:pt idx="16183">
                  <c:v>46.067704198166943</c:v>
                </c:pt>
                <c:pt idx="16184">
                  <c:v>46.087286171515032</c:v>
                </c:pt>
                <c:pt idx="16185">
                  <c:v>46.08782935787336</c:v>
                </c:pt>
                <c:pt idx="16186">
                  <c:v>46.094744619992113</c:v>
                </c:pt>
                <c:pt idx="16187">
                  <c:v>46.110959533344754</c:v>
                </c:pt>
                <c:pt idx="16188">
                  <c:v>46.128001913535414</c:v>
                </c:pt>
                <c:pt idx="16189">
                  <c:v>46.132048606557909</c:v>
                </c:pt>
                <c:pt idx="16190">
                  <c:v>46.152982376716501</c:v>
                </c:pt>
                <c:pt idx="16191">
                  <c:v>46.156504451743949</c:v>
                </c:pt>
                <c:pt idx="16192">
                  <c:v>46.206989432618556</c:v>
                </c:pt>
                <c:pt idx="16193">
                  <c:v>46.226117702777827</c:v>
                </c:pt>
                <c:pt idx="16194">
                  <c:v>46.263185120067469</c:v>
                </c:pt>
                <c:pt idx="16195">
                  <c:v>46.278916262834379</c:v>
                </c:pt>
                <c:pt idx="16196">
                  <c:v>46.288756015821676</c:v>
                </c:pt>
              </c:numCache>
            </c:numRef>
          </c:xVal>
          <c:yVal>
            <c:numRef>
              <c:f>'S-S-PA10'!$F$2:$F$16198</c:f>
              <c:numCache>
                <c:formatCode>0.00E+00</c:formatCode>
                <c:ptCount val="16197"/>
                <c:pt idx="0">
                  <c:v>3.7624470826460384E-5</c:v>
                </c:pt>
                <c:pt idx="1">
                  <c:v>5.4520204733233028E-4</c:v>
                </c:pt>
                <c:pt idx="2">
                  <c:v>1.2377533408847164E-3</c:v>
                </c:pt>
                <c:pt idx="3">
                  <c:v>1.3355748217824435E-3</c:v>
                </c:pt>
                <c:pt idx="4">
                  <c:v>1.9057352142510136E-3</c:v>
                </c:pt>
                <c:pt idx="5">
                  <c:v>2.113916726687347E-3</c:v>
                </c:pt>
                <c:pt idx="6">
                  <c:v>2.2444613337903245E-3</c:v>
                </c:pt>
                <c:pt idx="7">
                  <c:v>2.2916486510162759E-3</c:v>
                </c:pt>
                <c:pt idx="8">
                  <c:v>2.679708210669689E-3</c:v>
                </c:pt>
                <c:pt idx="9">
                  <c:v>2.682616356775551E-3</c:v>
                </c:pt>
                <c:pt idx="10">
                  <c:v>2.9938208763900776E-3</c:v>
                </c:pt>
                <c:pt idx="11">
                  <c:v>3.0951186740836275E-3</c:v>
                </c:pt>
                <c:pt idx="12">
                  <c:v>3.3782838576670339E-3</c:v>
                </c:pt>
                <c:pt idx="13">
                  <c:v>4.2196983576987751E-3</c:v>
                </c:pt>
                <c:pt idx="14">
                  <c:v>4.5152212887287647E-3</c:v>
                </c:pt>
                <c:pt idx="15">
                  <c:v>5.0137798693653804E-3</c:v>
                </c:pt>
                <c:pt idx="16">
                  <c:v>5.2676470503647474E-3</c:v>
                </c:pt>
                <c:pt idx="17">
                  <c:v>5.3356275290415943E-3</c:v>
                </c:pt>
                <c:pt idx="18">
                  <c:v>5.3751302035032018E-3</c:v>
                </c:pt>
                <c:pt idx="19">
                  <c:v>5.3791328739001927E-3</c:v>
                </c:pt>
                <c:pt idx="20">
                  <c:v>5.4415025500420015E-3</c:v>
                </c:pt>
                <c:pt idx="21">
                  <c:v>5.8883632575014591E-3</c:v>
                </c:pt>
                <c:pt idx="22">
                  <c:v>6.0727200776542782E-3</c:v>
                </c:pt>
                <c:pt idx="23">
                  <c:v>6.1305808623807164E-3</c:v>
                </c:pt>
                <c:pt idx="24">
                  <c:v>6.2839984381050824E-3</c:v>
                </c:pt>
                <c:pt idx="25">
                  <c:v>6.5810987635908204E-3</c:v>
                </c:pt>
                <c:pt idx="26">
                  <c:v>7.0192493823907284E-3</c:v>
                </c:pt>
                <c:pt idx="27">
                  <c:v>7.2937092253424892E-3</c:v>
                </c:pt>
                <c:pt idx="28">
                  <c:v>7.4961982652011708E-3</c:v>
                </c:pt>
                <c:pt idx="29">
                  <c:v>7.8774595106115182E-3</c:v>
                </c:pt>
                <c:pt idx="30">
                  <c:v>8.1832433913995514E-3</c:v>
                </c:pt>
                <c:pt idx="31">
                  <c:v>8.2396414988888493E-3</c:v>
                </c:pt>
                <c:pt idx="32">
                  <c:v>8.3016917805612302E-3</c:v>
                </c:pt>
                <c:pt idx="33">
                  <c:v>8.6106038802198671E-3</c:v>
                </c:pt>
                <c:pt idx="34">
                  <c:v>8.6172464930153476E-3</c:v>
                </c:pt>
                <c:pt idx="35">
                  <c:v>9.0767550333246665E-3</c:v>
                </c:pt>
                <c:pt idx="36">
                  <c:v>9.1771469695642038E-3</c:v>
                </c:pt>
                <c:pt idx="37">
                  <c:v>9.204208194603769E-3</c:v>
                </c:pt>
                <c:pt idx="38">
                  <c:v>9.5011536154979963E-3</c:v>
                </c:pt>
                <c:pt idx="39">
                  <c:v>9.8464351754435527E-3</c:v>
                </c:pt>
                <c:pt idx="40">
                  <c:v>9.8520969304146059E-3</c:v>
                </c:pt>
                <c:pt idx="41">
                  <c:v>1.0051717030800744E-2</c:v>
                </c:pt>
                <c:pt idx="42">
                  <c:v>1.018390207634526E-2</c:v>
                </c:pt>
                <c:pt idx="43">
                  <c:v>1.0422473796110629E-2</c:v>
                </c:pt>
                <c:pt idx="44">
                  <c:v>1.063834751652178E-2</c:v>
                </c:pt>
                <c:pt idx="45">
                  <c:v>1.0655597313689938E-2</c:v>
                </c:pt>
                <c:pt idx="46">
                  <c:v>1.0742267847558145E-2</c:v>
                </c:pt>
                <c:pt idx="47">
                  <c:v>1.0765614029933384E-2</c:v>
                </c:pt>
                <c:pt idx="48">
                  <c:v>1.0806888949177853E-2</c:v>
                </c:pt>
                <c:pt idx="49">
                  <c:v>1.0844539891914699E-2</c:v>
                </c:pt>
                <c:pt idx="50">
                  <c:v>1.1018764197153957E-2</c:v>
                </c:pt>
                <c:pt idx="51">
                  <c:v>1.1049981788457711E-2</c:v>
                </c:pt>
                <c:pt idx="52">
                  <c:v>1.1139349692460504E-2</c:v>
                </c:pt>
                <c:pt idx="53">
                  <c:v>1.1163538297310266E-2</c:v>
                </c:pt>
                <c:pt idx="54">
                  <c:v>1.1188500772116737E-2</c:v>
                </c:pt>
                <c:pt idx="55">
                  <c:v>1.122572176641458E-2</c:v>
                </c:pt>
                <c:pt idx="56">
                  <c:v>1.1400249840868286E-2</c:v>
                </c:pt>
                <c:pt idx="57">
                  <c:v>1.1534794667202251E-2</c:v>
                </c:pt>
                <c:pt idx="58">
                  <c:v>1.1544737222745374E-2</c:v>
                </c:pt>
                <c:pt idx="59">
                  <c:v>1.1580698328163865E-2</c:v>
                </c:pt>
                <c:pt idx="60">
                  <c:v>1.1580730886999496E-2</c:v>
                </c:pt>
                <c:pt idx="61">
                  <c:v>1.1672020668631733E-2</c:v>
                </c:pt>
                <c:pt idx="62">
                  <c:v>1.1784404996749173E-2</c:v>
                </c:pt>
                <c:pt idx="63">
                  <c:v>1.1792188166748912E-2</c:v>
                </c:pt>
                <c:pt idx="64">
                  <c:v>1.1900190261271371E-2</c:v>
                </c:pt>
                <c:pt idx="65">
                  <c:v>1.1921965492215806E-2</c:v>
                </c:pt>
                <c:pt idx="66">
                  <c:v>1.1951476815816731E-2</c:v>
                </c:pt>
                <c:pt idx="67">
                  <c:v>1.2069734406930934E-2</c:v>
                </c:pt>
                <c:pt idx="68">
                  <c:v>1.2094761159381002E-2</c:v>
                </c:pt>
                <c:pt idx="69">
                  <c:v>1.2122618361415266E-2</c:v>
                </c:pt>
                <c:pt idx="70">
                  <c:v>1.2268124685371314E-2</c:v>
                </c:pt>
                <c:pt idx="71">
                  <c:v>1.2320151461705309E-2</c:v>
                </c:pt>
                <c:pt idx="72">
                  <c:v>1.2376908484310998E-2</c:v>
                </c:pt>
                <c:pt idx="73">
                  <c:v>1.2401516284535284E-2</c:v>
                </c:pt>
                <c:pt idx="74">
                  <c:v>1.2719334814015113E-2</c:v>
                </c:pt>
                <c:pt idx="75">
                  <c:v>1.2783116883867183E-2</c:v>
                </c:pt>
                <c:pt idx="76">
                  <c:v>1.2812317012635542E-2</c:v>
                </c:pt>
                <c:pt idx="77">
                  <c:v>1.2835043140118062E-2</c:v>
                </c:pt>
                <c:pt idx="78">
                  <c:v>1.2909711666358639E-2</c:v>
                </c:pt>
                <c:pt idx="79">
                  <c:v>1.3016337092026466E-2</c:v>
                </c:pt>
                <c:pt idx="80">
                  <c:v>1.3018203425733633E-2</c:v>
                </c:pt>
                <c:pt idx="81">
                  <c:v>1.3084457429631852E-2</c:v>
                </c:pt>
                <c:pt idx="82">
                  <c:v>1.3335034152648619E-2</c:v>
                </c:pt>
                <c:pt idx="83">
                  <c:v>1.3395250000783945E-2</c:v>
                </c:pt>
                <c:pt idx="84">
                  <c:v>1.3436332675506478E-2</c:v>
                </c:pt>
                <c:pt idx="85">
                  <c:v>1.3454060338130829E-2</c:v>
                </c:pt>
                <c:pt idx="86">
                  <c:v>1.3609630251844923E-2</c:v>
                </c:pt>
                <c:pt idx="87">
                  <c:v>1.366859678987855E-2</c:v>
                </c:pt>
                <c:pt idx="88">
                  <c:v>1.386538790781245E-2</c:v>
                </c:pt>
                <c:pt idx="89">
                  <c:v>1.3886545744527126E-2</c:v>
                </c:pt>
                <c:pt idx="90">
                  <c:v>1.3923558953459201E-2</c:v>
                </c:pt>
                <c:pt idx="91">
                  <c:v>1.4026970698142635E-2</c:v>
                </c:pt>
                <c:pt idx="92">
                  <c:v>1.40400181853183E-2</c:v>
                </c:pt>
                <c:pt idx="93">
                  <c:v>1.4054995924584065E-2</c:v>
                </c:pt>
                <c:pt idx="94">
                  <c:v>1.4075382897663045E-2</c:v>
                </c:pt>
                <c:pt idx="95">
                  <c:v>1.4172581148529586E-2</c:v>
                </c:pt>
                <c:pt idx="96">
                  <c:v>1.4229058821989358E-2</c:v>
                </c:pt>
                <c:pt idx="97">
                  <c:v>1.4260428086579008E-2</c:v>
                </c:pt>
                <c:pt idx="98">
                  <c:v>1.4260467458555064E-2</c:v>
                </c:pt>
                <c:pt idx="99">
                  <c:v>1.4370510909638657E-2</c:v>
                </c:pt>
                <c:pt idx="100">
                  <c:v>1.4371629664807702E-2</c:v>
                </c:pt>
                <c:pt idx="101">
                  <c:v>1.4389333909736192E-2</c:v>
                </c:pt>
                <c:pt idx="102">
                  <c:v>1.4463618654002437E-2</c:v>
                </c:pt>
                <c:pt idx="103">
                  <c:v>1.4533377743706867E-2</c:v>
                </c:pt>
                <c:pt idx="104">
                  <c:v>1.4584443003180824E-2</c:v>
                </c:pt>
                <c:pt idx="105">
                  <c:v>1.4623814481169777E-2</c:v>
                </c:pt>
                <c:pt idx="106">
                  <c:v>1.4692107978549813E-2</c:v>
                </c:pt>
                <c:pt idx="107">
                  <c:v>1.4697027330823271E-2</c:v>
                </c:pt>
                <c:pt idx="108">
                  <c:v>1.4811207118048109E-2</c:v>
                </c:pt>
                <c:pt idx="109">
                  <c:v>1.5047288584106767E-2</c:v>
                </c:pt>
                <c:pt idx="110">
                  <c:v>1.5116099727554472E-2</c:v>
                </c:pt>
                <c:pt idx="111">
                  <c:v>1.5303193240295157E-2</c:v>
                </c:pt>
                <c:pt idx="112">
                  <c:v>1.5332289948501153E-2</c:v>
                </c:pt>
                <c:pt idx="113">
                  <c:v>1.5358160589983551E-2</c:v>
                </c:pt>
                <c:pt idx="114">
                  <c:v>1.53732549441671E-2</c:v>
                </c:pt>
                <c:pt idx="115">
                  <c:v>1.5591880603808615E-2</c:v>
                </c:pt>
                <c:pt idx="116">
                  <c:v>1.5594702951727964E-2</c:v>
                </c:pt>
                <c:pt idx="117">
                  <c:v>1.5722141467428695E-2</c:v>
                </c:pt>
                <c:pt idx="118">
                  <c:v>1.5791745966786643E-2</c:v>
                </c:pt>
                <c:pt idx="119">
                  <c:v>1.5905993416997111E-2</c:v>
                </c:pt>
                <c:pt idx="120">
                  <c:v>1.5950003029530761E-2</c:v>
                </c:pt>
                <c:pt idx="121">
                  <c:v>1.5971440821647188E-2</c:v>
                </c:pt>
                <c:pt idx="122">
                  <c:v>1.6149814576913463E-2</c:v>
                </c:pt>
                <c:pt idx="123">
                  <c:v>1.6175693289210182E-2</c:v>
                </c:pt>
                <c:pt idx="124">
                  <c:v>1.6314974479203322E-2</c:v>
                </c:pt>
                <c:pt idx="125">
                  <c:v>1.6472496253752671E-2</c:v>
                </c:pt>
                <c:pt idx="126">
                  <c:v>1.6575318665141149E-2</c:v>
                </c:pt>
                <c:pt idx="127">
                  <c:v>1.683919864327741E-2</c:v>
                </c:pt>
                <c:pt idx="128">
                  <c:v>1.6839268924804286E-2</c:v>
                </c:pt>
                <c:pt idx="129">
                  <c:v>1.6917134403941832E-2</c:v>
                </c:pt>
                <c:pt idx="130">
                  <c:v>1.6918762425746893E-2</c:v>
                </c:pt>
                <c:pt idx="131">
                  <c:v>1.7075278128744792E-2</c:v>
                </c:pt>
                <c:pt idx="132">
                  <c:v>1.7200615456166992E-2</c:v>
                </c:pt>
                <c:pt idx="133">
                  <c:v>1.7244797216847615E-2</c:v>
                </c:pt>
                <c:pt idx="134">
                  <c:v>1.7259017826122065E-2</c:v>
                </c:pt>
                <c:pt idx="135">
                  <c:v>1.7332205925977322E-2</c:v>
                </c:pt>
                <c:pt idx="136">
                  <c:v>1.7359293686013137E-2</c:v>
                </c:pt>
                <c:pt idx="137">
                  <c:v>1.7495164839953368E-2</c:v>
                </c:pt>
                <c:pt idx="138">
                  <c:v>1.7551438273838964E-2</c:v>
                </c:pt>
                <c:pt idx="139">
                  <c:v>1.7692585120243097E-2</c:v>
                </c:pt>
                <c:pt idx="140">
                  <c:v>1.7696921149343587E-2</c:v>
                </c:pt>
                <c:pt idx="141">
                  <c:v>1.7791992026665437E-2</c:v>
                </c:pt>
                <c:pt idx="142">
                  <c:v>1.7823958538896834E-2</c:v>
                </c:pt>
                <c:pt idx="143">
                  <c:v>1.7828304075248731E-2</c:v>
                </c:pt>
                <c:pt idx="144">
                  <c:v>1.7852346835446488E-2</c:v>
                </c:pt>
                <c:pt idx="145">
                  <c:v>1.785782391668201E-2</c:v>
                </c:pt>
                <c:pt idx="146">
                  <c:v>1.798552506980822E-2</c:v>
                </c:pt>
                <c:pt idx="147">
                  <c:v>1.8025766256173657E-2</c:v>
                </c:pt>
                <c:pt idx="148">
                  <c:v>1.8075328539451676E-2</c:v>
                </c:pt>
                <c:pt idx="149">
                  <c:v>1.8253935249871629E-2</c:v>
                </c:pt>
                <c:pt idx="150">
                  <c:v>1.8390563278495649E-2</c:v>
                </c:pt>
                <c:pt idx="151">
                  <c:v>1.8493976354658163E-2</c:v>
                </c:pt>
                <c:pt idx="152">
                  <c:v>1.8503640616779032E-2</c:v>
                </c:pt>
                <c:pt idx="153">
                  <c:v>1.8555738155292909E-2</c:v>
                </c:pt>
                <c:pt idx="154">
                  <c:v>1.8569075981936984E-2</c:v>
                </c:pt>
                <c:pt idx="155">
                  <c:v>1.8696357581318865E-2</c:v>
                </c:pt>
                <c:pt idx="156">
                  <c:v>1.8742642205213961E-2</c:v>
                </c:pt>
                <c:pt idx="157">
                  <c:v>1.8775582888839713E-2</c:v>
                </c:pt>
                <c:pt idx="158">
                  <c:v>1.8917660718137431E-2</c:v>
                </c:pt>
                <c:pt idx="159">
                  <c:v>1.8941318864743772E-2</c:v>
                </c:pt>
                <c:pt idx="160">
                  <c:v>1.9022322418164123E-2</c:v>
                </c:pt>
                <c:pt idx="161">
                  <c:v>1.9255662871735656E-2</c:v>
                </c:pt>
                <c:pt idx="162">
                  <c:v>1.9415125841822551E-2</c:v>
                </c:pt>
                <c:pt idx="163">
                  <c:v>1.9483854568712117E-2</c:v>
                </c:pt>
                <c:pt idx="164">
                  <c:v>1.9533569970086682E-2</c:v>
                </c:pt>
                <c:pt idx="165">
                  <c:v>1.9537788700247864E-2</c:v>
                </c:pt>
                <c:pt idx="166">
                  <c:v>1.9615874342378367E-2</c:v>
                </c:pt>
                <c:pt idx="167">
                  <c:v>1.9747361182685781E-2</c:v>
                </c:pt>
                <c:pt idx="168">
                  <c:v>1.9808738671352268E-2</c:v>
                </c:pt>
                <c:pt idx="169">
                  <c:v>1.98642528496705E-2</c:v>
                </c:pt>
                <c:pt idx="170">
                  <c:v>1.9938444271613127E-2</c:v>
                </c:pt>
                <c:pt idx="171">
                  <c:v>1.9999174404466191E-2</c:v>
                </c:pt>
                <c:pt idx="172">
                  <c:v>2.0013540620468631E-2</c:v>
                </c:pt>
                <c:pt idx="173">
                  <c:v>2.0073206289647018E-2</c:v>
                </c:pt>
                <c:pt idx="174">
                  <c:v>2.0197711840732799E-2</c:v>
                </c:pt>
                <c:pt idx="175">
                  <c:v>2.0298799298941302E-2</c:v>
                </c:pt>
                <c:pt idx="176">
                  <c:v>2.0355830805816065E-2</c:v>
                </c:pt>
                <c:pt idx="177">
                  <c:v>2.0375642019945579E-2</c:v>
                </c:pt>
                <c:pt idx="178">
                  <c:v>2.0396995194513039E-2</c:v>
                </c:pt>
                <c:pt idx="179">
                  <c:v>2.0437397083716086E-2</c:v>
                </c:pt>
                <c:pt idx="180">
                  <c:v>2.0547061792533284E-2</c:v>
                </c:pt>
                <c:pt idx="181">
                  <c:v>2.0547869477305393E-2</c:v>
                </c:pt>
                <c:pt idx="182">
                  <c:v>2.0566660558783558E-2</c:v>
                </c:pt>
                <c:pt idx="183">
                  <c:v>2.0583055647097923E-2</c:v>
                </c:pt>
                <c:pt idx="184">
                  <c:v>2.0685601284112759E-2</c:v>
                </c:pt>
                <c:pt idx="185">
                  <c:v>2.0711337190154916E-2</c:v>
                </c:pt>
                <c:pt idx="186">
                  <c:v>2.0717739369847978E-2</c:v>
                </c:pt>
                <c:pt idx="187">
                  <c:v>2.0727925518146069E-2</c:v>
                </c:pt>
                <c:pt idx="188">
                  <c:v>2.0814721479056317E-2</c:v>
                </c:pt>
                <c:pt idx="189">
                  <c:v>2.084917597760582E-2</c:v>
                </c:pt>
                <c:pt idx="190">
                  <c:v>2.1016398117643588E-2</c:v>
                </c:pt>
                <c:pt idx="191">
                  <c:v>2.1041801059206923E-2</c:v>
                </c:pt>
                <c:pt idx="192">
                  <c:v>2.1047831239886516E-2</c:v>
                </c:pt>
                <c:pt idx="193">
                  <c:v>2.1052558376784668E-2</c:v>
                </c:pt>
                <c:pt idx="194">
                  <c:v>2.106716840784419E-2</c:v>
                </c:pt>
                <c:pt idx="195">
                  <c:v>2.1127615281847371E-2</c:v>
                </c:pt>
                <c:pt idx="196">
                  <c:v>2.117356973624001E-2</c:v>
                </c:pt>
                <c:pt idx="197">
                  <c:v>2.12708625482581E-2</c:v>
                </c:pt>
                <c:pt idx="198">
                  <c:v>2.1355742111753461E-2</c:v>
                </c:pt>
                <c:pt idx="199">
                  <c:v>2.1373391373857794E-2</c:v>
                </c:pt>
                <c:pt idx="200">
                  <c:v>2.1386363270458356E-2</c:v>
                </c:pt>
                <c:pt idx="201">
                  <c:v>2.1432410877398847E-2</c:v>
                </c:pt>
                <c:pt idx="202">
                  <c:v>2.1477966340243244E-2</c:v>
                </c:pt>
                <c:pt idx="203">
                  <c:v>2.1505016579753133E-2</c:v>
                </c:pt>
                <c:pt idx="204">
                  <c:v>2.1505537829147221E-2</c:v>
                </c:pt>
                <c:pt idx="205">
                  <c:v>2.1528644763859423E-2</c:v>
                </c:pt>
                <c:pt idx="206">
                  <c:v>2.1602373010302659E-2</c:v>
                </c:pt>
                <c:pt idx="207">
                  <c:v>2.1615580552666165E-2</c:v>
                </c:pt>
                <c:pt idx="208">
                  <c:v>2.1687466156214724E-2</c:v>
                </c:pt>
                <c:pt idx="209">
                  <c:v>2.1696534182401285E-2</c:v>
                </c:pt>
                <c:pt idx="210">
                  <c:v>2.1767721852166015E-2</c:v>
                </c:pt>
                <c:pt idx="211">
                  <c:v>2.1792180837894193E-2</c:v>
                </c:pt>
                <c:pt idx="212">
                  <c:v>2.1860970000233456E-2</c:v>
                </c:pt>
                <c:pt idx="213">
                  <c:v>2.1900869005708219E-2</c:v>
                </c:pt>
                <c:pt idx="214">
                  <c:v>2.2055455787092986E-2</c:v>
                </c:pt>
                <c:pt idx="215">
                  <c:v>2.2067123229908701E-2</c:v>
                </c:pt>
                <c:pt idx="216">
                  <c:v>2.2154123177080032E-2</c:v>
                </c:pt>
                <c:pt idx="217">
                  <c:v>2.2225158160935562E-2</c:v>
                </c:pt>
                <c:pt idx="218">
                  <c:v>2.2261336757965659E-2</c:v>
                </c:pt>
                <c:pt idx="219">
                  <c:v>2.2275514881775097E-2</c:v>
                </c:pt>
                <c:pt idx="220">
                  <c:v>2.2277628887886366E-2</c:v>
                </c:pt>
                <c:pt idx="221">
                  <c:v>2.2404183715970773E-2</c:v>
                </c:pt>
                <c:pt idx="222">
                  <c:v>2.2457629123488802E-2</c:v>
                </c:pt>
                <c:pt idx="223">
                  <c:v>2.2484749863743537E-2</c:v>
                </c:pt>
                <c:pt idx="224">
                  <c:v>2.2572252330174899E-2</c:v>
                </c:pt>
                <c:pt idx="225">
                  <c:v>2.2597972364540891E-2</c:v>
                </c:pt>
                <c:pt idx="226">
                  <c:v>2.2611298567577456E-2</c:v>
                </c:pt>
                <c:pt idx="227">
                  <c:v>2.2702837753678495E-2</c:v>
                </c:pt>
                <c:pt idx="228">
                  <c:v>2.2784030527485524E-2</c:v>
                </c:pt>
                <c:pt idx="229">
                  <c:v>2.2811547366149335E-2</c:v>
                </c:pt>
                <c:pt idx="230">
                  <c:v>2.2829004726140262E-2</c:v>
                </c:pt>
                <c:pt idx="231">
                  <c:v>2.2846647204916151E-2</c:v>
                </c:pt>
                <c:pt idx="232">
                  <c:v>2.2896025516457981E-2</c:v>
                </c:pt>
                <c:pt idx="233">
                  <c:v>2.2959295775382429E-2</c:v>
                </c:pt>
                <c:pt idx="234">
                  <c:v>2.2983898810727068E-2</c:v>
                </c:pt>
                <c:pt idx="235">
                  <c:v>2.3018529181749122E-2</c:v>
                </c:pt>
                <c:pt idx="236">
                  <c:v>2.3019642709574899E-2</c:v>
                </c:pt>
                <c:pt idx="237">
                  <c:v>2.30820617964962E-2</c:v>
                </c:pt>
                <c:pt idx="238">
                  <c:v>2.313824720047054E-2</c:v>
                </c:pt>
                <c:pt idx="239">
                  <c:v>2.3142286597381261E-2</c:v>
                </c:pt>
                <c:pt idx="240">
                  <c:v>2.3197988459259397E-2</c:v>
                </c:pt>
                <c:pt idx="241">
                  <c:v>2.3334833430665392E-2</c:v>
                </c:pt>
                <c:pt idx="242">
                  <c:v>2.3344242319476013E-2</c:v>
                </c:pt>
                <c:pt idx="243">
                  <c:v>2.3356864789718663E-2</c:v>
                </c:pt>
                <c:pt idx="244">
                  <c:v>2.3455547687999068E-2</c:v>
                </c:pt>
                <c:pt idx="245">
                  <c:v>2.3541907350509865E-2</c:v>
                </c:pt>
                <c:pt idx="246">
                  <c:v>2.3576851795631591E-2</c:v>
                </c:pt>
                <c:pt idx="247">
                  <c:v>2.3610552859304412E-2</c:v>
                </c:pt>
                <c:pt idx="248">
                  <c:v>2.3612841539899315E-2</c:v>
                </c:pt>
                <c:pt idx="249">
                  <c:v>2.3661220032219415E-2</c:v>
                </c:pt>
                <c:pt idx="250">
                  <c:v>2.373299839983949E-2</c:v>
                </c:pt>
                <c:pt idx="251">
                  <c:v>2.3746585452303244E-2</c:v>
                </c:pt>
                <c:pt idx="252">
                  <c:v>2.37937054761698E-2</c:v>
                </c:pt>
                <c:pt idx="253">
                  <c:v>2.3830708556278814E-2</c:v>
                </c:pt>
                <c:pt idx="254">
                  <c:v>2.3833732021240533E-2</c:v>
                </c:pt>
                <c:pt idx="255">
                  <c:v>2.3837382637077451E-2</c:v>
                </c:pt>
                <c:pt idx="256">
                  <c:v>2.3908580725722276E-2</c:v>
                </c:pt>
                <c:pt idx="257">
                  <c:v>2.3925188182356186E-2</c:v>
                </c:pt>
                <c:pt idx="258">
                  <c:v>2.3978591541063229E-2</c:v>
                </c:pt>
                <c:pt idx="259">
                  <c:v>2.4017490821734228E-2</c:v>
                </c:pt>
                <c:pt idx="260">
                  <c:v>2.4085397059836911E-2</c:v>
                </c:pt>
                <c:pt idx="261">
                  <c:v>2.4183354266514929E-2</c:v>
                </c:pt>
                <c:pt idx="262">
                  <c:v>2.4317542936174875E-2</c:v>
                </c:pt>
                <c:pt idx="263">
                  <c:v>2.4323462263755907E-2</c:v>
                </c:pt>
                <c:pt idx="264">
                  <c:v>2.4348758845335355E-2</c:v>
                </c:pt>
                <c:pt idx="265">
                  <c:v>2.4375076355717347E-2</c:v>
                </c:pt>
                <c:pt idx="266">
                  <c:v>2.4380494173405841E-2</c:v>
                </c:pt>
                <c:pt idx="267">
                  <c:v>2.4406173944332539E-2</c:v>
                </c:pt>
                <c:pt idx="268">
                  <c:v>2.4454811897587928E-2</c:v>
                </c:pt>
                <c:pt idx="269">
                  <c:v>2.4523027110338082E-2</c:v>
                </c:pt>
                <c:pt idx="270">
                  <c:v>2.4633419816519883E-2</c:v>
                </c:pt>
                <c:pt idx="271">
                  <c:v>2.4641225732275195E-2</c:v>
                </c:pt>
                <c:pt idx="272">
                  <c:v>2.4646302492198693E-2</c:v>
                </c:pt>
                <c:pt idx="273">
                  <c:v>2.4825849746010566E-2</c:v>
                </c:pt>
                <c:pt idx="274">
                  <c:v>2.4974423320218979E-2</c:v>
                </c:pt>
                <c:pt idx="275">
                  <c:v>2.4993436727177867E-2</c:v>
                </c:pt>
                <c:pt idx="276">
                  <c:v>2.4996906855462256E-2</c:v>
                </c:pt>
                <c:pt idx="277">
                  <c:v>2.5006954640639938E-2</c:v>
                </c:pt>
                <c:pt idx="278">
                  <c:v>2.5016216283860877E-2</c:v>
                </c:pt>
                <c:pt idx="279">
                  <c:v>2.502593600995056E-2</c:v>
                </c:pt>
                <c:pt idx="280">
                  <c:v>2.504147242541184E-2</c:v>
                </c:pt>
                <c:pt idx="281">
                  <c:v>2.5064898930110255E-2</c:v>
                </c:pt>
                <c:pt idx="282">
                  <c:v>2.508837119338549E-2</c:v>
                </c:pt>
                <c:pt idx="283">
                  <c:v>2.5115490631560541E-2</c:v>
                </c:pt>
                <c:pt idx="284">
                  <c:v>2.5271428167036623E-2</c:v>
                </c:pt>
                <c:pt idx="285">
                  <c:v>2.5306502634252187E-2</c:v>
                </c:pt>
                <c:pt idx="286">
                  <c:v>2.5308304449924376E-2</c:v>
                </c:pt>
                <c:pt idx="287">
                  <c:v>2.5319464502122396E-2</c:v>
                </c:pt>
                <c:pt idx="288">
                  <c:v>2.5336927520872778E-2</c:v>
                </c:pt>
                <c:pt idx="289">
                  <c:v>2.5338119137588534E-2</c:v>
                </c:pt>
                <c:pt idx="290">
                  <c:v>2.5403367379982979E-2</c:v>
                </c:pt>
                <c:pt idx="291">
                  <c:v>2.5451273531745505E-2</c:v>
                </c:pt>
                <c:pt idx="292">
                  <c:v>2.5457119955422193E-2</c:v>
                </c:pt>
                <c:pt idx="293">
                  <c:v>2.5520612432196475E-2</c:v>
                </c:pt>
                <c:pt idx="294">
                  <c:v>2.5520954397747184E-2</c:v>
                </c:pt>
                <c:pt idx="295">
                  <c:v>2.5598796429977432E-2</c:v>
                </c:pt>
                <c:pt idx="296">
                  <c:v>2.5622675960103355E-2</c:v>
                </c:pt>
                <c:pt idx="297">
                  <c:v>2.5715433001469817E-2</c:v>
                </c:pt>
                <c:pt idx="298">
                  <c:v>2.5867147733030775E-2</c:v>
                </c:pt>
                <c:pt idx="299">
                  <c:v>2.5906975179884238E-2</c:v>
                </c:pt>
                <c:pt idx="300">
                  <c:v>2.5925917061923508E-2</c:v>
                </c:pt>
                <c:pt idx="301">
                  <c:v>2.5932786356361263E-2</c:v>
                </c:pt>
                <c:pt idx="302">
                  <c:v>2.5964062549744277E-2</c:v>
                </c:pt>
                <c:pt idx="303">
                  <c:v>2.5985535556867841E-2</c:v>
                </c:pt>
                <c:pt idx="304">
                  <c:v>2.60095753637186E-2</c:v>
                </c:pt>
                <c:pt idx="305">
                  <c:v>2.6069569167551664E-2</c:v>
                </c:pt>
                <c:pt idx="306">
                  <c:v>2.6078674194955537E-2</c:v>
                </c:pt>
                <c:pt idx="307">
                  <c:v>2.6176932120378929E-2</c:v>
                </c:pt>
                <c:pt idx="308">
                  <c:v>2.622373334229117E-2</c:v>
                </c:pt>
                <c:pt idx="309">
                  <c:v>2.6282901489787191E-2</c:v>
                </c:pt>
                <c:pt idx="310">
                  <c:v>2.6287274470106901E-2</c:v>
                </c:pt>
                <c:pt idx="311">
                  <c:v>2.6297686444738105E-2</c:v>
                </c:pt>
                <c:pt idx="312">
                  <c:v>2.6350748583597806E-2</c:v>
                </c:pt>
                <c:pt idx="313">
                  <c:v>2.6385123776207359E-2</c:v>
                </c:pt>
                <c:pt idx="314">
                  <c:v>2.6427375605300896E-2</c:v>
                </c:pt>
                <c:pt idx="315">
                  <c:v>2.6443097809061712E-2</c:v>
                </c:pt>
                <c:pt idx="316">
                  <c:v>2.6518182211405669E-2</c:v>
                </c:pt>
                <c:pt idx="317">
                  <c:v>2.6543379306370483E-2</c:v>
                </c:pt>
                <c:pt idx="318">
                  <c:v>2.6634515918681514E-2</c:v>
                </c:pt>
                <c:pt idx="319">
                  <c:v>2.6765685765614434E-2</c:v>
                </c:pt>
                <c:pt idx="320">
                  <c:v>2.6766412765877587E-2</c:v>
                </c:pt>
                <c:pt idx="321">
                  <c:v>2.6872476120292157E-2</c:v>
                </c:pt>
                <c:pt idx="322">
                  <c:v>2.6907168961300673E-2</c:v>
                </c:pt>
                <c:pt idx="323">
                  <c:v>2.6943389146195519E-2</c:v>
                </c:pt>
                <c:pt idx="324">
                  <c:v>2.7021924622652176E-2</c:v>
                </c:pt>
                <c:pt idx="325">
                  <c:v>2.7031298910301652E-2</c:v>
                </c:pt>
                <c:pt idx="326">
                  <c:v>2.7156502192841631E-2</c:v>
                </c:pt>
                <c:pt idx="327">
                  <c:v>2.7178447933486356E-2</c:v>
                </c:pt>
                <c:pt idx="328">
                  <c:v>2.7250133050371765E-2</c:v>
                </c:pt>
                <c:pt idx="329">
                  <c:v>2.7270603933661576E-2</c:v>
                </c:pt>
                <c:pt idx="330">
                  <c:v>2.7311580213998224E-2</c:v>
                </c:pt>
                <c:pt idx="331">
                  <c:v>2.7311628839008142E-2</c:v>
                </c:pt>
                <c:pt idx="332">
                  <c:v>2.7368489910775604E-2</c:v>
                </c:pt>
                <c:pt idx="333">
                  <c:v>2.745700954654268E-2</c:v>
                </c:pt>
                <c:pt idx="334">
                  <c:v>2.7500194010225666E-2</c:v>
                </c:pt>
                <c:pt idx="335">
                  <c:v>2.7739695860708787E-2</c:v>
                </c:pt>
                <c:pt idx="336">
                  <c:v>2.7745913736512483E-2</c:v>
                </c:pt>
                <c:pt idx="337">
                  <c:v>2.7760986580182667E-2</c:v>
                </c:pt>
                <c:pt idx="338">
                  <c:v>2.7766181884879965E-2</c:v>
                </c:pt>
                <c:pt idx="339">
                  <c:v>2.7797156383760208E-2</c:v>
                </c:pt>
                <c:pt idx="340">
                  <c:v>2.7824372654790468E-2</c:v>
                </c:pt>
                <c:pt idx="341">
                  <c:v>2.7857532915957158E-2</c:v>
                </c:pt>
                <c:pt idx="342">
                  <c:v>2.788470551952215E-2</c:v>
                </c:pt>
                <c:pt idx="343">
                  <c:v>2.7890623924813524E-2</c:v>
                </c:pt>
                <c:pt idx="344">
                  <c:v>2.7907576563284568E-2</c:v>
                </c:pt>
                <c:pt idx="345">
                  <c:v>2.7908708501343929E-2</c:v>
                </c:pt>
                <c:pt idx="346">
                  <c:v>2.7912975516900307E-2</c:v>
                </c:pt>
                <c:pt idx="347">
                  <c:v>2.7922936638134659E-2</c:v>
                </c:pt>
                <c:pt idx="348">
                  <c:v>2.8051672795473263E-2</c:v>
                </c:pt>
                <c:pt idx="349">
                  <c:v>2.8096720294072276E-2</c:v>
                </c:pt>
                <c:pt idx="350">
                  <c:v>2.8110023910526773E-2</c:v>
                </c:pt>
                <c:pt idx="351">
                  <c:v>2.8164161826717431E-2</c:v>
                </c:pt>
                <c:pt idx="352">
                  <c:v>2.8178625444406784E-2</c:v>
                </c:pt>
                <c:pt idx="353">
                  <c:v>2.8206342490123805E-2</c:v>
                </c:pt>
                <c:pt idx="354">
                  <c:v>2.8218663638122768E-2</c:v>
                </c:pt>
                <c:pt idx="355">
                  <c:v>2.8228752672520958E-2</c:v>
                </c:pt>
                <c:pt idx="356">
                  <c:v>2.8253161467317236E-2</c:v>
                </c:pt>
                <c:pt idx="357">
                  <c:v>2.8263358658455764E-2</c:v>
                </c:pt>
                <c:pt idx="358">
                  <c:v>2.827817818009231E-2</c:v>
                </c:pt>
                <c:pt idx="359">
                  <c:v>2.8453598469376472E-2</c:v>
                </c:pt>
                <c:pt idx="360">
                  <c:v>2.8465376900533992E-2</c:v>
                </c:pt>
                <c:pt idx="361">
                  <c:v>2.8546065352032808E-2</c:v>
                </c:pt>
                <c:pt idx="362">
                  <c:v>2.8558672841444491E-2</c:v>
                </c:pt>
                <c:pt idx="363">
                  <c:v>2.8574775697770369E-2</c:v>
                </c:pt>
                <c:pt idx="364">
                  <c:v>2.8575527770446262E-2</c:v>
                </c:pt>
                <c:pt idx="365">
                  <c:v>2.8617064204295047E-2</c:v>
                </c:pt>
                <c:pt idx="366">
                  <c:v>2.8620051677347193E-2</c:v>
                </c:pt>
                <c:pt idx="367">
                  <c:v>2.8653946023461763E-2</c:v>
                </c:pt>
                <c:pt idx="368">
                  <c:v>2.8675048346538556E-2</c:v>
                </c:pt>
                <c:pt idx="369">
                  <c:v>2.8763770038070714E-2</c:v>
                </c:pt>
                <c:pt idx="370">
                  <c:v>2.8773769398581586E-2</c:v>
                </c:pt>
                <c:pt idx="371">
                  <c:v>2.8786996092995357E-2</c:v>
                </c:pt>
                <c:pt idx="372">
                  <c:v>2.882750812890748E-2</c:v>
                </c:pt>
                <c:pt idx="373">
                  <c:v>2.8844776100579169E-2</c:v>
                </c:pt>
                <c:pt idx="374">
                  <c:v>2.8926397936235606E-2</c:v>
                </c:pt>
                <c:pt idx="375">
                  <c:v>2.8951565911319768E-2</c:v>
                </c:pt>
                <c:pt idx="376">
                  <c:v>2.8968996896032335E-2</c:v>
                </c:pt>
                <c:pt idx="377">
                  <c:v>2.9001865818529152E-2</c:v>
                </c:pt>
                <c:pt idx="378">
                  <c:v>2.90217782506688E-2</c:v>
                </c:pt>
                <c:pt idx="379">
                  <c:v>2.9037110808486623E-2</c:v>
                </c:pt>
                <c:pt idx="380">
                  <c:v>2.9055801570843413E-2</c:v>
                </c:pt>
                <c:pt idx="381">
                  <c:v>2.9109438657642088E-2</c:v>
                </c:pt>
                <c:pt idx="382">
                  <c:v>2.9150002146393357E-2</c:v>
                </c:pt>
                <c:pt idx="383">
                  <c:v>2.9228061010435822E-2</c:v>
                </c:pt>
                <c:pt idx="384">
                  <c:v>2.9285397698918001E-2</c:v>
                </c:pt>
                <c:pt idx="385">
                  <c:v>2.9298970001928045E-2</c:v>
                </c:pt>
                <c:pt idx="386">
                  <c:v>2.9315710898579667E-2</c:v>
                </c:pt>
                <c:pt idx="387">
                  <c:v>2.9353705873691942E-2</c:v>
                </c:pt>
                <c:pt idx="388">
                  <c:v>2.9361151537275892E-2</c:v>
                </c:pt>
                <c:pt idx="389">
                  <c:v>2.9375805543290154E-2</c:v>
                </c:pt>
                <c:pt idx="390">
                  <c:v>2.9401667245212086E-2</c:v>
                </c:pt>
                <c:pt idx="391">
                  <c:v>2.9406751529462545E-2</c:v>
                </c:pt>
                <c:pt idx="392">
                  <c:v>2.9415022193919955E-2</c:v>
                </c:pt>
                <c:pt idx="393">
                  <c:v>2.9456861711211195E-2</c:v>
                </c:pt>
                <c:pt idx="394">
                  <c:v>2.957320110314185E-2</c:v>
                </c:pt>
                <c:pt idx="395">
                  <c:v>2.9592908228273949E-2</c:v>
                </c:pt>
                <c:pt idx="396">
                  <c:v>2.9597844545383497E-2</c:v>
                </c:pt>
                <c:pt idx="397">
                  <c:v>2.9627113338797296E-2</c:v>
                </c:pt>
                <c:pt idx="398">
                  <c:v>2.9716280131483471E-2</c:v>
                </c:pt>
                <c:pt idx="399">
                  <c:v>2.9727869492475224E-2</c:v>
                </c:pt>
                <c:pt idx="400">
                  <c:v>2.9761005079979887E-2</c:v>
                </c:pt>
                <c:pt idx="401">
                  <c:v>2.9765286199342926E-2</c:v>
                </c:pt>
                <c:pt idx="402">
                  <c:v>2.981793514177512E-2</c:v>
                </c:pt>
                <c:pt idx="403">
                  <c:v>2.9936083215554375E-2</c:v>
                </c:pt>
                <c:pt idx="404">
                  <c:v>2.9967337325898697E-2</c:v>
                </c:pt>
                <c:pt idx="405">
                  <c:v>2.9970466551761901E-2</c:v>
                </c:pt>
                <c:pt idx="406">
                  <c:v>3.0082062197404492E-2</c:v>
                </c:pt>
                <c:pt idx="407">
                  <c:v>3.0131333776778201E-2</c:v>
                </c:pt>
                <c:pt idx="408">
                  <c:v>3.0142055063905656E-2</c:v>
                </c:pt>
                <c:pt idx="409">
                  <c:v>3.015988290232776E-2</c:v>
                </c:pt>
                <c:pt idx="410">
                  <c:v>3.0171585590775457E-2</c:v>
                </c:pt>
                <c:pt idx="411">
                  <c:v>3.0180134135319159E-2</c:v>
                </c:pt>
                <c:pt idx="412">
                  <c:v>3.0183120025015154E-2</c:v>
                </c:pt>
                <c:pt idx="413">
                  <c:v>3.0197247387033131E-2</c:v>
                </c:pt>
                <c:pt idx="414">
                  <c:v>3.0263416808525088E-2</c:v>
                </c:pt>
                <c:pt idx="415">
                  <c:v>3.0295764208418827E-2</c:v>
                </c:pt>
                <c:pt idx="416">
                  <c:v>3.0330065925792449E-2</c:v>
                </c:pt>
                <c:pt idx="417">
                  <c:v>3.0338561060982604E-2</c:v>
                </c:pt>
                <c:pt idx="418">
                  <c:v>3.0343087184990611E-2</c:v>
                </c:pt>
                <c:pt idx="419">
                  <c:v>3.035191205870473E-2</c:v>
                </c:pt>
                <c:pt idx="420">
                  <c:v>3.0354190999956742E-2</c:v>
                </c:pt>
                <c:pt idx="421">
                  <c:v>3.0389576265698146E-2</c:v>
                </c:pt>
                <c:pt idx="422">
                  <c:v>3.0478605715908772E-2</c:v>
                </c:pt>
                <c:pt idx="423">
                  <c:v>3.0496440932055797E-2</c:v>
                </c:pt>
                <c:pt idx="424">
                  <c:v>3.0529705723136295E-2</c:v>
                </c:pt>
                <c:pt idx="425">
                  <c:v>3.0589224648508436E-2</c:v>
                </c:pt>
                <c:pt idx="426">
                  <c:v>3.0598736563555239E-2</c:v>
                </c:pt>
                <c:pt idx="427">
                  <c:v>3.060826219488718E-2</c:v>
                </c:pt>
                <c:pt idx="428">
                  <c:v>3.0616712160296024E-2</c:v>
                </c:pt>
                <c:pt idx="429">
                  <c:v>3.0627104694247693E-2</c:v>
                </c:pt>
                <c:pt idx="430">
                  <c:v>3.0649335986977111E-2</c:v>
                </c:pt>
                <c:pt idx="431">
                  <c:v>3.0662631871870585E-2</c:v>
                </c:pt>
                <c:pt idx="432">
                  <c:v>3.0734285792133307E-2</c:v>
                </c:pt>
                <c:pt idx="433">
                  <c:v>3.0761586409816563E-2</c:v>
                </c:pt>
                <c:pt idx="434">
                  <c:v>3.0789749217344221E-2</c:v>
                </c:pt>
                <c:pt idx="435">
                  <c:v>3.083440803387244E-2</c:v>
                </c:pt>
                <c:pt idx="436">
                  <c:v>3.0855862904982767E-2</c:v>
                </c:pt>
                <c:pt idx="437">
                  <c:v>3.0906254364420689E-2</c:v>
                </c:pt>
                <c:pt idx="438">
                  <c:v>3.0916086327893992E-2</c:v>
                </c:pt>
                <c:pt idx="439">
                  <c:v>3.0951325449489912E-2</c:v>
                </c:pt>
                <c:pt idx="440">
                  <c:v>3.0962405987506724E-2</c:v>
                </c:pt>
                <c:pt idx="441">
                  <c:v>3.0966683295310788E-2</c:v>
                </c:pt>
                <c:pt idx="442">
                  <c:v>3.0973220802429108E-2</c:v>
                </c:pt>
                <c:pt idx="443">
                  <c:v>3.0981690682036683E-2</c:v>
                </c:pt>
                <c:pt idx="444">
                  <c:v>3.1016309300845538E-2</c:v>
                </c:pt>
                <c:pt idx="445">
                  <c:v>3.1021413701818264E-2</c:v>
                </c:pt>
                <c:pt idx="446">
                  <c:v>3.1039996114099605E-2</c:v>
                </c:pt>
                <c:pt idx="447">
                  <c:v>3.1044003545464004E-2</c:v>
                </c:pt>
                <c:pt idx="448">
                  <c:v>3.1050979072020573E-2</c:v>
                </c:pt>
                <c:pt idx="449">
                  <c:v>3.1075856653623189E-2</c:v>
                </c:pt>
                <c:pt idx="450">
                  <c:v>3.1092385068395068E-2</c:v>
                </c:pt>
                <c:pt idx="451">
                  <c:v>3.1134794284698886E-2</c:v>
                </c:pt>
                <c:pt idx="452">
                  <c:v>3.1241190148692186E-2</c:v>
                </c:pt>
                <c:pt idx="453">
                  <c:v>3.1274857488563866E-2</c:v>
                </c:pt>
                <c:pt idx="454">
                  <c:v>3.1283464082660237E-2</c:v>
                </c:pt>
                <c:pt idx="455">
                  <c:v>3.129902529278189E-2</c:v>
                </c:pt>
                <c:pt idx="456">
                  <c:v>3.1469904308351893E-2</c:v>
                </c:pt>
                <c:pt idx="457">
                  <c:v>3.1525612022806938E-2</c:v>
                </c:pt>
                <c:pt idx="458">
                  <c:v>3.1547028133640992E-2</c:v>
                </c:pt>
                <c:pt idx="459">
                  <c:v>3.1562365168864612E-2</c:v>
                </c:pt>
                <c:pt idx="460">
                  <c:v>3.156553079294587E-2</c:v>
                </c:pt>
                <c:pt idx="461">
                  <c:v>3.1576137868558105E-2</c:v>
                </c:pt>
                <c:pt idx="462">
                  <c:v>3.1609016112298813E-2</c:v>
                </c:pt>
                <c:pt idx="463">
                  <c:v>3.1635518153754018E-2</c:v>
                </c:pt>
                <c:pt idx="464">
                  <c:v>3.1721065391696571E-2</c:v>
                </c:pt>
                <c:pt idx="465">
                  <c:v>3.1737405955048974E-2</c:v>
                </c:pt>
                <c:pt idx="466">
                  <c:v>3.1744847982825557E-2</c:v>
                </c:pt>
                <c:pt idx="467">
                  <c:v>3.1771090887892803E-2</c:v>
                </c:pt>
                <c:pt idx="468">
                  <c:v>3.1796646482642334E-2</c:v>
                </c:pt>
                <c:pt idx="469">
                  <c:v>3.1804304292756207E-2</c:v>
                </c:pt>
                <c:pt idx="470">
                  <c:v>3.1809700445671982E-2</c:v>
                </c:pt>
                <c:pt idx="471">
                  <c:v>3.1861309541449549E-2</c:v>
                </c:pt>
                <c:pt idx="472">
                  <c:v>3.1883396679749584E-2</c:v>
                </c:pt>
                <c:pt idx="473">
                  <c:v>3.1883494020115831E-2</c:v>
                </c:pt>
                <c:pt idx="474">
                  <c:v>3.1947804878549528E-2</c:v>
                </c:pt>
                <c:pt idx="475">
                  <c:v>3.1952347950880998E-2</c:v>
                </c:pt>
                <c:pt idx="476">
                  <c:v>3.2000474102509301E-2</c:v>
                </c:pt>
                <c:pt idx="477">
                  <c:v>3.201322574427988E-2</c:v>
                </c:pt>
                <c:pt idx="478">
                  <c:v>3.2061347139468434E-2</c:v>
                </c:pt>
                <c:pt idx="479">
                  <c:v>3.2073252643890666E-2</c:v>
                </c:pt>
                <c:pt idx="480">
                  <c:v>3.2084113746665609E-2</c:v>
                </c:pt>
                <c:pt idx="481">
                  <c:v>3.2142666817007129E-2</c:v>
                </c:pt>
                <c:pt idx="482">
                  <c:v>3.2148652573255415E-2</c:v>
                </c:pt>
                <c:pt idx="483">
                  <c:v>3.2155506184986492E-2</c:v>
                </c:pt>
                <c:pt idx="484">
                  <c:v>3.2175924156455191E-2</c:v>
                </c:pt>
                <c:pt idx="485">
                  <c:v>3.2196775469044862E-2</c:v>
                </c:pt>
                <c:pt idx="486">
                  <c:v>3.220872980922411E-2</c:v>
                </c:pt>
                <c:pt idx="487">
                  <c:v>3.2210252242960813E-2</c:v>
                </c:pt>
                <c:pt idx="488">
                  <c:v>3.2221944538274767E-2</c:v>
                </c:pt>
                <c:pt idx="489">
                  <c:v>3.2268918303632044E-2</c:v>
                </c:pt>
                <c:pt idx="490">
                  <c:v>3.2323393945780064E-2</c:v>
                </c:pt>
                <c:pt idx="491">
                  <c:v>3.2337213004820765E-2</c:v>
                </c:pt>
                <c:pt idx="492">
                  <c:v>3.2366740777175697E-2</c:v>
                </c:pt>
                <c:pt idx="493">
                  <c:v>3.2387325551394876E-2</c:v>
                </c:pt>
                <c:pt idx="494">
                  <c:v>3.2403389473226997E-2</c:v>
                </c:pt>
                <c:pt idx="495">
                  <c:v>3.2438680666730904E-2</c:v>
                </c:pt>
                <c:pt idx="496">
                  <c:v>3.2448268882144048E-2</c:v>
                </c:pt>
                <c:pt idx="497">
                  <c:v>3.2540499165749977E-2</c:v>
                </c:pt>
                <c:pt idx="498">
                  <c:v>3.2541856652866206E-2</c:v>
                </c:pt>
                <c:pt idx="499">
                  <c:v>3.2545645522777271E-2</c:v>
                </c:pt>
                <c:pt idx="500">
                  <c:v>3.2576965885265104E-2</c:v>
                </c:pt>
                <c:pt idx="501">
                  <c:v>3.259405023013795E-2</c:v>
                </c:pt>
                <c:pt idx="502">
                  <c:v>3.261649898169753E-2</c:v>
                </c:pt>
                <c:pt idx="503">
                  <c:v>3.2619718591932113E-2</c:v>
                </c:pt>
                <c:pt idx="504">
                  <c:v>3.2630222606109004E-2</c:v>
                </c:pt>
                <c:pt idx="505">
                  <c:v>3.2656738832874434E-2</c:v>
                </c:pt>
                <c:pt idx="506">
                  <c:v>3.2678662797017727E-2</c:v>
                </c:pt>
                <c:pt idx="507">
                  <c:v>3.2727359649068199E-2</c:v>
                </c:pt>
                <c:pt idx="508">
                  <c:v>3.2738786533078969E-2</c:v>
                </c:pt>
                <c:pt idx="509">
                  <c:v>3.2796626816342357E-2</c:v>
                </c:pt>
                <c:pt idx="510">
                  <c:v>3.2799460048142944E-2</c:v>
                </c:pt>
                <c:pt idx="511">
                  <c:v>3.2823228146331915E-2</c:v>
                </c:pt>
                <c:pt idx="512">
                  <c:v>3.2836308416803135E-2</c:v>
                </c:pt>
                <c:pt idx="513">
                  <c:v>3.2844936735251781E-2</c:v>
                </c:pt>
                <c:pt idx="514">
                  <c:v>3.2971506630683829E-2</c:v>
                </c:pt>
                <c:pt idx="515">
                  <c:v>3.2997193242675936E-2</c:v>
                </c:pt>
                <c:pt idx="516">
                  <c:v>3.3020299216030224E-2</c:v>
                </c:pt>
                <c:pt idx="517">
                  <c:v>3.306310349088986E-2</c:v>
                </c:pt>
                <c:pt idx="518">
                  <c:v>3.3114067431262315E-2</c:v>
                </c:pt>
                <c:pt idx="519">
                  <c:v>3.3114351006250382E-2</c:v>
                </c:pt>
                <c:pt idx="520">
                  <c:v>3.311572357553895E-2</c:v>
                </c:pt>
                <c:pt idx="521">
                  <c:v>3.3182657062211914E-2</c:v>
                </c:pt>
                <c:pt idx="522">
                  <c:v>3.3218396025554348E-2</c:v>
                </c:pt>
                <c:pt idx="523">
                  <c:v>3.327125800294737E-2</c:v>
                </c:pt>
                <c:pt idx="524">
                  <c:v>3.3286577879536955E-2</c:v>
                </c:pt>
                <c:pt idx="525">
                  <c:v>3.3344839833552423E-2</c:v>
                </c:pt>
                <c:pt idx="526">
                  <c:v>3.3350954939250624E-2</c:v>
                </c:pt>
                <c:pt idx="527">
                  <c:v>3.3352651516441768E-2</c:v>
                </c:pt>
                <c:pt idx="528">
                  <c:v>3.3353175864165009E-2</c:v>
                </c:pt>
                <c:pt idx="529">
                  <c:v>3.3493151486789552E-2</c:v>
                </c:pt>
                <c:pt idx="530">
                  <c:v>3.3501118497196218E-2</c:v>
                </c:pt>
                <c:pt idx="531">
                  <c:v>3.354621482288131E-2</c:v>
                </c:pt>
                <c:pt idx="532">
                  <c:v>3.3559828893954681E-2</c:v>
                </c:pt>
                <c:pt idx="533">
                  <c:v>3.3571050024973119E-2</c:v>
                </c:pt>
                <c:pt idx="534">
                  <c:v>3.3622870705157938E-2</c:v>
                </c:pt>
                <c:pt idx="535">
                  <c:v>3.3691987756276028E-2</c:v>
                </c:pt>
                <c:pt idx="536">
                  <c:v>3.3723318081360247E-2</c:v>
                </c:pt>
                <c:pt idx="537">
                  <c:v>3.3747832871850007E-2</c:v>
                </c:pt>
                <c:pt idx="538">
                  <c:v>3.3755183858757164E-2</c:v>
                </c:pt>
                <c:pt idx="539">
                  <c:v>3.3927254248735828E-2</c:v>
                </c:pt>
                <c:pt idx="540">
                  <c:v>3.3953388854349745E-2</c:v>
                </c:pt>
                <c:pt idx="541">
                  <c:v>3.3984290584850842E-2</c:v>
                </c:pt>
                <c:pt idx="542">
                  <c:v>3.4009667991141031E-2</c:v>
                </c:pt>
                <c:pt idx="543">
                  <c:v>3.4012251784508632E-2</c:v>
                </c:pt>
                <c:pt idx="544">
                  <c:v>3.4069506496944346E-2</c:v>
                </c:pt>
                <c:pt idx="545">
                  <c:v>3.408666902081587E-2</c:v>
                </c:pt>
                <c:pt idx="546">
                  <c:v>3.409396225634783E-2</c:v>
                </c:pt>
                <c:pt idx="547">
                  <c:v>3.4114101886300742E-2</c:v>
                </c:pt>
                <c:pt idx="548">
                  <c:v>3.4128982336522146E-2</c:v>
                </c:pt>
                <c:pt idx="549">
                  <c:v>3.4167354060128864E-2</c:v>
                </c:pt>
                <c:pt idx="550">
                  <c:v>3.4224685948026294E-2</c:v>
                </c:pt>
                <c:pt idx="551">
                  <c:v>3.4235241732779809E-2</c:v>
                </c:pt>
                <c:pt idx="552">
                  <c:v>3.4303792046518199E-2</c:v>
                </c:pt>
                <c:pt idx="553">
                  <c:v>3.4335960100115727E-2</c:v>
                </c:pt>
                <c:pt idx="554">
                  <c:v>3.4351059915263243E-2</c:v>
                </c:pt>
                <c:pt idx="555">
                  <c:v>3.4370116339213684E-2</c:v>
                </c:pt>
                <c:pt idx="556">
                  <c:v>3.4379250550463328E-2</c:v>
                </c:pt>
                <c:pt idx="557">
                  <c:v>3.4409621631989268E-2</c:v>
                </c:pt>
                <c:pt idx="558">
                  <c:v>3.4443941544219044E-2</c:v>
                </c:pt>
                <c:pt idx="559">
                  <c:v>3.4481691163289509E-2</c:v>
                </c:pt>
                <c:pt idx="560">
                  <c:v>3.4533853910427043E-2</c:v>
                </c:pt>
                <c:pt idx="561">
                  <c:v>3.4550399978224192E-2</c:v>
                </c:pt>
                <c:pt idx="562">
                  <c:v>3.4555795087618781E-2</c:v>
                </c:pt>
                <c:pt idx="563">
                  <c:v>3.4579527348646617E-2</c:v>
                </c:pt>
                <c:pt idx="564">
                  <c:v>3.4692060999661344E-2</c:v>
                </c:pt>
                <c:pt idx="565">
                  <c:v>3.4729335662422603E-2</c:v>
                </c:pt>
                <c:pt idx="566">
                  <c:v>3.4750541043286398E-2</c:v>
                </c:pt>
                <c:pt idx="567">
                  <c:v>3.4752119424251153E-2</c:v>
                </c:pt>
                <c:pt idx="568">
                  <c:v>3.4754647599761941E-2</c:v>
                </c:pt>
                <c:pt idx="569">
                  <c:v>3.4787107885407675E-2</c:v>
                </c:pt>
                <c:pt idx="570">
                  <c:v>3.4796877281768078E-2</c:v>
                </c:pt>
                <c:pt idx="571">
                  <c:v>3.479951260120108E-2</c:v>
                </c:pt>
                <c:pt idx="572">
                  <c:v>3.49278586967098E-2</c:v>
                </c:pt>
                <c:pt idx="573">
                  <c:v>3.4955148893883535E-2</c:v>
                </c:pt>
                <c:pt idx="574">
                  <c:v>3.5026850875165105E-2</c:v>
                </c:pt>
                <c:pt idx="575">
                  <c:v>3.5043082105695643E-2</c:v>
                </c:pt>
                <c:pt idx="576">
                  <c:v>3.5070908206872316E-2</c:v>
                </c:pt>
                <c:pt idx="577">
                  <c:v>3.5157186752782725E-2</c:v>
                </c:pt>
                <c:pt idx="578">
                  <c:v>3.5171711235951975E-2</c:v>
                </c:pt>
                <c:pt idx="579">
                  <c:v>3.5197043056508698E-2</c:v>
                </c:pt>
                <c:pt idx="580">
                  <c:v>3.5197215375764819E-2</c:v>
                </c:pt>
                <c:pt idx="581">
                  <c:v>3.5230671393438849E-2</c:v>
                </c:pt>
                <c:pt idx="582">
                  <c:v>3.5267162361430328E-2</c:v>
                </c:pt>
                <c:pt idx="583">
                  <c:v>3.5268933796730406E-2</c:v>
                </c:pt>
                <c:pt idx="584">
                  <c:v>3.5307927173673072E-2</c:v>
                </c:pt>
                <c:pt idx="585">
                  <c:v>3.5339899310896906E-2</c:v>
                </c:pt>
                <c:pt idx="586">
                  <c:v>3.5359483043903121E-2</c:v>
                </c:pt>
                <c:pt idx="587">
                  <c:v>3.5377169196248219E-2</c:v>
                </c:pt>
                <c:pt idx="588">
                  <c:v>3.5377242137727354E-2</c:v>
                </c:pt>
                <c:pt idx="589">
                  <c:v>3.5382213359749407E-2</c:v>
                </c:pt>
                <c:pt idx="590">
                  <c:v>3.5427943465316386E-2</c:v>
                </c:pt>
                <c:pt idx="591">
                  <c:v>3.5443484784694654E-2</c:v>
                </c:pt>
                <c:pt idx="592">
                  <c:v>3.5452964473639027E-2</c:v>
                </c:pt>
                <c:pt idx="593">
                  <c:v>3.5497060701890279E-2</c:v>
                </c:pt>
                <c:pt idx="594">
                  <c:v>3.5508056871281696E-2</c:v>
                </c:pt>
                <c:pt idx="595">
                  <c:v>3.5554012821510439E-2</c:v>
                </c:pt>
                <c:pt idx="596">
                  <c:v>3.5557544910422519E-2</c:v>
                </c:pt>
                <c:pt idx="597">
                  <c:v>3.5566594051439894E-2</c:v>
                </c:pt>
                <c:pt idx="598">
                  <c:v>3.556692235366922E-2</c:v>
                </c:pt>
                <c:pt idx="599">
                  <c:v>3.5569749136818936E-2</c:v>
                </c:pt>
                <c:pt idx="600">
                  <c:v>3.5574723434835906E-2</c:v>
                </c:pt>
                <c:pt idx="601">
                  <c:v>3.5599676797635968E-2</c:v>
                </c:pt>
                <c:pt idx="602">
                  <c:v>3.5615199762577016E-2</c:v>
                </c:pt>
                <c:pt idx="603">
                  <c:v>3.5668216092413142E-2</c:v>
                </c:pt>
                <c:pt idx="604">
                  <c:v>3.5732735548453007E-2</c:v>
                </c:pt>
                <c:pt idx="605">
                  <c:v>3.579787750219416E-2</c:v>
                </c:pt>
                <c:pt idx="606">
                  <c:v>3.5799189366361832E-2</c:v>
                </c:pt>
                <c:pt idx="607">
                  <c:v>3.5813968294641244E-2</c:v>
                </c:pt>
                <c:pt idx="608">
                  <c:v>3.5824378667060015E-2</c:v>
                </c:pt>
                <c:pt idx="609">
                  <c:v>3.5834191945742042E-2</c:v>
                </c:pt>
                <c:pt idx="610">
                  <c:v>3.5858048919226677E-2</c:v>
                </c:pt>
                <c:pt idx="611">
                  <c:v>3.587606459141205E-2</c:v>
                </c:pt>
                <c:pt idx="612">
                  <c:v>3.5916073290689299E-2</c:v>
                </c:pt>
                <c:pt idx="613">
                  <c:v>3.5932233914050246E-2</c:v>
                </c:pt>
                <c:pt idx="614">
                  <c:v>3.5937963354951544E-2</c:v>
                </c:pt>
                <c:pt idx="615">
                  <c:v>3.5949616703344116E-2</c:v>
                </c:pt>
                <c:pt idx="616">
                  <c:v>3.5954280677580205E-2</c:v>
                </c:pt>
                <c:pt idx="617">
                  <c:v>3.5966895111240516E-2</c:v>
                </c:pt>
                <c:pt idx="618">
                  <c:v>3.5984257281112909E-2</c:v>
                </c:pt>
                <c:pt idx="619">
                  <c:v>3.6025791053655123E-2</c:v>
                </c:pt>
                <c:pt idx="620">
                  <c:v>3.6026603213548308E-2</c:v>
                </c:pt>
                <c:pt idx="621">
                  <c:v>3.6074924671943794E-2</c:v>
                </c:pt>
                <c:pt idx="622">
                  <c:v>3.6075060761958419E-2</c:v>
                </c:pt>
                <c:pt idx="623">
                  <c:v>3.6094947818481736E-2</c:v>
                </c:pt>
                <c:pt idx="624">
                  <c:v>3.6101378734400343E-2</c:v>
                </c:pt>
                <c:pt idx="625">
                  <c:v>3.6159402003356919E-2</c:v>
                </c:pt>
                <c:pt idx="626">
                  <c:v>3.6198750233126228E-2</c:v>
                </c:pt>
                <c:pt idx="627">
                  <c:v>3.6256638939095837E-2</c:v>
                </c:pt>
                <c:pt idx="628">
                  <c:v>3.6331531980738595E-2</c:v>
                </c:pt>
                <c:pt idx="629">
                  <c:v>3.6362717816336029E-2</c:v>
                </c:pt>
                <c:pt idx="630">
                  <c:v>3.6396985714527284E-2</c:v>
                </c:pt>
                <c:pt idx="631">
                  <c:v>3.6552133937376011E-2</c:v>
                </c:pt>
                <c:pt idx="632">
                  <c:v>3.6582801175932884E-2</c:v>
                </c:pt>
                <c:pt idx="633">
                  <c:v>3.6622475310089331E-2</c:v>
                </c:pt>
                <c:pt idx="634">
                  <c:v>3.6625923549159334E-2</c:v>
                </c:pt>
                <c:pt idx="635">
                  <c:v>3.6703074103470242E-2</c:v>
                </c:pt>
                <c:pt idx="636">
                  <c:v>3.6705680843845116E-2</c:v>
                </c:pt>
                <c:pt idx="637">
                  <c:v>3.6707789143030994E-2</c:v>
                </c:pt>
                <c:pt idx="638">
                  <c:v>3.6784144075640714E-2</c:v>
                </c:pt>
                <c:pt idx="639">
                  <c:v>3.6848686054047411E-2</c:v>
                </c:pt>
                <c:pt idx="640">
                  <c:v>3.6914406807918888E-2</c:v>
                </c:pt>
                <c:pt idx="641">
                  <c:v>3.6960511363352516E-2</c:v>
                </c:pt>
                <c:pt idx="642">
                  <c:v>3.6963929609825155E-2</c:v>
                </c:pt>
                <c:pt idx="643">
                  <c:v>3.698713574330835E-2</c:v>
                </c:pt>
                <c:pt idx="644">
                  <c:v>3.698847691735787E-2</c:v>
                </c:pt>
                <c:pt idx="645">
                  <c:v>3.6989609239402393E-2</c:v>
                </c:pt>
                <c:pt idx="646">
                  <c:v>3.7023282735177382E-2</c:v>
                </c:pt>
                <c:pt idx="647">
                  <c:v>3.7077174708935179E-2</c:v>
                </c:pt>
                <c:pt idx="648">
                  <c:v>3.707833907008401E-2</c:v>
                </c:pt>
                <c:pt idx="649">
                  <c:v>3.7183768768385729E-2</c:v>
                </c:pt>
                <c:pt idx="650">
                  <c:v>3.7184483683995698E-2</c:v>
                </c:pt>
                <c:pt idx="651">
                  <c:v>3.7280302882379414E-2</c:v>
                </c:pt>
                <c:pt idx="652">
                  <c:v>3.7284971407663646E-2</c:v>
                </c:pt>
                <c:pt idx="653">
                  <c:v>3.7286137579411155E-2</c:v>
                </c:pt>
                <c:pt idx="654">
                  <c:v>3.7286976778682451E-2</c:v>
                </c:pt>
                <c:pt idx="655">
                  <c:v>3.7301737322352195E-2</c:v>
                </c:pt>
                <c:pt idx="656">
                  <c:v>3.7333353505099122E-2</c:v>
                </c:pt>
                <c:pt idx="657">
                  <c:v>3.7390216336813914E-2</c:v>
                </c:pt>
                <c:pt idx="658">
                  <c:v>3.7425878609044248E-2</c:v>
                </c:pt>
                <c:pt idx="659">
                  <c:v>3.7428963618782271E-2</c:v>
                </c:pt>
                <c:pt idx="660">
                  <c:v>3.7430200938702557E-2</c:v>
                </c:pt>
                <c:pt idx="661">
                  <c:v>3.7437630425337723E-2</c:v>
                </c:pt>
                <c:pt idx="662">
                  <c:v>3.7467660713697198E-2</c:v>
                </c:pt>
                <c:pt idx="663">
                  <c:v>3.7490419975865615E-2</c:v>
                </c:pt>
                <c:pt idx="664">
                  <c:v>3.7538495401613192E-2</c:v>
                </c:pt>
                <c:pt idx="665">
                  <c:v>3.7540080760431235E-2</c:v>
                </c:pt>
                <c:pt idx="666">
                  <c:v>3.7551273003944757E-2</c:v>
                </c:pt>
                <c:pt idx="667">
                  <c:v>3.7621785535792408E-2</c:v>
                </c:pt>
                <c:pt idx="668">
                  <c:v>3.7718461279631549E-2</c:v>
                </c:pt>
                <c:pt idx="669">
                  <c:v>3.7725457532278059E-2</c:v>
                </c:pt>
                <c:pt idx="670">
                  <c:v>3.7735484917757349E-2</c:v>
                </c:pt>
                <c:pt idx="671">
                  <c:v>3.7740059555114475E-2</c:v>
                </c:pt>
                <c:pt idx="672">
                  <c:v>3.780449494045092E-2</c:v>
                </c:pt>
                <c:pt idx="673">
                  <c:v>3.7842516324649821E-2</c:v>
                </c:pt>
                <c:pt idx="674">
                  <c:v>3.7852386418815581E-2</c:v>
                </c:pt>
                <c:pt idx="675">
                  <c:v>3.7855481695807082E-2</c:v>
                </c:pt>
                <c:pt idx="676">
                  <c:v>3.7900586383974595E-2</c:v>
                </c:pt>
                <c:pt idx="677">
                  <c:v>3.7942295067704343E-2</c:v>
                </c:pt>
                <c:pt idx="678">
                  <c:v>3.7953529395622389E-2</c:v>
                </c:pt>
                <c:pt idx="679">
                  <c:v>3.7979922143878943E-2</c:v>
                </c:pt>
                <c:pt idx="680">
                  <c:v>3.7998073620005672E-2</c:v>
                </c:pt>
                <c:pt idx="681">
                  <c:v>3.8005319046117342E-2</c:v>
                </c:pt>
                <c:pt idx="682">
                  <c:v>3.8007355229788077E-2</c:v>
                </c:pt>
                <c:pt idx="683">
                  <c:v>3.8031666684663096E-2</c:v>
                </c:pt>
                <c:pt idx="684">
                  <c:v>3.8063166056494901E-2</c:v>
                </c:pt>
                <c:pt idx="685">
                  <c:v>3.8080835312762192E-2</c:v>
                </c:pt>
                <c:pt idx="686">
                  <c:v>3.8081342450721846E-2</c:v>
                </c:pt>
                <c:pt idx="687">
                  <c:v>3.8093005466277766E-2</c:v>
                </c:pt>
                <c:pt idx="688">
                  <c:v>3.811374141077245E-2</c:v>
                </c:pt>
                <c:pt idx="689">
                  <c:v>3.8156074487245721E-2</c:v>
                </c:pt>
                <c:pt idx="690">
                  <c:v>3.817032009389363E-2</c:v>
                </c:pt>
                <c:pt idx="691">
                  <c:v>3.8217908222779227E-2</c:v>
                </c:pt>
                <c:pt idx="692">
                  <c:v>3.8263126189676165E-2</c:v>
                </c:pt>
                <c:pt idx="693">
                  <c:v>3.8267198727354568E-2</c:v>
                </c:pt>
                <c:pt idx="694">
                  <c:v>3.829368018954462E-2</c:v>
                </c:pt>
                <c:pt idx="695">
                  <c:v>3.8316200100016205E-2</c:v>
                </c:pt>
                <c:pt idx="696">
                  <c:v>3.8343483334977099E-2</c:v>
                </c:pt>
                <c:pt idx="697">
                  <c:v>3.8373924391220685E-2</c:v>
                </c:pt>
                <c:pt idx="698">
                  <c:v>3.8381669092777314E-2</c:v>
                </c:pt>
                <c:pt idx="699">
                  <c:v>3.8410544966647371E-2</c:v>
                </c:pt>
                <c:pt idx="700">
                  <c:v>3.8489721184824979E-2</c:v>
                </c:pt>
                <c:pt idx="701">
                  <c:v>3.8501203604364501E-2</c:v>
                </c:pt>
                <c:pt idx="702">
                  <c:v>3.8504568773201638E-2</c:v>
                </c:pt>
                <c:pt idx="703">
                  <c:v>3.8509814863884981E-2</c:v>
                </c:pt>
                <c:pt idx="704">
                  <c:v>3.8512891761072102E-2</c:v>
                </c:pt>
                <c:pt idx="705">
                  <c:v>3.8551046173744913E-2</c:v>
                </c:pt>
                <c:pt idx="706">
                  <c:v>3.8569283266115813E-2</c:v>
                </c:pt>
                <c:pt idx="707">
                  <c:v>3.8596254086200321E-2</c:v>
                </c:pt>
                <c:pt idx="708">
                  <c:v>3.8619853643989378E-2</c:v>
                </c:pt>
                <c:pt idx="709">
                  <c:v>3.8720090526552092E-2</c:v>
                </c:pt>
                <c:pt idx="710">
                  <c:v>3.8737029344227042E-2</c:v>
                </c:pt>
                <c:pt idx="711">
                  <c:v>3.8747192471454972E-2</c:v>
                </c:pt>
                <c:pt idx="712">
                  <c:v>3.8794113939837088E-2</c:v>
                </c:pt>
                <c:pt idx="713">
                  <c:v>3.8824654465639111E-2</c:v>
                </c:pt>
                <c:pt idx="714">
                  <c:v>3.8856885187434506E-2</c:v>
                </c:pt>
                <c:pt idx="715">
                  <c:v>3.8880600230101314E-2</c:v>
                </c:pt>
                <c:pt idx="716">
                  <c:v>3.8886473744795001E-2</c:v>
                </c:pt>
                <c:pt idx="717">
                  <c:v>3.8941858396762286E-2</c:v>
                </c:pt>
                <c:pt idx="718">
                  <c:v>3.8969003274931066E-2</c:v>
                </c:pt>
                <c:pt idx="719">
                  <c:v>3.9056545044930016E-2</c:v>
                </c:pt>
                <c:pt idx="720">
                  <c:v>3.9076846888597923E-2</c:v>
                </c:pt>
                <c:pt idx="721">
                  <c:v>3.9094113087390144E-2</c:v>
                </c:pt>
                <c:pt idx="722">
                  <c:v>3.9108891796762496E-2</c:v>
                </c:pt>
                <c:pt idx="723">
                  <c:v>3.9110412837491206E-2</c:v>
                </c:pt>
                <c:pt idx="724">
                  <c:v>3.9185010770048344E-2</c:v>
                </c:pt>
                <c:pt idx="725">
                  <c:v>3.9189347317082991E-2</c:v>
                </c:pt>
                <c:pt idx="726">
                  <c:v>3.9201081675575206E-2</c:v>
                </c:pt>
                <c:pt idx="727">
                  <c:v>3.9205742502340504E-2</c:v>
                </c:pt>
                <c:pt idx="728">
                  <c:v>3.9211444464851773E-2</c:v>
                </c:pt>
                <c:pt idx="729">
                  <c:v>3.9255623390190626E-2</c:v>
                </c:pt>
                <c:pt idx="730">
                  <c:v>3.9269386850512553E-2</c:v>
                </c:pt>
                <c:pt idx="731">
                  <c:v>3.9299970982424812E-2</c:v>
                </c:pt>
                <c:pt idx="732">
                  <c:v>3.9302679500124844E-2</c:v>
                </c:pt>
                <c:pt idx="733">
                  <c:v>3.9319477568831002E-2</c:v>
                </c:pt>
                <c:pt idx="734">
                  <c:v>3.9321868332270256E-2</c:v>
                </c:pt>
                <c:pt idx="735">
                  <c:v>3.9338559144248005E-2</c:v>
                </c:pt>
                <c:pt idx="736">
                  <c:v>3.9351422167128496E-2</c:v>
                </c:pt>
                <c:pt idx="737">
                  <c:v>3.9355646093795403E-2</c:v>
                </c:pt>
                <c:pt idx="738">
                  <c:v>3.9373524605955799E-2</c:v>
                </c:pt>
                <c:pt idx="739">
                  <c:v>3.9455927538681122E-2</c:v>
                </c:pt>
                <c:pt idx="740">
                  <c:v>3.9482183540815251E-2</c:v>
                </c:pt>
                <c:pt idx="741">
                  <c:v>3.9483498605379939E-2</c:v>
                </c:pt>
                <c:pt idx="742">
                  <c:v>3.951185917300485E-2</c:v>
                </c:pt>
                <c:pt idx="743">
                  <c:v>3.9519600872103378E-2</c:v>
                </c:pt>
                <c:pt idx="744">
                  <c:v>3.9528164899848652E-2</c:v>
                </c:pt>
                <c:pt idx="745">
                  <c:v>3.9553750104573598E-2</c:v>
                </c:pt>
                <c:pt idx="746">
                  <c:v>3.9624718187525325E-2</c:v>
                </c:pt>
                <c:pt idx="747">
                  <c:v>3.9627413789610343E-2</c:v>
                </c:pt>
                <c:pt idx="748">
                  <c:v>3.9631552186677521E-2</c:v>
                </c:pt>
                <c:pt idx="749">
                  <c:v>3.965808727640445E-2</c:v>
                </c:pt>
                <c:pt idx="750">
                  <c:v>3.9672559157721797E-2</c:v>
                </c:pt>
                <c:pt idx="751">
                  <c:v>3.9675400788138832E-2</c:v>
                </c:pt>
                <c:pt idx="752">
                  <c:v>3.9682408697347182E-2</c:v>
                </c:pt>
                <c:pt idx="753">
                  <c:v>3.9689572185462284E-2</c:v>
                </c:pt>
                <c:pt idx="754">
                  <c:v>3.9737003932360036E-2</c:v>
                </c:pt>
                <c:pt idx="755">
                  <c:v>3.9737411370030888E-2</c:v>
                </c:pt>
                <c:pt idx="756">
                  <c:v>3.9771008421370248E-2</c:v>
                </c:pt>
                <c:pt idx="757">
                  <c:v>3.9777414392270366E-2</c:v>
                </c:pt>
                <c:pt idx="758">
                  <c:v>3.9823298851912305E-2</c:v>
                </c:pt>
                <c:pt idx="759">
                  <c:v>3.9826041503366688E-2</c:v>
                </c:pt>
                <c:pt idx="760">
                  <c:v>3.9828653489311069E-2</c:v>
                </c:pt>
                <c:pt idx="761">
                  <c:v>3.9838664297962595E-2</c:v>
                </c:pt>
                <c:pt idx="762">
                  <c:v>3.985347428118876E-2</c:v>
                </c:pt>
                <c:pt idx="763">
                  <c:v>3.9909989307030422E-2</c:v>
                </c:pt>
                <c:pt idx="764">
                  <c:v>3.9922271793213421E-2</c:v>
                </c:pt>
                <c:pt idx="765">
                  <c:v>3.9954387483252467E-2</c:v>
                </c:pt>
                <c:pt idx="766">
                  <c:v>3.9960857144309428E-2</c:v>
                </c:pt>
                <c:pt idx="767">
                  <c:v>4.0001990129943994E-2</c:v>
                </c:pt>
                <c:pt idx="768">
                  <c:v>4.0007756700462242E-2</c:v>
                </c:pt>
                <c:pt idx="769">
                  <c:v>4.0025775382019221E-2</c:v>
                </c:pt>
                <c:pt idx="770">
                  <c:v>4.0027982774830093E-2</c:v>
                </c:pt>
                <c:pt idx="771">
                  <c:v>4.0043089037339941E-2</c:v>
                </c:pt>
                <c:pt idx="772">
                  <c:v>4.0048498128055457E-2</c:v>
                </c:pt>
                <c:pt idx="773">
                  <c:v>4.0080532770273132E-2</c:v>
                </c:pt>
                <c:pt idx="774">
                  <c:v>4.0089206385427428E-2</c:v>
                </c:pt>
                <c:pt idx="775">
                  <c:v>4.0158853439908514E-2</c:v>
                </c:pt>
                <c:pt idx="776">
                  <c:v>4.0166380765172725E-2</c:v>
                </c:pt>
                <c:pt idx="777">
                  <c:v>4.0199220997436703E-2</c:v>
                </c:pt>
                <c:pt idx="778">
                  <c:v>4.0202160719535973E-2</c:v>
                </c:pt>
                <c:pt idx="779">
                  <c:v>4.0210787648112603E-2</c:v>
                </c:pt>
                <c:pt idx="780">
                  <c:v>4.0253223464877391E-2</c:v>
                </c:pt>
                <c:pt idx="781">
                  <c:v>4.0254667971180005E-2</c:v>
                </c:pt>
                <c:pt idx="782">
                  <c:v>4.0276333876678658E-2</c:v>
                </c:pt>
                <c:pt idx="783">
                  <c:v>4.0319178218083958E-2</c:v>
                </c:pt>
                <c:pt idx="784">
                  <c:v>4.0355707600835108E-2</c:v>
                </c:pt>
                <c:pt idx="785">
                  <c:v>4.0363494468766123E-2</c:v>
                </c:pt>
                <c:pt idx="786">
                  <c:v>4.0366103949060081E-2</c:v>
                </c:pt>
                <c:pt idx="787">
                  <c:v>4.0370717607877159E-2</c:v>
                </c:pt>
                <c:pt idx="788">
                  <c:v>4.0422823929967815E-2</c:v>
                </c:pt>
                <c:pt idx="789">
                  <c:v>4.0450914832913562E-2</c:v>
                </c:pt>
                <c:pt idx="790">
                  <c:v>4.0495902276359144E-2</c:v>
                </c:pt>
                <c:pt idx="791">
                  <c:v>4.05034168772739E-2</c:v>
                </c:pt>
                <c:pt idx="792">
                  <c:v>4.052427237914958E-2</c:v>
                </c:pt>
                <c:pt idx="793">
                  <c:v>4.0550616345638654E-2</c:v>
                </c:pt>
                <c:pt idx="794">
                  <c:v>4.0553293683133068E-2</c:v>
                </c:pt>
                <c:pt idx="795">
                  <c:v>4.0631031431268401E-2</c:v>
                </c:pt>
                <c:pt idx="796">
                  <c:v>4.0644046474903571E-2</c:v>
                </c:pt>
                <c:pt idx="797">
                  <c:v>4.065868397065079E-2</c:v>
                </c:pt>
                <c:pt idx="798">
                  <c:v>4.068207624394448E-2</c:v>
                </c:pt>
                <c:pt idx="799">
                  <c:v>4.0693222410537633E-2</c:v>
                </c:pt>
                <c:pt idx="800">
                  <c:v>4.082664045945103E-2</c:v>
                </c:pt>
                <c:pt idx="801">
                  <c:v>4.0829089772702297E-2</c:v>
                </c:pt>
                <c:pt idx="802">
                  <c:v>4.084361472468747E-2</c:v>
                </c:pt>
                <c:pt idx="803">
                  <c:v>4.0851672781553633E-2</c:v>
                </c:pt>
                <c:pt idx="804">
                  <c:v>4.0853543169918183E-2</c:v>
                </c:pt>
                <c:pt idx="805">
                  <c:v>4.0864079451386148E-2</c:v>
                </c:pt>
                <c:pt idx="806">
                  <c:v>4.086749030481121E-2</c:v>
                </c:pt>
                <c:pt idx="807">
                  <c:v>4.0889005574413606E-2</c:v>
                </c:pt>
                <c:pt idx="808">
                  <c:v>4.0891464362013061E-2</c:v>
                </c:pt>
                <c:pt idx="809">
                  <c:v>4.0892634592248879E-2</c:v>
                </c:pt>
                <c:pt idx="810">
                  <c:v>4.0906769173596584E-2</c:v>
                </c:pt>
                <c:pt idx="811">
                  <c:v>4.09309270020295E-2</c:v>
                </c:pt>
                <c:pt idx="812">
                  <c:v>4.0947056618026209E-2</c:v>
                </c:pt>
                <c:pt idx="813">
                  <c:v>4.094756921997221E-2</c:v>
                </c:pt>
                <c:pt idx="814">
                  <c:v>4.1058290637497989E-2</c:v>
                </c:pt>
                <c:pt idx="815">
                  <c:v>4.1064468764402902E-2</c:v>
                </c:pt>
                <c:pt idx="816">
                  <c:v>4.1073365698615798E-2</c:v>
                </c:pt>
                <c:pt idx="817">
                  <c:v>4.1133515939473606E-2</c:v>
                </c:pt>
                <c:pt idx="818">
                  <c:v>4.1137374226542817E-2</c:v>
                </c:pt>
                <c:pt idx="819">
                  <c:v>4.1171475435721396E-2</c:v>
                </c:pt>
                <c:pt idx="820">
                  <c:v>4.1203149647700749E-2</c:v>
                </c:pt>
                <c:pt idx="821">
                  <c:v>4.1286177418145921E-2</c:v>
                </c:pt>
                <c:pt idx="822">
                  <c:v>4.1309924105540678E-2</c:v>
                </c:pt>
                <c:pt idx="823">
                  <c:v>4.1318573146667467E-2</c:v>
                </c:pt>
                <c:pt idx="824">
                  <c:v>4.1328542513549726E-2</c:v>
                </c:pt>
                <c:pt idx="825">
                  <c:v>4.1336270707266219E-2</c:v>
                </c:pt>
                <c:pt idx="826">
                  <c:v>4.1371191705804333E-2</c:v>
                </c:pt>
                <c:pt idx="827">
                  <c:v>4.1391473794013284E-2</c:v>
                </c:pt>
                <c:pt idx="828">
                  <c:v>4.1427098023508503E-2</c:v>
                </c:pt>
                <c:pt idx="829">
                  <c:v>4.1431824533426663E-2</c:v>
                </c:pt>
                <c:pt idx="830">
                  <c:v>4.1435141498428585E-2</c:v>
                </c:pt>
                <c:pt idx="831">
                  <c:v>4.1520298699508414E-2</c:v>
                </c:pt>
                <c:pt idx="832">
                  <c:v>4.1539458672554201E-2</c:v>
                </c:pt>
                <c:pt idx="833">
                  <c:v>4.154768238683184E-2</c:v>
                </c:pt>
                <c:pt idx="834">
                  <c:v>4.1557010893070956E-2</c:v>
                </c:pt>
                <c:pt idx="835">
                  <c:v>4.1559078278745915E-2</c:v>
                </c:pt>
                <c:pt idx="836">
                  <c:v>4.1583164826049318E-2</c:v>
                </c:pt>
                <c:pt idx="837">
                  <c:v>4.1592797956909948E-2</c:v>
                </c:pt>
                <c:pt idx="838">
                  <c:v>4.1723404269965361E-2</c:v>
                </c:pt>
                <c:pt idx="839">
                  <c:v>4.1746584669706613E-2</c:v>
                </c:pt>
                <c:pt idx="840">
                  <c:v>4.1748434613522512E-2</c:v>
                </c:pt>
                <c:pt idx="841">
                  <c:v>4.1751916582199143E-2</c:v>
                </c:pt>
                <c:pt idx="842">
                  <c:v>4.1752828221028861E-2</c:v>
                </c:pt>
                <c:pt idx="843">
                  <c:v>4.1756611242284421E-2</c:v>
                </c:pt>
                <c:pt idx="844">
                  <c:v>4.1760992021517986E-2</c:v>
                </c:pt>
                <c:pt idx="845">
                  <c:v>4.1783663416818807E-2</c:v>
                </c:pt>
                <c:pt idx="846">
                  <c:v>4.1814075504599472E-2</c:v>
                </c:pt>
                <c:pt idx="847">
                  <c:v>4.182756402706956E-2</c:v>
                </c:pt>
                <c:pt idx="848">
                  <c:v>4.1873025561061476E-2</c:v>
                </c:pt>
                <c:pt idx="849">
                  <c:v>4.1888338714261571E-2</c:v>
                </c:pt>
                <c:pt idx="850">
                  <c:v>4.1900577471118923E-2</c:v>
                </c:pt>
                <c:pt idx="851">
                  <c:v>4.1912371835230881E-2</c:v>
                </c:pt>
                <c:pt idx="852">
                  <c:v>4.1913389109743973E-2</c:v>
                </c:pt>
                <c:pt idx="853">
                  <c:v>4.1922721415970823E-2</c:v>
                </c:pt>
                <c:pt idx="854">
                  <c:v>4.1924448719579135E-2</c:v>
                </c:pt>
                <c:pt idx="855">
                  <c:v>4.1994839474993391E-2</c:v>
                </c:pt>
                <c:pt idx="856">
                  <c:v>4.1995437364157784E-2</c:v>
                </c:pt>
                <c:pt idx="857">
                  <c:v>4.204938431029235E-2</c:v>
                </c:pt>
                <c:pt idx="858">
                  <c:v>4.2057408282110374E-2</c:v>
                </c:pt>
                <c:pt idx="859">
                  <c:v>4.2082679521577557E-2</c:v>
                </c:pt>
                <c:pt idx="860">
                  <c:v>4.2102126609622315E-2</c:v>
                </c:pt>
                <c:pt idx="861">
                  <c:v>4.2138251176866655E-2</c:v>
                </c:pt>
                <c:pt idx="862">
                  <c:v>4.2173023764848508E-2</c:v>
                </c:pt>
                <c:pt idx="863">
                  <c:v>4.2193014947295243E-2</c:v>
                </c:pt>
                <c:pt idx="864">
                  <c:v>4.2213915494017047E-2</c:v>
                </c:pt>
                <c:pt idx="865">
                  <c:v>4.2219312951621991E-2</c:v>
                </c:pt>
                <c:pt idx="866">
                  <c:v>4.2222351400786305E-2</c:v>
                </c:pt>
                <c:pt idx="867">
                  <c:v>4.2233289604535665E-2</c:v>
                </c:pt>
                <c:pt idx="868">
                  <c:v>4.2260857417865255E-2</c:v>
                </c:pt>
                <c:pt idx="869">
                  <c:v>4.2272455222629311E-2</c:v>
                </c:pt>
                <c:pt idx="870">
                  <c:v>4.2273200594292154E-2</c:v>
                </c:pt>
                <c:pt idx="871">
                  <c:v>4.2279312588000315E-2</c:v>
                </c:pt>
                <c:pt idx="872">
                  <c:v>4.2284027044942107E-2</c:v>
                </c:pt>
                <c:pt idx="873">
                  <c:v>4.2299938551165601E-2</c:v>
                </c:pt>
                <c:pt idx="874">
                  <c:v>4.2312921571896242E-2</c:v>
                </c:pt>
                <c:pt idx="875">
                  <c:v>4.2330247355286073E-2</c:v>
                </c:pt>
                <c:pt idx="876">
                  <c:v>4.237496713862568E-2</c:v>
                </c:pt>
                <c:pt idx="877">
                  <c:v>4.2379033470357923E-2</c:v>
                </c:pt>
                <c:pt idx="878">
                  <c:v>4.2397159985904632E-2</c:v>
                </c:pt>
                <c:pt idx="879">
                  <c:v>4.2406997682708676E-2</c:v>
                </c:pt>
                <c:pt idx="880">
                  <c:v>4.2430041584419757E-2</c:v>
                </c:pt>
                <c:pt idx="881">
                  <c:v>4.2448542799989296E-2</c:v>
                </c:pt>
                <c:pt idx="882">
                  <c:v>4.2464349876159171E-2</c:v>
                </c:pt>
                <c:pt idx="883">
                  <c:v>4.2587155925781189E-2</c:v>
                </c:pt>
                <c:pt idx="884">
                  <c:v>4.2594606360012707E-2</c:v>
                </c:pt>
                <c:pt idx="885">
                  <c:v>4.2600250310350786E-2</c:v>
                </c:pt>
                <c:pt idx="886">
                  <c:v>4.2620860159049194E-2</c:v>
                </c:pt>
                <c:pt idx="887">
                  <c:v>4.2637845167142488E-2</c:v>
                </c:pt>
                <c:pt idx="888">
                  <c:v>4.26557344894982E-2</c:v>
                </c:pt>
                <c:pt idx="889">
                  <c:v>4.269715327514647E-2</c:v>
                </c:pt>
                <c:pt idx="890">
                  <c:v>4.2707747414479365E-2</c:v>
                </c:pt>
                <c:pt idx="891">
                  <c:v>4.2711424024202659E-2</c:v>
                </c:pt>
                <c:pt idx="892">
                  <c:v>4.2725912030024217E-2</c:v>
                </c:pt>
                <c:pt idx="893">
                  <c:v>4.2751943341419497E-2</c:v>
                </c:pt>
                <c:pt idx="894">
                  <c:v>4.2752442442810464E-2</c:v>
                </c:pt>
                <c:pt idx="895">
                  <c:v>4.2768452948145234E-2</c:v>
                </c:pt>
                <c:pt idx="896">
                  <c:v>4.276986866045656E-2</c:v>
                </c:pt>
                <c:pt idx="897">
                  <c:v>4.2771144397213294E-2</c:v>
                </c:pt>
                <c:pt idx="898">
                  <c:v>4.278126767450037E-2</c:v>
                </c:pt>
                <c:pt idx="899">
                  <c:v>4.2809309402490101E-2</c:v>
                </c:pt>
                <c:pt idx="900">
                  <c:v>4.2837610867554103E-2</c:v>
                </c:pt>
                <c:pt idx="901">
                  <c:v>4.2844866503851352E-2</c:v>
                </c:pt>
                <c:pt idx="902">
                  <c:v>4.294774114120492E-2</c:v>
                </c:pt>
                <c:pt idx="903">
                  <c:v>4.2968377170247242E-2</c:v>
                </c:pt>
                <c:pt idx="904">
                  <c:v>4.2988452757063617E-2</c:v>
                </c:pt>
                <c:pt idx="905">
                  <c:v>4.300261903187564E-2</c:v>
                </c:pt>
                <c:pt idx="906">
                  <c:v>4.3025727982159062E-2</c:v>
                </c:pt>
                <c:pt idx="907">
                  <c:v>4.3052631510081013E-2</c:v>
                </c:pt>
                <c:pt idx="908">
                  <c:v>4.3062754766548805E-2</c:v>
                </c:pt>
                <c:pt idx="909">
                  <c:v>4.3085131502457019E-2</c:v>
                </c:pt>
                <c:pt idx="910">
                  <c:v>4.3201930990350045E-2</c:v>
                </c:pt>
                <c:pt idx="911">
                  <c:v>4.3227700850378879E-2</c:v>
                </c:pt>
                <c:pt idx="912">
                  <c:v>4.328407221748324E-2</c:v>
                </c:pt>
                <c:pt idx="913">
                  <c:v>4.3323585529628457E-2</c:v>
                </c:pt>
                <c:pt idx="914">
                  <c:v>4.3329815861475877E-2</c:v>
                </c:pt>
                <c:pt idx="915">
                  <c:v>4.3382932247211889E-2</c:v>
                </c:pt>
                <c:pt idx="916">
                  <c:v>4.3412870515162488E-2</c:v>
                </c:pt>
                <c:pt idx="917">
                  <c:v>4.3427941995919837E-2</c:v>
                </c:pt>
                <c:pt idx="918">
                  <c:v>4.343312012283676E-2</c:v>
                </c:pt>
                <c:pt idx="919">
                  <c:v>4.3525546382766844E-2</c:v>
                </c:pt>
                <c:pt idx="920">
                  <c:v>4.3550249015457052E-2</c:v>
                </c:pt>
                <c:pt idx="921">
                  <c:v>4.3555262625517524E-2</c:v>
                </c:pt>
                <c:pt idx="922">
                  <c:v>4.3591616333871382E-2</c:v>
                </c:pt>
                <c:pt idx="923">
                  <c:v>4.3605863182336058E-2</c:v>
                </c:pt>
                <c:pt idx="924">
                  <c:v>4.3673116884982766E-2</c:v>
                </c:pt>
                <c:pt idx="925">
                  <c:v>4.3673338731174072E-2</c:v>
                </c:pt>
                <c:pt idx="926">
                  <c:v>4.3691065013344813E-2</c:v>
                </c:pt>
                <c:pt idx="927">
                  <c:v>4.3693814968309083E-2</c:v>
                </c:pt>
                <c:pt idx="928">
                  <c:v>4.3715965712266679E-2</c:v>
                </c:pt>
                <c:pt idx="929">
                  <c:v>4.3729130398800442E-2</c:v>
                </c:pt>
                <c:pt idx="930">
                  <c:v>4.3733501581400908E-2</c:v>
                </c:pt>
                <c:pt idx="931">
                  <c:v>4.3734913685483205E-2</c:v>
                </c:pt>
                <c:pt idx="932">
                  <c:v>4.3759071212289988E-2</c:v>
                </c:pt>
                <c:pt idx="933">
                  <c:v>4.3919594841092931E-2</c:v>
                </c:pt>
                <c:pt idx="934">
                  <c:v>4.395081066610159E-2</c:v>
                </c:pt>
                <c:pt idx="935">
                  <c:v>4.3954762656946596E-2</c:v>
                </c:pt>
                <c:pt idx="936">
                  <c:v>4.3993208293854745E-2</c:v>
                </c:pt>
                <c:pt idx="937">
                  <c:v>4.4015270533325636E-2</c:v>
                </c:pt>
                <c:pt idx="938">
                  <c:v>4.4036973073037507E-2</c:v>
                </c:pt>
                <c:pt idx="939">
                  <c:v>4.4088198906205849E-2</c:v>
                </c:pt>
                <c:pt idx="940">
                  <c:v>4.4089897833665861E-2</c:v>
                </c:pt>
                <c:pt idx="941">
                  <c:v>4.4094402725947293E-2</c:v>
                </c:pt>
                <c:pt idx="942">
                  <c:v>4.409774261490209E-2</c:v>
                </c:pt>
                <c:pt idx="943">
                  <c:v>4.4114478970064437E-2</c:v>
                </c:pt>
                <c:pt idx="944">
                  <c:v>4.4136520352347337E-2</c:v>
                </c:pt>
                <c:pt idx="945">
                  <c:v>4.4156653311662263E-2</c:v>
                </c:pt>
                <c:pt idx="946">
                  <c:v>4.4177151750529789E-2</c:v>
                </c:pt>
                <c:pt idx="947">
                  <c:v>4.4195352549695845E-2</c:v>
                </c:pt>
                <c:pt idx="948">
                  <c:v>4.4219043950089638E-2</c:v>
                </c:pt>
                <c:pt idx="949">
                  <c:v>4.4273026752129088E-2</c:v>
                </c:pt>
                <c:pt idx="950">
                  <c:v>4.4337602282493449E-2</c:v>
                </c:pt>
                <c:pt idx="951">
                  <c:v>4.4343343297245909E-2</c:v>
                </c:pt>
                <c:pt idx="952">
                  <c:v>4.4396002571172578E-2</c:v>
                </c:pt>
                <c:pt idx="953">
                  <c:v>4.4409676580186061E-2</c:v>
                </c:pt>
                <c:pt idx="954">
                  <c:v>4.4506090100469305E-2</c:v>
                </c:pt>
                <c:pt idx="955">
                  <c:v>4.4506363893017681E-2</c:v>
                </c:pt>
                <c:pt idx="956">
                  <c:v>4.4511601687582274E-2</c:v>
                </c:pt>
                <c:pt idx="957">
                  <c:v>4.4527886834743895E-2</c:v>
                </c:pt>
                <c:pt idx="958">
                  <c:v>4.4570248345658911E-2</c:v>
                </c:pt>
                <c:pt idx="959">
                  <c:v>4.457814837181865E-2</c:v>
                </c:pt>
                <c:pt idx="960">
                  <c:v>4.4603099867171425E-2</c:v>
                </c:pt>
                <c:pt idx="961">
                  <c:v>4.4626412773705028E-2</c:v>
                </c:pt>
                <c:pt idx="962">
                  <c:v>4.4635852708894523E-2</c:v>
                </c:pt>
                <c:pt idx="963">
                  <c:v>4.4638814579413051E-2</c:v>
                </c:pt>
                <c:pt idx="964">
                  <c:v>4.4640698193211044E-2</c:v>
                </c:pt>
                <c:pt idx="965">
                  <c:v>4.4657296673173981E-2</c:v>
                </c:pt>
                <c:pt idx="966">
                  <c:v>4.467018133331975E-2</c:v>
                </c:pt>
                <c:pt idx="967">
                  <c:v>4.468921711142345E-2</c:v>
                </c:pt>
                <c:pt idx="968">
                  <c:v>4.4697212813754696E-2</c:v>
                </c:pt>
                <c:pt idx="969">
                  <c:v>4.4708910331786686E-2</c:v>
                </c:pt>
                <c:pt idx="970">
                  <c:v>4.4710953370309635E-2</c:v>
                </c:pt>
                <c:pt idx="971">
                  <c:v>4.4716368631891379E-2</c:v>
                </c:pt>
                <c:pt idx="972">
                  <c:v>4.4722690520272231E-2</c:v>
                </c:pt>
                <c:pt idx="973">
                  <c:v>4.4728534231042796E-2</c:v>
                </c:pt>
                <c:pt idx="974">
                  <c:v>4.4770330539607758E-2</c:v>
                </c:pt>
                <c:pt idx="975">
                  <c:v>4.4775951733364683E-2</c:v>
                </c:pt>
                <c:pt idx="976">
                  <c:v>4.4779786812016734E-2</c:v>
                </c:pt>
                <c:pt idx="977">
                  <c:v>4.4835801370412855E-2</c:v>
                </c:pt>
                <c:pt idx="978">
                  <c:v>4.4847937964529842E-2</c:v>
                </c:pt>
                <c:pt idx="979">
                  <c:v>4.4877078961012888E-2</c:v>
                </c:pt>
                <c:pt idx="980">
                  <c:v>4.4891262985090073E-2</c:v>
                </c:pt>
                <c:pt idx="981">
                  <c:v>4.5027936203798441E-2</c:v>
                </c:pt>
                <c:pt idx="982">
                  <c:v>4.5045987333513081E-2</c:v>
                </c:pt>
                <c:pt idx="983">
                  <c:v>4.5114766533996861E-2</c:v>
                </c:pt>
                <c:pt idx="984">
                  <c:v>4.513310412215997E-2</c:v>
                </c:pt>
                <c:pt idx="985">
                  <c:v>4.5148713596017E-2</c:v>
                </c:pt>
                <c:pt idx="986">
                  <c:v>4.5183385127921312E-2</c:v>
                </c:pt>
                <c:pt idx="987">
                  <c:v>4.5218885130658013E-2</c:v>
                </c:pt>
                <c:pt idx="988">
                  <c:v>4.5232158683960674E-2</c:v>
                </c:pt>
                <c:pt idx="989">
                  <c:v>4.5236168161167781E-2</c:v>
                </c:pt>
                <c:pt idx="990">
                  <c:v>4.5238300832894929E-2</c:v>
                </c:pt>
                <c:pt idx="991">
                  <c:v>4.5253580040769029E-2</c:v>
                </c:pt>
                <c:pt idx="992">
                  <c:v>4.5255150624939358E-2</c:v>
                </c:pt>
                <c:pt idx="993">
                  <c:v>4.5319156904682509E-2</c:v>
                </c:pt>
                <c:pt idx="994">
                  <c:v>4.5327322294923214E-2</c:v>
                </c:pt>
                <c:pt idx="995">
                  <c:v>4.534063655883952E-2</c:v>
                </c:pt>
                <c:pt idx="996">
                  <c:v>4.534608574171739E-2</c:v>
                </c:pt>
                <c:pt idx="997">
                  <c:v>4.5357818542968199E-2</c:v>
                </c:pt>
                <c:pt idx="998">
                  <c:v>4.5406613993605842E-2</c:v>
                </c:pt>
                <c:pt idx="999">
                  <c:v>4.5408333687169448E-2</c:v>
                </c:pt>
                <c:pt idx="1000">
                  <c:v>4.5435019061964572E-2</c:v>
                </c:pt>
                <c:pt idx="1001">
                  <c:v>4.5446123589632695E-2</c:v>
                </c:pt>
                <c:pt idx="1002">
                  <c:v>4.5465183980546817E-2</c:v>
                </c:pt>
                <c:pt idx="1003">
                  <c:v>4.5472045842070784E-2</c:v>
                </c:pt>
                <c:pt idx="1004">
                  <c:v>4.5508270897308432E-2</c:v>
                </c:pt>
                <c:pt idx="1005">
                  <c:v>4.5544242085869359E-2</c:v>
                </c:pt>
                <c:pt idx="1006">
                  <c:v>4.5560423410574716E-2</c:v>
                </c:pt>
                <c:pt idx="1007">
                  <c:v>4.5571738757292986E-2</c:v>
                </c:pt>
                <c:pt idx="1008">
                  <c:v>4.5587796841492889E-2</c:v>
                </c:pt>
                <c:pt idx="1009">
                  <c:v>4.5615504416849084E-2</c:v>
                </c:pt>
                <c:pt idx="1010">
                  <c:v>4.5627960140934225E-2</c:v>
                </c:pt>
                <c:pt idx="1011">
                  <c:v>4.5639242270656293E-2</c:v>
                </c:pt>
                <c:pt idx="1012">
                  <c:v>4.570197285411022E-2</c:v>
                </c:pt>
                <c:pt idx="1013">
                  <c:v>4.5708867956727212E-2</c:v>
                </c:pt>
                <c:pt idx="1014">
                  <c:v>4.5721797603382928E-2</c:v>
                </c:pt>
                <c:pt idx="1015">
                  <c:v>4.572258871627085E-2</c:v>
                </c:pt>
                <c:pt idx="1016">
                  <c:v>4.5726166287681606E-2</c:v>
                </c:pt>
                <c:pt idx="1017">
                  <c:v>4.573954598411098E-2</c:v>
                </c:pt>
                <c:pt idx="1018">
                  <c:v>4.5744315872608569E-2</c:v>
                </c:pt>
                <c:pt idx="1019">
                  <c:v>4.5751191627168529E-2</c:v>
                </c:pt>
                <c:pt idx="1020">
                  <c:v>4.5782260756784217E-2</c:v>
                </c:pt>
                <c:pt idx="1021">
                  <c:v>4.5800482267236604E-2</c:v>
                </c:pt>
                <c:pt idx="1022">
                  <c:v>4.5835404323564907E-2</c:v>
                </c:pt>
                <c:pt idx="1023">
                  <c:v>4.5838895807532726E-2</c:v>
                </c:pt>
                <c:pt idx="1024">
                  <c:v>4.5847056005632228E-2</c:v>
                </c:pt>
                <c:pt idx="1025">
                  <c:v>4.58607494168701E-2</c:v>
                </c:pt>
                <c:pt idx="1026">
                  <c:v>4.5886752260266762E-2</c:v>
                </c:pt>
                <c:pt idx="1027">
                  <c:v>4.588975128165422E-2</c:v>
                </c:pt>
                <c:pt idx="1028">
                  <c:v>4.5917070679499294E-2</c:v>
                </c:pt>
                <c:pt idx="1029">
                  <c:v>4.5975137250332539E-2</c:v>
                </c:pt>
                <c:pt idx="1030">
                  <c:v>4.5978714512511572E-2</c:v>
                </c:pt>
                <c:pt idx="1031">
                  <c:v>4.5985380276511729E-2</c:v>
                </c:pt>
                <c:pt idx="1032">
                  <c:v>4.6014993712937151E-2</c:v>
                </c:pt>
                <c:pt idx="1033">
                  <c:v>4.6021082749462046E-2</c:v>
                </c:pt>
                <c:pt idx="1034">
                  <c:v>4.6046391839394442E-2</c:v>
                </c:pt>
                <c:pt idx="1035">
                  <c:v>4.6048766354503848E-2</c:v>
                </c:pt>
                <c:pt idx="1036">
                  <c:v>4.6054730518306566E-2</c:v>
                </c:pt>
                <c:pt idx="1037">
                  <c:v>4.6057074178952821E-2</c:v>
                </c:pt>
                <c:pt idx="1038">
                  <c:v>4.607697696618971E-2</c:v>
                </c:pt>
                <c:pt idx="1039">
                  <c:v>4.6094293812181372E-2</c:v>
                </c:pt>
                <c:pt idx="1040">
                  <c:v>4.6123630861685853E-2</c:v>
                </c:pt>
                <c:pt idx="1041">
                  <c:v>4.6146092422907369E-2</c:v>
                </c:pt>
                <c:pt idx="1042">
                  <c:v>4.6155874441349151E-2</c:v>
                </c:pt>
                <c:pt idx="1043">
                  <c:v>4.6222621681414576E-2</c:v>
                </c:pt>
                <c:pt idx="1044">
                  <c:v>4.6238571561619417E-2</c:v>
                </c:pt>
                <c:pt idx="1045">
                  <c:v>4.6272917986572487E-2</c:v>
                </c:pt>
                <c:pt idx="1046">
                  <c:v>4.6304528586305134E-2</c:v>
                </c:pt>
                <c:pt idx="1047">
                  <c:v>4.6322325132110639E-2</c:v>
                </c:pt>
                <c:pt idx="1048">
                  <c:v>4.6338184170322413E-2</c:v>
                </c:pt>
                <c:pt idx="1049">
                  <c:v>4.6340390647279572E-2</c:v>
                </c:pt>
                <c:pt idx="1050">
                  <c:v>4.6341710368972777E-2</c:v>
                </c:pt>
                <c:pt idx="1051">
                  <c:v>4.6351541695241118E-2</c:v>
                </c:pt>
                <c:pt idx="1052">
                  <c:v>4.6369104381600502E-2</c:v>
                </c:pt>
                <c:pt idx="1053">
                  <c:v>4.6372241365855459E-2</c:v>
                </c:pt>
                <c:pt idx="1054">
                  <c:v>4.6404323878356205E-2</c:v>
                </c:pt>
                <c:pt idx="1055">
                  <c:v>4.6433005985480162E-2</c:v>
                </c:pt>
                <c:pt idx="1056">
                  <c:v>4.643314461749222E-2</c:v>
                </c:pt>
                <c:pt idx="1057">
                  <c:v>4.6433991428353638E-2</c:v>
                </c:pt>
                <c:pt idx="1058">
                  <c:v>4.6442315446856619E-2</c:v>
                </c:pt>
                <c:pt idx="1059">
                  <c:v>4.644480586992767E-2</c:v>
                </c:pt>
                <c:pt idx="1060">
                  <c:v>4.6468057960524993E-2</c:v>
                </c:pt>
                <c:pt idx="1061">
                  <c:v>4.6472312356651259E-2</c:v>
                </c:pt>
                <c:pt idx="1062">
                  <c:v>4.6489554095238139E-2</c:v>
                </c:pt>
                <c:pt idx="1063">
                  <c:v>4.6492646505537014E-2</c:v>
                </c:pt>
                <c:pt idx="1064">
                  <c:v>4.6492757776898576E-2</c:v>
                </c:pt>
                <c:pt idx="1065">
                  <c:v>4.6499076831714711E-2</c:v>
                </c:pt>
                <c:pt idx="1066">
                  <c:v>4.6534137084715918E-2</c:v>
                </c:pt>
                <c:pt idx="1067">
                  <c:v>4.6547270505722618E-2</c:v>
                </c:pt>
                <c:pt idx="1068">
                  <c:v>4.6561076565403717E-2</c:v>
                </c:pt>
                <c:pt idx="1069">
                  <c:v>4.6582403408168396E-2</c:v>
                </c:pt>
                <c:pt idx="1070">
                  <c:v>4.6599604157932004E-2</c:v>
                </c:pt>
                <c:pt idx="1071">
                  <c:v>4.660251755741826E-2</c:v>
                </c:pt>
                <c:pt idx="1072">
                  <c:v>4.6606914347257659E-2</c:v>
                </c:pt>
                <c:pt idx="1073">
                  <c:v>4.6610277226091019E-2</c:v>
                </c:pt>
                <c:pt idx="1074">
                  <c:v>4.6664306592952794E-2</c:v>
                </c:pt>
                <c:pt idx="1075">
                  <c:v>4.6672335883903876E-2</c:v>
                </c:pt>
                <c:pt idx="1076">
                  <c:v>4.6673719580118095E-2</c:v>
                </c:pt>
                <c:pt idx="1077">
                  <c:v>4.6727263410590039E-2</c:v>
                </c:pt>
                <c:pt idx="1078">
                  <c:v>4.6733820573837064E-2</c:v>
                </c:pt>
                <c:pt idx="1079">
                  <c:v>4.6762903180320309E-2</c:v>
                </c:pt>
                <c:pt idx="1080">
                  <c:v>4.6770058798565134E-2</c:v>
                </c:pt>
                <c:pt idx="1081">
                  <c:v>4.6797320682493947E-2</c:v>
                </c:pt>
                <c:pt idx="1082">
                  <c:v>4.6800296559537088E-2</c:v>
                </c:pt>
                <c:pt idx="1083">
                  <c:v>4.6819073996395635E-2</c:v>
                </c:pt>
                <c:pt idx="1084">
                  <c:v>4.6819873683380912E-2</c:v>
                </c:pt>
                <c:pt idx="1085">
                  <c:v>4.6825659377878109E-2</c:v>
                </c:pt>
                <c:pt idx="1086">
                  <c:v>4.6871447862924298E-2</c:v>
                </c:pt>
                <c:pt idx="1087">
                  <c:v>4.6875454230464214E-2</c:v>
                </c:pt>
                <c:pt idx="1088">
                  <c:v>4.6886315710928918E-2</c:v>
                </c:pt>
                <c:pt idx="1089">
                  <c:v>4.69206251586873E-2</c:v>
                </c:pt>
                <c:pt idx="1090">
                  <c:v>4.6930436356651131E-2</c:v>
                </c:pt>
                <c:pt idx="1091">
                  <c:v>4.6937451392521756E-2</c:v>
                </c:pt>
                <c:pt idx="1092">
                  <c:v>4.6947086922416281E-2</c:v>
                </c:pt>
                <c:pt idx="1093">
                  <c:v>4.6949731366632719E-2</c:v>
                </c:pt>
                <c:pt idx="1094">
                  <c:v>4.7007278611777129E-2</c:v>
                </c:pt>
                <c:pt idx="1095">
                  <c:v>4.7008453407501136E-2</c:v>
                </c:pt>
                <c:pt idx="1096">
                  <c:v>4.7051914148205053E-2</c:v>
                </c:pt>
                <c:pt idx="1097">
                  <c:v>4.7069879797404179E-2</c:v>
                </c:pt>
                <c:pt idx="1098">
                  <c:v>4.7077796709452668E-2</c:v>
                </c:pt>
                <c:pt idx="1099">
                  <c:v>4.7083775521954391E-2</c:v>
                </c:pt>
                <c:pt idx="1100">
                  <c:v>4.7091363983730747E-2</c:v>
                </c:pt>
                <c:pt idx="1101">
                  <c:v>4.7091631635678761E-2</c:v>
                </c:pt>
                <c:pt idx="1102">
                  <c:v>4.7103252263279605E-2</c:v>
                </c:pt>
                <c:pt idx="1103">
                  <c:v>4.7119889775869166E-2</c:v>
                </c:pt>
                <c:pt idx="1104">
                  <c:v>4.7122653656348011E-2</c:v>
                </c:pt>
                <c:pt idx="1105">
                  <c:v>4.7122993871684858E-2</c:v>
                </c:pt>
                <c:pt idx="1106">
                  <c:v>4.7123186947010287E-2</c:v>
                </c:pt>
                <c:pt idx="1107">
                  <c:v>4.7129705918196492E-2</c:v>
                </c:pt>
                <c:pt idx="1108">
                  <c:v>4.7163557586204767E-2</c:v>
                </c:pt>
                <c:pt idx="1109">
                  <c:v>4.7168219018348383E-2</c:v>
                </c:pt>
                <c:pt idx="1110">
                  <c:v>4.7171266965204274E-2</c:v>
                </c:pt>
                <c:pt idx="1111">
                  <c:v>4.7204629121533247E-2</c:v>
                </c:pt>
                <c:pt idx="1112">
                  <c:v>4.7261325077407393E-2</c:v>
                </c:pt>
                <c:pt idx="1113">
                  <c:v>4.7282683452894776E-2</c:v>
                </c:pt>
                <c:pt idx="1114">
                  <c:v>4.7289419404966615E-2</c:v>
                </c:pt>
                <c:pt idx="1115">
                  <c:v>4.7379998437496677E-2</c:v>
                </c:pt>
                <c:pt idx="1116">
                  <c:v>4.7383932537302366E-2</c:v>
                </c:pt>
                <c:pt idx="1117">
                  <c:v>4.7385306603895026E-2</c:v>
                </c:pt>
                <c:pt idx="1118">
                  <c:v>4.7437225582108875E-2</c:v>
                </c:pt>
                <c:pt idx="1119">
                  <c:v>4.7553561931938361E-2</c:v>
                </c:pt>
                <c:pt idx="1120">
                  <c:v>4.7556496902031675E-2</c:v>
                </c:pt>
                <c:pt idx="1121">
                  <c:v>4.761625478799112E-2</c:v>
                </c:pt>
                <c:pt idx="1122">
                  <c:v>4.7643885469219584E-2</c:v>
                </c:pt>
                <c:pt idx="1123">
                  <c:v>4.7644775852167011E-2</c:v>
                </c:pt>
                <c:pt idx="1124">
                  <c:v>4.7700879230335308E-2</c:v>
                </c:pt>
                <c:pt idx="1125">
                  <c:v>4.7717428171841554E-2</c:v>
                </c:pt>
                <c:pt idx="1126">
                  <c:v>4.7724877599928772E-2</c:v>
                </c:pt>
                <c:pt idx="1127">
                  <c:v>4.7749317436665377E-2</c:v>
                </c:pt>
                <c:pt idx="1128">
                  <c:v>4.7780633588995008E-2</c:v>
                </c:pt>
                <c:pt idx="1129">
                  <c:v>4.7810802299733224E-2</c:v>
                </c:pt>
                <c:pt idx="1130">
                  <c:v>4.7853042657444625E-2</c:v>
                </c:pt>
                <c:pt idx="1131">
                  <c:v>4.7887508767215363E-2</c:v>
                </c:pt>
                <c:pt idx="1132">
                  <c:v>4.7900305671566591E-2</c:v>
                </c:pt>
                <c:pt idx="1133">
                  <c:v>4.7906445122207549E-2</c:v>
                </c:pt>
                <c:pt idx="1134">
                  <c:v>4.7911854674323927E-2</c:v>
                </c:pt>
                <c:pt idx="1135">
                  <c:v>4.7914524986887079E-2</c:v>
                </c:pt>
                <c:pt idx="1136">
                  <c:v>4.7919294901293021E-2</c:v>
                </c:pt>
                <c:pt idx="1137">
                  <c:v>4.795404832254322E-2</c:v>
                </c:pt>
                <c:pt idx="1138">
                  <c:v>4.7999269604240238E-2</c:v>
                </c:pt>
                <c:pt idx="1139">
                  <c:v>4.8013831048924871E-2</c:v>
                </c:pt>
                <c:pt idx="1140">
                  <c:v>4.8020946825522486E-2</c:v>
                </c:pt>
                <c:pt idx="1141">
                  <c:v>4.8021364547015825E-2</c:v>
                </c:pt>
                <c:pt idx="1142">
                  <c:v>4.802410633019475E-2</c:v>
                </c:pt>
                <c:pt idx="1143">
                  <c:v>4.8057086021527202E-2</c:v>
                </c:pt>
                <c:pt idx="1144">
                  <c:v>4.8060706336901224E-2</c:v>
                </c:pt>
                <c:pt idx="1145">
                  <c:v>4.8093849088751861E-2</c:v>
                </c:pt>
                <c:pt idx="1146">
                  <c:v>4.8096227166203029E-2</c:v>
                </c:pt>
                <c:pt idx="1147">
                  <c:v>4.8134059380891187E-2</c:v>
                </c:pt>
                <c:pt idx="1148">
                  <c:v>4.8136385043566529E-2</c:v>
                </c:pt>
                <c:pt idx="1149">
                  <c:v>4.8137256389036043E-2</c:v>
                </c:pt>
                <c:pt idx="1150">
                  <c:v>4.8144931601514458E-2</c:v>
                </c:pt>
                <c:pt idx="1151">
                  <c:v>4.8174888080909251E-2</c:v>
                </c:pt>
                <c:pt idx="1152">
                  <c:v>4.8184732605502593E-2</c:v>
                </c:pt>
                <c:pt idx="1153">
                  <c:v>4.8201090991607548E-2</c:v>
                </c:pt>
                <c:pt idx="1154">
                  <c:v>4.8225686546225298E-2</c:v>
                </c:pt>
                <c:pt idx="1155">
                  <c:v>4.8234270010008143E-2</c:v>
                </c:pt>
                <c:pt idx="1156">
                  <c:v>4.824694420951995E-2</c:v>
                </c:pt>
                <c:pt idx="1157">
                  <c:v>4.826382806522389E-2</c:v>
                </c:pt>
                <c:pt idx="1158">
                  <c:v>4.8289154868331657E-2</c:v>
                </c:pt>
                <c:pt idx="1159">
                  <c:v>4.8289529637955048E-2</c:v>
                </c:pt>
                <c:pt idx="1160">
                  <c:v>4.8315250691894511E-2</c:v>
                </c:pt>
                <c:pt idx="1161">
                  <c:v>4.8316529081614781E-2</c:v>
                </c:pt>
                <c:pt idx="1162">
                  <c:v>4.8419096704514678E-2</c:v>
                </c:pt>
                <c:pt idx="1163">
                  <c:v>4.8454955828754698E-2</c:v>
                </c:pt>
                <c:pt idx="1164">
                  <c:v>4.8470664363635632E-2</c:v>
                </c:pt>
                <c:pt idx="1165">
                  <c:v>4.8480624149377899E-2</c:v>
                </c:pt>
                <c:pt idx="1166">
                  <c:v>4.8574572894351943E-2</c:v>
                </c:pt>
                <c:pt idx="1167">
                  <c:v>4.8597222562655397E-2</c:v>
                </c:pt>
                <c:pt idx="1168">
                  <c:v>4.8629858577027792E-2</c:v>
                </c:pt>
                <c:pt idx="1169">
                  <c:v>4.8630437308649861E-2</c:v>
                </c:pt>
                <c:pt idx="1170">
                  <c:v>4.8640047749353835E-2</c:v>
                </c:pt>
                <c:pt idx="1171">
                  <c:v>4.8673644243360577E-2</c:v>
                </c:pt>
                <c:pt idx="1172">
                  <c:v>4.8683779592509843E-2</c:v>
                </c:pt>
                <c:pt idx="1173">
                  <c:v>4.8700781768408426E-2</c:v>
                </c:pt>
                <c:pt idx="1174">
                  <c:v>4.8702154148824534E-2</c:v>
                </c:pt>
                <c:pt idx="1175">
                  <c:v>4.8729840793614615E-2</c:v>
                </c:pt>
                <c:pt idx="1176">
                  <c:v>4.8733927164785806E-2</c:v>
                </c:pt>
                <c:pt idx="1177">
                  <c:v>4.8734489045377562E-2</c:v>
                </c:pt>
                <c:pt idx="1178">
                  <c:v>4.8738074362060631E-2</c:v>
                </c:pt>
                <c:pt idx="1179">
                  <c:v>4.8755480799281208E-2</c:v>
                </c:pt>
                <c:pt idx="1180">
                  <c:v>4.8788630304762243E-2</c:v>
                </c:pt>
                <c:pt idx="1181">
                  <c:v>4.8799025408408997E-2</c:v>
                </c:pt>
                <c:pt idx="1182">
                  <c:v>4.8813560838710787E-2</c:v>
                </c:pt>
                <c:pt idx="1183">
                  <c:v>4.8844040763934435E-2</c:v>
                </c:pt>
                <c:pt idx="1184">
                  <c:v>4.8869655434371724E-2</c:v>
                </c:pt>
                <c:pt idx="1185">
                  <c:v>4.8891520917867685E-2</c:v>
                </c:pt>
                <c:pt idx="1186">
                  <c:v>4.8917869251393124E-2</c:v>
                </c:pt>
                <c:pt idx="1187">
                  <c:v>4.8945998382409116E-2</c:v>
                </c:pt>
                <c:pt idx="1188">
                  <c:v>4.8953973946750592E-2</c:v>
                </c:pt>
                <c:pt idx="1189">
                  <c:v>4.8979099470209828E-2</c:v>
                </c:pt>
                <c:pt idx="1190">
                  <c:v>4.8983788197321826E-2</c:v>
                </c:pt>
                <c:pt idx="1191">
                  <c:v>4.9001571580647725E-2</c:v>
                </c:pt>
                <c:pt idx="1192">
                  <c:v>4.9025047249718456E-2</c:v>
                </c:pt>
                <c:pt idx="1193">
                  <c:v>4.907478738999578E-2</c:v>
                </c:pt>
                <c:pt idx="1194">
                  <c:v>4.9078908903838446E-2</c:v>
                </c:pt>
                <c:pt idx="1195">
                  <c:v>4.9095481329099806E-2</c:v>
                </c:pt>
                <c:pt idx="1196">
                  <c:v>4.909646713647961E-2</c:v>
                </c:pt>
                <c:pt idx="1197">
                  <c:v>4.9114616132601416E-2</c:v>
                </c:pt>
                <c:pt idx="1198">
                  <c:v>4.9116887499688566E-2</c:v>
                </c:pt>
                <c:pt idx="1199">
                  <c:v>4.914691418478094E-2</c:v>
                </c:pt>
                <c:pt idx="1200">
                  <c:v>4.9149891446852646E-2</c:v>
                </c:pt>
                <c:pt idx="1201">
                  <c:v>4.9231264757142831E-2</c:v>
                </c:pt>
                <c:pt idx="1202">
                  <c:v>4.9256774561452957E-2</c:v>
                </c:pt>
                <c:pt idx="1203">
                  <c:v>4.9295465199988411E-2</c:v>
                </c:pt>
                <c:pt idx="1204">
                  <c:v>4.9300438679761395E-2</c:v>
                </c:pt>
                <c:pt idx="1205">
                  <c:v>4.9309468484093691E-2</c:v>
                </c:pt>
                <c:pt idx="1206">
                  <c:v>4.9320674487527381E-2</c:v>
                </c:pt>
                <c:pt idx="1207">
                  <c:v>4.9388381296809773E-2</c:v>
                </c:pt>
                <c:pt idx="1208">
                  <c:v>4.9438340274843499E-2</c:v>
                </c:pt>
                <c:pt idx="1209">
                  <c:v>4.945186756001247E-2</c:v>
                </c:pt>
                <c:pt idx="1210">
                  <c:v>4.9504092504060085E-2</c:v>
                </c:pt>
                <c:pt idx="1211">
                  <c:v>4.9536394605150233E-2</c:v>
                </c:pt>
                <c:pt idx="1212">
                  <c:v>4.9557625079648435E-2</c:v>
                </c:pt>
                <c:pt idx="1213">
                  <c:v>4.9567624484272141E-2</c:v>
                </c:pt>
                <c:pt idx="1214">
                  <c:v>4.9590370152395521E-2</c:v>
                </c:pt>
                <c:pt idx="1215">
                  <c:v>4.9604795969732038E-2</c:v>
                </c:pt>
                <c:pt idx="1216">
                  <c:v>4.9617153795000292E-2</c:v>
                </c:pt>
                <c:pt idx="1217">
                  <c:v>4.9629910468097289E-2</c:v>
                </c:pt>
                <c:pt idx="1218">
                  <c:v>4.964109123964202E-2</c:v>
                </c:pt>
                <c:pt idx="1219">
                  <c:v>4.9659820217346592E-2</c:v>
                </c:pt>
                <c:pt idx="1220">
                  <c:v>4.9659914673530502E-2</c:v>
                </c:pt>
                <c:pt idx="1221">
                  <c:v>4.9701936495345739E-2</c:v>
                </c:pt>
                <c:pt idx="1222">
                  <c:v>4.971655570200393E-2</c:v>
                </c:pt>
                <c:pt idx="1223">
                  <c:v>4.9723238430744381E-2</c:v>
                </c:pt>
                <c:pt idx="1224">
                  <c:v>4.9723869837186782E-2</c:v>
                </c:pt>
                <c:pt idx="1225">
                  <c:v>4.9725329953430084E-2</c:v>
                </c:pt>
                <c:pt idx="1226">
                  <c:v>4.9766479327876617E-2</c:v>
                </c:pt>
                <c:pt idx="1227">
                  <c:v>4.9776255522362943E-2</c:v>
                </c:pt>
                <c:pt idx="1228">
                  <c:v>4.978453562580936E-2</c:v>
                </c:pt>
                <c:pt idx="1229">
                  <c:v>4.9795684588054091E-2</c:v>
                </c:pt>
                <c:pt idx="1230">
                  <c:v>4.9798727312040963E-2</c:v>
                </c:pt>
                <c:pt idx="1231">
                  <c:v>4.9799892401831046E-2</c:v>
                </c:pt>
                <c:pt idx="1232">
                  <c:v>4.9815330575966606E-2</c:v>
                </c:pt>
                <c:pt idx="1233">
                  <c:v>4.9877445295277635E-2</c:v>
                </c:pt>
                <c:pt idx="1234">
                  <c:v>4.9886620079773757E-2</c:v>
                </c:pt>
                <c:pt idx="1235">
                  <c:v>4.9896092978709762E-2</c:v>
                </c:pt>
                <c:pt idx="1236">
                  <c:v>4.992007283262824E-2</c:v>
                </c:pt>
                <c:pt idx="1237">
                  <c:v>4.992582064754323E-2</c:v>
                </c:pt>
                <c:pt idx="1238">
                  <c:v>4.9935876928115672E-2</c:v>
                </c:pt>
                <c:pt idx="1239">
                  <c:v>4.9944599557447122E-2</c:v>
                </c:pt>
                <c:pt idx="1240">
                  <c:v>4.9945397733783529E-2</c:v>
                </c:pt>
                <c:pt idx="1241">
                  <c:v>4.9964453442677789E-2</c:v>
                </c:pt>
                <c:pt idx="1242">
                  <c:v>4.9979823307544365E-2</c:v>
                </c:pt>
                <c:pt idx="1243">
                  <c:v>4.9987060222696389E-2</c:v>
                </c:pt>
                <c:pt idx="1244">
                  <c:v>5.000002446721559E-2</c:v>
                </c:pt>
                <c:pt idx="1245">
                  <c:v>5.0010055537645884E-2</c:v>
                </c:pt>
                <c:pt idx="1246">
                  <c:v>5.0013898691397003E-2</c:v>
                </c:pt>
                <c:pt idx="1247">
                  <c:v>5.0016662518127003E-2</c:v>
                </c:pt>
                <c:pt idx="1248">
                  <c:v>5.0026819722728912E-2</c:v>
                </c:pt>
                <c:pt idx="1249">
                  <c:v>5.0079766037551078E-2</c:v>
                </c:pt>
                <c:pt idx="1250">
                  <c:v>5.0081894674166051E-2</c:v>
                </c:pt>
                <c:pt idx="1251">
                  <c:v>5.0083792356046784E-2</c:v>
                </c:pt>
                <c:pt idx="1252">
                  <c:v>5.0099310688023695E-2</c:v>
                </c:pt>
                <c:pt idx="1253">
                  <c:v>5.0122286383766861E-2</c:v>
                </c:pt>
                <c:pt idx="1254">
                  <c:v>5.0139898823139108E-2</c:v>
                </c:pt>
                <c:pt idx="1255">
                  <c:v>5.0144855811722622E-2</c:v>
                </c:pt>
                <c:pt idx="1256">
                  <c:v>5.0159983360751913E-2</c:v>
                </c:pt>
                <c:pt idx="1257">
                  <c:v>5.0162508466097946E-2</c:v>
                </c:pt>
                <c:pt idx="1258">
                  <c:v>5.0184121523166529E-2</c:v>
                </c:pt>
                <c:pt idx="1259">
                  <c:v>5.0208521448075867E-2</c:v>
                </c:pt>
                <c:pt idx="1260">
                  <c:v>5.0216068224664824E-2</c:v>
                </c:pt>
                <c:pt idx="1261">
                  <c:v>5.022829810718165E-2</c:v>
                </c:pt>
                <c:pt idx="1262">
                  <c:v>5.0232027953597311E-2</c:v>
                </c:pt>
                <c:pt idx="1263">
                  <c:v>5.0245374665190079E-2</c:v>
                </c:pt>
                <c:pt idx="1264">
                  <c:v>5.0247128379161517E-2</c:v>
                </c:pt>
                <c:pt idx="1265">
                  <c:v>5.0268959801734014E-2</c:v>
                </c:pt>
                <c:pt idx="1266">
                  <c:v>5.0334409924660657E-2</c:v>
                </c:pt>
                <c:pt idx="1267">
                  <c:v>5.035033702800612E-2</c:v>
                </c:pt>
                <c:pt idx="1268">
                  <c:v>5.0355242539861872E-2</c:v>
                </c:pt>
                <c:pt idx="1269">
                  <c:v>5.0389552514445483E-2</c:v>
                </c:pt>
                <c:pt idx="1270">
                  <c:v>5.0397155613864396E-2</c:v>
                </c:pt>
                <c:pt idx="1271">
                  <c:v>5.0405872986992305E-2</c:v>
                </c:pt>
                <c:pt idx="1272">
                  <c:v>5.0436153040453235E-2</c:v>
                </c:pt>
                <c:pt idx="1273">
                  <c:v>5.0473959830630612E-2</c:v>
                </c:pt>
                <c:pt idx="1274">
                  <c:v>5.047622696909379E-2</c:v>
                </c:pt>
                <c:pt idx="1275">
                  <c:v>5.0514628057305444E-2</c:v>
                </c:pt>
                <c:pt idx="1276">
                  <c:v>5.0527875048183249E-2</c:v>
                </c:pt>
                <c:pt idx="1277">
                  <c:v>5.0574533842906416E-2</c:v>
                </c:pt>
                <c:pt idx="1278">
                  <c:v>5.0575723184673474E-2</c:v>
                </c:pt>
                <c:pt idx="1279">
                  <c:v>5.062987395601793E-2</c:v>
                </c:pt>
                <c:pt idx="1280">
                  <c:v>5.0633101952597591E-2</c:v>
                </c:pt>
                <c:pt idx="1281">
                  <c:v>5.067635696781049E-2</c:v>
                </c:pt>
                <c:pt idx="1282">
                  <c:v>5.0685841834695891E-2</c:v>
                </c:pt>
                <c:pt idx="1283">
                  <c:v>5.0709453434291452E-2</c:v>
                </c:pt>
                <c:pt idx="1284">
                  <c:v>5.0713479387322104E-2</c:v>
                </c:pt>
                <c:pt idx="1285">
                  <c:v>5.0726514963208194E-2</c:v>
                </c:pt>
                <c:pt idx="1286">
                  <c:v>5.0741470332857891E-2</c:v>
                </c:pt>
                <c:pt idx="1287">
                  <c:v>5.0743470516339199E-2</c:v>
                </c:pt>
                <c:pt idx="1288">
                  <c:v>5.0763104115186058E-2</c:v>
                </c:pt>
                <c:pt idx="1289">
                  <c:v>5.0773343430164354E-2</c:v>
                </c:pt>
                <c:pt idx="1290">
                  <c:v>5.0812520634986973E-2</c:v>
                </c:pt>
                <c:pt idx="1291">
                  <c:v>5.0812766976401337E-2</c:v>
                </c:pt>
                <c:pt idx="1292">
                  <c:v>5.0824383418871688E-2</c:v>
                </c:pt>
                <c:pt idx="1293">
                  <c:v>5.0825828832283787E-2</c:v>
                </c:pt>
                <c:pt idx="1294">
                  <c:v>5.0835783800958802E-2</c:v>
                </c:pt>
                <c:pt idx="1295">
                  <c:v>5.0835978093637407E-2</c:v>
                </c:pt>
                <c:pt idx="1296">
                  <c:v>5.0839466660988077E-2</c:v>
                </c:pt>
                <c:pt idx="1297">
                  <c:v>5.0839784340068021E-2</c:v>
                </c:pt>
                <c:pt idx="1298">
                  <c:v>5.0840056412984745E-2</c:v>
                </c:pt>
                <c:pt idx="1299">
                  <c:v>5.0872102858720382E-2</c:v>
                </c:pt>
                <c:pt idx="1300">
                  <c:v>5.0902395286816067E-2</c:v>
                </c:pt>
                <c:pt idx="1301">
                  <c:v>5.0908161322304482E-2</c:v>
                </c:pt>
                <c:pt idx="1302">
                  <c:v>5.0935720913144557E-2</c:v>
                </c:pt>
                <c:pt idx="1303">
                  <c:v>5.0959197030280151E-2</c:v>
                </c:pt>
                <c:pt idx="1304">
                  <c:v>5.0983124702829875E-2</c:v>
                </c:pt>
                <c:pt idx="1305">
                  <c:v>5.0983335587763065E-2</c:v>
                </c:pt>
                <c:pt idx="1306">
                  <c:v>5.0995107755195508E-2</c:v>
                </c:pt>
                <c:pt idx="1307">
                  <c:v>5.1034869645619221E-2</c:v>
                </c:pt>
                <c:pt idx="1308">
                  <c:v>5.1059000752823387E-2</c:v>
                </c:pt>
                <c:pt idx="1309">
                  <c:v>5.1069462674360411E-2</c:v>
                </c:pt>
                <c:pt idx="1310">
                  <c:v>5.108961205718178E-2</c:v>
                </c:pt>
                <c:pt idx="1311">
                  <c:v>5.1092802446071187E-2</c:v>
                </c:pt>
                <c:pt idx="1312">
                  <c:v>5.114320827390445E-2</c:v>
                </c:pt>
                <c:pt idx="1313">
                  <c:v>5.1181804087358104E-2</c:v>
                </c:pt>
                <c:pt idx="1314">
                  <c:v>5.1192888489815493E-2</c:v>
                </c:pt>
                <c:pt idx="1315">
                  <c:v>5.1225169631135339E-2</c:v>
                </c:pt>
                <c:pt idx="1316">
                  <c:v>5.1238838934775752E-2</c:v>
                </c:pt>
                <c:pt idx="1317">
                  <c:v>5.1243011538219231E-2</c:v>
                </c:pt>
                <c:pt idx="1318">
                  <c:v>5.1264119625369794E-2</c:v>
                </c:pt>
                <c:pt idx="1319">
                  <c:v>5.1279100234094641E-2</c:v>
                </c:pt>
                <c:pt idx="1320">
                  <c:v>5.1279696111416979E-2</c:v>
                </c:pt>
                <c:pt idx="1321">
                  <c:v>5.1293098051672648E-2</c:v>
                </c:pt>
                <c:pt idx="1322">
                  <c:v>5.1294779712689358E-2</c:v>
                </c:pt>
                <c:pt idx="1323">
                  <c:v>5.1295628341243203E-2</c:v>
                </c:pt>
                <c:pt idx="1324">
                  <c:v>5.1296707228086741E-2</c:v>
                </c:pt>
                <c:pt idx="1325">
                  <c:v>5.1304882871016123E-2</c:v>
                </c:pt>
                <c:pt idx="1326">
                  <c:v>5.1315623327024461E-2</c:v>
                </c:pt>
                <c:pt idx="1327">
                  <c:v>5.1328560862279431E-2</c:v>
                </c:pt>
                <c:pt idx="1328">
                  <c:v>5.1336607277656585E-2</c:v>
                </c:pt>
                <c:pt idx="1329">
                  <c:v>5.1344004313345439E-2</c:v>
                </c:pt>
                <c:pt idx="1330">
                  <c:v>5.1361279143394015E-2</c:v>
                </c:pt>
                <c:pt idx="1331">
                  <c:v>5.1361758256305012E-2</c:v>
                </c:pt>
                <c:pt idx="1332">
                  <c:v>5.1362122433322187E-2</c:v>
                </c:pt>
                <c:pt idx="1333">
                  <c:v>5.1364717119122542E-2</c:v>
                </c:pt>
                <c:pt idx="1334">
                  <c:v>5.1375907487806058E-2</c:v>
                </c:pt>
                <c:pt idx="1335">
                  <c:v>5.146387289279418E-2</c:v>
                </c:pt>
                <c:pt idx="1336">
                  <c:v>5.1470689520528363E-2</c:v>
                </c:pt>
                <c:pt idx="1337">
                  <c:v>5.1472687323536173E-2</c:v>
                </c:pt>
                <c:pt idx="1338">
                  <c:v>5.1476862270941573E-2</c:v>
                </c:pt>
                <c:pt idx="1339">
                  <c:v>5.1483052175750818E-2</c:v>
                </c:pt>
                <c:pt idx="1340">
                  <c:v>5.1498516123467335E-2</c:v>
                </c:pt>
                <c:pt idx="1341">
                  <c:v>5.1548252603488533E-2</c:v>
                </c:pt>
                <c:pt idx="1342">
                  <c:v>5.1550038917327054E-2</c:v>
                </c:pt>
                <c:pt idx="1343">
                  <c:v>5.1568502089785202E-2</c:v>
                </c:pt>
                <c:pt idx="1344">
                  <c:v>5.1572414498513179E-2</c:v>
                </c:pt>
                <c:pt idx="1345">
                  <c:v>5.1611305080976777E-2</c:v>
                </c:pt>
                <c:pt idx="1346">
                  <c:v>5.1619147930594612E-2</c:v>
                </c:pt>
                <c:pt idx="1347">
                  <c:v>5.1638777087529467E-2</c:v>
                </c:pt>
                <c:pt idx="1348">
                  <c:v>5.1653260532308107E-2</c:v>
                </c:pt>
                <c:pt idx="1349">
                  <c:v>5.1662517534225981E-2</c:v>
                </c:pt>
                <c:pt idx="1350">
                  <c:v>5.1701644249622682E-2</c:v>
                </c:pt>
                <c:pt idx="1351">
                  <c:v>5.1703586192430498E-2</c:v>
                </c:pt>
                <c:pt idx="1352">
                  <c:v>5.1732722493800468E-2</c:v>
                </c:pt>
                <c:pt idx="1353">
                  <c:v>5.1761088026974364E-2</c:v>
                </c:pt>
                <c:pt idx="1354">
                  <c:v>5.1786718599886372E-2</c:v>
                </c:pt>
                <c:pt idx="1355">
                  <c:v>5.1815363798061273E-2</c:v>
                </c:pt>
                <c:pt idx="1356">
                  <c:v>5.1820589390782247E-2</c:v>
                </c:pt>
                <c:pt idx="1357">
                  <c:v>5.1830468541039884E-2</c:v>
                </c:pt>
                <c:pt idx="1358">
                  <c:v>5.1866321102223473E-2</c:v>
                </c:pt>
                <c:pt idx="1359">
                  <c:v>5.1922372887584348E-2</c:v>
                </c:pt>
                <c:pt idx="1360">
                  <c:v>5.1956631771324126E-2</c:v>
                </c:pt>
                <c:pt idx="1361">
                  <c:v>5.197780764715889E-2</c:v>
                </c:pt>
                <c:pt idx="1362">
                  <c:v>5.1983893675954219E-2</c:v>
                </c:pt>
                <c:pt idx="1363">
                  <c:v>5.20045228738725E-2</c:v>
                </c:pt>
                <c:pt idx="1364">
                  <c:v>5.201623318975878E-2</c:v>
                </c:pt>
                <c:pt idx="1365">
                  <c:v>5.2018957413005114E-2</c:v>
                </c:pt>
                <c:pt idx="1366">
                  <c:v>5.2031092884791262E-2</c:v>
                </c:pt>
                <c:pt idx="1367">
                  <c:v>5.2033396067280843E-2</c:v>
                </c:pt>
                <c:pt idx="1368">
                  <c:v>5.2033681367258597E-2</c:v>
                </c:pt>
                <c:pt idx="1369">
                  <c:v>5.204651821430667E-2</c:v>
                </c:pt>
                <c:pt idx="1370">
                  <c:v>5.2090036905076756E-2</c:v>
                </c:pt>
                <c:pt idx="1371">
                  <c:v>5.2148309125491288E-2</c:v>
                </c:pt>
                <c:pt idx="1372">
                  <c:v>5.2148566275736073E-2</c:v>
                </c:pt>
                <c:pt idx="1373">
                  <c:v>5.2150182023608736E-2</c:v>
                </c:pt>
                <c:pt idx="1374">
                  <c:v>5.2185287335915612E-2</c:v>
                </c:pt>
                <c:pt idx="1375">
                  <c:v>5.2217656050667804E-2</c:v>
                </c:pt>
                <c:pt idx="1376">
                  <c:v>5.2253563142639695E-2</c:v>
                </c:pt>
                <c:pt idx="1377">
                  <c:v>5.2275884043174417E-2</c:v>
                </c:pt>
                <c:pt idx="1378">
                  <c:v>5.2276692876351304E-2</c:v>
                </c:pt>
                <c:pt idx="1379">
                  <c:v>5.2312180054256308E-2</c:v>
                </c:pt>
                <c:pt idx="1380">
                  <c:v>5.2335333635664734E-2</c:v>
                </c:pt>
                <c:pt idx="1381">
                  <c:v>5.2368815643382471E-2</c:v>
                </c:pt>
                <c:pt idx="1382">
                  <c:v>5.2378330547528364E-2</c:v>
                </c:pt>
                <c:pt idx="1383">
                  <c:v>5.2378921569086176E-2</c:v>
                </c:pt>
                <c:pt idx="1384">
                  <c:v>5.2387359663635981E-2</c:v>
                </c:pt>
                <c:pt idx="1385">
                  <c:v>5.2399322676020522E-2</c:v>
                </c:pt>
                <c:pt idx="1386">
                  <c:v>5.2411974876004068E-2</c:v>
                </c:pt>
                <c:pt idx="1387">
                  <c:v>5.2417398495969061E-2</c:v>
                </c:pt>
                <c:pt idx="1388">
                  <c:v>5.2433143003327277E-2</c:v>
                </c:pt>
                <c:pt idx="1389">
                  <c:v>5.2451957838053884E-2</c:v>
                </c:pt>
                <c:pt idx="1390">
                  <c:v>5.2460661133729679E-2</c:v>
                </c:pt>
                <c:pt idx="1391">
                  <c:v>5.2498524351180242E-2</c:v>
                </c:pt>
                <c:pt idx="1392">
                  <c:v>5.2535702037694122E-2</c:v>
                </c:pt>
                <c:pt idx="1393">
                  <c:v>5.2543402465120077E-2</c:v>
                </c:pt>
                <c:pt idx="1394">
                  <c:v>5.2548394735460281E-2</c:v>
                </c:pt>
                <c:pt idx="1395">
                  <c:v>5.2581234377809823E-2</c:v>
                </c:pt>
                <c:pt idx="1396">
                  <c:v>5.2581406716203274E-2</c:v>
                </c:pt>
                <c:pt idx="1397">
                  <c:v>5.2602020701895562E-2</c:v>
                </c:pt>
                <c:pt idx="1398">
                  <c:v>5.2603633175011523E-2</c:v>
                </c:pt>
                <c:pt idx="1399">
                  <c:v>5.261700383379718E-2</c:v>
                </c:pt>
                <c:pt idx="1400">
                  <c:v>5.2663040125097649E-2</c:v>
                </c:pt>
                <c:pt idx="1401">
                  <c:v>5.2689993625456011E-2</c:v>
                </c:pt>
                <c:pt idx="1402">
                  <c:v>5.2713833704436067E-2</c:v>
                </c:pt>
                <c:pt idx="1403">
                  <c:v>5.2714367681819287E-2</c:v>
                </c:pt>
                <c:pt idx="1404">
                  <c:v>5.2740230184491491E-2</c:v>
                </c:pt>
                <c:pt idx="1405">
                  <c:v>5.2760534567017257E-2</c:v>
                </c:pt>
                <c:pt idx="1406">
                  <c:v>5.2786857741557933E-2</c:v>
                </c:pt>
                <c:pt idx="1407">
                  <c:v>5.2790583341034807E-2</c:v>
                </c:pt>
                <c:pt idx="1408">
                  <c:v>5.2804322482430284E-2</c:v>
                </c:pt>
                <c:pt idx="1409">
                  <c:v>5.2805613671555188E-2</c:v>
                </c:pt>
                <c:pt idx="1410">
                  <c:v>5.2808790801898743E-2</c:v>
                </c:pt>
                <c:pt idx="1411">
                  <c:v>5.2822027466477003E-2</c:v>
                </c:pt>
                <c:pt idx="1412">
                  <c:v>5.2830897181341201E-2</c:v>
                </c:pt>
                <c:pt idx="1413">
                  <c:v>5.2874443879526965E-2</c:v>
                </c:pt>
                <c:pt idx="1414">
                  <c:v>5.288794046546428E-2</c:v>
                </c:pt>
                <c:pt idx="1415">
                  <c:v>5.2890186349742831E-2</c:v>
                </c:pt>
                <c:pt idx="1416">
                  <c:v>5.2899730248163863E-2</c:v>
                </c:pt>
                <c:pt idx="1417">
                  <c:v>5.2915135247391387E-2</c:v>
                </c:pt>
                <c:pt idx="1418">
                  <c:v>5.294208337446616E-2</c:v>
                </c:pt>
                <c:pt idx="1419">
                  <c:v>5.2980145034350369E-2</c:v>
                </c:pt>
                <c:pt idx="1420">
                  <c:v>5.2987028390132529E-2</c:v>
                </c:pt>
                <c:pt idx="1421">
                  <c:v>5.2994133427628945E-2</c:v>
                </c:pt>
                <c:pt idx="1422">
                  <c:v>5.3013600023072753E-2</c:v>
                </c:pt>
                <c:pt idx="1423">
                  <c:v>5.3041488979233567E-2</c:v>
                </c:pt>
                <c:pt idx="1424">
                  <c:v>5.3053381860681988E-2</c:v>
                </c:pt>
                <c:pt idx="1425">
                  <c:v>5.3058321798818794E-2</c:v>
                </c:pt>
                <c:pt idx="1426">
                  <c:v>5.3059609492566606E-2</c:v>
                </c:pt>
                <c:pt idx="1427">
                  <c:v>5.3071051837997416E-2</c:v>
                </c:pt>
                <c:pt idx="1428">
                  <c:v>5.3074629179574007E-2</c:v>
                </c:pt>
                <c:pt idx="1429">
                  <c:v>5.3150645197434933E-2</c:v>
                </c:pt>
                <c:pt idx="1430">
                  <c:v>5.3164589425484257E-2</c:v>
                </c:pt>
                <c:pt idx="1431">
                  <c:v>5.3211270997324117E-2</c:v>
                </c:pt>
                <c:pt idx="1432">
                  <c:v>5.3272809992062575E-2</c:v>
                </c:pt>
                <c:pt idx="1433">
                  <c:v>5.3285326818276121E-2</c:v>
                </c:pt>
                <c:pt idx="1434">
                  <c:v>5.333939969328455E-2</c:v>
                </c:pt>
                <c:pt idx="1435">
                  <c:v>5.3383848410837265E-2</c:v>
                </c:pt>
                <c:pt idx="1436">
                  <c:v>5.3387274834113492E-2</c:v>
                </c:pt>
                <c:pt idx="1437">
                  <c:v>5.3405378202420917E-2</c:v>
                </c:pt>
                <c:pt idx="1438">
                  <c:v>5.343122066587256E-2</c:v>
                </c:pt>
                <c:pt idx="1439">
                  <c:v>5.3435534419282074E-2</c:v>
                </c:pt>
                <c:pt idx="1440">
                  <c:v>5.3473000936042361E-2</c:v>
                </c:pt>
                <c:pt idx="1441">
                  <c:v>5.347721599696325E-2</c:v>
                </c:pt>
                <c:pt idx="1442">
                  <c:v>5.34871910427826E-2</c:v>
                </c:pt>
                <c:pt idx="1443">
                  <c:v>5.3499486399664807E-2</c:v>
                </c:pt>
                <c:pt idx="1444">
                  <c:v>5.3518528728000364E-2</c:v>
                </c:pt>
                <c:pt idx="1445">
                  <c:v>5.3527461802681219E-2</c:v>
                </c:pt>
                <c:pt idx="1446">
                  <c:v>5.3537483196389464E-2</c:v>
                </c:pt>
                <c:pt idx="1447">
                  <c:v>5.3559348539029383E-2</c:v>
                </c:pt>
                <c:pt idx="1448">
                  <c:v>5.3566234178940804E-2</c:v>
                </c:pt>
                <c:pt idx="1449">
                  <c:v>5.3570716222805792E-2</c:v>
                </c:pt>
                <c:pt idx="1450">
                  <c:v>5.3580106271273124E-2</c:v>
                </c:pt>
                <c:pt idx="1451">
                  <c:v>5.3588276383464077E-2</c:v>
                </c:pt>
                <c:pt idx="1452">
                  <c:v>5.3599801719609846E-2</c:v>
                </c:pt>
                <c:pt idx="1453">
                  <c:v>5.3600053425254215E-2</c:v>
                </c:pt>
                <c:pt idx="1454">
                  <c:v>5.3617880795214366E-2</c:v>
                </c:pt>
                <c:pt idx="1455">
                  <c:v>5.3634141615804404E-2</c:v>
                </c:pt>
                <c:pt idx="1456">
                  <c:v>5.3721585125960584E-2</c:v>
                </c:pt>
                <c:pt idx="1457">
                  <c:v>5.3730327042028368E-2</c:v>
                </c:pt>
                <c:pt idx="1458">
                  <c:v>5.3735823420876655E-2</c:v>
                </c:pt>
                <c:pt idx="1459">
                  <c:v>5.3805402167738249E-2</c:v>
                </c:pt>
                <c:pt idx="1460">
                  <c:v>5.380636069344464E-2</c:v>
                </c:pt>
                <c:pt idx="1461">
                  <c:v>5.3861940114612386E-2</c:v>
                </c:pt>
                <c:pt idx="1462">
                  <c:v>5.3887106588864211E-2</c:v>
                </c:pt>
                <c:pt idx="1463">
                  <c:v>5.3918234968121197E-2</c:v>
                </c:pt>
                <c:pt idx="1464">
                  <c:v>5.3920166709071717E-2</c:v>
                </c:pt>
                <c:pt idx="1465">
                  <c:v>5.3923486293843539E-2</c:v>
                </c:pt>
                <c:pt idx="1466">
                  <c:v>5.3923785361297487E-2</c:v>
                </c:pt>
                <c:pt idx="1467">
                  <c:v>5.392386761677305E-2</c:v>
                </c:pt>
                <c:pt idx="1468">
                  <c:v>5.3947810108221868E-2</c:v>
                </c:pt>
                <c:pt idx="1469">
                  <c:v>5.3969261470329301E-2</c:v>
                </c:pt>
                <c:pt idx="1470">
                  <c:v>5.3973524275286802E-2</c:v>
                </c:pt>
                <c:pt idx="1471">
                  <c:v>5.3983632086542978E-2</c:v>
                </c:pt>
                <c:pt idx="1472">
                  <c:v>5.3998539789806309E-2</c:v>
                </c:pt>
                <c:pt idx="1473">
                  <c:v>5.4017868670875137E-2</c:v>
                </c:pt>
                <c:pt idx="1474">
                  <c:v>5.4024972066453826E-2</c:v>
                </c:pt>
                <c:pt idx="1475">
                  <c:v>5.4040820662651395E-2</c:v>
                </c:pt>
                <c:pt idx="1476">
                  <c:v>5.4042760241077938E-2</c:v>
                </c:pt>
                <c:pt idx="1477">
                  <c:v>5.4057928669793115E-2</c:v>
                </c:pt>
                <c:pt idx="1478">
                  <c:v>5.4072289944222592E-2</c:v>
                </c:pt>
                <c:pt idx="1479">
                  <c:v>5.4079073722703756E-2</c:v>
                </c:pt>
                <c:pt idx="1480">
                  <c:v>5.4101971285913035E-2</c:v>
                </c:pt>
                <c:pt idx="1481">
                  <c:v>5.4113008937101831E-2</c:v>
                </c:pt>
                <c:pt idx="1482">
                  <c:v>5.4132595313992657E-2</c:v>
                </c:pt>
                <c:pt idx="1483">
                  <c:v>5.4169324460210097E-2</c:v>
                </c:pt>
                <c:pt idx="1484">
                  <c:v>5.4196383919085281E-2</c:v>
                </c:pt>
                <c:pt idx="1485">
                  <c:v>5.4196981846719831E-2</c:v>
                </c:pt>
                <c:pt idx="1486">
                  <c:v>5.4201651714800202E-2</c:v>
                </c:pt>
                <c:pt idx="1487">
                  <c:v>5.4208022009403223E-2</c:v>
                </c:pt>
                <c:pt idx="1488">
                  <c:v>5.4243995964268626E-2</c:v>
                </c:pt>
                <c:pt idx="1489">
                  <c:v>5.424607844499317E-2</c:v>
                </c:pt>
                <c:pt idx="1490">
                  <c:v>5.4247619033205678E-2</c:v>
                </c:pt>
                <c:pt idx="1491">
                  <c:v>5.4252440099450849E-2</c:v>
                </c:pt>
                <c:pt idx="1492">
                  <c:v>5.4261780984697409E-2</c:v>
                </c:pt>
                <c:pt idx="1493">
                  <c:v>5.4281500654472591E-2</c:v>
                </c:pt>
                <c:pt idx="1494">
                  <c:v>5.4316135770599253E-2</c:v>
                </c:pt>
                <c:pt idx="1495">
                  <c:v>5.4360483273100439E-2</c:v>
                </c:pt>
                <c:pt idx="1496">
                  <c:v>5.4377244351148539E-2</c:v>
                </c:pt>
                <c:pt idx="1497">
                  <c:v>5.4379910543684358E-2</c:v>
                </c:pt>
                <c:pt idx="1498">
                  <c:v>5.4419391531206049E-2</c:v>
                </c:pt>
                <c:pt idx="1499">
                  <c:v>5.4430900834383164E-2</c:v>
                </c:pt>
                <c:pt idx="1500">
                  <c:v>5.4455150148908511E-2</c:v>
                </c:pt>
                <c:pt idx="1501">
                  <c:v>5.4463129911757294E-2</c:v>
                </c:pt>
                <c:pt idx="1502">
                  <c:v>5.4467005109508533E-2</c:v>
                </c:pt>
                <c:pt idx="1503">
                  <c:v>5.446754913790823E-2</c:v>
                </c:pt>
                <c:pt idx="1504">
                  <c:v>5.4502485042891409E-2</c:v>
                </c:pt>
                <c:pt idx="1505">
                  <c:v>5.4510197462936533E-2</c:v>
                </c:pt>
                <c:pt idx="1506">
                  <c:v>5.4511611435697882E-2</c:v>
                </c:pt>
                <c:pt idx="1507">
                  <c:v>5.4520702319791906E-2</c:v>
                </c:pt>
                <c:pt idx="1508">
                  <c:v>5.453153287050988E-2</c:v>
                </c:pt>
                <c:pt idx="1509">
                  <c:v>5.4558704240873154E-2</c:v>
                </c:pt>
                <c:pt idx="1510">
                  <c:v>5.4596774919514125E-2</c:v>
                </c:pt>
                <c:pt idx="1511">
                  <c:v>5.4609916757074793E-2</c:v>
                </c:pt>
                <c:pt idx="1512">
                  <c:v>5.4615741695288197E-2</c:v>
                </c:pt>
                <c:pt idx="1513">
                  <c:v>5.4631411269630469E-2</c:v>
                </c:pt>
                <c:pt idx="1514">
                  <c:v>5.4634846082369216E-2</c:v>
                </c:pt>
                <c:pt idx="1515">
                  <c:v>5.4639537084318263E-2</c:v>
                </c:pt>
                <c:pt idx="1516">
                  <c:v>5.4655443248567762E-2</c:v>
                </c:pt>
                <c:pt idx="1517">
                  <c:v>5.465756040280826E-2</c:v>
                </c:pt>
                <c:pt idx="1518">
                  <c:v>5.4665188152264073E-2</c:v>
                </c:pt>
                <c:pt idx="1519">
                  <c:v>5.4692620049868107E-2</c:v>
                </c:pt>
                <c:pt idx="1520">
                  <c:v>5.47088743651368E-2</c:v>
                </c:pt>
                <c:pt idx="1521">
                  <c:v>5.4722565944557142E-2</c:v>
                </c:pt>
                <c:pt idx="1522">
                  <c:v>5.4735697092591414E-2</c:v>
                </c:pt>
                <c:pt idx="1523">
                  <c:v>5.4781330734623823E-2</c:v>
                </c:pt>
                <c:pt idx="1524">
                  <c:v>5.4788497236120219E-2</c:v>
                </c:pt>
                <c:pt idx="1525">
                  <c:v>5.4805335704891406E-2</c:v>
                </c:pt>
                <c:pt idx="1526">
                  <c:v>5.4816198669834629E-2</c:v>
                </c:pt>
                <c:pt idx="1527">
                  <c:v>5.4819277941883182E-2</c:v>
                </c:pt>
                <c:pt idx="1528">
                  <c:v>5.4834737554799715E-2</c:v>
                </c:pt>
                <c:pt idx="1529">
                  <c:v>5.4845457555690348E-2</c:v>
                </c:pt>
                <c:pt idx="1530">
                  <c:v>5.4850774909686047E-2</c:v>
                </c:pt>
                <c:pt idx="1531">
                  <c:v>5.4868086767495453E-2</c:v>
                </c:pt>
                <c:pt idx="1532">
                  <c:v>5.4870152496146296E-2</c:v>
                </c:pt>
                <c:pt idx="1533">
                  <c:v>5.4880049358073238E-2</c:v>
                </c:pt>
                <c:pt idx="1534">
                  <c:v>5.490137478978576E-2</c:v>
                </c:pt>
                <c:pt idx="1535">
                  <c:v>5.4928757506906165E-2</c:v>
                </c:pt>
                <c:pt idx="1536">
                  <c:v>5.4930886313776364E-2</c:v>
                </c:pt>
                <c:pt idx="1537">
                  <c:v>5.4940705831233803E-2</c:v>
                </c:pt>
                <c:pt idx="1538">
                  <c:v>5.4953831125046301E-2</c:v>
                </c:pt>
                <c:pt idx="1539">
                  <c:v>5.4963166833731973E-2</c:v>
                </c:pt>
                <c:pt idx="1540">
                  <c:v>5.4978852549610331E-2</c:v>
                </c:pt>
                <c:pt idx="1541">
                  <c:v>5.5016311186459943E-2</c:v>
                </c:pt>
                <c:pt idx="1542">
                  <c:v>5.5019207023171604E-2</c:v>
                </c:pt>
                <c:pt idx="1543">
                  <c:v>5.5022001081684126E-2</c:v>
                </c:pt>
                <c:pt idx="1544">
                  <c:v>5.5029418981965492E-2</c:v>
                </c:pt>
                <c:pt idx="1545">
                  <c:v>5.5031168226047332E-2</c:v>
                </c:pt>
                <c:pt idx="1546">
                  <c:v>5.5068800404965167E-2</c:v>
                </c:pt>
                <c:pt idx="1547">
                  <c:v>5.5094461821524478E-2</c:v>
                </c:pt>
                <c:pt idx="1548">
                  <c:v>5.5130738826935158E-2</c:v>
                </c:pt>
                <c:pt idx="1549">
                  <c:v>5.5137391517126835E-2</c:v>
                </c:pt>
                <c:pt idx="1550">
                  <c:v>5.5145606859244863E-2</c:v>
                </c:pt>
                <c:pt idx="1551">
                  <c:v>5.5173446321847605E-2</c:v>
                </c:pt>
                <c:pt idx="1552">
                  <c:v>5.5187281062788293E-2</c:v>
                </c:pt>
                <c:pt idx="1553">
                  <c:v>5.5199132863778019E-2</c:v>
                </c:pt>
                <c:pt idx="1554">
                  <c:v>5.5225876614296329E-2</c:v>
                </c:pt>
                <c:pt idx="1555">
                  <c:v>5.5226844722090586E-2</c:v>
                </c:pt>
                <c:pt idx="1556">
                  <c:v>5.5233554521961832E-2</c:v>
                </c:pt>
                <c:pt idx="1557">
                  <c:v>5.5235098115266536E-2</c:v>
                </c:pt>
                <c:pt idx="1558">
                  <c:v>5.5277825178154112E-2</c:v>
                </c:pt>
                <c:pt idx="1559">
                  <c:v>5.5282240954187802E-2</c:v>
                </c:pt>
                <c:pt idx="1560">
                  <c:v>5.52855408933089E-2</c:v>
                </c:pt>
                <c:pt idx="1561">
                  <c:v>5.52963223275207E-2</c:v>
                </c:pt>
                <c:pt idx="1562">
                  <c:v>5.5296559394370663E-2</c:v>
                </c:pt>
                <c:pt idx="1563">
                  <c:v>5.5297032791668192E-2</c:v>
                </c:pt>
                <c:pt idx="1564">
                  <c:v>5.5307695379496896E-2</c:v>
                </c:pt>
                <c:pt idx="1565">
                  <c:v>5.5327179096760638E-2</c:v>
                </c:pt>
                <c:pt idx="1566">
                  <c:v>5.5334373289602209E-2</c:v>
                </c:pt>
                <c:pt idx="1567">
                  <c:v>5.5343322852437024E-2</c:v>
                </c:pt>
                <c:pt idx="1568">
                  <c:v>5.5369848958629578E-2</c:v>
                </c:pt>
                <c:pt idx="1569">
                  <c:v>5.5371012178224738E-2</c:v>
                </c:pt>
                <c:pt idx="1570">
                  <c:v>5.5372275380840691E-2</c:v>
                </c:pt>
                <c:pt idx="1571">
                  <c:v>5.5408493818029821E-2</c:v>
                </c:pt>
                <c:pt idx="1572">
                  <c:v>5.5445039627639088E-2</c:v>
                </c:pt>
                <c:pt idx="1573">
                  <c:v>5.5471646244328897E-2</c:v>
                </c:pt>
                <c:pt idx="1574">
                  <c:v>5.5483796246547028E-2</c:v>
                </c:pt>
                <c:pt idx="1575">
                  <c:v>5.5492535471096852E-2</c:v>
                </c:pt>
                <c:pt idx="1576">
                  <c:v>5.5499478651488743E-2</c:v>
                </c:pt>
                <c:pt idx="1577">
                  <c:v>5.5509449092713263E-2</c:v>
                </c:pt>
                <c:pt idx="1578">
                  <c:v>5.5512237470833517E-2</c:v>
                </c:pt>
                <c:pt idx="1579">
                  <c:v>5.5515395831148819E-2</c:v>
                </c:pt>
                <c:pt idx="1580">
                  <c:v>5.5537021545287002E-2</c:v>
                </c:pt>
                <c:pt idx="1581">
                  <c:v>5.5542902751178347E-2</c:v>
                </c:pt>
                <c:pt idx="1582">
                  <c:v>5.5548255417480416E-2</c:v>
                </c:pt>
                <c:pt idx="1583">
                  <c:v>5.5560245121244627E-2</c:v>
                </c:pt>
                <c:pt idx="1584">
                  <c:v>5.5568222959814603E-2</c:v>
                </c:pt>
                <c:pt idx="1585">
                  <c:v>5.5571588326186444E-2</c:v>
                </c:pt>
                <c:pt idx="1586">
                  <c:v>5.5589319648794586E-2</c:v>
                </c:pt>
                <c:pt idx="1587">
                  <c:v>5.559028468433054E-2</c:v>
                </c:pt>
                <c:pt idx="1588">
                  <c:v>5.5602221660060756E-2</c:v>
                </c:pt>
                <c:pt idx="1589">
                  <c:v>5.5608093809357322E-2</c:v>
                </c:pt>
                <c:pt idx="1590">
                  <c:v>5.5635634396745473E-2</c:v>
                </c:pt>
                <c:pt idx="1591">
                  <c:v>5.5636801223622079E-2</c:v>
                </c:pt>
                <c:pt idx="1592">
                  <c:v>5.5693252684752628E-2</c:v>
                </c:pt>
                <c:pt idx="1593">
                  <c:v>5.5701400138078373E-2</c:v>
                </c:pt>
                <c:pt idx="1594">
                  <c:v>5.5737305837534765E-2</c:v>
                </c:pt>
                <c:pt idx="1595">
                  <c:v>5.5758697411130272E-2</c:v>
                </c:pt>
                <c:pt idx="1596">
                  <c:v>5.5772699782062583E-2</c:v>
                </c:pt>
                <c:pt idx="1597">
                  <c:v>5.5838891803016141E-2</c:v>
                </c:pt>
                <c:pt idx="1598">
                  <c:v>5.5852571048905952E-2</c:v>
                </c:pt>
                <c:pt idx="1599">
                  <c:v>5.5857577132851007E-2</c:v>
                </c:pt>
                <c:pt idx="1600">
                  <c:v>5.5879315280728169E-2</c:v>
                </c:pt>
                <c:pt idx="1601">
                  <c:v>5.5895643555238572E-2</c:v>
                </c:pt>
                <c:pt idx="1602">
                  <c:v>5.5896881260127707E-2</c:v>
                </c:pt>
                <c:pt idx="1603">
                  <c:v>5.5905084833373961E-2</c:v>
                </c:pt>
                <c:pt idx="1604">
                  <c:v>5.5928952472890203E-2</c:v>
                </c:pt>
                <c:pt idx="1605">
                  <c:v>5.5931294306588844E-2</c:v>
                </c:pt>
                <c:pt idx="1606">
                  <c:v>5.5948394750803349E-2</c:v>
                </c:pt>
                <c:pt idx="1607">
                  <c:v>5.600617388626284E-2</c:v>
                </c:pt>
                <c:pt idx="1608">
                  <c:v>5.6016650595561532E-2</c:v>
                </c:pt>
                <c:pt idx="1609">
                  <c:v>5.6018432180055054E-2</c:v>
                </c:pt>
                <c:pt idx="1610">
                  <c:v>5.6032268907569023E-2</c:v>
                </c:pt>
                <c:pt idx="1611">
                  <c:v>5.6063950679155101E-2</c:v>
                </c:pt>
                <c:pt idx="1612">
                  <c:v>5.6064284032405202E-2</c:v>
                </c:pt>
                <c:pt idx="1613">
                  <c:v>5.6078685580530453E-2</c:v>
                </c:pt>
                <c:pt idx="1614">
                  <c:v>5.6100645575140898E-2</c:v>
                </c:pt>
                <c:pt idx="1615">
                  <c:v>5.6103289740466425E-2</c:v>
                </c:pt>
                <c:pt idx="1616">
                  <c:v>5.6137387257252057E-2</c:v>
                </c:pt>
                <c:pt idx="1617">
                  <c:v>5.6138256179708454E-2</c:v>
                </c:pt>
                <c:pt idx="1618">
                  <c:v>5.6169378028062565E-2</c:v>
                </c:pt>
                <c:pt idx="1619">
                  <c:v>5.6177225043106301E-2</c:v>
                </c:pt>
                <c:pt idx="1620">
                  <c:v>5.6188056040384259E-2</c:v>
                </c:pt>
                <c:pt idx="1621">
                  <c:v>5.6191925393381255E-2</c:v>
                </c:pt>
                <c:pt idx="1622">
                  <c:v>5.6196226456635572E-2</c:v>
                </c:pt>
                <c:pt idx="1623">
                  <c:v>5.620586400176688E-2</c:v>
                </c:pt>
                <c:pt idx="1624">
                  <c:v>5.6216900981795923E-2</c:v>
                </c:pt>
                <c:pt idx="1625">
                  <c:v>5.6265557943801621E-2</c:v>
                </c:pt>
                <c:pt idx="1626">
                  <c:v>5.627878182765518E-2</c:v>
                </c:pt>
                <c:pt idx="1627">
                  <c:v>5.6280010864793714E-2</c:v>
                </c:pt>
                <c:pt idx="1628">
                  <c:v>5.6316983428861218E-2</c:v>
                </c:pt>
                <c:pt idx="1629">
                  <c:v>5.631871396565815E-2</c:v>
                </c:pt>
                <c:pt idx="1630">
                  <c:v>5.6335653389974476E-2</c:v>
                </c:pt>
                <c:pt idx="1631">
                  <c:v>5.6336979195657111E-2</c:v>
                </c:pt>
                <c:pt idx="1632">
                  <c:v>5.6344763133355666E-2</c:v>
                </c:pt>
                <c:pt idx="1633">
                  <c:v>5.6359662133900118E-2</c:v>
                </c:pt>
                <c:pt idx="1634">
                  <c:v>5.6414988760575387E-2</c:v>
                </c:pt>
                <c:pt idx="1635">
                  <c:v>5.6443077874761563E-2</c:v>
                </c:pt>
                <c:pt idx="1636">
                  <c:v>5.6466296577819312E-2</c:v>
                </c:pt>
                <c:pt idx="1637">
                  <c:v>5.6472815455597479E-2</c:v>
                </c:pt>
                <c:pt idx="1638">
                  <c:v>5.6497579949619764E-2</c:v>
                </c:pt>
                <c:pt idx="1639">
                  <c:v>5.6521111667692858E-2</c:v>
                </c:pt>
                <c:pt idx="1640">
                  <c:v>5.6529295904956291E-2</c:v>
                </c:pt>
                <c:pt idx="1641">
                  <c:v>5.6551329908169856E-2</c:v>
                </c:pt>
                <c:pt idx="1642">
                  <c:v>5.6553891301579201E-2</c:v>
                </c:pt>
                <c:pt idx="1643">
                  <c:v>5.6564537984985064E-2</c:v>
                </c:pt>
                <c:pt idx="1644">
                  <c:v>5.6593452553510754E-2</c:v>
                </c:pt>
                <c:pt idx="1645">
                  <c:v>5.661736390726959E-2</c:v>
                </c:pt>
                <c:pt idx="1646">
                  <c:v>5.6644170945455964E-2</c:v>
                </c:pt>
                <c:pt idx="1647">
                  <c:v>5.6692964748657058E-2</c:v>
                </c:pt>
                <c:pt idx="1648">
                  <c:v>5.6695791986754701E-2</c:v>
                </c:pt>
                <c:pt idx="1649">
                  <c:v>5.6704812042104112E-2</c:v>
                </c:pt>
                <c:pt idx="1650">
                  <c:v>5.6717459392724281E-2</c:v>
                </c:pt>
                <c:pt idx="1651">
                  <c:v>5.6723135877880866E-2</c:v>
                </c:pt>
                <c:pt idx="1652">
                  <c:v>5.6733233459931531E-2</c:v>
                </c:pt>
                <c:pt idx="1653">
                  <c:v>5.6742945196440325E-2</c:v>
                </c:pt>
                <c:pt idx="1654">
                  <c:v>5.6796045492098192E-2</c:v>
                </c:pt>
                <c:pt idx="1655">
                  <c:v>5.6797713439508291E-2</c:v>
                </c:pt>
                <c:pt idx="1656">
                  <c:v>5.6801588986488842E-2</c:v>
                </c:pt>
                <c:pt idx="1657">
                  <c:v>5.6809974392380724E-2</c:v>
                </c:pt>
                <c:pt idx="1658">
                  <c:v>5.6825803122068724E-2</c:v>
                </c:pt>
                <c:pt idx="1659">
                  <c:v>5.6835970634981234E-2</c:v>
                </c:pt>
                <c:pt idx="1660">
                  <c:v>5.6898220930287138E-2</c:v>
                </c:pt>
                <c:pt idx="1661">
                  <c:v>5.6898597277054999E-2</c:v>
                </c:pt>
                <c:pt idx="1662">
                  <c:v>5.6922926027765552E-2</c:v>
                </c:pt>
                <c:pt idx="1663">
                  <c:v>5.692364297325208E-2</c:v>
                </c:pt>
                <c:pt idx="1664">
                  <c:v>5.6924996553161578E-2</c:v>
                </c:pt>
                <c:pt idx="1665">
                  <c:v>5.6940430724935716E-2</c:v>
                </c:pt>
                <c:pt idx="1666">
                  <c:v>5.6966710061212775E-2</c:v>
                </c:pt>
                <c:pt idx="1667">
                  <c:v>5.697491840928795E-2</c:v>
                </c:pt>
                <c:pt idx="1668">
                  <c:v>5.6975087341856509E-2</c:v>
                </c:pt>
                <c:pt idx="1669">
                  <c:v>5.6981603413738105E-2</c:v>
                </c:pt>
                <c:pt idx="1670">
                  <c:v>5.6989878848158523E-2</c:v>
                </c:pt>
                <c:pt idx="1671">
                  <c:v>5.6998254137488949E-2</c:v>
                </c:pt>
                <c:pt idx="1672">
                  <c:v>5.7037721545937177E-2</c:v>
                </c:pt>
                <c:pt idx="1673">
                  <c:v>5.7044178595119392E-2</c:v>
                </c:pt>
                <c:pt idx="1674">
                  <c:v>5.7074831161745561E-2</c:v>
                </c:pt>
                <c:pt idx="1675">
                  <c:v>5.7094644932447723E-2</c:v>
                </c:pt>
                <c:pt idx="1676">
                  <c:v>5.711110504743163E-2</c:v>
                </c:pt>
                <c:pt idx="1677">
                  <c:v>5.7131118994297715E-2</c:v>
                </c:pt>
                <c:pt idx="1678">
                  <c:v>5.7131944391105999E-2</c:v>
                </c:pt>
                <c:pt idx="1679">
                  <c:v>5.7135882345268105E-2</c:v>
                </c:pt>
                <c:pt idx="1680">
                  <c:v>5.7152874710724534E-2</c:v>
                </c:pt>
                <c:pt idx="1681">
                  <c:v>5.7153206094343829E-2</c:v>
                </c:pt>
                <c:pt idx="1682">
                  <c:v>5.7155935102115085E-2</c:v>
                </c:pt>
                <c:pt idx="1683">
                  <c:v>5.715772009015798E-2</c:v>
                </c:pt>
                <c:pt idx="1684">
                  <c:v>5.7170966140348417E-2</c:v>
                </c:pt>
                <c:pt idx="1685">
                  <c:v>5.7179541283799755E-2</c:v>
                </c:pt>
                <c:pt idx="1686">
                  <c:v>5.7204381188841011E-2</c:v>
                </c:pt>
                <c:pt idx="1687">
                  <c:v>5.721761018296638E-2</c:v>
                </c:pt>
                <c:pt idx="1688">
                  <c:v>5.7217687256757743E-2</c:v>
                </c:pt>
                <c:pt idx="1689">
                  <c:v>5.7232867994816763E-2</c:v>
                </c:pt>
                <c:pt idx="1690">
                  <c:v>5.7240754519064428E-2</c:v>
                </c:pt>
                <c:pt idx="1691">
                  <c:v>5.7240847178438768E-2</c:v>
                </c:pt>
                <c:pt idx="1692">
                  <c:v>5.7251253370893408E-2</c:v>
                </c:pt>
                <c:pt idx="1693">
                  <c:v>5.7293574069532713E-2</c:v>
                </c:pt>
                <c:pt idx="1694">
                  <c:v>5.7305245424333566E-2</c:v>
                </c:pt>
                <c:pt idx="1695">
                  <c:v>5.7325151618934748E-2</c:v>
                </c:pt>
                <c:pt idx="1696">
                  <c:v>5.7345405568194049E-2</c:v>
                </c:pt>
                <c:pt idx="1697">
                  <c:v>5.7372544253567102E-2</c:v>
                </c:pt>
                <c:pt idx="1698">
                  <c:v>5.7404132648194488E-2</c:v>
                </c:pt>
                <c:pt idx="1699">
                  <c:v>5.7413827601820934E-2</c:v>
                </c:pt>
                <c:pt idx="1700">
                  <c:v>5.7425139805051137E-2</c:v>
                </c:pt>
                <c:pt idx="1701">
                  <c:v>5.7429491780739743E-2</c:v>
                </c:pt>
                <c:pt idx="1702">
                  <c:v>5.7433405546032303E-2</c:v>
                </c:pt>
                <c:pt idx="1703">
                  <c:v>5.7456346557867917E-2</c:v>
                </c:pt>
                <c:pt idx="1704">
                  <c:v>5.7505130051347393E-2</c:v>
                </c:pt>
                <c:pt idx="1705">
                  <c:v>5.752202322934763E-2</c:v>
                </c:pt>
                <c:pt idx="1706">
                  <c:v>5.7539654000008537E-2</c:v>
                </c:pt>
                <c:pt idx="1707">
                  <c:v>5.7597235933562405E-2</c:v>
                </c:pt>
                <c:pt idx="1708">
                  <c:v>5.7607887695550967E-2</c:v>
                </c:pt>
                <c:pt idx="1709">
                  <c:v>5.7678512786193313E-2</c:v>
                </c:pt>
                <c:pt idx="1710">
                  <c:v>5.769011191417419E-2</c:v>
                </c:pt>
                <c:pt idx="1711">
                  <c:v>5.7695693252040943E-2</c:v>
                </c:pt>
                <c:pt idx="1712">
                  <c:v>5.7700607753177452E-2</c:v>
                </c:pt>
                <c:pt idx="1713">
                  <c:v>5.7729128539642099E-2</c:v>
                </c:pt>
                <c:pt idx="1714">
                  <c:v>5.7734305497557412E-2</c:v>
                </c:pt>
                <c:pt idx="1715">
                  <c:v>5.7736772840709528E-2</c:v>
                </c:pt>
                <c:pt idx="1716">
                  <c:v>5.773963123416502E-2</c:v>
                </c:pt>
                <c:pt idx="1717">
                  <c:v>5.7752464458816301E-2</c:v>
                </c:pt>
                <c:pt idx="1718">
                  <c:v>5.7768779897566236E-2</c:v>
                </c:pt>
                <c:pt idx="1719">
                  <c:v>5.7774449014485599E-2</c:v>
                </c:pt>
                <c:pt idx="1720">
                  <c:v>5.7780938929608699E-2</c:v>
                </c:pt>
                <c:pt idx="1721">
                  <c:v>5.7805727503870787E-2</c:v>
                </c:pt>
                <c:pt idx="1722">
                  <c:v>5.7806290660944198E-2</c:v>
                </c:pt>
                <c:pt idx="1723">
                  <c:v>5.7811220869712215E-2</c:v>
                </c:pt>
                <c:pt idx="1724">
                  <c:v>5.7812843761445638E-2</c:v>
                </c:pt>
                <c:pt idx="1725">
                  <c:v>5.7833294445625211E-2</c:v>
                </c:pt>
                <c:pt idx="1726">
                  <c:v>5.7851258167369961E-2</c:v>
                </c:pt>
                <c:pt idx="1727">
                  <c:v>5.7868657694191292E-2</c:v>
                </c:pt>
                <c:pt idx="1728">
                  <c:v>5.7901920498105199E-2</c:v>
                </c:pt>
                <c:pt idx="1729">
                  <c:v>5.7903963917474037E-2</c:v>
                </c:pt>
                <c:pt idx="1730">
                  <c:v>5.7913589107549762E-2</c:v>
                </c:pt>
                <c:pt idx="1731">
                  <c:v>5.7914909611078598E-2</c:v>
                </c:pt>
                <c:pt idx="1732">
                  <c:v>5.7926468393248109E-2</c:v>
                </c:pt>
                <c:pt idx="1733">
                  <c:v>5.7929172616770573E-2</c:v>
                </c:pt>
                <c:pt idx="1734">
                  <c:v>5.795836619142377E-2</c:v>
                </c:pt>
                <c:pt idx="1735">
                  <c:v>5.8009113588647215E-2</c:v>
                </c:pt>
                <c:pt idx="1736">
                  <c:v>5.8034236649016059E-2</c:v>
                </c:pt>
                <c:pt idx="1737">
                  <c:v>5.8042446273404623E-2</c:v>
                </c:pt>
                <c:pt idx="1738">
                  <c:v>5.8074479020388613E-2</c:v>
                </c:pt>
                <c:pt idx="1739">
                  <c:v>5.808460007820767E-2</c:v>
                </c:pt>
                <c:pt idx="1740">
                  <c:v>5.8155052636879583E-2</c:v>
                </c:pt>
                <c:pt idx="1741">
                  <c:v>5.8166111936220372E-2</c:v>
                </c:pt>
                <c:pt idx="1742">
                  <c:v>5.8179968165947366E-2</c:v>
                </c:pt>
                <c:pt idx="1743">
                  <c:v>5.8184442264668096E-2</c:v>
                </c:pt>
                <c:pt idx="1744">
                  <c:v>5.8185411295478079E-2</c:v>
                </c:pt>
                <c:pt idx="1745">
                  <c:v>5.8187412520299991E-2</c:v>
                </c:pt>
                <c:pt idx="1746">
                  <c:v>5.8190732794671511E-2</c:v>
                </c:pt>
                <c:pt idx="1747">
                  <c:v>5.81963867218145E-2</c:v>
                </c:pt>
                <c:pt idx="1748">
                  <c:v>5.8218372529899698E-2</c:v>
                </c:pt>
                <c:pt idx="1749">
                  <c:v>5.8228484397564631E-2</c:v>
                </c:pt>
                <c:pt idx="1750">
                  <c:v>5.8243397478649823E-2</c:v>
                </c:pt>
                <c:pt idx="1751">
                  <c:v>5.8243771785148911E-2</c:v>
                </c:pt>
                <c:pt idx="1752">
                  <c:v>5.8273806548529601E-2</c:v>
                </c:pt>
                <c:pt idx="1753">
                  <c:v>5.8296321851586119E-2</c:v>
                </c:pt>
                <c:pt idx="1754">
                  <c:v>5.8297432485714284E-2</c:v>
                </c:pt>
                <c:pt idx="1755">
                  <c:v>5.8311039236411531E-2</c:v>
                </c:pt>
                <c:pt idx="1756">
                  <c:v>5.8311457182743102E-2</c:v>
                </c:pt>
                <c:pt idx="1757">
                  <c:v>5.8323608841517313E-2</c:v>
                </c:pt>
                <c:pt idx="1758">
                  <c:v>5.8329628932426089E-2</c:v>
                </c:pt>
                <c:pt idx="1759">
                  <c:v>5.8343556256242046E-2</c:v>
                </c:pt>
                <c:pt idx="1760">
                  <c:v>5.8347726705775295E-2</c:v>
                </c:pt>
                <c:pt idx="1761">
                  <c:v>5.8398807785078985E-2</c:v>
                </c:pt>
                <c:pt idx="1762">
                  <c:v>5.8411869521336895E-2</c:v>
                </c:pt>
                <c:pt idx="1763">
                  <c:v>5.8424419754121902E-2</c:v>
                </c:pt>
                <c:pt idx="1764">
                  <c:v>5.8460150706049686E-2</c:v>
                </c:pt>
                <c:pt idx="1765">
                  <c:v>5.849448632403844E-2</c:v>
                </c:pt>
                <c:pt idx="1766">
                  <c:v>5.8499516701332889E-2</c:v>
                </c:pt>
                <c:pt idx="1767">
                  <c:v>5.8522999632820684E-2</c:v>
                </c:pt>
                <c:pt idx="1768">
                  <c:v>5.8542748186385725E-2</c:v>
                </c:pt>
                <c:pt idx="1769">
                  <c:v>5.8550461323474516E-2</c:v>
                </c:pt>
                <c:pt idx="1770">
                  <c:v>5.8550582847910627E-2</c:v>
                </c:pt>
                <c:pt idx="1771">
                  <c:v>5.8566631456423608E-2</c:v>
                </c:pt>
                <c:pt idx="1772">
                  <c:v>5.8568759915395056E-2</c:v>
                </c:pt>
                <c:pt idx="1773">
                  <c:v>5.8575605765811049E-2</c:v>
                </c:pt>
                <c:pt idx="1774">
                  <c:v>5.8576234834990665E-2</c:v>
                </c:pt>
                <c:pt idx="1775">
                  <c:v>5.8601151083919528E-2</c:v>
                </c:pt>
                <c:pt idx="1776">
                  <c:v>5.8609876472743391E-2</c:v>
                </c:pt>
                <c:pt idx="1777">
                  <c:v>5.8626917950852883E-2</c:v>
                </c:pt>
                <c:pt idx="1778">
                  <c:v>5.8659051909368314E-2</c:v>
                </c:pt>
                <c:pt idx="1779">
                  <c:v>5.8674957836200956E-2</c:v>
                </c:pt>
                <c:pt idx="1780">
                  <c:v>5.8677190804311892E-2</c:v>
                </c:pt>
                <c:pt idx="1781">
                  <c:v>5.8684093191218936E-2</c:v>
                </c:pt>
                <c:pt idx="1782">
                  <c:v>5.8685336278948501E-2</c:v>
                </c:pt>
                <c:pt idx="1783">
                  <c:v>5.8688209197360272E-2</c:v>
                </c:pt>
                <c:pt idx="1784">
                  <c:v>5.8703090884892742E-2</c:v>
                </c:pt>
                <c:pt idx="1785">
                  <c:v>5.8707490282584478E-2</c:v>
                </c:pt>
                <c:pt idx="1786">
                  <c:v>5.8722128762059955E-2</c:v>
                </c:pt>
                <c:pt idx="1787">
                  <c:v>5.8727340429824769E-2</c:v>
                </c:pt>
                <c:pt idx="1788">
                  <c:v>5.8760512080952482E-2</c:v>
                </c:pt>
                <c:pt idx="1789">
                  <c:v>5.8760551911233964E-2</c:v>
                </c:pt>
                <c:pt idx="1790">
                  <c:v>5.8761281345501022E-2</c:v>
                </c:pt>
                <c:pt idx="1791">
                  <c:v>5.87680373869564E-2</c:v>
                </c:pt>
                <c:pt idx="1792">
                  <c:v>5.8768274246527905E-2</c:v>
                </c:pt>
                <c:pt idx="1793">
                  <c:v>5.87685356616525E-2</c:v>
                </c:pt>
                <c:pt idx="1794">
                  <c:v>5.8771935139562095E-2</c:v>
                </c:pt>
                <c:pt idx="1795">
                  <c:v>5.8807371211297588E-2</c:v>
                </c:pt>
                <c:pt idx="1796">
                  <c:v>5.8815414007632398E-2</c:v>
                </c:pt>
                <c:pt idx="1797">
                  <c:v>5.8835540970085344E-2</c:v>
                </c:pt>
                <c:pt idx="1798">
                  <c:v>5.8842299697334406E-2</c:v>
                </c:pt>
                <c:pt idx="1799">
                  <c:v>5.88793319918949E-2</c:v>
                </c:pt>
                <c:pt idx="1800">
                  <c:v>5.888572081750465E-2</c:v>
                </c:pt>
                <c:pt idx="1801">
                  <c:v>5.8890415807875893E-2</c:v>
                </c:pt>
                <c:pt idx="1802">
                  <c:v>5.8891980701763484E-2</c:v>
                </c:pt>
                <c:pt idx="1803">
                  <c:v>5.8894886679114244E-2</c:v>
                </c:pt>
                <c:pt idx="1804">
                  <c:v>5.8905515210541375E-2</c:v>
                </c:pt>
                <c:pt idx="1805">
                  <c:v>5.8907371417199192E-2</c:v>
                </c:pt>
                <c:pt idx="1806">
                  <c:v>5.8915730070868949E-2</c:v>
                </c:pt>
                <c:pt idx="1807">
                  <c:v>5.8924993900429559E-2</c:v>
                </c:pt>
                <c:pt idx="1808">
                  <c:v>5.8946789591798075E-2</c:v>
                </c:pt>
                <c:pt idx="1809">
                  <c:v>5.8948273742467777E-2</c:v>
                </c:pt>
                <c:pt idx="1810">
                  <c:v>5.8953562882989911E-2</c:v>
                </c:pt>
                <c:pt idx="1811">
                  <c:v>5.8965912544652437E-2</c:v>
                </c:pt>
                <c:pt idx="1812">
                  <c:v>5.8968353040867831E-2</c:v>
                </c:pt>
                <c:pt idx="1813">
                  <c:v>5.8973569015777098E-2</c:v>
                </c:pt>
                <c:pt idx="1814">
                  <c:v>5.9019171152570889E-2</c:v>
                </c:pt>
                <c:pt idx="1815">
                  <c:v>5.9028929657637098E-2</c:v>
                </c:pt>
                <c:pt idx="1816">
                  <c:v>5.9056543178457516E-2</c:v>
                </c:pt>
                <c:pt idx="1817">
                  <c:v>5.9068238924407192E-2</c:v>
                </c:pt>
                <c:pt idx="1818">
                  <c:v>5.9072931958530313E-2</c:v>
                </c:pt>
                <c:pt idx="1819">
                  <c:v>5.9097191365764468E-2</c:v>
                </c:pt>
                <c:pt idx="1820">
                  <c:v>5.9107885621911174E-2</c:v>
                </c:pt>
                <c:pt idx="1821">
                  <c:v>5.9123475182206196E-2</c:v>
                </c:pt>
                <c:pt idx="1822">
                  <c:v>5.9128695217959056E-2</c:v>
                </c:pt>
                <c:pt idx="1823">
                  <c:v>5.9134573340578256E-2</c:v>
                </c:pt>
                <c:pt idx="1824">
                  <c:v>5.9144450053207294E-2</c:v>
                </c:pt>
                <c:pt idx="1825">
                  <c:v>5.9148135285144038E-2</c:v>
                </c:pt>
                <c:pt idx="1826">
                  <c:v>5.9152827550525873E-2</c:v>
                </c:pt>
                <c:pt idx="1827">
                  <c:v>5.9152926573555357E-2</c:v>
                </c:pt>
                <c:pt idx="1828">
                  <c:v>5.9164479443670703E-2</c:v>
                </c:pt>
                <c:pt idx="1829">
                  <c:v>5.9181369881382867E-2</c:v>
                </c:pt>
                <c:pt idx="1830">
                  <c:v>5.9237949212254407E-2</c:v>
                </c:pt>
                <c:pt idx="1831">
                  <c:v>5.9238683079216321E-2</c:v>
                </c:pt>
                <c:pt idx="1832">
                  <c:v>5.923929072749981E-2</c:v>
                </c:pt>
                <c:pt idx="1833">
                  <c:v>5.9262348351830044E-2</c:v>
                </c:pt>
                <c:pt idx="1834">
                  <c:v>5.9264057828876018E-2</c:v>
                </c:pt>
                <c:pt idx="1835">
                  <c:v>5.9271679862943731E-2</c:v>
                </c:pt>
                <c:pt idx="1836">
                  <c:v>5.9271717773575712E-2</c:v>
                </c:pt>
                <c:pt idx="1837">
                  <c:v>5.932540746251997E-2</c:v>
                </c:pt>
                <c:pt idx="1838">
                  <c:v>5.9353381725369053E-2</c:v>
                </c:pt>
                <c:pt idx="1839">
                  <c:v>5.9361191170661458E-2</c:v>
                </c:pt>
                <c:pt idx="1840">
                  <c:v>5.9363475048097344E-2</c:v>
                </c:pt>
                <c:pt idx="1841">
                  <c:v>5.9375075550204395E-2</c:v>
                </c:pt>
                <c:pt idx="1842">
                  <c:v>5.9396759190767257E-2</c:v>
                </c:pt>
                <c:pt idx="1843">
                  <c:v>5.943565795835002E-2</c:v>
                </c:pt>
                <c:pt idx="1844">
                  <c:v>5.9472133971357914E-2</c:v>
                </c:pt>
                <c:pt idx="1845">
                  <c:v>5.9484746039663944E-2</c:v>
                </c:pt>
                <c:pt idx="1846">
                  <c:v>5.9496288015121107E-2</c:v>
                </c:pt>
                <c:pt idx="1847">
                  <c:v>5.9519603128931516E-2</c:v>
                </c:pt>
                <c:pt idx="1848">
                  <c:v>5.9546492299760556E-2</c:v>
                </c:pt>
                <c:pt idx="1849">
                  <c:v>5.9550783377203168E-2</c:v>
                </c:pt>
                <c:pt idx="1850">
                  <c:v>5.9551219844646015E-2</c:v>
                </c:pt>
                <c:pt idx="1851">
                  <c:v>5.9551793427435357E-2</c:v>
                </c:pt>
                <c:pt idx="1852">
                  <c:v>5.9561101335753257E-2</c:v>
                </c:pt>
                <c:pt idx="1853">
                  <c:v>5.9563857395943963E-2</c:v>
                </c:pt>
                <c:pt idx="1854">
                  <c:v>5.9568469651004763E-2</c:v>
                </c:pt>
                <c:pt idx="1855">
                  <c:v>5.957669063607432E-2</c:v>
                </c:pt>
                <c:pt idx="1856">
                  <c:v>5.9578981911081949E-2</c:v>
                </c:pt>
                <c:pt idx="1857">
                  <c:v>5.95879030514491E-2</c:v>
                </c:pt>
                <c:pt idx="1858">
                  <c:v>5.960263367247573E-2</c:v>
                </c:pt>
                <c:pt idx="1859">
                  <c:v>5.960357281353857E-2</c:v>
                </c:pt>
                <c:pt idx="1860">
                  <c:v>5.9630920296001109E-2</c:v>
                </c:pt>
                <c:pt idx="1861">
                  <c:v>5.9664386029989969E-2</c:v>
                </c:pt>
                <c:pt idx="1862">
                  <c:v>5.9670411545367286E-2</c:v>
                </c:pt>
                <c:pt idx="1863">
                  <c:v>5.9710017578066835E-2</c:v>
                </c:pt>
                <c:pt idx="1864">
                  <c:v>5.9710468473270578E-2</c:v>
                </c:pt>
                <c:pt idx="1865">
                  <c:v>5.9713187533941087E-2</c:v>
                </c:pt>
                <c:pt idx="1866">
                  <c:v>5.9716215240436958E-2</c:v>
                </c:pt>
                <c:pt idx="1867">
                  <c:v>5.9718201739543404E-2</c:v>
                </c:pt>
                <c:pt idx="1868">
                  <c:v>5.9724044928986322E-2</c:v>
                </c:pt>
                <c:pt idx="1869">
                  <c:v>5.9727358827010822E-2</c:v>
                </c:pt>
                <c:pt idx="1870">
                  <c:v>5.9739112660063182E-2</c:v>
                </c:pt>
                <c:pt idx="1871">
                  <c:v>5.9777489231675182E-2</c:v>
                </c:pt>
                <c:pt idx="1872">
                  <c:v>5.9791053352452064E-2</c:v>
                </c:pt>
                <c:pt idx="1873">
                  <c:v>5.9807053293366878E-2</c:v>
                </c:pt>
                <c:pt idx="1874">
                  <c:v>5.9814853591574395E-2</c:v>
                </c:pt>
                <c:pt idx="1875">
                  <c:v>5.9821374704752371E-2</c:v>
                </c:pt>
                <c:pt idx="1876">
                  <c:v>5.9833227335797767E-2</c:v>
                </c:pt>
                <c:pt idx="1877">
                  <c:v>5.9849424047561224E-2</c:v>
                </c:pt>
                <c:pt idx="1878">
                  <c:v>5.9854210764851874E-2</c:v>
                </c:pt>
                <c:pt idx="1879">
                  <c:v>5.9865173705395618E-2</c:v>
                </c:pt>
                <c:pt idx="1880">
                  <c:v>5.9896869898465314E-2</c:v>
                </c:pt>
                <c:pt idx="1881">
                  <c:v>5.9923077017006735E-2</c:v>
                </c:pt>
                <c:pt idx="1882">
                  <c:v>5.9934128626455314E-2</c:v>
                </c:pt>
                <c:pt idx="1883">
                  <c:v>5.9945417514987893E-2</c:v>
                </c:pt>
                <c:pt idx="1884">
                  <c:v>5.9945580171382656E-2</c:v>
                </c:pt>
                <c:pt idx="1885">
                  <c:v>5.9949691445517032E-2</c:v>
                </c:pt>
                <c:pt idx="1886">
                  <c:v>5.9950359388250343E-2</c:v>
                </c:pt>
                <c:pt idx="1887">
                  <c:v>5.9973081610769134E-2</c:v>
                </c:pt>
                <c:pt idx="1888">
                  <c:v>5.9993088532110099E-2</c:v>
                </c:pt>
                <c:pt idx="1889">
                  <c:v>6.002888513652864E-2</c:v>
                </c:pt>
                <c:pt idx="1890">
                  <c:v>6.0061657954647865E-2</c:v>
                </c:pt>
                <c:pt idx="1891">
                  <c:v>6.0068788583003067E-2</c:v>
                </c:pt>
                <c:pt idx="1892">
                  <c:v>6.0078315776970669E-2</c:v>
                </c:pt>
                <c:pt idx="1893">
                  <c:v>6.0089647669149371E-2</c:v>
                </c:pt>
                <c:pt idx="1894">
                  <c:v>6.0096328667058233E-2</c:v>
                </c:pt>
                <c:pt idx="1895">
                  <c:v>6.010151649543978E-2</c:v>
                </c:pt>
                <c:pt idx="1896">
                  <c:v>6.0104258079850294E-2</c:v>
                </c:pt>
                <c:pt idx="1897">
                  <c:v>6.0105483310373131E-2</c:v>
                </c:pt>
                <c:pt idx="1898">
                  <c:v>6.0108831169023255E-2</c:v>
                </c:pt>
                <c:pt idx="1899">
                  <c:v>6.0112793198931071E-2</c:v>
                </c:pt>
                <c:pt idx="1900">
                  <c:v>6.0119746730698517E-2</c:v>
                </c:pt>
                <c:pt idx="1901">
                  <c:v>6.0123180133173339E-2</c:v>
                </c:pt>
                <c:pt idx="1902">
                  <c:v>6.0129231402629151E-2</c:v>
                </c:pt>
                <c:pt idx="1903">
                  <c:v>6.013008694725365E-2</c:v>
                </c:pt>
                <c:pt idx="1904">
                  <c:v>6.0149165272297245E-2</c:v>
                </c:pt>
                <c:pt idx="1905">
                  <c:v>6.0163473337280629E-2</c:v>
                </c:pt>
                <c:pt idx="1906">
                  <c:v>6.0188163515151688E-2</c:v>
                </c:pt>
                <c:pt idx="1907">
                  <c:v>6.0199756271561732E-2</c:v>
                </c:pt>
                <c:pt idx="1908">
                  <c:v>6.0200941571184448E-2</c:v>
                </c:pt>
                <c:pt idx="1909">
                  <c:v>6.0235587201817931E-2</c:v>
                </c:pt>
                <c:pt idx="1910">
                  <c:v>6.0241248488071698E-2</c:v>
                </c:pt>
                <c:pt idx="1911">
                  <c:v>6.0250980425660822E-2</c:v>
                </c:pt>
                <c:pt idx="1912">
                  <c:v>6.0273361428688388E-2</c:v>
                </c:pt>
                <c:pt idx="1913">
                  <c:v>6.0274728337013465E-2</c:v>
                </c:pt>
                <c:pt idx="1914">
                  <c:v>6.030457130534421E-2</c:v>
                </c:pt>
                <c:pt idx="1915">
                  <c:v>6.0313442678860275E-2</c:v>
                </c:pt>
                <c:pt idx="1916">
                  <c:v>6.0332073236090883E-2</c:v>
                </c:pt>
                <c:pt idx="1917">
                  <c:v>6.0359410014338824E-2</c:v>
                </c:pt>
                <c:pt idx="1918">
                  <c:v>6.0389795781454224E-2</c:v>
                </c:pt>
                <c:pt idx="1919">
                  <c:v>6.0416169816242711E-2</c:v>
                </c:pt>
                <c:pt idx="1920">
                  <c:v>6.0416352343471105E-2</c:v>
                </c:pt>
                <c:pt idx="1921">
                  <c:v>6.0432019913051131E-2</c:v>
                </c:pt>
                <c:pt idx="1922">
                  <c:v>6.0434546848984021E-2</c:v>
                </c:pt>
                <c:pt idx="1923">
                  <c:v>6.0438405628671373E-2</c:v>
                </c:pt>
                <c:pt idx="1924">
                  <c:v>6.044563293529729E-2</c:v>
                </c:pt>
                <c:pt idx="1925">
                  <c:v>6.0448000817607914E-2</c:v>
                </c:pt>
                <c:pt idx="1926">
                  <c:v>6.0463753060132353E-2</c:v>
                </c:pt>
                <c:pt idx="1927">
                  <c:v>6.0470384026117131E-2</c:v>
                </c:pt>
                <c:pt idx="1928">
                  <c:v>6.0483414617133122E-2</c:v>
                </c:pt>
                <c:pt idx="1929">
                  <c:v>6.0488638666564495E-2</c:v>
                </c:pt>
                <c:pt idx="1930">
                  <c:v>6.0526206320636267E-2</c:v>
                </c:pt>
                <c:pt idx="1931">
                  <c:v>6.0537358202700814E-2</c:v>
                </c:pt>
                <c:pt idx="1932">
                  <c:v>6.0538532955640573E-2</c:v>
                </c:pt>
                <c:pt idx="1933">
                  <c:v>6.0556034222329053E-2</c:v>
                </c:pt>
                <c:pt idx="1934">
                  <c:v>6.0572037331412615E-2</c:v>
                </c:pt>
                <c:pt idx="1935">
                  <c:v>6.0576381408078903E-2</c:v>
                </c:pt>
                <c:pt idx="1936">
                  <c:v>6.058685645531376E-2</c:v>
                </c:pt>
                <c:pt idx="1937">
                  <c:v>6.0592402536210316E-2</c:v>
                </c:pt>
                <c:pt idx="1938">
                  <c:v>6.0598596678387337E-2</c:v>
                </c:pt>
                <c:pt idx="1939">
                  <c:v>6.060442947233529E-2</c:v>
                </c:pt>
                <c:pt idx="1940">
                  <c:v>6.0605001108663813E-2</c:v>
                </c:pt>
                <c:pt idx="1941">
                  <c:v>6.0647178294339396E-2</c:v>
                </c:pt>
                <c:pt idx="1942">
                  <c:v>6.0652820274412426E-2</c:v>
                </c:pt>
                <c:pt idx="1943">
                  <c:v>6.0656319441106742E-2</c:v>
                </c:pt>
                <c:pt idx="1944">
                  <c:v>6.0659563310568453E-2</c:v>
                </c:pt>
                <c:pt idx="1945">
                  <c:v>6.066330654814351E-2</c:v>
                </c:pt>
                <c:pt idx="1946">
                  <c:v>6.0672758117002394E-2</c:v>
                </c:pt>
                <c:pt idx="1947">
                  <c:v>6.0677765348434151E-2</c:v>
                </c:pt>
                <c:pt idx="1948">
                  <c:v>6.0723964238055997E-2</c:v>
                </c:pt>
                <c:pt idx="1949">
                  <c:v>6.0734495356304943E-2</c:v>
                </c:pt>
                <c:pt idx="1950">
                  <c:v>6.0740129095016075E-2</c:v>
                </c:pt>
                <c:pt idx="1951">
                  <c:v>6.0743001175150621E-2</c:v>
                </c:pt>
                <c:pt idx="1952">
                  <c:v>6.07622811297008E-2</c:v>
                </c:pt>
                <c:pt idx="1953">
                  <c:v>6.0771200894086774E-2</c:v>
                </c:pt>
                <c:pt idx="1954">
                  <c:v>6.0776583193485334E-2</c:v>
                </c:pt>
                <c:pt idx="1955">
                  <c:v>6.0809202273601724E-2</c:v>
                </c:pt>
                <c:pt idx="1956">
                  <c:v>6.0814006661293787E-2</c:v>
                </c:pt>
                <c:pt idx="1957">
                  <c:v>6.081702591678502E-2</c:v>
                </c:pt>
                <c:pt idx="1958">
                  <c:v>6.082751088972442E-2</c:v>
                </c:pt>
                <c:pt idx="1959">
                  <c:v>6.0832911757890074E-2</c:v>
                </c:pt>
                <c:pt idx="1960">
                  <c:v>6.0891748119336807E-2</c:v>
                </c:pt>
                <c:pt idx="1961">
                  <c:v>6.0896599617605761E-2</c:v>
                </c:pt>
                <c:pt idx="1962">
                  <c:v>6.0898279894952431E-2</c:v>
                </c:pt>
                <c:pt idx="1963">
                  <c:v>6.0903284181845832E-2</c:v>
                </c:pt>
                <c:pt idx="1964">
                  <c:v>6.0908961923362641E-2</c:v>
                </c:pt>
                <c:pt idx="1965">
                  <c:v>6.0914280060460402E-2</c:v>
                </c:pt>
                <c:pt idx="1966">
                  <c:v>6.091788241416897E-2</c:v>
                </c:pt>
                <c:pt idx="1967">
                  <c:v>6.0931289606315595E-2</c:v>
                </c:pt>
                <c:pt idx="1968">
                  <c:v>6.0945177023382376E-2</c:v>
                </c:pt>
                <c:pt idx="1969">
                  <c:v>6.0952771203200119E-2</c:v>
                </c:pt>
                <c:pt idx="1970">
                  <c:v>6.0961532547339867E-2</c:v>
                </c:pt>
                <c:pt idx="1971">
                  <c:v>6.0968219694071346E-2</c:v>
                </c:pt>
                <c:pt idx="1972">
                  <c:v>6.0974218297165129E-2</c:v>
                </c:pt>
                <c:pt idx="1973">
                  <c:v>6.0985473872378793E-2</c:v>
                </c:pt>
                <c:pt idx="1974">
                  <c:v>6.0993401905644999E-2</c:v>
                </c:pt>
                <c:pt idx="1975">
                  <c:v>6.099446441380614E-2</c:v>
                </c:pt>
                <c:pt idx="1976">
                  <c:v>6.1013100650643554E-2</c:v>
                </c:pt>
                <c:pt idx="1977">
                  <c:v>6.1018729917450498E-2</c:v>
                </c:pt>
                <c:pt idx="1978">
                  <c:v>6.1019608661434015E-2</c:v>
                </c:pt>
                <c:pt idx="1979">
                  <c:v>6.1045302619508593E-2</c:v>
                </c:pt>
                <c:pt idx="1980">
                  <c:v>6.106161212400063E-2</c:v>
                </c:pt>
                <c:pt idx="1981">
                  <c:v>6.1062477364049066E-2</c:v>
                </c:pt>
                <c:pt idx="1982">
                  <c:v>6.1068949919600796E-2</c:v>
                </c:pt>
                <c:pt idx="1983">
                  <c:v>6.1098075353468125E-2</c:v>
                </c:pt>
                <c:pt idx="1984">
                  <c:v>6.1104273911719062E-2</c:v>
                </c:pt>
                <c:pt idx="1985">
                  <c:v>6.1110388324409973E-2</c:v>
                </c:pt>
                <c:pt idx="1986">
                  <c:v>6.1120427978515128E-2</c:v>
                </c:pt>
                <c:pt idx="1987">
                  <c:v>6.1130309143618528E-2</c:v>
                </c:pt>
                <c:pt idx="1988">
                  <c:v>6.1132975996969922E-2</c:v>
                </c:pt>
                <c:pt idx="1989">
                  <c:v>6.1143407327598327E-2</c:v>
                </c:pt>
                <c:pt idx="1990">
                  <c:v>6.1151747542965124E-2</c:v>
                </c:pt>
                <c:pt idx="1991">
                  <c:v>6.1180094759167643E-2</c:v>
                </c:pt>
                <c:pt idx="1992">
                  <c:v>6.1184949531210571E-2</c:v>
                </c:pt>
                <c:pt idx="1993">
                  <c:v>6.1190961991274252E-2</c:v>
                </c:pt>
                <c:pt idx="1994">
                  <c:v>6.1193346625779986E-2</c:v>
                </c:pt>
                <c:pt idx="1995">
                  <c:v>6.1221059291050269E-2</c:v>
                </c:pt>
                <c:pt idx="1996">
                  <c:v>6.1269112204859096E-2</c:v>
                </c:pt>
                <c:pt idx="1997">
                  <c:v>6.1278670075418672E-2</c:v>
                </c:pt>
                <c:pt idx="1998">
                  <c:v>6.1288828853467606E-2</c:v>
                </c:pt>
                <c:pt idx="1999">
                  <c:v>6.1352100589362996E-2</c:v>
                </c:pt>
                <c:pt idx="2000">
                  <c:v>6.1422546572967342E-2</c:v>
                </c:pt>
                <c:pt idx="2001">
                  <c:v>6.1483215354484345E-2</c:v>
                </c:pt>
                <c:pt idx="2002">
                  <c:v>6.1493549091589009E-2</c:v>
                </c:pt>
                <c:pt idx="2003">
                  <c:v>6.1494277972703029E-2</c:v>
                </c:pt>
                <c:pt idx="2004">
                  <c:v>6.1499980478661544E-2</c:v>
                </c:pt>
                <c:pt idx="2005">
                  <c:v>6.1511528597614017E-2</c:v>
                </c:pt>
                <c:pt idx="2006">
                  <c:v>6.1517236740993506E-2</c:v>
                </c:pt>
                <c:pt idx="2007">
                  <c:v>6.1518668703126521E-2</c:v>
                </c:pt>
                <c:pt idx="2008">
                  <c:v>6.1535229412562439E-2</c:v>
                </c:pt>
                <c:pt idx="2009">
                  <c:v>6.1537351263037714E-2</c:v>
                </c:pt>
                <c:pt idx="2010">
                  <c:v>6.1539397193383298E-2</c:v>
                </c:pt>
                <c:pt idx="2011">
                  <c:v>6.1554766396376762E-2</c:v>
                </c:pt>
                <c:pt idx="2012">
                  <c:v>6.1625588546965794E-2</c:v>
                </c:pt>
                <c:pt idx="2013">
                  <c:v>6.1644970812646117E-2</c:v>
                </c:pt>
                <c:pt idx="2014">
                  <c:v>6.1649572709315717E-2</c:v>
                </c:pt>
                <c:pt idx="2015">
                  <c:v>6.1686337539814659E-2</c:v>
                </c:pt>
                <c:pt idx="2016">
                  <c:v>6.1689185536757091E-2</c:v>
                </c:pt>
                <c:pt idx="2017">
                  <c:v>6.1692318150877931E-2</c:v>
                </c:pt>
                <c:pt idx="2018">
                  <c:v>6.1704233942330516E-2</c:v>
                </c:pt>
                <c:pt idx="2019">
                  <c:v>6.1712883287849796E-2</c:v>
                </c:pt>
                <c:pt idx="2020">
                  <c:v>6.1717725693632507E-2</c:v>
                </c:pt>
                <c:pt idx="2021">
                  <c:v>6.1720916714660415E-2</c:v>
                </c:pt>
                <c:pt idx="2022">
                  <c:v>6.1764713804722995E-2</c:v>
                </c:pt>
                <c:pt idx="2023">
                  <c:v>6.1764838245150513E-2</c:v>
                </c:pt>
                <c:pt idx="2024">
                  <c:v>6.1789653161439195E-2</c:v>
                </c:pt>
                <c:pt idx="2025">
                  <c:v>6.1793138314050422E-2</c:v>
                </c:pt>
                <c:pt idx="2026">
                  <c:v>6.1803745615440796E-2</c:v>
                </c:pt>
                <c:pt idx="2027">
                  <c:v>6.1806668069374758E-2</c:v>
                </c:pt>
                <c:pt idx="2028">
                  <c:v>6.1812508112724734E-2</c:v>
                </c:pt>
                <c:pt idx="2029">
                  <c:v>6.1814653821375042E-2</c:v>
                </c:pt>
                <c:pt idx="2030">
                  <c:v>6.1822780433103484E-2</c:v>
                </c:pt>
                <c:pt idx="2031">
                  <c:v>6.1834146397947522E-2</c:v>
                </c:pt>
                <c:pt idx="2032">
                  <c:v>6.1837354145240012E-2</c:v>
                </c:pt>
                <c:pt idx="2033">
                  <c:v>6.1852042900197537E-2</c:v>
                </c:pt>
                <c:pt idx="2034">
                  <c:v>6.1855400821017599E-2</c:v>
                </c:pt>
                <c:pt idx="2035">
                  <c:v>6.1881974588946877E-2</c:v>
                </c:pt>
                <c:pt idx="2036">
                  <c:v>6.1886648977275069E-2</c:v>
                </c:pt>
                <c:pt idx="2037">
                  <c:v>6.1895911419744619E-2</c:v>
                </c:pt>
                <c:pt idx="2038">
                  <c:v>6.1916802907090028E-2</c:v>
                </c:pt>
                <c:pt idx="2039">
                  <c:v>6.1918421563050087E-2</c:v>
                </c:pt>
                <c:pt idx="2040">
                  <c:v>6.1924298940498522E-2</c:v>
                </c:pt>
                <c:pt idx="2041">
                  <c:v>6.1926484095120179E-2</c:v>
                </c:pt>
                <c:pt idx="2042">
                  <c:v>6.1951597881288865E-2</c:v>
                </c:pt>
                <c:pt idx="2043">
                  <c:v>6.1953894957380191E-2</c:v>
                </c:pt>
                <c:pt idx="2044">
                  <c:v>6.1956772734607986E-2</c:v>
                </c:pt>
                <c:pt idx="2045">
                  <c:v>6.197250473301693E-2</c:v>
                </c:pt>
                <c:pt idx="2046">
                  <c:v>6.1981598845809879E-2</c:v>
                </c:pt>
                <c:pt idx="2047">
                  <c:v>6.2008459065355667E-2</c:v>
                </c:pt>
                <c:pt idx="2048">
                  <c:v>6.2030226950910761E-2</c:v>
                </c:pt>
                <c:pt idx="2049">
                  <c:v>6.2040343696940531E-2</c:v>
                </c:pt>
                <c:pt idx="2050">
                  <c:v>6.2046087830927209E-2</c:v>
                </c:pt>
                <c:pt idx="2051">
                  <c:v>6.2048509368047393E-2</c:v>
                </c:pt>
                <c:pt idx="2052">
                  <c:v>6.2051888822952581E-2</c:v>
                </c:pt>
                <c:pt idx="2053">
                  <c:v>6.2054362626879397E-2</c:v>
                </c:pt>
                <c:pt idx="2054">
                  <c:v>6.2084823725072742E-2</c:v>
                </c:pt>
                <c:pt idx="2055">
                  <c:v>6.210819771091277E-2</c:v>
                </c:pt>
                <c:pt idx="2056">
                  <c:v>6.2114819962010022E-2</c:v>
                </c:pt>
                <c:pt idx="2057">
                  <c:v>6.211558599560793E-2</c:v>
                </c:pt>
                <c:pt idx="2058">
                  <c:v>6.2118847210250169E-2</c:v>
                </c:pt>
                <c:pt idx="2059">
                  <c:v>6.2137227554106014E-2</c:v>
                </c:pt>
                <c:pt idx="2060">
                  <c:v>6.2149080013446774E-2</c:v>
                </c:pt>
                <c:pt idx="2061">
                  <c:v>6.2172283543312369E-2</c:v>
                </c:pt>
                <c:pt idx="2062">
                  <c:v>6.2203747015965954E-2</c:v>
                </c:pt>
                <c:pt idx="2063">
                  <c:v>6.2214676454679929E-2</c:v>
                </c:pt>
                <c:pt idx="2064">
                  <c:v>6.2217197015999558E-2</c:v>
                </c:pt>
                <c:pt idx="2065">
                  <c:v>6.2220047508408531E-2</c:v>
                </c:pt>
                <c:pt idx="2066">
                  <c:v>6.222391484374399E-2</c:v>
                </c:pt>
                <c:pt idx="2067">
                  <c:v>6.2234117958466853E-2</c:v>
                </c:pt>
                <c:pt idx="2068">
                  <c:v>6.2258922195960055E-2</c:v>
                </c:pt>
                <c:pt idx="2069">
                  <c:v>6.2269522302013082E-2</c:v>
                </c:pt>
                <c:pt idx="2070">
                  <c:v>6.2271071785558123E-2</c:v>
                </c:pt>
                <c:pt idx="2071">
                  <c:v>6.2278287198836463E-2</c:v>
                </c:pt>
                <c:pt idx="2072">
                  <c:v>6.2288308816303956E-2</c:v>
                </c:pt>
                <c:pt idx="2073">
                  <c:v>6.2302390442474896E-2</c:v>
                </c:pt>
                <c:pt idx="2074">
                  <c:v>6.2302612813700323E-2</c:v>
                </c:pt>
                <c:pt idx="2075">
                  <c:v>6.2305745389321043E-2</c:v>
                </c:pt>
                <c:pt idx="2076">
                  <c:v>6.2315878132513144E-2</c:v>
                </c:pt>
                <c:pt idx="2077">
                  <c:v>6.2351869329633644E-2</c:v>
                </c:pt>
                <c:pt idx="2078">
                  <c:v>6.237101025143732E-2</c:v>
                </c:pt>
                <c:pt idx="2079">
                  <c:v>6.2371832054440551E-2</c:v>
                </c:pt>
                <c:pt idx="2080">
                  <c:v>6.2372662755277954E-2</c:v>
                </c:pt>
                <c:pt idx="2081">
                  <c:v>6.2376376498212517E-2</c:v>
                </c:pt>
                <c:pt idx="2082">
                  <c:v>6.2389475031490033E-2</c:v>
                </c:pt>
                <c:pt idx="2083">
                  <c:v>6.2398773968081758E-2</c:v>
                </c:pt>
                <c:pt idx="2084">
                  <c:v>6.240131971071497E-2</c:v>
                </c:pt>
                <c:pt idx="2085">
                  <c:v>6.240590157933866E-2</c:v>
                </c:pt>
                <c:pt idx="2086">
                  <c:v>6.2406941453567025E-2</c:v>
                </c:pt>
                <c:pt idx="2087">
                  <c:v>6.2431497956134077E-2</c:v>
                </c:pt>
                <c:pt idx="2088">
                  <c:v>6.2443496778526363E-2</c:v>
                </c:pt>
                <c:pt idx="2089">
                  <c:v>6.2483447811157382E-2</c:v>
                </c:pt>
                <c:pt idx="2090">
                  <c:v>6.2486238321469885E-2</c:v>
                </c:pt>
                <c:pt idx="2091">
                  <c:v>6.2508976772107191E-2</c:v>
                </c:pt>
                <c:pt idx="2092">
                  <c:v>6.2523514565168622E-2</c:v>
                </c:pt>
                <c:pt idx="2093">
                  <c:v>6.2529647894328091E-2</c:v>
                </c:pt>
                <c:pt idx="2094">
                  <c:v>6.2559390316572511E-2</c:v>
                </c:pt>
                <c:pt idx="2095">
                  <c:v>6.2565700398444155E-2</c:v>
                </c:pt>
                <c:pt idx="2096">
                  <c:v>6.2595187045609471E-2</c:v>
                </c:pt>
                <c:pt idx="2097">
                  <c:v>6.2602567493361322E-2</c:v>
                </c:pt>
                <c:pt idx="2098">
                  <c:v>6.260522107233496E-2</c:v>
                </c:pt>
                <c:pt idx="2099">
                  <c:v>6.2618598653698954E-2</c:v>
                </c:pt>
                <c:pt idx="2100">
                  <c:v>6.2626624962066751E-2</c:v>
                </c:pt>
                <c:pt idx="2101">
                  <c:v>6.2632564609531274E-2</c:v>
                </c:pt>
                <c:pt idx="2102">
                  <c:v>6.2640088178526024E-2</c:v>
                </c:pt>
                <c:pt idx="2103">
                  <c:v>6.264481000102258E-2</c:v>
                </c:pt>
                <c:pt idx="2104">
                  <c:v>6.2661197969678464E-2</c:v>
                </c:pt>
                <c:pt idx="2105">
                  <c:v>6.2671071875242276E-2</c:v>
                </c:pt>
                <c:pt idx="2106">
                  <c:v>6.2696837979467554E-2</c:v>
                </c:pt>
                <c:pt idx="2107">
                  <c:v>6.2735755170742272E-2</c:v>
                </c:pt>
                <c:pt idx="2108">
                  <c:v>6.2742509844023575E-2</c:v>
                </c:pt>
                <c:pt idx="2109">
                  <c:v>6.2756499607769245E-2</c:v>
                </c:pt>
                <c:pt idx="2110">
                  <c:v>6.2777729678669097E-2</c:v>
                </c:pt>
                <c:pt idx="2111">
                  <c:v>6.2784938168197288E-2</c:v>
                </c:pt>
                <c:pt idx="2112">
                  <c:v>6.2799977176048682E-2</c:v>
                </c:pt>
                <c:pt idx="2113">
                  <c:v>6.2808120351418847E-2</c:v>
                </c:pt>
                <c:pt idx="2114">
                  <c:v>6.28127298696253E-2</c:v>
                </c:pt>
                <c:pt idx="2115">
                  <c:v>6.2820500247748809E-2</c:v>
                </c:pt>
                <c:pt idx="2116">
                  <c:v>6.2856116884358798E-2</c:v>
                </c:pt>
                <c:pt idx="2117">
                  <c:v>6.2874901692932195E-2</c:v>
                </c:pt>
                <c:pt idx="2118">
                  <c:v>6.290776934340897E-2</c:v>
                </c:pt>
                <c:pt idx="2119">
                  <c:v>6.2920529770156192E-2</c:v>
                </c:pt>
                <c:pt idx="2120">
                  <c:v>6.2950881140367482E-2</c:v>
                </c:pt>
                <c:pt idx="2121">
                  <c:v>6.2951446387226218E-2</c:v>
                </c:pt>
                <c:pt idx="2122">
                  <c:v>6.29547300000982E-2</c:v>
                </c:pt>
                <c:pt idx="2123">
                  <c:v>6.2968202807897222E-2</c:v>
                </c:pt>
                <c:pt idx="2124">
                  <c:v>6.3002455831343118E-2</c:v>
                </c:pt>
                <c:pt idx="2125">
                  <c:v>6.3004802102392024E-2</c:v>
                </c:pt>
                <c:pt idx="2126">
                  <c:v>6.30099497939208E-2</c:v>
                </c:pt>
                <c:pt idx="2127">
                  <c:v>6.3011736801673005E-2</c:v>
                </c:pt>
                <c:pt idx="2128">
                  <c:v>6.3026468339378208E-2</c:v>
                </c:pt>
                <c:pt idx="2129">
                  <c:v>6.3056345123947255E-2</c:v>
                </c:pt>
                <c:pt idx="2130">
                  <c:v>6.306167425638888E-2</c:v>
                </c:pt>
                <c:pt idx="2131">
                  <c:v>6.3079735930288469E-2</c:v>
                </c:pt>
                <c:pt idx="2132">
                  <c:v>6.3082566850939895E-2</c:v>
                </c:pt>
                <c:pt idx="2133">
                  <c:v>6.3098611974657562E-2</c:v>
                </c:pt>
                <c:pt idx="2134">
                  <c:v>6.3123844516771083E-2</c:v>
                </c:pt>
                <c:pt idx="2135">
                  <c:v>6.3135055617561969E-2</c:v>
                </c:pt>
                <c:pt idx="2136">
                  <c:v>6.3136245669540542E-2</c:v>
                </c:pt>
                <c:pt idx="2137">
                  <c:v>6.3143588792681407E-2</c:v>
                </c:pt>
                <c:pt idx="2138">
                  <c:v>6.3143747322084318E-2</c:v>
                </c:pt>
                <c:pt idx="2139">
                  <c:v>6.3146567063563377E-2</c:v>
                </c:pt>
                <c:pt idx="2140">
                  <c:v>6.3147552492764839E-2</c:v>
                </c:pt>
                <c:pt idx="2141">
                  <c:v>6.3160245865986231E-2</c:v>
                </c:pt>
                <c:pt idx="2142">
                  <c:v>6.316229352349996E-2</c:v>
                </c:pt>
                <c:pt idx="2143">
                  <c:v>6.3168663885119256E-2</c:v>
                </c:pt>
                <c:pt idx="2144">
                  <c:v>6.3187872238870152E-2</c:v>
                </c:pt>
                <c:pt idx="2145">
                  <c:v>6.3196487083552522E-2</c:v>
                </c:pt>
                <c:pt idx="2146">
                  <c:v>6.3198081826802019E-2</c:v>
                </c:pt>
                <c:pt idx="2147">
                  <c:v>6.3198347761166812E-2</c:v>
                </c:pt>
                <c:pt idx="2148">
                  <c:v>6.3207310328861344E-2</c:v>
                </c:pt>
                <c:pt idx="2149">
                  <c:v>6.3209119619807991E-2</c:v>
                </c:pt>
                <c:pt idx="2150">
                  <c:v>6.3217886063338724E-2</c:v>
                </c:pt>
                <c:pt idx="2151">
                  <c:v>6.3238703022715489E-2</c:v>
                </c:pt>
                <c:pt idx="2152">
                  <c:v>6.3246785497797137E-2</c:v>
                </c:pt>
                <c:pt idx="2153">
                  <c:v>6.3263712094737523E-2</c:v>
                </c:pt>
                <c:pt idx="2154">
                  <c:v>6.3266080571975428E-2</c:v>
                </c:pt>
                <c:pt idx="2155">
                  <c:v>6.326946886734526E-2</c:v>
                </c:pt>
                <c:pt idx="2156">
                  <c:v>6.330981840032851E-2</c:v>
                </c:pt>
                <c:pt idx="2157">
                  <c:v>6.3322710215175854E-2</c:v>
                </c:pt>
                <c:pt idx="2158">
                  <c:v>6.3324098320810471E-2</c:v>
                </c:pt>
                <c:pt idx="2159">
                  <c:v>6.3333669370039869E-2</c:v>
                </c:pt>
                <c:pt idx="2160">
                  <c:v>6.3355590277571344E-2</c:v>
                </c:pt>
                <c:pt idx="2161">
                  <c:v>6.3378589361609575E-2</c:v>
                </c:pt>
                <c:pt idx="2162">
                  <c:v>6.3423347579897704E-2</c:v>
                </c:pt>
                <c:pt idx="2163">
                  <c:v>6.3429296547359973E-2</c:v>
                </c:pt>
                <c:pt idx="2164">
                  <c:v>6.3437294730029015E-2</c:v>
                </c:pt>
                <c:pt idx="2165">
                  <c:v>6.3452602916231046E-2</c:v>
                </c:pt>
                <c:pt idx="2166">
                  <c:v>6.3468297583982369E-2</c:v>
                </c:pt>
                <c:pt idx="2167">
                  <c:v>6.3475270707898518E-2</c:v>
                </c:pt>
                <c:pt idx="2168">
                  <c:v>6.3476348451821693E-2</c:v>
                </c:pt>
                <c:pt idx="2169">
                  <c:v>6.3482394837412429E-2</c:v>
                </c:pt>
                <c:pt idx="2170">
                  <c:v>6.3488214202418583E-2</c:v>
                </c:pt>
                <c:pt idx="2171">
                  <c:v>6.3497182639346075E-2</c:v>
                </c:pt>
                <c:pt idx="2172">
                  <c:v>6.3542002795438896E-2</c:v>
                </c:pt>
                <c:pt idx="2173">
                  <c:v>6.3547069498955874E-2</c:v>
                </c:pt>
                <c:pt idx="2174">
                  <c:v>6.3553085173779195E-2</c:v>
                </c:pt>
                <c:pt idx="2175">
                  <c:v>6.3553168460299778E-2</c:v>
                </c:pt>
                <c:pt idx="2176">
                  <c:v>6.3577015589971364E-2</c:v>
                </c:pt>
                <c:pt idx="2177">
                  <c:v>6.3607498881278937E-2</c:v>
                </c:pt>
                <c:pt idx="2178">
                  <c:v>6.3623186533553047E-2</c:v>
                </c:pt>
                <c:pt idx="2179">
                  <c:v>6.3623928073625255E-2</c:v>
                </c:pt>
                <c:pt idx="2180">
                  <c:v>6.3626588023679154E-2</c:v>
                </c:pt>
                <c:pt idx="2181">
                  <c:v>6.362778483531395E-2</c:v>
                </c:pt>
                <c:pt idx="2182">
                  <c:v>6.3627826091036496E-2</c:v>
                </c:pt>
                <c:pt idx="2183">
                  <c:v>6.3664112570676779E-2</c:v>
                </c:pt>
                <c:pt idx="2184">
                  <c:v>6.3676387989895861E-2</c:v>
                </c:pt>
                <c:pt idx="2185">
                  <c:v>6.3698991645322084E-2</c:v>
                </c:pt>
                <c:pt idx="2186">
                  <c:v>6.3705231333152715E-2</c:v>
                </c:pt>
                <c:pt idx="2187">
                  <c:v>6.3713176246008529E-2</c:v>
                </c:pt>
                <c:pt idx="2188">
                  <c:v>6.3716037302061948E-2</c:v>
                </c:pt>
                <c:pt idx="2189">
                  <c:v>6.3736821626604101E-2</c:v>
                </c:pt>
                <c:pt idx="2190">
                  <c:v>6.3755005364493383E-2</c:v>
                </c:pt>
                <c:pt idx="2191">
                  <c:v>6.376418400028222E-2</c:v>
                </c:pt>
                <c:pt idx="2192">
                  <c:v>6.3764245945328077E-2</c:v>
                </c:pt>
                <c:pt idx="2193">
                  <c:v>6.3774383744073834E-2</c:v>
                </c:pt>
                <c:pt idx="2194">
                  <c:v>6.379788927425073E-2</c:v>
                </c:pt>
                <c:pt idx="2195">
                  <c:v>6.3800174734082143E-2</c:v>
                </c:pt>
                <c:pt idx="2196">
                  <c:v>6.3815314678362822E-2</c:v>
                </c:pt>
                <c:pt idx="2197">
                  <c:v>6.3818282987958511E-2</c:v>
                </c:pt>
                <c:pt idx="2198">
                  <c:v>6.3846739090688776E-2</c:v>
                </c:pt>
                <c:pt idx="2199">
                  <c:v>6.3850415994597232E-2</c:v>
                </c:pt>
                <c:pt idx="2200">
                  <c:v>6.3877889766854545E-2</c:v>
                </c:pt>
                <c:pt idx="2201">
                  <c:v>6.3883450583795978E-2</c:v>
                </c:pt>
                <c:pt idx="2202">
                  <c:v>6.3893621941613243E-2</c:v>
                </c:pt>
                <c:pt idx="2203">
                  <c:v>6.3899506450258742E-2</c:v>
                </c:pt>
                <c:pt idx="2204">
                  <c:v>6.3902525083229286E-2</c:v>
                </c:pt>
                <c:pt idx="2205">
                  <c:v>6.3907853928472189E-2</c:v>
                </c:pt>
                <c:pt idx="2206">
                  <c:v>6.3928075125985265E-2</c:v>
                </c:pt>
                <c:pt idx="2207">
                  <c:v>6.3931910791624885E-2</c:v>
                </c:pt>
                <c:pt idx="2208">
                  <c:v>6.3933973943520503E-2</c:v>
                </c:pt>
                <c:pt idx="2209">
                  <c:v>6.394468676426128E-2</c:v>
                </c:pt>
                <c:pt idx="2210">
                  <c:v>6.3960325056195616E-2</c:v>
                </c:pt>
                <c:pt idx="2211">
                  <c:v>6.396441090341988E-2</c:v>
                </c:pt>
                <c:pt idx="2212">
                  <c:v>6.3968006590708712E-2</c:v>
                </c:pt>
                <c:pt idx="2213">
                  <c:v>6.3977529912526157E-2</c:v>
                </c:pt>
                <c:pt idx="2214">
                  <c:v>6.3993645353434617E-2</c:v>
                </c:pt>
                <c:pt idx="2215">
                  <c:v>6.3995039030144571E-2</c:v>
                </c:pt>
                <c:pt idx="2216">
                  <c:v>6.4013086089371049E-2</c:v>
                </c:pt>
                <c:pt idx="2217">
                  <c:v>6.4036469293981768E-2</c:v>
                </c:pt>
                <c:pt idx="2218">
                  <c:v>6.4055833497902517E-2</c:v>
                </c:pt>
                <c:pt idx="2219">
                  <c:v>6.4056597201352802E-2</c:v>
                </c:pt>
                <c:pt idx="2220">
                  <c:v>6.4072893522495053E-2</c:v>
                </c:pt>
                <c:pt idx="2221">
                  <c:v>6.4100123874569925E-2</c:v>
                </c:pt>
                <c:pt idx="2222">
                  <c:v>6.411009884776972E-2</c:v>
                </c:pt>
                <c:pt idx="2223">
                  <c:v>6.4112631071290463E-2</c:v>
                </c:pt>
                <c:pt idx="2224">
                  <c:v>6.4116351459376664E-2</c:v>
                </c:pt>
                <c:pt idx="2225">
                  <c:v>6.4121028037934583E-2</c:v>
                </c:pt>
                <c:pt idx="2226">
                  <c:v>6.4126171603972867E-2</c:v>
                </c:pt>
                <c:pt idx="2227">
                  <c:v>6.4133656106656181E-2</c:v>
                </c:pt>
                <c:pt idx="2228">
                  <c:v>6.4139315199697844E-2</c:v>
                </c:pt>
                <c:pt idx="2229">
                  <c:v>6.4143992178069334E-2</c:v>
                </c:pt>
                <c:pt idx="2230">
                  <c:v>6.4168051182381114E-2</c:v>
                </c:pt>
                <c:pt idx="2231">
                  <c:v>6.4169243340993332E-2</c:v>
                </c:pt>
                <c:pt idx="2232">
                  <c:v>6.4178360475133978E-2</c:v>
                </c:pt>
                <c:pt idx="2233">
                  <c:v>6.4192093114502316E-2</c:v>
                </c:pt>
                <c:pt idx="2234">
                  <c:v>6.419390544811332E-2</c:v>
                </c:pt>
                <c:pt idx="2235">
                  <c:v>6.4205094611250263E-2</c:v>
                </c:pt>
                <c:pt idx="2236">
                  <c:v>6.4232816315858657E-2</c:v>
                </c:pt>
                <c:pt idx="2237">
                  <c:v>6.4238337393083239E-2</c:v>
                </c:pt>
                <c:pt idx="2238">
                  <c:v>6.4240375885105783E-2</c:v>
                </c:pt>
                <c:pt idx="2239">
                  <c:v>6.4240568016444011E-2</c:v>
                </c:pt>
                <c:pt idx="2240">
                  <c:v>6.4255686139116128E-2</c:v>
                </c:pt>
                <c:pt idx="2241">
                  <c:v>6.4271747157894479E-2</c:v>
                </c:pt>
                <c:pt idx="2242">
                  <c:v>6.4274786415534926E-2</c:v>
                </c:pt>
                <c:pt idx="2243">
                  <c:v>6.4283234460298697E-2</c:v>
                </c:pt>
                <c:pt idx="2244">
                  <c:v>6.431014959679926E-2</c:v>
                </c:pt>
                <c:pt idx="2245">
                  <c:v>6.4313860294762923E-2</c:v>
                </c:pt>
                <c:pt idx="2246">
                  <c:v>6.4321699239133431E-2</c:v>
                </c:pt>
                <c:pt idx="2247">
                  <c:v>6.4326313043743533E-2</c:v>
                </c:pt>
                <c:pt idx="2248">
                  <c:v>6.4338213638778188E-2</c:v>
                </c:pt>
                <c:pt idx="2249">
                  <c:v>6.4342922525550406E-2</c:v>
                </c:pt>
                <c:pt idx="2250">
                  <c:v>6.4347064160738612E-2</c:v>
                </c:pt>
                <c:pt idx="2251">
                  <c:v>6.4372986762872883E-2</c:v>
                </c:pt>
                <c:pt idx="2252">
                  <c:v>6.4395503314454816E-2</c:v>
                </c:pt>
                <c:pt idx="2253">
                  <c:v>6.4396655954144427E-2</c:v>
                </c:pt>
                <c:pt idx="2254">
                  <c:v>6.4406458970678593E-2</c:v>
                </c:pt>
                <c:pt idx="2255">
                  <c:v>6.4414667795275007E-2</c:v>
                </c:pt>
                <c:pt idx="2256">
                  <c:v>6.442545860538057E-2</c:v>
                </c:pt>
                <c:pt idx="2257">
                  <c:v>6.4430380688125552E-2</c:v>
                </c:pt>
                <c:pt idx="2258">
                  <c:v>6.4437751781945551E-2</c:v>
                </c:pt>
                <c:pt idx="2259">
                  <c:v>6.4447076281751448E-2</c:v>
                </c:pt>
                <c:pt idx="2260">
                  <c:v>6.4452228762735056E-2</c:v>
                </c:pt>
                <c:pt idx="2261">
                  <c:v>6.4452732107013702E-2</c:v>
                </c:pt>
                <c:pt idx="2262">
                  <c:v>6.4459141033048881E-2</c:v>
                </c:pt>
                <c:pt idx="2263">
                  <c:v>6.4464526997177946E-2</c:v>
                </c:pt>
                <c:pt idx="2264">
                  <c:v>6.4496250105892355E-2</c:v>
                </c:pt>
                <c:pt idx="2265">
                  <c:v>6.4498179705225436E-2</c:v>
                </c:pt>
                <c:pt idx="2266">
                  <c:v>6.4506445580489333E-2</c:v>
                </c:pt>
                <c:pt idx="2267">
                  <c:v>6.4516446999439911E-2</c:v>
                </c:pt>
                <c:pt idx="2268">
                  <c:v>6.4519261044659118E-2</c:v>
                </c:pt>
                <c:pt idx="2269">
                  <c:v>6.4541551955758267E-2</c:v>
                </c:pt>
                <c:pt idx="2270">
                  <c:v>6.4570836994106151E-2</c:v>
                </c:pt>
                <c:pt idx="2271">
                  <c:v>6.4573989375965424E-2</c:v>
                </c:pt>
                <c:pt idx="2272">
                  <c:v>6.4626683177085392E-2</c:v>
                </c:pt>
                <c:pt idx="2273">
                  <c:v>6.4639164626608986E-2</c:v>
                </c:pt>
                <c:pt idx="2274">
                  <c:v>6.4676176855969658E-2</c:v>
                </c:pt>
                <c:pt idx="2275">
                  <c:v>6.4678335214352303E-2</c:v>
                </c:pt>
                <c:pt idx="2276">
                  <c:v>6.4685038636195347E-2</c:v>
                </c:pt>
                <c:pt idx="2277">
                  <c:v>6.4707427742676779E-2</c:v>
                </c:pt>
                <c:pt idx="2278">
                  <c:v>6.4731348417618462E-2</c:v>
                </c:pt>
                <c:pt idx="2279">
                  <c:v>6.4739014285783311E-2</c:v>
                </c:pt>
                <c:pt idx="2280">
                  <c:v>6.474785774924173E-2</c:v>
                </c:pt>
                <c:pt idx="2281">
                  <c:v>6.4755033899987852E-2</c:v>
                </c:pt>
                <c:pt idx="2282">
                  <c:v>6.4771644026564032E-2</c:v>
                </c:pt>
                <c:pt idx="2283">
                  <c:v>6.4777663515060493E-2</c:v>
                </c:pt>
                <c:pt idx="2284">
                  <c:v>6.4806767879222363E-2</c:v>
                </c:pt>
                <c:pt idx="2285">
                  <c:v>6.4814146149331855E-2</c:v>
                </c:pt>
                <c:pt idx="2286">
                  <c:v>6.4830704931924457E-2</c:v>
                </c:pt>
                <c:pt idx="2287">
                  <c:v>6.4847258025326412E-2</c:v>
                </c:pt>
                <c:pt idx="2288">
                  <c:v>6.4857239662904728E-2</c:v>
                </c:pt>
                <c:pt idx="2289">
                  <c:v>6.485791455662003E-2</c:v>
                </c:pt>
                <c:pt idx="2290">
                  <c:v>6.487607290664818E-2</c:v>
                </c:pt>
                <c:pt idx="2291">
                  <c:v>6.4932517755824856E-2</c:v>
                </c:pt>
                <c:pt idx="2292">
                  <c:v>6.4937598994931109E-2</c:v>
                </c:pt>
                <c:pt idx="2293">
                  <c:v>6.495010296388247E-2</c:v>
                </c:pt>
                <c:pt idx="2294">
                  <c:v>6.4970145349020819E-2</c:v>
                </c:pt>
                <c:pt idx="2295">
                  <c:v>6.4976787919749798E-2</c:v>
                </c:pt>
                <c:pt idx="2296">
                  <c:v>6.4978552949919E-2</c:v>
                </c:pt>
                <c:pt idx="2297">
                  <c:v>6.4980985661605845E-2</c:v>
                </c:pt>
                <c:pt idx="2298">
                  <c:v>6.4983690883847672E-2</c:v>
                </c:pt>
                <c:pt idx="2299">
                  <c:v>6.4986204977115769E-2</c:v>
                </c:pt>
                <c:pt idx="2300">
                  <c:v>6.4995753437103662E-2</c:v>
                </c:pt>
                <c:pt idx="2301">
                  <c:v>6.4997133516169758E-2</c:v>
                </c:pt>
                <c:pt idx="2302">
                  <c:v>6.4999253330210491E-2</c:v>
                </c:pt>
                <c:pt idx="2303">
                  <c:v>6.5033527455177736E-2</c:v>
                </c:pt>
                <c:pt idx="2304">
                  <c:v>6.5055683979709414E-2</c:v>
                </c:pt>
                <c:pt idx="2305">
                  <c:v>6.506965398168349E-2</c:v>
                </c:pt>
                <c:pt idx="2306">
                  <c:v>6.5115228060124722E-2</c:v>
                </c:pt>
                <c:pt idx="2307">
                  <c:v>6.512738075687273E-2</c:v>
                </c:pt>
                <c:pt idx="2308">
                  <c:v>6.5128736907363635E-2</c:v>
                </c:pt>
                <c:pt idx="2309">
                  <c:v>6.5130711497519533E-2</c:v>
                </c:pt>
                <c:pt idx="2310">
                  <c:v>6.5139885763513955E-2</c:v>
                </c:pt>
                <c:pt idx="2311">
                  <c:v>6.5144906501703154E-2</c:v>
                </c:pt>
                <c:pt idx="2312">
                  <c:v>6.5152955115332561E-2</c:v>
                </c:pt>
                <c:pt idx="2313">
                  <c:v>6.5155050960770983E-2</c:v>
                </c:pt>
                <c:pt idx="2314">
                  <c:v>6.5158044868814838E-2</c:v>
                </c:pt>
                <c:pt idx="2315">
                  <c:v>6.5168690028641896E-2</c:v>
                </c:pt>
                <c:pt idx="2316">
                  <c:v>6.5181052776600579E-2</c:v>
                </c:pt>
                <c:pt idx="2317">
                  <c:v>6.5187203529655346E-2</c:v>
                </c:pt>
                <c:pt idx="2318">
                  <c:v>6.5194673153579658E-2</c:v>
                </c:pt>
                <c:pt idx="2319">
                  <c:v>6.5200643383019369E-2</c:v>
                </c:pt>
                <c:pt idx="2320">
                  <c:v>6.5201098077199843E-2</c:v>
                </c:pt>
                <c:pt idx="2321">
                  <c:v>6.5214081916944625E-2</c:v>
                </c:pt>
                <c:pt idx="2322">
                  <c:v>6.5218306104431426E-2</c:v>
                </c:pt>
                <c:pt idx="2323">
                  <c:v>6.5232613187539881E-2</c:v>
                </c:pt>
                <c:pt idx="2324">
                  <c:v>6.5233303569939047E-2</c:v>
                </c:pt>
                <c:pt idx="2325">
                  <c:v>6.5255842452466836E-2</c:v>
                </c:pt>
                <c:pt idx="2326">
                  <c:v>6.5271269430002374E-2</c:v>
                </c:pt>
                <c:pt idx="2327">
                  <c:v>6.5284918089206695E-2</c:v>
                </c:pt>
                <c:pt idx="2328">
                  <c:v>6.5290971469484677E-2</c:v>
                </c:pt>
                <c:pt idx="2329">
                  <c:v>6.5308553211571155E-2</c:v>
                </c:pt>
                <c:pt idx="2330">
                  <c:v>6.5323160981236902E-2</c:v>
                </c:pt>
                <c:pt idx="2331">
                  <c:v>6.5325873899384365E-2</c:v>
                </c:pt>
                <c:pt idx="2332">
                  <c:v>6.5334124214993905E-2</c:v>
                </c:pt>
                <c:pt idx="2333">
                  <c:v>6.5352148964758813E-2</c:v>
                </c:pt>
                <c:pt idx="2334">
                  <c:v>6.5359153453717234E-2</c:v>
                </c:pt>
                <c:pt idx="2335">
                  <c:v>6.536242669115136E-2</c:v>
                </c:pt>
                <c:pt idx="2336">
                  <c:v>6.5367478524416961E-2</c:v>
                </c:pt>
                <c:pt idx="2337">
                  <c:v>6.5369364651270412E-2</c:v>
                </c:pt>
                <c:pt idx="2338">
                  <c:v>6.5373357885677871E-2</c:v>
                </c:pt>
                <c:pt idx="2339">
                  <c:v>6.5374625537161446E-2</c:v>
                </c:pt>
                <c:pt idx="2340">
                  <c:v>6.5466346711228265E-2</c:v>
                </c:pt>
                <c:pt idx="2341">
                  <c:v>6.5474333064723653E-2</c:v>
                </c:pt>
                <c:pt idx="2342">
                  <c:v>6.5483712878302319E-2</c:v>
                </c:pt>
                <c:pt idx="2343">
                  <c:v>6.5487859020656167E-2</c:v>
                </c:pt>
                <c:pt idx="2344">
                  <c:v>6.5491421115360715E-2</c:v>
                </c:pt>
                <c:pt idx="2345">
                  <c:v>6.5496588579510337E-2</c:v>
                </c:pt>
                <c:pt idx="2346">
                  <c:v>6.5499522092340293E-2</c:v>
                </c:pt>
                <c:pt idx="2347">
                  <c:v>6.5514846770683685E-2</c:v>
                </c:pt>
                <c:pt idx="2348">
                  <c:v>6.5523251800412866E-2</c:v>
                </c:pt>
                <c:pt idx="2349">
                  <c:v>6.5543359830238471E-2</c:v>
                </c:pt>
                <c:pt idx="2350">
                  <c:v>6.5552814462905951E-2</c:v>
                </c:pt>
                <c:pt idx="2351">
                  <c:v>6.5567279242700199E-2</c:v>
                </c:pt>
                <c:pt idx="2352">
                  <c:v>6.5580207064879978E-2</c:v>
                </c:pt>
                <c:pt idx="2353">
                  <c:v>6.5587835106110423E-2</c:v>
                </c:pt>
                <c:pt idx="2354">
                  <c:v>6.5589774961325731E-2</c:v>
                </c:pt>
                <c:pt idx="2355">
                  <c:v>6.5593134231874128E-2</c:v>
                </c:pt>
                <c:pt idx="2356">
                  <c:v>6.5601067523146275E-2</c:v>
                </c:pt>
                <c:pt idx="2357">
                  <c:v>6.5605369502751795E-2</c:v>
                </c:pt>
                <c:pt idx="2358">
                  <c:v>6.5619451431907838E-2</c:v>
                </c:pt>
                <c:pt idx="2359">
                  <c:v>6.562358948165703E-2</c:v>
                </c:pt>
                <c:pt idx="2360">
                  <c:v>6.5639552891539277E-2</c:v>
                </c:pt>
                <c:pt idx="2361">
                  <c:v>6.5651937188098294E-2</c:v>
                </c:pt>
                <c:pt idx="2362">
                  <c:v>6.5652603741929716E-2</c:v>
                </c:pt>
                <c:pt idx="2363">
                  <c:v>6.5675186899001162E-2</c:v>
                </c:pt>
                <c:pt idx="2364">
                  <c:v>6.5678836690728548E-2</c:v>
                </c:pt>
                <c:pt idx="2365">
                  <c:v>6.5695219464315405E-2</c:v>
                </c:pt>
                <c:pt idx="2366">
                  <c:v>6.5697069626061727E-2</c:v>
                </c:pt>
                <c:pt idx="2367">
                  <c:v>6.5705037592803023E-2</c:v>
                </c:pt>
                <c:pt idx="2368">
                  <c:v>6.5708599926075806E-2</c:v>
                </c:pt>
                <c:pt idx="2369">
                  <c:v>6.5709277589593093E-2</c:v>
                </c:pt>
                <c:pt idx="2370">
                  <c:v>6.5717444817703474E-2</c:v>
                </c:pt>
                <c:pt idx="2371">
                  <c:v>6.5717453825972577E-2</c:v>
                </c:pt>
                <c:pt idx="2372">
                  <c:v>6.5736253189607297E-2</c:v>
                </c:pt>
                <c:pt idx="2373">
                  <c:v>6.5740317209458957E-2</c:v>
                </c:pt>
                <c:pt idx="2374">
                  <c:v>6.5740557585387285E-2</c:v>
                </c:pt>
                <c:pt idx="2375">
                  <c:v>6.5754598671446202E-2</c:v>
                </c:pt>
                <c:pt idx="2376">
                  <c:v>6.5754632509627112E-2</c:v>
                </c:pt>
                <c:pt idx="2377">
                  <c:v>6.5759207202960662E-2</c:v>
                </c:pt>
                <c:pt idx="2378">
                  <c:v>6.5788123307271948E-2</c:v>
                </c:pt>
                <c:pt idx="2379">
                  <c:v>6.5790116934858756E-2</c:v>
                </c:pt>
                <c:pt idx="2380">
                  <c:v>6.5793937857119733E-2</c:v>
                </c:pt>
                <c:pt idx="2381">
                  <c:v>6.5796037937932511E-2</c:v>
                </c:pt>
                <c:pt idx="2382">
                  <c:v>6.5798146751375283E-2</c:v>
                </c:pt>
                <c:pt idx="2383">
                  <c:v>6.5810156257411254E-2</c:v>
                </c:pt>
                <c:pt idx="2384">
                  <c:v>6.5823385536779064E-2</c:v>
                </c:pt>
                <c:pt idx="2385">
                  <c:v>6.5850288492737538E-2</c:v>
                </c:pt>
                <c:pt idx="2386">
                  <c:v>6.586184482830193E-2</c:v>
                </c:pt>
                <c:pt idx="2387">
                  <c:v>6.5863623418075806E-2</c:v>
                </c:pt>
                <c:pt idx="2388">
                  <c:v>6.5885347769279026E-2</c:v>
                </c:pt>
                <c:pt idx="2389">
                  <c:v>6.590404336945889E-2</c:v>
                </c:pt>
                <c:pt idx="2390">
                  <c:v>6.5907982895104619E-2</c:v>
                </c:pt>
                <c:pt idx="2391">
                  <c:v>6.591611367471216E-2</c:v>
                </c:pt>
                <c:pt idx="2392">
                  <c:v>6.5923105503000373E-2</c:v>
                </c:pt>
                <c:pt idx="2393">
                  <c:v>6.5923941684357987E-2</c:v>
                </c:pt>
                <c:pt idx="2394">
                  <c:v>6.5927746708902099E-2</c:v>
                </c:pt>
                <c:pt idx="2395">
                  <c:v>6.5929395846472172E-2</c:v>
                </c:pt>
                <c:pt idx="2396">
                  <c:v>6.5940732420316048E-2</c:v>
                </c:pt>
                <c:pt idx="2397">
                  <c:v>6.5941178476027679E-2</c:v>
                </c:pt>
                <c:pt idx="2398">
                  <c:v>6.5941545809593174E-2</c:v>
                </c:pt>
                <c:pt idx="2399">
                  <c:v>6.5950078418491764E-2</c:v>
                </c:pt>
                <c:pt idx="2400">
                  <c:v>6.597335295720308E-2</c:v>
                </c:pt>
                <c:pt idx="2401">
                  <c:v>6.5978816678073815E-2</c:v>
                </c:pt>
                <c:pt idx="2402">
                  <c:v>6.5991444021845827E-2</c:v>
                </c:pt>
                <c:pt idx="2403">
                  <c:v>6.5994769196371691E-2</c:v>
                </c:pt>
                <c:pt idx="2404">
                  <c:v>6.6010536374583761E-2</c:v>
                </c:pt>
                <c:pt idx="2405">
                  <c:v>6.602176433950209E-2</c:v>
                </c:pt>
                <c:pt idx="2406">
                  <c:v>6.6030214435657333E-2</c:v>
                </c:pt>
                <c:pt idx="2407">
                  <c:v>6.6040475695810841E-2</c:v>
                </c:pt>
                <c:pt idx="2408">
                  <c:v>6.6045167770245147E-2</c:v>
                </c:pt>
                <c:pt idx="2409">
                  <c:v>6.6045406745968954E-2</c:v>
                </c:pt>
                <c:pt idx="2410">
                  <c:v>6.6048703792950622E-2</c:v>
                </c:pt>
                <c:pt idx="2411">
                  <c:v>6.6049475125540907E-2</c:v>
                </c:pt>
                <c:pt idx="2412">
                  <c:v>6.6052515473656093E-2</c:v>
                </c:pt>
                <c:pt idx="2413">
                  <c:v>6.6054210078636613E-2</c:v>
                </c:pt>
                <c:pt idx="2414">
                  <c:v>6.6059000914029511E-2</c:v>
                </c:pt>
                <c:pt idx="2415">
                  <c:v>6.6063961712126307E-2</c:v>
                </c:pt>
                <c:pt idx="2416">
                  <c:v>6.6072457852803176E-2</c:v>
                </c:pt>
                <c:pt idx="2417">
                  <c:v>6.6080667758126654E-2</c:v>
                </c:pt>
                <c:pt idx="2418">
                  <c:v>6.6094090729312993E-2</c:v>
                </c:pt>
                <c:pt idx="2419">
                  <c:v>6.6096024133490097E-2</c:v>
                </c:pt>
                <c:pt idx="2420">
                  <c:v>6.6097930134428454E-2</c:v>
                </c:pt>
                <c:pt idx="2421">
                  <c:v>6.6102361279770983E-2</c:v>
                </c:pt>
                <c:pt idx="2422">
                  <c:v>6.6109332515537383E-2</c:v>
                </c:pt>
                <c:pt idx="2423">
                  <c:v>6.611008009960366E-2</c:v>
                </c:pt>
                <c:pt idx="2424">
                  <c:v>6.6110695617102574E-2</c:v>
                </c:pt>
                <c:pt idx="2425">
                  <c:v>6.615659135032842E-2</c:v>
                </c:pt>
                <c:pt idx="2426">
                  <c:v>6.6163121049686427E-2</c:v>
                </c:pt>
                <c:pt idx="2427">
                  <c:v>6.6176420295831817E-2</c:v>
                </c:pt>
                <c:pt idx="2428">
                  <c:v>6.6178045045086467E-2</c:v>
                </c:pt>
                <c:pt idx="2429">
                  <c:v>6.6190253836805518E-2</c:v>
                </c:pt>
                <c:pt idx="2430">
                  <c:v>6.6191948319188565E-2</c:v>
                </c:pt>
                <c:pt idx="2431">
                  <c:v>6.6197239110701578E-2</c:v>
                </c:pt>
                <c:pt idx="2432">
                  <c:v>6.6200566397529387E-2</c:v>
                </c:pt>
                <c:pt idx="2433">
                  <c:v>6.625241250417134E-2</c:v>
                </c:pt>
                <c:pt idx="2434">
                  <c:v>6.6253766246902379E-2</c:v>
                </c:pt>
                <c:pt idx="2435">
                  <c:v>6.6254839557975093E-2</c:v>
                </c:pt>
                <c:pt idx="2436">
                  <c:v>6.6263935191219078E-2</c:v>
                </c:pt>
                <c:pt idx="2437">
                  <c:v>6.6266238451161877E-2</c:v>
                </c:pt>
                <c:pt idx="2438">
                  <c:v>6.6266274938561978E-2</c:v>
                </c:pt>
                <c:pt idx="2439">
                  <c:v>6.6281914989593765E-2</c:v>
                </c:pt>
                <c:pt idx="2440">
                  <c:v>6.6282143101994997E-2</c:v>
                </c:pt>
                <c:pt idx="2441">
                  <c:v>6.6289118358079893E-2</c:v>
                </c:pt>
                <c:pt idx="2442">
                  <c:v>6.6294463771872883E-2</c:v>
                </c:pt>
                <c:pt idx="2443">
                  <c:v>6.6296904289467204E-2</c:v>
                </c:pt>
                <c:pt idx="2444">
                  <c:v>6.6298315084660039E-2</c:v>
                </c:pt>
                <c:pt idx="2445">
                  <c:v>6.6302467161176715E-2</c:v>
                </c:pt>
                <c:pt idx="2446">
                  <c:v>6.6320790846403604E-2</c:v>
                </c:pt>
                <c:pt idx="2447">
                  <c:v>6.6341577656614747E-2</c:v>
                </c:pt>
                <c:pt idx="2448">
                  <c:v>6.6351687009058996E-2</c:v>
                </c:pt>
                <c:pt idx="2449">
                  <c:v>6.6357735026007281E-2</c:v>
                </c:pt>
                <c:pt idx="2450">
                  <c:v>6.6374219684500399E-2</c:v>
                </c:pt>
                <c:pt idx="2451">
                  <c:v>6.6384657119344784E-2</c:v>
                </c:pt>
                <c:pt idx="2452">
                  <c:v>6.6385026398443001E-2</c:v>
                </c:pt>
                <c:pt idx="2453">
                  <c:v>6.6387622287474315E-2</c:v>
                </c:pt>
                <c:pt idx="2454">
                  <c:v>6.639810392739412E-2</c:v>
                </c:pt>
                <c:pt idx="2455">
                  <c:v>6.6423117504172791E-2</c:v>
                </c:pt>
                <c:pt idx="2456">
                  <c:v>6.6442486344576238E-2</c:v>
                </c:pt>
                <c:pt idx="2457">
                  <c:v>6.6447576214088144E-2</c:v>
                </c:pt>
                <c:pt idx="2458">
                  <c:v>6.6459581495423206E-2</c:v>
                </c:pt>
                <c:pt idx="2459">
                  <c:v>6.6480973674339222E-2</c:v>
                </c:pt>
                <c:pt idx="2460">
                  <c:v>6.6482181360486281E-2</c:v>
                </c:pt>
                <c:pt idx="2461">
                  <c:v>6.6483290783581769E-2</c:v>
                </c:pt>
                <c:pt idx="2462">
                  <c:v>6.6491896809012602E-2</c:v>
                </c:pt>
                <c:pt idx="2463">
                  <c:v>6.649283980421615E-2</c:v>
                </c:pt>
                <c:pt idx="2464">
                  <c:v>6.6492954523918207E-2</c:v>
                </c:pt>
                <c:pt idx="2465">
                  <c:v>6.6495085909557772E-2</c:v>
                </c:pt>
                <c:pt idx="2466">
                  <c:v>6.64953421749791E-2</c:v>
                </c:pt>
                <c:pt idx="2467">
                  <c:v>6.6499177511246635E-2</c:v>
                </c:pt>
                <c:pt idx="2468">
                  <c:v>6.6512897445224928E-2</c:v>
                </c:pt>
                <c:pt idx="2469">
                  <c:v>6.6536043690795674E-2</c:v>
                </c:pt>
                <c:pt idx="2470">
                  <c:v>6.6540024461862218E-2</c:v>
                </c:pt>
                <c:pt idx="2471">
                  <c:v>6.6545283998549448E-2</c:v>
                </c:pt>
                <c:pt idx="2472">
                  <c:v>6.6548093256522806E-2</c:v>
                </c:pt>
                <c:pt idx="2473">
                  <c:v>6.6553664280311467E-2</c:v>
                </c:pt>
                <c:pt idx="2474">
                  <c:v>6.6553792269833364E-2</c:v>
                </c:pt>
                <c:pt idx="2475">
                  <c:v>6.6561822598228695E-2</c:v>
                </c:pt>
                <c:pt idx="2476">
                  <c:v>6.6573764259877752E-2</c:v>
                </c:pt>
                <c:pt idx="2477">
                  <c:v>6.6583561586272405E-2</c:v>
                </c:pt>
                <c:pt idx="2478">
                  <c:v>6.6588979312460467E-2</c:v>
                </c:pt>
                <c:pt idx="2479">
                  <c:v>6.6593593142304008E-2</c:v>
                </c:pt>
                <c:pt idx="2480">
                  <c:v>6.6602887419199563E-2</c:v>
                </c:pt>
                <c:pt idx="2481">
                  <c:v>6.6606632210163136E-2</c:v>
                </c:pt>
                <c:pt idx="2482">
                  <c:v>6.6610143918961889E-2</c:v>
                </c:pt>
                <c:pt idx="2483">
                  <c:v>6.6614866368051681E-2</c:v>
                </c:pt>
                <c:pt idx="2484">
                  <c:v>6.6645205799450005E-2</c:v>
                </c:pt>
                <c:pt idx="2485">
                  <c:v>6.6655978024175319E-2</c:v>
                </c:pt>
                <c:pt idx="2486">
                  <c:v>6.6661354224649305E-2</c:v>
                </c:pt>
                <c:pt idx="2487">
                  <c:v>6.6671428426813381E-2</c:v>
                </c:pt>
                <c:pt idx="2488">
                  <c:v>6.6678443580705016E-2</c:v>
                </c:pt>
                <c:pt idx="2489">
                  <c:v>6.6687184487572659E-2</c:v>
                </c:pt>
                <c:pt idx="2490">
                  <c:v>6.669512333957639E-2</c:v>
                </c:pt>
                <c:pt idx="2491">
                  <c:v>6.6695472649735688E-2</c:v>
                </c:pt>
                <c:pt idx="2492">
                  <c:v>6.6704901647922282E-2</c:v>
                </c:pt>
                <c:pt idx="2493">
                  <c:v>6.6717981485521688E-2</c:v>
                </c:pt>
                <c:pt idx="2494">
                  <c:v>6.6738933583796234E-2</c:v>
                </c:pt>
                <c:pt idx="2495">
                  <c:v>6.6750009040608002E-2</c:v>
                </c:pt>
                <c:pt idx="2496">
                  <c:v>6.6754641619955299E-2</c:v>
                </c:pt>
                <c:pt idx="2497">
                  <c:v>6.6759915474439629E-2</c:v>
                </c:pt>
                <c:pt idx="2498">
                  <c:v>6.6782033587038464E-2</c:v>
                </c:pt>
                <c:pt idx="2499">
                  <c:v>6.6795532605737756E-2</c:v>
                </c:pt>
                <c:pt idx="2500">
                  <c:v>6.6810462230137119E-2</c:v>
                </c:pt>
                <c:pt idx="2501">
                  <c:v>6.6815067005520923E-2</c:v>
                </c:pt>
                <c:pt idx="2502">
                  <c:v>6.6817676901707576E-2</c:v>
                </c:pt>
                <c:pt idx="2503">
                  <c:v>6.6828235535922445E-2</c:v>
                </c:pt>
                <c:pt idx="2504">
                  <c:v>6.6835061810602253E-2</c:v>
                </c:pt>
                <c:pt idx="2505">
                  <c:v>6.6843289388270097E-2</c:v>
                </c:pt>
                <c:pt idx="2506">
                  <c:v>6.6843414069943666E-2</c:v>
                </c:pt>
                <c:pt idx="2507">
                  <c:v>6.6846864213364693E-2</c:v>
                </c:pt>
                <c:pt idx="2508">
                  <c:v>6.6848419285043953E-2</c:v>
                </c:pt>
                <c:pt idx="2509">
                  <c:v>6.6863156367048454E-2</c:v>
                </c:pt>
                <c:pt idx="2510">
                  <c:v>6.688657275734658E-2</c:v>
                </c:pt>
                <c:pt idx="2511">
                  <c:v>6.688785162946527E-2</c:v>
                </c:pt>
                <c:pt idx="2512">
                  <c:v>6.6897756401616382E-2</c:v>
                </c:pt>
                <c:pt idx="2513">
                  <c:v>6.6937816790387836E-2</c:v>
                </c:pt>
                <c:pt idx="2514">
                  <c:v>6.6944629518603763E-2</c:v>
                </c:pt>
                <c:pt idx="2515">
                  <c:v>6.6961763667595153E-2</c:v>
                </c:pt>
                <c:pt idx="2516">
                  <c:v>6.6962814872394749E-2</c:v>
                </c:pt>
                <c:pt idx="2517">
                  <c:v>6.6965248169276598E-2</c:v>
                </c:pt>
                <c:pt idx="2518">
                  <c:v>6.6971074219975363E-2</c:v>
                </c:pt>
                <c:pt idx="2519">
                  <c:v>6.6981344467160198E-2</c:v>
                </c:pt>
                <c:pt idx="2520">
                  <c:v>6.6988366241647376E-2</c:v>
                </c:pt>
                <c:pt idx="2521">
                  <c:v>6.6992143227266404E-2</c:v>
                </c:pt>
                <c:pt idx="2522">
                  <c:v>6.6993852472139515E-2</c:v>
                </c:pt>
                <c:pt idx="2523">
                  <c:v>6.7006945577806412E-2</c:v>
                </c:pt>
                <c:pt idx="2524">
                  <c:v>6.7010899439921778E-2</c:v>
                </c:pt>
                <c:pt idx="2525">
                  <c:v>6.7022248922538677E-2</c:v>
                </c:pt>
                <c:pt idx="2526">
                  <c:v>6.7051586629346516E-2</c:v>
                </c:pt>
                <c:pt idx="2527">
                  <c:v>6.7055733392637484E-2</c:v>
                </c:pt>
                <c:pt idx="2528">
                  <c:v>6.7057134048217476E-2</c:v>
                </c:pt>
                <c:pt idx="2529">
                  <c:v>6.7059706062240196E-2</c:v>
                </c:pt>
                <c:pt idx="2530">
                  <c:v>6.707312646981714E-2</c:v>
                </c:pt>
                <c:pt idx="2531">
                  <c:v>6.7077373897385564E-2</c:v>
                </c:pt>
                <c:pt idx="2532">
                  <c:v>6.7083732268661073E-2</c:v>
                </c:pt>
                <c:pt idx="2533">
                  <c:v>6.7089479691950338E-2</c:v>
                </c:pt>
                <c:pt idx="2534">
                  <c:v>6.7116370329642377E-2</c:v>
                </c:pt>
                <c:pt idx="2535">
                  <c:v>6.7129890261796957E-2</c:v>
                </c:pt>
                <c:pt idx="2536">
                  <c:v>6.7135512982018433E-2</c:v>
                </c:pt>
                <c:pt idx="2537">
                  <c:v>6.7138416832934214E-2</c:v>
                </c:pt>
                <c:pt idx="2538">
                  <c:v>6.7152771542188044E-2</c:v>
                </c:pt>
                <c:pt idx="2539">
                  <c:v>6.7170450751278643E-2</c:v>
                </c:pt>
                <c:pt idx="2540">
                  <c:v>6.7172969687866985E-2</c:v>
                </c:pt>
                <c:pt idx="2541">
                  <c:v>6.7173755776516131E-2</c:v>
                </c:pt>
                <c:pt idx="2542">
                  <c:v>6.7192639255835268E-2</c:v>
                </c:pt>
                <c:pt idx="2543">
                  <c:v>6.7203933506143176E-2</c:v>
                </c:pt>
                <c:pt idx="2544">
                  <c:v>6.7214655886052757E-2</c:v>
                </c:pt>
                <c:pt idx="2545">
                  <c:v>6.7223141577339926E-2</c:v>
                </c:pt>
                <c:pt idx="2546">
                  <c:v>6.7230161201940891E-2</c:v>
                </c:pt>
                <c:pt idx="2547">
                  <c:v>6.7240665524643223E-2</c:v>
                </c:pt>
                <c:pt idx="2548">
                  <c:v>6.7241238399633987E-2</c:v>
                </c:pt>
                <c:pt idx="2549">
                  <c:v>6.725496116772349E-2</c:v>
                </c:pt>
                <c:pt idx="2550">
                  <c:v>6.7257540375407418E-2</c:v>
                </c:pt>
                <c:pt idx="2551">
                  <c:v>6.7271523333162428E-2</c:v>
                </c:pt>
                <c:pt idx="2552">
                  <c:v>6.7271771396379867E-2</c:v>
                </c:pt>
                <c:pt idx="2553">
                  <c:v>6.7276141349049204E-2</c:v>
                </c:pt>
                <c:pt idx="2554">
                  <c:v>6.7294433564116629E-2</c:v>
                </c:pt>
                <c:pt idx="2555">
                  <c:v>6.7297098673588018E-2</c:v>
                </c:pt>
                <c:pt idx="2556">
                  <c:v>6.7314023590582001E-2</c:v>
                </c:pt>
                <c:pt idx="2557">
                  <c:v>6.7315411339648079E-2</c:v>
                </c:pt>
                <c:pt idx="2558">
                  <c:v>6.7319272395869045E-2</c:v>
                </c:pt>
                <c:pt idx="2559">
                  <c:v>6.7342473997417315E-2</c:v>
                </c:pt>
                <c:pt idx="2560">
                  <c:v>6.7356896977056463E-2</c:v>
                </c:pt>
                <c:pt idx="2561">
                  <c:v>6.7378484803429131E-2</c:v>
                </c:pt>
                <c:pt idx="2562">
                  <c:v>6.738085828562676E-2</c:v>
                </c:pt>
                <c:pt idx="2563">
                  <c:v>6.7392813612872776E-2</c:v>
                </c:pt>
                <c:pt idx="2564">
                  <c:v>6.7393475548113979E-2</c:v>
                </c:pt>
                <c:pt idx="2565">
                  <c:v>6.7401169952364032E-2</c:v>
                </c:pt>
                <c:pt idx="2566">
                  <c:v>6.7415827711603593E-2</c:v>
                </c:pt>
                <c:pt idx="2567">
                  <c:v>6.7420064185516299E-2</c:v>
                </c:pt>
                <c:pt idx="2568">
                  <c:v>6.7421082135055141E-2</c:v>
                </c:pt>
                <c:pt idx="2569">
                  <c:v>6.7429137438776876E-2</c:v>
                </c:pt>
                <c:pt idx="2570">
                  <c:v>6.7433043379712246E-2</c:v>
                </c:pt>
                <c:pt idx="2571">
                  <c:v>6.7447032858893627E-2</c:v>
                </c:pt>
                <c:pt idx="2572">
                  <c:v>6.7449220642567601E-2</c:v>
                </c:pt>
                <c:pt idx="2573">
                  <c:v>6.7455758933113827E-2</c:v>
                </c:pt>
                <c:pt idx="2574">
                  <c:v>6.7466619563689351E-2</c:v>
                </c:pt>
                <c:pt idx="2575">
                  <c:v>6.7475763046892623E-2</c:v>
                </c:pt>
                <c:pt idx="2576">
                  <c:v>6.7491227371308415E-2</c:v>
                </c:pt>
                <c:pt idx="2577">
                  <c:v>6.7495610713935714E-2</c:v>
                </c:pt>
                <c:pt idx="2578">
                  <c:v>6.7528887736841792E-2</c:v>
                </c:pt>
                <c:pt idx="2579">
                  <c:v>6.7534639300161306E-2</c:v>
                </c:pt>
                <c:pt idx="2580">
                  <c:v>6.7540982204337893E-2</c:v>
                </c:pt>
                <c:pt idx="2581">
                  <c:v>6.7550099874427269E-2</c:v>
                </c:pt>
                <c:pt idx="2582">
                  <c:v>6.7557866839595318E-2</c:v>
                </c:pt>
                <c:pt idx="2583">
                  <c:v>6.7559682087632356E-2</c:v>
                </c:pt>
                <c:pt idx="2584">
                  <c:v>6.7562625021845873E-2</c:v>
                </c:pt>
                <c:pt idx="2585">
                  <c:v>6.7566528896251296E-2</c:v>
                </c:pt>
                <c:pt idx="2586">
                  <c:v>6.7584643396378527E-2</c:v>
                </c:pt>
                <c:pt idx="2587">
                  <c:v>6.7585259166906358E-2</c:v>
                </c:pt>
                <c:pt idx="2588">
                  <c:v>6.7607212776325726E-2</c:v>
                </c:pt>
                <c:pt idx="2589">
                  <c:v>6.7612745665666482E-2</c:v>
                </c:pt>
                <c:pt idx="2590">
                  <c:v>6.7619098978074957E-2</c:v>
                </c:pt>
                <c:pt idx="2591">
                  <c:v>6.762078686772223E-2</c:v>
                </c:pt>
                <c:pt idx="2592">
                  <c:v>6.7643321697067341E-2</c:v>
                </c:pt>
                <c:pt idx="2593">
                  <c:v>6.7648349341435376E-2</c:v>
                </c:pt>
                <c:pt idx="2594">
                  <c:v>6.7649867814345871E-2</c:v>
                </c:pt>
                <c:pt idx="2595">
                  <c:v>6.7683801121394424E-2</c:v>
                </c:pt>
                <c:pt idx="2596">
                  <c:v>6.7685033035727135E-2</c:v>
                </c:pt>
                <c:pt idx="2597">
                  <c:v>6.7691889688997184E-2</c:v>
                </c:pt>
                <c:pt idx="2598">
                  <c:v>6.7692383467646125E-2</c:v>
                </c:pt>
                <c:pt idx="2599">
                  <c:v>6.769975925708642E-2</c:v>
                </c:pt>
                <c:pt idx="2600">
                  <c:v>6.7707477971775648E-2</c:v>
                </c:pt>
                <c:pt idx="2601">
                  <c:v>6.7708369820981176E-2</c:v>
                </c:pt>
                <c:pt idx="2602">
                  <c:v>6.7720131988724189E-2</c:v>
                </c:pt>
                <c:pt idx="2603">
                  <c:v>6.7736065718255398E-2</c:v>
                </c:pt>
                <c:pt idx="2604">
                  <c:v>6.7752530221681997E-2</c:v>
                </c:pt>
                <c:pt idx="2605">
                  <c:v>6.775327536938372E-2</c:v>
                </c:pt>
                <c:pt idx="2606">
                  <c:v>6.7772447523401128E-2</c:v>
                </c:pt>
                <c:pt idx="2607">
                  <c:v>6.7774338160349806E-2</c:v>
                </c:pt>
                <c:pt idx="2608">
                  <c:v>6.7774889531679844E-2</c:v>
                </c:pt>
                <c:pt idx="2609">
                  <c:v>6.778398925426414E-2</c:v>
                </c:pt>
                <c:pt idx="2610">
                  <c:v>6.7788096785234883E-2</c:v>
                </c:pt>
                <c:pt idx="2611">
                  <c:v>6.7822542565552646E-2</c:v>
                </c:pt>
                <c:pt idx="2612">
                  <c:v>6.7844924275896348E-2</c:v>
                </c:pt>
                <c:pt idx="2613">
                  <c:v>6.7849294757008863E-2</c:v>
                </c:pt>
                <c:pt idx="2614">
                  <c:v>6.7860448974666102E-2</c:v>
                </c:pt>
                <c:pt idx="2615">
                  <c:v>6.7869801873802482E-2</c:v>
                </c:pt>
                <c:pt idx="2616">
                  <c:v>6.7918017070059594E-2</c:v>
                </c:pt>
                <c:pt idx="2617">
                  <c:v>6.7918532468177154E-2</c:v>
                </c:pt>
                <c:pt idx="2618">
                  <c:v>6.7928656526310902E-2</c:v>
                </c:pt>
                <c:pt idx="2619">
                  <c:v>6.7941664829027429E-2</c:v>
                </c:pt>
                <c:pt idx="2620">
                  <c:v>6.7948430876724017E-2</c:v>
                </c:pt>
                <c:pt idx="2621">
                  <c:v>6.7955042979393976E-2</c:v>
                </c:pt>
                <c:pt idx="2622">
                  <c:v>6.7958822669243024E-2</c:v>
                </c:pt>
                <c:pt idx="2623">
                  <c:v>6.796692010994014E-2</c:v>
                </c:pt>
                <c:pt idx="2624">
                  <c:v>6.7968482910322231E-2</c:v>
                </c:pt>
                <c:pt idx="2625">
                  <c:v>6.8004073920294283E-2</c:v>
                </c:pt>
                <c:pt idx="2626">
                  <c:v>6.8013465319086863E-2</c:v>
                </c:pt>
                <c:pt idx="2627">
                  <c:v>6.8019517632964169E-2</c:v>
                </c:pt>
                <c:pt idx="2628">
                  <c:v>6.8032138115033336E-2</c:v>
                </c:pt>
                <c:pt idx="2629">
                  <c:v>6.8032241400182478E-2</c:v>
                </c:pt>
                <c:pt idx="2630">
                  <c:v>6.8034371452889195E-2</c:v>
                </c:pt>
                <c:pt idx="2631">
                  <c:v>6.8038691175943897E-2</c:v>
                </c:pt>
                <c:pt idx="2632">
                  <c:v>6.8053520621086203E-2</c:v>
                </c:pt>
                <c:pt idx="2633">
                  <c:v>6.8060631595328241E-2</c:v>
                </c:pt>
                <c:pt idx="2634">
                  <c:v>6.8063123281828924E-2</c:v>
                </c:pt>
                <c:pt idx="2635">
                  <c:v>6.8084390840713063E-2</c:v>
                </c:pt>
                <c:pt idx="2636">
                  <c:v>6.810714975607092E-2</c:v>
                </c:pt>
                <c:pt idx="2637">
                  <c:v>6.812132835093819E-2</c:v>
                </c:pt>
                <c:pt idx="2638">
                  <c:v>6.8134832972605031E-2</c:v>
                </c:pt>
                <c:pt idx="2639">
                  <c:v>6.8139531172770496E-2</c:v>
                </c:pt>
                <c:pt idx="2640">
                  <c:v>6.8140660828540381E-2</c:v>
                </c:pt>
                <c:pt idx="2641">
                  <c:v>6.8147837396351094E-2</c:v>
                </c:pt>
                <c:pt idx="2642">
                  <c:v>6.814903177349331E-2</c:v>
                </c:pt>
                <c:pt idx="2643">
                  <c:v>6.8173799310584107E-2</c:v>
                </c:pt>
                <c:pt idx="2644">
                  <c:v>6.8190829372389378E-2</c:v>
                </c:pt>
                <c:pt idx="2645">
                  <c:v>6.8198224831878471E-2</c:v>
                </c:pt>
                <c:pt idx="2646">
                  <c:v>6.8207468363822327E-2</c:v>
                </c:pt>
                <c:pt idx="2647">
                  <c:v>6.8233344239096064E-2</c:v>
                </c:pt>
                <c:pt idx="2648">
                  <c:v>6.8237489987398439E-2</c:v>
                </c:pt>
                <c:pt idx="2649">
                  <c:v>6.8251045073163971E-2</c:v>
                </c:pt>
                <c:pt idx="2650">
                  <c:v>6.8257190594720477E-2</c:v>
                </c:pt>
                <c:pt idx="2651">
                  <c:v>6.8261952208494264E-2</c:v>
                </c:pt>
                <c:pt idx="2652">
                  <c:v>6.8262673770803556E-2</c:v>
                </c:pt>
                <c:pt idx="2653">
                  <c:v>6.8269574073665545E-2</c:v>
                </c:pt>
                <c:pt idx="2654">
                  <c:v>6.8277279699580737E-2</c:v>
                </c:pt>
                <c:pt idx="2655">
                  <c:v>6.8279253631092676E-2</c:v>
                </c:pt>
                <c:pt idx="2656">
                  <c:v>6.8282497633912351E-2</c:v>
                </c:pt>
                <c:pt idx="2657">
                  <c:v>6.8285466047514648E-2</c:v>
                </c:pt>
                <c:pt idx="2658">
                  <c:v>6.8296903006243276E-2</c:v>
                </c:pt>
                <c:pt idx="2659">
                  <c:v>6.8300252847176848E-2</c:v>
                </c:pt>
                <c:pt idx="2660">
                  <c:v>6.8305888066831147E-2</c:v>
                </c:pt>
                <c:pt idx="2661">
                  <c:v>6.8311602926958453E-2</c:v>
                </c:pt>
                <c:pt idx="2662">
                  <c:v>6.8311932391781321E-2</c:v>
                </c:pt>
                <c:pt idx="2663">
                  <c:v>6.8329552686733352E-2</c:v>
                </c:pt>
                <c:pt idx="2664">
                  <c:v>6.8331766933171001E-2</c:v>
                </c:pt>
                <c:pt idx="2665">
                  <c:v>6.8336629574221264E-2</c:v>
                </c:pt>
                <c:pt idx="2666">
                  <c:v>6.8354339046949333E-2</c:v>
                </c:pt>
                <c:pt idx="2667">
                  <c:v>6.8357876164908002E-2</c:v>
                </c:pt>
                <c:pt idx="2668">
                  <c:v>6.8365603254727292E-2</c:v>
                </c:pt>
                <c:pt idx="2669">
                  <c:v>6.8387416498566861E-2</c:v>
                </c:pt>
                <c:pt idx="2670">
                  <c:v>6.8405012981714919E-2</c:v>
                </c:pt>
                <c:pt idx="2671">
                  <c:v>6.8408608409589317E-2</c:v>
                </c:pt>
                <c:pt idx="2672">
                  <c:v>6.8408916126963037E-2</c:v>
                </c:pt>
                <c:pt idx="2673">
                  <c:v>6.8422285970336574E-2</c:v>
                </c:pt>
                <c:pt idx="2674">
                  <c:v>6.8422930357127487E-2</c:v>
                </c:pt>
                <c:pt idx="2675">
                  <c:v>6.8436695790170407E-2</c:v>
                </c:pt>
                <c:pt idx="2676">
                  <c:v>6.8452374864825541E-2</c:v>
                </c:pt>
                <c:pt idx="2677">
                  <c:v>6.8455518484025549E-2</c:v>
                </c:pt>
                <c:pt idx="2678">
                  <c:v>6.8477963221080046E-2</c:v>
                </c:pt>
                <c:pt idx="2679">
                  <c:v>6.848302246139891E-2</c:v>
                </c:pt>
                <c:pt idx="2680">
                  <c:v>6.8495450301081923E-2</c:v>
                </c:pt>
                <c:pt idx="2681">
                  <c:v>6.8496640494623381E-2</c:v>
                </c:pt>
                <c:pt idx="2682">
                  <c:v>6.8498365768382447E-2</c:v>
                </c:pt>
                <c:pt idx="2683">
                  <c:v>6.8509783975813796E-2</c:v>
                </c:pt>
                <c:pt idx="2684">
                  <c:v>6.8519091956376732E-2</c:v>
                </c:pt>
                <c:pt idx="2685">
                  <c:v>6.852725452525367E-2</c:v>
                </c:pt>
                <c:pt idx="2686">
                  <c:v>6.8527963831243918E-2</c:v>
                </c:pt>
                <c:pt idx="2687">
                  <c:v>6.8530012170454277E-2</c:v>
                </c:pt>
                <c:pt idx="2688">
                  <c:v>6.8535785120562978E-2</c:v>
                </c:pt>
                <c:pt idx="2689">
                  <c:v>6.8538676540119858E-2</c:v>
                </c:pt>
                <c:pt idx="2690">
                  <c:v>6.8550870866033703E-2</c:v>
                </c:pt>
                <c:pt idx="2691">
                  <c:v>6.8607673160743496E-2</c:v>
                </c:pt>
                <c:pt idx="2692">
                  <c:v>6.861047851449166E-2</c:v>
                </c:pt>
                <c:pt idx="2693">
                  <c:v>6.8622897633117311E-2</c:v>
                </c:pt>
                <c:pt idx="2694">
                  <c:v>6.8624899602817854E-2</c:v>
                </c:pt>
                <c:pt idx="2695">
                  <c:v>6.8630421390481991E-2</c:v>
                </c:pt>
                <c:pt idx="2696">
                  <c:v>6.8635530311760576E-2</c:v>
                </c:pt>
                <c:pt idx="2697">
                  <c:v>6.8657637781919537E-2</c:v>
                </c:pt>
                <c:pt idx="2698">
                  <c:v>6.8671648169188831E-2</c:v>
                </c:pt>
                <c:pt idx="2699">
                  <c:v>6.8688693236652165E-2</c:v>
                </c:pt>
                <c:pt idx="2700">
                  <c:v>6.8701875889276856E-2</c:v>
                </c:pt>
                <c:pt idx="2701">
                  <c:v>6.8708824429071308E-2</c:v>
                </c:pt>
                <c:pt idx="2702">
                  <c:v>6.8710796468217553E-2</c:v>
                </c:pt>
                <c:pt idx="2703">
                  <c:v>6.8711093773802842E-2</c:v>
                </c:pt>
                <c:pt idx="2704">
                  <c:v>6.8717951188399809E-2</c:v>
                </c:pt>
                <c:pt idx="2705">
                  <c:v>6.8737705526155865E-2</c:v>
                </c:pt>
                <c:pt idx="2706">
                  <c:v>6.8738837844617096E-2</c:v>
                </c:pt>
                <c:pt idx="2707">
                  <c:v>6.8740013016851606E-2</c:v>
                </c:pt>
                <c:pt idx="2708">
                  <c:v>6.8740239754059199E-2</c:v>
                </c:pt>
                <c:pt idx="2709">
                  <c:v>6.8761354670604041E-2</c:v>
                </c:pt>
                <c:pt idx="2710">
                  <c:v>6.8779587328353084E-2</c:v>
                </c:pt>
                <c:pt idx="2711">
                  <c:v>6.8781655773046221E-2</c:v>
                </c:pt>
                <c:pt idx="2712">
                  <c:v>6.879175416901312E-2</c:v>
                </c:pt>
                <c:pt idx="2713">
                  <c:v>6.8797311529049401E-2</c:v>
                </c:pt>
                <c:pt idx="2714">
                  <c:v>6.8814121711592013E-2</c:v>
                </c:pt>
                <c:pt idx="2715">
                  <c:v>6.8816986469447394E-2</c:v>
                </c:pt>
                <c:pt idx="2716">
                  <c:v>6.8821452990713003E-2</c:v>
                </c:pt>
                <c:pt idx="2717">
                  <c:v>6.8827232669600308E-2</c:v>
                </c:pt>
                <c:pt idx="2718">
                  <c:v>6.883886296997091E-2</c:v>
                </c:pt>
                <c:pt idx="2719">
                  <c:v>6.8846041034117553E-2</c:v>
                </c:pt>
                <c:pt idx="2720">
                  <c:v>6.8847955918429973E-2</c:v>
                </c:pt>
                <c:pt idx="2721">
                  <c:v>6.8849146195735858E-2</c:v>
                </c:pt>
                <c:pt idx="2722">
                  <c:v>6.8859226867054646E-2</c:v>
                </c:pt>
                <c:pt idx="2723">
                  <c:v>6.887218088208967E-2</c:v>
                </c:pt>
                <c:pt idx="2724">
                  <c:v>6.887650270347638E-2</c:v>
                </c:pt>
                <c:pt idx="2725">
                  <c:v>6.8887063911986707E-2</c:v>
                </c:pt>
                <c:pt idx="2726">
                  <c:v>6.8891344360518164E-2</c:v>
                </c:pt>
                <c:pt idx="2727">
                  <c:v>6.8904639578801205E-2</c:v>
                </c:pt>
                <c:pt idx="2728">
                  <c:v>6.8915020195515486E-2</c:v>
                </c:pt>
                <c:pt idx="2729">
                  <c:v>6.8915547799915128E-2</c:v>
                </c:pt>
                <c:pt idx="2730">
                  <c:v>6.8915748143539748E-2</c:v>
                </c:pt>
                <c:pt idx="2731">
                  <c:v>6.8926849746454286E-2</c:v>
                </c:pt>
                <c:pt idx="2732">
                  <c:v>6.8927072960229693E-2</c:v>
                </c:pt>
                <c:pt idx="2733">
                  <c:v>6.8934337333203255E-2</c:v>
                </c:pt>
                <c:pt idx="2734">
                  <c:v>6.8937916671124463E-2</c:v>
                </c:pt>
                <c:pt idx="2735">
                  <c:v>6.8955970155273966E-2</c:v>
                </c:pt>
                <c:pt idx="2736">
                  <c:v>6.8957060719119459E-2</c:v>
                </c:pt>
                <c:pt idx="2737">
                  <c:v>6.8970138461822386E-2</c:v>
                </c:pt>
                <c:pt idx="2738">
                  <c:v>6.897438577294264E-2</c:v>
                </c:pt>
                <c:pt idx="2739">
                  <c:v>6.899513749446054E-2</c:v>
                </c:pt>
                <c:pt idx="2740">
                  <c:v>6.8995727230267687E-2</c:v>
                </c:pt>
                <c:pt idx="2741">
                  <c:v>6.9007870193171686E-2</c:v>
                </c:pt>
                <c:pt idx="2742">
                  <c:v>6.9025615151446437E-2</c:v>
                </c:pt>
                <c:pt idx="2743">
                  <c:v>6.9040871393922329E-2</c:v>
                </c:pt>
                <c:pt idx="2744">
                  <c:v>6.9044159762072579E-2</c:v>
                </c:pt>
                <c:pt idx="2745">
                  <c:v>6.9046368945756206E-2</c:v>
                </c:pt>
                <c:pt idx="2746">
                  <c:v>6.9048026468830889E-2</c:v>
                </c:pt>
                <c:pt idx="2747">
                  <c:v>6.9072005626493529E-2</c:v>
                </c:pt>
                <c:pt idx="2748">
                  <c:v>6.9074330751473262E-2</c:v>
                </c:pt>
                <c:pt idx="2749">
                  <c:v>6.9089885194878686E-2</c:v>
                </c:pt>
                <c:pt idx="2750">
                  <c:v>6.9091940411312766E-2</c:v>
                </c:pt>
                <c:pt idx="2751">
                  <c:v>6.909420001685096E-2</c:v>
                </c:pt>
                <c:pt idx="2752">
                  <c:v>6.910368533110417E-2</c:v>
                </c:pt>
                <c:pt idx="2753">
                  <c:v>6.9130311509837256E-2</c:v>
                </c:pt>
                <c:pt idx="2754">
                  <c:v>6.9136996585976732E-2</c:v>
                </c:pt>
                <c:pt idx="2755">
                  <c:v>6.9149365746900684E-2</c:v>
                </c:pt>
                <c:pt idx="2756">
                  <c:v>6.9151399834527727E-2</c:v>
                </c:pt>
                <c:pt idx="2757">
                  <c:v>6.9152221093391086E-2</c:v>
                </c:pt>
                <c:pt idx="2758">
                  <c:v>6.9156617491487021E-2</c:v>
                </c:pt>
                <c:pt idx="2759">
                  <c:v>6.9163354268989147E-2</c:v>
                </c:pt>
                <c:pt idx="2760">
                  <c:v>6.9177805162890085E-2</c:v>
                </c:pt>
                <c:pt idx="2761">
                  <c:v>6.9186194306881915E-2</c:v>
                </c:pt>
                <c:pt idx="2762">
                  <c:v>6.9201240249131421E-2</c:v>
                </c:pt>
                <c:pt idx="2763">
                  <c:v>6.9201898207218074E-2</c:v>
                </c:pt>
                <c:pt idx="2764">
                  <c:v>6.9213368799227418E-2</c:v>
                </c:pt>
                <c:pt idx="2765">
                  <c:v>6.9217786956763325E-2</c:v>
                </c:pt>
                <c:pt idx="2766">
                  <c:v>6.9240357501831246E-2</c:v>
                </c:pt>
                <c:pt idx="2767">
                  <c:v>6.9263410041589077E-2</c:v>
                </c:pt>
                <c:pt idx="2768">
                  <c:v>6.926825791792042E-2</c:v>
                </c:pt>
                <c:pt idx="2769">
                  <c:v>6.9285947675951837E-2</c:v>
                </c:pt>
                <c:pt idx="2770">
                  <c:v>6.9286101831541103E-2</c:v>
                </c:pt>
                <c:pt idx="2771">
                  <c:v>6.9294583387568179E-2</c:v>
                </c:pt>
                <c:pt idx="2772">
                  <c:v>6.9310844566269153E-2</c:v>
                </c:pt>
                <c:pt idx="2773">
                  <c:v>6.9315420925065319E-2</c:v>
                </c:pt>
                <c:pt idx="2774">
                  <c:v>6.9332888727161743E-2</c:v>
                </c:pt>
                <c:pt idx="2775">
                  <c:v>6.9356935151046295E-2</c:v>
                </c:pt>
                <c:pt idx="2776">
                  <c:v>6.9362958578121067E-2</c:v>
                </c:pt>
                <c:pt idx="2777">
                  <c:v>6.9367652941974625E-2</c:v>
                </c:pt>
                <c:pt idx="2778">
                  <c:v>6.9368858868325167E-2</c:v>
                </c:pt>
                <c:pt idx="2779">
                  <c:v>6.9376563052552576E-2</c:v>
                </c:pt>
                <c:pt idx="2780">
                  <c:v>6.9387328457600109E-2</c:v>
                </c:pt>
                <c:pt idx="2781">
                  <c:v>6.9401931021474184E-2</c:v>
                </c:pt>
                <c:pt idx="2782">
                  <c:v>6.9408507356261806E-2</c:v>
                </c:pt>
                <c:pt idx="2783">
                  <c:v>6.9428456552238157E-2</c:v>
                </c:pt>
                <c:pt idx="2784">
                  <c:v>6.9434452911913969E-2</c:v>
                </c:pt>
                <c:pt idx="2785">
                  <c:v>6.9463306853879733E-2</c:v>
                </c:pt>
                <c:pt idx="2786">
                  <c:v>6.9463950602878868E-2</c:v>
                </c:pt>
                <c:pt idx="2787">
                  <c:v>6.9466285936216121E-2</c:v>
                </c:pt>
                <c:pt idx="2788">
                  <c:v>6.9483128379168688E-2</c:v>
                </c:pt>
                <c:pt idx="2789">
                  <c:v>6.9496113988996022E-2</c:v>
                </c:pt>
                <c:pt idx="2790">
                  <c:v>6.9505946709604943E-2</c:v>
                </c:pt>
                <c:pt idx="2791">
                  <c:v>6.9524791582420239E-2</c:v>
                </c:pt>
                <c:pt idx="2792">
                  <c:v>6.9529104522206023E-2</c:v>
                </c:pt>
                <c:pt idx="2793">
                  <c:v>6.9530458977053414E-2</c:v>
                </c:pt>
                <c:pt idx="2794">
                  <c:v>6.9534315999243826E-2</c:v>
                </c:pt>
                <c:pt idx="2795">
                  <c:v>6.9535613731561155E-2</c:v>
                </c:pt>
                <c:pt idx="2796">
                  <c:v>6.9542220862986073E-2</c:v>
                </c:pt>
                <c:pt idx="2797">
                  <c:v>6.9546781603986821E-2</c:v>
                </c:pt>
                <c:pt idx="2798">
                  <c:v>6.9557634183454828E-2</c:v>
                </c:pt>
                <c:pt idx="2799">
                  <c:v>6.9573729987139496E-2</c:v>
                </c:pt>
                <c:pt idx="2800">
                  <c:v>6.9576333982360669E-2</c:v>
                </c:pt>
                <c:pt idx="2801">
                  <c:v>6.9581004362836291E-2</c:v>
                </c:pt>
                <c:pt idx="2802">
                  <c:v>6.9583401666216113E-2</c:v>
                </c:pt>
                <c:pt idx="2803">
                  <c:v>6.9596135408163354E-2</c:v>
                </c:pt>
                <c:pt idx="2804">
                  <c:v>6.9602745299997396E-2</c:v>
                </c:pt>
                <c:pt idx="2805">
                  <c:v>6.9630252288696487E-2</c:v>
                </c:pt>
                <c:pt idx="2806">
                  <c:v>6.9639712704066714E-2</c:v>
                </c:pt>
                <c:pt idx="2807">
                  <c:v>6.9661511931809333E-2</c:v>
                </c:pt>
                <c:pt idx="2808">
                  <c:v>6.9675108187415055E-2</c:v>
                </c:pt>
                <c:pt idx="2809">
                  <c:v>6.9677431105348561E-2</c:v>
                </c:pt>
                <c:pt idx="2810">
                  <c:v>6.9695196543527127E-2</c:v>
                </c:pt>
                <c:pt idx="2811">
                  <c:v>6.97179966723913E-2</c:v>
                </c:pt>
                <c:pt idx="2812">
                  <c:v>6.97420225217672E-2</c:v>
                </c:pt>
                <c:pt idx="2813">
                  <c:v>6.9747929262373179E-2</c:v>
                </c:pt>
                <c:pt idx="2814">
                  <c:v>6.977447769955579E-2</c:v>
                </c:pt>
                <c:pt idx="2815">
                  <c:v>6.9781036010332406E-2</c:v>
                </c:pt>
                <c:pt idx="2816">
                  <c:v>6.9782723879999939E-2</c:v>
                </c:pt>
                <c:pt idx="2817">
                  <c:v>6.9793872462632481E-2</c:v>
                </c:pt>
                <c:pt idx="2818">
                  <c:v>6.9798897096972318E-2</c:v>
                </c:pt>
                <c:pt idx="2819">
                  <c:v>6.9805247643519669E-2</c:v>
                </c:pt>
                <c:pt idx="2820">
                  <c:v>6.9815164933660925E-2</c:v>
                </c:pt>
                <c:pt idx="2821">
                  <c:v>6.9820092779986118E-2</c:v>
                </c:pt>
                <c:pt idx="2822">
                  <c:v>6.982855456420177E-2</c:v>
                </c:pt>
                <c:pt idx="2823">
                  <c:v>6.9843311084926113E-2</c:v>
                </c:pt>
                <c:pt idx="2824">
                  <c:v>6.9844021508360624E-2</c:v>
                </c:pt>
                <c:pt idx="2825">
                  <c:v>6.9849442579656584E-2</c:v>
                </c:pt>
                <c:pt idx="2826">
                  <c:v>6.9853418152798635E-2</c:v>
                </c:pt>
                <c:pt idx="2827">
                  <c:v>6.9863014235997972E-2</c:v>
                </c:pt>
                <c:pt idx="2828">
                  <c:v>6.987935249686851E-2</c:v>
                </c:pt>
                <c:pt idx="2829">
                  <c:v>6.9879855742057573E-2</c:v>
                </c:pt>
                <c:pt idx="2830">
                  <c:v>6.9893289756582183E-2</c:v>
                </c:pt>
                <c:pt idx="2831">
                  <c:v>6.9900374223224288E-2</c:v>
                </c:pt>
                <c:pt idx="2832">
                  <c:v>6.9917315948922726E-2</c:v>
                </c:pt>
                <c:pt idx="2833">
                  <c:v>6.9935580886728521E-2</c:v>
                </c:pt>
                <c:pt idx="2834">
                  <c:v>6.993918178763546E-2</c:v>
                </c:pt>
                <c:pt idx="2835">
                  <c:v>6.9939937142450587E-2</c:v>
                </c:pt>
                <c:pt idx="2836">
                  <c:v>6.9940229526554654E-2</c:v>
                </c:pt>
                <c:pt idx="2837">
                  <c:v>6.9944498579789627E-2</c:v>
                </c:pt>
                <c:pt idx="2838">
                  <c:v>6.9955200490010805E-2</c:v>
                </c:pt>
                <c:pt idx="2839">
                  <c:v>6.9955716782252306E-2</c:v>
                </c:pt>
                <c:pt idx="2840">
                  <c:v>6.9970189846520384E-2</c:v>
                </c:pt>
                <c:pt idx="2841">
                  <c:v>6.9989349193462405E-2</c:v>
                </c:pt>
                <c:pt idx="2842">
                  <c:v>6.9992554772196694E-2</c:v>
                </c:pt>
                <c:pt idx="2843">
                  <c:v>6.9993782110242236E-2</c:v>
                </c:pt>
                <c:pt idx="2844">
                  <c:v>6.9998989014554661E-2</c:v>
                </c:pt>
                <c:pt idx="2845">
                  <c:v>7.0003307285318783E-2</c:v>
                </c:pt>
                <c:pt idx="2846">
                  <c:v>7.0009831133999778E-2</c:v>
                </c:pt>
                <c:pt idx="2847">
                  <c:v>7.0043066304688123E-2</c:v>
                </c:pt>
                <c:pt idx="2848">
                  <c:v>7.0049435217531375E-2</c:v>
                </c:pt>
                <c:pt idx="2849">
                  <c:v>7.0054175395421303E-2</c:v>
                </c:pt>
                <c:pt idx="2850">
                  <c:v>7.0058952628976337E-2</c:v>
                </c:pt>
                <c:pt idx="2851">
                  <c:v>7.0062633694902829E-2</c:v>
                </c:pt>
                <c:pt idx="2852">
                  <c:v>7.0068047210846224E-2</c:v>
                </c:pt>
                <c:pt idx="2853">
                  <c:v>7.0074692689734722E-2</c:v>
                </c:pt>
                <c:pt idx="2854">
                  <c:v>7.0107930952822847E-2</c:v>
                </c:pt>
                <c:pt idx="2855">
                  <c:v>7.0113054584132306E-2</c:v>
                </c:pt>
                <c:pt idx="2856">
                  <c:v>7.0114033566979483E-2</c:v>
                </c:pt>
                <c:pt idx="2857">
                  <c:v>7.0118621360180378E-2</c:v>
                </c:pt>
                <c:pt idx="2858">
                  <c:v>7.0121882077484279E-2</c:v>
                </c:pt>
                <c:pt idx="2859">
                  <c:v>7.014011020575249E-2</c:v>
                </c:pt>
                <c:pt idx="2860">
                  <c:v>7.0141049206765421E-2</c:v>
                </c:pt>
                <c:pt idx="2861">
                  <c:v>7.0156388420317684E-2</c:v>
                </c:pt>
                <c:pt idx="2862">
                  <c:v>7.0157324311600794E-2</c:v>
                </c:pt>
                <c:pt idx="2863">
                  <c:v>7.0179176050069722E-2</c:v>
                </c:pt>
                <c:pt idx="2864">
                  <c:v>7.0185213686533521E-2</c:v>
                </c:pt>
                <c:pt idx="2865">
                  <c:v>7.0187684610897777E-2</c:v>
                </c:pt>
                <c:pt idx="2866">
                  <c:v>7.0190265838396104E-2</c:v>
                </c:pt>
                <c:pt idx="2867">
                  <c:v>7.0206765156059489E-2</c:v>
                </c:pt>
                <c:pt idx="2868">
                  <c:v>7.0207852181421559E-2</c:v>
                </c:pt>
                <c:pt idx="2869">
                  <c:v>7.0208233467608863E-2</c:v>
                </c:pt>
                <c:pt idx="2870">
                  <c:v>7.0211538080489161E-2</c:v>
                </c:pt>
                <c:pt idx="2871">
                  <c:v>7.0212778614741581E-2</c:v>
                </c:pt>
                <c:pt idx="2872">
                  <c:v>7.0219485277125973E-2</c:v>
                </c:pt>
                <c:pt idx="2873">
                  <c:v>7.0221224911020758E-2</c:v>
                </c:pt>
                <c:pt idx="2874">
                  <c:v>7.0222747522266399E-2</c:v>
                </c:pt>
                <c:pt idx="2875">
                  <c:v>7.0232833700602626E-2</c:v>
                </c:pt>
                <c:pt idx="2876">
                  <c:v>7.0234057238952499E-2</c:v>
                </c:pt>
                <c:pt idx="2877">
                  <c:v>7.0246063515323462E-2</c:v>
                </c:pt>
                <c:pt idx="2878">
                  <c:v>7.0248893728675474E-2</c:v>
                </c:pt>
                <c:pt idx="2879">
                  <c:v>7.0253535530973785E-2</c:v>
                </c:pt>
                <c:pt idx="2880">
                  <c:v>7.0261204030944588E-2</c:v>
                </c:pt>
                <c:pt idx="2881">
                  <c:v>7.0267269356144094E-2</c:v>
                </c:pt>
                <c:pt idx="2882">
                  <c:v>7.0272184165685092E-2</c:v>
                </c:pt>
                <c:pt idx="2883">
                  <c:v>7.0276272662070788E-2</c:v>
                </c:pt>
                <c:pt idx="2884">
                  <c:v>7.027962696693163E-2</c:v>
                </c:pt>
                <c:pt idx="2885">
                  <c:v>7.0282801943234177E-2</c:v>
                </c:pt>
                <c:pt idx="2886">
                  <c:v>7.031306968332135E-2</c:v>
                </c:pt>
                <c:pt idx="2887">
                  <c:v>7.0313983476903069E-2</c:v>
                </c:pt>
                <c:pt idx="2888">
                  <c:v>7.0346148334764866E-2</c:v>
                </c:pt>
                <c:pt idx="2889">
                  <c:v>7.0346358363970782E-2</c:v>
                </c:pt>
                <c:pt idx="2890">
                  <c:v>7.0374262984657349E-2</c:v>
                </c:pt>
                <c:pt idx="2891">
                  <c:v>7.0385123106187081E-2</c:v>
                </c:pt>
                <c:pt idx="2892">
                  <c:v>7.0401028099340901E-2</c:v>
                </c:pt>
                <c:pt idx="2893">
                  <c:v>7.0401920832119561E-2</c:v>
                </c:pt>
                <c:pt idx="2894">
                  <c:v>7.0405370708024412E-2</c:v>
                </c:pt>
                <c:pt idx="2895">
                  <c:v>7.0422393795867136E-2</c:v>
                </c:pt>
                <c:pt idx="2896">
                  <c:v>7.0434934079062567E-2</c:v>
                </c:pt>
                <c:pt idx="2897">
                  <c:v>7.0456890879625284E-2</c:v>
                </c:pt>
                <c:pt idx="2898">
                  <c:v>7.0458849064596152E-2</c:v>
                </c:pt>
                <c:pt idx="2899">
                  <c:v>7.0461187202377776E-2</c:v>
                </c:pt>
                <c:pt idx="2900">
                  <c:v>7.0463531503207527E-2</c:v>
                </c:pt>
                <c:pt idx="2901">
                  <c:v>7.0467097018355726E-2</c:v>
                </c:pt>
                <c:pt idx="2902">
                  <c:v>7.0471047721119076E-2</c:v>
                </c:pt>
                <c:pt idx="2903">
                  <c:v>7.0479578849431901E-2</c:v>
                </c:pt>
                <c:pt idx="2904">
                  <c:v>7.0494267739494409E-2</c:v>
                </c:pt>
                <c:pt idx="2905">
                  <c:v>7.0509692638358726E-2</c:v>
                </c:pt>
                <c:pt idx="2906">
                  <c:v>7.0513148872376696E-2</c:v>
                </c:pt>
                <c:pt idx="2907">
                  <c:v>7.0518569614775817E-2</c:v>
                </c:pt>
                <c:pt idx="2908">
                  <c:v>7.0531602676618094E-2</c:v>
                </c:pt>
                <c:pt idx="2909">
                  <c:v>7.053904205856304E-2</c:v>
                </c:pt>
                <c:pt idx="2910">
                  <c:v>7.0544532812885696E-2</c:v>
                </c:pt>
                <c:pt idx="2911">
                  <c:v>7.0547933462438636E-2</c:v>
                </c:pt>
                <c:pt idx="2912">
                  <c:v>7.0549285962806282E-2</c:v>
                </c:pt>
                <c:pt idx="2913">
                  <c:v>7.0560243449693152E-2</c:v>
                </c:pt>
                <c:pt idx="2914">
                  <c:v>7.0575921678718012E-2</c:v>
                </c:pt>
                <c:pt idx="2915">
                  <c:v>7.0609994174340981E-2</c:v>
                </c:pt>
                <c:pt idx="2916">
                  <c:v>7.0610900315894121E-2</c:v>
                </c:pt>
                <c:pt idx="2917">
                  <c:v>7.0615983816455632E-2</c:v>
                </c:pt>
                <c:pt idx="2918">
                  <c:v>7.0618841970402552E-2</c:v>
                </c:pt>
                <c:pt idx="2919">
                  <c:v>7.0642173253577564E-2</c:v>
                </c:pt>
                <c:pt idx="2920">
                  <c:v>7.0642419750351598E-2</c:v>
                </c:pt>
                <c:pt idx="2921">
                  <c:v>7.0646312278679915E-2</c:v>
                </c:pt>
                <c:pt idx="2922">
                  <c:v>7.0654267393039344E-2</c:v>
                </c:pt>
                <c:pt idx="2923">
                  <c:v>7.0660311896681538E-2</c:v>
                </c:pt>
                <c:pt idx="2924">
                  <c:v>7.0675563346322495E-2</c:v>
                </c:pt>
                <c:pt idx="2925">
                  <c:v>7.0684967968047574E-2</c:v>
                </c:pt>
                <c:pt idx="2926">
                  <c:v>7.0685937720953093E-2</c:v>
                </c:pt>
                <c:pt idx="2927">
                  <c:v>7.0688623529586436E-2</c:v>
                </c:pt>
                <c:pt idx="2928">
                  <c:v>7.0689312535544085E-2</c:v>
                </c:pt>
                <c:pt idx="2929">
                  <c:v>7.0699226385653194E-2</c:v>
                </c:pt>
                <c:pt idx="2930">
                  <c:v>7.0702651177533937E-2</c:v>
                </c:pt>
                <c:pt idx="2931">
                  <c:v>7.0722220491339E-2</c:v>
                </c:pt>
                <c:pt idx="2932">
                  <c:v>7.0722617806268359E-2</c:v>
                </c:pt>
                <c:pt idx="2933">
                  <c:v>7.0724018574926148E-2</c:v>
                </c:pt>
                <c:pt idx="2934">
                  <c:v>7.072564855492007E-2</c:v>
                </c:pt>
                <c:pt idx="2935">
                  <c:v>7.0728588845827986E-2</c:v>
                </c:pt>
                <c:pt idx="2936">
                  <c:v>7.0730608515402055E-2</c:v>
                </c:pt>
                <c:pt idx="2937">
                  <c:v>7.0730697208596052E-2</c:v>
                </c:pt>
                <c:pt idx="2938">
                  <c:v>7.0735929369628331E-2</c:v>
                </c:pt>
                <c:pt idx="2939">
                  <c:v>7.0736544776280497E-2</c:v>
                </c:pt>
                <c:pt idx="2940">
                  <c:v>7.0739291515628661E-2</c:v>
                </c:pt>
                <c:pt idx="2941">
                  <c:v>7.0761076850002408E-2</c:v>
                </c:pt>
                <c:pt idx="2942">
                  <c:v>7.0766071764058053E-2</c:v>
                </c:pt>
                <c:pt idx="2943">
                  <c:v>7.0767293281822907E-2</c:v>
                </c:pt>
                <c:pt idx="2944">
                  <c:v>7.0770819289632747E-2</c:v>
                </c:pt>
                <c:pt idx="2945">
                  <c:v>7.0804258533018402E-2</c:v>
                </c:pt>
                <c:pt idx="2946">
                  <c:v>7.0811253664958662E-2</c:v>
                </c:pt>
                <c:pt idx="2947">
                  <c:v>7.082683021646094E-2</c:v>
                </c:pt>
                <c:pt idx="2948">
                  <c:v>7.0843442186214287E-2</c:v>
                </c:pt>
                <c:pt idx="2949">
                  <c:v>7.0847047697652404E-2</c:v>
                </c:pt>
                <c:pt idx="2950">
                  <c:v>7.08494066580517E-2</c:v>
                </c:pt>
                <c:pt idx="2951">
                  <c:v>7.0857469534306244E-2</c:v>
                </c:pt>
                <c:pt idx="2952">
                  <c:v>7.0863630966010491E-2</c:v>
                </c:pt>
                <c:pt idx="2953">
                  <c:v>7.0871438715148588E-2</c:v>
                </c:pt>
                <c:pt idx="2954">
                  <c:v>7.0899025196185766E-2</c:v>
                </c:pt>
                <c:pt idx="2955">
                  <c:v>7.0899405743603844E-2</c:v>
                </c:pt>
                <c:pt idx="2956">
                  <c:v>7.0903670659613297E-2</c:v>
                </c:pt>
                <c:pt idx="2957">
                  <c:v>7.0915243077698017E-2</c:v>
                </c:pt>
                <c:pt idx="2958">
                  <c:v>7.0917860634275617E-2</c:v>
                </c:pt>
                <c:pt idx="2959">
                  <c:v>7.0918260062012003E-2</c:v>
                </c:pt>
                <c:pt idx="2960">
                  <c:v>7.0920093651979016E-2</c:v>
                </c:pt>
                <c:pt idx="2961">
                  <c:v>7.092396489078158E-2</c:v>
                </c:pt>
                <c:pt idx="2962">
                  <c:v>7.0932549137035034E-2</c:v>
                </c:pt>
                <c:pt idx="2963">
                  <c:v>7.0936842053203233E-2</c:v>
                </c:pt>
                <c:pt idx="2964">
                  <c:v>7.0938317144301724E-2</c:v>
                </c:pt>
                <c:pt idx="2965">
                  <c:v>7.0939847647118859E-2</c:v>
                </c:pt>
                <c:pt idx="2966">
                  <c:v>7.0952576406174098E-2</c:v>
                </c:pt>
                <c:pt idx="2967">
                  <c:v>7.0958632314040607E-2</c:v>
                </c:pt>
                <c:pt idx="2968">
                  <c:v>7.096031388459613E-2</c:v>
                </c:pt>
                <c:pt idx="2969">
                  <c:v>7.0965648373887941E-2</c:v>
                </c:pt>
                <c:pt idx="2970">
                  <c:v>7.0966498010179166E-2</c:v>
                </c:pt>
                <c:pt idx="2971">
                  <c:v>7.0989770803997376E-2</c:v>
                </c:pt>
                <c:pt idx="2972">
                  <c:v>7.0992236145916696E-2</c:v>
                </c:pt>
                <c:pt idx="2973">
                  <c:v>7.0993600599406265E-2</c:v>
                </c:pt>
                <c:pt idx="2974">
                  <c:v>7.1020920711218377E-2</c:v>
                </c:pt>
                <c:pt idx="2975">
                  <c:v>7.1035512850775112E-2</c:v>
                </c:pt>
                <c:pt idx="2976">
                  <c:v>7.1051076629905854E-2</c:v>
                </c:pt>
                <c:pt idx="2977">
                  <c:v>7.1053012989792982E-2</c:v>
                </c:pt>
                <c:pt idx="2978">
                  <c:v>7.1054514561085941E-2</c:v>
                </c:pt>
                <c:pt idx="2979">
                  <c:v>7.1061062023726265E-2</c:v>
                </c:pt>
                <c:pt idx="2980">
                  <c:v>7.1063512019673453E-2</c:v>
                </c:pt>
                <c:pt idx="2981">
                  <c:v>7.1085645461974004E-2</c:v>
                </c:pt>
                <c:pt idx="2982">
                  <c:v>7.1086457294057978E-2</c:v>
                </c:pt>
                <c:pt idx="2983">
                  <c:v>7.1088714260543195E-2</c:v>
                </c:pt>
                <c:pt idx="2984">
                  <c:v>7.1090628345556253E-2</c:v>
                </c:pt>
                <c:pt idx="2985">
                  <c:v>7.1118839736803788E-2</c:v>
                </c:pt>
                <c:pt idx="2986">
                  <c:v>7.1121451473965119E-2</c:v>
                </c:pt>
                <c:pt idx="2987">
                  <c:v>7.1130079497473547E-2</c:v>
                </c:pt>
                <c:pt idx="2988">
                  <c:v>7.1137839115266763E-2</c:v>
                </c:pt>
                <c:pt idx="2989">
                  <c:v>7.1140506297891135E-2</c:v>
                </c:pt>
                <c:pt idx="2990">
                  <c:v>7.1147293032032446E-2</c:v>
                </c:pt>
                <c:pt idx="2991">
                  <c:v>7.1150035063128392E-2</c:v>
                </c:pt>
                <c:pt idx="2992">
                  <c:v>7.1154361635591912E-2</c:v>
                </c:pt>
                <c:pt idx="2993">
                  <c:v>7.1154442131298318E-2</c:v>
                </c:pt>
                <c:pt idx="2994">
                  <c:v>7.1160861240503914E-2</c:v>
                </c:pt>
                <c:pt idx="2995">
                  <c:v>7.1161533610166014E-2</c:v>
                </c:pt>
                <c:pt idx="2996">
                  <c:v>7.1169690561287011E-2</c:v>
                </c:pt>
                <c:pt idx="2997">
                  <c:v>7.1176567904512988E-2</c:v>
                </c:pt>
                <c:pt idx="2998">
                  <c:v>7.119956799656102E-2</c:v>
                </c:pt>
                <c:pt idx="2999">
                  <c:v>7.1204452741331317E-2</c:v>
                </c:pt>
                <c:pt idx="3000">
                  <c:v>7.1228692938891419E-2</c:v>
                </c:pt>
                <c:pt idx="3001">
                  <c:v>7.1230328496580286E-2</c:v>
                </c:pt>
                <c:pt idx="3002">
                  <c:v>7.1242400150153928E-2</c:v>
                </c:pt>
                <c:pt idx="3003">
                  <c:v>7.1246980031920246E-2</c:v>
                </c:pt>
                <c:pt idx="3004">
                  <c:v>7.1268739839681669E-2</c:v>
                </c:pt>
                <c:pt idx="3005">
                  <c:v>7.128415210071494E-2</c:v>
                </c:pt>
                <c:pt idx="3006">
                  <c:v>7.1293127790250599E-2</c:v>
                </c:pt>
                <c:pt idx="3007">
                  <c:v>7.129762555738238E-2</c:v>
                </c:pt>
                <c:pt idx="3008">
                  <c:v>7.1317035994076211E-2</c:v>
                </c:pt>
                <c:pt idx="3009">
                  <c:v>7.1318201188992833E-2</c:v>
                </c:pt>
                <c:pt idx="3010">
                  <c:v>7.1322189653371532E-2</c:v>
                </c:pt>
                <c:pt idx="3011">
                  <c:v>7.1338945823072E-2</c:v>
                </c:pt>
                <c:pt idx="3012">
                  <c:v>7.1345170532695443E-2</c:v>
                </c:pt>
                <c:pt idx="3013">
                  <c:v>7.1350334847495658E-2</c:v>
                </c:pt>
                <c:pt idx="3014">
                  <c:v>7.1365895033309423E-2</c:v>
                </c:pt>
                <c:pt idx="3015">
                  <c:v>7.1368609239599951E-2</c:v>
                </c:pt>
                <c:pt idx="3016">
                  <c:v>7.1385008434087058E-2</c:v>
                </c:pt>
                <c:pt idx="3017">
                  <c:v>7.1399197535698344E-2</c:v>
                </c:pt>
                <c:pt idx="3018">
                  <c:v>7.1399456592379423E-2</c:v>
                </c:pt>
                <c:pt idx="3019">
                  <c:v>7.1401887197674041E-2</c:v>
                </c:pt>
                <c:pt idx="3020">
                  <c:v>7.1404195878369367E-2</c:v>
                </c:pt>
                <c:pt idx="3021">
                  <c:v>7.1404256854664838E-2</c:v>
                </c:pt>
                <c:pt idx="3022">
                  <c:v>7.140831792330106E-2</c:v>
                </c:pt>
                <c:pt idx="3023">
                  <c:v>7.1414540061827569E-2</c:v>
                </c:pt>
                <c:pt idx="3024">
                  <c:v>7.1416007819107757E-2</c:v>
                </c:pt>
                <c:pt idx="3025">
                  <c:v>7.1436198679183771E-2</c:v>
                </c:pt>
                <c:pt idx="3026">
                  <c:v>7.1437981951613827E-2</c:v>
                </c:pt>
                <c:pt idx="3027">
                  <c:v>7.1452897218139563E-2</c:v>
                </c:pt>
                <c:pt idx="3028">
                  <c:v>7.1455091227551545E-2</c:v>
                </c:pt>
                <c:pt idx="3029">
                  <c:v>7.1456311592333274E-2</c:v>
                </c:pt>
                <c:pt idx="3030">
                  <c:v>7.1458272843557033E-2</c:v>
                </c:pt>
                <c:pt idx="3031">
                  <c:v>7.146565295398094E-2</c:v>
                </c:pt>
                <c:pt idx="3032">
                  <c:v>7.1474173935575216E-2</c:v>
                </c:pt>
                <c:pt idx="3033">
                  <c:v>7.1477502668043619E-2</c:v>
                </c:pt>
                <c:pt idx="3034">
                  <c:v>7.1481954684094615E-2</c:v>
                </c:pt>
                <c:pt idx="3035">
                  <c:v>7.148857663808772E-2</c:v>
                </c:pt>
                <c:pt idx="3036">
                  <c:v>7.1513606312086114E-2</c:v>
                </c:pt>
                <c:pt idx="3037">
                  <c:v>7.1524117154671288E-2</c:v>
                </c:pt>
                <c:pt idx="3038">
                  <c:v>7.1533969306224535E-2</c:v>
                </c:pt>
                <c:pt idx="3039">
                  <c:v>7.1545323456739335E-2</c:v>
                </c:pt>
                <c:pt idx="3040">
                  <c:v>7.155142685630321E-2</c:v>
                </c:pt>
                <c:pt idx="3041">
                  <c:v>7.1578353295123659E-2</c:v>
                </c:pt>
                <c:pt idx="3042">
                  <c:v>7.158529576108151E-2</c:v>
                </c:pt>
                <c:pt idx="3043">
                  <c:v>7.1585901713897226E-2</c:v>
                </c:pt>
                <c:pt idx="3044">
                  <c:v>7.1599481758455957E-2</c:v>
                </c:pt>
                <c:pt idx="3045">
                  <c:v>7.1612581806306391E-2</c:v>
                </c:pt>
                <c:pt idx="3046">
                  <c:v>7.1613811161576182E-2</c:v>
                </c:pt>
                <c:pt idx="3047">
                  <c:v>7.1623852585225745E-2</c:v>
                </c:pt>
                <c:pt idx="3048">
                  <c:v>7.1624811169611655E-2</c:v>
                </c:pt>
                <c:pt idx="3049">
                  <c:v>7.1630994802704698E-2</c:v>
                </c:pt>
                <c:pt idx="3050">
                  <c:v>7.1634028155453958E-2</c:v>
                </c:pt>
                <c:pt idx="3051">
                  <c:v>7.1635735154661803E-2</c:v>
                </c:pt>
                <c:pt idx="3052">
                  <c:v>7.1644054672786367E-2</c:v>
                </c:pt>
                <c:pt idx="3053">
                  <c:v>7.1652438667054508E-2</c:v>
                </c:pt>
                <c:pt idx="3054">
                  <c:v>7.1660315706642719E-2</c:v>
                </c:pt>
                <c:pt idx="3055">
                  <c:v>7.1661344877024635E-2</c:v>
                </c:pt>
                <c:pt idx="3056">
                  <c:v>7.1661746216168359E-2</c:v>
                </c:pt>
                <c:pt idx="3057">
                  <c:v>7.1662722631001513E-2</c:v>
                </c:pt>
                <c:pt idx="3058">
                  <c:v>7.1668205696271872E-2</c:v>
                </c:pt>
                <c:pt idx="3059">
                  <c:v>7.1678730773535398E-2</c:v>
                </c:pt>
                <c:pt idx="3060">
                  <c:v>7.1678963366698045E-2</c:v>
                </c:pt>
                <c:pt idx="3061">
                  <c:v>7.1686324683815819E-2</c:v>
                </c:pt>
                <c:pt idx="3062">
                  <c:v>7.1691001590201503E-2</c:v>
                </c:pt>
                <c:pt idx="3063">
                  <c:v>7.1694308062888026E-2</c:v>
                </c:pt>
                <c:pt idx="3064">
                  <c:v>7.1694758593041044E-2</c:v>
                </c:pt>
                <c:pt idx="3065">
                  <c:v>7.1700963227926129E-2</c:v>
                </c:pt>
                <c:pt idx="3066">
                  <c:v>7.1718140472724484E-2</c:v>
                </c:pt>
                <c:pt idx="3067">
                  <c:v>7.1723485233816817E-2</c:v>
                </c:pt>
                <c:pt idx="3068">
                  <c:v>7.1724781682637725E-2</c:v>
                </c:pt>
                <c:pt idx="3069">
                  <c:v>7.1731495269325651E-2</c:v>
                </c:pt>
                <c:pt idx="3070">
                  <c:v>7.1734165705880579E-2</c:v>
                </c:pt>
                <c:pt idx="3071">
                  <c:v>7.1736174968632244E-2</c:v>
                </c:pt>
                <c:pt idx="3072">
                  <c:v>7.1754840317114182E-2</c:v>
                </c:pt>
                <c:pt idx="3073">
                  <c:v>7.1756809427767465E-2</c:v>
                </c:pt>
                <c:pt idx="3074">
                  <c:v>7.1766633972815699E-2</c:v>
                </c:pt>
                <c:pt idx="3075">
                  <c:v>7.1781375345563406E-2</c:v>
                </c:pt>
                <c:pt idx="3076">
                  <c:v>7.1781684692915265E-2</c:v>
                </c:pt>
                <c:pt idx="3077">
                  <c:v>7.1796576171733392E-2</c:v>
                </c:pt>
                <c:pt idx="3078">
                  <c:v>7.1799275660868744E-2</c:v>
                </c:pt>
                <c:pt idx="3079">
                  <c:v>7.1810418306847035E-2</c:v>
                </c:pt>
                <c:pt idx="3080">
                  <c:v>7.1811961430769317E-2</c:v>
                </c:pt>
                <c:pt idx="3081">
                  <c:v>7.1820970948003091E-2</c:v>
                </c:pt>
                <c:pt idx="3082">
                  <c:v>7.1843868392443916E-2</c:v>
                </c:pt>
                <c:pt idx="3083">
                  <c:v>7.1845314814909203E-2</c:v>
                </c:pt>
                <c:pt idx="3084">
                  <c:v>7.1847330698242201E-2</c:v>
                </c:pt>
                <c:pt idx="3085">
                  <c:v>7.1859752389383302E-2</c:v>
                </c:pt>
                <c:pt idx="3086">
                  <c:v>7.186123209969611E-2</c:v>
                </c:pt>
                <c:pt idx="3087">
                  <c:v>7.1861536639118026E-2</c:v>
                </c:pt>
                <c:pt idx="3088">
                  <c:v>7.1866151578753701E-2</c:v>
                </c:pt>
                <c:pt idx="3089">
                  <c:v>7.1870335889431106E-2</c:v>
                </c:pt>
                <c:pt idx="3090">
                  <c:v>7.1884510768580448E-2</c:v>
                </c:pt>
                <c:pt idx="3091">
                  <c:v>7.189184512458803E-2</c:v>
                </c:pt>
                <c:pt idx="3092">
                  <c:v>7.1892560731574309E-2</c:v>
                </c:pt>
                <c:pt idx="3093">
                  <c:v>7.1896036933668667E-2</c:v>
                </c:pt>
                <c:pt idx="3094">
                  <c:v>7.1896811283821638E-2</c:v>
                </c:pt>
                <c:pt idx="3095">
                  <c:v>7.1908450398633819E-2</c:v>
                </c:pt>
                <c:pt idx="3096">
                  <c:v>7.1909951337203029E-2</c:v>
                </c:pt>
                <c:pt idx="3097">
                  <c:v>7.1918885266617119E-2</c:v>
                </c:pt>
                <c:pt idx="3098">
                  <c:v>7.1927967632942361E-2</c:v>
                </c:pt>
                <c:pt idx="3099">
                  <c:v>7.1931822383800442E-2</c:v>
                </c:pt>
                <c:pt idx="3100">
                  <c:v>7.193252078789325E-2</c:v>
                </c:pt>
                <c:pt idx="3101">
                  <c:v>7.1933838359246938E-2</c:v>
                </c:pt>
                <c:pt idx="3102">
                  <c:v>7.1939559811485948E-2</c:v>
                </c:pt>
                <c:pt idx="3103">
                  <c:v>7.1939935770109723E-2</c:v>
                </c:pt>
                <c:pt idx="3104">
                  <c:v>7.1940482766900807E-2</c:v>
                </c:pt>
                <c:pt idx="3105">
                  <c:v>7.1942180542004297E-2</c:v>
                </c:pt>
                <c:pt idx="3106">
                  <c:v>7.1944587401699303E-2</c:v>
                </c:pt>
                <c:pt idx="3107">
                  <c:v>7.19470616697368E-2</c:v>
                </c:pt>
                <c:pt idx="3108">
                  <c:v>7.1966443456113929E-2</c:v>
                </c:pt>
                <c:pt idx="3109">
                  <c:v>7.1980077117807365E-2</c:v>
                </c:pt>
                <c:pt idx="3110">
                  <c:v>7.1986373922723806E-2</c:v>
                </c:pt>
                <c:pt idx="3111">
                  <c:v>7.1987659534044013E-2</c:v>
                </c:pt>
                <c:pt idx="3112">
                  <c:v>7.1996422323482301E-2</c:v>
                </c:pt>
                <c:pt idx="3113">
                  <c:v>7.2000234100833449E-2</c:v>
                </c:pt>
                <c:pt idx="3114">
                  <c:v>7.2007091735370982E-2</c:v>
                </c:pt>
                <c:pt idx="3115">
                  <c:v>7.2011403064335316E-2</c:v>
                </c:pt>
                <c:pt idx="3116">
                  <c:v>7.2013101669205895E-2</c:v>
                </c:pt>
                <c:pt idx="3117">
                  <c:v>7.2015935076478993E-2</c:v>
                </c:pt>
                <c:pt idx="3118">
                  <c:v>7.201930933582576E-2</c:v>
                </c:pt>
                <c:pt idx="3119">
                  <c:v>7.2019919486556339E-2</c:v>
                </c:pt>
                <c:pt idx="3120">
                  <c:v>7.2020788433709154E-2</c:v>
                </c:pt>
                <c:pt idx="3121">
                  <c:v>7.2023668888010234E-2</c:v>
                </c:pt>
                <c:pt idx="3122">
                  <c:v>7.2025983768745375E-2</c:v>
                </c:pt>
                <c:pt idx="3123">
                  <c:v>7.2028463855773966E-2</c:v>
                </c:pt>
                <c:pt idx="3124">
                  <c:v>7.2033671468510141E-2</c:v>
                </c:pt>
                <c:pt idx="3125">
                  <c:v>7.2035723226649612E-2</c:v>
                </c:pt>
                <c:pt idx="3126">
                  <c:v>7.2039231203897214E-2</c:v>
                </c:pt>
                <c:pt idx="3127">
                  <c:v>7.2045464611108889E-2</c:v>
                </c:pt>
                <c:pt idx="3128">
                  <c:v>7.2045625049023301E-2</c:v>
                </c:pt>
                <c:pt idx="3129">
                  <c:v>7.2045979810781174E-2</c:v>
                </c:pt>
                <c:pt idx="3130">
                  <c:v>7.2047140258964984E-2</c:v>
                </c:pt>
                <c:pt idx="3131">
                  <c:v>7.2053075672766628E-2</c:v>
                </c:pt>
                <c:pt idx="3132">
                  <c:v>7.2054675055999662E-2</c:v>
                </c:pt>
                <c:pt idx="3133">
                  <c:v>7.2066601764558522E-2</c:v>
                </c:pt>
                <c:pt idx="3134">
                  <c:v>7.2079983331616929E-2</c:v>
                </c:pt>
                <c:pt idx="3135">
                  <c:v>7.2080496233091193E-2</c:v>
                </c:pt>
                <c:pt idx="3136">
                  <c:v>7.2107536878133469E-2</c:v>
                </c:pt>
                <c:pt idx="3137">
                  <c:v>7.2109125272002125E-2</c:v>
                </c:pt>
                <c:pt idx="3138">
                  <c:v>7.2113371869645101E-2</c:v>
                </c:pt>
                <c:pt idx="3139">
                  <c:v>7.212089318937305E-2</c:v>
                </c:pt>
                <c:pt idx="3140">
                  <c:v>7.2122111547942486E-2</c:v>
                </c:pt>
                <c:pt idx="3141">
                  <c:v>7.2134632274589661E-2</c:v>
                </c:pt>
                <c:pt idx="3142">
                  <c:v>7.215367109709192E-2</c:v>
                </c:pt>
                <c:pt idx="3143">
                  <c:v>7.2158478726309427E-2</c:v>
                </c:pt>
                <c:pt idx="3144">
                  <c:v>7.2179859745039335E-2</c:v>
                </c:pt>
                <c:pt idx="3145">
                  <c:v>7.2199800563012284E-2</c:v>
                </c:pt>
                <c:pt idx="3146">
                  <c:v>7.2204075786141228E-2</c:v>
                </c:pt>
                <c:pt idx="3147">
                  <c:v>7.2215550387119257E-2</c:v>
                </c:pt>
                <c:pt idx="3148">
                  <c:v>7.2217922635654117E-2</c:v>
                </c:pt>
                <c:pt idx="3149">
                  <c:v>7.2221082669244305E-2</c:v>
                </c:pt>
                <c:pt idx="3150">
                  <c:v>7.22275425695212E-2</c:v>
                </c:pt>
                <c:pt idx="3151">
                  <c:v>7.2230998588433931E-2</c:v>
                </c:pt>
                <c:pt idx="3152">
                  <c:v>7.2232980765965474E-2</c:v>
                </c:pt>
                <c:pt idx="3153">
                  <c:v>7.2242120965168979E-2</c:v>
                </c:pt>
                <c:pt idx="3154">
                  <c:v>7.2246047031434002E-2</c:v>
                </c:pt>
                <c:pt idx="3155">
                  <c:v>7.2251962181677606E-2</c:v>
                </c:pt>
                <c:pt idx="3156">
                  <c:v>7.2270218755036614E-2</c:v>
                </c:pt>
                <c:pt idx="3157">
                  <c:v>7.2271068387047249E-2</c:v>
                </c:pt>
                <c:pt idx="3158">
                  <c:v>7.227446381416916E-2</c:v>
                </c:pt>
                <c:pt idx="3159">
                  <c:v>7.2291085116719181E-2</c:v>
                </c:pt>
                <c:pt idx="3160">
                  <c:v>7.2302268083689405E-2</c:v>
                </c:pt>
                <c:pt idx="3161">
                  <c:v>7.2318116399122154E-2</c:v>
                </c:pt>
                <c:pt idx="3162">
                  <c:v>7.233578770843628E-2</c:v>
                </c:pt>
                <c:pt idx="3163">
                  <c:v>7.2339400658624042E-2</c:v>
                </c:pt>
                <c:pt idx="3164">
                  <c:v>7.234913919807151E-2</c:v>
                </c:pt>
                <c:pt idx="3165">
                  <c:v>7.236450611121277E-2</c:v>
                </c:pt>
                <c:pt idx="3166">
                  <c:v>7.237340568994978E-2</c:v>
                </c:pt>
                <c:pt idx="3167">
                  <c:v>7.2390434336879209E-2</c:v>
                </c:pt>
                <c:pt idx="3168">
                  <c:v>7.2394799290433215E-2</c:v>
                </c:pt>
                <c:pt idx="3169">
                  <c:v>7.2407236066174024E-2</c:v>
                </c:pt>
                <c:pt idx="3170">
                  <c:v>7.2416956891041731E-2</c:v>
                </c:pt>
                <c:pt idx="3171">
                  <c:v>7.2421444618636255E-2</c:v>
                </c:pt>
                <c:pt idx="3172">
                  <c:v>7.2424151343007753E-2</c:v>
                </c:pt>
                <c:pt idx="3173">
                  <c:v>7.2424451241103749E-2</c:v>
                </c:pt>
                <c:pt idx="3174">
                  <c:v>7.2432372481581214E-2</c:v>
                </c:pt>
                <c:pt idx="3175">
                  <c:v>7.243621170162734E-2</c:v>
                </c:pt>
                <c:pt idx="3176">
                  <c:v>7.2469901383902871E-2</c:v>
                </c:pt>
                <c:pt idx="3177">
                  <c:v>7.247486264042273E-2</c:v>
                </c:pt>
                <c:pt idx="3178">
                  <c:v>7.2480463327498759E-2</c:v>
                </c:pt>
                <c:pt idx="3179">
                  <c:v>7.2485634166978605E-2</c:v>
                </c:pt>
                <c:pt idx="3180">
                  <c:v>7.2487979887549639E-2</c:v>
                </c:pt>
                <c:pt idx="3181">
                  <c:v>7.2492763803872692E-2</c:v>
                </c:pt>
                <c:pt idx="3182">
                  <c:v>7.2505065000452812E-2</c:v>
                </c:pt>
                <c:pt idx="3183">
                  <c:v>7.2517780265473147E-2</c:v>
                </c:pt>
                <c:pt idx="3184">
                  <c:v>7.2536007705406205E-2</c:v>
                </c:pt>
                <c:pt idx="3185">
                  <c:v>7.2557972049549765E-2</c:v>
                </c:pt>
                <c:pt idx="3186">
                  <c:v>7.2564261029518906E-2</c:v>
                </c:pt>
                <c:pt idx="3187">
                  <c:v>7.2565264778489721E-2</c:v>
                </c:pt>
                <c:pt idx="3188">
                  <c:v>7.2571405902596461E-2</c:v>
                </c:pt>
                <c:pt idx="3189">
                  <c:v>7.2572340610334143E-2</c:v>
                </c:pt>
                <c:pt idx="3190">
                  <c:v>7.2575482088893042E-2</c:v>
                </c:pt>
                <c:pt idx="3191">
                  <c:v>7.2580369877427012E-2</c:v>
                </c:pt>
                <c:pt idx="3192">
                  <c:v>7.2580800730556935E-2</c:v>
                </c:pt>
                <c:pt idx="3193">
                  <c:v>7.2582849801181015E-2</c:v>
                </c:pt>
                <c:pt idx="3194">
                  <c:v>7.2586512968852865E-2</c:v>
                </c:pt>
                <c:pt idx="3195">
                  <c:v>7.2587329641600626E-2</c:v>
                </c:pt>
                <c:pt idx="3196">
                  <c:v>7.2587413841242399E-2</c:v>
                </c:pt>
                <c:pt idx="3197">
                  <c:v>7.2610266110424884E-2</c:v>
                </c:pt>
                <c:pt idx="3198">
                  <c:v>7.2611766642744727E-2</c:v>
                </c:pt>
                <c:pt idx="3199">
                  <c:v>7.2622166732377078E-2</c:v>
                </c:pt>
                <c:pt idx="3200">
                  <c:v>7.2629287103249077E-2</c:v>
                </c:pt>
                <c:pt idx="3201">
                  <c:v>7.2633563166278753E-2</c:v>
                </c:pt>
                <c:pt idx="3202">
                  <c:v>7.2636081512736358E-2</c:v>
                </c:pt>
                <c:pt idx="3203">
                  <c:v>7.2652926856224584E-2</c:v>
                </c:pt>
                <c:pt idx="3204">
                  <c:v>7.26627927452793E-2</c:v>
                </c:pt>
                <c:pt idx="3205">
                  <c:v>7.2667809467237124E-2</c:v>
                </c:pt>
                <c:pt idx="3206">
                  <c:v>7.2670599031457936E-2</c:v>
                </c:pt>
                <c:pt idx="3207">
                  <c:v>7.2672080525890873E-2</c:v>
                </c:pt>
                <c:pt idx="3208">
                  <c:v>7.2676276659620689E-2</c:v>
                </c:pt>
                <c:pt idx="3209">
                  <c:v>7.2682810694117861E-2</c:v>
                </c:pt>
                <c:pt idx="3210">
                  <c:v>7.2702980596403344E-2</c:v>
                </c:pt>
                <c:pt idx="3211">
                  <c:v>7.2707279106592748E-2</c:v>
                </c:pt>
                <c:pt idx="3212">
                  <c:v>7.2714660950436244E-2</c:v>
                </c:pt>
                <c:pt idx="3213">
                  <c:v>7.2718024129860018E-2</c:v>
                </c:pt>
                <c:pt idx="3214">
                  <c:v>7.2724166527846218E-2</c:v>
                </c:pt>
                <c:pt idx="3215">
                  <c:v>7.2730846616786166E-2</c:v>
                </c:pt>
                <c:pt idx="3216">
                  <c:v>7.2731930240207715E-2</c:v>
                </c:pt>
                <c:pt idx="3217">
                  <c:v>7.2734218299384742E-2</c:v>
                </c:pt>
                <c:pt idx="3218">
                  <c:v>7.2742556891255417E-2</c:v>
                </c:pt>
                <c:pt idx="3219">
                  <c:v>7.2742682536398762E-2</c:v>
                </c:pt>
                <c:pt idx="3220">
                  <c:v>7.2756591128111323E-2</c:v>
                </c:pt>
                <c:pt idx="3221">
                  <c:v>7.276485910270554E-2</c:v>
                </c:pt>
                <c:pt idx="3222">
                  <c:v>7.2767791450470631E-2</c:v>
                </c:pt>
                <c:pt idx="3223">
                  <c:v>7.2790232762657933E-2</c:v>
                </c:pt>
                <c:pt idx="3224">
                  <c:v>7.2792977564909184E-2</c:v>
                </c:pt>
                <c:pt idx="3225">
                  <c:v>7.2797991364535547E-2</c:v>
                </c:pt>
                <c:pt idx="3226">
                  <c:v>7.280121338836934E-2</c:v>
                </c:pt>
                <c:pt idx="3227">
                  <c:v>7.2802105689572197E-2</c:v>
                </c:pt>
                <c:pt idx="3228">
                  <c:v>7.2803018238992809E-2</c:v>
                </c:pt>
                <c:pt idx="3229">
                  <c:v>7.2807202744025121E-2</c:v>
                </c:pt>
                <c:pt idx="3230">
                  <c:v>7.2834464403099611E-2</c:v>
                </c:pt>
                <c:pt idx="3231">
                  <c:v>7.2850958871269356E-2</c:v>
                </c:pt>
                <c:pt idx="3232">
                  <c:v>7.2855660773862574E-2</c:v>
                </c:pt>
                <c:pt idx="3233">
                  <c:v>7.2855860025106772E-2</c:v>
                </c:pt>
                <c:pt idx="3234">
                  <c:v>7.2891194768159889E-2</c:v>
                </c:pt>
                <c:pt idx="3235">
                  <c:v>7.2891882817441703E-2</c:v>
                </c:pt>
                <c:pt idx="3236">
                  <c:v>7.2904652981552354E-2</c:v>
                </c:pt>
                <c:pt idx="3237">
                  <c:v>7.291295178832416E-2</c:v>
                </c:pt>
                <c:pt idx="3238">
                  <c:v>7.291728110795688E-2</c:v>
                </c:pt>
                <c:pt idx="3239">
                  <c:v>7.2921688825676331E-2</c:v>
                </c:pt>
                <c:pt idx="3240">
                  <c:v>7.2930379463696945E-2</c:v>
                </c:pt>
                <c:pt idx="3241">
                  <c:v>7.29381765644255E-2</c:v>
                </c:pt>
                <c:pt idx="3242">
                  <c:v>7.2945354056307934E-2</c:v>
                </c:pt>
                <c:pt idx="3243">
                  <c:v>7.2948960672556407E-2</c:v>
                </c:pt>
                <c:pt idx="3244">
                  <c:v>7.2957077459930519E-2</c:v>
                </c:pt>
                <c:pt idx="3245">
                  <c:v>7.2970796776625102E-2</c:v>
                </c:pt>
                <c:pt idx="3246">
                  <c:v>7.2973179016297574E-2</c:v>
                </c:pt>
                <c:pt idx="3247">
                  <c:v>7.2978459207796553E-2</c:v>
                </c:pt>
                <c:pt idx="3248">
                  <c:v>7.2990856389600567E-2</c:v>
                </c:pt>
                <c:pt idx="3249">
                  <c:v>7.2995540795594338E-2</c:v>
                </c:pt>
                <c:pt idx="3250">
                  <c:v>7.2997204310973021E-2</c:v>
                </c:pt>
                <c:pt idx="3251">
                  <c:v>7.3003615813551997E-2</c:v>
                </c:pt>
                <c:pt idx="3252">
                  <c:v>7.3015066137563117E-2</c:v>
                </c:pt>
                <c:pt idx="3253">
                  <c:v>7.3031772753532162E-2</c:v>
                </c:pt>
                <c:pt idx="3254">
                  <c:v>7.3034133167839882E-2</c:v>
                </c:pt>
                <c:pt idx="3255">
                  <c:v>7.3052829140436801E-2</c:v>
                </c:pt>
                <c:pt idx="3256">
                  <c:v>7.3052979123862355E-2</c:v>
                </c:pt>
                <c:pt idx="3257">
                  <c:v>7.3068401427014526E-2</c:v>
                </c:pt>
                <c:pt idx="3258">
                  <c:v>7.3077657240933389E-2</c:v>
                </c:pt>
                <c:pt idx="3259">
                  <c:v>7.3078629983669541E-2</c:v>
                </c:pt>
                <c:pt idx="3260">
                  <c:v>7.3096542877750956E-2</c:v>
                </c:pt>
                <c:pt idx="3261">
                  <c:v>7.3097135900949448E-2</c:v>
                </c:pt>
                <c:pt idx="3262">
                  <c:v>7.3105413053386678E-2</c:v>
                </c:pt>
                <c:pt idx="3263">
                  <c:v>7.3117825999607075E-2</c:v>
                </c:pt>
                <c:pt idx="3264">
                  <c:v>7.3119642785251571E-2</c:v>
                </c:pt>
                <c:pt idx="3265">
                  <c:v>7.3128792324186578E-2</c:v>
                </c:pt>
                <c:pt idx="3266">
                  <c:v>7.3133627773245183E-2</c:v>
                </c:pt>
                <c:pt idx="3267">
                  <c:v>7.3133685014480018E-2</c:v>
                </c:pt>
                <c:pt idx="3268">
                  <c:v>7.3143071951483188E-2</c:v>
                </c:pt>
                <c:pt idx="3269">
                  <c:v>7.3145059076038757E-2</c:v>
                </c:pt>
                <c:pt idx="3270">
                  <c:v>7.3158617455512262E-2</c:v>
                </c:pt>
                <c:pt idx="3271">
                  <c:v>7.3160017547081763E-2</c:v>
                </c:pt>
                <c:pt idx="3272">
                  <c:v>7.3161594837693883E-2</c:v>
                </c:pt>
                <c:pt idx="3273">
                  <c:v>7.3166641791015327E-2</c:v>
                </c:pt>
                <c:pt idx="3274">
                  <c:v>7.3170234525870986E-2</c:v>
                </c:pt>
                <c:pt idx="3275">
                  <c:v>7.31713488011735E-2</c:v>
                </c:pt>
                <c:pt idx="3276">
                  <c:v>7.3173389773388373E-2</c:v>
                </c:pt>
                <c:pt idx="3277">
                  <c:v>7.3174151513014152E-2</c:v>
                </c:pt>
                <c:pt idx="3278">
                  <c:v>7.317527768166808E-2</c:v>
                </c:pt>
                <c:pt idx="3279">
                  <c:v>7.3178154344730503E-2</c:v>
                </c:pt>
                <c:pt idx="3280">
                  <c:v>7.3184509441541673E-2</c:v>
                </c:pt>
                <c:pt idx="3281">
                  <c:v>7.3184847936071371E-2</c:v>
                </c:pt>
                <c:pt idx="3282">
                  <c:v>7.3194941060371832E-2</c:v>
                </c:pt>
                <c:pt idx="3283">
                  <c:v>7.3196612960029939E-2</c:v>
                </c:pt>
                <c:pt idx="3284">
                  <c:v>7.3199555086730594E-2</c:v>
                </c:pt>
                <c:pt idx="3285">
                  <c:v>7.3223946043516161E-2</c:v>
                </c:pt>
                <c:pt idx="3286">
                  <c:v>7.322954701227069E-2</c:v>
                </c:pt>
                <c:pt idx="3287">
                  <c:v>7.3229638130807836E-2</c:v>
                </c:pt>
                <c:pt idx="3288">
                  <c:v>7.323086179031911E-2</c:v>
                </c:pt>
                <c:pt idx="3289">
                  <c:v>7.3234849846964239E-2</c:v>
                </c:pt>
                <c:pt idx="3290">
                  <c:v>7.3237341220790078E-2</c:v>
                </c:pt>
                <c:pt idx="3291">
                  <c:v>7.3245128419531347E-2</c:v>
                </c:pt>
                <c:pt idx="3292">
                  <c:v>7.3254193562416137E-2</c:v>
                </c:pt>
                <c:pt idx="3293">
                  <c:v>7.3265475065493607E-2</c:v>
                </c:pt>
                <c:pt idx="3294">
                  <c:v>7.3266694121579989E-2</c:v>
                </c:pt>
                <c:pt idx="3295">
                  <c:v>7.3273180263013868E-2</c:v>
                </c:pt>
                <c:pt idx="3296">
                  <c:v>7.3275711160476639E-2</c:v>
                </c:pt>
                <c:pt idx="3297">
                  <c:v>7.3277938677169571E-2</c:v>
                </c:pt>
                <c:pt idx="3298">
                  <c:v>7.3289493254087387E-2</c:v>
                </c:pt>
                <c:pt idx="3299">
                  <c:v>7.3292304106364697E-2</c:v>
                </c:pt>
                <c:pt idx="3300">
                  <c:v>7.3296816967423573E-2</c:v>
                </c:pt>
                <c:pt idx="3301">
                  <c:v>7.3299556366424032E-2</c:v>
                </c:pt>
                <c:pt idx="3302">
                  <c:v>7.3301433721916262E-2</c:v>
                </c:pt>
                <c:pt idx="3303">
                  <c:v>7.3302085502619213E-2</c:v>
                </c:pt>
                <c:pt idx="3304">
                  <c:v>7.3313133975604475E-2</c:v>
                </c:pt>
                <c:pt idx="3305">
                  <c:v>7.3319411987214131E-2</c:v>
                </c:pt>
                <c:pt idx="3306">
                  <c:v>7.332124134308661E-2</c:v>
                </c:pt>
                <c:pt idx="3307">
                  <c:v>7.3326503741198604E-2</c:v>
                </c:pt>
                <c:pt idx="3308">
                  <c:v>7.3327386260324881E-2</c:v>
                </c:pt>
                <c:pt idx="3309">
                  <c:v>7.333998656853366E-2</c:v>
                </c:pt>
                <c:pt idx="3310">
                  <c:v>7.3362657576835369E-2</c:v>
                </c:pt>
                <c:pt idx="3311">
                  <c:v>7.3382967883198841E-2</c:v>
                </c:pt>
                <c:pt idx="3312">
                  <c:v>7.3385391214284709E-2</c:v>
                </c:pt>
                <c:pt idx="3313">
                  <c:v>7.3389964342672531E-2</c:v>
                </c:pt>
                <c:pt idx="3314">
                  <c:v>7.339390516570489E-2</c:v>
                </c:pt>
                <c:pt idx="3315">
                  <c:v>7.3398576826500139E-2</c:v>
                </c:pt>
                <c:pt idx="3316">
                  <c:v>7.3401431392215277E-2</c:v>
                </c:pt>
                <c:pt idx="3317">
                  <c:v>7.3402135987705522E-2</c:v>
                </c:pt>
                <c:pt idx="3318">
                  <c:v>7.3405403153251864E-2</c:v>
                </c:pt>
                <c:pt idx="3319">
                  <c:v>7.3405596854406743E-2</c:v>
                </c:pt>
                <c:pt idx="3320">
                  <c:v>7.341120854740997E-2</c:v>
                </c:pt>
                <c:pt idx="3321">
                  <c:v>7.3416418234822409E-2</c:v>
                </c:pt>
                <c:pt idx="3322">
                  <c:v>7.3422402004494014E-2</c:v>
                </c:pt>
                <c:pt idx="3323">
                  <c:v>7.3423904953414623E-2</c:v>
                </c:pt>
                <c:pt idx="3324">
                  <c:v>7.3426778793965572E-2</c:v>
                </c:pt>
                <c:pt idx="3325">
                  <c:v>7.3463930604057093E-2</c:v>
                </c:pt>
                <c:pt idx="3326">
                  <c:v>7.3468327130607747E-2</c:v>
                </c:pt>
                <c:pt idx="3327">
                  <c:v>7.34789168819244E-2</c:v>
                </c:pt>
                <c:pt idx="3328">
                  <c:v>7.3489128667993203E-2</c:v>
                </c:pt>
                <c:pt idx="3329">
                  <c:v>7.3493462107506569E-2</c:v>
                </c:pt>
                <c:pt idx="3330">
                  <c:v>7.3501673135533144E-2</c:v>
                </c:pt>
                <c:pt idx="3331">
                  <c:v>7.3511707949611468E-2</c:v>
                </c:pt>
                <c:pt idx="3332">
                  <c:v>7.3524812885674418E-2</c:v>
                </c:pt>
                <c:pt idx="3333">
                  <c:v>7.3535049051366236E-2</c:v>
                </c:pt>
                <c:pt idx="3334">
                  <c:v>7.3539164734125209E-2</c:v>
                </c:pt>
                <c:pt idx="3335">
                  <c:v>7.3545193991964949E-2</c:v>
                </c:pt>
                <c:pt idx="3336">
                  <c:v>7.3554405713857116E-2</c:v>
                </c:pt>
                <c:pt idx="3337">
                  <c:v>7.3556760371045235E-2</c:v>
                </c:pt>
                <c:pt idx="3338">
                  <c:v>7.3560880531206005E-2</c:v>
                </c:pt>
                <c:pt idx="3339">
                  <c:v>7.3581043444490069E-2</c:v>
                </c:pt>
                <c:pt idx="3340">
                  <c:v>7.3587006742280484E-2</c:v>
                </c:pt>
                <c:pt idx="3341">
                  <c:v>7.359421298832225E-2</c:v>
                </c:pt>
                <c:pt idx="3342">
                  <c:v>7.3605918397202347E-2</c:v>
                </c:pt>
                <c:pt idx="3343">
                  <c:v>7.3606196963445239E-2</c:v>
                </c:pt>
                <c:pt idx="3344">
                  <c:v>7.3626076087085601E-2</c:v>
                </c:pt>
                <c:pt idx="3345">
                  <c:v>7.3630661256774213E-2</c:v>
                </c:pt>
                <c:pt idx="3346">
                  <c:v>7.3632862487671258E-2</c:v>
                </c:pt>
                <c:pt idx="3347">
                  <c:v>7.3635492109596426E-2</c:v>
                </c:pt>
                <c:pt idx="3348">
                  <c:v>7.3642566872977655E-2</c:v>
                </c:pt>
                <c:pt idx="3349">
                  <c:v>7.3644098789934123E-2</c:v>
                </c:pt>
                <c:pt idx="3350">
                  <c:v>7.3645714786819E-2</c:v>
                </c:pt>
                <c:pt idx="3351">
                  <c:v>7.3648830621501446E-2</c:v>
                </c:pt>
                <c:pt idx="3352">
                  <c:v>7.3655910283566425E-2</c:v>
                </c:pt>
                <c:pt idx="3353">
                  <c:v>7.3656555119380393E-2</c:v>
                </c:pt>
                <c:pt idx="3354">
                  <c:v>7.3658726144389938E-2</c:v>
                </c:pt>
                <c:pt idx="3355">
                  <c:v>7.366150844751411E-2</c:v>
                </c:pt>
                <c:pt idx="3356">
                  <c:v>7.3677123153426574E-2</c:v>
                </c:pt>
                <c:pt idx="3357">
                  <c:v>7.369003844831791E-2</c:v>
                </c:pt>
                <c:pt idx="3358">
                  <c:v>7.3690351961839443E-2</c:v>
                </c:pt>
                <c:pt idx="3359">
                  <c:v>7.369691987196654E-2</c:v>
                </c:pt>
                <c:pt idx="3360">
                  <c:v>7.3705678992922463E-2</c:v>
                </c:pt>
                <c:pt idx="3361">
                  <c:v>7.370937435832739E-2</c:v>
                </c:pt>
                <c:pt idx="3362">
                  <c:v>7.371626940206269E-2</c:v>
                </c:pt>
                <c:pt idx="3363">
                  <c:v>7.3723853972396072E-2</c:v>
                </c:pt>
                <c:pt idx="3364">
                  <c:v>7.3725332481387282E-2</c:v>
                </c:pt>
                <c:pt idx="3365">
                  <c:v>7.3729349214107107E-2</c:v>
                </c:pt>
                <c:pt idx="3366">
                  <c:v>7.3730006465558273E-2</c:v>
                </c:pt>
                <c:pt idx="3367">
                  <c:v>7.3732959787662047E-2</c:v>
                </c:pt>
                <c:pt idx="3368">
                  <c:v>7.3736320262715802E-2</c:v>
                </c:pt>
                <c:pt idx="3369">
                  <c:v>7.3747252022397097E-2</c:v>
                </c:pt>
                <c:pt idx="3370">
                  <c:v>7.3751558243762422E-2</c:v>
                </c:pt>
                <c:pt idx="3371">
                  <c:v>7.3761893306125773E-2</c:v>
                </c:pt>
                <c:pt idx="3372">
                  <c:v>7.3771412641103151E-2</c:v>
                </c:pt>
                <c:pt idx="3373">
                  <c:v>7.3773402883523673E-2</c:v>
                </c:pt>
                <c:pt idx="3374">
                  <c:v>7.3780598643077427E-2</c:v>
                </c:pt>
                <c:pt idx="3375">
                  <c:v>7.3796817393160227E-2</c:v>
                </c:pt>
                <c:pt idx="3376">
                  <c:v>7.3800108185278573E-2</c:v>
                </c:pt>
                <c:pt idx="3377">
                  <c:v>7.3804814150047374E-2</c:v>
                </c:pt>
                <c:pt idx="3378">
                  <c:v>7.3818577249697606E-2</c:v>
                </c:pt>
                <c:pt idx="3379">
                  <c:v>7.3823836414017005E-2</c:v>
                </c:pt>
                <c:pt idx="3380">
                  <c:v>7.3824770309851184E-2</c:v>
                </c:pt>
                <c:pt idx="3381">
                  <c:v>7.3831017917956682E-2</c:v>
                </c:pt>
                <c:pt idx="3382">
                  <c:v>7.3839864635787705E-2</c:v>
                </c:pt>
                <c:pt idx="3383">
                  <c:v>7.3841337016733136E-2</c:v>
                </c:pt>
                <c:pt idx="3384">
                  <c:v>7.3844560833083092E-2</c:v>
                </c:pt>
                <c:pt idx="3385">
                  <c:v>7.3847145105115419E-2</c:v>
                </c:pt>
                <c:pt idx="3386">
                  <c:v>7.3853018081230723E-2</c:v>
                </c:pt>
                <c:pt idx="3387">
                  <c:v>7.3856300447488296E-2</c:v>
                </c:pt>
                <c:pt idx="3388">
                  <c:v>7.3878561805831702E-2</c:v>
                </c:pt>
                <c:pt idx="3389">
                  <c:v>7.3889705652916582E-2</c:v>
                </c:pt>
                <c:pt idx="3390">
                  <c:v>7.3891390220754874E-2</c:v>
                </c:pt>
                <c:pt idx="3391">
                  <c:v>7.3898247300001677E-2</c:v>
                </c:pt>
                <c:pt idx="3392">
                  <c:v>7.3905202943392687E-2</c:v>
                </c:pt>
                <c:pt idx="3393">
                  <c:v>7.3914368829656921E-2</c:v>
                </c:pt>
                <c:pt idx="3394">
                  <c:v>7.3918994817373559E-2</c:v>
                </c:pt>
                <c:pt idx="3395">
                  <c:v>7.3926324616210029E-2</c:v>
                </c:pt>
                <c:pt idx="3396">
                  <c:v>7.3930670040784074E-2</c:v>
                </c:pt>
                <c:pt idx="3397">
                  <c:v>7.3931047213236109E-2</c:v>
                </c:pt>
                <c:pt idx="3398">
                  <c:v>7.3932423862855381E-2</c:v>
                </c:pt>
                <c:pt idx="3399">
                  <c:v>7.3938870945112756E-2</c:v>
                </c:pt>
                <c:pt idx="3400">
                  <c:v>7.3948803173388561E-2</c:v>
                </c:pt>
                <c:pt idx="3401">
                  <c:v>7.3948980601292125E-2</c:v>
                </c:pt>
                <c:pt idx="3402">
                  <c:v>7.3949066124136834E-2</c:v>
                </c:pt>
                <c:pt idx="3403">
                  <c:v>7.3951881288320087E-2</c:v>
                </c:pt>
                <c:pt idx="3404">
                  <c:v>7.3956011695019211E-2</c:v>
                </c:pt>
                <c:pt idx="3405">
                  <c:v>7.3956925909812871E-2</c:v>
                </c:pt>
                <c:pt idx="3406">
                  <c:v>7.396010531157006E-2</c:v>
                </c:pt>
                <c:pt idx="3407">
                  <c:v>7.3961164782119476E-2</c:v>
                </c:pt>
                <c:pt idx="3408">
                  <c:v>7.3965151431539741E-2</c:v>
                </c:pt>
                <c:pt idx="3409">
                  <c:v>7.3966557453655615E-2</c:v>
                </c:pt>
                <c:pt idx="3410">
                  <c:v>7.39819139957551E-2</c:v>
                </c:pt>
                <c:pt idx="3411">
                  <c:v>7.4003123242518343E-2</c:v>
                </c:pt>
                <c:pt idx="3412">
                  <c:v>7.4008034993588892E-2</c:v>
                </c:pt>
                <c:pt idx="3413">
                  <c:v>7.4010631243402888E-2</c:v>
                </c:pt>
                <c:pt idx="3414">
                  <c:v>7.401359632002899E-2</c:v>
                </c:pt>
                <c:pt idx="3415">
                  <c:v>7.4019147255108761E-2</c:v>
                </c:pt>
                <c:pt idx="3416">
                  <c:v>7.4021490612394214E-2</c:v>
                </c:pt>
                <c:pt idx="3417">
                  <c:v>7.4022322240735947E-2</c:v>
                </c:pt>
                <c:pt idx="3418">
                  <c:v>7.4027252978048422E-2</c:v>
                </c:pt>
                <c:pt idx="3419">
                  <c:v>7.4030014599748992E-2</c:v>
                </c:pt>
                <c:pt idx="3420">
                  <c:v>7.4038341718214634E-2</c:v>
                </c:pt>
                <c:pt idx="3421">
                  <c:v>7.4042205470867498E-2</c:v>
                </c:pt>
                <c:pt idx="3422">
                  <c:v>7.4044998973531354E-2</c:v>
                </c:pt>
                <c:pt idx="3423">
                  <c:v>7.4048894429284667E-2</c:v>
                </c:pt>
                <c:pt idx="3424">
                  <c:v>7.4051230013468902E-2</c:v>
                </c:pt>
                <c:pt idx="3425">
                  <c:v>7.4052316353967126E-2</c:v>
                </c:pt>
                <c:pt idx="3426">
                  <c:v>7.4060355798114957E-2</c:v>
                </c:pt>
                <c:pt idx="3427">
                  <c:v>7.4063678765756424E-2</c:v>
                </c:pt>
                <c:pt idx="3428">
                  <c:v>7.4069559476375155E-2</c:v>
                </c:pt>
                <c:pt idx="3429">
                  <c:v>7.4072601435476296E-2</c:v>
                </c:pt>
                <c:pt idx="3430">
                  <c:v>7.4073610861360231E-2</c:v>
                </c:pt>
                <c:pt idx="3431">
                  <c:v>7.4075184149191814E-2</c:v>
                </c:pt>
                <c:pt idx="3432">
                  <c:v>7.4075472737819614E-2</c:v>
                </c:pt>
                <c:pt idx="3433">
                  <c:v>7.4077488133586833E-2</c:v>
                </c:pt>
                <c:pt idx="3434">
                  <c:v>7.4077787174799736E-2</c:v>
                </c:pt>
                <c:pt idx="3435">
                  <c:v>7.4084544601240962E-2</c:v>
                </c:pt>
                <c:pt idx="3436">
                  <c:v>7.4090793051976134E-2</c:v>
                </c:pt>
                <c:pt idx="3437">
                  <c:v>7.4092967166493773E-2</c:v>
                </c:pt>
                <c:pt idx="3438">
                  <c:v>7.4094494672018091E-2</c:v>
                </c:pt>
                <c:pt idx="3439">
                  <c:v>7.4098303430610621E-2</c:v>
                </c:pt>
                <c:pt idx="3440">
                  <c:v>7.4100168801361332E-2</c:v>
                </c:pt>
                <c:pt idx="3441">
                  <c:v>7.4117057325527452E-2</c:v>
                </c:pt>
                <c:pt idx="3442">
                  <c:v>7.4123511215967372E-2</c:v>
                </c:pt>
                <c:pt idx="3443">
                  <c:v>7.4148520951934915E-2</c:v>
                </c:pt>
                <c:pt idx="3444">
                  <c:v>7.4155920196085121E-2</c:v>
                </c:pt>
                <c:pt idx="3445">
                  <c:v>7.4162912927541805E-2</c:v>
                </c:pt>
                <c:pt idx="3446">
                  <c:v>7.417644059787179E-2</c:v>
                </c:pt>
                <c:pt idx="3447">
                  <c:v>7.4185209290779278E-2</c:v>
                </c:pt>
                <c:pt idx="3448">
                  <c:v>7.4188261749222467E-2</c:v>
                </c:pt>
                <c:pt idx="3449">
                  <c:v>7.4188698402010048E-2</c:v>
                </c:pt>
                <c:pt idx="3450">
                  <c:v>7.419211171693435E-2</c:v>
                </c:pt>
                <c:pt idx="3451">
                  <c:v>7.4192651840663315E-2</c:v>
                </c:pt>
                <c:pt idx="3452">
                  <c:v>7.4244142712769468E-2</c:v>
                </c:pt>
                <c:pt idx="3453">
                  <c:v>7.4253275470680932E-2</c:v>
                </c:pt>
                <c:pt idx="3454">
                  <c:v>7.4261173516147763E-2</c:v>
                </c:pt>
                <c:pt idx="3455">
                  <c:v>7.4261656474123167E-2</c:v>
                </c:pt>
                <c:pt idx="3456">
                  <c:v>7.4261963554277458E-2</c:v>
                </c:pt>
                <c:pt idx="3457">
                  <c:v>7.4262397235011088E-2</c:v>
                </c:pt>
                <c:pt idx="3458">
                  <c:v>7.4293706376999752E-2</c:v>
                </c:pt>
                <c:pt idx="3459">
                  <c:v>7.4309341678656923E-2</c:v>
                </c:pt>
                <c:pt idx="3460">
                  <c:v>7.4312767723518011E-2</c:v>
                </c:pt>
                <c:pt idx="3461">
                  <c:v>7.4320062733888997E-2</c:v>
                </c:pt>
                <c:pt idx="3462">
                  <c:v>7.4338913394471837E-2</c:v>
                </c:pt>
                <c:pt idx="3463">
                  <c:v>7.4347949502374111E-2</c:v>
                </c:pt>
                <c:pt idx="3464">
                  <c:v>7.4356083155927621E-2</c:v>
                </c:pt>
                <c:pt idx="3465">
                  <c:v>7.4366539303573814E-2</c:v>
                </c:pt>
                <c:pt idx="3466">
                  <c:v>7.4376030492170148E-2</c:v>
                </c:pt>
                <c:pt idx="3467">
                  <c:v>7.437937339757851E-2</c:v>
                </c:pt>
                <c:pt idx="3468">
                  <c:v>7.4396525390499624E-2</c:v>
                </c:pt>
                <c:pt idx="3469">
                  <c:v>7.440385022025775E-2</c:v>
                </c:pt>
                <c:pt idx="3470">
                  <c:v>7.4406504551322014E-2</c:v>
                </c:pt>
                <c:pt idx="3471">
                  <c:v>7.4407094651949279E-2</c:v>
                </c:pt>
                <c:pt idx="3472">
                  <c:v>7.4411180455782905E-2</c:v>
                </c:pt>
                <c:pt idx="3473">
                  <c:v>7.4412317188963184E-2</c:v>
                </c:pt>
                <c:pt idx="3474">
                  <c:v>7.4415175413789156E-2</c:v>
                </c:pt>
                <c:pt idx="3475">
                  <c:v>7.4416102820460822E-2</c:v>
                </c:pt>
                <c:pt idx="3476">
                  <c:v>7.442276012089985E-2</c:v>
                </c:pt>
                <c:pt idx="3477">
                  <c:v>7.4424341686736201E-2</c:v>
                </c:pt>
                <c:pt idx="3478">
                  <c:v>7.4440482179082432E-2</c:v>
                </c:pt>
                <c:pt idx="3479">
                  <c:v>7.4451008829297408E-2</c:v>
                </c:pt>
                <c:pt idx="3480">
                  <c:v>7.4451525762668322E-2</c:v>
                </c:pt>
                <c:pt idx="3481">
                  <c:v>7.4464773531157089E-2</c:v>
                </c:pt>
                <c:pt idx="3482">
                  <c:v>7.4466922652794337E-2</c:v>
                </c:pt>
                <c:pt idx="3483">
                  <c:v>7.4471862894213384E-2</c:v>
                </c:pt>
                <c:pt idx="3484">
                  <c:v>7.4473348783281629E-2</c:v>
                </c:pt>
                <c:pt idx="3485">
                  <c:v>7.448352782366556E-2</c:v>
                </c:pt>
                <c:pt idx="3486">
                  <c:v>7.4486933020921492E-2</c:v>
                </c:pt>
                <c:pt idx="3487">
                  <c:v>7.4490070412375167E-2</c:v>
                </c:pt>
                <c:pt idx="3488">
                  <c:v>7.4499747137198091E-2</c:v>
                </c:pt>
                <c:pt idx="3489">
                  <c:v>7.4506478669086121E-2</c:v>
                </c:pt>
                <c:pt idx="3490">
                  <c:v>7.4520625648622746E-2</c:v>
                </c:pt>
                <c:pt idx="3491">
                  <c:v>7.4521666059055358E-2</c:v>
                </c:pt>
                <c:pt idx="3492">
                  <c:v>7.4534406723773872E-2</c:v>
                </c:pt>
                <c:pt idx="3493">
                  <c:v>7.4542809432094695E-2</c:v>
                </c:pt>
                <c:pt idx="3494">
                  <c:v>7.4547123774191648E-2</c:v>
                </c:pt>
                <c:pt idx="3495">
                  <c:v>7.4562653076147456E-2</c:v>
                </c:pt>
                <c:pt idx="3496">
                  <c:v>7.4564538457765034E-2</c:v>
                </c:pt>
                <c:pt idx="3497">
                  <c:v>7.456936694066757E-2</c:v>
                </c:pt>
                <c:pt idx="3498">
                  <c:v>7.4573635983900224E-2</c:v>
                </c:pt>
                <c:pt idx="3499">
                  <c:v>7.4574950121434155E-2</c:v>
                </c:pt>
                <c:pt idx="3500">
                  <c:v>7.4583032041504529E-2</c:v>
                </c:pt>
                <c:pt idx="3501">
                  <c:v>7.4586902636840993E-2</c:v>
                </c:pt>
                <c:pt idx="3502">
                  <c:v>7.4589984533337483E-2</c:v>
                </c:pt>
                <c:pt idx="3503">
                  <c:v>7.4596792486804703E-2</c:v>
                </c:pt>
                <c:pt idx="3504">
                  <c:v>7.4604202073786319E-2</c:v>
                </c:pt>
                <c:pt idx="3505">
                  <c:v>7.461733964104876E-2</c:v>
                </c:pt>
                <c:pt idx="3506">
                  <c:v>7.4621744413967211E-2</c:v>
                </c:pt>
                <c:pt idx="3507">
                  <c:v>7.4632589409230204E-2</c:v>
                </c:pt>
                <c:pt idx="3508">
                  <c:v>7.463673165697618E-2</c:v>
                </c:pt>
                <c:pt idx="3509">
                  <c:v>7.4638602117632125E-2</c:v>
                </c:pt>
                <c:pt idx="3510">
                  <c:v>7.4640775794445405E-2</c:v>
                </c:pt>
                <c:pt idx="3511">
                  <c:v>7.4647150199881732E-2</c:v>
                </c:pt>
                <c:pt idx="3512">
                  <c:v>7.4654023515454332E-2</c:v>
                </c:pt>
                <c:pt idx="3513">
                  <c:v>7.4662387776496433E-2</c:v>
                </c:pt>
                <c:pt idx="3514">
                  <c:v>7.4669231946663944E-2</c:v>
                </c:pt>
                <c:pt idx="3515">
                  <c:v>7.4671782183009058E-2</c:v>
                </c:pt>
                <c:pt idx="3516">
                  <c:v>7.4683568040246284E-2</c:v>
                </c:pt>
                <c:pt idx="3517">
                  <c:v>7.4684265664162655E-2</c:v>
                </c:pt>
                <c:pt idx="3518">
                  <c:v>7.4685629395363259E-2</c:v>
                </c:pt>
                <c:pt idx="3519">
                  <c:v>7.4688144804638881E-2</c:v>
                </c:pt>
                <c:pt idx="3520">
                  <c:v>7.469013962407213E-2</c:v>
                </c:pt>
                <c:pt idx="3521">
                  <c:v>7.469884622877096E-2</c:v>
                </c:pt>
                <c:pt idx="3522">
                  <c:v>7.4706935441727698E-2</c:v>
                </c:pt>
                <c:pt idx="3523">
                  <c:v>7.4718072138037259E-2</c:v>
                </c:pt>
                <c:pt idx="3524">
                  <c:v>7.4719986258084306E-2</c:v>
                </c:pt>
                <c:pt idx="3525">
                  <c:v>7.4721727037647206E-2</c:v>
                </c:pt>
                <c:pt idx="3526">
                  <c:v>7.4724194671699121E-2</c:v>
                </c:pt>
                <c:pt idx="3527">
                  <c:v>7.4726905626458423E-2</c:v>
                </c:pt>
                <c:pt idx="3528">
                  <c:v>7.4736834006324734E-2</c:v>
                </c:pt>
                <c:pt idx="3529">
                  <c:v>7.4752458927087428E-2</c:v>
                </c:pt>
                <c:pt idx="3530">
                  <c:v>7.4775442800825306E-2</c:v>
                </c:pt>
                <c:pt idx="3531">
                  <c:v>7.4775953478077389E-2</c:v>
                </c:pt>
                <c:pt idx="3532">
                  <c:v>7.4777832254448159E-2</c:v>
                </c:pt>
                <c:pt idx="3533">
                  <c:v>7.4782286971332323E-2</c:v>
                </c:pt>
                <c:pt idx="3534">
                  <c:v>7.4783291668847104E-2</c:v>
                </c:pt>
                <c:pt idx="3535">
                  <c:v>7.4785836986441978E-2</c:v>
                </c:pt>
                <c:pt idx="3536">
                  <c:v>7.4788033370797855E-2</c:v>
                </c:pt>
                <c:pt idx="3537">
                  <c:v>7.4812053018207425E-2</c:v>
                </c:pt>
                <c:pt idx="3538">
                  <c:v>7.4817569586700453E-2</c:v>
                </c:pt>
                <c:pt idx="3539">
                  <c:v>7.4823051922625505E-2</c:v>
                </c:pt>
                <c:pt idx="3540">
                  <c:v>7.4824440958321942E-2</c:v>
                </c:pt>
                <c:pt idx="3541">
                  <c:v>7.482671604920467E-2</c:v>
                </c:pt>
                <c:pt idx="3542">
                  <c:v>7.482686913288765E-2</c:v>
                </c:pt>
                <c:pt idx="3543">
                  <c:v>7.4829207657239633E-2</c:v>
                </c:pt>
                <c:pt idx="3544">
                  <c:v>7.4839894567264087E-2</c:v>
                </c:pt>
                <c:pt idx="3545">
                  <c:v>7.4846671601731765E-2</c:v>
                </c:pt>
                <c:pt idx="3546">
                  <c:v>7.4851041632735468E-2</c:v>
                </c:pt>
                <c:pt idx="3547">
                  <c:v>7.485181064463392E-2</c:v>
                </c:pt>
                <c:pt idx="3548">
                  <c:v>7.4872000485695867E-2</c:v>
                </c:pt>
                <c:pt idx="3549">
                  <c:v>7.4894122566429244E-2</c:v>
                </c:pt>
                <c:pt idx="3550">
                  <c:v>7.4897902635610289E-2</c:v>
                </c:pt>
                <c:pt idx="3551">
                  <c:v>7.4903522727948535E-2</c:v>
                </c:pt>
                <c:pt idx="3552">
                  <c:v>7.4905406136726416E-2</c:v>
                </c:pt>
                <c:pt idx="3553">
                  <c:v>7.4908071181991387E-2</c:v>
                </c:pt>
                <c:pt idx="3554">
                  <c:v>7.490955380017289E-2</c:v>
                </c:pt>
                <c:pt idx="3555">
                  <c:v>7.4909675881451934E-2</c:v>
                </c:pt>
                <c:pt idx="3556">
                  <c:v>7.4910348604817628E-2</c:v>
                </c:pt>
                <c:pt idx="3557">
                  <c:v>7.4913356388885272E-2</c:v>
                </c:pt>
                <c:pt idx="3558">
                  <c:v>7.4914860954459095E-2</c:v>
                </c:pt>
                <c:pt idx="3559">
                  <c:v>7.4923754180191954E-2</c:v>
                </c:pt>
                <c:pt idx="3560">
                  <c:v>7.493310337132951E-2</c:v>
                </c:pt>
                <c:pt idx="3561">
                  <c:v>7.4941144549320923E-2</c:v>
                </c:pt>
                <c:pt idx="3562">
                  <c:v>7.4944394419932267E-2</c:v>
                </c:pt>
                <c:pt idx="3563">
                  <c:v>7.4946891339472077E-2</c:v>
                </c:pt>
                <c:pt idx="3564">
                  <c:v>7.4954320774775596E-2</c:v>
                </c:pt>
                <c:pt idx="3565">
                  <c:v>7.4963024210810622E-2</c:v>
                </c:pt>
                <c:pt idx="3566">
                  <c:v>7.4967295829823394E-2</c:v>
                </c:pt>
                <c:pt idx="3567">
                  <c:v>7.4968761823012625E-2</c:v>
                </c:pt>
                <c:pt idx="3568">
                  <c:v>7.4973279060016995E-2</c:v>
                </c:pt>
                <c:pt idx="3569">
                  <c:v>7.4975441149551986E-2</c:v>
                </c:pt>
                <c:pt idx="3570">
                  <c:v>7.4975544859044257E-2</c:v>
                </c:pt>
                <c:pt idx="3571">
                  <c:v>7.4985689296600391E-2</c:v>
                </c:pt>
                <c:pt idx="3572">
                  <c:v>7.4992344212864312E-2</c:v>
                </c:pt>
                <c:pt idx="3573">
                  <c:v>7.4997448235170461E-2</c:v>
                </c:pt>
                <c:pt idx="3574">
                  <c:v>7.5000273704828702E-2</c:v>
                </c:pt>
                <c:pt idx="3575">
                  <c:v>7.5022499482535226E-2</c:v>
                </c:pt>
                <c:pt idx="3576">
                  <c:v>7.5029571114094487E-2</c:v>
                </c:pt>
                <c:pt idx="3577">
                  <c:v>7.5036180367607161E-2</c:v>
                </c:pt>
                <c:pt idx="3578">
                  <c:v>7.505034838116971E-2</c:v>
                </c:pt>
                <c:pt idx="3579">
                  <c:v>7.5054291728727476E-2</c:v>
                </c:pt>
                <c:pt idx="3580">
                  <c:v>7.5058705705842776E-2</c:v>
                </c:pt>
                <c:pt idx="3581">
                  <c:v>7.505884702515904E-2</c:v>
                </c:pt>
                <c:pt idx="3582">
                  <c:v>7.5071061015360124E-2</c:v>
                </c:pt>
                <c:pt idx="3583">
                  <c:v>7.5079697617072505E-2</c:v>
                </c:pt>
                <c:pt idx="3584">
                  <c:v>7.5103842645552324E-2</c:v>
                </c:pt>
                <c:pt idx="3585">
                  <c:v>7.5108119032616272E-2</c:v>
                </c:pt>
                <c:pt idx="3586">
                  <c:v>7.5109341600087642E-2</c:v>
                </c:pt>
                <c:pt idx="3587">
                  <c:v>7.5109589121732268E-2</c:v>
                </c:pt>
                <c:pt idx="3588">
                  <c:v>7.5110106581267849E-2</c:v>
                </c:pt>
                <c:pt idx="3589">
                  <c:v>7.511365991324237E-2</c:v>
                </c:pt>
                <c:pt idx="3590">
                  <c:v>7.513528590348148E-2</c:v>
                </c:pt>
                <c:pt idx="3591">
                  <c:v>7.5136115402913331E-2</c:v>
                </c:pt>
                <c:pt idx="3592">
                  <c:v>7.5162964542800415E-2</c:v>
                </c:pt>
                <c:pt idx="3593">
                  <c:v>7.5173229161662899E-2</c:v>
                </c:pt>
                <c:pt idx="3594">
                  <c:v>7.5176291827901101E-2</c:v>
                </c:pt>
                <c:pt idx="3595">
                  <c:v>7.5201835409763759E-2</c:v>
                </c:pt>
                <c:pt idx="3596">
                  <c:v>7.5215451663427246E-2</c:v>
                </c:pt>
                <c:pt idx="3597">
                  <c:v>7.5217201919944007E-2</c:v>
                </c:pt>
                <c:pt idx="3598">
                  <c:v>7.5221851525826888E-2</c:v>
                </c:pt>
                <c:pt idx="3599">
                  <c:v>7.5227711546525189E-2</c:v>
                </c:pt>
                <c:pt idx="3600">
                  <c:v>7.5230766760286089E-2</c:v>
                </c:pt>
                <c:pt idx="3601">
                  <c:v>7.5231225185072956E-2</c:v>
                </c:pt>
                <c:pt idx="3602">
                  <c:v>7.5256953712432198E-2</c:v>
                </c:pt>
                <c:pt idx="3603">
                  <c:v>7.52578047993782E-2</c:v>
                </c:pt>
                <c:pt idx="3604">
                  <c:v>7.5260795189951782E-2</c:v>
                </c:pt>
                <c:pt idx="3605">
                  <c:v>7.5263420665493755E-2</c:v>
                </c:pt>
                <c:pt idx="3606">
                  <c:v>7.5271186657817721E-2</c:v>
                </c:pt>
                <c:pt idx="3607">
                  <c:v>7.5278547582099259E-2</c:v>
                </c:pt>
                <c:pt idx="3608">
                  <c:v>7.5280185367515934E-2</c:v>
                </c:pt>
                <c:pt idx="3609">
                  <c:v>7.5290157619980036E-2</c:v>
                </c:pt>
                <c:pt idx="3610">
                  <c:v>7.5290528036720442E-2</c:v>
                </c:pt>
                <c:pt idx="3611">
                  <c:v>7.5290799350419255E-2</c:v>
                </c:pt>
                <c:pt idx="3612">
                  <c:v>7.5297091639853111E-2</c:v>
                </c:pt>
                <c:pt idx="3613">
                  <c:v>7.5297347837759057E-2</c:v>
                </c:pt>
                <c:pt idx="3614">
                  <c:v>7.5297657494631687E-2</c:v>
                </c:pt>
                <c:pt idx="3615">
                  <c:v>7.5300060682345279E-2</c:v>
                </c:pt>
                <c:pt idx="3616">
                  <c:v>7.5320390791124348E-2</c:v>
                </c:pt>
                <c:pt idx="3617">
                  <c:v>7.5322536505736268E-2</c:v>
                </c:pt>
                <c:pt idx="3618">
                  <c:v>7.5324921243992496E-2</c:v>
                </c:pt>
                <c:pt idx="3619">
                  <c:v>7.5332533910217145E-2</c:v>
                </c:pt>
                <c:pt idx="3620">
                  <c:v>7.5345013497319646E-2</c:v>
                </c:pt>
                <c:pt idx="3621">
                  <c:v>7.534563190693612E-2</c:v>
                </c:pt>
                <c:pt idx="3622">
                  <c:v>7.5360595775066097E-2</c:v>
                </c:pt>
                <c:pt idx="3623">
                  <c:v>7.5373303817322074E-2</c:v>
                </c:pt>
                <c:pt idx="3624">
                  <c:v>7.5407704497723549E-2</c:v>
                </c:pt>
                <c:pt idx="3625">
                  <c:v>7.5413001430852028E-2</c:v>
                </c:pt>
                <c:pt idx="3626">
                  <c:v>7.5420418204172529E-2</c:v>
                </c:pt>
                <c:pt idx="3627">
                  <c:v>7.5420637697275986E-2</c:v>
                </c:pt>
                <c:pt idx="3628">
                  <c:v>7.5422052272716839E-2</c:v>
                </c:pt>
                <c:pt idx="3629">
                  <c:v>7.5422456283811459E-2</c:v>
                </c:pt>
                <c:pt idx="3630">
                  <c:v>7.5435361212389404E-2</c:v>
                </c:pt>
                <c:pt idx="3631">
                  <c:v>7.5441761537906424E-2</c:v>
                </c:pt>
                <c:pt idx="3632">
                  <c:v>7.544316350329236E-2</c:v>
                </c:pt>
                <c:pt idx="3633">
                  <c:v>7.5454439290889075E-2</c:v>
                </c:pt>
                <c:pt idx="3634">
                  <c:v>7.5457554894232948E-2</c:v>
                </c:pt>
                <c:pt idx="3635">
                  <c:v>7.5463810168199807E-2</c:v>
                </c:pt>
                <c:pt idx="3636">
                  <c:v>7.5473615679358064E-2</c:v>
                </c:pt>
                <c:pt idx="3637">
                  <c:v>7.5474907920391271E-2</c:v>
                </c:pt>
                <c:pt idx="3638">
                  <c:v>7.547751040366335E-2</c:v>
                </c:pt>
                <c:pt idx="3639">
                  <c:v>7.547905661451032E-2</c:v>
                </c:pt>
                <c:pt idx="3640">
                  <c:v>7.5481328793782151E-2</c:v>
                </c:pt>
                <c:pt idx="3641">
                  <c:v>7.5495612448001057E-2</c:v>
                </c:pt>
                <c:pt idx="3642">
                  <c:v>7.5511148768805256E-2</c:v>
                </c:pt>
                <c:pt idx="3643">
                  <c:v>7.5514445741607317E-2</c:v>
                </c:pt>
                <c:pt idx="3644">
                  <c:v>7.5515728902399867E-2</c:v>
                </c:pt>
                <c:pt idx="3645">
                  <c:v>7.5517876990839283E-2</c:v>
                </c:pt>
                <c:pt idx="3646">
                  <c:v>7.5518478934101921E-2</c:v>
                </c:pt>
                <c:pt idx="3647">
                  <c:v>7.5519178832079481E-2</c:v>
                </c:pt>
                <c:pt idx="3648">
                  <c:v>7.5521454268720714E-2</c:v>
                </c:pt>
                <c:pt idx="3649">
                  <c:v>7.55223762746077E-2</c:v>
                </c:pt>
                <c:pt idx="3650">
                  <c:v>7.5545429902757019E-2</c:v>
                </c:pt>
                <c:pt idx="3651">
                  <c:v>7.5552174132972591E-2</c:v>
                </c:pt>
                <c:pt idx="3652">
                  <c:v>7.555259025520128E-2</c:v>
                </c:pt>
                <c:pt idx="3653">
                  <c:v>7.5555326461396607E-2</c:v>
                </c:pt>
                <c:pt idx="3654">
                  <c:v>7.5560608956739231E-2</c:v>
                </c:pt>
                <c:pt idx="3655">
                  <c:v>7.5572908012995613E-2</c:v>
                </c:pt>
                <c:pt idx="3656">
                  <c:v>7.5582226079288731E-2</c:v>
                </c:pt>
                <c:pt idx="3657">
                  <c:v>7.5584375068919962E-2</c:v>
                </c:pt>
                <c:pt idx="3658">
                  <c:v>7.5599613856667885E-2</c:v>
                </c:pt>
                <c:pt idx="3659">
                  <c:v>7.5603684708494975E-2</c:v>
                </c:pt>
                <c:pt idx="3660">
                  <c:v>7.5609195226366846E-2</c:v>
                </c:pt>
                <c:pt idx="3661">
                  <c:v>7.5616565126930685E-2</c:v>
                </c:pt>
                <c:pt idx="3662">
                  <c:v>7.5625630354106521E-2</c:v>
                </c:pt>
                <c:pt idx="3663">
                  <c:v>7.562660312087921E-2</c:v>
                </c:pt>
                <c:pt idx="3664">
                  <c:v>7.5635122655717438E-2</c:v>
                </c:pt>
                <c:pt idx="3665">
                  <c:v>7.5662368053694376E-2</c:v>
                </c:pt>
                <c:pt idx="3666">
                  <c:v>7.5662683745383749E-2</c:v>
                </c:pt>
                <c:pt idx="3667">
                  <c:v>7.5664894724722487E-2</c:v>
                </c:pt>
                <c:pt idx="3668">
                  <c:v>7.566505527347886E-2</c:v>
                </c:pt>
                <c:pt idx="3669">
                  <c:v>7.567335420771662E-2</c:v>
                </c:pt>
                <c:pt idx="3670">
                  <c:v>7.5684166017484247E-2</c:v>
                </c:pt>
                <c:pt idx="3671">
                  <c:v>7.5684662288824645E-2</c:v>
                </c:pt>
                <c:pt idx="3672">
                  <c:v>7.5686138922291438E-2</c:v>
                </c:pt>
                <c:pt idx="3673">
                  <c:v>7.5687048971167625E-2</c:v>
                </c:pt>
                <c:pt idx="3674">
                  <c:v>7.569305762714261E-2</c:v>
                </c:pt>
                <c:pt idx="3675">
                  <c:v>7.5710582094480033E-2</c:v>
                </c:pt>
                <c:pt idx="3676">
                  <c:v>7.5711111076088161E-2</c:v>
                </c:pt>
                <c:pt idx="3677">
                  <c:v>7.5711272936969526E-2</c:v>
                </c:pt>
                <c:pt idx="3678">
                  <c:v>7.5722978474834862E-2</c:v>
                </c:pt>
                <c:pt idx="3679">
                  <c:v>7.5734540905454811E-2</c:v>
                </c:pt>
                <c:pt idx="3680">
                  <c:v>7.5742880621728154E-2</c:v>
                </c:pt>
                <c:pt idx="3681">
                  <c:v>7.5759320687148121E-2</c:v>
                </c:pt>
                <c:pt idx="3682">
                  <c:v>7.5759670873622453E-2</c:v>
                </c:pt>
                <c:pt idx="3683">
                  <c:v>7.5771746840414683E-2</c:v>
                </c:pt>
                <c:pt idx="3684">
                  <c:v>7.5772365281361359E-2</c:v>
                </c:pt>
                <c:pt idx="3685">
                  <c:v>7.5790102076239041E-2</c:v>
                </c:pt>
                <c:pt idx="3686">
                  <c:v>7.5791157235601508E-2</c:v>
                </c:pt>
                <c:pt idx="3687">
                  <c:v>7.5791522698748573E-2</c:v>
                </c:pt>
                <c:pt idx="3688">
                  <c:v>7.5796000324513155E-2</c:v>
                </c:pt>
                <c:pt idx="3689">
                  <c:v>7.583205322121192E-2</c:v>
                </c:pt>
                <c:pt idx="3690">
                  <c:v>7.583265416577506E-2</c:v>
                </c:pt>
                <c:pt idx="3691">
                  <c:v>7.583408988911701E-2</c:v>
                </c:pt>
                <c:pt idx="3692">
                  <c:v>7.5846515230488243E-2</c:v>
                </c:pt>
                <c:pt idx="3693">
                  <c:v>7.585391230060666E-2</c:v>
                </c:pt>
                <c:pt idx="3694">
                  <c:v>7.5860659070646388E-2</c:v>
                </c:pt>
                <c:pt idx="3695">
                  <c:v>7.5862097378079113E-2</c:v>
                </c:pt>
                <c:pt idx="3696">
                  <c:v>7.586542353585006E-2</c:v>
                </c:pt>
                <c:pt idx="3697">
                  <c:v>7.5883768304678273E-2</c:v>
                </c:pt>
                <c:pt idx="3698">
                  <c:v>7.5890256823683597E-2</c:v>
                </c:pt>
                <c:pt idx="3699">
                  <c:v>7.589481353668337E-2</c:v>
                </c:pt>
                <c:pt idx="3700">
                  <c:v>7.5895209533415345E-2</c:v>
                </c:pt>
                <c:pt idx="3701">
                  <c:v>7.5896030976261769E-2</c:v>
                </c:pt>
                <c:pt idx="3702">
                  <c:v>7.5904898535866225E-2</c:v>
                </c:pt>
                <c:pt idx="3703">
                  <c:v>7.5906468217435311E-2</c:v>
                </c:pt>
                <c:pt idx="3704">
                  <c:v>7.5911377276263375E-2</c:v>
                </c:pt>
                <c:pt idx="3705">
                  <c:v>7.5936291641003947E-2</c:v>
                </c:pt>
                <c:pt idx="3706">
                  <c:v>7.5938647164927792E-2</c:v>
                </c:pt>
                <c:pt idx="3707">
                  <c:v>7.5940204359494293E-2</c:v>
                </c:pt>
                <c:pt idx="3708">
                  <c:v>7.5949763671701351E-2</c:v>
                </c:pt>
                <c:pt idx="3709">
                  <c:v>7.5958019290646564E-2</c:v>
                </c:pt>
                <c:pt idx="3710">
                  <c:v>7.5978530797789004E-2</c:v>
                </c:pt>
                <c:pt idx="3711">
                  <c:v>7.5993529858874476E-2</c:v>
                </c:pt>
                <c:pt idx="3712">
                  <c:v>7.6010481952629952E-2</c:v>
                </c:pt>
                <c:pt idx="3713">
                  <c:v>7.6014382502837444E-2</c:v>
                </c:pt>
                <c:pt idx="3714">
                  <c:v>7.6037461991838196E-2</c:v>
                </c:pt>
                <c:pt idx="3715">
                  <c:v>7.6046784639374129E-2</c:v>
                </c:pt>
                <c:pt idx="3716">
                  <c:v>7.6046804092511855E-2</c:v>
                </c:pt>
                <c:pt idx="3717">
                  <c:v>7.6050476857562027E-2</c:v>
                </c:pt>
                <c:pt idx="3718">
                  <c:v>7.6051675918809652E-2</c:v>
                </c:pt>
                <c:pt idx="3719">
                  <c:v>7.6052415901707096E-2</c:v>
                </c:pt>
                <c:pt idx="3720">
                  <c:v>7.6057607768421409E-2</c:v>
                </c:pt>
                <c:pt idx="3721">
                  <c:v>7.6059370901842935E-2</c:v>
                </c:pt>
                <c:pt idx="3722">
                  <c:v>7.6066640461187898E-2</c:v>
                </c:pt>
                <c:pt idx="3723">
                  <c:v>7.6069030643866886E-2</c:v>
                </c:pt>
                <c:pt idx="3724">
                  <c:v>7.6071332888424575E-2</c:v>
                </c:pt>
                <c:pt idx="3725">
                  <c:v>7.6076516783275538E-2</c:v>
                </c:pt>
                <c:pt idx="3726">
                  <c:v>7.6082843552991317E-2</c:v>
                </c:pt>
                <c:pt idx="3727">
                  <c:v>7.6087940036675877E-2</c:v>
                </c:pt>
                <c:pt idx="3728">
                  <c:v>7.6091217783246623E-2</c:v>
                </c:pt>
                <c:pt idx="3729">
                  <c:v>7.6091799298256907E-2</c:v>
                </c:pt>
                <c:pt idx="3730">
                  <c:v>7.6093070205792812E-2</c:v>
                </c:pt>
                <c:pt idx="3731">
                  <c:v>7.6102029142735603E-2</c:v>
                </c:pt>
                <c:pt idx="3732">
                  <c:v>7.6105268956635067E-2</c:v>
                </c:pt>
                <c:pt idx="3733">
                  <c:v>7.6105896153113833E-2</c:v>
                </c:pt>
                <c:pt idx="3734">
                  <c:v>7.6109882205394205E-2</c:v>
                </c:pt>
                <c:pt idx="3735">
                  <c:v>7.6111012619386992E-2</c:v>
                </c:pt>
                <c:pt idx="3736">
                  <c:v>7.6112303421695865E-2</c:v>
                </c:pt>
                <c:pt idx="3737">
                  <c:v>7.6122810716143685E-2</c:v>
                </c:pt>
                <c:pt idx="3738">
                  <c:v>7.6149281532099031E-2</c:v>
                </c:pt>
                <c:pt idx="3739">
                  <c:v>7.6162603386664196E-2</c:v>
                </c:pt>
                <c:pt idx="3740">
                  <c:v>7.6164515956886072E-2</c:v>
                </c:pt>
                <c:pt idx="3741">
                  <c:v>7.61719248391588E-2</c:v>
                </c:pt>
                <c:pt idx="3742">
                  <c:v>7.6175792245448695E-2</c:v>
                </c:pt>
                <c:pt idx="3743">
                  <c:v>7.617659446249167E-2</c:v>
                </c:pt>
                <c:pt idx="3744">
                  <c:v>7.6177677432053267E-2</c:v>
                </c:pt>
                <c:pt idx="3745">
                  <c:v>7.6182044522378992E-2</c:v>
                </c:pt>
                <c:pt idx="3746">
                  <c:v>7.6188875514311444E-2</c:v>
                </c:pt>
                <c:pt idx="3747">
                  <c:v>7.6189436819510306E-2</c:v>
                </c:pt>
                <c:pt idx="3748">
                  <c:v>7.6195628252308217E-2</c:v>
                </c:pt>
                <c:pt idx="3749">
                  <c:v>7.6205522487470784E-2</c:v>
                </c:pt>
                <c:pt idx="3750">
                  <c:v>7.621434102461537E-2</c:v>
                </c:pt>
                <c:pt idx="3751">
                  <c:v>7.6216045654651496E-2</c:v>
                </c:pt>
                <c:pt idx="3752">
                  <c:v>7.6220901149438414E-2</c:v>
                </c:pt>
                <c:pt idx="3753">
                  <c:v>7.6224110924748456E-2</c:v>
                </c:pt>
                <c:pt idx="3754">
                  <c:v>7.6236645259535663E-2</c:v>
                </c:pt>
                <c:pt idx="3755">
                  <c:v>7.6250906509897881E-2</c:v>
                </c:pt>
                <c:pt idx="3756">
                  <c:v>7.6252383740122304E-2</c:v>
                </c:pt>
                <c:pt idx="3757">
                  <c:v>7.6252486858864349E-2</c:v>
                </c:pt>
                <c:pt idx="3758">
                  <c:v>7.6253142684448674E-2</c:v>
                </c:pt>
                <c:pt idx="3759">
                  <c:v>7.6255924634186623E-2</c:v>
                </c:pt>
                <c:pt idx="3760">
                  <c:v>7.6260873059005793E-2</c:v>
                </c:pt>
                <c:pt idx="3761">
                  <c:v>7.6261810660852039E-2</c:v>
                </c:pt>
                <c:pt idx="3762">
                  <c:v>7.6273973864127848E-2</c:v>
                </c:pt>
                <c:pt idx="3763">
                  <c:v>7.6274183773653775E-2</c:v>
                </c:pt>
                <c:pt idx="3764">
                  <c:v>7.627800762863049E-2</c:v>
                </c:pt>
                <c:pt idx="3765">
                  <c:v>7.6289655551982333E-2</c:v>
                </c:pt>
                <c:pt idx="3766">
                  <c:v>7.6291047999848524E-2</c:v>
                </c:pt>
                <c:pt idx="3767">
                  <c:v>7.6291745121109991E-2</c:v>
                </c:pt>
                <c:pt idx="3768">
                  <c:v>7.629271901528048E-2</c:v>
                </c:pt>
                <c:pt idx="3769">
                  <c:v>7.6299286556977597E-2</c:v>
                </c:pt>
                <c:pt idx="3770">
                  <c:v>7.6299798542750458E-2</c:v>
                </c:pt>
                <c:pt idx="3771">
                  <c:v>7.6307138269598271E-2</c:v>
                </c:pt>
                <c:pt idx="3772">
                  <c:v>7.6309518059687012E-2</c:v>
                </c:pt>
                <c:pt idx="3773">
                  <c:v>7.631618712152774E-2</c:v>
                </c:pt>
                <c:pt idx="3774">
                  <c:v>7.6335391320276336E-2</c:v>
                </c:pt>
                <c:pt idx="3775">
                  <c:v>7.6336389478084091E-2</c:v>
                </c:pt>
                <c:pt idx="3776">
                  <c:v>7.6339064897081921E-2</c:v>
                </c:pt>
                <c:pt idx="3777">
                  <c:v>7.6340023401600024E-2</c:v>
                </c:pt>
                <c:pt idx="3778">
                  <c:v>7.6384209413170215E-2</c:v>
                </c:pt>
                <c:pt idx="3779">
                  <c:v>7.639480402568645E-2</c:v>
                </c:pt>
                <c:pt idx="3780">
                  <c:v>7.6395264086665152E-2</c:v>
                </c:pt>
                <c:pt idx="3781">
                  <c:v>7.6398015379807185E-2</c:v>
                </c:pt>
                <c:pt idx="3782">
                  <c:v>7.6407564752679777E-2</c:v>
                </c:pt>
                <c:pt idx="3783">
                  <c:v>7.6420949712404693E-2</c:v>
                </c:pt>
                <c:pt idx="3784">
                  <c:v>7.6423309907346512E-2</c:v>
                </c:pt>
                <c:pt idx="3785">
                  <c:v>7.6425218187334401E-2</c:v>
                </c:pt>
                <c:pt idx="3786">
                  <c:v>7.6431017834205098E-2</c:v>
                </c:pt>
                <c:pt idx="3787">
                  <c:v>7.6453173717698969E-2</c:v>
                </c:pt>
                <c:pt idx="3788">
                  <c:v>7.6454148845532519E-2</c:v>
                </c:pt>
                <c:pt idx="3789">
                  <c:v>7.6456509958388513E-2</c:v>
                </c:pt>
                <c:pt idx="3790">
                  <c:v>7.6457932440433626E-2</c:v>
                </c:pt>
                <c:pt idx="3791">
                  <c:v>7.647127518234377E-2</c:v>
                </c:pt>
                <c:pt idx="3792">
                  <c:v>7.6471339723403309E-2</c:v>
                </c:pt>
                <c:pt idx="3793">
                  <c:v>7.6487248534614125E-2</c:v>
                </c:pt>
                <c:pt idx="3794">
                  <c:v>7.650626917195022E-2</c:v>
                </c:pt>
                <c:pt idx="3795">
                  <c:v>7.6514678675330544E-2</c:v>
                </c:pt>
                <c:pt idx="3796">
                  <c:v>7.6517024885811025E-2</c:v>
                </c:pt>
                <c:pt idx="3797">
                  <c:v>7.6523922397049027E-2</c:v>
                </c:pt>
                <c:pt idx="3798">
                  <c:v>7.6527282251476342E-2</c:v>
                </c:pt>
                <c:pt idx="3799">
                  <c:v>7.6531511532503649E-2</c:v>
                </c:pt>
                <c:pt idx="3800">
                  <c:v>7.6539962921362573E-2</c:v>
                </c:pt>
                <c:pt idx="3801">
                  <c:v>7.6543421300165504E-2</c:v>
                </c:pt>
                <c:pt idx="3802">
                  <c:v>7.6564792013381261E-2</c:v>
                </c:pt>
                <c:pt idx="3803">
                  <c:v>7.656621405581103E-2</c:v>
                </c:pt>
                <c:pt idx="3804">
                  <c:v>7.6575817178382424E-2</c:v>
                </c:pt>
                <c:pt idx="3805">
                  <c:v>7.6578338440827509E-2</c:v>
                </c:pt>
                <c:pt idx="3806">
                  <c:v>7.6583978540444603E-2</c:v>
                </c:pt>
                <c:pt idx="3807">
                  <c:v>7.6602388246772846E-2</c:v>
                </c:pt>
                <c:pt idx="3808">
                  <c:v>7.6603823884423675E-2</c:v>
                </c:pt>
                <c:pt idx="3809">
                  <c:v>7.6608905230674887E-2</c:v>
                </c:pt>
                <c:pt idx="3810">
                  <c:v>7.6612256057727424E-2</c:v>
                </c:pt>
                <c:pt idx="3811">
                  <c:v>7.6650914511149845E-2</c:v>
                </c:pt>
                <c:pt idx="3812">
                  <c:v>7.6655210363421752E-2</c:v>
                </c:pt>
                <c:pt idx="3813">
                  <c:v>7.6665098997547101E-2</c:v>
                </c:pt>
                <c:pt idx="3814">
                  <c:v>7.6700897984706043E-2</c:v>
                </c:pt>
                <c:pt idx="3815">
                  <c:v>7.6701331839395398E-2</c:v>
                </c:pt>
                <c:pt idx="3816">
                  <c:v>7.6707345822828829E-2</c:v>
                </c:pt>
                <c:pt idx="3817">
                  <c:v>7.6719660529727951E-2</c:v>
                </c:pt>
                <c:pt idx="3818">
                  <c:v>7.6740950299294189E-2</c:v>
                </c:pt>
                <c:pt idx="3819">
                  <c:v>7.674624473343844E-2</c:v>
                </c:pt>
                <c:pt idx="3820">
                  <c:v>7.6747367500262176E-2</c:v>
                </c:pt>
                <c:pt idx="3821">
                  <c:v>7.6756962435986384E-2</c:v>
                </c:pt>
                <c:pt idx="3822">
                  <c:v>7.6758368279818023E-2</c:v>
                </c:pt>
                <c:pt idx="3823">
                  <c:v>7.6771815027845913E-2</c:v>
                </c:pt>
                <c:pt idx="3824">
                  <c:v>7.6771837197099319E-2</c:v>
                </c:pt>
                <c:pt idx="3825">
                  <c:v>7.6778343867994273E-2</c:v>
                </c:pt>
                <c:pt idx="3826">
                  <c:v>7.6779290591464336E-2</c:v>
                </c:pt>
                <c:pt idx="3827">
                  <c:v>7.6784056107030263E-2</c:v>
                </c:pt>
                <c:pt idx="3828">
                  <c:v>7.6802905212763395E-2</c:v>
                </c:pt>
                <c:pt idx="3829">
                  <c:v>7.680817602480243E-2</c:v>
                </c:pt>
                <c:pt idx="3830">
                  <c:v>7.681359927544941E-2</c:v>
                </c:pt>
                <c:pt idx="3831">
                  <c:v>7.6821103713020283E-2</c:v>
                </c:pt>
                <c:pt idx="3832">
                  <c:v>7.6821134951582659E-2</c:v>
                </c:pt>
                <c:pt idx="3833">
                  <c:v>7.6826487023451573E-2</c:v>
                </c:pt>
                <c:pt idx="3834">
                  <c:v>7.6838403294758342E-2</c:v>
                </c:pt>
                <c:pt idx="3835">
                  <c:v>7.6841231369770974E-2</c:v>
                </c:pt>
                <c:pt idx="3836">
                  <c:v>7.6843798801996058E-2</c:v>
                </c:pt>
                <c:pt idx="3837">
                  <c:v>7.686455054824079E-2</c:v>
                </c:pt>
                <c:pt idx="3838">
                  <c:v>7.6878085842453439E-2</c:v>
                </c:pt>
                <c:pt idx="3839">
                  <c:v>7.6881931634914635E-2</c:v>
                </c:pt>
                <c:pt idx="3840">
                  <c:v>7.6881966191516965E-2</c:v>
                </c:pt>
                <c:pt idx="3841">
                  <c:v>7.6884731848192611E-2</c:v>
                </c:pt>
                <c:pt idx="3842">
                  <c:v>7.6888032603224257E-2</c:v>
                </c:pt>
                <c:pt idx="3843">
                  <c:v>7.689372292619609E-2</c:v>
                </c:pt>
                <c:pt idx="3844">
                  <c:v>7.6904833492037694E-2</c:v>
                </c:pt>
                <c:pt idx="3845">
                  <c:v>7.6905466536779557E-2</c:v>
                </c:pt>
                <c:pt idx="3846">
                  <c:v>7.6906123786840128E-2</c:v>
                </c:pt>
                <c:pt idx="3847">
                  <c:v>7.6910275540765474E-2</c:v>
                </c:pt>
                <c:pt idx="3848">
                  <c:v>7.6911564378104147E-2</c:v>
                </c:pt>
                <c:pt idx="3849">
                  <c:v>7.691295140908401E-2</c:v>
                </c:pt>
                <c:pt idx="3850">
                  <c:v>7.6918827680781926E-2</c:v>
                </c:pt>
                <c:pt idx="3851">
                  <c:v>7.6919378324882326E-2</c:v>
                </c:pt>
                <c:pt idx="3852">
                  <c:v>7.6927559214370902E-2</c:v>
                </c:pt>
                <c:pt idx="3853">
                  <c:v>7.6931870738027264E-2</c:v>
                </c:pt>
                <c:pt idx="3854">
                  <c:v>7.6935300426651088E-2</c:v>
                </c:pt>
                <c:pt idx="3855">
                  <c:v>7.6940785705300538E-2</c:v>
                </c:pt>
                <c:pt idx="3856">
                  <c:v>7.6943505457007857E-2</c:v>
                </c:pt>
                <c:pt idx="3857">
                  <c:v>7.6947476692746708E-2</c:v>
                </c:pt>
                <c:pt idx="3858">
                  <c:v>7.6973747255734845E-2</c:v>
                </c:pt>
                <c:pt idx="3859">
                  <c:v>7.6973876039654845E-2</c:v>
                </c:pt>
                <c:pt idx="3860">
                  <c:v>7.6976468290954711E-2</c:v>
                </c:pt>
                <c:pt idx="3861">
                  <c:v>7.6980112824076977E-2</c:v>
                </c:pt>
                <c:pt idx="3862">
                  <c:v>7.698074832518223E-2</c:v>
                </c:pt>
                <c:pt idx="3863">
                  <c:v>7.6982879975891136E-2</c:v>
                </c:pt>
                <c:pt idx="3864">
                  <c:v>7.6990604648979333E-2</c:v>
                </c:pt>
                <c:pt idx="3865">
                  <c:v>7.6993070414787992E-2</c:v>
                </c:pt>
                <c:pt idx="3866">
                  <c:v>7.6995628154225088E-2</c:v>
                </c:pt>
                <c:pt idx="3867">
                  <c:v>7.6996602249795446E-2</c:v>
                </c:pt>
                <c:pt idx="3868">
                  <c:v>7.699804773379372E-2</c:v>
                </c:pt>
                <c:pt idx="3869">
                  <c:v>7.7000634560030271E-2</c:v>
                </c:pt>
                <c:pt idx="3870">
                  <c:v>7.7001964002298015E-2</c:v>
                </c:pt>
                <c:pt idx="3871">
                  <c:v>7.7011846089925076E-2</c:v>
                </c:pt>
                <c:pt idx="3872">
                  <c:v>7.7026821441390225E-2</c:v>
                </c:pt>
                <c:pt idx="3873">
                  <c:v>7.7029249459486637E-2</c:v>
                </c:pt>
                <c:pt idx="3874">
                  <c:v>7.7034563464944139E-2</c:v>
                </c:pt>
                <c:pt idx="3875">
                  <c:v>7.7049441233722926E-2</c:v>
                </c:pt>
                <c:pt idx="3876">
                  <c:v>7.7049908999328925E-2</c:v>
                </c:pt>
                <c:pt idx="3877">
                  <c:v>7.7053266796722059E-2</c:v>
                </c:pt>
                <c:pt idx="3878">
                  <c:v>7.7053329327255629E-2</c:v>
                </c:pt>
                <c:pt idx="3879">
                  <c:v>7.7067074974505614E-2</c:v>
                </c:pt>
                <c:pt idx="3880">
                  <c:v>7.7067992167707322E-2</c:v>
                </c:pt>
                <c:pt idx="3881">
                  <c:v>7.7072743414016459E-2</c:v>
                </c:pt>
                <c:pt idx="3882">
                  <c:v>7.7078291592920414E-2</c:v>
                </c:pt>
                <c:pt idx="3883">
                  <c:v>7.7078781152936413E-2</c:v>
                </c:pt>
                <c:pt idx="3884">
                  <c:v>7.7094055747570306E-2</c:v>
                </c:pt>
                <c:pt idx="3885">
                  <c:v>7.7101241876635002E-2</c:v>
                </c:pt>
                <c:pt idx="3886">
                  <c:v>7.7103303341719068E-2</c:v>
                </c:pt>
                <c:pt idx="3887">
                  <c:v>7.7106327385460444E-2</c:v>
                </c:pt>
                <c:pt idx="3888">
                  <c:v>7.7118125464397849E-2</c:v>
                </c:pt>
                <c:pt idx="3889">
                  <c:v>7.7118665769689662E-2</c:v>
                </c:pt>
                <c:pt idx="3890">
                  <c:v>7.711879778244829E-2</c:v>
                </c:pt>
                <c:pt idx="3891">
                  <c:v>7.7119072095645821E-2</c:v>
                </c:pt>
                <c:pt idx="3892">
                  <c:v>7.7119486168361284E-2</c:v>
                </c:pt>
                <c:pt idx="3893">
                  <c:v>7.7122007391638145E-2</c:v>
                </c:pt>
                <c:pt idx="3894">
                  <c:v>7.7125347268518052E-2</c:v>
                </c:pt>
                <c:pt idx="3895">
                  <c:v>7.7135544602892556E-2</c:v>
                </c:pt>
                <c:pt idx="3896">
                  <c:v>7.7139420796682234E-2</c:v>
                </c:pt>
                <c:pt idx="3897">
                  <c:v>7.7139548070498901E-2</c:v>
                </c:pt>
                <c:pt idx="3898">
                  <c:v>7.714251379739645E-2</c:v>
                </c:pt>
                <c:pt idx="3899">
                  <c:v>7.7153088612913326E-2</c:v>
                </c:pt>
                <c:pt idx="3900">
                  <c:v>7.7156271476723132E-2</c:v>
                </c:pt>
                <c:pt idx="3901">
                  <c:v>7.7184242082070961E-2</c:v>
                </c:pt>
                <c:pt idx="3902">
                  <c:v>7.7190211630886588E-2</c:v>
                </c:pt>
                <c:pt idx="3903">
                  <c:v>7.719541483946335E-2</c:v>
                </c:pt>
                <c:pt idx="3904">
                  <c:v>7.720012838661619E-2</c:v>
                </c:pt>
                <c:pt idx="3905">
                  <c:v>7.7206658385813018E-2</c:v>
                </c:pt>
                <c:pt idx="3906">
                  <c:v>7.7206938746800582E-2</c:v>
                </c:pt>
                <c:pt idx="3907">
                  <c:v>7.720804017099725E-2</c:v>
                </c:pt>
                <c:pt idx="3908">
                  <c:v>7.7212102924594947E-2</c:v>
                </c:pt>
                <c:pt idx="3909">
                  <c:v>7.7212288291041903E-2</c:v>
                </c:pt>
                <c:pt idx="3910">
                  <c:v>7.7222377620741064E-2</c:v>
                </c:pt>
                <c:pt idx="3911">
                  <c:v>7.7227546296448055E-2</c:v>
                </c:pt>
                <c:pt idx="3912">
                  <c:v>7.7233634879467813E-2</c:v>
                </c:pt>
                <c:pt idx="3913">
                  <c:v>7.723989511784124E-2</c:v>
                </c:pt>
                <c:pt idx="3914">
                  <c:v>7.7241054504393336E-2</c:v>
                </c:pt>
                <c:pt idx="3915">
                  <c:v>7.7272099278453577E-2</c:v>
                </c:pt>
                <c:pt idx="3916">
                  <c:v>7.7276999650739503E-2</c:v>
                </c:pt>
                <c:pt idx="3917">
                  <c:v>7.727921788815631E-2</c:v>
                </c:pt>
                <c:pt idx="3918">
                  <c:v>7.7285225687440534E-2</c:v>
                </c:pt>
                <c:pt idx="3919">
                  <c:v>7.7292750319623932E-2</c:v>
                </c:pt>
                <c:pt idx="3920">
                  <c:v>7.7294280523786368E-2</c:v>
                </c:pt>
                <c:pt idx="3921">
                  <c:v>7.7295433501769095E-2</c:v>
                </c:pt>
                <c:pt idx="3922">
                  <c:v>7.7297439487097358E-2</c:v>
                </c:pt>
                <c:pt idx="3923">
                  <c:v>7.7308112880104113E-2</c:v>
                </c:pt>
                <c:pt idx="3924">
                  <c:v>7.7309434169711977E-2</c:v>
                </c:pt>
                <c:pt idx="3925">
                  <c:v>7.7310984446169989E-2</c:v>
                </c:pt>
                <c:pt idx="3926">
                  <c:v>7.731697385167477E-2</c:v>
                </c:pt>
                <c:pt idx="3927">
                  <c:v>7.7326972008707903E-2</c:v>
                </c:pt>
                <c:pt idx="3928">
                  <c:v>7.7328947942002652E-2</c:v>
                </c:pt>
                <c:pt idx="3929">
                  <c:v>7.7338704938821334E-2</c:v>
                </c:pt>
                <c:pt idx="3930">
                  <c:v>7.7340796779604412E-2</c:v>
                </c:pt>
                <c:pt idx="3931">
                  <c:v>7.7349437387804781E-2</c:v>
                </c:pt>
                <c:pt idx="3932">
                  <c:v>7.7352830745750015E-2</c:v>
                </c:pt>
                <c:pt idx="3933">
                  <c:v>7.7356994524102662E-2</c:v>
                </c:pt>
                <c:pt idx="3934">
                  <c:v>7.7357441981520322E-2</c:v>
                </c:pt>
                <c:pt idx="3935">
                  <c:v>7.7362203040933941E-2</c:v>
                </c:pt>
                <c:pt idx="3936">
                  <c:v>7.7362805458526002E-2</c:v>
                </c:pt>
                <c:pt idx="3937">
                  <c:v>7.7372809644741303E-2</c:v>
                </c:pt>
                <c:pt idx="3938">
                  <c:v>7.7374301552486521E-2</c:v>
                </c:pt>
                <c:pt idx="3939">
                  <c:v>7.7375665832350782E-2</c:v>
                </c:pt>
                <c:pt idx="3940">
                  <c:v>7.7385950367555731E-2</c:v>
                </c:pt>
                <c:pt idx="3941">
                  <c:v>7.740783447637381E-2</c:v>
                </c:pt>
                <c:pt idx="3942">
                  <c:v>7.7410736023056523E-2</c:v>
                </c:pt>
                <c:pt idx="3943">
                  <c:v>7.741694875836036E-2</c:v>
                </c:pt>
                <c:pt idx="3944">
                  <c:v>7.7419324842054715E-2</c:v>
                </c:pt>
                <c:pt idx="3945">
                  <c:v>7.7422871621287012E-2</c:v>
                </c:pt>
                <c:pt idx="3946">
                  <c:v>7.7425628269111701E-2</c:v>
                </c:pt>
                <c:pt idx="3947">
                  <c:v>7.7432600690303333E-2</c:v>
                </c:pt>
                <c:pt idx="3948">
                  <c:v>7.7435107491424515E-2</c:v>
                </c:pt>
                <c:pt idx="3949">
                  <c:v>7.7435381109840343E-2</c:v>
                </c:pt>
                <c:pt idx="3950">
                  <c:v>7.7440588508794095E-2</c:v>
                </c:pt>
                <c:pt idx="3951">
                  <c:v>7.7443944866291053E-2</c:v>
                </c:pt>
                <c:pt idx="3952">
                  <c:v>7.7460468358876308E-2</c:v>
                </c:pt>
                <c:pt idx="3953">
                  <c:v>7.7462722123872646E-2</c:v>
                </c:pt>
                <c:pt idx="3954">
                  <c:v>7.74628721771458E-2</c:v>
                </c:pt>
                <c:pt idx="3955">
                  <c:v>7.7475265492487344E-2</c:v>
                </c:pt>
                <c:pt idx="3956">
                  <c:v>7.747746119558814E-2</c:v>
                </c:pt>
                <c:pt idx="3957">
                  <c:v>7.7485563538207194E-2</c:v>
                </c:pt>
                <c:pt idx="3958">
                  <c:v>7.7487202689235951E-2</c:v>
                </c:pt>
                <c:pt idx="3959">
                  <c:v>7.7490150350091644E-2</c:v>
                </c:pt>
                <c:pt idx="3960">
                  <c:v>7.7490932829496151E-2</c:v>
                </c:pt>
                <c:pt idx="3961">
                  <c:v>7.7491842178909032E-2</c:v>
                </c:pt>
                <c:pt idx="3962">
                  <c:v>7.7494678703822012E-2</c:v>
                </c:pt>
                <c:pt idx="3963">
                  <c:v>7.7496891748210547E-2</c:v>
                </c:pt>
                <c:pt idx="3964">
                  <c:v>7.7509514188023168E-2</c:v>
                </c:pt>
                <c:pt idx="3965">
                  <c:v>7.7537240701999646E-2</c:v>
                </c:pt>
                <c:pt idx="3966">
                  <c:v>7.7540603059991817E-2</c:v>
                </c:pt>
                <c:pt idx="3967">
                  <c:v>7.7552118700133163E-2</c:v>
                </c:pt>
                <c:pt idx="3968">
                  <c:v>7.7556077463451986E-2</c:v>
                </c:pt>
                <c:pt idx="3969">
                  <c:v>7.7561063652674622E-2</c:v>
                </c:pt>
                <c:pt idx="3970">
                  <c:v>7.7572710940797138E-2</c:v>
                </c:pt>
                <c:pt idx="3971">
                  <c:v>7.7574727956165254E-2</c:v>
                </c:pt>
                <c:pt idx="3972">
                  <c:v>7.7576832593671638E-2</c:v>
                </c:pt>
                <c:pt idx="3973">
                  <c:v>7.7577121663437124E-2</c:v>
                </c:pt>
                <c:pt idx="3974">
                  <c:v>7.7578624261050791E-2</c:v>
                </c:pt>
                <c:pt idx="3975">
                  <c:v>7.7584708531809654E-2</c:v>
                </c:pt>
                <c:pt idx="3976">
                  <c:v>7.7586931086042379E-2</c:v>
                </c:pt>
                <c:pt idx="3977">
                  <c:v>7.7594037842576222E-2</c:v>
                </c:pt>
                <c:pt idx="3978">
                  <c:v>7.7599658648873526E-2</c:v>
                </c:pt>
                <c:pt idx="3979">
                  <c:v>7.7601922776357329E-2</c:v>
                </c:pt>
                <c:pt idx="3980">
                  <c:v>7.7604408312235695E-2</c:v>
                </c:pt>
                <c:pt idx="3981">
                  <c:v>7.7604507062233388E-2</c:v>
                </c:pt>
                <c:pt idx="3982">
                  <c:v>7.7604917575428964E-2</c:v>
                </c:pt>
                <c:pt idx="3983">
                  <c:v>7.7605568936821231E-2</c:v>
                </c:pt>
                <c:pt idx="3984">
                  <c:v>7.7607549239587945E-2</c:v>
                </c:pt>
                <c:pt idx="3985">
                  <c:v>7.7611275160854337E-2</c:v>
                </c:pt>
                <c:pt idx="3986">
                  <c:v>7.7616181151516875E-2</c:v>
                </c:pt>
                <c:pt idx="3987">
                  <c:v>7.7618773350998427E-2</c:v>
                </c:pt>
                <c:pt idx="3988">
                  <c:v>7.7619329959153993E-2</c:v>
                </c:pt>
                <c:pt idx="3989">
                  <c:v>7.7627639705801832E-2</c:v>
                </c:pt>
                <c:pt idx="3990">
                  <c:v>7.7634150657610979E-2</c:v>
                </c:pt>
                <c:pt idx="3991">
                  <c:v>7.7637676221190208E-2</c:v>
                </c:pt>
                <c:pt idx="3992">
                  <c:v>7.7642030905814313E-2</c:v>
                </c:pt>
                <c:pt idx="3993">
                  <c:v>7.7642604951517605E-2</c:v>
                </c:pt>
                <c:pt idx="3994">
                  <c:v>7.7650901202508879E-2</c:v>
                </c:pt>
                <c:pt idx="3995">
                  <c:v>7.7656602132946104E-2</c:v>
                </c:pt>
                <c:pt idx="3996">
                  <c:v>7.7659592780211881E-2</c:v>
                </c:pt>
                <c:pt idx="3997">
                  <c:v>7.7661591855913106E-2</c:v>
                </c:pt>
                <c:pt idx="3998">
                  <c:v>7.7664541095015485E-2</c:v>
                </c:pt>
                <c:pt idx="3999">
                  <c:v>7.767054432449963E-2</c:v>
                </c:pt>
                <c:pt idx="4000">
                  <c:v>7.7674067981000877E-2</c:v>
                </c:pt>
                <c:pt idx="4001">
                  <c:v>7.7686581537700125E-2</c:v>
                </c:pt>
                <c:pt idx="4002">
                  <c:v>7.7695298442080313E-2</c:v>
                </c:pt>
                <c:pt idx="4003">
                  <c:v>7.7696478399500876E-2</c:v>
                </c:pt>
                <c:pt idx="4004">
                  <c:v>7.7696546801475252E-2</c:v>
                </c:pt>
                <c:pt idx="4005">
                  <c:v>7.7703092632389753E-2</c:v>
                </c:pt>
                <c:pt idx="4006">
                  <c:v>7.7708301446484399E-2</c:v>
                </c:pt>
                <c:pt idx="4007">
                  <c:v>7.7724075805642251E-2</c:v>
                </c:pt>
                <c:pt idx="4008">
                  <c:v>7.7731094243945378E-2</c:v>
                </c:pt>
                <c:pt idx="4009">
                  <c:v>7.7735715582128426E-2</c:v>
                </c:pt>
                <c:pt idx="4010">
                  <c:v>7.7748572258269186E-2</c:v>
                </c:pt>
                <c:pt idx="4011">
                  <c:v>7.7767160574592264E-2</c:v>
                </c:pt>
                <c:pt idx="4012">
                  <c:v>7.7774425801283867E-2</c:v>
                </c:pt>
                <c:pt idx="4013">
                  <c:v>7.7789440872205323E-2</c:v>
                </c:pt>
                <c:pt idx="4014">
                  <c:v>7.7794924669279855E-2</c:v>
                </c:pt>
                <c:pt idx="4015">
                  <c:v>7.7797464253642062E-2</c:v>
                </c:pt>
                <c:pt idx="4016">
                  <c:v>7.7803542887175017E-2</c:v>
                </c:pt>
                <c:pt idx="4017">
                  <c:v>7.7809470386784194E-2</c:v>
                </c:pt>
                <c:pt idx="4018">
                  <c:v>7.7818545289212407E-2</c:v>
                </c:pt>
                <c:pt idx="4019">
                  <c:v>7.7821731608273381E-2</c:v>
                </c:pt>
                <c:pt idx="4020">
                  <c:v>7.7842632640891141E-2</c:v>
                </c:pt>
                <c:pt idx="4021">
                  <c:v>7.7846776822174044E-2</c:v>
                </c:pt>
                <c:pt idx="4022">
                  <c:v>7.7857214651630285E-2</c:v>
                </c:pt>
                <c:pt idx="4023">
                  <c:v>7.7860490446992683E-2</c:v>
                </c:pt>
                <c:pt idx="4024">
                  <c:v>7.7862833825351987E-2</c:v>
                </c:pt>
                <c:pt idx="4025">
                  <c:v>7.7873485407996781E-2</c:v>
                </c:pt>
                <c:pt idx="4026">
                  <c:v>7.7873531390573736E-2</c:v>
                </c:pt>
                <c:pt idx="4027">
                  <c:v>7.7876205891460104E-2</c:v>
                </c:pt>
                <c:pt idx="4028">
                  <c:v>7.7885459442898847E-2</c:v>
                </c:pt>
                <c:pt idx="4029">
                  <c:v>7.7893814811337753E-2</c:v>
                </c:pt>
                <c:pt idx="4030">
                  <c:v>7.7903143643408987E-2</c:v>
                </c:pt>
                <c:pt idx="4031">
                  <c:v>7.7919141906700934E-2</c:v>
                </c:pt>
                <c:pt idx="4032">
                  <c:v>7.7930061649005414E-2</c:v>
                </c:pt>
                <c:pt idx="4033">
                  <c:v>7.7934638122213504E-2</c:v>
                </c:pt>
                <c:pt idx="4034">
                  <c:v>7.7934851035274158E-2</c:v>
                </c:pt>
                <c:pt idx="4035">
                  <c:v>7.7955417150461961E-2</c:v>
                </c:pt>
                <c:pt idx="4036">
                  <c:v>7.7958539847014799E-2</c:v>
                </c:pt>
                <c:pt idx="4037">
                  <c:v>7.7958569044708118E-2</c:v>
                </c:pt>
                <c:pt idx="4038">
                  <c:v>7.7963381148686173E-2</c:v>
                </c:pt>
                <c:pt idx="4039">
                  <c:v>7.796362469902049E-2</c:v>
                </c:pt>
                <c:pt idx="4040">
                  <c:v>7.7968998768112321E-2</c:v>
                </c:pt>
                <c:pt idx="4041">
                  <c:v>7.797114475408512E-2</c:v>
                </c:pt>
                <c:pt idx="4042">
                  <c:v>7.797139854222522E-2</c:v>
                </c:pt>
                <c:pt idx="4043">
                  <c:v>7.7972704356641054E-2</c:v>
                </c:pt>
                <c:pt idx="4044">
                  <c:v>7.7978704036278809E-2</c:v>
                </c:pt>
                <c:pt idx="4045">
                  <c:v>7.7985881477777408E-2</c:v>
                </c:pt>
                <c:pt idx="4046">
                  <c:v>7.7988625853224913E-2</c:v>
                </c:pt>
                <c:pt idx="4047">
                  <c:v>7.7995653461815098E-2</c:v>
                </c:pt>
                <c:pt idx="4048">
                  <c:v>7.8006373296614473E-2</c:v>
                </c:pt>
                <c:pt idx="4049">
                  <c:v>7.8007629742512602E-2</c:v>
                </c:pt>
                <c:pt idx="4050">
                  <c:v>7.8016292434407997E-2</c:v>
                </c:pt>
                <c:pt idx="4051">
                  <c:v>7.8018711142988376E-2</c:v>
                </c:pt>
                <c:pt idx="4052">
                  <c:v>7.8044793038805016E-2</c:v>
                </c:pt>
                <c:pt idx="4053">
                  <c:v>7.8045637671646545E-2</c:v>
                </c:pt>
                <c:pt idx="4054">
                  <c:v>7.8059424333402141E-2</c:v>
                </c:pt>
                <c:pt idx="4055">
                  <c:v>7.8072697768604468E-2</c:v>
                </c:pt>
                <c:pt idx="4056">
                  <c:v>7.8073840287897905E-2</c:v>
                </c:pt>
                <c:pt idx="4057">
                  <c:v>7.8079959374693447E-2</c:v>
                </c:pt>
                <c:pt idx="4058">
                  <c:v>7.8080073964840985E-2</c:v>
                </c:pt>
                <c:pt idx="4059">
                  <c:v>7.8080958696936292E-2</c:v>
                </c:pt>
                <c:pt idx="4060">
                  <c:v>7.8088409447962373E-2</c:v>
                </c:pt>
                <c:pt idx="4061">
                  <c:v>7.8089240551496741E-2</c:v>
                </c:pt>
                <c:pt idx="4062">
                  <c:v>7.8094039744942695E-2</c:v>
                </c:pt>
                <c:pt idx="4063">
                  <c:v>7.8095956511563938E-2</c:v>
                </c:pt>
                <c:pt idx="4064">
                  <c:v>7.8096604756984281E-2</c:v>
                </c:pt>
                <c:pt idx="4065">
                  <c:v>7.8102435454155003E-2</c:v>
                </c:pt>
                <c:pt idx="4066">
                  <c:v>7.8108262952660823E-2</c:v>
                </c:pt>
                <c:pt idx="4067">
                  <c:v>7.8118519453928725E-2</c:v>
                </c:pt>
                <c:pt idx="4068">
                  <c:v>7.8119047030296832E-2</c:v>
                </c:pt>
                <c:pt idx="4069">
                  <c:v>7.8124066169739798E-2</c:v>
                </c:pt>
                <c:pt idx="4070">
                  <c:v>7.8133666680192726E-2</c:v>
                </c:pt>
                <c:pt idx="4071">
                  <c:v>7.8136252675693671E-2</c:v>
                </c:pt>
                <c:pt idx="4072">
                  <c:v>7.8140577977826392E-2</c:v>
                </c:pt>
                <c:pt idx="4073">
                  <c:v>7.814058098491708E-2</c:v>
                </c:pt>
                <c:pt idx="4074">
                  <c:v>7.8141728814579953E-2</c:v>
                </c:pt>
                <c:pt idx="4075">
                  <c:v>7.8147281786099462E-2</c:v>
                </c:pt>
                <c:pt idx="4076">
                  <c:v>7.8162271666291985E-2</c:v>
                </c:pt>
                <c:pt idx="4077">
                  <c:v>7.8164472929935766E-2</c:v>
                </c:pt>
                <c:pt idx="4078">
                  <c:v>7.8165802991443017E-2</c:v>
                </c:pt>
                <c:pt idx="4079">
                  <c:v>7.8170609708756306E-2</c:v>
                </c:pt>
                <c:pt idx="4080">
                  <c:v>7.8171754563631332E-2</c:v>
                </c:pt>
                <c:pt idx="4081">
                  <c:v>7.8171922438788455E-2</c:v>
                </c:pt>
                <c:pt idx="4082">
                  <c:v>7.8177536636945252E-2</c:v>
                </c:pt>
                <c:pt idx="4083">
                  <c:v>7.8180636391782243E-2</c:v>
                </c:pt>
                <c:pt idx="4084">
                  <c:v>7.8184522901992945E-2</c:v>
                </c:pt>
                <c:pt idx="4085">
                  <c:v>7.8190588811363496E-2</c:v>
                </c:pt>
                <c:pt idx="4086">
                  <c:v>7.8198434928875862E-2</c:v>
                </c:pt>
                <c:pt idx="4087">
                  <c:v>7.8202825969578643E-2</c:v>
                </c:pt>
                <c:pt idx="4088">
                  <c:v>7.8211939143332673E-2</c:v>
                </c:pt>
                <c:pt idx="4089">
                  <c:v>7.8212237917990091E-2</c:v>
                </c:pt>
                <c:pt idx="4090">
                  <c:v>7.8220324871976887E-2</c:v>
                </c:pt>
                <c:pt idx="4091">
                  <c:v>7.8228910084884487E-2</c:v>
                </c:pt>
                <c:pt idx="4092">
                  <c:v>7.8236704798218273E-2</c:v>
                </c:pt>
                <c:pt idx="4093">
                  <c:v>7.8239689417298572E-2</c:v>
                </c:pt>
                <c:pt idx="4094">
                  <c:v>7.824755384242657E-2</c:v>
                </c:pt>
                <c:pt idx="4095">
                  <c:v>7.8253786130640032E-2</c:v>
                </c:pt>
                <c:pt idx="4096">
                  <c:v>7.8257048058950465E-2</c:v>
                </c:pt>
                <c:pt idx="4097">
                  <c:v>7.8257287765179415E-2</c:v>
                </c:pt>
                <c:pt idx="4098">
                  <c:v>7.8262763978871913E-2</c:v>
                </c:pt>
                <c:pt idx="4099">
                  <c:v>7.8264576413576148E-2</c:v>
                </c:pt>
                <c:pt idx="4100">
                  <c:v>7.8293799094931338E-2</c:v>
                </c:pt>
                <c:pt idx="4101">
                  <c:v>7.8299551641592441E-2</c:v>
                </c:pt>
                <c:pt idx="4102">
                  <c:v>7.8301396671049114E-2</c:v>
                </c:pt>
                <c:pt idx="4103">
                  <c:v>7.8310334667617831E-2</c:v>
                </c:pt>
                <c:pt idx="4104">
                  <c:v>7.8318043153223549E-2</c:v>
                </c:pt>
                <c:pt idx="4105">
                  <c:v>7.8319781156140481E-2</c:v>
                </c:pt>
                <c:pt idx="4106">
                  <c:v>7.8329228902374287E-2</c:v>
                </c:pt>
                <c:pt idx="4107">
                  <c:v>7.8330654470164143E-2</c:v>
                </c:pt>
                <c:pt idx="4108">
                  <c:v>7.8344312910523892E-2</c:v>
                </c:pt>
                <c:pt idx="4109">
                  <c:v>7.8356215442246066E-2</c:v>
                </c:pt>
                <c:pt idx="4110">
                  <c:v>7.8358955726897744E-2</c:v>
                </c:pt>
                <c:pt idx="4111">
                  <c:v>7.835900297739451E-2</c:v>
                </c:pt>
                <c:pt idx="4112">
                  <c:v>7.8372555477590894E-2</c:v>
                </c:pt>
                <c:pt idx="4113">
                  <c:v>7.8377835571338095E-2</c:v>
                </c:pt>
                <c:pt idx="4114">
                  <c:v>7.8380019074924423E-2</c:v>
                </c:pt>
                <c:pt idx="4115">
                  <c:v>7.8384125763665422E-2</c:v>
                </c:pt>
                <c:pt idx="4116">
                  <c:v>7.8386555694151885E-2</c:v>
                </c:pt>
                <c:pt idx="4117">
                  <c:v>7.8388134482148972E-2</c:v>
                </c:pt>
                <c:pt idx="4118">
                  <c:v>7.8400731193840695E-2</c:v>
                </c:pt>
                <c:pt idx="4119">
                  <c:v>7.8403642078281127E-2</c:v>
                </c:pt>
                <c:pt idx="4120">
                  <c:v>7.8407129694902239E-2</c:v>
                </c:pt>
                <c:pt idx="4121">
                  <c:v>7.841872889161533E-2</c:v>
                </c:pt>
                <c:pt idx="4122">
                  <c:v>7.8429367378013273E-2</c:v>
                </c:pt>
                <c:pt idx="4123">
                  <c:v>7.8430342809410941E-2</c:v>
                </c:pt>
                <c:pt idx="4124">
                  <c:v>7.843489207834084E-2</c:v>
                </c:pt>
                <c:pt idx="4125">
                  <c:v>7.8438611408155043E-2</c:v>
                </c:pt>
                <c:pt idx="4126">
                  <c:v>7.843996733789084E-2</c:v>
                </c:pt>
                <c:pt idx="4127">
                  <c:v>7.844445602177319E-2</c:v>
                </c:pt>
                <c:pt idx="4128">
                  <c:v>7.8451486834454104E-2</c:v>
                </c:pt>
                <c:pt idx="4129">
                  <c:v>7.8454665667830173E-2</c:v>
                </c:pt>
                <c:pt idx="4130">
                  <c:v>7.8457664127346505E-2</c:v>
                </c:pt>
                <c:pt idx="4131">
                  <c:v>7.845887029017351E-2</c:v>
                </c:pt>
                <c:pt idx="4132">
                  <c:v>7.8462090668598938E-2</c:v>
                </c:pt>
                <c:pt idx="4133">
                  <c:v>7.8464587953042467E-2</c:v>
                </c:pt>
                <c:pt idx="4134">
                  <c:v>7.8467082878162772E-2</c:v>
                </c:pt>
                <c:pt idx="4135">
                  <c:v>7.8467751906650132E-2</c:v>
                </c:pt>
                <c:pt idx="4136">
                  <c:v>7.8468429321504052E-2</c:v>
                </c:pt>
                <c:pt idx="4137">
                  <c:v>7.8471105831220619E-2</c:v>
                </c:pt>
                <c:pt idx="4138">
                  <c:v>7.8472009295274911E-2</c:v>
                </c:pt>
                <c:pt idx="4139">
                  <c:v>7.8473711120821701E-2</c:v>
                </c:pt>
                <c:pt idx="4140">
                  <c:v>7.8484223648314644E-2</c:v>
                </c:pt>
                <c:pt idx="4141">
                  <c:v>7.8494798679423897E-2</c:v>
                </c:pt>
                <c:pt idx="4142">
                  <c:v>7.8537344706730974E-2</c:v>
                </c:pt>
                <c:pt idx="4143">
                  <c:v>7.8543415120366569E-2</c:v>
                </c:pt>
                <c:pt idx="4144">
                  <c:v>7.8547423269547043E-2</c:v>
                </c:pt>
                <c:pt idx="4145">
                  <c:v>7.8565533458637801E-2</c:v>
                </c:pt>
                <c:pt idx="4146">
                  <c:v>7.8573225893773802E-2</c:v>
                </c:pt>
                <c:pt idx="4147">
                  <c:v>7.8580839709468719E-2</c:v>
                </c:pt>
                <c:pt idx="4148">
                  <c:v>7.8585638832943117E-2</c:v>
                </c:pt>
                <c:pt idx="4149">
                  <c:v>7.8586767078070024E-2</c:v>
                </c:pt>
                <c:pt idx="4150">
                  <c:v>7.8588648565035835E-2</c:v>
                </c:pt>
                <c:pt idx="4151">
                  <c:v>7.8590103120239868E-2</c:v>
                </c:pt>
                <c:pt idx="4152">
                  <c:v>7.8603259345118595E-2</c:v>
                </c:pt>
                <c:pt idx="4153">
                  <c:v>7.8608536876842078E-2</c:v>
                </c:pt>
                <c:pt idx="4154">
                  <c:v>7.8616504052773928E-2</c:v>
                </c:pt>
                <c:pt idx="4155">
                  <c:v>7.8619699584396893E-2</c:v>
                </c:pt>
                <c:pt idx="4156">
                  <c:v>7.8624008011390634E-2</c:v>
                </c:pt>
                <c:pt idx="4157">
                  <c:v>7.862948638198923E-2</c:v>
                </c:pt>
                <c:pt idx="4158">
                  <c:v>7.8631519164442623E-2</c:v>
                </c:pt>
                <c:pt idx="4159">
                  <c:v>7.8633151349469591E-2</c:v>
                </c:pt>
                <c:pt idx="4160">
                  <c:v>7.8637848485152761E-2</c:v>
                </c:pt>
                <c:pt idx="4161">
                  <c:v>7.8646145557186992E-2</c:v>
                </c:pt>
                <c:pt idx="4162">
                  <c:v>7.8649090443655603E-2</c:v>
                </c:pt>
                <c:pt idx="4163">
                  <c:v>7.8649554796421106E-2</c:v>
                </c:pt>
                <c:pt idx="4164">
                  <c:v>7.8657579296568025E-2</c:v>
                </c:pt>
                <c:pt idx="4165">
                  <c:v>7.8658801567125916E-2</c:v>
                </c:pt>
                <c:pt idx="4166">
                  <c:v>7.8661393887315051E-2</c:v>
                </c:pt>
                <c:pt idx="4167">
                  <c:v>7.8665962961471728E-2</c:v>
                </c:pt>
                <c:pt idx="4168">
                  <c:v>7.8669584550067465E-2</c:v>
                </c:pt>
                <c:pt idx="4169">
                  <c:v>7.8673873967960786E-2</c:v>
                </c:pt>
                <c:pt idx="4170">
                  <c:v>7.8678777649030807E-2</c:v>
                </c:pt>
                <c:pt idx="4171">
                  <c:v>7.8684005229362489E-2</c:v>
                </c:pt>
                <c:pt idx="4172">
                  <c:v>7.8694207263274141E-2</c:v>
                </c:pt>
                <c:pt idx="4173">
                  <c:v>7.8709768896704418E-2</c:v>
                </c:pt>
                <c:pt idx="4174">
                  <c:v>7.8710860366548452E-2</c:v>
                </c:pt>
                <c:pt idx="4175">
                  <c:v>7.8720839063142256E-2</c:v>
                </c:pt>
                <c:pt idx="4176">
                  <c:v>7.8721783325662459E-2</c:v>
                </c:pt>
                <c:pt idx="4177">
                  <c:v>7.8725919442989636E-2</c:v>
                </c:pt>
                <c:pt idx="4178">
                  <c:v>7.8727310131082182E-2</c:v>
                </c:pt>
                <c:pt idx="4179">
                  <c:v>7.8727450492685785E-2</c:v>
                </c:pt>
                <c:pt idx="4180">
                  <c:v>7.873096991359986E-2</c:v>
                </c:pt>
                <c:pt idx="4181">
                  <c:v>7.8731399774954858E-2</c:v>
                </c:pt>
                <c:pt idx="4182">
                  <c:v>7.8734637659765475E-2</c:v>
                </c:pt>
                <c:pt idx="4183">
                  <c:v>7.8734899106530129E-2</c:v>
                </c:pt>
                <c:pt idx="4184">
                  <c:v>7.8735403415954835E-2</c:v>
                </c:pt>
                <c:pt idx="4185">
                  <c:v>7.8738650065488788E-2</c:v>
                </c:pt>
                <c:pt idx="4186">
                  <c:v>7.8741308037082139E-2</c:v>
                </c:pt>
                <c:pt idx="4187">
                  <c:v>7.8744726129324455E-2</c:v>
                </c:pt>
                <c:pt idx="4188">
                  <c:v>7.8751362508634556E-2</c:v>
                </c:pt>
                <c:pt idx="4189">
                  <c:v>7.8761851659641252E-2</c:v>
                </c:pt>
                <c:pt idx="4190">
                  <c:v>7.8763657430236472E-2</c:v>
                </c:pt>
                <c:pt idx="4191">
                  <c:v>7.8769719378751088E-2</c:v>
                </c:pt>
                <c:pt idx="4192">
                  <c:v>7.8770039860567631E-2</c:v>
                </c:pt>
                <c:pt idx="4193">
                  <c:v>7.8770241911786804E-2</c:v>
                </c:pt>
                <c:pt idx="4194">
                  <c:v>7.8771314748603133E-2</c:v>
                </c:pt>
                <c:pt idx="4195">
                  <c:v>7.8772748253031113E-2</c:v>
                </c:pt>
                <c:pt idx="4196">
                  <c:v>7.8774946369594354E-2</c:v>
                </c:pt>
                <c:pt idx="4197">
                  <c:v>7.8777285125010574E-2</c:v>
                </c:pt>
                <c:pt idx="4198">
                  <c:v>7.8779481263868162E-2</c:v>
                </c:pt>
                <c:pt idx="4199">
                  <c:v>7.8780472156906534E-2</c:v>
                </c:pt>
                <c:pt idx="4200">
                  <c:v>7.8788010860920826E-2</c:v>
                </c:pt>
                <c:pt idx="4201">
                  <c:v>7.8794716170848225E-2</c:v>
                </c:pt>
                <c:pt idx="4202">
                  <c:v>7.879566097208747E-2</c:v>
                </c:pt>
                <c:pt idx="4203">
                  <c:v>7.8808626120105765E-2</c:v>
                </c:pt>
                <c:pt idx="4204">
                  <c:v>7.880909128667056E-2</c:v>
                </c:pt>
                <c:pt idx="4205">
                  <c:v>7.8811748123534656E-2</c:v>
                </c:pt>
                <c:pt idx="4206">
                  <c:v>7.8816429440949298E-2</c:v>
                </c:pt>
                <c:pt idx="4207">
                  <c:v>7.8827122430093793E-2</c:v>
                </c:pt>
                <c:pt idx="4208">
                  <c:v>7.8830074644233056E-2</c:v>
                </c:pt>
                <c:pt idx="4209">
                  <c:v>7.883243195004544E-2</c:v>
                </c:pt>
                <c:pt idx="4210">
                  <c:v>7.8835078600202696E-2</c:v>
                </c:pt>
                <c:pt idx="4211">
                  <c:v>7.8835631313652413E-2</c:v>
                </c:pt>
                <c:pt idx="4212">
                  <c:v>7.8837023421967217E-2</c:v>
                </c:pt>
                <c:pt idx="4213">
                  <c:v>7.884188212554466E-2</c:v>
                </c:pt>
                <c:pt idx="4214">
                  <c:v>7.8843564133414201E-2</c:v>
                </c:pt>
                <c:pt idx="4215">
                  <c:v>7.8852924332061619E-2</c:v>
                </c:pt>
                <c:pt idx="4216">
                  <c:v>7.8853901229488682E-2</c:v>
                </c:pt>
                <c:pt idx="4217">
                  <c:v>7.8855760317683765E-2</c:v>
                </c:pt>
                <c:pt idx="4218">
                  <c:v>7.8862483597994817E-2</c:v>
                </c:pt>
                <c:pt idx="4219">
                  <c:v>7.8865462257318691E-2</c:v>
                </c:pt>
                <c:pt idx="4220">
                  <c:v>7.886720571940295E-2</c:v>
                </c:pt>
                <c:pt idx="4221">
                  <c:v>7.886892922563829E-2</c:v>
                </c:pt>
                <c:pt idx="4222">
                  <c:v>7.887668249397993E-2</c:v>
                </c:pt>
                <c:pt idx="4223">
                  <c:v>7.8876842787717213E-2</c:v>
                </c:pt>
                <c:pt idx="4224">
                  <c:v>7.8888613427455581E-2</c:v>
                </c:pt>
                <c:pt idx="4225">
                  <c:v>7.8889205429792081E-2</c:v>
                </c:pt>
                <c:pt idx="4226">
                  <c:v>7.889721775338758E-2</c:v>
                </c:pt>
                <c:pt idx="4227">
                  <c:v>7.8900338653945454E-2</c:v>
                </c:pt>
                <c:pt idx="4228">
                  <c:v>7.8903819688879342E-2</c:v>
                </c:pt>
                <c:pt idx="4229">
                  <c:v>7.8905564141648954E-2</c:v>
                </c:pt>
                <c:pt idx="4230">
                  <c:v>7.8912854821577283E-2</c:v>
                </c:pt>
                <c:pt idx="4231">
                  <c:v>7.8912903728309086E-2</c:v>
                </c:pt>
                <c:pt idx="4232">
                  <c:v>7.8930192960753875E-2</c:v>
                </c:pt>
                <c:pt idx="4233">
                  <c:v>7.8933512958417593E-2</c:v>
                </c:pt>
                <c:pt idx="4234">
                  <c:v>7.8935851160499629E-2</c:v>
                </c:pt>
                <c:pt idx="4235">
                  <c:v>7.8939516656489642E-2</c:v>
                </c:pt>
                <c:pt idx="4236">
                  <c:v>7.8945522915703462E-2</c:v>
                </c:pt>
                <c:pt idx="4237">
                  <c:v>7.8945567534233901E-2</c:v>
                </c:pt>
                <c:pt idx="4238">
                  <c:v>7.8947275036218165E-2</c:v>
                </c:pt>
                <c:pt idx="4239">
                  <c:v>7.8961560941095646E-2</c:v>
                </c:pt>
                <c:pt idx="4240">
                  <c:v>7.8963923685924239E-2</c:v>
                </c:pt>
                <c:pt idx="4241">
                  <c:v>7.8965192840411591E-2</c:v>
                </c:pt>
                <c:pt idx="4242">
                  <c:v>7.8970415649897263E-2</c:v>
                </c:pt>
                <c:pt idx="4243">
                  <c:v>7.8973984646163509E-2</c:v>
                </c:pt>
                <c:pt idx="4244">
                  <c:v>7.8979302611630595E-2</c:v>
                </c:pt>
                <c:pt idx="4245">
                  <c:v>7.8982293179804736E-2</c:v>
                </c:pt>
                <c:pt idx="4246">
                  <c:v>7.8985463950306936E-2</c:v>
                </c:pt>
                <c:pt idx="4247">
                  <c:v>7.8992789580210207E-2</c:v>
                </c:pt>
                <c:pt idx="4248">
                  <c:v>7.8997330294818036E-2</c:v>
                </c:pt>
                <c:pt idx="4249">
                  <c:v>7.9006987279926555E-2</c:v>
                </c:pt>
                <c:pt idx="4250">
                  <c:v>7.9011351981357281E-2</c:v>
                </c:pt>
                <c:pt idx="4251">
                  <c:v>7.9011474614394089E-2</c:v>
                </c:pt>
                <c:pt idx="4252">
                  <c:v>7.9018714157666495E-2</c:v>
                </c:pt>
                <c:pt idx="4253">
                  <c:v>7.9023239391451505E-2</c:v>
                </c:pt>
                <c:pt idx="4254">
                  <c:v>7.9025367644635469E-2</c:v>
                </c:pt>
                <c:pt idx="4255">
                  <c:v>7.9028291036722514E-2</c:v>
                </c:pt>
                <c:pt idx="4256">
                  <c:v>7.9034204063933716E-2</c:v>
                </c:pt>
                <c:pt idx="4257">
                  <c:v>7.9039235843076788E-2</c:v>
                </c:pt>
                <c:pt idx="4258">
                  <c:v>7.9044757928003015E-2</c:v>
                </c:pt>
                <c:pt idx="4259">
                  <c:v>7.9057186071450902E-2</c:v>
                </c:pt>
                <c:pt idx="4260">
                  <c:v>7.906823766116533E-2</c:v>
                </c:pt>
                <c:pt idx="4261">
                  <c:v>7.9073006748673041E-2</c:v>
                </c:pt>
                <c:pt idx="4262">
                  <c:v>7.9079654473503819E-2</c:v>
                </c:pt>
                <c:pt idx="4263">
                  <c:v>7.9083231066243403E-2</c:v>
                </c:pt>
                <c:pt idx="4264">
                  <c:v>7.9085610768605666E-2</c:v>
                </c:pt>
                <c:pt idx="4265">
                  <c:v>7.9088492765960375E-2</c:v>
                </c:pt>
                <c:pt idx="4266">
                  <c:v>7.9088688122524897E-2</c:v>
                </c:pt>
                <c:pt idx="4267">
                  <c:v>7.9091087677462313E-2</c:v>
                </c:pt>
                <c:pt idx="4268">
                  <c:v>7.9101143689218181E-2</c:v>
                </c:pt>
                <c:pt idx="4269">
                  <c:v>7.9102996117519295E-2</c:v>
                </c:pt>
                <c:pt idx="4270">
                  <c:v>7.9118238533386259E-2</c:v>
                </c:pt>
                <c:pt idx="4271">
                  <c:v>7.9118508353478653E-2</c:v>
                </c:pt>
                <c:pt idx="4272">
                  <c:v>7.9120203591414959E-2</c:v>
                </c:pt>
                <c:pt idx="4273">
                  <c:v>7.9121523062454957E-2</c:v>
                </c:pt>
                <c:pt idx="4274">
                  <c:v>7.9127716731812625E-2</c:v>
                </c:pt>
                <c:pt idx="4275">
                  <c:v>7.9128070814823037E-2</c:v>
                </c:pt>
                <c:pt idx="4276">
                  <c:v>7.9132377777644688E-2</c:v>
                </c:pt>
                <c:pt idx="4277">
                  <c:v>7.9148209853685356E-2</c:v>
                </c:pt>
                <c:pt idx="4278">
                  <c:v>7.9154235893091243E-2</c:v>
                </c:pt>
                <c:pt idx="4279">
                  <c:v>7.9161922817151495E-2</c:v>
                </c:pt>
                <c:pt idx="4280">
                  <c:v>7.9167922414253841E-2</c:v>
                </c:pt>
                <c:pt idx="4281">
                  <c:v>7.9168335048220004E-2</c:v>
                </c:pt>
                <c:pt idx="4282">
                  <c:v>7.9168635532987156E-2</c:v>
                </c:pt>
                <c:pt idx="4283">
                  <c:v>7.9170391826144618E-2</c:v>
                </c:pt>
                <c:pt idx="4284">
                  <c:v>7.9174107375189623E-2</c:v>
                </c:pt>
                <c:pt idx="4285">
                  <c:v>7.9187380132045834E-2</c:v>
                </c:pt>
                <c:pt idx="4286">
                  <c:v>7.9196731524879924E-2</c:v>
                </c:pt>
                <c:pt idx="4287">
                  <c:v>7.920355312336548E-2</c:v>
                </c:pt>
                <c:pt idx="4288">
                  <c:v>7.9208558320001662E-2</c:v>
                </c:pt>
                <c:pt idx="4289">
                  <c:v>7.9219074132767353E-2</c:v>
                </c:pt>
                <c:pt idx="4290">
                  <c:v>7.922325495399149E-2</c:v>
                </c:pt>
                <c:pt idx="4291">
                  <c:v>7.9228234656312402E-2</c:v>
                </c:pt>
                <c:pt idx="4292">
                  <c:v>7.9230951004621422E-2</c:v>
                </c:pt>
                <c:pt idx="4293">
                  <c:v>7.9232435231854734E-2</c:v>
                </c:pt>
                <c:pt idx="4294">
                  <c:v>7.9235327394858349E-2</c:v>
                </c:pt>
                <c:pt idx="4295">
                  <c:v>7.9239646528702343E-2</c:v>
                </c:pt>
                <c:pt idx="4296">
                  <c:v>7.9244383809974409E-2</c:v>
                </c:pt>
                <c:pt idx="4297">
                  <c:v>7.9256466134613984E-2</c:v>
                </c:pt>
                <c:pt idx="4298">
                  <c:v>7.9262013057342706E-2</c:v>
                </c:pt>
                <c:pt idx="4299">
                  <c:v>7.9262919508190935E-2</c:v>
                </c:pt>
                <c:pt idx="4300">
                  <c:v>7.9270852680275464E-2</c:v>
                </c:pt>
                <c:pt idx="4301">
                  <c:v>7.9277255855616693E-2</c:v>
                </c:pt>
                <c:pt idx="4302">
                  <c:v>7.9295731822295823E-2</c:v>
                </c:pt>
                <c:pt idx="4303">
                  <c:v>7.9296262997683914E-2</c:v>
                </c:pt>
                <c:pt idx="4304">
                  <c:v>7.9304755756994902E-2</c:v>
                </c:pt>
                <c:pt idx="4305">
                  <c:v>7.9305732274892266E-2</c:v>
                </c:pt>
                <c:pt idx="4306">
                  <c:v>7.9306544256726577E-2</c:v>
                </c:pt>
                <c:pt idx="4307">
                  <c:v>7.9306743687570763E-2</c:v>
                </c:pt>
                <c:pt idx="4308">
                  <c:v>7.9308796768799192E-2</c:v>
                </c:pt>
                <c:pt idx="4309">
                  <c:v>7.9314236485910253E-2</c:v>
                </c:pt>
                <c:pt idx="4310">
                  <c:v>7.931768284077835E-2</c:v>
                </c:pt>
                <c:pt idx="4311">
                  <c:v>7.9319744558408262E-2</c:v>
                </c:pt>
                <c:pt idx="4312">
                  <c:v>7.9320593437265413E-2</c:v>
                </c:pt>
                <c:pt idx="4313">
                  <c:v>7.9322480756513478E-2</c:v>
                </c:pt>
                <c:pt idx="4314">
                  <c:v>7.9328248294876003E-2</c:v>
                </c:pt>
                <c:pt idx="4315">
                  <c:v>7.9336394833521326E-2</c:v>
                </c:pt>
                <c:pt idx="4316">
                  <c:v>7.9343221097708333E-2</c:v>
                </c:pt>
                <c:pt idx="4317">
                  <c:v>7.9348305019397783E-2</c:v>
                </c:pt>
                <c:pt idx="4318">
                  <c:v>7.9361657787194381E-2</c:v>
                </c:pt>
                <c:pt idx="4319">
                  <c:v>7.9362238338685873E-2</c:v>
                </c:pt>
                <c:pt idx="4320">
                  <c:v>7.9362918076646916E-2</c:v>
                </c:pt>
                <c:pt idx="4321">
                  <c:v>7.9363006684357917E-2</c:v>
                </c:pt>
                <c:pt idx="4322">
                  <c:v>7.9363818403440881E-2</c:v>
                </c:pt>
                <c:pt idx="4323">
                  <c:v>7.936841692637038E-2</c:v>
                </c:pt>
                <c:pt idx="4324">
                  <c:v>7.9368545700197718E-2</c:v>
                </c:pt>
                <c:pt idx="4325">
                  <c:v>7.9374603069045813E-2</c:v>
                </c:pt>
                <c:pt idx="4326">
                  <c:v>7.9380001651274429E-2</c:v>
                </c:pt>
                <c:pt idx="4327">
                  <c:v>7.9380253248774776E-2</c:v>
                </c:pt>
                <c:pt idx="4328">
                  <c:v>7.938731169019031E-2</c:v>
                </c:pt>
                <c:pt idx="4329">
                  <c:v>7.9393052107610496E-2</c:v>
                </c:pt>
                <c:pt idx="4330">
                  <c:v>7.9393099842326093E-2</c:v>
                </c:pt>
                <c:pt idx="4331">
                  <c:v>7.9394666585822324E-2</c:v>
                </c:pt>
                <c:pt idx="4332">
                  <c:v>7.9399843084411587E-2</c:v>
                </c:pt>
                <c:pt idx="4333">
                  <c:v>7.9399851419099721E-2</c:v>
                </c:pt>
                <c:pt idx="4334">
                  <c:v>7.9406372109609741E-2</c:v>
                </c:pt>
                <c:pt idx="4335">
                  <c:v>7.9407481851121314E-2</c:v>
                </c:pt>
                <c:pt idx="4336">
                  <c:v>7.9407966114652187E-2</c:v>
                </c:pt>
                <c:pt idx="4337">
                  <c:v>7.9416062467101964E-2</c:v>
                </c:pt>
                <c:pt idx="4338">
                  <c:v>7.9427623212170839E-2</c:v>
                </c:pt>
                <c:pt idx="4339">
                  <c:v>7.9434369576685329E-2</c:v>
                </c:pt>
                <c:pt idx="4340">
                  <c:v>7.9441354757500027E-2</c:v>
                </c:pt>
                <c:pt idx="4341">
                  <c:v>7.9441873206682737E-2</c:v>
                </c:pt>
                <c:pt idx="4342">
                  <c:v>7.9452504692409193E-2</c:v>
                </c:pt>
                <c:pt idx="4343">
                  <c:v>7.9455390876344317E-2</c:v>
                </c:pt>
                <c:pt idx="4344">
                  <c:v>7.947120347100961E-2</c:v>
                </c:pt>
                <c:pt idx="4345">
                  <c:v>7.9472562320995976E-2</c:v>
                </c:pt>
                <c:pt idx="4346">
                  <c:v>7.9474670020401414E-2</c:v>
                </c:pt>
                <c:pt idx="4347">
                  <c:v>7.9475459690596037E-2</c:v>
                </c:pt>
                <c:pt idx="4348">
                  <c:v>7.9486438845585927E-2</c:v>
                </c:pt>
                <c:pt idx="4349">
                  <c:v>7.9486767319136661E-2</c:v>
                </c:pt>
                <c:pt idx="4350">
                  <c:v>7.9487105132309888E-2</c:v>
                </c:pt>
                <c:pt idx="4351">
                  <c:v>7.9492076001955861E-2</c:v>
                </c:pt>
                <c:pt idx="4352">
                  <c:v>7.949652723865723E-2</c:v>
                </c:pt>
                <c:pt idx="4353">
                  <c:v>7.9497117209428106E-2</c:v>
                </c:pt>
                <c:pt idx="4354">
                  <c:v>7.951254357156512E-2</c:v>
                </c:pt>
                <c:pt idx="4355">
                  <c:v>7.9512728030156132E-2</c:v>
                </c:pt>
                <c:pt idx="4356">
                  <c:v>7.9518905884639821E-2</c:v>
                </c:pt>
                <c:pt idx="4357">
                  <c:v>7.9521567839799898E-2</c:v>
                </c:pt>
                <c:pt idx="4358">
                  <c:v>7.9525591076024138E-2</c:v>
                </c:pt>
                <c:pt idx="4359">
                  <c:v>7.9527200558206126E-2</c:v>
                </c:pt>
                <c:pt idx="4360">
                  <c:v>7.9541652137288268E-2</c:v>
                </c:pt>
                <c:pt idx="4361">
                  <c:v>7.9542420177238379E-2</c:v>
                </c:pt>
                <c:pt idx="4362">
                  <c:v>7.9542911342143613E-2</c:v>
                </c:pt>
                <c:pt idx="4363">
                  <c:v>7.9548968922667287E-2</c:v>
                </c:pt>
                <c:pt idx="4364">
                  <c:v>7.9550130397805174E-2</c:v>
                </c:pt>
                <c:pt idx="4365">
                  <c:v>7.9552822739307485E-2</c:v>
                </c:pt>
                <c:pt idx="4366">
                  <c:v>7.9567026654050896E-2</c:v>
                </c:pt>
                <c:pt idx="4367">
                  <c:v>7.9567944826872267E-2</c:v>
                </c:pt>
                <c:pt idx="4368">
                  <c:v>7.9569618386612723E-2</c:v>
                </c:pt>
                <c:pt idx="4369">
                  <c:v>7.9574097126357282E-2</c:v>
                </c:pt>
                <c:pt idx="4370">
                  <c:v>7.9589625054041588E-2</c:v>
                </c:pt>
                <c:pt idx="4371">
                  <c:v>7.9589906723310178E-2</c:v>
                </c:pt>
                <c:pt idx="4372">
                  <c:v>7.9590921207936052E-2</c:v>
                </c:pt>
                <c:pt idx="4373">
                  <c:v>7.9592952215287172E-2</c:v>
                </c:pt>
                <c:pt idx="4374">
                  <c:v>7.9600927620236364E-2</c:v>
                </c:pt>
                <c:pt idx="4375">
                  <c:v>7.9605084340180071E-2</c:v>
                </c:pt>
                <c:pt idx="4376">
                  <c:v>7.9610952580141975E-2</c:v>
                </c:pt>
                <c:pt idx="4377">
                  <c:v>7.9614982425815106E-2</c:v>
                </c:pt>
                <c:pt idx="4378">
                  <c:v>7.9618183739221776E-2</c:v>
                </c:pt>
                <c:pt idx="4379">
                  <c:v>7.9628441330551303E-2</c:v>
                </c:pt>
                <c:pt idx="4380">
                  <c:v>7.9647714581168622E-2</c:v>
                </c:pt>
                <c:pt idx="4381">
                  <c:v>7.9661417666573725E-2</c:v>
                </c:pt>
                <c:pt idx="4382">
                  <c:v>7.9661734817737959E-2</c:v>
                </c:pt>
                <c:pt idx="4383">
                  <c:v>7.9662937318201302E-2</c:v>
                </c:pt>
                <c:pt idx="4384">
                  <c:v>7.966621545432119E-2</c:v>
                </c:pt>
                <c:pt idx="4385">
                  <c:v>7.967076358068409E-2</c:v>
                </c:pt>
                <c:pt idx="4386">
                  <c:v>7.9683467463287333E-2</c:v>
                </c:pt>
                <c:pt idx="4387">
                  <c:v>7.9683551322585269E-2</c:v>
                </c:pt>
                <c:pt idx="4388">
                  <c:v>7.9685637447586916E-2</c:v>
                </c:pt>
                <c:pt idx="4389">
                  <c:v>7.9687325044939333E-2</c:v>
                </c:pt>
                <c:pt idx="4390">
                  <c:v>7.9687546352526409E-2</c:v>
                </c:pt>
                <c:pt idx="4391">
                  <c:v>7.9690262916561172E-2</c:v>
                </c:pt>
                <c:pt idx="4392">
                  <c:v>7.9697329741408848E-2</c:v>
                </c:pt>
                <c:pt idx="4393">
                  <c:v>7.9702630066721195E-2</c:v>
                </c:pt>
                <c:pt idx="4394">
                  <c:v>7.9711020116209619E-2</c:v>
                </c:pt>
                <c:pt idx="4395">
                  <c:v>7.971678289369305E-2</c:v>
                </c:pt>
                <c:pt idx="4396">
                  <c:v>7.9718332701995243E-2</c:v>
                </c:pt>
                <c:pt idx="4397">
                  <c:v>7.9719600571679525E-2</c:v>
                </c:pt>
                <c:pt idx="4398">
                  <c:v>7.9721236323936309E-2</c:v>
                </c:pt>
                <c:pt idx="4399">
                  <c:v>7.9737542165104661E-2</c:v>
                </c:pt>
                <c:pt idx="4400">
                  <c:v>7.9739391045516736E-2</c:v>
                </c:pt>
                <c:pt idx="4401">
                  <c:v>7.9748079777913122E-2</c:v>
                </c:pt>
                <c:pt idx="4402">
                  <c:v>7.9750400555678919E-2</c:v>
                </c:pt>
                <c:pt idx="4403">
                  <c:v>7.9753105429082205E-2</c:v>
                </c:pt>
                <c:pt idx="4404">
                  <c:v>7.9758092647491341E-2</c:v>
                </c:pt>
                <c:pt idx="4405">
                  <c:v>7.9759547616609278E-2</c:v>
                </c:pt>
                <c:pt idx="4406">
                  <c:v>7.9763750048259099E-2</c:v>
                </c:pt>
                <c:pt idx="4407">
                  <c:v>7.9763912124729469E-2</c:v>
                </c:pt>
                <c:pt idx="4408">
                  <c:v>7.9770330568362802E-2</c:v>
                </c:pt>
                <c:pt idx="4409">
                  <c:v>7.9772384696758181E-2</c:v>
                </c:pt>
                <c:pt idx="4410">
                  <c:v>7.9778929300246659E-2</c:v>
                </c:pt>
                <c:pt idx="4411">
                  <c:v>7.9781309789448154E-2</c:v>
                </c:pt>
                <c:pt idx="4412">
                  <c:v>7.9789221422562992E-2</c:v>
                </c:pt>
                <c:pt idx="4413">
                  <c:v>7.979654534275045E-2</c:v>
                </c:pt>
                <c:pt idx="4414">
                  <c:v>7.9797818752232422E-2</c:v>
                </c:pt>
                <c:pt idx="4415">
                  <c:v>7.9808936531957031E-2</c:v>
                </c:pt>
                <c:pt idx="4416">
                  <c:v>7.9809051766622063E-2</c:v>
                </c:pt>
                <c:pt idx="4417">
                  <c:v>7.9822840790057817E-2</c:v>
                </c:pt>
                <c:pt idx="4418">
                  <c:v>7.9824420429071424E-2</c:v>
                </c:pt>
                <c:pt idx="4419">
                  <c:v>7.9831929731491683E-2</c:v>
                </c:pt>
                <c:pt idx="4420">
                  <c:v>7.9834242757301929E-2</c:v>
                </c:pt>
                <c:pt idx="4421">
                  <c:v>7.984108768919565E-2</c:v>
                </c:pt>
                <c:pt idx="4422">
                  <c:v>7.9853350289482289E-2</c:v>
                </c:pt>
                <c:pt idx="4423">
                  <c:v>7.9861741147519552E-2</c:v>
                </c:pt>
                <c:pt idx="4424">
                  <c:v>7.9866336704060348E-2</c:v>
                </c:pt>
                <c:pt idx="4425">
                  <c:v>7.9868614914714989E-2</c:v>
                </c:pt>
                <c:pt idx="4426">
                  <c:v>7.9881362941214798E-2</c:v>
                </c:pt>
                <c:pt idx="4427">
                  <c:v>7.9891931544856576E-2</c:v>
                </c:pt>
                <c:pt idx="4428">
                  <c:v>7.9902526356749132E-2</c:v>
                </c:pt>
                <c:pt idx="4429">
                  <c:v>7.9911389765302543E-2</c:v>
                </c:pt>
                <c:pt idx="4430">
                  <c:v>7.9914320683438275E-2</c:v>
                </c:pt>
                <c:pt idx="4431">
                  <c:v>7.9930958451779263E-2</c:v>
                </c:pt>
                <c:pt idx="4432">
                  <c:v>7.993159658743236E-2</c:v>
                </c:pt>
                <c:pt idx="4433">
                  <c:v>7.9935650052942606E-2</c:v>
                </c:pt>
                <c:pt idx="4434">
                  <c:v>7.9938666735055383E-2</c:v>
                </c:pt>
                <c:pt idx="4435">
                  <c:v>7.9938784907196803E-2</c:v>
                </c:pt>
                <c:pt idx="4436">
                  <c:v>7.9940398069030846E-2</c:v>
                </c:pt>
                <c:pt idx="4437">
                  <c:v>7.9944932735777574E-2</c:v>
                </c:pt>
                <c:pt idx="4438">
                  <c:v>7.9951784186299946E-2</c:v>
                </c:pt>
                <c:pt idx="4439">
                  <c:v>7.9960450472842295E-2</c:v>
                </c:pt>
                <c:pt idx="4440">
                  <c:v>7.997014218904451E-2</c:v>
                </c:pt>
                <c:pt idx="4441">
                  <c:v>7.9975765911423261E-2</c:v>
                </c:pt>
                <c:pt idx="4442">
                  <c:v>7.9979181273884675E-2</c:v>
                </c:pt>
                <c:pt idx="4443">
                  <c:v>7.9988436410402056E-2</c:v>
                </c:pt>
                <c:pt idx="4444">
                  <c:v>8.0000621193064198E-2</c:v>
                </c:pt>
                <c:pt idx="4445">
                  <c:v>8.0011441301979111E-2</c:v>
                </c:pt>
                <c:pt idx="4446">
                  <c:v>8.0012703127250645E-2</c:v>
                </c:pt>
                <c:pt idx="4447">
                  <c:v>8.0015251541980997E-2</c:v>
                </c:pt>
                <c:pt idx="4448">
                  <c:v>8.0024453484761934E-2</c:v>
                </c:pt>
                <c:pt idx="4449">
                  <c:v>8.0031380531182736E-2</c:v>
                </c:pt>
                <c:pt idx="4450">
                  <c:v>8.0038157050093983E-2</c:v>
                </c:pt>
                <c:pt idx="4451">
                  <c:v>8.0041394130535001E-2</c:v>
                </c:pt>
                <c:pt idx="4452">
                  <c:v>8.0042429537280621E-2</c:v>
                </c:pt>
                <c:pt idx="4453">
                  <c:v>8.0056778998500971E-2</c:v>
                </c:pt>
                <c:pt idx="4454">
                  <c:v>8.0059635075001662E-2</c:v>
                </c:pt>
                <c:pt idx="4455">
                  <c:v>8.0060945954971777E-2</c:v>
                </c:pt>
                <c:pt idx="4456">
                  <c:v>8.0061210884445289E-2</c:v>
                </c:pt>
                <c:pt idx="4457">
                  <c:v>8.0067452168406883E-2</c:v>
                </c:pt>
                <c:pt idx="4458">
                  <c:v>8.0074527617717078E-2</c:v>
                </c:pt>
                <c:pt idx="4459">
                  <c:v>8.0090771005313754E-2</c:v>
                </c:pt>
                <c:pt idx="4460">
                  <c:v>8.0096175097641387E-2</c:v>
                </c:pt>
                <c:pt idx="4461">
                  <c:v>8.0098653369892858E-2</c:v>
                </c:pt>
                <c:pt idx="4462">
                  <c:v>8.0103393530269948E-2</c:v>
                </c:pt>
                <c:pt idx="4463">
                  <c:v>8.0108069980090305E-2</c:v>
                </c:pt>
                <c:pt idx="4464">
                  <c:v>8.0111697620140865E-2</c:v>
                </c:pt>
                <c:pt idx="4465">
                  <c:v>8.0112924876214034E-2</c:v>
                </c:pt>
                <c:pt idx="4466">
                  <c:v>8.0115371016661385E-2</c:v>
                </c:pt>
                <c:pt idx="4467">
                  <c:v>8.0117616323781476E-2</c:v>
                </c:pt>
                <c:pt idx="4468">
                  <c:v>8.0126801404311873E-2</c:v>
                </c:pt>
                <c:pt idx="4469">
                  <c:v>8.0127930672584835E-2</c:v>
                </c:pt>
                <c:pt idx="4470">
                  <c:v>8.0129250289917006E-2</c:v>
                </c:pt>
                <c:pt idx="4471">
                  <c:v>8.0133269698110313E-2</c:v>
                </c:pt>
                <c:pt idx="4472">
                  <c:v>8.0149697094201638E-2</c:v>
                </c:pt>
                <c:pt idx="4473">
                  <c:v>8.015906461271248E-2</c:v>
                </c:pt>
                <c:pt idx="4474">
                  <c:v>8.01636857538785E-2</c:v>
                </c:pt>
                <c:pt idx="4475">
                  <c:v>8.0164046048732188E-2</c:v>
                </c:pt>
                <c:pt idx="4476">
                  <c:v>8.0169697234150808E-2</c:v>
                </c:pt>
                <c:pt idx="4477">
                  <c:v>8.0171368004569171E-2</c:v>
                </c:pt>
                <c:pt idx="4478">
                  <c:v>8.0177259751930324E-2</c:v>
                </c:pt>
                <c:pt idx="4479">
                  <c:v>8.0179691803779624E-2</c:v>
                </c:pt>
                <c:pt idx="4480">
                  <c:v>8.0182127630484587E-2</c:v>
                </c:pt>
                <c:pt idx="4481">
                  <c:v>8.0186585874700358E-2</c:v>
                </c:pt>
                <c:pt idx="4482">
                  <c:v>8.0187585955200327E-2</c:v>
                </c:pt>
                <c:pt idx="4483">
                  <c:v>8.0191440853893653E-2</c:v>
                </c:pt>
                <c:pt idx="4484">
                  <c:v>8.0195401152060863E-2</c:v>
                </c:pt>
                <c:pt idx="4485">
                  <c:v>8.0196766644405212E-2</c:v>
                </c:pt>
                <c:pt idx="4486">
                  <c:v>8.0197818041960175E-2</c:v>
                </c:pt>
                <c:pt idx="4487">
                  <c:v>8.0210515700625831E-2</c:v>
                </c:pt>
                <c:pt idx="4488">
                  <c:v>8.0211987076160132E-2</c:v>
                </c:pt>
                <c:pt idx="4489">
                  <c:v>8.021284598426727E-2</c:v>
                </c:pt>
                <c:pt idx="4490">
                  <c:v>8.0214071921045335E-2</c:v>
                </c:pt>
                <c:pt idx="4491">
                  <c:v>8.0223509524979641E-2</c:v>
                </c:pt>
                <c:pt idx="4492">
                  <c:v>8.0231375072945546E-2</c:v>
                </c:pt>
                <c:pt idx="4493">
                  <c:v>8.0255266025757485E-2</c:v>
                </c:pt>
                <c:pt idx="4494">
                  <c:v>8.025596198874875E-2</c:v>
                </c:pt>
                <c:pt idx="4495">
                  <c:v>8.0258378007406553E-2</c:v>
                </c:pt>
                <c:pt idx="4496">
                  <c:v>8.0268346439906713E-2</c:v>
                </c:pt>
                <c:pt idx="4497">
                  <c:v>8.0292031198477082E-2</c:v>
                </c:pt>
                <c:pt idx="4498">
                  <c:v>8.0292725318163116E-2</c:v>
                </c:pt>
                <c:pt idx="4499">
                  <c:v>8.0301402353641929E-2</c:v>
                </c:pt>
                <c:pt idx="4500">
                  <c:v>8.030463523733089E-2</c:v>
                </c:pt>
                <c:pt idx="4501">
                  <c:v>8.0312828351053273E-2</c:v>
                </c:pt>
                <c:pt idx="4502">
                  <c:v>8.0318968482494077E-2</c:v>
                </c:pt>
                <c:pt idx="4503">
                  <c:v>8.0327414308387551E-2</c:v>
                </c:pt>
                <c:pt idx="4504">
                  <c:v>8.0333986293523618E-2</c:v>
                </c:pt>
                <c:pt idx="4505">
                  <c:v>8.0336338732095197E-2</c:v>
                </c:pt>
                <c:pt idx="4506">
                  <c:v>8.0341815075215414E-2</c:v>
                </c:pt>
                <c:pt idx="4507">
                  <c:v>8.0343726202940183E-2</c:v>
                </c:pt>
                <c:pt idx="4508">
                  <c:v>8.0348662045215902E-2</c:v>
                </c:pt>
                <c:pt idx="4509">
                  <c:v>8.0351851203914415E-2</c:v>
                </c:pt>
                <c:pt idx="4510">
                  <c:v>8.0355941210580858E-2</c:v>
                </c:pt>
                <c:pt idx="4511">
                  <c:v>8.0365045623316964E-2</c:v>
                </c:pt>
                <c:pt idx="4512">
                  <c:v>8.0365846112894768E-2</c:v>
                </c:pt>
                <c:pt idx="4513">
                  <c:v>8.0367003637886458E-2</c:v>
                </c:pt>
                <c:pt idx="4514">
                  <c:v>8.037814902228857E-2</c:v>
                </c:pt>
                <c:pt idx="4515">
                  <c:v>8.0378850901351467E-2</c:v>
                </c:pt>
                <c:pt idx="4516">
                  <c:v>8.0385028511329282E-2</c:v>
                </c:pt>
                <c:pt idx="4517">
                  <c:v>8.0386899465680881E-2</c:v>
                </c:pt>
                <c:pt idx="4518">
                  <c:v>8.0399871566400424E-2</c:v>
                </c:pt>
                <c:pt idx="4519">
                  <c:v>8.039997748499636E-2</c:v>
                </c:pt>
                <c:pt idx="4520">
                  <c:v>8.0400689753087548E-2</c:v>
                </c:pt>
                <c:pt idx="4521">
                  <c:v>8.0405544877259691E-2</c:v>
                </c:pt>
                <c:pt idx="4522">
                  <c:v>8.0408651374452009E-2</c:v>
                </c:pt>
                <c:pt idx="4523">
                  <c:v>8.0422998135100829E-2</c:v>
                </c:pt>
                <c:pt idx="4524">
                  <c:v>8.0426211434202463E-2</c:v>
                </c:pt>
                <c:pt idx="4525">
                  <c:v>8.0435986732506029E-2</c:v>
                </c:pt>
                <c:pt idx="4526">
                  <c:v>8.0438867067220032E-2</c:v>
                </c:pt>
                <c:pt idx="4527">
                  <c:v>8.04609474231789E-2</c:v>
                </c:pt>
                <c:pt idx="4528">
                  <c:v>8.0463932830230803E-2</c:v>
                </c:pt>
                <c:pt idx="4529">
                  <c:v>8.0469934696876397E-2</c:v>
                </c:pt>
                <c:pt idx="4530">
                  <c:v>8.0471715357060852E-2</c:v>
                </c:pt>
                <c:pt idx="4531">
                  <c:v>8.0472119679401585E-2</c:v>
                </c:pt>
                <c:pt idx="4532">
                  <c:v>8.04854989566062E-2</c:v>
                </c:pt>
                <c:pt idx="4533">
                  <c:v>8.0485768965433177E-2</c:v>
                </c:pt>
                <c:pt idx="4534">
                  <c:v>8.0507497581984139E-2</c:v>
                </c:pt>
                <c:pt idx="4535">
                  <c:v>8.0507811878839888E-2</c:v>
                </c:pt>
                <c:pt idx="4536">
                  <c:v>8.0525550077723676E-2</c:v>
                </c:pt>
                <c:pt idx="4537">
                  <c:v>8.052939222909436E-2</c:v>
                </c:pt>
                <c:pt idx="4538">
                  <c:v>8.0535867647610754E-2</c:v>
                </c:pt>
                <c:pt idx="4539">
                  <c:v>8.0540452879147642E-2</c:v>
                </c:pt>
                <c:pt idx="4540">
                  <c:v>8.0557765221070124E-2</c:v>
                </c:pt>
                <c:pt idx="4541">
                  <c:v>8.0560470688838468E-2</c:v>
                </c:pt>
                <c:pt idx="4542">
                  <c:v>8.0564907706646177E-2</c:v>
                </c:pt>
                <c:pt idx="4543">
                  <c:v>8.0567295076564474E-2</c:v>
                </c:pt>
                <c:pt idx="4544">
                  <c:v>8.0578941373639232E-2</c:v>
                </c:pt>
                <c:pt idx="4545">
                  <c:v>8.0586776623189124E-2</c:v>
                </c:pt>
                <c:pt idx="4546">
                  <c:v>8.0588606354444869E-2</c:v>
                </c:pt>
                <c:pt idx="4547">
                  <c:v>8.0595407011893702E-2</c:v>
                </c:pt>
                <c:pt idx="4548">
                  <c:v>8.0606607346038361E-2</c:v>
                </c:pt>
                <c:pt idx="4549">
                  <c:v>8.0610250463716462E-2</c:v>
                </c:pt>
                <c:pt idx="4550">
                  <c:v>8.0616522354935327E-2</c:v>
                </c:pt>
                <c:pt idx="4551">
                  <c:v>8.0625140298634781E-2</c:v>
                </c:pt>
                <c:pt idx="4552">
                  <c:v>8.0634813118066931E-2</c:v>
                </c:pt>
                <c:pt idx="4553">
                  <c:v>8.0636548126607865E-2</c:v>
                </c:pt>
                <c:pt idx="4554">
                  <c:v>8.0642570481738285E-2</c:v>
                </c:pt>
                <c:pt idx="4555">
                  <c:v>8.0643890995538467E-2</c:v>
                </c:pt>
                <c:pt idx="4556">
                  <c:v>8.0645652172961615E-2</c:v>
                </c:pt>
                <c:pt idx="4557">
                  <c:v>8.0649891365094553E-2</c:v>
                </c:pt>
                <c:pt idx="4558">
                  <c:v>8.0652548985155018E-2</c:v>
                </c:pt>
                <c:pt idx="4559">
                  <c:v>8.0672111965574042E-2</c:v>
                </c:pt>
                <c:pt idx="4560">
                  <c:v>8.0676272403136448E-2</c:v>
                </c:pt>
                <c:pt idx="4561">
                  <c:v>8.0681033300920024E-2</c:v>
                </c:pt>
                <c:pt idx="4562">
                  <c:v>8.0682329508131728E-2</c:v>
                </c:pt>
                <c:pt idx="4563">
                  <c:v>8.0682826474234373E-2</c:v>
                </c:pt>
                <c:pt idx="4564">
                  <c:v>8.0688424695150973E-2</c:v>
                </c:pt>
                <c:pt idx="4565">
                  <c:v>8.0702160291600641E-2</c:v>
                </c:pt>
                <c:pt idx="4566">
                  <c:v>8.0709700712528254E-2</c:v>
                </c:pt>
                <c:pt idx="4567">
                  <c:v>8.0713370584352351E-2</c:v>
                </c:pt>
                <c:pt idx="4568">
                  <c:v>8.0713979750902998E-2</c:v>
                </c:pt>
                <c:pt idx="4569">
                  <c:v>8.0715922764665105E-2</c:v>
                </c:pt>
                <c:pt idx="4570">
                  <c:v>8.0720275577695386E-2</c:v>
                </c:pt>
                <c:pt idx="4571">
                  <c:v>8.0723951724695694E-2</c:v>
                </c:pt>
                <c:pt idx="4572">
                  <c:v>8.0725266406725879E-2</c:v>
                </c:pt>
                <c:pt idx="4573">
                  <c:v>8.0726922535840323E-2</c:v>
                </c:pt>
                <c:pt idx="4574">
                  <c:v>8.0734162672856713E-2</c:v>
                </c:pt>
                <c:pt idx="4575">
                  <c:v>8.0735935377960949E-2</c:v>
                </c:pt>
                <c:pt idx="4576">
                  <c:v>8.0746810431235896E-2</c:v>
                </c:pt>
                <c:pt idx="4577">
                  <c:v>8.0747935180917829E-2</c:v>
                </c:pt>
                <c:pt idx="4578">
                  <c:v>8.0748403643511366E-2</c:v>
                </c:pt>
                <c:pt idx="4579">
                  <c:v>8.0750428944158723E-2</c:v>
                </c:pt>
                <c:pt idx="4580">
                  <c:v>8.0755786875628247E-2</c:v>
                </c:pt>
                <c:pt idx="4581">
                  <c:v>8.0756031034502296E-2</c:v>
                </c:pt>
                <c:pt idx="4582">
                  <c:v>8.0756930530294632E-2</c:v>
                </c:pt>
                <c:pt idx="4583">
                  <c:v>8.0758396396525836E-2</c:v>
                </c:pt>
                <c:pt idx="4584">
                  <c:v>8.0759681241473133E-2</c:v>
                </c:pt>
                <c:pt idx="4585">
                  <c:v>8.0762424399697372E-2</c:v>
                </c:pt>
                <c:pt idx="4586">
                  <c:v>8.0763360149464822E-2</c:v>
                </c:pt>
                <c:pt idx="4587">
                  <c:v>8.0764129106254287E-2</c:v>
                </c:pt>
                <c:pt idx="4588">
                  <c:v>8.0770144044713346E-2</c:v>
                </c:pt>
                <c:pt idx="4589">
                  <c:v>8.0773391451010285E-2</c:v>
                </c:pt>
                <c:pt idx="4590">
                  <c:v>8.0787551836069504E-2</c:v>
                </c:pt>
                <c:pt idx="4591">
                  <c:v>8.07883586097949E-2</c:v>
                </c:pt>
                <c:pt idx="4592">
                  <c:v>8.0789700857013341E-2</c:v>
                </c:pt>
                <c:pt idx="4593">
                  <c:v>8.0790407104877685E-2</c:v>
                </c:pt>
                <c:pt idx="4594">
                  <c:v>8.0791346551372253E-2</c:v>
                </c:pt>
                <c:pt idx="4595">
                  <c:v>8.079539455381457E-2</c:v>
                </c:pt>
                <c:pt idx="4596">
                  <c:v>8.0797956380769531E-2</c:v>
                </c:pt>
                <c:pt idx="4597">
                  <c:v>8.0803127826068633E-2</c:v>
                </c:pt>
                <c:pt idx="4598">
                  <c:v>8.0806127926040278E-2</c:v>
                </c:pt>
                <c:pt idx="4599">
                  <c:v>8.0806322636574349E-2</c:v>
                </c:pt>
                <c:pt idx="4600">
                  <c:v>8.0819873301757286E-2</c:v>
                </c:pt>
                <c:pt idx="4601">
                  <c:v>8.0823671367001179E-2</c:v>
                </c:pt>
                <c:pt idx="4602">
                  <c:v>8.0828682825126369E-2</c:v>
                </c:pt>
                <c:pt idx="4603">
                  <c:v>8.0830935242220472E-2</c:v>
                </c:pt>
                <c:pt idx="4604">
                  <c:v>8.0834557703675966E-2</c:v>
                </c:pt>
                <c:pt idx="4605">
                  <c:v>8.084719885307394E-2</c:v>
                </c:pt>
                <c:pt idx="4606">
                  <c:v>8.0850130825287858E-2</c:v>
                </c:pt>
                <c:pt idx="4607">
                  <c:v>8.0851821558365053E-2</c:v>
                </c:pt>
                <c:pt idx="4608">
                  <c:v>8.0853480197429897E-2</c:v>
                </c:pt>
                <c:pt idx="4609">
                  <c:v>8.085731959103705E-2</c:v>
                </c:pt>
                <c:pt idx="4610">
                  <c:v>8.0858288105791487E-2</c:v>
                </c:pt>
                <c:pt idx="4611">
                  <c:v>8.0862563241832511E-2</c:v>
                </c:pt>
                <c:pt idx="4612">
                  <c:v>8.0863537423457379E-2</c:v>
                </c:pt>
                <c:pt idx="4613">
                  <c:v>8.0864969786999072E-2</c:v>
                </c:pt>
                <c:pt idx="4614">
                  <c:v>8.086799392485236E-2</c:v>
                </c:pt>
                <c:pt idx="4615">
                  <c:v>8.0873078296755385E-2</c:v>
                </c:pt>
                <c:pt idx="4616">
                  <c:v>8.08739603099312E-2</c:v>
                </c:pt>
                <c:pt idx="4617">
                  <c:v>8.0874289470978508E-2</c:v>
                </c:pt>
                <c:pt idx="4618">
                  <c:v>8.0882413800905828E-2</c:v>
                </c:pt>
                <c:pt idx="4619">
                  <c:v>8.0890458924074593E-2</c:v>
                </c:pt>
                <c:pt idx="4620">
                  <c:v>8.0893308552465862E-2</c:v>
                </c:pt>
                <c:pt idx="4621">
                  <c:v>8.0894403687351235E-2</c:v>
                </c:pt>
                <c:pt idx="4622">
                  <c:v>8.0899259716560715E-2</c:v>
                </c:pt>
                <c:pt idx="4623">
                  <c:v>8.090102689479256E-2</c:v>
                </c:pt>
                <c:pt idx="4624">
                  <c:v>8.0902538144863548E-2</c:v>
                </c:pt>
                <c:pt idx="4625">
                  <c:v>8.0904111577368862E-2</c:v>
                </c:pt>
                <c:pt idx="4626">
                  <c:v>8.0905419170662352E-2</c:v>
                </c:pt>
                <c:pt idx="4627">
                  <c:v>8.0908061458983493E-2</c:v>
                </c:pt>
                <c:pt idx="4628">
                  <c:v>8.0913761493214248E-2</c:v>
                </c:pt>
                <c:pt idx="4629">
                  <c:v>8.0917230301232906E-2</c:v>
                </c:pt>
                <c:pt idx="4630">
                  <c:v>8.0919045328677261E-2</c:v>
                </c:pt>
                <c:pt idx="4631">
                  <c:v>8.0925781253041507E-2</c:v>
                </c:pt>
                <c:pt idx="4632">
                  <c:v>8.0930308119697522E-2</c:v>
                </c:pt>
                <c:pt idx="4633">
                  <c:v>8.0934522652102256E-2</c:v>
                </c:pt>
                <c:pt idx="4634">
                  <c:v>8.093908695901729E-2</c:v>
                </c:pt>
                <c:pt idx="4635">
                  <c:v>8.0948238923292642E-2</c:v>
                </c:pt>
                <c:pt idx="4636">
                  <c:v>8.0957025835055318E-2</c:v>
                </c:pt>
                <c:pt idx="4637">
                  <c:v>8.09583016527477E-2</c:v>
                </c:pt>
                <c:pt idx="4638">
                  <c:v>8.0977897439593965E-2</c:v>
                </c:pt>
                <c:pt idx="4639">
                  <c:v>8.0978362386615016E-2</c:v>
                </c:pt>
                <c:pt idx="4640">
                  <c:v>8.0984274496751565E-2</c:v>
                </c:pt>
                <c:pt idx="4641">
                  <c:v>8.0987068402297524E-2</c:v>
                </c:pt>
                <c:pt idx="4642">
                  <c:v>8.098943977154073E-2</c:v>
                </c:pt>
                <c:pt idx="4643">
                  <c:v>8.098986064258791E-2</c:v>
                </c:pt>
                <c:pt idx="4644">
                  <c:v>8.0990159675713616E-2</c:v>
                </c:pt>
                <c:pt idx="4645">
                  <c:v>8.0998447865092846E-2</c:v>
                </c:pt>
                <c:pt idx="4646">
                  <c:v>8.1008153463392421E-2</c:v>
                </c:pt>
                <c:pt idx="4647">
                  <c:v>8.1008216827069435E-2</c:v>
                </c:pt>
                <c:pt idx="4648">
                  <c:v>8.1021122149445332E-2</c:v>
                </c:pt>
                <c:pt idx="4649">
                  <c:v>8.1022059677894193E-2</c:v>
                </c:pt>
                <c:pt idx="4650">
                  <c:v>8.1022793541466104E-2</c:v>
                </c:pt>
                <c:pt idx="4651">
                  <c:v>8.1023827565219683E-2</c:v>
                </c:pt>
                <c:pt idx="4652">
                  <c:v>8.1026840996348035E-2</c:v>
                </c:pt>
                <c:pt idx="4653">
                  <c:v>8.1027130665953448E-2</c:v>
                </c:pt>
                <c:pt idx="4654">
                  <c:v>8.1028466053834666E-2</c:v>
                </c:pt>
                <c:pt idx="4655">
                  <c:v>8.1031344224641783E-2</c:v>
                </c:pt>
                <c:pt idx="4656">
                  <c:v>8.1050674695292257E-2</c:v>
                </c:pt>
                <c:pt idx="4657">
                  <c:v>8.1055514577417651E-2</c:v>
                </c:pt>
                <c:pt idx="4658">
                  <c:v>8.105552832887368E-2</c:v>
                </c:pt>
                <c:pt idx="4659">
                  <c:v>8.1057394392217194E-2</c:v>
                </c:pt>
                <c:pt idx="4660">
                  <c:v>8.1058157890238111E-2</c:v>
                </c:pt>
                <c:pt idx="4661">
                  <c:v>8.1061258893925348E-2</c:v>
                </c:pt>
                <c:pt idx="4662">
                  <c:v>8.1062382693516372E-2</c:v>
                </c:pt>
                <c:pt idx="4663">
                  <c:v>8.1071959858373954E-2</c:v>
                </c:pt>
                <c:pt idx="4664">
                  <c:v>8.1088469404390573E-2</c:v>
                </c:pt>
                <c:pt idx="4665">
                  <c:v>8.1091435785582006E-2</c:v>
                </c:pt>
                <c:pt idx="4666">
                  <c:v>8.1092330662017834E-2</c:v>
                </c:pt>
                <c:pt idx="4667">
                  <c:v>8.1096206708247409E-2</c:v>
                </c:pt>
                <c:pt idx="4668">
                  <c:v>8.1104668291653872E-2</c:v>
                </c:pt>
                <c:pt idx="4669">
                  <c:v>8.110977769407858E-2</c:v>
                </c:pt>
                <c:pt idx="4670">
                  <c:v>8.1115090337730275E-2</c:v>
                </c:pt>
                <c:pt idx="4671">
                  <c:v>8.1119623476462163E-2</c:v>
                </c:pt>
                <c:pt idx="4672">
                  <c:v>8.1125686945434816E-2</c:v>
                </c:pt>
                <c:pt idx="4673">
                  <c:v>8.1130002519321356E-2</c:v>
                </c:pt>
                <c:pt idx="4674">
                  <c:v>8.1141641822179797E-2</c:v>
                </c:pt>
                <c:pt idx="4675">
                  <c:v>8.1145336868888224E-2</c:v>
                </c:pt>
                <c:pt idx="4676">
                  <c:v>8.114569013966165E-2</c:v>
                </c:pt>
                <c:pt idx="4677">
                  <c:v>8.1145877196818109E-2</c:v>
                </c:pt>
                <c:pt idx="4678">
                  <c:v>8.1164267193031381E-2</c:v>
                </c:pt>
                <c:pt idx="4679">
                  <c:v>8.1164420204388688E-2</c:v>
                </c:pt>
                <c:pt idx="4680">
                  <c:v>8.1178673834126289E-2</c:v>
                </c:pt>
                <c:pt idx="4681">
                  <c:v>8.1193285275746194E-2</c:v>
                </c:pt>
                <c:pt idx="4682">
                  <c:v>8.1196252301333122E-2</c:v>
                </c:pt>
                <c:pt idx="4683">
                  <c:v>8.1196963061437602E-2</c:v>
                </c:pt>
                <c:pt idx="4684">
                  <c:v>8.1197001432061905E-2</c:v>
                </c:pt>
                <c:pt idx="4685">
                  <c:v>8.1198968825703599E-2</c:v>
                </c:pt>
                <c:pt idx="4686">
                  <c:v>8.120377149399309E-2</c:v>
                </c:pt>
                <c:pt idx="4687">
                  <c:v>8.1209616079982297E-2</c:v>
                </c:pt>
                <c:pt idx="4688">
                  <c:v>8.1210641757234428E-2</c:v>
                </c:pt>
                <c:pt idx="4689">
                  <c:v>8.1211196982571565E-2</c:v>
                </c:pt>
                <c:pt idx="4690">
                  <c:v>8.1213439682253294E-2</c:v>
                </c:pt>
                <c:pt idx="4691">
                  <c:v>8.1215195579209046E-2</c:v>
                </c:pt>
                <c:pt idx="4692">
                  <c:v>8.1217376137438596E-2</c:v>
                </c:pt>
                <c:pt idx="4693">
                  <c:v>8.1221666696629322E-2</c:v>
                </c:pt>
                <c:pt idx="4694">
                  <c:v>8.122429685072545E-2</c:v>
                </c:pt>
                <c:pt idx="4695">
                  <c:v>8.1224594021188048E-2</c:v>
                </c:pt>
                <c:pt idx="4696">
                  <c:v>8.122590379211396E-2</c:v>
                </c:pt>
                <c:pt idx="4697">
                  <c:v>8.1238991672053451E-2</c:v>
                </c:pt>
                <c:pt idx="4698">
                  <c:v>8.1242785742389051E-2</c:v>
                </c:pt>
                <c:pt idx="4699">
                  <c:v>8.1245524477184194E-2</c:v>
                </c:pt>
                <c:pt idx="4700">
                  <c:v>8.1254252359358375E-2</c:v>
                </c:pt>
                <c:pt idx="4701">
                  <c:v>8.1262199355925477E-2</c:v>
                </c:pt>
                <c:pt idx="4702">
                  <c:v>8.1262278443421307E-2</c:v>
                </c:pt>
                <c:pt idx="4703">
                  <c:v>8.1265799956881393E-2</c:v>
                </c:pt>
                <c:pt idx="4704">
                  <c:v>8.1267455637915834E-2</c:v>
                </c:pt>
                <c:pt idx="4705">
                  <c:v>8.1268900488062915E-2</c:v>
                </c:pt>
                <c:pt idx="4706">
                  <c:v>8.1273930761519481E-2</c:v>
                </c:pt>
                <c:pt idx="4707">
                  <c:v>8.1277893122535402E-2</c:v>
                </c:pt>
                <c:pt idx="4708">
                  <c:v>8.1285511134163935E-2</c:v>
                </c:pt>
                <c:pt idx="4709">
                  <c:v>8.1287428760460523E-2</c:v>
                </c:pt>
                <c:pt idx="4710">
                  <c:v>8.1299592306593685E-2</c:v>
                </c:pt>
                <c:pt idx="4711">
                  <c:v>8.130623400588749E-2</c:v>
                </c:pt>
                <c:pt idx="4712">
                  <c:v>8.130735763267341E-2</c:v>
                </c:pt>
                <c:pt idx="4713">
                  <c:v>8.1307670247419944E-2</c:v>
                </c:pt>
                <c:pt idx="4714">
                  <c:v>8.1320659253492911E-2</c:v>
                </c:pt>
                <c:pt idx="4715">
                  <c:v>8.1324181537072687E-2</c:v>
                </c:pt>
                <c:pt idx="4716">
                  <c:v>8.1325780891043531E-2</c:v>
                </c:pt>
                <c:pt idx="4717">
                  <c:v>8.1329236992161588E-2</c:v>
                </c:pt>
                <c:pt idx="4718">
                  <c:v>8.1337457078711733E-2</c:v>
                </c:pt>
                <c:pt idx="4719">
                  <c:v>8.1347111128399027E-2</c:v>
                </c:pt>
                <c:pt idx="4720">
                  <c:v>8.1350050434541785E-2</c:v>
                </c:pt>
                <c:pt idx="4721">
                  <c:v>8.1352556827818973E-2</c:v>
                </c:pt>
                <c:pt idx="4722">
                  <c:v>8.1354631883530731E-2</c:v>
                </c:pt>
                <c:pt idx="4723">
                  <c:v>8.1363050695726954E-2</c:v>
                </c:pt>
                <c:pt idx="4724">
                  <c:v>8.1374970736342533E-2</c:v>
                </c:pt>
                <c:pt idx="4725">
                  <c:v>8.1381801318661573E-2</c:v>
                </c:pt>
                <c:pt idx="4726">
                  <c:v>8.1383901505656109E-2</c:v>
                </c:pt>
                <c:pt idx="4727">
                  <c:v>8.1386161577642099E-2</c:v>
                </c:pt>
                <c:pt idx="4728">
                  <c:v>8.139093731789851E-2</c:v>
                </c:pt>
                <c:pt idx="4729">
                  <c:v>8.1394354699960536E-2</c:v>
                </c:pt>
                <c:pt idx="4730">
                  <c:v>8.1402882083571174E-2</c:v>
                </c:pt>
                <c:pt idx="4731">
                  <c:v>8.1406592696603011E-2</c:v>
                </c:pt>
                <c:pt idx="4732">
                  <c:v>8.1408154305826555E-2</c:v>
                </c:pt>
                <c:pt idx="4733">
                  <c:v>8.1409860231448195E-2</c:v>
                </c:pt>
                <c:pt idx="4734">
                  <c:v>8.1411758162293887E-2</c:v>
                </c:pt>
                <c:pt idx="4735">
                  <c:v>8.1412011820627711E-2</c:v>
                </c:pt>
                <c:pt idx="4736">
                  <c:v>8.1417287473533689E-2</c:v>
                </c:pt>
                <c:pt idx="4737">
                  <c:v>8.1419590524300048E-2</c:v>
                </c:pt>
                <c:pt idx="4738">
                  <c:v>8.1425818229974231E-2</c:v>
                </c:pt>
                <c:pt idx="4739">
                  <c:v>8.1429222883569713E-2</c:v>
                </c:pt>
                <c:pt idx="4740">
                  <c:v>8.143626761386169E-2</c:v>
                </c:pt>
                <c:pt idx="4741">
                  <c:v>8.1439138170771266E-2</c:v>
                </c:pt>
                <c:pt idx="4742">
                  <c:v>8.144191645175948E-2</c:v>
                </c:pt>
                <c:pt idx="4743">
                  <c:v>8.1443773139189574E-2</c:v>
                </c:pt>
                <c:pt idx="4744">
                  <c:v>8.1446367776033202E-2</c:v>
                </c:pt>
                <c:pt idx="4745">
                  <c:v>8.1449589335304731E-2</c:v>
                </c:pt>
                <c:pt idx="4746">
                  <c:v>8.1462730041508308E-2</c:v>
                </c:pt>
                <c:pt idx="4747">
                  <c:v>8.146334540026097E-2</c:v>
                </c:pt>
                <c:pt idx="4748">
                  <c:v>8.1466912541857547E-2</c:v>
                </c:pt>
                <c:pt idx="4749">
                  <c:v>8.1472098289622943E-2</c:v>
                </c:pt>
                <c:pt idx="4750">
                  <c:v>8.1475113708438074E-2</c:v>
                </c:pt>
                <c:pt idx="4751">
                  <c:v>8.1479218563333483E-2</c:v>
                </c:pt>
                <c:pt idx="4752">
                  <c:v>8.1479913941133894E-2</c:v>
                </c:pt>
                <c:pt idx="4753">
                  <c:v>8.1482005380129591E-2</c:v>
                </c:pt>
                <c:pt idx="4754">
                  <c:v>8.1488171966688713E-2</c:v>
                </c:pt>
                <c:pt idx="4755">
                  <c:v>8.1507373756405016E-2</c:v>
                </c:pt>
                <c:pt idx="4756">
                  <c:v>8.150740536243184E-2</c:v>
                </c:pt>
                <c:pt idx="4757">
                  <c:v>8.15085848416396E-2</c:v>
                </c:pt>
                <c:pt idx="4758">
                  <c:v>8.1513849392983992E-2</c:v>
                </c:pt>
                <c:pt idx="4759">
                  <c:v>8.1514344941830602E-2</c:v>
                </c:pt>
                <c:pt idx="4760">
                  <c:v>8.152285702955081E-2</c:v>
                </c:pt>
                <c:pt idx="4761">
                  <c:v>8.153503629738143E-2</c:v>
                </c:pt>
                <c:pt idx="4762">
                  <c:v>8.1543188771663555E-2</c:v>
                </c:pt>
                <c:pt idx="4763">
                  <c:v>8.1546165638142404E-2</c:v>
                </c:pt>
                <c:pt idx="4764">
                  <c:v>8.1546789606878889E-2</c:v>
                </c:pt>
                <c:pt idx="4765">
                  <c:v>8.1557963408161724E-2</c:v>
                </c:pt>
                <c:pt idx="4766">
                  <c:v>8.1559769926185591E-2</c:v>
                </c:pt>
                <c:pt idx="4767">
                  <c:v>8.1560467375525497E-2</c:v>
                </c:pt>
                <c:pt idx="4768">
                  <c:v>8.1561787188028853E-2</c:v>
                </c:pt>
                <c:pt idx="4769">
                  <c:v>8.1572419226061108E-2</c:v>
                </c:pt>
                <c:pt idx="4770">
                  <c:v>8.1572660263849697E-2</c:v>
                </c:pt>
                <c:pt idx="4771">
                  <c:v>8.1579686318656947E-2</c:v>
                </c:pt>
                <c:pt idx="4772">
                  <c:v>8.1580739895230903E-2</c:v>
                </c:pt>
                <c:pt idx="4773">
                  <c:v>8.1583181992406772E-2</c:v>
                </c:pt>
                <c:pt idx="4774">
                  <c:v>8.1584966316354007E-2</c:v>
                </c:pt>
                <c:pt idx="4775">
                  <c:v>8.1585977244024152E-2</c:v>
                </c:pt>
                <c:pt idx="4776">
                  <c:v>8.1587651140244188E-2</c:v>
                </c:pt>
                <c:pt idx="4777">
                  <c:v>8.1594716793964489E-2</c:v>
                </c:pt>
                <c:pt idx="4778">
                  <c:v>8.159659320060994E-2</c:v>
                </c:pt>
                <c:pt idx="4779">
                  <c:v>8.1608286059425508E-2</c:v>
                </c:pt>
                <c:pt idx="4780">
                  <c:v>8.1608607544990108E-2</c:v>
                </c:pt>
                <c:pt idx="4781">
                  <c:v>8.1613126801757377E-2</c:v>
                </c:pt>
                <c:pt idx="4782">
                  <c:v>8.1614082874607377E-2</c:v>
                </c:pt>
                <c:pt idx="4783">
                  <c:v>8.1614671166103589E-2</c:v>
                </c:pt>
                <c:pt idx="4784">
                  <c:v>8.1619045649068744E-2</c:v>
                </c:pt>
                <c:pt idx="4785">
                  <c:v>8.1619814908384797E-2</c:v>
                </c:pt>
                <c:pt idx="4786">
                  <c:v>8.1625434248756026E-2</c:v>
                </c:pt>
                <c:pt idx="4787">
                  <c:v>8.1632102230936962E-2</c:v>
                </c:pt>
                <c:pt idx="4788">
                  <c:v>8.1633534639103708E-2</c:v>
                </c:pt>
                <c:pt idx="4789">
                  <c:v>8.1637629054673949E-2</c:v>
                </c:pt>
                <c:pt idx="4790">
                  <c:v>8.1641314568139986E-2</c:v>
                </c:pt>
                <c:pt idx="4791">
                  <c:v>8.1643905645660986E-2</c:v>
                </c:pt>
                <c:pt idx="4792">
                  <c:v>8.164826386173292E-2</c:v>
                </c:pt>
                <c:pt idx="4793">
                  <c:v>8.1663021626202051E-2</c:v>
                </c:pt>
                <c:pt idx="4794">
                  <c:v>8.1663489088003541E-2</c:v>
                </c:pt>
                <c:pt idx="4795">
                  <c:v>8.1667251560335358E-2</c:v>
                </c:pt>
                <c:pt idx="4796">
                  <c:v>8.1670020011645264E-2</c:v>
                </c:pt>
                <c:pt idx="4797">
                  <c:v>8.1678070833414343E-2</c:v>
                </c:pt>
                <c:pt idx="4798">
                  <c:v>8.1688597692534975E-2</c:v>
                </c:pt>
                <c:pt idx="4799">
                  <c:v>8.168946788279273E-2</c:v>
                </c:pt>
                <c:pt idx="4800">
                  <c:v>8.1695410187481193E-2</c:v>
                </c:pt>
                <c:pt idx="4801">
                  <c:v>8.1703005010170693E-2</c:v>
                </c:pt>
                <c:pt idx="4802">
                  <c:v>8.1714245746281389E-2</c:v>
                </c:pt>
                <c:pt idx="4803">
                  <c:v>8.1718644884076819E-2</c:v>
                </c:pt>
                <c:pt idx="4804">
                  <c:v>8.1719580248688972E-2</c:v>
                </c:pt>
                <c:pt idx="4805">
                  <c:v>8.1723929085824001E-2</c:v>
                </c:pt>
                <c:pt idx="4806">
                  <c:v>8.1728947979028549E-2</c:v>
                </c:pt>
                <c:pt idx="4807">
                  <c:v>8.1729190676051139E-2</c:v>
                </c:pt>
                <c:pt idx="4808">
                  <c:v>8.1732429064859696E-2</c:v>
                </c:pt>
                <c:pt idx="4809">
                  <c:v>8.1732779037668638E-2</c:v>
                </c:pt>
                <c:pt idx="4810">
                  <c:v>8.1741025275767917E-2</c:v>
                </c:pt>
                <c:pt idx="4811">
                  <c:v>8.1742974356568923E-2</c:v>
                </c:pt>
                <c:pt idx="4812">
                  <c:v>8.1746985397938926E-2</c:v>
                </c:pt>
                <c:pt idx="4813">
                  <c:v>8.1754979233344752E-2</c:v>
                </c:pt>
                <c:pt idx="4814">
                  <c:v>8.1757821655266683E-2</c:v>
                </c:pt>
                <c:pt idx="4815">
                  <c:v>8.1762677371041537E-2</c:v>
                </c:pt>
                <c:pt idx="4816">
                  <c:v>8.1763625307265914E-2</c:v>
                </c:pt>
                <c:pt idx="4817">
                  <c:v>8.1764711453610472E-2</c:v>
                </c:pt>
                <c:pt idx="4818">
                  <c:v>8.1765215516406517E-2</c:v>
                </c:pt>
                <c:pt idx="4819">
                  <c:v>8.1778528967871203E-2</c:v>
                </c:pt>
                <c:pt idx="4820">
                  <c:v>8.1782078066387737E-2</c:v>
                </c:pt>
                <c:pt idx="4821">
                  <c:v>8.1783931481163766E-2</c:v>
                </c:pt>
                <c:pt idx="4822">
                  <c:v>8.1786414328723675E-2</c:v>
                </c:pt>
                <c:pt idx="4823">
                  <c:v>8.1797235719118996E-2</c:v>
                </c:pt>
                <c:pt idx="4824">
                  <c:v>8.180697221893185E-2</c:v>
                </c:pt>
                <c:pt idx="4825">
                  <c:v>8.1807560979194463E-2</c:v>
                </c:pt>
                <c:pt idx="4826">
                  <c:v>8.1811669150407648E-2</c:v>
                </c:pt>
                <c:pt idx="4827">
                  <c:v>8.1824561208141619E-2</c:v>
                </c:pt>
                <c:pt idx="4828">
                  <c:v>8.1825090304211714E-2</c:v>
                </c:pt>
                <c:pt idx="4829">
                  <c:v>8.1851138285065864E-2</c:v>
                </c:pt>
                <c:pt idx="4830">
                  <c:v>8.1853040505791536E-2</c:v>
                </c:pt>
                <c:pt idx="4831">
                  <c:v>8.1865200297502411E-2</c:v>
                </c:pt>
                <c:pt idx="4832">
                  <c:v>8.1886683385242659E-2</c:v>
                </c:pt>
                <c:pt idx="4833">
                  <c:v>8.1888805882092713E-2</c:v>
                </c:pt>
                <c:pt idx="4834">
                  <c:v>8.1894801398040382E-2</c:v>
                </c:pt>
                <c:pt idx="4835">
                  <c:v>8.1896624664775555E-2</c:v>
                </c:pt>
                <c:pt idx="4836">
                  <c:v>8.1899999751239336E-2</c:v>
                </c:pt>
                <c:pt idx="4837">
                  <c:v>8.1902358729897193E-2</c:v>
                </c:pt>
                <c:pt idx="4838">
                  <c:v>8.1904013109591667E-2</c:v>
                </c:pt>
                <c:pt idx="4839">
                  <c:v>8.1908216753094773E-2</c:v>
                </c:pt>
                <c:pt idx="4840">
                  <c:v>8.1912032994769818E-2</c:v>
                </c:pt>
                <c:pt idx="4841">
                  <c:v>8.1914705159230689E-2</c:v>
                </c:pt>
                <c:pt idx="4842">
                  <c:v>8.1915867598391215E-2</c:v>
                </c:pt>
                <c:pt idx="4843">
                  <c:v>8.1916804046966621E-2</c:v>
                </c:pt>
                <c:pt idx="4844">
                  <c:v>8.1917640065974615E-2</c:v>
                </c:pt>
                <c:pt idx="4845">
                  <c:v>8.1926969339494268E-2</c:v>
                </c:pt>
                <c:pt idx="4846">
                  <c:v>8.193248919251693E-2</c:v>
                </c:pt>
                <c:pt idx="4847">
                  <c:v>8.1934084554161277E-2</c:v>
                </c:pt>
                <c:pt idx="4848">
                  <c:v>8.1937368231273344E-2</c:v>
                </c:pt>
                <c:pt idx="4849">
                  <c:v>8.1942841738260899E-2</c:v>
                </c:pt>
                <c:pt idx="4850">
                  <c:v>8.1948110715593839E-2</c:v>
                </c:pt>
                <c:pt idx="4851">
                  <c:v>8.1949358990433888E-2</c:v>
                </c:pt>
                <c:pt idx="4852">
                  <c:v>8.1952082388856137E-2</c:v>
                </c:pt>
                <c:pt idx="4853">
                  <c:v>8.1954050899550213E-2</c:v>
                </c:pt>
                <c:pt idx="4854">
                  <c:v>8.195718228045093E-2</c:v>
                </c:pt>
                <c:pt idx="4855">
                  <c:v>8.1969768745681779E-2</c:v>
                </c:pt>
                <c:pt idx="4856">
                  <c:v>8.1970951702222059E-2</c:v>
                </c:pt>
                <c:pt idx="4857">
                  <c:v>8.1972708811515166E-2</c:v>
                </c:pt>
                <c:pt idx="4858">
                  <c:v>8.1980775231831685E-2</c:v>
                </c:pt>
                <c:pt idx="4859">
                  <c:v>8.1983465506627856E-2</c:v>
                </c:pt>
                <c:pt idx="4860">
                  <c:v>8.1987448950629108E-2</c:v>
                </c:pt>
                <c:pt idx="4861">
                  <c:v>8.1994533551670454E-2</c:v>
                </c:pt>
                <c:pt idx="4862">
                  <c:v>8.2005497543349598E-2</c:v>
                </c:pt>
                <c:pt idx="4863">
                  <c:v>8.200844592273597E-2</c:v>
                </c:pt>
                <c:pt idx="4864">
                  <c:v>8.2014504630526536E-2</c:v>
                </c:pt>
                <c:pt idx="4865">
                  <c:v>8.2015445953864868E-2</c:v>
                </c:pt>
                <c:pt idx="4866">
                  <c:v>8.2015762762231631E-2</c:v>
                </c:pt>
                <c:pt idx="4867">
                  <c:v>8.2018713380176911E-2</c:v>
                </c:pt>
                <c:pt idx="4868">
                  <c:v>8.2024748857871033E-2</c:v>
                </c:pt>
                <c:pt idx="4869">
                  <c:v>8.2029698106708709E-2</c:v>
                </c:pt>
                <c:pt idx="4870">
                  <c:v>8.2034083769586194E-2</c:v>
                </c:pt>
                <c:pt idx="4871">
                  <c:v>8.2038161415631916E-2</c:v>
                </c:pt>
                <c:pt idx="4872">
                  <c:v>8.2043776305547364E-2</c:v>
                </c:pt>
                <c:pt idx="4873">
                  <c:v>8.2044651303661412E-2</c:v>
                </c:pt>
                <c:pt idx="4874">
                  <c:v>8.2044809334318292E-2</c:v>
                </c:pt>
                <c:pt idx="4875">
                  <c:v>8.2045229504727007E-2</c:v>
                </c:pt>
                <c:pt idx="4876">
                  <c:v>8.2051944784778355E-2</c:v>
                </c:pt>
                <c:pt idx="4877">
                  <c:v>8.2053905713165523E-2</c:v>
                </c:pt>
                <c:pt idx="4878">
                  <c:v>8.2055838323307775E-2</c:v>
                </c:pt>
                <c:pt idx="4879">
                  <c:v>8.2060237891330642E-2</c:v>
                </c:pt>
                <c:pt idx="4880">
                  <c:v>8.2064246467873192E-2</c:v>
                </c:pt>
                <c:pt idx="4881">
                  <c:v>8.206497807407985E-2</c:v>
                </c:pt>
                <c:pt idx="4882">
                  <c:v>8.2067987494454778E-2</c:v>
                </c:pt>
                <c:pt idx="4883">
                  <c:v>8.206872593322298E-2</c:v>
                </c:pt>
                <c:pt idx="4884">
                  <c:v>8.2070350387272104E-2</c:v>
                </c:pt>
                <c:pt idx="4885">
                  <c:v>8.2070402002528714E-2</c:v>
                </c:pt>
                <c:pt idx="4886">
                  <c:v>8.2071172557604932E-2</c:v>
                </c:pt>
                <c:pt idx="4887">
                  <c:v>8.2075758855709488E-2</c:v>
                </c:pt>
                <c:pt idx="4888">
                  <c:v>8.2087283666834182E-2</c:v>
                </c:pt>
                <c:pt idx="4889">
                  <c:v>8.2091571092045276E-2</c:v>
                </c:pt>
                <c:pt idx="4890">
                  <c:v>8.2093595021785093E-2</c:v>
                </c:pt>
                <c:pt idx="4891">
                  <c:v>8.2097066455569759E-2</c:v>
                </c:pt>
                <c:pt idx="4892">
                  <c:v>8.2098909070702789E-2</c:v>
                </c:pt>
                <c:pt idx="4893">
                  <c:v>8.2116425975391011E-2</c:v>
                </c:pt>
                <c:pt idx="4894">
                  <c:v>8.2117100210108249E-2</c:v>
                </c:pt>
                <c:pt idx="4895">
                  <c:v>8.2118876800577598E-2</c:v>
                </c:pt>
                <c:pt idx="4896">
                  <c:v>8.2119919175002803E-2</c:v>
                </c:pt>
                <c:pt idx="4897">
                  <c:v>8.2121596782350009E-2</c:v>
                </c:pt>
                <c:pt idx="4898">
                  <c:v>8.212277524431344E-2</c:v>
                </c:pt>
                <c:pt idx="4899">
                  <c:v>8.2122951866643909E-2</c:v>
                </c:pt>
                <c:pt idx="4900">
                  <c:v>8.2124691560047244E-2</c:v>
                </c:pt>
                <c:pt idx="4901">
                  <c:v>8.2127373732028552E-2</c:v>
                </c:pt>
                <c:pt idx="4902">
                  <c:v>8.2136352356526499E-2</c:v>
                </c:pt>
                <c:pt idx="4903">
                  <c:v>8.2144883771830157E-2</c:v>
                </c:pt>
                <c:pt idx="4904">
                  <c:v>8.2168533535295227E-2</c:v>
                </c:pt>
                <c:pt idx="4905">
                  <c:v>8.2170549898767486E-2</c:v>
                </c:pt>
                <c:pt idx="4906">
                  <c:v>8.217760405347059E-2</c:v>
                </c:pt>
                <c:pt idx="4907">
                  <c:v>8.2179242682359946E-2</c:v>
                </c:pt>
                <c:pt idx="4908">
                  <c:v>8.2179649574479957E-2</c:v>
                </c:pt>
                <c:pt idx="4909">
                  <c:v>8.2189629210537338E-2</c:v>
                </c:pt>
                <c:pt idx="4910">
                  <c:v>8.219406870440063E-2</c:v>
                </c:pt>
                <c:pt idx="4911">
                  <c:v>8.2203767255043719E-2</c:v>
                </c:pt>
                <c:pt idx="4912">
                  <c:v>8.2208416024107875E-2</c:v>
                </c:pt>
                <c:pt idx="4913">
                  <c:v>8.2210356709639054E-2</c:v>
                </c:pt>
                <c:pt idx="4914">
                  <c:v>8.2213434211291958E-2</c:v>
                </c:pt>
                <c:pt idx="4915">
                  <c:v>8.221941084550495E-2</c:v>
                </c:pt>
                <c:pt idx="4916">
                  <c:v>8.2219713540822817E-2</c:v>
                </c:pt>
                <c:pt idx="4917">
                  <c:v>8.2221549659561979E-2</c:v>
                </c:pt>
                <c:pt idx="4918">
                  <c:v>8.2223321185070031E-2</c:v>
                </c:pt>
                <c:pt idx="4919">
                  <c:v>8.2223842081089682E-2</c:v>
                </c:pt>
                <c:pt idx="4920">
                  <c:v>8.2225472304724545E-2</c:v>
                </c:pt>
                <c:pt idx="4921">
                  <c:v>8.2232973213994254E-2</c:v>
                </c:pt>
                <c:pt idx="4922">
                  <c:v>8.2238954306816853E-2</c:v>
                </c:pt>
                <c:pt idx="4923">
                  <c:v>8.2244497372722936E-2</c:v>
                </c:pt>
                <c:pt idx="4924">
                  <c:v>8.2245451169657438E-2</c:v>
                </c:pt>
                <c:pt idx="4925">
                  <c:v>8.2247574087309205E-2</c:v>
                </c:pt>
                <c:pt idx="4926">
                  <c:v>8.2247888497359756E-2</c:v>
                </c:pt>
                <c:pt idx="4927">
                  <c:v>8.2254497236599278E-2</c:v>
                </c:pt>
                <c:pt idx="4928">
                  <c:v>8.2257439593606124E-2</c:v>
                </c:pt>
                <c:pt idx="4929">
                  <c:v>8.2267004988727202E-2</c:v>
                </c:pt>
                <c:pt idx="4930">
                  <c:v>8.2268158883568573E-2</c:v>
                </c:pt>
                <c:pt idx="4931">
                  <c:v>8.227185864231594E-2</c:v>
                </c:pt>
                <c:pt idx="4932">
                  <c:v>8.2272377122633453E-2</c:v>
                </c:pt>
                <c:pt idx="4933">
                  <c:v>8.2273962032293133E-2</c:v>
                </c:pt>
                <c:pt idx="4934">
                  <c:v>8.2275797437533271E-2</c:v>
                </c:pt>
                <c:pt idx="4935">
                  <c:v>8.2276514716550148E-2</c:v>
                </c:pt>
                <c:pt idx="4936">
                  <c:v>8.228144215095011E-2</c:v>
                </c:pt>
                <c:pt idx="4937">
                  <c:v>8.2284408716204141E-2</c:v>
                </c:pt>
                <c:pt idx="4938">
                  <c:v>8.2288945106543582E-2</c:v>
                </c:pt>
                <c:pt idx="4939">
                  <c:v>8.229192233232345E-2</c:v>
                </c:pt>
                <c:pt idx="4940">
                  <c:v>8.229269810430781E-2</c:v>
                </c:pt>
                <c:pt idx="4941">
                  <c:v>8.2296995022990344E-2</c:v>
                </c:pt>
                <c:pt idx="4942">
                  <c:v>8.2303133745650736E-2</c:v>
                </c:pt>
                <c:pt idx="4943">
                  <c:v>8.2307634485911885E-2</c:v>
                </c:pt>
                <c:pt idx="4944">
                  <c:v>8.2312095002144287E-2</c:v>
                </c:pt>
                <c:pt idx="4945">
                  <c:v>8.231247064789976E-2</c:v>
                </c:pt>
                <c:pt idx="4946">
                  <c:v>8.2312477277901738E-2</c:v>
                </c:pt>
                <c:pt idx="4947">
                  <c:v>8.2314852146249048E-2</c:v>
                </c:pt>
                <c:pt idx="4948">
                  <c:v>8.2338342151990346E-2</c:v>
                </c:pt>
                <c:pt idx="4949">
                  <c:v>8.2339874480605577E-2</c:v>
                </c:pt>
                <c:pt idx="4950">
                  <c:v>8.2346715253420688E-2</c:v>
                </c:pt>
                <c:pt idx="4951">
                  <c:v>8.2347819391852414E-2</c:v>
                </c:pt>
                <c:pt idx="4952">
                  <c:v>8.2358171812591391E-2</c:v>
                </c:pt>
                <c:pt idx="4953">
                  <c:v>8.2359063477014258E-2</c:v>
                </c:pt>
                <c:pt idx="4954">
                  <c:v>8.2369598704693667E-2</c:v>
                </c:pt>
                <c:pt idx="4955">
                  <c:v>8.2372355473051578E-2</c:v>
                </c:pt>
                <c:pt idx="4956">
                  <c:v>8.2374571246491196E-2</c:v>
                </c:pt>
                <c:pt idx="4957">
                  <c:v>8.2377683134058813E-2</c:v>
                </c:pt>
                <c:pt idx="4958">
                  <c:v>8.2380176248015025E-2</c:v>
                </c:pt>
                <c:pt idx="4959">
                  <c:v>8.2397552912032684E-2</c:v>
                </c:pt>
                <c:pt idx="4960">
                  <c:v>8.2402012643172942E-2</c:v>
                </c:pt>
                <c:pt idx="4961">
                  <c:v>8.2402178176783789E-2</c:v>
                </c:pt>
                <c:pt idx="4962">
                  <c:v>8.2404099811995993E-2</c:v>
                </c:pt>
                <c:pt idx="4963">
                  <c:v>8.2406839008427379E-2</c:v>
                </c:pt>
                <c:pt idx="4964">
                  <c:v>8.2412889674139206E-2</c:v>
                </c:pt>
                <c:pt idx="4965">
                  <c:v>8.2421236603208534E-2</c:v>
                </c:pt>
                <c:pt idx="4966">
                  <c:v>8.2425414602857877E-2</c:v>
                </c:pt>
                <c:pt idx="4967">
                  <c:v>8.2425763030388191E-2</c:v>
                </c:pt>
                <c:pt idx="4968">
                  <c:v>8.2431100407589025E-2</c:v>
                </c:pt>
                <c:pt idx="4969">
                  <c:v>8.2432203341840635E-2</c:v>
                </c:pt>
                <c:pt idx="4970">
                  <c:v>8.2437250524364014E-2</c:v>
                </c:pt>
                <c:pt idx="4971">
                  <c:v>8.2451501947031686E-2</c:v>
                </c:pt>
                <c:pt idx="4972">
                  <c:v>8.2463530695102483E-2</c:v>
                </c:pt>
                <c:pt idx="4973">
                  <c:v>8.2468085897859478E-2</c:v>
                </c:pt>
                <c:pt idx="4974">
                  <c:v>8.2468213391295161E-2</c:v>
                </c:pt>
                <c:pt idx="4975">
                  <c:v>8.2471750627135756E-2</c:v>
                </c:pt>
                <c:pt idx="4976">
                  <c:v>8.2473578496280495E-2</c:v>
                </c:pt>
                <c:pt idx="4977">
                  <c:v>8.2479347372469689E-2</c:v>
                </c:pt>
                <c:pt idx="4978">
                  <c:v>8.2482441046845684E-2</c:v>
                </c:pt>
                <c:pt idx="4979">
                  <c:v>8.2485577252818632E-2</c:v>
                </c:pt>
                <c:pt idx="4980">
                  <c:v>8.2485596015676871E-2</c:v>
                </c:pt>
                <c:pt idx="4981">
                  <c:v>8.2489695110438924E-2</c:v>
                </c:pt>
                <c:pt idx="4982">
                  <c:v>8.2491201227322397E-2</c:v>
                </c:pt>
                <c:pt idx="4983">
                  <c:v>8.2493423814745157E-2</c:v>
                </c:pt>
                <c:pt idx="4984">
                  <c:v>8.2501558895982818E-2</c:v>
                </c:pt>
                <c:pt idx="4985">
                  <c:v>8.2522545812385384E-2</c:v>
                </c:pt>
                <c:pt idx="4986">
                  <c:v>8.2534241425491567E-2</c:v>
                </c:pt>
                <c:pt idx="4987">
                  <c:v>8.2542999341087359E-2</c:v>
                </c:pt>
                <c:pt idx="4988">
                  <c:v>8.2546361463828405E-2</c:v>
                </c:pt>
                <c:pt idx="4989">
                  <c:v>8.2549663308988233E-2</c:v>
                </c:pt>
                <c:pt idx="4990">
                  <c:v>8.2558712715830374E-2</c:v>
                </c:pt>
                <c:pt idx="4991">
                  <c:v>8.2559461512912144E-2</c:v>
                </c:pt>
                <c:pt idx="4992">
                  <c:v>8.2568270222146148E-2</c:v>
                </c:pt>
                <c:pt idx="4993">
                  <c:v>8.2573888319063302E-2</c:v>
                </c:pt>
                <c:pt idx="4994">
                  <c:v>8.2575392154241659E-2</c:v>
                </c:pt>
                <c:pt idx="4995">
                  <c:v>8.2579186962352794E-2</c:v>
                </c:pt>
                <c:pt idx="4996">
                  <c:v>8.259210135197774E-2</c:v>
                </c:pt>
                <c:pt idx="4997">
                  <c:v>8.2598021445296488E-2</c:v>
                </c:pt>
                <c:pt idx="4998">
                  <c:v>8.2607203004335564E-2</c:v>
                </c:pt>
                <c:pt idx="4999">
                  <c:v>8.2610040533621962E-2</c:v>
                </c:pt>
                <c:pt idx="5000">
                  <c:v>8.262638425845488E-2</c:v>
                </c:pt>
                <c:pt idx="5001">
                  <c:v>8.2630470301990583E-2</c:v>
                </c:pt>
                <c:pt idx="5002">
                  <c:v>8.2633160332193464E-2</c:v>
                </c:pt>
                <c:pt idx="5003">
                  <c:v>8.2636382639069098E-2</c:v>
                </c:pt>
                <c:pt idx="5004">
                  <c:v>8.2637401295973759E-2</c:v>
                </c:pt>
                <c:pt idx="5005">
                  <c:v>8.2657115157413988E-2</c:v>
                </c:pt>
                <c:pt idx="5006">
                  <c:v>8.2658924808769352E-2</c:v>
                </c:pt>
                <c:pt idx="5007">
                  <c:v>8.2661101172589055E-2</c:v>
                </c:pt>
                <c:pt idx="5008">
                  <c:v>8.2665130289154731E-2</c:v>
                </c:pt>
                <c:pt idx="5009">
                  <c:v>8.2670151275918771E-2</c:v>
                </c:pt>
                <c:pt idx="5010">
                  <c:v>8.267294205318898E-2</c:v>
                </c:pt>
                <c:pt idx="5011">
                  <c:v>8.267785431888898E-2</c:v>
                </c:pt>
                <c:pt idx="5012">
                  <c:v>8.2688244379302819E-2</c:v>
                </c:pt>
                <c:pt idx="5013">
                  <c:v>8.2701960178514916E-2</c:v>
                </c:pt>
                <c:pt idx="5014">
                  <c:v>8.270219940988334E-2</c:v>
                </c:pt>
                <c:pt idx="5015">
                  <c:v>8.2704188971412435E-2</c:v>
                </c:pt>
                <c:pt idx="5016">
                  <c:v>8.2706455074422772E-2</c:v>
                </c:pt>
                <c:pt idx="5017">
                  <c:v>8.2707555135803162E-2</c:v>
                </c:pt>
                <c:pt idx="5018">
                  <c:v>8.271069839361711E-2</c:v>
                </c:pt>
                <c:pt idx="5019">
                  <c:v>8.2718319207989055E-2</c:v>
                </c:pt>
                <c:pt idx="5020">
                  <c:v>8.272142906084895E-2</c:v>
                </c:pt>
                <c:pt idx="5021">
                  <c:v>8.2722795203233834E-2</c:v>
                </c:pt>
                <c:pt idx="5022">
                  <c:v>8.2723394335442152E-2</c:v>
                </c:pt>
                <c:pt idx="5023">
                  <c:v>8.2725449465145123E-2</c:v>
                </c:pt>
                <c:pt idx="5024">
                  <c:v>8.2729079604488498E-2</c:v>
                </c:pt>
                <c:pt idx="5025">
                  <c:v>8.2736288444435438E-2</c:v>
                </c:pt>
                <c:pt idx="5026">
                  <c:v>8.2746827637519046E-2</c:v>
                </c:pt>
                <c:pt idx="5027">
                  <c:v>8.2751315604181294E-2</c:v>
                </c:pt>
                <c:pt idx="5028">
                  <c:v>8.2753160794185446E-2</c:v>
                </c:pt>
                <c:pt idx="5029">
                  <c:v>8.2753492943189663E-2</c:v>
                </c:pt>
                <c:pt idx="5030">
                  <c:v>8.2755291095297279E-2</c:v>
                </c:pt>
                <c:pt idx="5031">
                  <c:v>8.2757195165248432E-2</c:v>
                </c:pt>
                <c:pt idx="5032">
                  <c:v>8.2759688046262339E-2</c:v>
                </c:pt>
                <c:pt idx="5033">
                  <c:v>8.2761961957277974E-2</c:v>
                </c:pt>
                <c:pt idx="5034">
                  <c:v>8.2767615180584911E-2</c:v>
                </c:pt>
                <c:pt idx="5035">
                  <c:v>8.2770322103974545E-2</c:v>
                </c:pt>
                <c:pt idx="5036">
                  <c:v>8.277602892256701E-2</c:v>
                </c:pt>
                <c:pt idx="5037">
                  <c:v>8.2778304247083767E-2</c:v>
                </c:pt>
                <c:pt idx="5038">
                  <c:v>8.2782983826331147E-2</c:v>
                </c:pt>
                <c:pt idx="5039">
                  <c:v>8.278763824849289E-2</c:v>
                </c:pt>
                <c:pt idx="5040">
                  <c:v>8.2797012166287723E-2</c:v>
                </c:pt>
                <c:pt idx="5041">
                  <c:v>8.2799280640288436E-2</c:v>
                </c:pt>
                <c:pt idx="5042">
                  <c:v>8.2817283562585289E-2</c:v>
                </c:pt>
                <c:pt idx="5043">
                  <c:v>8.2828982061797604E-2</c:v>
                </c:pt>
                <c:pt idx="5044">
                  <c:v>8.2836681939302353E-2</c:v>
                </c:pt>
                <c:pt idx="5045">
                  <c:v>8.284201428367674E-2</c:v>
                </c:pt>
                <c:pt idx="5046">
                  <c:v>8.2842110865361487E-2</c:v>
                </c:pt>
                <c:pt idx="5047">
                  <c:v>8.2843472286850378E-2</c:v>
                </c:pt>
                <c:pt idx="5048">
                  <c:v>8.2847517816880059E-2</c:v>
                </c:pt>
                <c:pt idx="5049">
                  <c:v>8.2849484661604259E-2</c:v>
                </c:pt>
                <c:pt idx="5050">
                  <c:v>8.2854383707023666E-2</c:v>
                </c:pt>
                <c:pt idx="5051">
                  <c:v>8.2859602420424325E-2</c:v>
                </c:pt>
                <c:pt idx="5052">
                  <c:v>8.2872770500476201E-2</c:v>
                </c:pt>
                <c:pt idx="5053">
                  <c:v>8.288118137443741E-2</c:v>
                </c:pt>
                <c:pt idx="5054">
                  <c:v>8.2887997640585881E-2</c:v>
                </c:pt>
                <c:pt idx="5055">
                  <c:v>8.2894236968064125E-2</c:v>
                </c:pt>
                <c:pt idx="5056">
                  <c:v>8.2897579956706491E-2</c:v>
                </c:pt>
                <c:pt idx="5057">
                  <c:v>8.2897906621524575E-2</c:v>
                </c:pt>
                <c:pt idx="5058">
                  <c:v>8.2907517996595834E-2</c:v>
                </c:pt>
                <c:pt idx="5059">
                  <c:v>8.2912470654608356E-2</c:v>
                </c:pt>
                <c:pt idx="5060">
                  <c:v>8.2914484459576471E-2</c:v>
                </c:pt>
                <c:pt idx="5061">
                  <c:v>8.2915925268258639E-2</c:v>
                </c:pt>
                <c:pt idx="5062">
                  <c:v>8.2922638889577613E-2</c:v>
                </c:pt>
                <c:pt idx="5063">
                  <c:v>8.293991856590141E-2</c:v>
                </c:pt>
                <c:pt idx="5064">
                  <c:v>8.2948642670145706E-2</c:v>
                </c:pt>
                <c:pt idx="5065">
                  <c:v>8.2951170233326849E-2</c:v>
                </c:pt>
                <c:pt idx="5066">
                  <c:v>8.2952416917734723E-2</c:v>
                </c:pt>
                <c:pt idx="5067">
                  <c:v>8.2954084598071368E-2</c:v>
                </c:pt>
                <c:pt idx="5068">
                  <c:v>8.2958340052391263E-2</c:v>
                </c:pt>
                <c:pt idx="5069">
                  <c:v>8.2961616344667019E-2</c:v>
                </c:pt>
                <c:pt idx="5070">
                  <c:v>8.2970408475555854E-2</c:v>
                </c:pt>
                <c:pt idx="5071">
                  <c:v>8.2973997855507228E-2</c:v>
                </c:pt>
                <c:pt idx="5072">
                  <c:v>8.2975209043093121E-2</c:v>
                </c:pt>
                <c:pt idx="5073">
                  <c:v>8.2976514120210135E-2</c:v>
                </c:pt>
                <c:pt idx="5074">
                  <c:v>8.2979768669543458E-2</c:v>
                </c:pt>
                <c:pt idx="5075">
                  <c:v>8.2987014293718381E-2</c:v>
                </c:pt>
                <c:pt idx="5076">
                  <c:v>8.2987346247570384E-2</c:v>
                </c:pt>
                <c:pt idx="5077">
                  <c:v>8.2987993529424917E-2</c:v>
                </c:pt>
                <c:pt idx="5078">
                  <c:v>8.2988205936522216E-2</c:v>
                </c:pt>
                <c:pt idx="5079">
                  <c:v>8.3000782093917994E-2</c:v>
                </c:pt>
                <c:pt idx="5080">
                  <c:v>8.30110441717513E-2</c:v>
                </c:pt>
                <c:pt idx="5081">
                  <c:v>8.3011154964210049E-2</c:v>
                </c:pt>
                <c:pt idx="5082">
                  <c:v>8.3013971105034765E-2</c:v>
                </c:pt>
                <c:pt idx="5083">
                  <c:v>8.3019127195061521E-2</c:v>
                </c:pt>
                <c:pt idx="5084">
                  <c:v>8.3019378072302086E-2</c:v>
                </c:pt>
                <c:pt idx="5085">
                  <c:v>8.3023181428347956E-2</c:v>
                </c:pt>
                <c:pt idx="5086">
                  <c:v>8.3038119549388584E-2</c:v>
                </c:pt>
                <c:pt idx="5087">
                  <c:v>8.3040280252607776E-2</c:v>
                </c:pt>
                <c:pt idx="5088">
                  <c:v>8.304785733496492E-2</c:v>
                </c:pt>
                <c:pt idx="5089">
                  <c:v>8.3049610677494667E-2</c:v>
                </c:pt>
                <c:pt idx="5090">
                  <c:v>8.3050165646934723E-2</c:v>
                </c:pt>
                <c:pt idx="5091">
                  <c:v>8.3060985534997619E-2</c:v>
                </c:pt>
                <c:pt idx="5092">
                  <c:v>8.3061581885509078E-2</c:v>
                </c:pt>
                <c:pt idx="5093">
                  <c:v>8.3063381639030071E-2</c:v>
                </c:pt>
                <c:pt idx="5094">
                  <c:v>8.3063417336856113E-2</c:v>
                </c:pt>
                <c:pt idx="5095">
                  <c:v>8.306349887535544E-2</c:v>
                </c:pt>
                <c:pt idx="5096">
                  <c:v>8.3066935429926686E-2</c:v>
                </c:pt>
                <c:pt idx="5097">
                  <c:v>8.3071384057330111E-2</c:v>
                </c:pt>
                <c:pt idx="5098">
                  <c:v>8.307174625802663E-2</c:v>
                </c:pt>
                <c:pt idx="5099">
                  <c:v>8.3075009448337095E-2</c:v>
                </c:pt>
                <c:pt idx="5100">
                  <c:v>8.3077633379827681E-2</c:v>
                </c:pt>
                <c:pt idx="5101">
                  <c:v>8.3081707150174725E-2</c:v>
                </c:pt>
                <c:pt idx="5102">
                  <c:v>8.3085310478421812E-2</c:v>
                </c:pt>
                <c:pt idx="5103">
                  <c:v>8.3094776783068661E-2</c:v>
                </c:pt>
                <c:pt idx="5104">
                  <c:v>8.3097402224146105E-2</c:v>
                </c:pt>
                <c:pt idx="5105">
                  <c:v>8.3097587844889242E-2</c:v>
                </c:pt>
                <c:pt idx="5106">
                  <c:v>8.3109714689712982E-2</c:v>
                </c:pt>
                <c:pt idx="5107">
                  <c:v>8.3115125755730795E-2</c:v>
                </c:pt>
                <c:pt idx="5108">
                  <c:v>8.3117784648272949E-2</c:v>
                </c:pt>
                <c:pt idx="5109">
                  <c:v>8.3121111525191763E-2</c:v>
                </c:pt>
                <c:pt idx="5110">
                  <c:v>8.3124461913247183E-2</c:v>
                </c:pt>
                <c:pt idx="5111">
                  <c:v>8.3135061228474166E-2</c:v>
                </c:pt>
                <c:pt idx="5112">
                  <c:v>8.3138678999617938E-2</c:v>
                </c:pt>
                <c:pt idx="5113">
                  <c:v>8.3139167350264331E-2</c:v>
                </c:pt>
                <c:pt idx="5114">
                  <c:v>8.3139529535080914E-2</c:v>
                </c:pt>
                <c:pt idx="5115">
                  <c:v>8.3144562498337737E-2</c:v>
                </c:pt>
                <c:pt idx="5116">
                  <c:v>8.3148953793149433E-2</c:v>
                </c:pt>
                <c:pt idx="5117">
                  <c:v>8.3153209642184603E-2</c:v>
                </c:pt>
                <c:pt idx="5118">
                  <c:v>8.3155503157403721E-2</c:v>
                </c:pt>
                <c:pt idx="5119">
                  <c:v>8.3161754547239564E-2</c:v>
                </c:pt>
                <c:pt idx="5120">
                  <c:v>8.316227047934735E-2</c:v>
                </c:pt>
                <c:pt idx="5121">
                  <c:v>8.3163121024142139E-2</c:v>
                </c:pt>
                <c:pt idx="5122">
                  <c:v>8.3164040720570168E-2</c:v>
                </c:pt>
                <c:pt idx="5123">
                  <c:v>8.3165862298358109E-2</c:v>
                </c:pt>
                <c:pt idx="5124">
                  <c:v>8.3167356165959563E-2</c:v>
                </c:pt>
                <c:pt idx="5125">
                  <c:v>8.3170286894557355E-2</c:v>
                </c:pt>
                <c:pt idx="5126">
                  <c:v>8.3172518311118535E-2</c:v>
                </c:pt>
                <c:pt idx="5127">
                  <c:v>8.3176082042067834E-2</c:v>
                </c:pt>
                <c:pt idx="5128">
                  <c:v>8.3178540197297007E-2</c:v>
                </c:pt>
                <c:pt idx="5129">
                  <c:v>8.3181742176687751E-2</c:v>
                </c:pt>
                <c:pt idx="5130">
                  <c:v>8.3190100737300751E-2</c:v>
                </c:pt>
                <c:pt idx="5131">
                  <c:v>8.3190768661463466E-2</c:v>
                </c:pt>
                <c:pt idx="5132">
                  <c:v>8.3192438824730777E-2</c:v>
                </c:pt>
                <c:pt idx="5133">
                  <c:v>8.3197495755233428E-2</c:v>
                </c:pt>
                <c:pt idx="5134">
                  <c:v>8.3198602197481722E-2</c:v>
                </c:pt>
                <c:pt idx="5135">
                  <c:v>8.3199723593924774E-2</c:v>
                </c:pt>
                <c:pt idx="5136">
                  <c:v>8.320127236416941E-2</c:v>
                </c:pt>
                <c:pt idx="5137">
                  <c:v>8.3216308569863048E-2</c:v>
                </c:pt>
                <c:pt idx="5138">
                  <c:v>8.3216337754910205E-2</c:v>
                </c:pt>
                <c:pt idx="5139">
                  <c:v>8.3219072808697864E-2</c:v>
                </c:pt>
                <c:pt idx="5140">
                  <c:v>8.3228184747235728E-2</c:v>
                </c:pt>
                <c:pt idx="5141">
                  <c:v>8.3229146370056004E-2</c:v>
                </c:pt>
                <c:pt idx="5142">
                  <c:v>8.3235221862710027E-2</c:v>
                </c:pt>
                <c:pt idx="5143">
                  <c:v>8.3240041839407267E-2</c:v>
                </c:pt>
                <c:pt idx="5144">
                  <c:v>8.3244683985095852E-2</c:v>
                </c:pt>
                <c:pt idx="5145">
                  <c:v>8.3261773076885121E-2</c:v>
                </c:pt>
                <c:pt idx="5146">
                  <c:v>8.3269401449539482E-2</c:v>
                </c:pt>
                <c:pt idx="5147">
                  <c:v>8.3272833443845659E-2</c:v>
                </c:pt>
                <c:pt idx="5148">
                  <c:v>8.327296383460453E-2</c:v>
                </c:pt>
                <c:pt idx="5149">
                  <c:v>8.3289450033884244E-2</c:v>
                </c:pt>
                <c:pt idx="5150">
                  <c:v>8.3297114016100016E-2</c:v>
                </c:pt>
                <c:pt idx="5151">
                  <c:v>8.3298650074366667E-2</c:v>
                </c:pt>
                <c:pt idx="5152">
                  <c:v>8.3299938203383633E-2</c:v>
                </c:pt>
                <c:pt idx="5153">
                  <c:v>8.3299990226407286E-2</c:v>
                </c:pt>
                <c:pt idx="5154">
                  <c:v>8.33083507355456E-2</c:v>
                </c:pt>
                <c:pt idx="5155">
                  <c:v>8.3312599359856687E-2</c:v>
                </c:pt>
                <c:pt idx="5156">
                  <c:v>8.3313424784722381E-2</c:v>
                </c:pt>
                <c:pt idx="5157">
                  <c:v>8.3315373246658567E-2</c:v>
                </c:pt>
                <c:pt idx="5158">
                  <c:v>8.3315502930574423E-2</c:v>
                </c:pt>
                <c:pt idx="5159">
                  <c:v>8.3331479445183002E-2</c:v>
                </c:pt>
                <c:pt idx="5160">
                  <c:v>8.3341717603147319E-2</c:v>
                </c:pt>
                <c:pt idx="5161">
                  <c:v>8.3341748811380206E-2</c:v>
                </c:pt>
                <c:pt idx="5162">
                  <c:v>8.3341925714133985E-2</c:v>
                </c:pt>
                <c:pt idx="5163">
                  <c:v>8.3342707581049669E-2</c:v>
                </c:pt>
                <c:pt idx="5164">
                  <c:v>8.3342724889008388E-2</c:v>
                </c:pt>
                <c:pt idx="5165">
                  <c:v>8.3342862009534641E-2</c:v>
                </c:pt>
                <c:pt idx="5166">
                  <c:v>8.3348826845791174E-2</c:v>
                </c:pt>
                <c:pt idx="5167">
                  <c:v>8.3350506593950824E-2</c:v>
                </c:pt>
                <c:pt idx="5168">
                  <c:v>8.33519044437636E-2</c:v>
                </c:pt>
                <c:pt idx="5169">
                  <c:v>8.3353734757210224E-2</c:v>
                </c:pt>
                <c:pt idx="5170">
                  <c:v>8.335565797473353E-2</c:v>
                </c:pt>
                <c:pt idx="5171">
                  <c:v>8.3359774706431411E-2</c:v>
                </c:pt>
                <c:pt idx="5172">
                  <c:v>8.3363041077651662E-2</c:v>
                </c:pt>
                <c:pt idx="5173">
                  <c:v>8.3364736897899569E-2</c:v>
                </c:pt>
                <c:pt idx="5174">
                  <c:v>8.3367372655353836E-2</c:v>
                </c:pt>
                <c:pt idx="5175">
                  <c:v>8.336892256297436E-2</c:v>
                </c:pt>
                <c:pt idx="5176">
                  <c:v>8.3369412666372669E-2</c:v>
                </c:pt>
                <c:pt idx="5177">
                  <c:v>8.3369600308701719E-2</c:v>
                </c:pt>
                <c:pt idx="5178">
                  <c:v>8.3376098349963595E-2</c:v>
                </c:pt>
                <c:pt idx="5179">
                  <c:v>8.3376349023821114E-2</c:v>
                </c:pt>
                <c:pt idx="5180">
                  <c:v>8.3389578344508331E-2</c:v>
                </c:pt>
                <c:pt idx="5181">
                  <c:v>8.339345474337638E-2</c:v>
                </c:pt>
                <c:pt idx="5182">
                  <c:v>8.339803411674282E-2</c:v>
                </c:pt>
                <c:pt idx="5183">
                  <c:v>8.3398648127123554E-2</c:v>
                </c:pt>
                <c:pt idx="5184">
                  <c:v>8.3405463840905469E-2</c:v>
                </c:pt>
                <c:pt idx="5185">
                  <c:v>8.3411865280478739E-2</c:v>
                </c:pt>
                <c:pt idx="5186">
                  <c:v>8.3412851404642205E-2</c:v>
                </c:pt>
                <c:pt idx="5187">
                  <c:v>8.341419179421472E-2</c:v>
                </c:pt>
                <c:pt idx="5188">
                  <c:v>8.3416465169940696E-2</c:v>
                </c:pt>
                <c:pt idx="5189">
                  <c:v>8.3418911627208742E-2</c:v>
                </c:pt>
                <c:pt idx="5190">
                  <c:v>8.3423351431926251E-2</c:v>
                </c:pt>
                <c:pt idx="5191">
                  <c:v>8.3425229123616954E-2</c:v>
                </c:pt>
                <c:pt idx="5192">
                  <c:v>8.3426696113996474E-2</c:v>
                </c:pt>
                <c:pt idx="5193">
                  <c:v>8.3429812002716625E-2</c:v>
                </c:pt>
                <c:pt idx="5194">
                  <c:v>8.3432059124668126E-2</c:v>
                </c:pt>
                <c:pt idx="5195">
                  <c:v>8.3432839344920143E-2</c:v>
                </c:pt>
                <c:pt idx="5196">
                  <c:v>8.3436061340462664E-2</c:v>
                </c:pt>
                <c:pt idx="5197">
                  <c:v>8.3438185525184241E-2</c:v>
                </c:pt>
                <c:pt idx="5198">
                  <c:v>8.3441178793422527E-2</c:v>
                </c:pt>
                <c:pt idx="5199">
                  <c:v>8.3451608517001938E-2</c:v>
                </c:pt>
                <c:pt idx="5200">
                  <c:v>8.3454324584360501E-2</c:v>
                </c:pt>
                <c:pt idx="5201">
                  <c:v>8.3458181427314176E-2</c:v>
                </c:pt>
                <c:pt idx="5202">
                  <c:v>8.3459749762888905E-2</c:v>
                </c:pt>
                <c:pt idx="5203">
                  <c:v>8.3461900682113246E-2</c:v>
                </c:pt>
                <c:pt idx="5204">
                  <c:v>8.3462794158453826E-2</c:v>
                </c:pt>
                <c:pt idx="5205">
                  <c:v>8.3463712070046658E-2</c:v>
                </c:pt>
                <c:pt idx="5206">
                  <c:v>8.3471993664445646E-2</c:v>
                </c:pt>
                <c:pt idx="5207">
                  <c:v>8.3473229243312019E-2</c:v>
                </c:pt>
                <c:pt idx="5208">
                  <c:v>8.3476972290232918E-2</c:v>
                </c:pt>
                <c:pt idx="5209">
                  <c:v>8.3481480416910253E-2</c:v>
                </c:pt>
                <c:pt idx="5210">
                  <c:v>8.3485215869313248E-2</c:v>
                </c:pt>
                <c:pt idx="5211">
                  <c:v>8.3492354876111743E-2</c:v>
                </c:pt>
                <c:pt idx="5212">
                  <c:v>8.3493919915491294E-2</c:v>
                </c:pt>
                <c:pt idx="5213">
                  <c:v>8.3498326633258291E-2</c:v>
                </c:pt>
                <c:pt idx="5214">
                  <c:v>8.3501201987319737E-2</c:v>
                </c:pt>
                <c:pt idx="5215">
                  <c:v>8.3501849934419961E-2</c:v>
                </c:pt>
                <c:pt idx="5216">
                  <c:v>8.3508511305197278E-2</c:v>
                </c:pt>
                <c:pt idx="5217">
                  <c:v>8.3508584983817705E-2</c:v>
                </c:pt>
                <c:pt idx="5218">
                  <c:v>8.3515043324922961E-2</c:v>
                </c:pt>
                <c:pt idx="5219">
                  <c:v>8.3515875846953302E-2</c:v>
                </c:pt>
                <c:pt idx="5220">
                  <c:v>8.3533945297083551E-2</c:v>
                </c:pt>
                <c:pt idx="5221">
                  <c:v>8.353453458564096E-2</c:v>
                </c:pt>
                <c:pt idx="5222">
                  <c:v>8.3534752943748902E-2</c:v>
                </c:pt>
                <c:pt idx="5223">
                  <c:v>8.3536728527039972E-2</c:v>
                </c:pt>
                <c:pt idx="5224">
                  <c:v>8.3546270783407678E-2</c:v>
                </c:pt>
                <c:pt idx="5225">
                  <c:v>8.3547708037417248E-2</c:v>
                </c:pt>
                <c:pt idx="5226">
                  <c:v>8.3548458997146288E-2</c:v>
                </c:pt>
                <c:pt idx="5227">
                  <c:v>8.3549103566877114E-2</c:v>
                </c:pt>
                <c:pt idx="5228">
                  <c:v>8.356433059017529E-2</c:v>
                </c:pt>
                <c:pt idx="5229">
                  <c:v>8.3566426145750564E-2</c:v>
                </c:pt>
                <c:pt idx="5230">
                  <c:v>8.3568952626809509E-2</c:v>
                </c:pt>
                <c:pt idx="5231">
                  <c:v>8.3570042850767079E-2</c:v>
                </c:pt>
                <c:pt idx="5232">
                  <c:v>8.3573024805444526E-2</c:v>
                </c:pt>
                <c:pt idx="5233">
                  <c:v>8.3577410342426786E-2</c:v>
                </c:pt>
                <c:pt idx="5234">
                  <c:v>8.358007455474685E-2</c:v>
                </c:pt>
                <c:pt idx="5235">
                  <c:v>8.3582626333338031E-2</c:v>
                </c:pt>
                <c:pt idx="5236">
                  <c:v>8.3584708439073452E-2</c:v>
                </c:pt>
                <c:pt idx="5237">
                  <c:v>8.3584744220966165E-2</c:v>
                </c:pt>
                <c:pt idx="5238">
                  <c:v>8.3584969248758759E-2</c:v>
                </c:pt>
                <c:pt idx="5239">
                  <c:v>8.3586020183471693E-2</c:v>
                </c:pt>
                <c:pt idx="5240">
                  <c:v>8.35870667967199E-2</c:v>
                </c:pt>
                <c:pt idx="5241">
                  <c:v>8.3588339227923678E-2</c:v>
                </c:pt>
                <c:pt idx="5242">
                  <c:v>8.359899166771316E-2</c:v>
                </c:pt>
                <c:pt idx="5243">
                  <c:v>8.3606088526971864E-2</c:v>
                </c:pt>
                <c:pt idx="5244">
                  <c:v>8.3619952146653298E-2</c:v>
                </c:pt>
                <c:pt idx="5245">
                  <c:v>8.3626728839921505E-2</c:v>
                </c:pt>
                <c:pt idx="5246">
                  <c:v>8.3638216499662327E-2</c:v>
                </c:pt>
                <c:pt idx="5247">
                  <c:v>8.3643329122997406E-2</c:v>
                </c:pt>
                <c:pt idx="5248">
                  <c:v>8.364961044305165E-2</c:v>
                </c:pt>
                <c:pt idx="5249">
                  <c:v>8.3651011222798818E-2</c:v>
                </c:pt>
                <c:pt idx="5250">
                  <c:v>8.3655034323499786E-2</c:v>
                </c:pt>
                <c:pt idx="5251">
                  <c:v>8.3655944017206427E-2</c:v>
                </c:pt>
                <c:pt idx="5252">
                  <c:v>8.3656616737529513E-2</c:v>
                </c:pt>
                <c:pt idx="5253">
                  <c:v>8.3663775269604307E-2</c:v>
                </c:pt>
                <c:pt idx="5254">
                  <c:v>8.3674191114432792E-2</c:v>
                </c:pt>
                <c:pt idx="5255">
                  <c:v>8.3698715668743262E-2</c:v>
                </c:pt>
                <c:pt idx="5256">
                  <c:v>8.3699469409207264E-2</c:v>
                </c:pt>
                <c:pt idx="5257">
                  <c:v>8.3699763662115345E-2</c:v>
                </c:pt>
                <c:pt idx="5258">
                  <c:v>8.3701323415223586E-2</c:v>
                </c:pt>
                <c:pt idx="5259">
                  <c:v>8.3706949088815E-2</c:v>
                </c:pt>
                <c:pt idx="5260">
                  <c:v>8.3707521854153588E-2</c:v>
                </c:pt>
                <c:pt idx="5261">
                  <c:v>8.3707722450566374E-2</c:v>
                </c:pt>
                <c:pt idx="5262">
                  <c:v>8.3709752049226913E-2</c:v>
                </c:pt>
                <c:pt idx="5263">
                  <c:v>8.3712895642720761E-2</c:v>
                </c:pt>
                <c:pt idx="5264">
                  <c:v>8.3713056663167446E-2</c:v>
                </c:pt>
                <c:pt idx="5265">
                  <c:v>8.3716170607731566E-2</c:v>
                </c:pt>
                <c:pt idx="5266">
                  <c:v>8.3717597389164664E-2</c:v>
                </c:pt>
                <c:pt idx="5267">
                  <c:v>8.3717613615219344E-2</c:v>
                </c:pt>
                <c:pt idx="5268">
                  <c:v>8.3718530520560705E-2</c:v>
                </c:pt>
                <c:pt idx="5269">
                  <c:v>8.372015031170317E-2</c:v>
                </c:pt>
                <c:pt idx="5270">
                  <c:v>8.373218424995417E-2</c:v>
                </c:pt>
                <c:pt idx="5271">
                  <c:v>8.3733117122889625E-2</c:v>
                </c:pt>
                <c:pt idx="5272">
                  <c:v>8.3738393759638902E-2</c:v>
                </c:pt>
                <c:pt idx="5273">
                  <c:v>8.3739324904750043E-2</c:v>
                </c:pt>
                <c:pt idx="5274">
                  <c:v>8.3741563702512511E-2</c:v>
                </c:pt>
                <c:pt idx="5275">
                  <c:v>8.3743580388179764E-2</c:v>
                </c:pt>
                <c:pt idx="5276">
                  <c:v>8.374507305961848E-2</c:v>
                </c:pt>
                <c:pt idx="5277">
                  <c:v>8.3746480242818097E-2</c:v>
                </c:pt>
                <c:pt idx="5278">
                  <c:v>8.3757734747331294E-2</c:v>
                </c:pt>
                <c:pt idx="5279">
                  <c:v>8.3766630117633328E-2</c:v>
                </c:pt>
                <c:pt idx="5280">
                  <c:v>8.3773084327917885E-2</c:v>
                </c:pt>
                <c:pt idx="5281">
                  <c:v>8.3777665150687325E-2</c:v>
                </c:pt>
                <c:pt idx="5282">
                  <c:v>8.3777950710801879E-2</c:v>
                </c:pt>
                <c:pt idx="5283">
                  <c:v>8.3779945605889153E-2</c:v>
                </c:pt>
                <c:pt idx="5284">
                  <c:v>8.3782847284268241E-2</c:v>
                </c:pt>
                <c:pt idx="5285">
                  <c:v>8.3787092665718224E-2</c:v>
                </c:pt>
                <c:pt idx="5286">
                  <c:v>8.3788699870121011E-2</c:v>
                </c:pt>
                <c:pt idx="5287">
                  <c:v>8.3792219103382221E-2</c:v>
                </c:pt>
                <c:pt idx="5288">
                  <c:v>8.3796094324193951E-2</c:v>
                </c:pt>
                <c:pt idx="5289">
                  <c:v>8.3796879670200636E-2</c:v>
                </c:pt>
                <c:pt idx="5290">
                  <c:v>8.3801859655969785E-2</c:v>
                </c:pt>
                <c:pt idx="5291">
                  <c:v>8.3804586330442091E-2</c:v>
                </c:pt>
                <c:pt idx="5292">
                  <c:v>8.3815647723268244E-2</c:v>
                </c:pt>
                <c:pt idx="5293">
                  <c:v>8.3818654637188655E-2</c:v>
                </c:pt>
                <c:pt idx="5294">
                  <c:v>8.3823165834126953E-2</c:v>
                </c:pt>
                <c:pt idx="5295">
                  <c:v>8.3833945145065356E-2</c:v>
                </c:pt>
                <c:pt idx="5296">
                  <c:v>8.383759201277971E-2</c:v>
                </c:pt>
                <c:pt idx="5297">
                  <c:v>8.3838167612415415E-2</c:v>
                </c:pt>
                <c:pt idx="5298">
                  <c:v>8.3842467159583947E-2</c:v>
                </c:pt>
                <c:pt idx="5299">
                  <c:v>8.3843164629596567E-2</c:v>
                </c:pt>
                <c:pt idx="5300">
                  <c:v>8.3847094807320763E-2</c:v>
                </c:pt>
                <c:pt idx="5301">
                  <c:v>8.3847903054671685E-2</c:v>
                </c:pt>
                <c:pt idx="5302">
                  <c:v>8.3850632364279837E-2</c:v>
                </c:pt>
                <c:pt idx="5303">
                  <c:v>8.3851615449250932E-2</c:v>
                </c:pt>
                <c:pt idx="5304">
                  <c:v>8.3852686756911807E-2</c:v>
                </c:pt>
                <c:pt idx="5305">
                  <c:v>8.3853264601259442E-2</c:v>
                </c:pt>
                <c:pt idx="5306">
                  <c:v>8.385404217159155E-2</c:v>
                </c:pt>
                <c:pt idx="5307">
                  <c:v>8.3856929679647113E-2</c:v>
                </c:pt>
                <c:pt idx="5308">
                  <c:v>8.3858702623595641E-2</c:v>
                </c:pt>
                <c:pt idx="5309">
                  <c:v>8.3860295559661333E-2</c:v>
                </c:pt>
                <c:pt idx="5310">
                  <c:v>8.3861310191783056E-2</c:v>
                </c:pt>
                <c:pt idx="5311">
                  <c:v>8.3864916884185736E-2</c:v>
                </c:pt>
                <c:pt idx="5312">
                  <c:v>8.3866818691451864E-2</c:v>
                </c:pt>
                <c:pt idx="5313">
                  <c:v>8.3867248232933039E-2</c:v>
                </c:pt>
                <c:pt idx="5314">
                  <c:v>8.3867817364876571E-2</c:v>
                </c:pt>
                <c:pt idx="5315">
                  <c:v>8.3876463450334809E-2</c:v>
                </c:pt>
                <c:pt idx="5316">
                  <c:v>8.3877119356921534E-2</c:v>
                </c:pt>
                <c:pt idx="5317">
                  <c:v>8.3883879216663404E-2</c:v>
                </c:pt>
                <c:pt idx="5318">
                  <c:v>8.3888448253759559E-2</c:v>
                </c:pt>
                <c:pt idx="5319">
                  <c:v>8.3891376522751679E-2</c:v>
                </c:pt>
                <c:pt idx="5320">
                  <c:v>8.3896506565508691E-2</c:v>
                </c:pt>
                <c:pt idx="5321">
                  <c:v>8.3897210193651553E-2</c:v>
                </c:pt>
                <c:pt idx="5322">
                  <c:v>8.3898034807359356E-2</c:v>
                </c:pt>
                <c:pt idx="5323">
                  <c:v>8.389905148992384E-2</c:v>
                </c:pt>
                <c:pt idx="5324">
                  <c:v>8.3904500788775635E-2</c:v>
                </c:pt>
                <c:pt idx="5325">
                  <c:v>8.3906472352719544E-2</c:v>
                </c:pt>
                <c:pt idx="5326">
                  <c:v>8.3908831675387208E-2</c:v>
                </c:pt>
                <c:pt idx="5327">
                  <c:v>8.3910244492004168E-2</c:v>
                </c:pt>
                <c:pt idx="5328">
                  <c:v>8.3916580070196353E-2</c:v>
                </c:pt>
                <c:pt idx="5329">
                  <c:v>8.3919799364142719E-2</c:v>
                </c:pt>
                <c:pt idx="5330">
                  <c:v>8.3922052428856544E-2</c:v>
                </c:pt>
                <c:pt idx="5331">
                  <c:v>8.392595375655991E-2</c:v>
                </c:pt>
                <c:pt idx="5332">
                  <c:v>8.3927861079398425E-2</c:v>
                </c:pt>
                <c:pt idx="5333">
                  <c:v>8.3928114385195651E-2</c:v>
                </c:pt>
                <c:pt idx="5334">
                  <c:v>8.393208376857822E-2</c:v>
                </c:pt>
                <c:pt idx="5335">
                  <c:v>8.3932668481539255E-2</c:v>
                </c:pt>
                <c:pt idx="5336">
                  <c:v>8.3935661897548461E-2</c:v>
                </c:pt>
                <c:pt idx="5337">
                  <c:v>8.3940355855491464E-2</c:v>
                </c:pt>
                <c:pt idx="5338">
                  <c:v>8.3948234704349561E-2</c:v>
                </c:pt>
                <c:pt idx="5339">
                  <c:v>8.395206764248847E-2</c:v>
                </c:pt>
                <c:pt idx="5340">
                  <c:v>8.3954141061935383E-2</c:v>
                </c:pt>
                <c:pt idx="5341">
                  <c:v>8.3954732551079075E-2</c:v>
                </c:pt>
                <c:pt idx="5342">
                  <c:v>8.3962464513068671E-2</c:v>
                </c:pt>
                <c:pt idx="5343">
                  <c:v>8.3964361900790527E-2</c:v>
                </c:pt>
                <c:pt idx="5344">
                  <c:v>8.3967685275200349E-2</c:v>
                </c:pt>
                <c:pt idx="5345">
                  <c:v>8.3971689391776377E-2</c:v>
                </c:pt>
                <c:pt idx="5346">
                  <c:v>8.3976041990961287E-2</c:v>
                </c:pt>
                <c:pt idx="5347">
                  <c:v>8.397978336412748E-2</c:v>
                </c:pt>
                <c:pt idx="5348">
                  <c:v>8.398478147642266E-2</c:v>
                </c:pt>
                <c:pt idx="5349">
                  <c:v>8.3990107640825151E-2</c:v>
                </c:pt>
                <c:pt idx="5350">
                  <c:v>8.3990403476562836E-2</c:v>
                </c:pt>
                <c:pt idx="5351">
                  <c:v>8.3991276976834991E-2</c:v>
                </c:pt>
                <c:pt idx="5352">
                  <c:v>8.399232727485309E-2</c:v>
                </c:pt>
                <c:pt idx="5353">
                  <c:v>8.3993207597140143E-2</c:v>
                </c:pt>
                <c:pt idx="5354">
                  <c:v>8.3997574287574164E-2</c:v>
                </c:pt>
                <c:pt idx="5355">
                  <c:v>8.3999175464659528E-2</c:v>
                </c:pt>
                <c:pt idx="5356">
                  <c:v>8.4002795348798814E-2</c:v>
                </c:pt>
                <c:pt idx="5357">
                  <c:v>8.4010911098012037E-2</c:v>
                </c:pt>
                <c:pt idx="5358">
                  <c:v>8.4015018695837912E-2</c:v>
                </c:pt>
                <c:pt idx="5359">
                  <c:v>8.4021325257481724E-2</c:v>
                </c:pt>
                <c:pt idx="5360">
                  <c:v>8.4028714235408752E-2</c:v>
                </c:pt>
                <c:pt idx="5361">
                  <c:v>8.4032001389314909E-2</c:v>
                </c:pt>
                <c:pt idx="5362">
                  <c:v>8.4033996649086201E-2</c:v>
                </c:pt>
                <c:pt idx="5363">
                  <c:v>8.4034090614747342E-2</c:v>
                </c:pt>
                <c:pt idx="5364">
                  <c:v>8.4039854905267927E-2</c:v>
                </c:pt>
                <c:pt idx="5365">
                  <c:v>8.4040817844780985E-2</c:v>
                </c:pt>
                <c:pt idx="5366">
                  <c:v>8.4047238469708199E-2</c:v>
                </c:pt>
                <c:pt idx="5367">
                  <c:v>8.405269849612082E-2</c:v>
                </c:pt>
                <c:pt idx="5368">
                  <c:v>8.4054498727335836E-2</c:v>
                </c:pt>
                <c:pt idx="5369">
                  <c:v>8.4054605885815453E-2</c:v>
                </c:pt>
                <c:pt idx="5370">
                  <c:v>8.4064819718338457E-2</c:v>
                </c:pt>
                <c:pt idx="5371">
                  <c:v>8.4065076389297749E-2</c:v>
                </c:pt>
                <c:pt idx="5372">
                  <c:v>8.406561753035062E-2</c:v>
                </c:pt>
                <c:pt idx="5373">
                  <c:v>8.4067035581740279E-2</c:v>
                </c:pt>
                <c:pt idx="5374">
                  <c:v>8.4076763760365145E-2</c:v>
                </c:pt>
                <c:pt idx="5375">
                  <c:v>8.4090963407904062E-2</c:v>
                </c:pt>
                <c:pt idx="5376">
                  <c:v>8.409794503483646E-2</c:v>
                </c:pt>
                <c:pt idx="5377">
                  <c:v>8.409879718569982E-2</c:v>
                </c:pt>
                <c:pt idx="5378">
                  <c:v>8.4105192899935163E-2</c:v>
                </c:pt>
                <c:pt idx="5379">
                  <c:v>8.4109085497926714E-2</c:v>
                </c:pt>
                <c:pt idx="5380">
                  <c:v>8.4111407587160056E-2</c:v>
                </c:pt>
                <c:pt idx="5381">
                  <c:v>8.412258186396393E-2</c:v>
                </c:pt>
                <c:pt idx="5382">
                  <c:v>8.4122965969330651E-2</c:v>
                </c:pt>
                <c:pt idx="5383">
                  <c:v>8.4133214711691731E-2</c:v>
                </c:pt>
                <c:pt idx="5384">
                  <c:v>8.4135593747132573E-2</c:v>
                </c:pt>
                <c:pt idx="5385">
                  <c:v>8.4135657893050525E-2</c:v>
                </c:pt>
                <c:pt idx="5386">
                  <c:v>8.4145221809304713E-2</c:v>
                </c:pt>
                <c:pt idx="5387">
                  <c:v>8.414915405743166E-2</c:v>
                </c:pt>
                <c:pt idx="5388">
                  <c:v>8.4152146736594796E-2</c:v>
                </c:pt>
                <c:pt idx="5389">
                  <c:v>8.4154219014140969E-2</c:v>
                </c:pt>
                <c:pt idx="5390">
                  <c:v>8.4158053468697008E-2</c:v>
                </c:pt>
                <c:pt idx="5391">
                  <c:v>8.4158387128436624E-2</c:v>
                </c:pt>
                <c:pt idx="5392">
                  <c:v>8.4160627069955515E-2</c:v>
                </c:pt>
                <c:pt idx="5393">
                  <c:v>8.4162454247437957E-2</c:v>
                </c:pt>
                <c:pt idx="5394">
                  <c:v>8.4172044944873861E-2</c:v>
                </c:pt>
                <c:pt idx="5395">
                  <c:v>8.4172986317006468E-2</c:v>
                </c:pt>
                <c:pt idx="5396">
                  <c:v>8.4176223823006047E-2</c:v>
                </c:pt>
                <c:pt idx="5397">
                  <c:v>8.4176447594049214E-2</c:v>
                </c:pt>
                <c:pt idx="5398">
                  <c:v>8.4177888768717957E-2</c:v>
                </c:pt>
                <c:pt idx="5399">
                  <c:v>8.4179979162109203E-2</c:v>
                </c:pt>
                <c:pt idx="5400">
                  <c:v>8.418443596625412E-2</c:v>
                </c:pt>
                <c:pt idx="5401">
                  <c:v>8.418727513797862E-2</c:v>
                </c:pt>
                <c:pt idx="5402">
                  <c:v>8.4193581600632839E-2</c:v>
                </c:pt>
                <c:pt idx="5403">
                  <c:v>8.4193678862497595E-2</c:v>
                </c:pt>
                <c:pt idx="5404">
                  <c:v>8.419478007806433E-2</c:v>
                </c:pt>
                <c:pt idx="5405">
                  <c:v>8.4198380628863742E-2</c:v>
                </c:pt>
                <c:pt idx="5406">
                  <c:v>8.4201984006776989E-2</c:v>
                </c:pt>
                <c:pt idx="5407">
                  <c:v>8.4213912697348903E-2</c:v>
                </c:pt>
                <c:pt idx="5408">
                  <c:v>8.421673391739791E-2</c:v>
                </c:pt>
                <c:pt idx="5409">
                  <c:v>8.4218417129516915E-2</c:v>
                </c:pt>
                <c:pt idx="5410">
                  <c:v>8.4218740622434965E-2</c:v>
                </c:pt>
                <c:pt idx="5411">
                  <c:v>8.4225410126282915E-2</c:v>
                </c:pt>
                <c:pt idx="5412">
                  <c:v>8.4227027103420546E-2</c:v>
                </c:pt>
                <c:pt idx="5413">
                  <c:v>8.4227418054247216E-2</c:v>
                </c:pt>
                <c:pt idx="5414">
                  <c:v>8.4228202084802598E-2</c:v>
                </c:pt>
                <c:pt idx="5415">
                  <c:v>8.4232982330589123E-2</c:v>
                </c:pt>
                <c:pt idx="5416">
                  <c:v>8.4234425114659256E-2</c:v>
                </c:pt>
                <c:pt idx="5417">
                  <c:v>8.4235068797241561E-2</c:v>
                </c:pt>
                <c:pt idx="5418">
                  <c:v>8.4244099277516929E-2</c:v>
                </c:pt>
                <c:pt idx="5419">
                  <c:v>8.4247107796153228E-2</c:v>
                </c:pt>
                <c:pt idx="5420">
                  <c:v>8.4248415658316658E-2</c:v>
                </c:pt>
                <c:pt idx="5421">
                  <c:v>8.425297497395956E-2</c:v>
                </c:pt>
                <c:pt idx="5422">
                  <c:v>8.4254110929870799E-2</c:v>
                </c:pt>
                <c:pt idx="5423">
                  <c:v>8.4255888099026136E-2</c:v>
                </c:pt>
                <c:pt idx="5424">
                  <c:v>8.4256102974301889E-2</c:v>
                </c:pt>
                <c:pt idx="5425">
                  <c:v>8.4259094586416269E-2</c:v>
                </c:pt>
                <c:pt idx="5426">
                  <c:v>8.4262889706427965E-2</c:v>
                </c:pt>
                <c:pt idx="5427">
                  <c:v>8.426406226522172E-2</c:v>
                </c:pt>
                <c:pt idx="5428">
                  <c:v>8.4266447612929285E-2</c:v>
                </c:pt>
                <c:pt idx="5429">
                  <c:v>8.4271809276078746E-2</c:v>
                </c:pt>
                <c:pt idx="5430">
                  <c:v>8.4276576643923837E-2</c:v>
                </c:pt>
                <c:pt idx="5431">
                  <c:v>8.4284611800182596E-2</c:v>
                </c:pt>
                <c:pt idx="5432">
                  <c:v>8.4285488048922011E-2</c:v>
                </c:pt>
                <c:pt idx="5433">
                  <c:v>8.428623485966058E-2</c:v>
                </c:pt>
                <c:pt idx="5434">
                  <c:v>8.429814712832738E-2</c:v>
                </c:pt>
                <c:pt idx="5435">
                  <c:v>8.4298535876981356E-2</c:v>
                </c:pt>
                <c:pt idx="5436">
                  <c:v>8.4299310048380413E-2</c:v>
                </c:pt>
                <c:pt idx="5437">
                  <c:v>8.430527563194111E-2</c:v>
                </c:pt>
                <c:pt idx="5438">
                  <c:v>8.4308604219123354E-2</c:v>
                </c:pt>
                <c:pt idx="5439">
                  <c:v>8.4314055669411719E-2</c:v>
                </c:pt>
                <c:pt idx="5440">
                  <c:v>8.4317967092599186E-2</c:v>
                </c:pt>
                <c:pt idx="5441">
                  <c:v>8.4324340457619398E-2</c:v>
                </c:pt>
                <c:pt idx="5442">
                  <c:v>8.4338150450869009E-2</c:v>
                </c:pt>
                <c:pt idx="5443">
                  <c:v>8.435597708825876E-2</c:v>
                </c:pt>
                <c:pt idx="5444">
                  <c:v>8.4356147066564607E-2</c:v>
                </c:pt>
                <c:pt idx="5445">
                  <c:v>8.4356413475114911E-2</c:v>
                </c:pt>
                <c:pt idx="5446">
                  <c:v>8.4361480948594178E-2</c:v>
                </c:pt>
                <c:pt idx="5447">
                  <c:v>8.4372703162672272E-2</c:v>
                </c:pt>
                <c:pt idx="5448">
                  <c:v>8.4374972655236594E-2</c:v>
                </c:pt>
                <c:pt idx="5449">
                  <c:v>8.4383188908371959E-2</c:v>
                </c:pt>
                <c:pt idx="5450">
                  <c:v>8.4386461997802822E-2</c:v>
                </c:pt>
                <c:pt idx="5451">
                  <c:v>8.4387050254115997E-2</c:v>
                </c:pt>
                <c:pt idx="5452">
                  <c:v>8.4391487322164435E-2</c:v>
                </c:pt>
                <c:pt idx="5453">
                  <c:v>8.4392634487998414E-2</c:v>
                </c:pt>
                <c:pt idx="5454">
                  <c:v>8.4397231881276472E-2</c:v>
                </c:pt>
                <c:pt idx="5455">
                  <c:v>8.4416371032637619E-2</c:v>
                </c:pt>
                <c:pt idx="5456">
                  <c:v>8.4416890824967047E-2</c:v>
                </c:pt>
                <c:pt idx="5457">
                  <c:v>8.4419351798568437E-2</c:v>
                </c:pt>
                <c:pt idx="5458">
                  <c:v>8.442833724112396E-2</c:v>
                </c:pt>
                <c:pt idx="5459">
                  <c:v>8.4429291095672349E-2</c:v>
                </c:pt>
                <c:pt idx="5460">
                  <c:v>8.4429950723418565E-2</c:v>
                </c:pt>
                <c:pt idx="5461">
                  <c:v>8.4431947781024627E-2</c:v>
                </c:pt>
                <c:pt idx="5462">
                  <c:v>8.4441067842609019E-2</c:v>
                </c:pt>
                <c:pt idx="5463">
                  <c:v>8.444455688581208E-2</c:v>
                </c:pt>
                <c:pt idx="5464">
                  <c:v>8.4449273643098746E-2</c:v>
                </c:pt>
                <c:pt idx="5465">
                  <c:v>8.4451849796122039E-2</c:v>
                </c:pt>
                <c:pt idx="5466">
                  <c:v>8.4452568944533513E-2</c:v>
                </c:pt>
                <c:pt idx="5467">
                  <c:v>8.4459368470794868E-2</c:v>
                </c:pt>
                <c:pt idx="5468">
                  <c:v>8.4462587173508394E-2</c:v>
                </c:pt>
                <c:pt idx="5469">
                  <c:v>8.4466206913649269E-2</c:v>
                </c:pt>
                <c:pt idx="5470">
                  <c:v>8.4474771822625624E-2</c:v>
                </c:pt>
                <c:pt idx="5471">
                  <c:v>8.4476922463516291E-2</c:v>
                </c:pt>
                <c:pt idx="5472">
                  <c:v>8.4486324418440173E-2</c:v>
                </c:pt>
                <c:pt idx="5473">
                  <c:v>8.4488747305718273E-2</c:v>
                </c:pt>
                <c:pt idx="5474">
                  <c:v>8.4500708589416634E-2</c:v>
                </c:pt>
                <c:pt idx="5475">
                  <c:v>8.4506599630142801E-2</c:v>
                </c:pt>
                <c:pt idx="5476">
                  <c:v>8.4513583211842824E-2</c:v>
                </c:pt>
                <c:pt idx="5477">
                  <c:v>8.4525996676515516E-2</c:v>
                </c:pt>
                <c:pt idx="5478">
                  <c:v>8.4532022674973714E-2</c:v>
                </c:pt>
                <c:pt idx="5479">
                  <c:v>8.4550546490598968E-2</c:v>
                </c:pt>
                <c:pt idx="5480">
                  <c:v>8.4553059088745552E-2</c:v>
                </c:pt>
                <c:pt idx="5481">
                  <c:v>8.4555284089232963E-2</c:v>
                </c:pt>
                <c:pt idx="5482">
                  <c:v>8.4555973805976237E-2</c:v>
                </c:pt>
                <c:pt idx="5483">
                  <c:v>8.4557260860394043E-2</c:v>
                </c:pt>
                <c:pt idx="5484">
                  <c:v>8.4568813401717138E-2</c:v>
                </c:pt>
                <c:pt idx="5485">
                  <c:v>8.4577311558066692E-2</c:v>
                </c:pt>
                <c:pt idx="5486">
                  <c:v>8.4582361557539801E-2</c:v>
                </c:pt>
                <c:pt idx="5487">
                  <c:v>8.4585849783765849E-2</c:v>
                </c:pt>
                <c:pt idx="5488">
                  <c:v>8.4585930466304318E-2</c:v>
                </c:pt>
                <c:pt idx="5489">
                  <c:v>8.4588496318341519E-2</c:v>
                </c:pt>
                <c:pt idx="5490">
                  <c:v>8.4590190201198179E-2</c:v>
                </c:pt>
                <c:pt idx="5491">
                  <c:v>8.4594219039694524E-2</c:v>
                </c:pt>
                <c:pt idx="5492">
                  <c:v>8.4599709764141384E-2</c:v>
                </c:pt>
                <c:pt idx="5493">
                  <c:v>8.4602226183030177E-2</c:v>
                </c:pt>
                <c:pt idx="5494">
                  <c:v>8.4608310725545269E-2</c:v>
                </c:pt>
                <c:pt idx="5495">
                  <c:v>8.4608840408066419E-2</c:v>
                </c:pt>
                <c:pt idx="5496">
                  <c:v>8.4610107366749648E-2</c:v>
                </c:pt>
                <c:pt idx="5497">
                  <c:v>8.4612477076161138E-2</c:v>
                </c:pt>
                <c:pt idx="5498">
                  <c:v>8.4613457189756242E-2</c:v>
                </c:pt>
                <c:pt idx="5499">
                  <c:v>8.4615183345555248E-2</c:v>
                </c:pt>
                <c:pt idx="5500">
                  <c:v>8.4616506058071694E-2</c:v>
                </c:pt>
                <c:pt idx="5501">
                  <c:v>8.4617347409783272E-2</c:v>
                </c:pt>
                <c:pt idx="5502">
                  <c:v>8.4626817443531524E-2</c:v>
                </c:pt>
                <c:pt idx="5503">
                  <c:v>8.4629927527998722E-2</c:v>
                </c:pt>
                <c:pt idx="5504">
                  <c:v>8.4636652300343979E-2</c:v>
                </c:pt>
                <c:pt idx="5505">
                  <c:v>8.4639232565641945E-2</c:v>
                </c:pt>
                <c:pt idx="5506">
                  <c:v>8.4640511860679224E-2</c:v>
                </c:pt>
                <c:pt idx="5507">
                  <c:v>8.4641826821657037E-2</c:v>
                </c:pt>
                <c:pt idx="5508">
                  <c:v>8.464241516918232E-2</c:v>
                </c:pt>
                <c:pt idx="5509">
                  <c:v>8.4646350127931341E-2</c:v>
                </c:pt>
                <c:pt idx="5510">
                  <c:v>8.4649661255600472E-2</c:v>
                </c:pt>
                <c:pt idx="5511">
                  <c:v>8.4658362113687977E-2</c:v>
                </c:pt>
                <c:pt idx="5512">
                  <c:v>8.4662075657635241E-2</c:v>
                </c:pt>
                <c:pt idx="5513">
                  <c:v>8.4662598241652523E-2</c:v>
                </c:pt>
                <c:pt idx="5514">
                  <c:v>8.4663176662168355E-2</c:v>
                </c:pt>
                <c:pt idx="5515">
                  <c:v>8.4666760787135642E-2</c:v>
                </c:pt>
                <c:pt idx="5516">
                  <c:v>8.4672964839151377E-2</c:v>
                </c:pt>
                <c:pt idx="5517">
                  <c:v>8.4673524397841315E-2</c:v>
                </c:pt>
                <c:pt idx="5518">
                  <c:v>8.4675733132533029E-2</c:v>
                </c:pt>
                <c:pt idx="5519">
                  <c:v>8.4683207503099836E-2</c:v>
                </c:pt>
                <c:pt idx="5520">
                  <c:v>8.4690441445046116E-2</c:v>
                </c:pt>
                <c:pt idx="5521">
                  <c:v>8.4692652633740317E-2</c:v>
                </c:pt>
                <c:pt idx="5522">
                  <c:v>8.4694804145078045E-2</c:v>
                </c:pt>
                <c:pt idx="5523">
                  <c:v>8.4698973402988514E-2</c:v>
                </c:pt>
                <c:pt idx="5524">
                  <c:v>8.4712287627493235E-2</c:v>
                </c:pt>
                <c:pt idx="5525">
                  <c:v>8.4717342649119995E-2</c:v>
                </c:pt>
                <c:pt idx="5526">
                  <c:v>8.4720144737939582E-2</c:v>
                </c:pt>
                <c:pt idx="5527">
                  <c:v>8.4728278949236194E-2</c:v>
                </c:pt>
                <c:pt idx="5528">
                  <c:v>8.4728472254155099E-2</c:v>
                </c:pt>
                <c:pt idx="5529">
                  <c:v>8.4729899452177931E-2</c:v>
                </c:pt>
                <c:pt idx="5530">
                  <c:v>8.4730235473720647E-2</c:v>
                </c:pt>
                <c:pt idx="5531">
                  <c:v>8.4755876344700554E-2</c:v>
                </c:pt>
                <c:pt idx="5532">
                  <c:v>8.4756203564626389E-2</c:v>
                </c:pt>
                <c:pt idx="5533">
                  <c:v>8.4760021248139347E-2</c:v>
                </c:pt>
                <c:pt idx="5534">
                  <c:v>8.4761885046666596E-2</c:v>
                </c:pt>
                <c:pt idx="5535">
                  <c:v>8.4788233706950392E-2</c:v>
                </c:pt>
                <c:pt idx="5536">
                  <c:v>8.4800071098526164E-2</c:v>
                </c:pt>
                <c:pt idx="5537">
                  <c:v>8.4801534848343546E-2</c:v>
                </c:pt>
                <c:pt idx="5538">
                  <c:v>8.4806039981652634E-2</c:v>
                </c:pt>
                <c:pt idx="5539">
                  <c:v>8.4810234904287643E-2</c:v>
                </c:pt>
                <c:pt idx="5540">
                  <c:v>8.481141465759702E-2</c:v>
                </c:pt>
                <c:pt idx="5541">
                  <c:v>8.4820296497290462E-2</c:v>
                </c:pt>
                <c:pt idx="5542">
                  <c:v>8.4820635860864135E-2</c:v>
                </c:pt>
                <c:pt idx="5543">
                  <c:v>8.4825058431903105E-2</c:v>
                </c:pt>
                <c:pt idx="5544">
                  <c:v>8.4831043842056086E-2</c:v>
                </c:pt>
                <c:pt idx="5545">
                  <c:v>8.4836737495381023E-2</c:v>
                </c:pt>
                <c:pt idx="5546">
                  <c:v>8.4837957503129113E-2</c:v>
                </c:pt>
                <c:pt idx="5547">
                  <c:v>8.4840361736998438E-2</c:v>
                </c:pt>
                <c:pt idx="5548">
                  <c:v>8.484063125275107E-2</c:v>
                </c:pt>
                <c:pt idx="5549">
                  <c:v>8.4843093638463568E-2</c:v>
                </c:pt>
                <c:pt idx="5550">
                  <c:v>8.4844322659121618E-2</c:v>
                </c:pt>
                <c:pt idx="5551">
                  <c:v>8.4859467254418633E-2</c:v>
                </c:pt>
                <c:pt idx="5552">
                  <c:v>8.4862985898746968E-2</c:v>
                </c:pt>
                <c:pt idx="5553">
                  <c:v>8.4865554125272857E-2</c:v>
                </c:pt>
                <c:pt idx="5554">
                  <c:v>8.4885190394578591E-2</c:v>
                </c:pt>
                <c:pt idx="5555">
                  <c:v>8.4886925423631132E-2</c:v>
                </c:pt>
                <c:pt idx="5556">
                  <c:v>8.4897410091472156E-2</c:v>
                </c:pt>
                <c:pt idx="5557">
                  <c:v>8.4901669703493721E-2</c:v>
                </c:pt>
                <c:pt idx="5558">
                  <c:v>8.4908094264935369E-2</c:v>
                </c:pt>
                <c:pt idx="5559">
                  <c:v>8.4911768421467804E-2</c:v>
                </c:pt>
                <c:pt idx="5560">
                  <c:v>8.4913084854575438E-2</c:v>
                </c:pt>
                <c:pt idx="5561">
                  <c:v>8.4920995943132307E-2</c:v>
                </c:pt>
                <c:pt idx="5562">
                  <c:v>8.4932183714412635E-2</c:v>
                </c:pt>
                <c:pt idx="5563">
                  <c:v>8.4943173012143908E-2</c:v>
                </c:pt>
                <c:pt idx="5564">
                  <c:v>8.4952087167068521E-2</c:v>
                </c:pt>
                <c:pt idx="5565">
                  <c:v>8.4957702716479358E-2</c:v>
                </c:pt>
                <c:pt idx="5566">
                  <c:v>8.4963573724178662E-2</c:v>
                </c:pt>
                <c:pt idx="5567">
                  <c:v>8.4964757596559748E-2</c:v>
                </c:pt>
                <c:pt idx="5568">
                  <c:v>8.4966541068033571E-2</c:v>
                </c:pt>
                <c:pt idx="5569">
                  <c:v>8.4967846821749057E-2</c:v>
                </c:pt>
                <c:pt idx="5570">
                  <c:v>8.497288976098559E-2</c:v>
                </c:pt>
                <c:pt idx="5571">
                  <c:v>8.4973446118053991E-2</c:v>
                </c:pt>
                <c:pt idx="5572">
                  <c:v>8.4974288407709764E-2</c:v>
                </c:pt>
                <c:pt idx="5573">
                  <c:v>8.4983304897428905E-2</c:v>
                </c:pt>
                <c:pt idx="5574">
                  <c:v>8.498729360619571E-2</c:v>
                </c:pt>
                <c:pt idx="5575">
                  <c:v>8.4992842551703612E-2</c:v>
                </c:pt>
                <c:pt idx="5576">
                  <c:v>8.5003042932257869E-2</c:v>
                </c:pt>
                <c:pt idx="5577">
                  <c:v>8.5014118931172486E-2</c:v>
                </c:pt>
                <c:pt idx="5578">
                  <c:v>8.5015814138673027E-2</c:v>
                </c:pt>
                <c:pt idx="5579">
                  <c:v>8.5022962878776448E-2</c:v>
                </c:pt>
                <c:pt idx="5580">
                  <c:v>8.5028437146942776E-2</c:v>
                </c:pt>
                <c:pt idx="5581">
                  <c:v>8.5031140118032561E-2</c:v>
                </c:pt>
                <c:pt idx="5582">
                  <c:v>8.5033350608317043E-2</c:v>
                </c:pt>
                <c:pt idx="5583">
                  <c:v>8.5036427472649723E-2</c:v>
                </c:pt>
                <c:pt idx="5584">
                  <c:v>8.5041496869311034E-2</c:v>
                </c:pt>
                <c:pt idx="5585">
                  <c:v>8.5042269863005115E-2</c:v>
                </c:pt>
                <c:pt idx="5586">
                  <c:v>8.5044070584615453E-2</c:v>
                </c:pt>
                <c:pt idx="5587">
                  <c:v>8.5046699881315205E-2</c:v>
                </c:pt>
                <c:pt idx="5588">
                  <c:v>8.5047527463422271E-2</c:v>
                </c:pt>
                <c:pt idx="5589">
                  <c:v>8.5049756372494317E-2</c:v>
                </c:pt>
                <c:pt idx="5590">
                  <c:v>8.5050790623803219E-2</c:v>
                </c:pt>
                <c:pt idx="5591">
                  <c:v>8.5051458825593063E-2</c:v>
                </c:pt>
                <c:pt idx="5592">
                  <c:v>8.5051838723989442E-2</c:v>
                </c:pt>
                <c:pt idx="5593">
                  <c:v>8.5053661906731429E-2</c:v>
                </c:pt>
                <c:pt idx="5594">
                  <c:v>8.5055218896194815E-2</c:v>
                </c:pt>
                <c:pt idx="5595">
                  <c:v>8.5056442497902854E-2</c:v>
                </c:pt>
                <c:pt idx="5596">
                  <c:v>8.5074502041156186E-2</c:v>
                </c:pt>
                <c:pt idx="5597">
                  <c:v>8.5076103273415485E-2</c:v>
                </c:pt>
                <c:pt idx="5598">
                  <c:v>8.507625638982122E-2</c:v>
                </c:pt>
                <c:pt idx="5599">
                  <c:v>8.5076391561889536E-2</c:v>
                </c:pt>
                <c:pt idx="5600">
                  <c:v>8.5085138532716237E-2</c:v>
                </c:pt>
                <c:pt idx="5601">
                  <c:v>8.5086353286827551E-2</c:v>
                </c:pt>
                <c:pt idx="5602">
                  <c:v>8.5093387372385934E-2</c:v>
                </c:pt>
                <c:pt idx="5603">
                  <c:v>8.5095901768950488E-2</c:v>
                </c:pt>
                <c:pt idx="5604">
                  <c:v>8.509834025037892E-2</c:v>
                </c:pt>
                <c:pt idx="5605">
                  <c:v>8.5107251125037517E-2</c:v>
                </c:pt>
                <c:pt idx="5606">
                  <c:v>8.5108675408423373E-2</c:v>
                </c:pt>
                <c:pt idx="5607">
                  <c:v>8.5109754038126165E-2</c:v>
                </c:pt>
                <c:pt idx="5608">
                  <c:v>8.5116865898361288E-2</c:v>
                </c:pt>
                <c:pt idx="5609">
                  <c:v>8.5124343680369224E-2</c:v>
                </c:pt>
                <c:pt idx="5610">
                  <c:v>8.5131398641081574E-2</c:v>
                </c:pt>
                <c:pt idx="5611">
                  <c:v>8.5139060390258037E-2</c:v>
                </c:pt>
                <c:pt idx="5612">
                  <c:v>8.514031221322621E-2</c:v>
                </c:pt>
                <c:pt idx="5613">
                  <c:v>8.5147985648695149E-2</c:v>
                </c:pt>
                <c:pt idx="5614">
                  <c:v>8.5150790450264219E-2</c:v>
                </c:pt>
                <c:pt idx="5615">
                  <c:v>8.5151754277523486E-2</c:v>
                </c:pt>
                <c:pt idx="5616">
                  <c:v>8.5158708461583993E-2</c:v>
                </c:pt>
                <c:pt idx="5617">
                  <c:v>8.5160833112281176E-2</c:v>
                </c:pt>
                <c:pt idx="5618">
                  <c:v>8.516158908068297E-2</c:v>
                </c:pt>
                <c:pt idx="5619">
                  <c:v>8.5163776040872635E-2</c:v>
                </c:pt>
                <c:pt idx="5620">
                  <c:v>8.5167278122021559E-2</c:v>
                </c:pt>
                <c:pt idx="5621">
                  <c:v>8.5172459909800963E-2</c:v>
                </c:pt>
                <c:pt idx="5622">
                  <c:v>8.5174517858992355E-2</c:v>
                </c:pt>
                <c:pt idx="5623">
                  <c:v>8.5178103223008284E-2</c:v>
                </c:pt>
                <c:pt idx="5624">
                  <c:v>8.5183921669259005E-2</c:v>
                </c:pt>
                <c:pt idx="5625">
                  <c:v>8.5184257347624887E-2</c:v>
                </c:pt>
                <c:pt idx="5626">
                  <c:v>8.5185084175429124E-2</c:v>
                </c:pt>
                <c:pt idx="5627">
                  <c:v>8.5186216980073518E-2</c:v>
                </c:pt>
                <c:pt idx="5628">
                  <c:v>8.5197767939698299E-2</c:v>
                </c:pt>
                <c:pt idx="5629">
                  <c:v>8.5198619510863202E-2</c:v>
                </c:pt>
                <c:pt idx="5630">
                  <c:v>8.520073572897939E-2</c:v>
                </c:pt>
                <c:pt idx="5631">
                  <c:v>8.5207308343670796E-2</c:v>
                </c:pt>
                <c:pt idx="5632">
                  <c:v>8.5210133359815712E-2</c:v>
                </c:pt>
                <c:pt idx="5633">
                  <c:v>8.5215421710737371E-2</c:v>
                </c:pt>
                <c:pt idx="5634">
                  <c:v>8.5230539225145799E-2</c:v>
                </c:pt>
                <c:pt idx="5635">
                  <c:v>8.5234136994739196E-2</c:v>
                </c:pt>
                <c:pt idx="5636">
                  <c:v>8.5235924891070347E-2</c:v>
                </c:pt>
                <c:pt idx="5637">
                  <c:v>8.5235964809060899E-2</c:v>
                </c:pt>
                <c:pt idx="5638">
                  <c:v>8.5240520546040643E-2</c:v>
                </c:pt>
                <c:pt idx="5639">
                  <c:v>8.5241394759049821E-2</c:v>
                </c:pt>
                <c:pt idx="5640">
                  <c:v>8.5244278956166541E-2</c:v>
                </c:pt>
                <c:pt idx="5641">
                  <c:v>8.5246892833238275E-2</c:v>
                </c:pt>
                <c:pt idx="5642">
                  <c:v>8.5247051039720759E-2</c:v>
                </c:pt>
                <c:pt idx="5643">
                  <c:v>8.5250374435487428E-2</c:v>
                </c:pt>
                <c:pt idx="5644">
                  <c:v>8.5252111772719213E-2</c:v>
                </c:pt>
                <c:pt idx="5645">
                  <c:v>8.525420641721887E-2</c:v>
                </c:pt>
                <c:pt idx="5646">
                  <c:v>8.5256870863746059E-2</c:v>
                </c:pt>
                <c:pt idx="5647">
                  <c:v>8.5261557274745492E-2</c:v>
                </c:pt>
                <c:pt idx="5648">
                  <c:v>8.5265388802281489E-2</c:v>
                </c:pt>
                <c:pt idx="5649">
                  <c:v>8.5267971555164412E-2</c:v>
                </c:pt>
                <c:pt idx="5650">
                  <c:v>8.5270358936926305E-2</c:v>
                </c:pt>
                <c:pt idx="5651">
                  <c:v>8.5273416558400553E-2</c:v>
                </c:pt>
                <c:pt idx="5652">
                  <c:v>8.5275070142234247E-2</c:v>
                </c:pt>
                <c:pt idx="5653">
                  <c:v>8.5280682983518541E-2</c:v>
                </c:pt>
                <c:pt idx="5654">
                  <c:v>8.5283428879915399E-2</c:v>
                </c:pt>
                <c:pt idx="5655">
                  <c:v>8.5287189313637365E-2</c:v>
                </c:pt>
                <c:pt idx="5656">
                  <c:v>8.5290361405083406E-2</c:v>
                </c:pt>
                <c:pt idx="5657">
                  <c:v>8.5297489937589788E-2</c:v>
                </c:pt>
                <c:pt idx="5658">
                  <c:v>8.5297799772336008E-2</c:v>
                </c:pt>
                <c:pt idx="5659">
                  <c:v>8.5328615340626718E-2</c:v>
                </c:pt>
                <c:pt idx="5660">
                  <c:v>8.5332976037222175E-2</c:v>
                </c:pt>
                <c:pt idx="5661">
                  <c:v>8.5335343011523443E-2</c:v>
                </c:pt>
                <c:pt idx="5662">
                  <c:v>8.5339010006336743E-2</c:v>
                </c:pt>
                <c:pt idx="5663">
                  <c:v>8.5345207668071049E-2</c:v>
                </c:pt>
                <c:pt idx="5664">
                  <c:v>8.5346403105231811E-2</c:v>
                </c:pt>
                <c:pt idx="5665">
                  <c:v>8.5351007043103527E-2</c:v>
                </c:pt>
                <c:pt idx="5666">
                  <c:v>8.5358129969608385E-2</c:v>
                </c:pt>
                <c:pt idx="5667">
                  <c:v>8.5365814747195748E-2</c:v>
                </c:pt>
                <c:pt idx="5668">
                  <c:v>8.5370118916453963E-2</c:v>
                </c:pt>
                <c:pt idx="5669">
                  <c:v>8.5376252502278746E-2</c:v>
                </c:pt>
                <c:pt idx="5670">
                  <c:v>8.5376519180264787E-2</c:v>
                </c:pt>
                <c:pt idx="5671">
                  <c:v>8.5380520076154848E-2</c:v>
                </c:pt>
                <c:pt idx="5672">
                  <c:v>8.5383523662871344E-2</c:v>
                </c:pt>
                <c:pt idx="5673">
                  <c:v>8.5389090454376718E-2</c:v>
                </c:pt>
                <c:pt idx="5674">
                  <c:v>8.5390866136566559E-2</c:v>
                </c:pt>
                <c:pt idx="5675">
                  <c:v>8.5391221260427586E-2</c:v>
                </c:pt>
                <c:pt idx="5676">
                  <c:v>8.539678660725035E-2</c:v>
                </c:pt>
                <c:pt idx="5677">
                  <c:v>8.5404633015058254E-2</c:v>
                </c:pt>
                <c:pt idx="5678">
                  <c:v>8.540811710827724E-2</c:v>
                </c:pt>
                <c:pt idx="5679">
                  <c:v>8.5408274219530039E-2</c:v>
                </c:pt>
                <c:pt idx="5680">
                  <c:v>8.541654872023971E-2</c:v>
                </c:pt>
                <c:pt idx="5681">
                  <c:v>8.5416978734643004E-2</c:v>
                </c:pt>
                <c:pt idx="5682">
                  <c:v>8.5420027257791145E-2</c:v>
                </c:pt>
                <c:pt idx="5683">
                  <c:v>8.5429714837142179E-2</c:v>
                </c:pt>
                <c:pt idx="5684">
                  <c:v>8.5438138433598598E-2</c:v>
                </c:pt>
                <c:pt idx="5685">
                  <c:v>8.543991493027836E-2</c:v>
                </c:pt>
                <c:pt idx="5686">
                  <c:v>8.5440933336710795E-2</c:v>
                </c:pt>
                <c:pt idx="5687">
                  <c:v>8.5443686094380175E-2</c:v>
                </c:pt>
                <c:pt idx="5688">
                  <c:v>8.5449058957747764E-2</c:v>
                </c:pt>
                <c:pt idx="5689">
                  <c:v>8.5449846284167394E-2</c:v>
                </c:pt>
                <c:pt idx="5690">
                  <c:v>8.5460300072340567E-2</c:v>
                </c:pt>
                <c:pt idx="5691">
                  <c:v>8.5461401582720323E-2</c:v>
                </c:pt>
                <c:pt idx="5692">
                  <c:v>8.547104711467772E-2</c:v>
                </c:pt>
                <c:pt idx="5693">
                  <c:v>8.5473700800745983E-2</c:v>
                </c:pt>
                <c:pt idx="5694">
                  <c:v>8.5481915486834301E-2</c:v>
                </c:pt>
                <c:pt idx="5695">
                  <c:v>8.5485361053842107E-2</c:v>
                </c:pt>
                <c:pt idx="5696">
                  <c:v>8.5489186861382765E-2</c:v>
                </c:pt>
                <c:pt idx="5697">
                  <c:v>8.5490753818258797E-2</c:v>
                </c:pt>
                <c:pt idx="5698">
                  <c:v>8.5493059313394196E-2</c:v>
                </c:pt>
                <c:pt idx="5699">
                  <c:v>8.5494103796281487E-2</c:v>
                </c:pt>
                <c:pt idx="5700">
                  <c:v>8.550033769121905E-2</c:v>
                </c:pt>
                <c:pt idx="5701">
                  <c:v>8.5501493171254841E-2</c:v>
                </c:pt>
                <c:pt idx="5702">
                  <c:v>8.5506361251364307E-2</c:v>
                </c:pt>
                <c:pt idx="5703">
                  <c:v>8.5506544666644105E-2</c:v>
                </c:pt>
                <c:pt idx="5704">
                  <c:v>8.5515069805769034E-2</c:v>
                </c:pt>
                <c:pt idx="5705">
                  <c:v>8.5515341211008677E-2</c:v>
                </c:pt>
                <c:pt idx="5706">
                  <c:v>8.5516910832088303E-2</c:v>
                </c:pt>
                <c:pt idx="5707">
                  <c:v>8.5520194939032082E-2</c:v>
                </c:pt>
                <c:pt idx="5708">
                  <c:v>8.5522184201274748E-2</c:v>
                </c:pt>
                <c:pt idx="5709">
                  <c:v>8.5531609548078563E-2</c:v>
                </c:pt>
                <c:pt idx="5710">
                  <c:v>8.5536132282192687E-2</c:v>
                </c:pt>
                <c:pt idx="5711">
                  <c:v>8.5536898892818958E-2</c:v>
                </c:pt>
                <c:pt idx="5712">
                  <c:v>8.553887041393049E-2</c:v>
                </c:pt>
                <c:pt idx="5713">
                  <c:v>8.5554296384787315E-2</c:v>
                </c:pt>
                <c:pt idx="5714">
                  <c:v>8.5558224491093668E-2</c:v>
                </c:pt>
                <c:pt idx="5715">
                  <c:v>8.5560352895664382E-2</c:v>
                </c:pt>
                <c:pt idx="5716">
                  <c:v>8.5568303215224004E-2</c:v>
                </c:pt>
                <c:pt idx="5717">
                  <c:v>8.5572874873151197E-2</c:v>
                </c:pt>
                <c:pt idx="5718">
                  <c:v>8.55761837054239E-2</c:v>
                </c:pt>
                <c:pt idx="5719">
                  <c:v>8.5581849029005841E-2</c:v>
                </c:pt>
                <c:pt idx="5720">
                  <c:v>8.5582870837123015E-2</c:v>
                </c:pt>
                <c:pt idx="5721">
                  <c:v>8.5584155261646935E-2</c:v>
                </c:pt>
                <c:pt idx="5722">
                  <c:v>8.5587574567333333E-2</c:v>
                </c:pt>
                <c:pt idx="5723">
                  <c:v>8.5590271813315313E-2</c:v>
                </c:pt>
                <c:pt idx="5724">
                  <c:v>8.5596708343472092E-2</c:v>
                </c:pt>
                <c:pt idx="5725">
                  <c:v>8.5597026908329724E-2</c:v>
                </c:pt>
                <c:pt idx="5726">
                  <c:v>8.5601367426360916E-2</c:v>
                </c:pt>
                <c:pt idx="5727">
                  <c:v>8.5607744411253961E-2</c:v>
                </c:pt>
                <c:pt idx="5728">
                  <c:v>8.5613948347791208E-2</c:v>
                </c:pt>
                <c:pt idx="5729">
                  <c:v>8.5616313676858291E-2</c:v>
                </c:pt>
                <c:pt idx="5730">
                  <c:v>8.5618549823950008E-2</c:v>
                </c:pt>
                <c:pt idx="5731">
                  <c:v>8.5619151812258681E-2</c:v>
                </c:pt>
                <c:pt idx="5732">
                  <c:v>8.5627376985736733E-2</c:v>
                </c:pt>
                <c:pt idx="5733">
                  <c:v>8.5627834986335027E-2</c:v>
                </c:pt>
                <c:pt idx="5734">
                  <c:v>8.5632295311175777E-2</c:v>
                </c:pt>
                <c:pt idx="5735">
                  <c:v>8.5637494804498976E-2</c:v>
                </c:pt>
                <c:pt idx="5736">
                  <c:v>8.563843685033308E-2</c:v>
                </c:pt>
                <c:pt idx="5737">
                  <c:v>8.5639861908622564E-2</c:v>
                </c:pt>
                <c:pt idx="5738">
                  <c:v>8.5641611274640358E-2</c:v>
                </c:pt>
                <c:pt idx="5739">
                  <c:v>8.5641738774487219E-2</c:v>
                </c:pt>
                <c:pt idx="5740">
                  <c:v>8.5642726400604496E-2</c:v>
                </c:pt>
                <c:pt idx="5741">
                  <c:v>8.5644900085927497E-2</c:v>
                </c:pt>
                <c:pt idx="5742">
                  <c:v>8.5651220723260313E-2</c:v>
                </c:pt>
                <c:pt idx="5743">
                  <c:v>8.5656685578649722E-2</c:v>
                </c:pt>
                <c:pt idx="5744">
                  <c:v>8.5657167761217762E-2</c:v>
                </c:pt>
                <c:pt idx="5745">
                  <c:v>8.5666569229764664E-2</c:v>
                </c:pt>
                <c:pt idx="5746">
                  <c:v>8.5674862900329898E-2</c:v>
                </c:pt>
                <c:pt idx="5747">
                  <c:v>8.5685736287201275E-2</c:v>
                </c:pt>
                <c:pt idx="5748">
                  <c:v>8.5686733281956085E-2</c:v>
                </c:pt>
                <c:pt idx="5749">
                  <c:v>8.5687355978640078E-2</c:v>
                </c:pt>
                <c:pt idx="5750">
                  <c:v>8.5690553019684715E-2</c:v>
                </c:pt>
                <c:pt idx="5751">
                  <c:v>8.5691837670504367E-2</c:v>
                </c:pt>
                <c:pt idx="5752">
                  <c:v>8.569184254683887E-2</c:v>
                </c:pt>
                <c:pt idx="5753">
                  <c:v>8.5696859023687011E-2</c:v>
                </c:pt>
                <c:pt idx="5754">
                  <c:v>8.5699321711893317E-2</c:v>
                </c:pt>
                <c:pt idx="5755">
                  <c:v>8.5706706987983688E-2</c:v>
                </c:pt>
                <c:pt idx="5756">
                  <c:v>8.5709999829234079E-2</c:v>
                </c:pt>
                <c:pt idx="5757">
                  <c:v>8.5717972412579904E-2</c:v>
                </c:pt>
                <c:pt idx="5758">
                  <c:v>8.5720112093578049E-2</c:v>
                </c:pt>
                <c:pt idx="5759">
                  <c:v>8.5720392329731138E-2</c:v>
                </c:pt>
                <c:pt idx="5760">
                  <c:v>8.5726272335285597E-2</c:v>
                </c:pt>
                <c:pt idx="5761">
                  <c:v>8.5729986887478404E-2</c:v>
                </c:pt>
                <c:pt idx="5762">
                  <c:v>8.5730240751202724E-2</c:v>
                </c:pt>
                <c:pt idx="5763">
                  <c:v>8.5738140487799069E-2</c:v>
                </c:pt>
                <c:pt idx="5764">
                  <c:v>8.5740111250978121E-2</c:v>
                </c:pt>
                <c:pt idx="5765">
                  <c:v>8.5745004430122812E-2</c:v>
                </c:pt>
                <c:pt idx="5766">
                  <c:v>8.5751496316416168E-2</c:v>
                </c:pt>
                <c:pt idx="5767">
                  <c:v>8.5752512491997487E-2</c:v>
                </c:pt>
                <c:pt idx="5768">
                  <c:v>8.5753575814275201E-2</c:v>
                </c:pt>
                <c:pt idx="5769">
                  <c:v>8.5763761467070446E-2</c:v>
                </c:pt>
                <c:pt idx="5770">
                  <c:v>8.5764620549738768E-2</c:v>
                </c:pt>
                <c:pt idx="5771">
                  <c:v>8.5766311247562219E-2</c:v>
                </c:pt>
                <c:pt idx="5772">
                  <c:v>8.5769591903496478E-2</c:v>
                </c:pt>
                <c:pt idx="5773">
                  <c:v>8.5771470290398943E-2</c:v>
                </c:pt>
                <c:pt idx="5774">
                  <c:v>8.5772233370290038E-2</c:v>
                </c:pt>
                <c:pt idx="5775">
                  <c:v>8.5773997867083285E-2</c:v>
                </c:pt>
                <c:pt idx="5776">
                  <c:v>8.5774768483201688E-2</c:v>
                </c:pt>
                <c:pt idx="5777">
                  <c:v>8.5775283277624847E-2</c:v>
                </c:pt>
                <c:pt idx="5778">
                  <c:v>8.5776508057798032E-2</c:v>
                </c:pt>
                <c:pt idx="5779">
                  <c:v>8.5788619131328764E-2</c:v>
                </c:pt>
                <c:pt idx="5780">
                  <c:v>8.579394570498293E-2</c:v>
                </c:pt>
                <c:pt idx="5781">
                  <c:v>8.579400682581545E-2</c:v>
                </c:pt>
                <c:pt idx="5782">
                  <c:v>8.5802671188788149E-2</c:v>
                </c:pt>
                <c:pt idx="5783">
                  <c:v>8.5804413559918399E-2</c:v>
                </c:pt>
                <c:pt idx="5784">
                  <c:v>8.5805919367857683E-2</c:v>
                </c:pt>
                <c:pt idx="5785">
                  <c:v>8.5810025443944671E-2</c:v>
                </c:pt>
                <c:pt idx="5786">
                  <c:v>8.5815357378915283E-2</c:v>
                </c:pt>
                <c:pt idx="5787">
                  <c:v>8.5818800477475504E-2</c:v>
                </c:pt>
                <c:pt idx="5788">
                  <c:v>8.5819384011336527E-2</c:v>
                </c:pt>
                <c:pt idx="5789">
                  <c:v>8.5824447747259877E-2</c:v>
                </c:pt>
                <c:pt idx="5790">
                  <c:v>8.5829404934302508E-2</c:v>
                </c:pt>
                <c:pt idx="5791">
                  <c:v>8.5831963881212933E-2</c:v>
                </c:pt>
                <c:pt idx="5792">
                  <c:v>8.5833749120721503E-2</c:v>
                </c:pt>
                <c:pt idx="5793">
                  <c:v>8.5845488071007253E-2</c:v>
                </c:pt>
                <c:pt idx="5794">
                  <c:v>8.5846389540878518E-2</c:v>
                </c:pt>
                <c:pt idx="5795">
                  <c:v>8.5847722725350337E-2</c:v>
                </c:pt>
                <c:pt idx="5796">
                  <c:v>8.584846766865839E-2</c:v>
                </c:pt>
                <c:pt idx="5797">
                  <c:v>8.5851308087062414E-2</c:v>
                </c:pt>
                <c:pt idx="5798">
                  <c:v>8.5854633320382442E-2</c:v>
                </c:pt>
                <c:pt idx="5799">
                  <c:v>8.5856810526762598E-2</c:v>
                </c:pt>
                <c:pt idx="5800">
                  <c:v>8.5856976470411808E-2</c:v>
                </c:pt>
                <c:pt idx="5801">
                  <c:v>8.5856998147059271E-2</c:v>
                </c:pt>
                <c:pt idx="5802">
                  <c:v>8.5860986107517606E-2</c:v>
                </c:pt>
                <c:pt idx="5803">
                  <c:v>8.5873896594536703E-2</c:v>
                </c:pt>
                <c:pt idx="5804">
                  <c:v>8.5876908042438763E-2</c:v>
                </c:pt>
                <c:pt idx="5805">
                  <c:v>8.5880719032234112E-2</c:v>
                </c:pt>
                <c:pt idx="5806">
                  <c:v>8.5882927796322547E-2</c:v>
                </c:pt>
                <c:pt idx="5807">
                  <c:v>8.5883216236713772E-2</c:v>
                </c:pt>
                <c:pt idx="5808">
                  <c:v>8.5885176182996514E-2</c:v>
                </c:pt>
                <c:pt idx="5809">
                  <c:v>8.5889509540176531E-2</c:v>
                </c:pt>
                <c:pt idx="5810">
                  <c:v>8.5899058539099529E-2</c:v>
                </c:pt>
                <c:pt idx="5811">
                  <c:v>8.5900357296846072E-2</c:v>
                </c:pt>
                <c:pt idx="5812">
                  <c:v>8.5907346694029885E-2</c:v>
                </c:pt>
                <c:pt idx="5813">
                  <c:v>8.5907557975622592E-2</c:v>
                </c:pt>
                <c:pt idx="5814">
                  <c:v>8.5913479324051176E-2</c:v>
                </c:pt>
                <c:pt idx="5815">
                  <c:v>8.5914395754289344E-2</c:v>
                </c:pt>
                <c:pt idx="5816">
                  <c:v>8.5914610772131667E-2</c:v>
                </c:pt>
                <c:pt idx="5817">
                  <c:v>8.5915817040610229E-2</c:v>
                </c:pt>
                <c:pt idx="5818">
                  <c:v>8.5932403503087812E-2</c:v>
                </c:pt>
                <c:pt idx="5819">
                  <c:v>8.5935657586941605E-2</c:v>
                </c:pt>
                <c:pt idx="5820">
                  <c:v>8.593932141075715E-2</c:v>
                </c:pt>
                <c:pt idx="5821">
                  <c:v>8.5942775039189456E-2</c:v>
                </c:pt>
                <c:pt idx="5822">
                  <c:v>8.5944213407963724E-2</c:v>
                </c:pt>
                <c:pt idx="5823">
                  <c:v>8.5952418942730632E-2</c:v>
                </c:pt>
                <c:pt idx="5824">
                  <c:v>8.5953257247285114E-2</c:v>
                </c:pt>
                <c:pt idx="5825">
                  <c:v>8.5954596338746247E-2</c:v>
                </c:pt>
                <c:pt idx="5826">
                  <c:v>8.5962458596867214E-2</c:v>
                </c:pt>
                <c:pt idx="5827">
                  <c:v>8.5963564792032932E-2</c:v>
                </c:pt>
                <c:pt idx="5828">
                  <c:v>8.5966194002567442E-2</c:v>
                </c:pt>
                <c:pt idx="5829">
                  <c:v>8.5968123279672362E-2</c:v>
                </c:pt>
                <c:pt idx="5830">
                  <c:v>8.5973355060388557E-2</c:v>
                </c:pt>
                <c:pt idx="5831">
                  <c:v>8.5975139113269664E-2</c:v>
                </c:pt>
                <c:pt idx="5832">
                  <c:v>8.5977807129965084E-2</c:v>
                </c:pt>
                <c:pt idx="5833">
                  <c:v>8.5979496351151111E-2</c:v>
                </c:pt>
                <c:pt idx="5834">
                  <c:v>8.5980980112408248E-2</c:v>
                </c:pt>
                <c:pt idx="5835">
                  <c:v>8.5982233353838339E-2</c:v>
                </c:pt>
                <c:pt idx="5836">
                  <c:v>8.5983885385842243E-2</c:v>
                </c:pt>
                <c:pt idx="5837">
                  <c:v>8.5986617131095053E-2</c:v>
                </c:pt>
                <c:pt idx="5838">
                  <c:v>8.5990138422970777E-2</c:v>
                </c:pt>
                <c:pt idx="5839">
                  <c:v>8.5992363299291344E-2</c:v>
                </c:pt>
                <c:pt idx="5840">
                  <c:v>8.5992828966966417E-2</c:v>
                </c:pt>
                <c:pt idx="5841">
                  <c:v>8.6002661826466348E-2</c:v>
                </c:pt>
                <c:pt idx="5842">
                  <c:v>8.6007994162516851E-2</c:v>
                </c:pt>
                <c:pt idx="5843">
                  <c:v>8.6009090158776683E-2</c:v>
                </c:pt>
                <c:pt idx="5844">
                  <c:v>8.6009286583300482E-2</c:v>
                </c:pt>
                <c:pt idx="5845">
                  <c:v>8.6013724715802153E-2</c:v>
                </c:pt>
                <c:pt idx="5846">
                  <c:v>8.6013796024864989E-2</c:v>
                </c:pt>
                <c:pt idx="5847">
                  <c:v>8.6015523769439314E-2</c:v>
                </c:pt>
                <c:pt idx="5848">
                  <c:v>8.6018068188399494E-2</c:v>
                </c:pt>
                <c:pt idx="5849">
                  <c:v>8.6019491162682885E-2</c:v>
                </c:pt>
                <c:pt idx="5850">
                  <c:v>8.6024855839441319E-2</c:v>
                </c:pt>
                <c:pt idx="5851">
                  <c:v>8.6025311698706142E-2</c:v>
                </c:pt>
                <c:pt idx="5852">
                  <c:v>8.6029278312357862E-2</c:v>
                </c:pt>
                <c:pt idx="5853">
                  <c:v>8.6042772527225558E-2</c:v>
                </c:pt>
                <c:pt idx="5854">
                  <c:v>8.6052150469834429E-2</c:v>
                </c:pt>
                <c:pt idx="5855">
                  <c:v>8.6052609504929281E-2</c:v>
                </c:pt>
                <c:pt idx="5856">
                  <c:v>8.6054422407492157E-2</c:v>
                </c:pt>
                <c:pt idx="5857">
                  <c:v>8.6055140784871587E-2</c:v>
                </c:pt>
                <c:pt idx="5858">
                  <c:v>8.6057604148935513E-2</c:v>
                </c:pt>
                <c:pt idx="5859">
                  <c:v>8.6059303354515879E-2</c:v>
                </c:pt>
                <c:pt idx="5860">
                  <c:v>8.6061504669508126E-2</c:v>
                </c:pt>
                <c:pt idx="5861">
                  <c:v>8.6063545879911857E-2</c:v>
                </c:pt>
                <c:pt idx="5862">
                  <c:v>8.6064643327406043E-2</c:v>
                </c:pt>
                <c:pt idx="5863">
                  <c:v>8.6070953476411124E-2</c:v>
                </c:pt>
                <c:pt idx="5864">
                  <c:v>8.607209412633221E-2</c:v>
                </c:pt>
                <c:pt idx="5865">
                  <c:v>8.6084563599112485E-2</c:v>
                </c:pt>
                <c:pt idx="5866">
                  <c:v>8.6100120174395223E-2</c:v>
                </c:pt>
                <c:pt idx="5867">
                  <c:v>8.6100938147690834E-2</c:v>
                </c:pt>
                <c:pt idx="5868">
                  <c:v>8.6109143353108972E-2</c:v>
                </c:pt>
                <c:pt idx="5869">
                  <c:v>8.6109300255082996E-2</c:v>
                </c:pt>
                <c:pt idx="5870">
                  <c:v>8.611428439931941E-2</c:v>
                </c:pt>
                <c:pt idx="5871">
                  <c:v>8.6116684134889182E-2</c:v>
                </c:pt>
                <c:pt idx="5872">
                  <c:v>8.6121433097885919E-2</c:v>
                </c:pt>
                <c:pt idx="5873">
                  <c:v>8.6124736867668528E-2</c:v>
                </c:pt>
                <c:pt idx="5874">
                  <c:v>8.6124966073823764E-2</c:v>
                </c:pt>
                <c:pt idx="5875">
                  <c:v>8.612633004961133E-2</c:v>
                </c:pt>
                <c:pt idx="5876">
                  <c:v>8.6131019760810182E-2</c:v>
                </c:pt>
                <c:pt idx="5877">
                  <c:v>8.6135292136102465E-2</c:v>
                </c:pt>
                <c:pt idx="5878">
                  <c:v>8.613531416707626E-2</c:v>
                </c:pt>
                <c:pt idx="5879">
                  <c:v>8.6145814118527217E-2</c:v>
                </c:pt>
                <c:pt idx="5880">
                  <c:v>8.6149143562145036E-2</c:v>
                </c:pt>
                <c:pt idx="5881">
                  <c:v>8.6149665158412936E-2</c:v>
                </c:pt>
                <c:pt idx="5882">
                  <c:v>8.6152603811377432E-2</c:v>
                </c:pt>
                <c:pt idx="5883">
                  <c:v>8.615459660315207E-2</c:v>
                </c:pt>
                <c:pt idx="5884">
                  <c:v>8.6157017764227378E-2</c:v>
                </c:pt>
                <c:pt idx="5885">
                  <c:v>8.6163237428739353E-2</c:v>
                </c:pt>
                <c:pt idx="5886">
                  <c:v>8.6163309545355088E-2</c:v>
                </c:pt>
                <c:pt idx="5887">
                  <c:v>8.6171418341767475E-2</c:v>
                </c:pt>
                <c:pt idx="5888">
                  <c:v>8.6172622920880612E-2</c:v>
                </c:pt>
                <c:pt idx="5889">
                  <c:v>8.6174049800008978E-2</c:v>
                </c:pt>
                <c:pt idx="5890">
                  <c:v>8.61830642827629E-2</c:v>
                </c:pt>
                <c:pt idx="5891">
                  <c:v>8.6187432230739158E-2</c:v>
                </c:pt>
                <c:pt idx="5892">
                  <c:v>8.6188316701736434E-2</c:v>
                </c:pt>
                <c:pt idx="5893">
                  <c:v>8.6189588072799514E-2</c:v>
                </c:pt>
                <c:pt idx="5894">
                  <c:v>8.6194960745108185E-2</c:v>
                </c:pt>
                <c:pt idx="5895">
                  <c:v>8.6199292250372123E-2</c:v>
                </c:pt>
                <c:pt idx="5896">
                  <c:v>8.6207439501941305E-2</c:v>
                </c:pt>
                <c:pt idx="5897">
                  <c:v>8.6207739440206127E-2</c:v>
                </c:pt>
                <c:pt idx="5898">
                  <c:v>8.6208061400648739E-2</c:v>
                </c:pt>
                <c:pt idx="5899">
                  <c:v>8.6221006479983445E-2</c:v>
                </c:pt>
                <c:pt idx="5900">
                  <c:v>8.6222019309102671E-2</c:v>
                </c:pt>
                <c:pt idx="5901">
                  <c:v>8.6222674224857243E-2</c:v>
                </c:pt>
                <c:pt idx="5902">
                  <c:v>8.6226771246983844E-2</c:v>
                </c:pt>
                <c:pt idx="5903">
                  <c:v>8.6228954392660748E-2</c:v>
                </c:pt>
                <c:pt idx="5904">
                  <c:v>8.6237854609270151E-2</c:v>
                </c:pt>
                <c:pt idx="5905">
                  <c:v>8.6250373812587086E-2</c:v>
                </c:pt>
                <c:pt idx="5906">
                  <c:v>8.6251783968777959E-2</c:v>
                </c:pt>
                <c:pt idx="5907">
                  <c:v>8.62604294989536E-2</c:v>
                </c:pt>
                <c:pt idx="5908">
                  <c:v>8.6261431286506221E-2</c:v>
                </c:pt>
                <c:pt idx="5909">
                  <c:v>8.6262771025896842E-2</c:v>
                </c:pt>
                <c:pt idx="5910">
                  <c:v>8.626292882425772E-2</c:v>
                </c:pt>
                <c:pt idx="5911">
                  <c:v>8.6270726717327412E-2</c:v>
                </c:pt>
                <c:pt idx="5912">
                  <c:v>8.6271939624573246E-2</c:v>
                </c:pt>
                <c:pt idx="5913">
                  <c:v>8.627244883327069E-2</c:v>
                </c:pt>
                <c:pt idx="5914">
                  <c:v>8.6278107826863473E-2</c:v>
                </c:pt>
                <c:pt idx="5915">
                  <c:v>8.6286041199797422E-2</c:v>
                </c:pt>
                <c:pt idx="5916">
                  <c:v>8.628870010950225E-2</c:v>
                </c:pt>
                <c:pt idx="5917">
                  <c:v>8.6290332274343379E-2</c:v>
                </c:pt>
                <c:pt idx="5918">
                  <c:v>8.6291306959838429E-2</c:v>
                </c:pt>
                <c:pt idx="5919">
                  <c:v>8.6305473576179181E-2</c:v>
                </c:pt>
                <c:pt idx="5920">
                  <c:v>8.6312327840122605E-2</c:v>
                </c:pt>
                <c:pt idx="5921">
                  <c:v>8.631574586861801E-2</c:v>
                </c:pt>
                <c:pt idx="5922">
                  <c:v>8.6321168288479674E-2</c:v>
                </c:pt>
                <c:pt idx="5923">
                  <c:v>8.6328633692047824E-2</c:v>
                </c:pt>
                <c:pt idx="5924">
                  <c:v>8.6329630802085999E-2</c:v>
                </c:pt>
                <c:pt idx="5925">
                  <c:v>8.6335608831685423E-2</c:v>
                </c:pt>
                <c:pt idx="5926">
                  <c:v>8.6338047680073984E-2</c:v>
                </c:pt>
                <c:pt idx="5927">
                  <c:v>8.6339662469888556E-2</c:v>
                </c:pt>
                <c:pt idx="5928">
                  <c:v>8.6340401640803963E-2</c:v>
                </c:pt>
                <c:pt idx="5929">
                  <c:v>8.6341393319785673E-2</c:v>
                </c:pt>
                <c:pt idx="5930">
                  <c:v>8.6342657093385872E-2</c:v>
                </c:pt>
                <c:pt idx="5931">
                  <c:v>8.6342711706517195E-2</c:v>
                </c:pt>
                <c:pt idx="5932">
                  <c:v>8.6346347409835197E-2</c:v>
                </c:pt>
                <c:pt idx="5933">
                  <c:v>8.6347715747474324E-2</c:v>
                </c:pt>
                <c:pt idx="5934">
                  <c:v>8.63622981382067E-2</c:v>
                </c:pt>
                <c:pt idx="5935">
                  <c:v>8.6365863635346055E-2</c:v>
                </c:pt>
                <c:pt idx="5936">
                  <c:v>8.6365996424659586E-2</c:v>
                </c:pt>
                <c:pt idx="5937">
                  <c:v>8.6366933562943282E-2</c:v>
                </c:pt>
                <c:pt idx="5938">
                  <c:v>8.6373157128001837E-2</c:v>
                </c:pt>
                <c:pt idx="5939">
                  <c:v>8.6375148560709367E-2</c:v>
                </c:pt>
                <c:pt idx="5940">
                  <c:v>8.6375202621915573E-2</c:v>
                </c:pt>
                <c:pt idx="5941">
                  <c:v>8.6376707882233977E-2</c:v>
                </c:pt>
                <c:pt idx="5942">
                  <c:v>8.6384544327959889E-2</c:v>
                </c:pt>
                <c:pt idx="5943">
                  <c:v>8.6399347944558794E-2</c:v>
                </c:pt>
                <c:pt idx="5944">
                  <c:v>8.6400645952848881E-2</c:v>
                </c:pt>
                <c:pt idx="5945">
                  <c:v>8.6404935401991581E-2</c:v>
                </c:pt>
                <c:pt idx="5946">
                  <c:v>8.6406837118365179E-2</c:v>
                </c:pt>
                <c:pt idx="5947">
                  <c:v>8.6412007420750558E-2</c:v>
                </c:pt>
                <c:pt idx="5948">
                  <c:v>8.6413370581367221E-2</c:v>
                </c:pt>
                <c:pt idx="5949">
                  <c:v>8.6414210967719673E-2</c:v>
                </c:pt>
                <c:pt idx="5950">
                  <c:v>8.6417668589415617E-2</c:v>
                </c:pt>
                <c:pt idx="5951">
                  <c:v>8.6434414908861654E-2</c:v>
                </c:pt>
                <c:pt idx="5952">
                  <c:v>8.6435635984169867E-2</c:v>
                </c:pt>
                <c:pt idx="5953">
                  <c:v>8.6436646490919894E-2</c:v>
                </c:pt>
                <c:pt idx="5954">
                  <c:v>8.6440568480964264E-2</c:v>
                </c:pt>
                <c:pt idx="5955">
                  <c:v>8.6445471851279501E-2</c:v>
                </c:pt>
                <c:pt idx="5956">
                  <c:v>8.6446939586094215E-2</c:v>
                </c:pt>
                <c:pt idx="5957">
                  <c:v>8.6453697318603917E-2</c:v>
                </c:pt>
                <c:pt idx="5958">
                  <c:v>8.6475284197123983E-2</c:v>
                </c:pt>
                <c:pt idx="5959">
                  <c:v>8.6475713191674283E-2</c:v>
                </c:pt>
                <c:pt idx="5960">
                  <c:v>8.647748133276846E-2</c:v>
                </c:pt>
                <c:pt idx="5961">
                  <c:v>8.6480632573910796E-2</c:v>
                </c:pt>
                <c:pt idx="5962">
                  <c:v>8.6490641272407867E-2</c:v>
                </c:pt>
                <c:pt idx="5963">
                  <c:v>8.649799440413776E-2</c:v>
                </c:pt>
                <c:pt idx="5964">
                  <c:v>8.6500692556261541E-2</c:v>
                </c:pt>
                <c:pt idx="5965">
                  <c:v>8.6506758881798013E-2</c:v>
                </c:pt>
                <c:pt idx="5966">
                  <c:v>8.6508237980513061E-2</c:v>
                </c:pt>
                <c:pt idx="5967">
                  <c:v>8.6509443132477867E-2</c:v>
                </c:pt>
                <c:pt idx="5968">
                  <c:v>8.6511015877882291E-2</c:v>
                </c:pt>
                <c:pt idx="5969">
                  <c:v>8.6519543960516351E-2</c:v>
                </c:pt>
                <c:pt idx="5970">
                  <c:v>8.6529025136049528E-2</c:v>
                </c:pt>
                <c:pt idx="5971">
                  <c:v>8.6533015586389261E-2</c:v>
                </c:pt>
                <c:pt idx="5972">
                  <c:v>8.6544434960069666E-2</c:v>
                </c:pt>
                <c:pt idx="5973">
                  <c:v>8.6545553807821113E-2</c:v>
                </c:pt>
                <c:pt idx="5974">
                  <c:v>8.6550398419439484E-2</c:v>
                </c:pt>
                <c:pt idx="5975">
                  <c:v>8.6554470582118653E-2</c:v>
                </c:pt>
                <c:pt idx="5976">
                  <c:v>8.6562144977798364E-2</c:v>
                </c:pt>
                <c:pt idx="5977">
                  <c:v>8.6562867775116764E-2</c:v>
                </c:pt>
                <c:pt idx="5978">
                  <c:v>8.6564898264212528E-2</c:v>
                </c:pt>
                <c:pt idx="5979">
                  <c:v>8.6565768421478909E-2</c:v>
                </c:pt>
                <c:pt idx="5980">
                  <c:v>8.656821211562081E-2</c:v>
                </c:pt>
                <c:pt idx="5981">
                  <c:v>8.6569799187621768E-2</c:v>
                </c:pt>
                <c:pt idx="5982">
                  <c:v>8.6576615145244132E-2</c:v>
                </c:pt>
                <c:pt idx="5983">
                  <c:v>8.6579627180481303E-2</c:v>
                </c:pt>
                <c:pt idx="5984">
                  <c:v>8.6588609846542999E-2</c:v>
                </c:pt>
                <c:pt idx="5985">
                  <c:v>8.6589516241314723E-2</c:v>
                </c:pt>
                <c:pt idx="5986">
                  <c:v>8.659554784630627E-2</c:v>
                </c:pt>
                <c:pt idx="5987">
                  <c:v>8.6599185439142357E-2</c:v>
                </c:pt>
                <c:pt idx="5988">
                  <c:v>8.6606367583350927E-2</c:v>
                </c:pt>
                <c:pt idx="5989">
                  <c:v>8.6608810843216547E-2</c:v>
                </c:pt>
                <c:pt idx="5990">
                  <c:v>8.6611060145783555E-2</c:v>
                </c:pt>
                <c:pt idx="5991">
                  <c:v>8.6611559480159833E-2</c:v>
                </c:pt>
                <c:pt idx="5992">
                  <c:v>8.6614480696516533E-2</c:v>
                </c:pt>
                <c:pt idx="5993">
                  <c:v>8.6618610503142443E-2</c:v>
                </c:pt>
                <c:pt idx="5994">
                  <c:v>8.6623821184877436E-2</c:v>
                </c:pt>
                <c:pt idx="5995">
                  <c:v>8.6636549220059603E-2</c:v>
                </c:pt>
                <c:pt idx="5996">
                  <c:v>8.664093460301768E-2</c:v>
                </c:pt>
                <c:pt idx="5997">
                  <c:v>8.6643705038130292E-2</c:v>
                </c:pt>
                <c:pt idx="5998">
                  <c:v>8.6649699547830195E-2</c:v>
                </c:pt>
                <c:pt idx="5999">
                  <c:v>8.6650742724439303E-2</c:v>
                </c:pt>
                <c:pt idx="6000">
                  <c:v>8.6653895529448882E-2</c:v>
                </c:pt>
                <c:pt idx="6001">
                  <c:v>8.6655912085926531E-2</c:v>
                </c:pt>
                <c:pt idx="6002">
                  <c:v>8.6657201101690423E-2</c:v>
                </c:pt>
                <c:pt idx="6003">
                  <c:v>8.6661338453795159E-2</c:v>
                </c:pt>
                <c:pt idx="6004">
                  <c:v>8.6665845792888399E-2</c:v>
                </c:pt>
                <c:pt idx="6005">
                  <c:v>8.6672773845941492E-2</c:v>
                </c:pt>
                <c:pt idx="6006">
                  <c:v>8.6673651455406356E-2</c:v>
                </c:pt>
                <c:pt idx="6007">
                  <c:v>8.6674065663692346E-2</c:v>
                </c:pt>
                <c:pt idx="6008">
                  <c:v>8.6684891973140499E-2</c:v>
                </c:pt>
                <c:pt idx="6009">
                  <c:v>8.6690241397004139E-2</c:v>
                </c:pt>
                <c:pt idx="6010">
                  <c:v>8.6692306301375019E-2</c:v>
                </c:pt>
                <c:pt idx="6011">
                  <c:v>8.6701816129106365E-2</c:v>
                </c:pt>
                <c:pt idx="6012">
                  <c:v>8.6707856884227857E-2</c:v>
                </c:pt>
                <c:pt idx="6013">
                  <c:v>8.6708971385768344E-2</c:v>
                </c:pt>
                <c:pt idx="6014">
                  <c:v>8.6710575263074796E-2</c:v>
                </c:pt>
                <c:pt idx="6015">
                  <c:v>8.6712274734643019E-2</c:v>
                </c:pt>
                <c:pt idx="6016">
                  <c:v>8.6715509486825423E-2</c:v>
                </c:pt>
                <c:pt idx="6017">
                  <c:v>8.6717355178553251E-2</c:v>
                </c:pt>
                <c:pt idx="6018">
                  <c:v>8.6717547366471331E-2</c:v>
                </c:pt>
                <c:pt idx="6019">
                  <c:v>8.6726926012157091E-2</c:v>
                </c:pt>
                <c:pt idx="6020">
                  <c:v>8.6731364187005403E-2</c:v>
                </c:pt>
                <c:pt idx="6021">
                  <c:v>8.6734566527600254E-2</c:v>
                </c:pt>
                <c:pt idx="6022">
                  <c:v>8.675256136397505E-2</c:v>
                </c:pt>
                <c:pt idx="6023">
                  <c:v>8.6757324521234414E-2</c:v>
                </c:pt>
                <c:pt idx="6024">
                  <c:v>8.6762177701067547E-2</c:v>
                </c:pt>
                <c:pt idx="6025">
                  <c:v>8.6764130939790254E-2</c:v>
                </c:pt>
                <c:pt idx="6026">
                  <c:v>8.6766824630733472E-2</c:v>
                </c:pt>
                <c:pt idx="6027">
                  <c:v>8.6768323342206743E-2</c:v>
                </c:pt>
                <c:pt idx="6028">
                  <c:v>8.67767479864201E-2</c:v>
                </c:pt>
                <c:pt idx="6029">
                  <c:v>8.6779190309861642E-2</c:v>
                </c:pt>
                <c:pt idx="6030">
                  <c:v>8.6798356344394631E-2</c:v>
                </c:pt>
                <c:pt idx="6031">
                  <c:v>8.6799559054274916E-2</c:v>
                </c:pt>
                <c:pt idx="6032">
                  <c:v>8.6801048165676159E-2</c:v>
                </c:pt>
                <c:pt idx="6033">
                  <c:v>8.6801902317218349E-2</c:v>
                </c:pt>
                <c:pt idx="6034">
                  <c:v>8.6813387199018488E-2</c:v>
                </c:pt>
                <c:pt idx="6035">
                  <c:v>8.681342203307571E-2</c:v>
                </c:pt>
                <c:pt idx="6036">
                  <c:v>8.6814578515393662E-2</c:v>
                </c:pt>
                <c:pt idx="6037">
                  <c:v>8.682182036690822E-2</c:v>
                </c:pt>
                <c:pt idx="6038">
                  <c:v>8.6829268869851206E-2</c:v>
                </c:pt>
                <c:pt idx="6039">
                  <c:v>8.6830729768362494E-2</c:v>
                </c:pt>
                <c:pt idx="6040">
                  <c:v>8.6839016295564064E-2</c:v>
                </c:pt>
                <c:pt idx="6041">
                  <c:v>8.6839942354413543E-2</c:v>
                </c:pt>
                <c:pt idx="6042">
                  <c:v>8.6841360773610668E-2</c:v>
                </c:pt>
                <c:pt idx="6043">
                  <c:v>8.6843744031705888E-2</c:v>
                </c:pt>
                <c:pt idx="6044">
                  <c:v>8.6845962993119294E-2</c:v>
                </c:pt>
                <c:pt idx="6045">
                  <c:v>8.6847599110068119E-2</c:v>
                </c:pt>
                <c:pt idx="6046">
                  <c:v>8.6850614623805167E-2</c:v>
                </c:pt>
                <c:pt idx="6047">
                  <c:v>8.6861866127585022E-2</c:v>
                </c:pt>
                <c:pt idx="6048">
                  <c:v>8.6862211460332128E-2</c:v>
                </c:pt>
                <c:pt idx="6049">
                  <c:v>8.6863155506119977E-2</c:v>
                </c:pt>
                <c:pt idx="6050">
                  <c:v>8.6866054946950808E-2</c:v>
                </c:pt>
                <c:pt idx="6051">
                  <c:v>8.6872446806213005E-2</c:v>
                </c:pt>
                <c:pt idx="6052">
                  <c:v>8.6880358018482748E-2</c:v>
                </c:pt>
                <c:pt idx="6053">
                  <c:v>8.6882282928618687E-2</c:v>
                </c:pt>
                <c:pt idx="6054">
                  <c:v>8.6897067191078495E-2</c:v>
                </c:pt>
                <c:pt idx="6055">
                  <c:v>8.6901070317281157E-2</c:v>
                </c:pt>
                <c:pt idx="6056">
                  <c:v>8.690337588743062E-2</c:v>
                </c:pt>
                <c:pt idx="6057">
                  <c:v>8.6904709085094622E-2</c:v>
                </c:pt>
                <c:pt idx="6058">
                  <c:v>8.6909325686862271E-2</c:v>
                </c:pt>
                <c:pt idx="6059">
                  <c:v>8.6914572630934023E-2</c:v>
                </c:pt>
                <c:pt idx="6060">
                  <c:v>8.6915998947474635E-2</c:v>
                </c:pt>
                <c:pt idx="6061">
                  <c:v>8.691621608493233E-2</c:v>
                </c:pt>
                <c:pt idx="6062">
                  <c:v>8.6919719142315222E-2</c:v>
                </c:pt>
                <c:pt idx="6063">
                  <c:v>8.6927647425794771E-2</c:v>
                </c:pt>
                <c:pt idx="6064">
                  <c:v>8.6928554299018468E-2</c:v>
                </c:pt>
                <c:pt idx="6065">
                  <c:v>8.6928842674728432E-2</c:v>
                </c:pt>
                <c:pt idx="6066">
                  <c:v>8.6929212916220286E-2</c:v>
                </c:pt>
                <c:pt idx="6067">
                  <c:v>8.6929273289750628E-2</c:v>
                </c:pt>
                <c:pt idx="6068">
                  <c:v>8.6943071902664523E-2</c:v>
                </c:pt>
                <c:pt idx="6069">
                  <c:v>8.6952794273616574E-2</c:v>
                </c:pt>
                <c:pt idx="6070">
                  <c:v>8.6956094241956119E-2</c:v>
                </c:pt>
                <c:pt idx="6071">
                  <c:v>8.6958162744789208E-2</c:v>
                </c:pt>
                <c:pt idx="6072">
                  <c:v>8.6958832785711551E-2</c:v>
                </c:pt>
                <c:pt idx="6073">
                  <c:v>8.6961127218471088E-2</c:v>
                </c:pt>
                <c:pt idx="6074">
                  <c:v>8.6963496965001094E-2</c:v>
                </c:pt>
                <c:pt idx="6075">
                  <c:v>8.6963581772309534E-2</c:v>
                </c:pt>
                <c:pt idx="6076">
                  <c:v>8.6967155242528252E-2</c:v>
                </c:pt>
                <c:pt idx="6077">
                  <c:v>8.6967600499594136E-2</c:v>
                </c:pt>
                <c:pt idx="6078">
                  <c:v>8.6973108898106721E-2</c:v>
                </c:pt>
                <c:pt idx="6079">
                  <c:v>8.6973959552516425E-2</c:v>
                </c:pt>
                <c:pt idx="6080">
                  <c:v>8.6977435904828954E-2</c:v>
                </c:pt>
                <c:pt idx="6081">
                  <c:v>8.6980402971293475E-2</c:v>
                </c:pt>
                <c:pt idx="6082">
                  <c:v>8.6981673480777469E-2</c:v>
                </c:pt>
                <c:pt idx="6083">
                  <c:v>8.6986251580936286E-2</c:v>
                </c:pt>
                <c:pt idx="6084">
                  <c:v>8.6987343031862979E-2</c:v>
                </c:pt>
                <c:pt idx="6085">
                  <c:v>8.6989375446355738E-2</c:v>
                </c:pt>
                <c:pt idx="6086">
                  <c:v>8.6990840462244923E-2</c:v>
                </c:pt>
                <c:pt idx="6087">
                  <c:v>8.6991708711562601E-2</c:v>
                </c:pt>
                <c:pt idx="6088">
                  <c:v>8.6994369325914353E-2</c:v>
                </c:pt>
                <c:pt idx="6089">
                  <c:v>8.6994779458436949E-2</c:v>
                </c:pt>
                <c:pt idx="6090">
                  <c:v>8.7001818440011397E-2</c:v>
                </c:pt>
                <c:pt idx="6091">
                  <c:v>8.7006223645569217E-2</c:v>
                </c:pt>
                <c:pt idx="6092">
                  <c:v>8.7008303642968965E-2</c:v>
                </c:pt>
                <c:pt idx="6093">
                  <c:v>8.7014356838691798E-2</c:v>
                </c:pt>
                <c:pt idx="6094">
                  <c:v>8.7021209660864601E-2</c:v>
                </c:pt>
                <c:pt idx="6095">
                  <c:v>8.7026419656451276E-2</c:v>
                </c:pt>
                <c:pt idx="6096">
                  <c:v>8.7033090727065776E-2</c:v>
                </c:pt>
                <c:pt idx="6097">
                  <c:v>8.7036514876570867E-2</c:v>
                </c:pt>
                <c:pt idx="6098">
                  <c:v>8.7036926688559307E-2</c:v>
                </c:pt>
                <c:pt idx="6099">
                  <c:v>8.7041478323655871E-2</c:v>
                </c:pt>
                <c:pt idx="6100">
                  <c:v>8.7043278336322666E-2</c:v>
                </c:pt>
                <c:pt idx="6101">
                  <c:v>8.7043447872391766E-2</c:v>
                </c:pt>
                <c:pt idx="6102">
                  <c:v>8.7045485702350767E-2</c:v>
                </c:pt>
                <c:pt idx="6103">
                  <c:v>8.7053730218178055E-2</c:v>
                </c:pt>
                <c:pt idx="6104">
                  <c:v>8.7058365480865263E-2</c:v>
                </c:pt>
                <c:pt idx="6105">
                  <c:v>8.7066028180132482E-2</c:v>
                </c:pt>
                <c:pt idx="6106">
                  <c:v>8.7067584394069336E-2</c:v>
                </c:pt>
                <c:pt idx="6107">
                  <c:v>8.7070229605666669E-2</c:v>
                </c:pt>
                <c:pt idx="6108">
                  <c:v>8.7074578875523584E-2</c:v>
                </c:pt>
                <c:pt idx="6109">
                  <c:v>8.7077434701751374E-2</c:v>
                </c:pt>
                <c:pt idx="6110">
                  <c:v>8.7082863609378003E-2</c:v>
                </c:pt>
                <c:pt idx="6111">
                  <c:v>8.7082983914816642E-2</c:v>
                </c:pt>
                <c:pt idx="6112">
                  <c:v>8.7086464751938278E-2</c:v>
                </c:pt>
                <c:pt idx="6113">
                  <c:v>8.7093061972764924E-2</c:v>
                </c:pt>
                <c:pt idx="6114">
                  <c:v>8.7093080818560292E-2</c:v>
                </c:pt>
                <c:pt idx="6115">
                  <c:v>8.7094069053255216E-2</c:v>
                </c:pt>
                <c:pt idx="6116">
                  <c:v>8.7098216450272867E-2</c:v>
                </c:pt>
                <c:pt idx="6117">
                  <c:v>8.7099133466812875E-2</c:v>
                </c:pt>
                <c:pt idx="6118">
                  <c:v>8.7102434017885075E-2</c:v>
                </c:pt>
                <c:pt idx="6119">
                  <c:v>8.710518173093007E-2</c:v>
                </c:pt>
                <c:pt idx="6120">
                  <c:v>8.7110815253391344E-2</c:v>
                </c:pt>
                <c:pt idx="6121">
                  <c:v>8.7112411416797181E-2</c:v>
                </c:pt>
                <c:pt idx="6122">
                  <c:v>8.7120620651209985E-2</c:v>
                </c:pt>
                <c:pt idx="6123">
                  <c:v>8.7133997965179996E-2</c:v>
                </c:pt>
                <c:pt idx="6124">
                  <c:v>8.7137774279108099E-2</c:v>
                </c:pt>
                <c:pt idx="6125">
                  <c:v>8.7139602316188475E-2</c:v>
                </c:pt>
                <c:pt idx="6126">
                  <c:v>8.7143301847011689E-2</c:v>
                </c:pt>
                <c:pt idx="6127">
                  <c:v>8.7145408820591047E-2</c:v>
                </c:pt>
                <c:pt idx="6128">
                  <c:v>8.7146520444329134E-2</c:v>
                </c:pt>
                <c:pt idx="6129">
                  <c:v>8.7155638658066026E-2</c:v>
                </c:pt>
                <c:pt idx="6130">
                  <c:v>8.7156508253355733E-2</c:v>
                </c:pt>
                <c:pt idx="6131">
                  <c:v>8.7158443429991267E-2</c:v>
                </c:pt>
                <c:pt idx="6132">
                  <c:v>8.7158523055153148E-2</c:v>
                </c:pt>
                <c:pt idx="6133">
                  <c:v>8.7164804447735236E-2</c:v>
                </c:pt>
                <c:pt idx="6134">
                  <c:v>8.71755358134053E-2</c:v>
                </c:pt>
                <c:pt idx="6135">
                  <c:v>8.7176867826203916E-2</c:v>
                </c:pt>
                <c:pt idx="6136">
                  <c:v>8.7177172971824077E-2</c:v>
                </c:pt>
                <c:pt idx="6137">
                  <c:v>8.7177335749567361E-2</c:v>
                </c:pt>
                <c:pt idx="6138">
                  <c:v>8.7178744091747265E-2</c:v>
                </c:pt>
                <c:pt idx="6139">
                  <c:v>8.7181123361547153E-2</c:v>
                </c:pt>
                <c:pt idx="6140">
                  <c:v>8.7184581881830675E-2</c:v>
                </c:pt>
                <c:pt idx="6141">
                  <c:v>8.7195267223091094E-2</c:v>
                </c:pt>
                <c:pt idx="6142">
                  <c:v>8.7203805607355633E-2</c:v>
                </c:pt>
                <c:pt idx="6143">
                  <c:v>8.7206878321162709E-2</c:v>
                </c:pt>
                <c:pt idx="6144">
                  <c:v>8.7207504332758728E-2</c:v>
                </c:pt>
                <c:pt idx="6145">
                  <c:v>8.7216731289608704E-2</c:v>
                </c:pt>
                <c:pt idx="6146">
                  <c:v>8.7217118845918443E-2</c:v>
                </c:pt>
                <c:pt idx="6147">
                  <c:v>8.7219561535772733E-2</c:v>
                </c:pt>
                <c:pt idx="6148">
                  <c:v>8.7221635124277594E-2</c:v>
                </c:pt>
                <c:pt idx="6149">
                  <c:v>8.7226573925980919E-2</c:v>
                </c:pt>
                <c:pt idx="6150">
                  <c:v>8.7228492964169971E-2</c:v>
                </c:pt>
                <c:pt idx="6151">
                  <c:v>8.7232598807677711E-2</c:v>
                </c:pt>
                <c:pt idx="6152">
                  <c:v>8.7233478120590471E-2</c:v>
                </c:pt>
                <c:pt idx="6153">
                  <c:v>8.7235379236604446E-2</c:v>
                </c:pt>
                <c:pt idx="6154">
                  <c:v>8.7236108588288827E-2</c:v>
                </c:pt>
                <c:pt idx="6155">
                  <c:v>8.723666316116116E-2</c:v>
                </c:pt>
                <c:pt idx="6156">
                  <c:v>8.7247236879539974E-2</c:v>
                </c:pt>
                <c:pt idx="6157">
                  <c:v>8.7253912216194718E-2</c:v>
                </c:pt>
                <c:pt idx="6158">
                  <c:v>8.7255219233005138E-2</c:v>
                </c:pt>
                <c:pt idx="6159">
                  <c:v>8.7258194136122458E-2</c:v>
                </c:pt>
                <c:pt idx="6160">
                  <c:v>8.726085487664223E-2</c:v>
                </c:pt>
                <c:pt idx="6161">
                  <c:v>8.7261853872946951E-2</c:v>
                </c:pt>
                <c:pt idx="6162">
                  <c:v>8.7274796316457418E-2</c:v>
                </c:pt>
                <c:pt idx="6163">
                  <c:v>8.727518569893479E-2</c:v>
                </c:pt>
                <c:pt idx="6164">
                  <c:v>8.7278050425511122E-2</c:v>
                </c:pt>
                <c:pt idx="6165">
                  <c:v>8.728296265490626E-2</c:v>
                </c:pt>
                <c:pt idx="6166">
                  <c:v>8.7286165727421858E-2</c:v>
                </c:pt>
                <c:pt idx="6167">
                  <c:v>8.728735032321415E-2</c:v>
                </c:pt>
                <c:pt idx="6168">
                  <c:v>8.7287411719293703E-2</c:v>
                </c:pt>
                <c:pt idx="6169">
                  <c:v>8.7288032417745173E-2</c:v>
                </c:pt>
                <c:pt idx="6170">
                  <c:v>8.7294996757142571E-2</c:v>
                </c:pt>
                <c:pt idx="6171">
                  <c:v>8.7296502116680774E-2</c:v>
                </c:pt>
                <c:pt idx="6172">
                  <c:v>8.7302352528032673E-2</c:v>
                </c:pt>
                <c:pt idx="6173">
                  <c:v>8.7305900951225923E-2</c:v>
                </c:pt>
                <c:pt idx="6174">
                  <c:v>8.7307145842795961E-2</c:v>
                </c:pt>
                <c:pt idx="6175">
                  <c:v>8.7308500938735781E-2</c:v>
                </c:pt>
                <c:pt idx="6176">
                  <c:v>8.7308612768748392E-2</c:v>
                </c:pt>
                <c:pt idx="6177">
                  <c:v>8.7311987409137509E-2</c:v>
                </c:pt>
                <c:pt idx="6178">
                  <c:v>8.7314760246293116E-2</c:v>
                </c:pt>
                <c:pt idx="6179">
                  <c:v>8.7316497120630679E-2</c:v>
                </c:pt>
                <c:pt idx="6180">
                  <c:v>8.7321507217843902E-2</c:v>
                </c:pt>
                <c:pt idx="6181">
                  <c:v>8.7326083081659678E-2</c:v>
                </c:pt>
                <c:pt idx="6182">
                  <c:v>8.7336592316113432E-2</c:v>
                </c:pt>
                <c:pt idx="6183">
                  <c:v>8.7345617086573971E-2</c:v>
                </c:pt>
                <c:pt idx="6184">
                  <c:v>8.7350307234183688E-2</c:v>
                </c:pt>
                <c:pt idx="6185">
                  <c:v>8.7351036644354396E-2</c:v>
                </c:pt>
                <c:pt idx="6186">
                  <c:v>8.7351890291581871E-2</c:v>
                </c:pt>
                <c:pt idx="6187">
                  <c:v>8.7353299712049887E-2</c:v>
                </c:pt>
                <c:pt idx="6188">
                  <c:v>8.7353503597202009E-2</c:v>
                </c:pt>
                <c:pt idx="6189">
                  <c:v>8.7354829429578687E-2</c:v>
                </c:pt>
                <c:pt idx="6190">
                  <c:v>8.7361169373229242E-2</c:v>
                </c:pt>
                <c:pt idx="6191">
                  <c:v>8.7369171216879107E-2</c:v>
                </c:pt>
                <c:pt idx="6192">
                  <c:v>8.7384861358619906E-2</c:v>
                </c:pt>
                <c:pt idx="6193">
                  <c:v>8.738497020013053E-2</c:v>
                </c:pt>
                <c:pt idx="6194">
                  <c:v>8.738687413722819E-2</c:v>
                </c:pt>
                <c:pt idx="6195">
                  <c:v>8.738700569146983E-2</c:v>
                </c:pt>
                <c:pt idx="6196">
                  <c:v>8.7387168167179702E-2</c:v>
                </c:pt>
                <c:pt idx="6197">
                  <c:v>8.7387926144390199E-2</c:v>
                </c:pt>
                <c:pt idx="6198">
                  <c:v>8.7389584139349136E-2</c:v>
                </c:pt>
                <c:pt idx="6199">
                  <c:v>8.7396960872220791E-2</c:v>
                </c:pt>
                <c:pt idx="6200">
                  <c:v>8.74043624639433E-2</c:v>
                </c:pt>
                <c:pt idx="6201">
                  <c:v>8.7404496117648736E-2</c:v>
                </c:pt>
                <c:pt idx="6202">
                  <c:v>8.7407526580040279E-2</c:v>
                </c:pt>
                <c:pt idx="6203">
                  <c:v>8.7408441944489948E-2</c:v>
                </c:pt>
                <c:pt idx="6204">
                  <c:v>8.7408474963058216E-2</c:v>
                </c:pt>
                <c:pt idx="6205">
                  <c:v>8.742480168063381E-2</c:v>
                </c:pt>
                <c:pt idx="6206">
                  <c:v>8.7432259276495922E-2</c:v>
                </c:pt>
                <c:pt idx="6207">
                  <c:v>8.7432390311677752E-2</c:v>
                </c:pt>
                <c:pt idx="6208">
                  <c:v>8.7436298906074142E-2</c:v>
                </c:pt>
                <c:pt idx="6209">
                  <c:v>8.7441540772144388E-2</c:v>
                </c:pt>
                <c:pt idx="6210">
                  <c:v>8.7450024050438682E-2</c:v>
                </c:pt>
                <c:pt idx="6211">
                  <c:v>8.7450038847117897E-2</c:v>
                </c:pt>
                <c:pt idx="6212">
                  <c:v>8.7454180357554118E-2</c:v>
                </c:pt>
                <c:pt idx="6213">
                  <c:v>8.7454344469478168E-2</c:v>
                </c:pt>
                <c:pt idx="6214">
                  <c:v>8.7456070016782669E-2</c:v>
                </c:pt>
                <c:pt idx="6215">
                  <c:v>8.7459786450891516E-2</c:v>
                </c:pt>
                <c:pt idx="6216">
                  <c:v>8.7459852819243886E-2</c:v>
                </c:pt>
                <c:pt idx="6217">
                  <c:v>8.7464840216056994E-2</c:v>
                </c:pt>
                <c:pt idx="6218">
                  <c:v>8.7472517997958119E-2</c:v>
                </c:pt>
                <c:pt idx="6219">
                  <c:v>8.7477315372757686E-2</c:v>
                </c:pt>
                <c:pt idx="6220">
                  <c:v>8.7479158527554127E-2</c:v>
                </c:pt>
                <c:pt idx="6221">
                  <c:v>8.7480193225556141E-2</c:v>
                </c:pt>
                <c:pt idx="6222">
                  <c:v>8.7481982505501821E-2</c:v>
                </c:pt>
                <c:pt idx="6223">
                  <c:v>8.7486217858670778E-2</c:v>
                </c:pt>
                <c:pt idx="6224">
                  <c:v>8.748673265691953E-2</c:v>
                </c:pt>
                <c:pt idx="6225">
                  <c:v>8.7486784102834211E-2</c:v>
                </c:pt>
                <c:pt idx="6226">
                  <c:v>8.7490757920247922E-2</c:v>
                </c:pt>
                <c:pt idx="6227">
                  <c:v>8.7495241722759021E-2</c:v>
                </c:pt>
                <c:pt idx="6228">
                  <c:v>8.7495453368319376E-2</c:v>
                </c:pt>
                <c:pt idx="6229">
                  <c:v>8.7496826793902555E-2</c:v>
                </c:pt>
                <c:pt idx="6230">
                  <c:v>8.7498994830501817E-2</c:v>
                </c:pt>
                <c:pt idx="6231">
                  <c:v>8.7499954955805453E-2</c:v>
                </c:pt>
                <c:pt idx="6232">
                  <c:v>8.7500835169334379E-2</c:v>
                </c:pt>
                <c:pt idx="6233">
                  <c:v>8.750257345708673E-2</c:v>
                </c:pt>
                <c:pt idx="6234">
                  <c:v>8.7505789873557546E-2</c:v>
                </c:pt>
                <c:pt idx="6235">
                  <c:v>8.7508018849047922E-2</c:v>
                </c:pt>
                <c:pt idx="6236">
                  <c:v>8.7512888506366321E-2</c:v>
                </c:pt>
                <c:pt idx="6237">
                  <c:v>8.7513452061778602E-2</c:v>
                </c:pt>
                <c:pt idx="6238">
                  <c:v>8.7516979882635682E-2</c:v>
                </c:pt>
                <c:pt idx="6239">
                  <c:v>8.7517572422820447E-2</c:v>
                </c:pt>
                <c:pt idx="6240">
                  <c:v>8.7519589348109328E-2</c:v>
                </c:pt>
                <c:pt idx="6241">
                  <c:v>8.7521370436198467E-2</c:v>
                </c:pt>
                <c:pt idx="6242">
                  <c:v>8.7522623417999421E-2</c:v>
                </c:pt>
                <c:pt idx="6243">
                  <c:v>8.7526765059779993E-2</c:v>
                </c:pt>
                <c:pt idx="6244">
                  <c:v>8.7537211437205151E-2</c:v>
                </c:pt>
                <c:pt idx="6245">
                  <c:v>8.7552607078090747E-2</c:v>
                </c:pt>
                <c:pt idx="6246">
                  <c:v>8.7560372610904727E-2</c:v>
                </c:pt>
                <c:pt idx="6247">
                  <c:v>8.7562494410112227E-2</c:v>
                </c:pt>
                <c:pt idx="6248">
                  <c:v>8.7569315131154526E-2</c:v>
                </c:pt>
                <c:pt idx="6249">
                  <c:v>8.7574082311380724E-2</c:v>
                </c:pt>
                <c:pt idx="6250">
                  <c:v>8.7586290976203879E-2</c:v>
                </c:pt>
                <c:pt idx="6251">
                  <c:v>8.7586792024461402E-2</c:v>
                </c:pt>
                <c:pt idx="6252">
                  <c:v>8.75874094797017E-2</c:v>
                </c:pt>
                <c:pt idx="6253">
                  <c:v>8.7590568192339527E-2</c:v>
                </c:pt>
                <c:pt idx="6254">
                  <c:v>8.7593670098449566E-2</c:v>
                </c:pt>
                <c:pt idx="6255">
                  <c:v>8.7600943403543879E-2</c:v>
                </c:pt>
                <c:pt idx="6256">
                  <c:v>8.760874697368834E-2</c:v>
                </c:pt>
                <c:pt idx="6257">
                  <c:v>8.7611397989430434E-2</c:v>
                </c:pt>
                <c:pt idx="6258">
                  <c:v>8.7615077186732046E-2</c:v>
                </c:pt>
                <c:pt idx="6259">
                  <c:v>8.762418505810432E-2</c:v>
                </c:pt>
                <c:pt idx="6260">
                  <c:v>8.7627122128028437E-2</c:v>
                </c:pt>
                <c:pt idx="6261">
                  <c:v>8.7634504522631926E-2</c:v>
                </c:pt>
                <c:pt idx="6262">
                  <c:v>8.7644141548902377E-2</c:v>
                </c:pt>
                <c:pt idx="6263">
                  <c:v>8.7647547594471589E-2</c:v>
                </c:pt>
                <c:pt idx="6264">
                  <c:v>8.7655014519956803E-2</c:v>
                </c:pt>
                <c:pt idx="6265">
                  <c:v>8.7657595510148331E-2</c:v>
                </c:pt>
                <c:pt idx="6266">
                  <c:v>8.7664747268018983E-2</c:v>
                </c:pt>
                <c:pt idx="6267">
                  <c:v>8.7684959252168043E-2</c:v>
                </c:pt>
                <c:pt idx="6268">
                  <c:v>8.7690514996214969E-2</c:v>
                </c:pt>
                <c:pt idx="6269">
                  <c:v>8.7690833055759171E-2</c:v>
                </c:pt>
                <c:pt idx="6270">
                  <c:v>8.7693516868212362E-2</c:v>
                </c:pt>
                <c:pt idx="6271">
                  <c:v>8.7695112767825351E-2</c:v>
                </c:pt>
                <c:pt idx="6272">
                  <c:v>8.7721643430537607E-2</c:v>
                </c:pt>
                <c:pt idx="6273">
                  <c:v>8.7733542292762701E-2</c:v>
                </c:pt>
                <c:pt idx="6274">
                  <c:v>8.7734536638451821E-2</c:v>
                </c:pt>
                <c:pt idx="6275">
                  <c:v>8.7738405420421287E-2</c:v>
                </c:pt>
                <c:pt idx="6276">
                  <c:v>8.7739632790063485E-2</c:v>
                </c:pt>
                <c:pt idx="6277">
                  <c:v>8.7741908852989534E-2</c:v>
                </c:pt>
                <c:pt idx="6278">
                  <c:v>8.7749266964765552E-2</c:v>
                </c:pt>
                <c:pt idx="6279">
                  <c:v>8.7750883368625979E-2</c:v>
                </c:pt>
                <c:pt idx="6280">
                  <c:v>8.7758148892833177E-2</c:v>
                </c:pt>
                <c:pt idx="6281">
                  <c:v>8.77612774767213E-2</c:v>
                </c:pt>
                <c:pt idx="6282">
                  <c:v>8.776412625776174E-2</c:v>
                </c:pt>
                <c:pt idx="6283">
                  <c:v>8.7766357537636092E-2</c:v>
                </c:pt>
                <c:pt idx="6284">
                  <c:v>8.776724488261696E-2</c:v>
                </c:pt>
                <c:pt idx="6285">
                  <c:v>8.7768081310019189E-2</c:v>
                </c:pt>
                <c:pt idx="6286">
                  <c:v>8.7769927313616478E-2</c:v>
                </c:pt>
                <c:pt idx="6287">
                  <c:v>8.7770605279018601E-2</c:v>
                </c:pt>
                <c:pt idx="6288">
                  <c:v>8.7771412307179053E-2</c:v>
                </c:pt>
                <c:pt idx="6289">
                  <c:v>8.7772314882066563E-2</c:v>
                </c:pt>
                <c:pt idx="6290">
                  <c:v>8.7772622078849158E-2</c:v>
                </c:pt>
                <c:pt idx="6291">
                  <c:v>8.7780104499409248E-2</c:v>
                </c:pt>
                <c:pt idx="6292">
                  <c:v>8.7780515531086026E-2</c:v>
                </c:pt>
                <c:pt idx="6293">
                  <c:v>8.7782084667547805E-2</c:v>
                </c:pt>
                <c:pt idx="6294">
                  <c:v>8.7786945678490588E-2</c:v>
                </c:pt>
                <c:pt idx="6295">
                  <c:v>8.7788559904477204E-2</c:v>
                </c:pt>
                <c:pt idx="6296">
                  <c:v>8.7789937495336784E-2</c:v>
                </c:pt>
                <c:pt idx="6297">
                  <c:v>8.7793070477650101E-2</c:v>
                </c:pt>
                <c:pt idx="6298">
                  <c:v>8.7799568179387097E-2</c:v>
                </c:pt>
                <c:pt idx="6299">
                  <c:v>8.7801768621716375E-2</c:v>
                </c:pt>
                <c:pt idx="6300">
                  <c:v>8.7803261062400328E-2</c:v>
                </c:pt>
                <c:pt idx="6301">
                  <c:v>8.780369124378995E-2</c:v>
                </c:pt>
                <c:pt idx="6302">
                  <c:v>8.7809996811923877E-2</c:v>
                </c:pt>
                <c:pt idx="6303">
                  <c:v>8.78190107387537E-2</c:v>
                </c:pt>
                <c:pt idx="6304">
                  <c:v>8.7822784514722835E-2</c:v>
                </c:pt>
                <c:pt idx="6305">
                  <c:v>8.7837678330049365E-2</c:v>
                </c:pt>
                <c:pt idx="6306">
                  <c:v>8.7840507189568137E-2</c:v>
                </c:pt>
                <c:pt idx="6307">
                  <c:v>8.7843643738094987E-2</c:v>
                </c:pt>
                <c:pt idx="6308">
                  <c:v>8.7847672058265769E-2</c:v>
                </c:pt>
                <c:pt idx="6309">
                  <c:v>8.7854590165503926E-2</c:v>
                </c:pt>
                <c:pt idx="6310">
                  <c:v>8.7857227432101073E-2</c:v>
                </c:pt>
                <c:pt idx="6311">
                  <c:v>8.7865090808503576E-2</c:v>
                </c:pt>
                <c:pt idx="6312">
                  <c:v>8.7867180041051096E-2</c:v>
                </c:pt>
                <c:pt idx="6313">
                  <c:v>8.787442141313935E-2</c:v>
                </c:pt>
                <c:pt idx="6314">
                  <c:v>8.7877309531402367E-2</c:v>
                </c:pt>
                <c:pt idx="6315">
                  <c:v>8.7877503552945088E-2</c:v>
                </c:pt>
                <c:pt idx="6316">
                  <c:v>8.7877662773966414E-2</c:v>
                </c:pt>
                <c:pt idx="6317">
                  <c:v>8.7878199807094284E-2</c:v>
                </c:pt>
                <c:pt idx="6318">
                  <c:v>8.7889007030539326E-2</c:v>
                </c:pt>
                <c:pt idx="6319">
                  <c:v>8.7891485224771762E-2</c:v>
                </c:pt>
                <c:pt idx="6320">
                  <c:v>8.7899339688479364E-2</c:v>
                </c:pt>
                <c:pt idx="6321">
                  <c:v>8.7901960558118608E-2</c:v>
                </c:pt>
                <c:pt idx="6322">
                  <c:v>8.7903409553386339E-2</c:v>
                </c:pt>
                <c:pt idx="6323">
                  <c:v>8.7904448157323761E-2</c:v>
                </c:pt>
                <c:pt idx="6324">
                  <c:v>8.791488882794464E-2</c:v>
                </c:pt>
                <c:pt idx="6325">
                  <c:v>8.7915141676187927E-2</c:v>
                </c:pt>
                <c:pt idx="6326">
                  <c:v>8.7924317989423365E-2</c:v>
                </c:pt>
                <c:pt idx="6327">
                  <c:v>8.7927094888049839E-2</c:v>
                </c:pt>
                <c:pt idx="6328">
                  <c:v>8.7927393785221047E-2</c:v>
                </c:pt>
                <c:pt idx="6329">
                  <c:v>8.7932589866270144E-2</c:v>
                </c:pt>
                <c:pt idx="6330">
                  <c:v>8.7933790234394543E-2</c:v>
                </c:pt>
                <c:pt idx="6331">
                  <c:v>8.7939259744977891E-2</c:v>
                </c:pt>
                <c:pt idx="6332">
                  <c:v>8.79549796801294E-2</c:v>
                </c:pt>
                <c:pt idx="6333">
                  <c:v>8.7957078244038686E-2</c:v>
                </c:pt>
                <c:pt idx="6334">
                  <c:v>8.7962426651902056E-2</c:v>
                </c:pt>
                <c:pt idx="6335">
                  <c:v>8.7967371778633202E-2</c:v>
                </c:pt>
                <c:pt idx="6336">
                  <c:v>8.7969736534641504E-2</c:v>
                </c:pt>
                <c:pt idx="6337">
                  <c:v>8.7978024491410872E-2</c:v>
                </c:pt>
                <c:pt idx="6338">
                  <c:v>8.7979252092821855E-2</c:v>
                </c:pt>
                <c:pt idx="6339">
                  <c:v>8.7982878670477702E-2</c:v>
                </c:pt>
                <c:pt idx="6340">
                  <c:v>8.7984505433823107E-2</c:v>
                </c:pt>
                <c:pt idx="6341">
                  <c:v>8.7988673783449087E-2</c:v>
                </c:pt>
                <c:pt idx="6342">
                  <c:v>8.7992632886185251E-2</c:v>
                </c:pt>
                <c:pt idx="6343">
                  <c:v>8.7994133981782463E-2</c:v>
                </c:pt>
                <c:pt idx="6344">
                  <c:v>8.7996105170729574E-2</c:v>
                </c:pt>
                <c:pt idx="6345">
                  <c:v>8.7999636661621125E-2</c:v>
                </c:pt>
                <c:pt idx="6346">
                  <c:v>8.8002565009005385E-2</c:v>
                </c:pt>
                <c:pt idx="6347">
                  <c:v>8.8005060078130831E-2</c:v>
                </c:pt>
                <c:pt idx="6348">
                  <c:v>8.8009264090301464E-2</c:v>
                </c:pt>
                <c:pt idx="6349">
                  <c:v>8.8009759225743625E-2</c:v>
                </c:pt>
                <c:pt idx="6350">
                  <c:v>8.8012021897140691E-2</c:v>
                </c:pt>
                <c:pt idx="6351">
                  <c:v>8.801220656761341E-2</c:v>
                </c:pt>
                <c:pt idx="6352">
                  <c:v>8.8015470974117035E-2</c:v>
                </c:pt>
                <c:pt idx="6353">
                  <c:v>8.8019481139784597E-2</c:v>
                </c:pt>
                <c:pt idx="6354">
                  <c:v>8.8019686548431092E-2</c:v>
                </c:pt>
                <c:pt idx="6355">
                  <c:v>8.8020752129269006E-2</c:v>
                </c:pt>
                <c:pt idx="6356">
                  <c:v>8.8020757744623951E-2</c:v>
                </c:pt>
                <c:pt idx="6357">
                  <c:v>8.8022344320459939E-2</c:v>
                </c:pt>
                <c:pt idx="6358">
                  <c:v>8.8023404913273443E-2</c:v>
                </c:pt>
                <c:pt idx="6359">
                  <c:v>8.8025018598761717E-2</c:v>
                </c:pt>
                <c:pt idx="6360">
                  <c:v>8.8027857004779456E-2</c:v>
                </c:pt>
                <c:pt idx="6361">
                  <c:v>8.8028190823557451E-2</c:v>
                </c:pt>
                <c:pt idx="6362">
                  <c:v>8.8030149961695101E-2</c:v>
                </c:pt>
                <c:pt idx="6363">
                  <c:v>8.803515046479117E-2</c:v>
                </c:pt>
                <c:pt idx="6364">
                  <c:v>8.8036222593817756E-2</c:v>
                </c:pt>
                <c:pt idx="6365">
                  <c:v>8.8038966340909963E-2</c:v>
                </c:pt>
                <c:pt idx="6366">
                  <c:v>8.8051037985451927E-2</c:v>
                </c:pt>
                <c:pt idx="6367">
                  <c:v>8.8064980330449086E-2</c:v>
                </c:pt>
                <c:pt idx="6368">
                  <c:v>8.8067305123139442E-2</c:v>
                </c:pt>
                <c:pt idx="6369">
                  <c:v>8.8067467835503954E-2</c:v>
                </c:pt>
                <c:pt idx="6370">
                  <c:v>8.806864434263012E-2</c:v>
                </c:pt>
                <c:pt idx="6371">
                  <c:v>8.8071114185901828E-2</c:v>
                </c:pt>
                <c:pt idx="6372">
                  <c:v>8.8071317135355529E-2</c:v>
                </c:pt>
                <c:pt idx="6373">
                  <c:v>8.8073159650497473E-2</c:v>
                </c:pt>
                <c:pt idx="6374">
                  <c:v>8.8077230223862685E-2</c:v>
                </c:pt>
                <c:pt idx="6375">
                  <c:v>8.8085342910775369E-2</c:v>
                </c:pt>
                <c:pt idx="6376">
                  <c:v>8.8086412850142501E-2</c:v>
                </c:pt>
                <c:pt idx="6377">
                  <c:v>8.8091004784549523E-2</c:v>
                </c:pt>
                <c:pt idx="6378">
                  <c:v>8.809312440122867E-2</c:v>
                </c:pt>
                <c:pt idx="6379">
                  <c:v>8.8096421957326823E-2</c:v>
                </c:pt>
                <c:pt idx="6380">
                  <c:v>8.8103909422015972E-2</c:v>
                </c:pt>
                <c:pt idx="6381">
                  <c:v>8.8112920806006523E-2</c:v>
                </c:pt>
                <c:pt idx="6382">
                  <c:v>8.8113742791305308E-2</c:v>
                </c:pt>
                <c:pt idx="6383">
                  <c:v>8.8116836694031073E-2</c:v>
                </c:pt>
                <c:pt idx="6384">
                  <c:v>8.8127314218706232E-2</c:v>
                </c:pt>
                <c:pt idx="6385">
                  <c:v>8.8132059326889264E-2</c:v>
                </c:pt>
                <c:pt idx="6386">
                  <c:v>8.8139914172855813E-2</c:v>
                </c:pt>
                <c:pt idx="6387">
                  <c:v>8.814006015145065E-2</c:v>
                </c:pt>
                <c:pt idx="6388">
                  <c:v>8.8140331798328239E-2</c:v>
                </c:pt>
                <c:pt idx="6389">
                  <c:v>8.8145244181095886E-2</c:v>
                </c:pt>
                <c:pt idx="6390">
                  <c:v>8.8145516645346408E-2</c:v>
                </c:pt>
                <c:pt idx="6391">
                  <c:v>8.8148998711515422E-2</c:v>
                </c:pt>
                <c:pt idx="6392">
                  <c:v>8.8159625427686239E-2</c:v>
                </c:pt>
                <c:pt idx="6393">
                  <c:v>8.8161359053090929E-2</c:v>
                </c:pt>
                <c:pt idx="6394">
                  <c:v>8.817323133058827E-2</c:v>
                </c:pt>
                <c:pt idx="6395">
                  <c:v>8.8175897266206144E-2</c:v>
                </c:pt>
                <c:pt idx="6396">
                  <c:v>8.8178079042663865E-2</c:v>
                </c:pt>
                <c:pt idx="6397">
                  <c:v>8.8181488581941692E-2</c:v>
                </c:pt>
                <c:pt idx="6398">
                  <c:v>8.8183190129907274E-2</c:v>
                </c:pt>
                <c:pt idx="6399">
                  <c:v>8.8189983106296777E-2</c:v>
                </c:pt>
                <c:pt idx="6400">
                  <c:v>8.8193076621319491E-2</c:v>
                </c:pt>
                <c:pt idx="6401">
                  <c:v>8.8193747004717202E-2</c:v>
                </c:pt>
                <c:pt idx="6402">
                  <c:v>8.8194987306572048E-2</c:v>
                </c:pt>
                <c:pt idx="6403">
                  <c:v>8.8196422388340509E-2</c:v>
                </c:pt>
                <c:pt idx="6404">
                  <c:v>8.8199118497510554E-2</c:v>
                </c:pt>
                <c:pt idx="6405">
                  <c:v>8.8202127716816986E-2</c:v>
                </c:pt>
                <c:pt idx="6406">
                  <c:v>8.8214454653568225E-2</c:v>
                </c:pt>
                <c:pt idx="6407">
                  <c:v>8.8233515052718842E-2</c:v>
                </c:pt>
                <c:pt idx="6408">
                  <c:v>8.8233527468678463E-2</c:v>
                </c:pt>
                <c:pt idx="6409">
                  <c:v>8.8234979129285143E-2</c:v>
                </c:pt>
                <c:pt idx="6410">
                  <c:v>8.8241019962064099E-2</c:v>
                </c:pt>
                <c:pt idx="6411">
                  <c:v>8.8249770707530234E-2</c:v>
                </c:pt>
                <c:pt idx="6412">
                  <c:v>8.8253603711283962E-2</c:v>
                </c:pt>
                <c:pt idx="6413">
                  <c:v>8.8255286946000974E-2</c:v>
                </c:pt>
                <c:pt idx="6414">
                  <c:v>8.8258182407405544E-2</c:v>
                </c:pt>
                <c:pt idx="6415">
                  <c:v>8.8258996643168275E-2</c:v>
                </c:pt>
                <c:pt idx="6416">
                  <c:v>8.8262277623855426E-2</c:v>
                </c:pt>
                <c:pt idx="6417">
                  <c:v>8.8267437994908909E-2</c:v>
                </c:pt>
                <c:pt idx="6418">
                  <c:v>8.827290171619824E-2</c:v>
                </c:pt>
                <c:pt idx="6419">
                  <c:v>8.8273540419343793E-2</c:v>
                </c:pt>
                <c:pt idx="6420">
                  <c:v>8.8274130001175413E-2</c:v>
                </c:pt>
                <c:pt idx="6421">
                  <c:v>8.8275764239492349E-2</c:v>
                </c:pt>
                <c:pt idx="6422">
                  <c:v>8.8282186274634397E-2</c:v>
                </c:pt>
                <c:pt idx="6423">
                  <c:v>8.8291006779891601E-2</c:v>
                </c:pt>
                <c:pt idx="6424">
                  <c:v>8.8300351105910196E-2</c:v>
                </c:pt>
                <c:pt idx="6425">
                  <c:v>8.8303961267915662E-2</c:v>
                </c:pt>
                <c:pt idx="6426">
                  <c:v>8.8305866532599225E-2</c:v>
                </c:pt>
                <c:pt idx="6427">
                  <c:v>8.8310189682526116E-2</c:v>
                </c:pt>
                <c:pt idx="6428">
                  <c:v>8.8313701164899491E-2</c:v>
                </c:pt>
                <c:pt idx="6429">
                  <c:v>8.8319196557390262E-2</c:v>
                </c:pt>
                <c:pt idx="6430">
                  <c:v>8.8322572242012135E-2</c:v>
                </c:pt>
                <c:pt idx="6431">
                  <c:v>8.8322704842251201E-2</c:v>
                </c:pt>
                <c:pt idx="6432">
                  <c:v>8.8328544289398875E-2</c:v>
                </c:pt>
                <c:pt idx="6433">
                  <c:v>8.8338321989484131E-2</c:v>
                </c:pt>
                <c:pt idx="6434">
                  <c:v>8.8339428439043841E-2</c:v>
                </c:pt>
                <c:pt idx="6435">
                  <c:v>8.8343485021289789E-2</c:v>
                </c:pt>
                <c:pt idx="6436">
                  <c:v>8.8352682759018891E-2</c:v>
                </c:pt>
                <c:pt idx="6437">
                  <c:v>8.8362071220049604E-2</c:v>
                </c:pt>
                <c:pt idx="6438">
                  <c:v>8.8362178315932197E-2</c:v>
                </c:pt>
                <c:pt idx="6439">
                  <c:v>8.8364604093073396E-2</c:v>
                </c:pt>
                <c:pt idx="6440">
                  <c:v>8.8365796921098597E-2</c:v>
                </c:pt>
                <c:pt idx="6441">
                  <c:v>8.8366278466026946E-2</c:v>
                </c:pt>
                <c:pt idx="6442">
                  <c:v>8.8368990853343057E-2</c:v>
                </c:pt>
                <c:pt idx="6443">
                  <c:v>8.836967473047122E-2</c:v>
                </c:pt>
                <c:pt idx="6444">
                  <c:v>8.8371106774252209E-2</c:v>
                </c:pt>
                <c:pt idx="6445">
                  <c:v>8.8371884798545575E-2</c:v>
                </c:pt>
                <c:pt idx="6446">
                  <c:v>8.8378801474741947E-2</c:v>
                </c:pt>
                <c:pt idx="6447">
                  <c:v>8.8382274383086379E-2</c:v>
                </c:pt>
                <c:pt idx="6448">
                  <c:v>8.8384551374549356E-2</c:v>
                </c:pt>
                <c:pt idx="6449">
                  <c:v>8.8384975345024E-2</c:v>
                </c:pt>
                <c:pt idx="6450">
                  <c:v>8.8386141717509914E-2</c:v>
                </c:pt>
                <c:pt idx="6451">
                  <c:v>8.8388882629537022E-2</c:v>
                </c:pt>
                <c:pt idx="6452">
                  <c:v>8.8389257894679094E-2</c:v>
                </c:pt>
                <c:pt idx="6453">
                  <c:v>8.8391879136048485E-2</c:v>
                </c:pt>
                <c:pt idx="6454">
                  <c:v>8.8401265621187233E-2</c:v>
                </c:pt>
                <c:pt idx="6455">
                  <c:v>8.8412869111318432E-2</c:v>
                </c:pt>
                <c:pt idx="6456">
                  <c:v>8.8416701645298537E-2</c:v>
                </c:pt>
                <c:pt idx="6457">
                  <c:v>8.8421451207353369E-2</c:v>
                </c:pt>
                <c:pt idx="6458">
                  <c:v>8.842361418229959E-2</c:v>
                </c:pt>
                <c:pt idx="6459">
                  <c:v>8.8424319607321097E-2</c:v>
                </c:pt>
                <c:pt idx="6460">
                  <c:v>8.8427094094050002E-2</c:v>
                </c:pt>
                <c:pt idx="6461">
                  <c:v>8.8428912942674159E-2</c:v>
                </c:pt>
                <c:pt idx="6462">
                  <c:v>8.8429577015646799E-2</c:v>
                </c:pt>
                <c:pt idx="6463">
                  <c:v>8.8443916027064251E-2</c:v>
                </c:pt>
                <c:pt idx="6464">
                  <c:v>8.8454126512094375E-2</c:v>
                </c:pt>
                <c:pt idx="6465">
                  <c:v>8.8460177101756188E-2</c:v>
                </c:pt>
                <c:pt idx="6466">
                  <c:v>8.8464515280747516E-2</c:v>
                </c:pt>
                <c:pt idx="6467">
                  <c:v>8.8464727782411517E-2</c:v>
                </c:pt>
                <c:pt idx="6468">
                  <c:v>8.8465166793852024E-2</c:v>
                </c:pt>
                <c:pt idx="6469">
                  <c:v>8.8466749473179382E-2</c:v>
                </c:pt>
                <c:pt idx="6470">
                  <c:v>8.8473871178365027E-2</c:v>
                </c:pt>
                <c:pt idx="6471">
                  <c:v>8.8477337901805966E-2</c:v>
                </c:pt>
                <c:pt idx="6472">
                  <c:v>8.8479602361961868E-2</c:v>
                </c:pt>
                <c:pt idx="6473">
                  <c:v>8.8481184158307816E-2</c:v>
                </c:pt>
                <c:pt idx="6474">
                  <c:v>8.8483999693668047E-2</c:v>
                </c:pt>
                <c:pt idx="6475">
                  <c:v>8.8487360999624579E-2</c:v>
                </c:pt>
                <c:pt idx="6476">
                  <c:v>8.8488830433966631E-2</c:v>
                </c:pt>
                <c:pt idx="6477">
                  <c:v>8.8504115566740441E-2</c:v>
                </c:pt>
                <c:pt idx="6478">
                  <c:v>8.850415835831911E-2</c:v>
                </c:pt>
                <c:pt idx="6479">
                  <c:v>8.8505417778744114E-2</c:v>
                </c:pt>
                <c:pt idx="6480">
                  <c:v>8.8507032199063515E-2</c:v>
                </c:pt>
                <c:pt idx="6481">
                  <c:v>8.8514343122730391E-2</c:v>
                </c:pt>
                <c:pt idx="6482">
                  <c:v>8.851853596589887E-2</c:v>
                </c:pt>
                <c:pt idx="6483">
                  <c:v>8.8521704358712913E-2</c:v>
                </c:pt>
                <c:pt idx="6484">
                  <c:v>8.8522336241049937E-2</c:v>
                </c:pt>
                <c:pt idx="6485">
                  <c:v>8.852298605207759E-2</c:v>
                </c:pt>
                <c:pt idx="6486">
                  <c:v>8.8526474775655811E-2</c:v>
                </c:pt>
                <c:pt idx="6487">
                  <c:v>8.8529831031102027E-2</c:v>
                </c:pt>
                <c:pt idx="6488">
                  <c:v>8.8530320667903048E-2</c:v>
                </c:pt>
                <c:pt idx="6489">
                  <c:v>8.853226071233114E-2</c:v>
                </c:pt>
                <c:pt idx="6490">
                  <c:v>8.8533074813778839E-2</c:v>
                </c:pt>
                <c:pt idx="6491">
                  <c:v>8.8534603563730011E-2</c:v>
                </c:pt>
                <c:pt idx="6492">
                  <c:v>8.853615679396562E-2</c:v>
                </c:pt>
                <c:pt idx="6493">
                  <c:v>8.8536608029192457E-2</c:v>
                </c:pt>
                <c:pt idx="6494">
                  <c:v>8.8539336493660248E-2</c:v>
                </c:pt>
                <c:pt idx="6495">
                  <c:v>8.8543009711041495E-2</c:v>
                </c:pt>
                <c:pt idx="6496">
                  <c:v>8.8543391907389093E-2</c:v>
                </c:pt>
                <c:pt idx="6497">
                  <c:v>8.8546278205477766E-2</c:v>
                </c:pt>
                <c:pt idx="6498">
                  <c:v>8.854778108639573E-2</c:v>
                </c:pt>
                <c:pt idx="6499">
                  <c:v>8.8549098661820522E-2</c:v>
                </c:pt>
                <c:pt idx="6500">
                  <c:v>8.8549630408874896E-2</c:v>
                </c:pt>
                <c:pt idx="6501">
                  <c:v>8.8549833340115361E-2</c:v>
                </c:pt>
                <c:pt idx="6502">
                  <c:v>8.8551935250804292E-2</c:v>
                </c:pt>
                <c:pt idx="6503">
                  <c:v>8.8554082474399068E-2</c:v>
                </c:pt>
                <c:pt idx="6504">
                  <c:v>8.8556554482999775E-2</c:v>
                </c:pt>
                <c:pt idx="6505">
                  <c:v>8.8561128525826496E-2</c:v>
                </c:pt>
                <c:pt idx="6506">
                  <c:v>8.8563007145709499E-2</c:v>
                </c:pt>
                <c:pt idx="6507">
                  <c:v>8.8565289840690911E-2</c:v>
                </c:pt>
                <c:pt idx="6508">
                  <c:v>8.8568498101033011E-2</c:v>
                </c:pt>
                <c:pt idx="6509">
                  <c:v>8.8572442447884134E-2</c:v>
                </c:pt>
                <c:pt idx="6510">
                  <c:v>8.8578226744995395E-2</c:v>
                </c:pt>
                <c:pt idx="6511">
                  <c:v>8.8581034624835409E-2</c:v>
                </c:pt>
                <c:pt idx="6512">
                  <c:v>8.8589265841713324E-2</c:v>
                </c:pt>
                <c:pt idx="6513">
                  <c:v>8.8591396785545215E-2</c:v>
                </c:pt>
                <c:pt idx="6514">
                  <c:v>8.8595018269258224E-2</c:v>
                </c:pt>
                <c:pt idx="6515">
                  <c:v>8.8595611348983444E-2</c:v>
                </c:pt>
                <c:pt idx="6516">
                  <c:v>8.8596567038890614E-2</c:v>
                </c:pt>
                <c:pt idx="6517">
                  <c:v>8.8598411587743273E-2</c:v>
                </c:pt>
                <c:pt idx="6518">
                  <c:v>8.8600608399071051E-2</c:v>
                </c:pt>
                <c:pt idx="6519">
                  <c:v>8.8602693724923937E-2</c:v>
                </c:pt>
                <c:pt idx="6520">
                  <c:v>8.8604946119959505E-2</c:v>
                </c:pt>
                <c:pt idx="6521">
                  <c:v>8.8605187682173403E-2</c:v>
                </c:pt>
                <c:pt idx="6522">
                  <c:v>8.8610112394165899E-2</c:v>
                </c:pt>
                <c:pt idx="6523">
                  <c:v>8.861208118988613E-2</c:v>
                </c:pt>
                <c:pt idx="6524">
                  <c:v>8.8613608910822303E-2</c:v>
                </c:pt>
                <c:pt idx="6525">
                  <c:v>8.8622831903469937E-2</c:v>
                </c:pt>
                <c:pt idx="6526">
                  <c:v>8.8624351294356724E-2</c:v>
                </c:pt>
                <c:pt idx="6527">
                  <c:v>8.8626991446052225E-2</c:v>
                </c:pt>
                <c:pt idx="6528">
                  <c:v>8.8638619736043187E-2</c:v>
                </c:pt>
                <c:pt idx="6529">
                  <c:v>8.8640080777440886E-2</c:v>
                </c:pt>
                <c:pt idx="6530">
                  <c:v>8.8646006011270748E-2</c:v>
                </c:pt>
                <c:pt idx="6531">
                  <c:v>8.864948691277838E-2</c:v>
                </c:pt>
                <c:pt idx="6532">
                  <c:v>8.8653385701338558E-2</c:v>
                </c:pt>
                <c:pt idx="6533">
                  <c:v>8.8656465397079762E-2</c:v>
                </c:pt>
                <c:pt idx="6534">
                  <c:v>8.8658491635544248E-2</c:v>
                </c:pt>
                <c:pt idx="6535">
                  <c:v>8.8667590866876547E-2</c:v>
                </c:pt>
                <c:pt idx="6536">
                  <c:v>8.8668552187176106E-2</c:v>
                </c:pt>
                <c:pt idx="6537">
                  <c:v>8.8673061916859947E-2</c:v>
                </c:pt>
                <c:pt idx="6538">
                  <c:v>8.867605423105053E-2</c:v>
                </c:pt>
                <c:pt idx="6539">
                  <c:v>8.8679155806904067E-2</c:v>
                </c:pt>
                <c:pt idx="6540">
                  <c:v>8.868809657452606E-2</c:v>
                </c:pt>
                <c:pt idx="6541">
                  <c:v>8.8688183892284472E-2</c:v>
                </c:pt>
                <c:pt idx="6542">
                  <c:v>8.8692824989312732E-2</c:v>
                </c:pt>
                <c:pt idx="6543">
                  <c:v>8.8701150082965766E-2</c:v>
                </c:pt>
                <c:pt idx="6544">
                  <c:v>8.8701158464638816E-2</c:v>
                </c:pt>
                <c:pt idx="6545">
                  <c:v>8.8712144226221853E-2</c:v>
                </c:pt>
                <c:pt idx="6546">
                  <c:v>8.8712235004971968E-2</c:v>
                </c:pt>
                <c:pt idx="6547">
                  <c:v>8.8716540579936387E-2</c:v>
                </c:pt>
                <c:pt idx="6548">
                  <c:v>8.8720088466015201E-2</c:v>
                </c:pt>
                <c:pt idx="6549">
                  <c:v>8.8724297985449049E-2</c:v>
                </c:pt>
                <c:pt idx="6550">
                  <c:v>8.8724819177803574E-2</c:v>
                </c:pt>
                <c:pt idx="6551">
                  <c:v>8.8731927127037882E-2</c:v>
                </c:pt>
                <c:pt idx="6552">
                  <c:v>8.873457540233827E-2</c:v>
                </c:pt>
                <c:pt idx="6553">
                  <c:v>8.8735334972885077E-2</c:v>
                </c:pt>
                <c:pt idx="6554">
                  <c:v>8.8738866203064731E-2</c:v>
                </c:pt>
                <c:pt idx="6555">
                  <c:v>8.8743455776530186E-2</c:v>
                </c:pt>
                <c:pt idx="6556">
                  <c:v>8.8744661712013728E-2</c:v>
                </c:pt>
                <c:pt idx="6557">
                  <c:v>8.874528454579797E-2</c:v>
                </c:pt>
                <c:pt idx="6558">
                  <c:v>8.8745749410684027E-2</c:v>
                </c:pt>
                <c:pt idx="6559">
                  <c:v>8.8747398974875588E-2</c:v>
                </c:pt>
                <c:pt idx="6560">
                  <c:v>8.8749683818876948E-2</c:v>
                </c:pt>
                <c:pt idx="6561">
                  <c:v>8.875200056924204E-2</c:v>
                </c:pt>
                <c:pt idx="6562">
                  <c:v>8.8755461045321685E-2</c:v>
                </c:pt>
                <c:pt idx="6563">
                  <c:v>8.8757293779398755E-2</c:v>
                </c:pt>
                <c:pt idx="6564">
                  <c:v>8.8768386205311064E-2</c:v>
                </c:pt>
                <c:pt idx="6565">
                  <c:v>8.8769198100238589E-2</c:v>
                </c:pt>
                <c:pt idx="6566">
                  <c:v>8.8770643847662978E-2</c:v>
                </c:pt>
                <c:pt idx="6567">
                  <c:v>8.8776351199261722E-2</c:v>
                </c:pt>
                <c:pt idx="6568">
                  <c:v>8.8788251931833276E-2</c:v>
                </c:pt>
                <c:pt idx="6569">
                  <c:v>8.8789216962207582E-2</c:v>
                </c:pt>
                <c:pt idx="6570">
                  <c:v>8.878929384302145E-2</c:v>
                </c:pt>
                <c:pt idx="6571">
                  <c:v>8.8789598164931552E-2</c:v>
                </c:pt>
                <c:pt idx="6572">
                  <c:v>8.8790615299385645E-2</c:v>
                </c:pt>
                <c:pt idx="6573">
                  <c:v>8.8793904750023009E-2</c:v>
                </c:pt>
                <c:pt idx="6574">
                  <c:v>8.8798920483847771E-2</c:v>
                </c:pt>
                <c:pt idx="6575">
                  <c:v>8.8804460565176033E-2</c:v>
                </c:pt>
                <c:pt idx="6576">
                  <c:v>8.8805319186949963E-2</c:v>
                </c:pt>
                <c:pt idx="6577">
                  <c:v>8.8805795322363795E-2</c:v>
                </c:pt>
                <c:pt idx="6578">
                  <c:v>8.8809458627099935E-2</c:v>
                </c:pt>
                <c:pt idx="6579">
                  <c:v>8.8809794638423242E-2</c:v>
                </c:pt>
                <c:pt idx="6580">
                  <c:v>8.8819443554333549E-2</c:v>
                </c:pt>
                <c:pt idx="6581">
                  <c:v>8.8826851544309249E-2</c:v>
                </c:pt>
                <c:pt idx="6582">
                  <c:v>8.8843421127928285E-2</c:v>
                </c:pt>
                <c:pt idx="6583">
                  <c:v>8.8846253834607175E-2</c:v>
                </c:pt>
                <c:pt idx="6584">
                  <c:v>8.885235379440419E-2</c:v>
                </c:pt>
                <c:pt idx="6585">
                  <c:v>8.8854804263113513E-2</c:v>
                </c:pt>
                <c:pt idx="6586">
                  <c:v>8.8859939190168116E-2</c:v>
                </c:pt>
                <c:pt idx="6587">
                  <c:v>8.8862502093593254E-2</c:v>
                </c:pt>
                <c:pt idx="6588">
                  <c:v>8.8863480617924748E-2</c:v>
                </c:pt>
                <c:pt idx="6589">
                  <c:v>8.886438488023124E-2</c:v>
                </c:pt>
                <c:pt idx="6590">
                  <c:v>8.8868948822370522E-2</c:v>
                </c:pt>
                <c:pt idx="6591">
                  <c:v>8.8870304382266271E-2</c:v>
                </c:pt>
                <c:pt idx="6592">
                  <c:v>8.8878111472093388E-2</c:v>
                </c:pt>
                <c:pt idx="6593">
                  <c:v>8.8882342059894801E-2</c:v>
                </c:pt>
                <c:pt idx="6594">
                  <c:v>8.8888283447963304E-2</c:v>
                </c:pt>
                <c:pt idx="6595">
                  <c:v>8.8888437479994503E-2</c:v>
                </c:pt>
                <c:pt idx="6596">
                  <c:v>8.8890229641876026E-2</c:v>
                </c:pt>
                <c:pt idx="6597">
                  <c:v>8.8894700165578905E-2</c:v>
                </c:pt>
                <c:pt idx="6598">
                  <c:v>8.8895037601253737E-2</c:v>
                </c:pt>
                <c:pt idx="6599">
                  <c:v>8.8897777749846876E-2</c:v>
                </c:pt>
                <c:pt idx="6600">
                  <c:v>8.889786190418722E-2</c:v>
                </c:pt>
                <c:pt idx="6601">
                  <c:v>8.8897932068976768E-2</c:v>
                </c:pt>
                <c:pt idx="6602">
                  <c:v>8.8898320074995277E-2</c:v>
                </c:pt>
                <c:pt idx="6603">
                  <c:v>8.889855934617534E-2</c:v>
                </c:pt>
                <c:pt idx="6604">
                  <c:v>8.8898711139879488E-2</c:v>
                </c:pt>
                <c:pt idx="6605">
                  <c:v>8.8902715314377906E-2</c:v>
                </c:pt>
                <c:pt idx="6606">
                  <c:v>8.8903328244642546E-2</c:v>
                </c:pt>
                <c:pt idx="6607">
                  <c:v>8.890828421106399E-2</c:v>
                </c:pt>
                <c:pt idx="6608">
                  <c:v>8.8912219221087149E-2</c:v>
                </c:pt>
                <c:pt idx="6609">
                  <c:v>8.8917397436787976E-2</c:v>
                </c:pt>
                <c:pt idx="6610">
                  <c:v>8.8920319363186284E-2</c:v>
                </c:pt>
                <c:pt idx="6611">
                  <c:v>8.8926147644397421E-2</c:v>
                </c:pt>
                <c:pt idx="6612">
                  <c:v>8.8927041729124398E-2</c:v>
                </c:pt>
                <c:pt idx="6613">
                  <c:v>8.8929960960584933E-2</c:v>
                </c:pt>
                <c:pt idx="6614">
                  <c:v>8.8932180071949182E-2</c:v>
                </c:pt>
                <c:pt idx="6615">
                  <c:v>8.8933582116675181E-2</c:v>
                </c:pt>
                <c:pt idx="6616">
                  <c:v>8.8935346078130931E-2</c:v>
                </c:pt>
                <c:pt idx="6617">
                  <c:v>8.8939456105889866E-2</c:v>
                </c:pt>
                <c:pt idx="6618">
                  <c:v>8.8943405183083316E-2</c:v>
                </c:pt>
                <c:pt idx="6619">
                  <c:v>8.8945680959038487E-2</c:v>
                </c:pt>
                <c:pt idx="6620">
                  <c:v>8.8948624359958983E-2</c:v>
                </c:pt>
                <c:pt idx="6621">
                  <c:v>8.8949535384677605E-2</c:v>
                </c:pt>
                <c:pt idx="6622">
                  <c:v>8.8951085657262813E-2</c:v>
                </c:pt>
                <c:pt idx="6623">
                  <c:v>8.8951577444266253E-2</c:v>
                </c:pt>
                <c:pt idx="6624">
                  <c:v>8.8956759832387253E-2</c:v>
                </c:pt>
                <c:pt idx="6625">
                  <c:v>8.8958175661142835E-2</c:v>
                </c:pt>
                <c:pt idx="6626">
                  <c:v>8.8965802517127129E-2</c:v>
                </c:pt>
                <c:pt idx="6627">
                  <c:v>8.8968091746213257E-2</c:v>
                </c:pt>
                <c:pt idx="6628">
                  <c:v>8.8970719929760148E-2</c:v>
                </c:pt>
                <c:pt idx="6629">
                  <c:v>8.8970901854121154E-2</c:v>
                </c:pt>
                <c:pt idx="6630">
                  <c:v>8.8971214065964352E-2</c:v>
                </c:pt>
                <c:pt idx="6631">
                  <c:v>8.8973716027536259E-2</c:v>
                </c:pt>
                <c:pt idx="6632">
                  <c:v>8.8979734759598847E-2</c:v>
                </c:pt>
                <c:pt idx="6633">
                  <c:v>8.8980999219519213E-2</c:v>
                </c:pt>
                <c:pt idx="6634">
                  <c:v>8.8984501279454564E-2</c:v>
                </c:pt>
                <c:pt idx="6635">
                  <c:v>8.8987392148334565E-2</c:v>
                </c:pt>
                <c:pt idx="6636">
                  <c:v>8.8987547950566293E-2</c:v>
                </c:pt>
                <c:pt idx="6637">
                  <c:v>8.8993960147956255E-2</c:v>
                </c:pt>
                <c:pt idx="6638">
                  <c:v>8.8994439703870137E-2</c:v>
                </c:pt>
                <c:pt idx="6639">
                  <c:v>8.8995443378627803E-2</c:v>
                </c:pt>
                <c:pt idx="6640">
                  <c:v>8.899628797426902E-2</c:v>
                </c:pt>
                <c:pt idx="6641">
                  <c:v>8.8998363514958365E-2</c:v>
                </c:pt>
                <c:pt idx="6642">
                  <c:v>8.9002912986212532E-2</c:v>
                </c:pt>
                <c:pt idx="6643">
                  <c:v>8.9005250081683127E-2</c:v>
                </c:pt>
                <c:pt idx="6644">
                  <c:v>8.9006407838173568E-2</c:v>
                </c:pt>
                <c:pt idx="6645">
                  <c:v>8.9010313438854474E-2</c:v>
                </c:pt>
                <c:pt idx="6646">
                  <c:v>8.9018151446464175E-2</c:v>
                </c:pt>
                <c:pt idx="6647">
                  <c:v>8.9020065508117474E-2</c:v>
                </c:pt>
                <c:pt idx="6648">
                  <c:v>8.9025432572352112E-2</c:v>
                </c:pt>
                <c:pt idx="6649">
                  <c:v>8.9026858385088961E-2</c:v>
                </c:pt>
                <c:pt idx="6650">
                  <c:v>8.9030385683187246E-2</c:v>
                </c:pt>
                <c:pt idx="6651">
                  <c:v>8.9035332332668693E-2</c:v>
                </c:pt>
                <c:pt idx="6652">
                  <c:v>8.90369254991982E-2</c:v>
                </c:pt>
                <c:pt idx="6653">
                  <c:v>8.9044023238894654E-2</c:v>
                </c:pt>
                <c:pt idx="6654">
                  <c:v>8.9049877727940568E-2</c:v>
                </c:pt>
                <c:pt idx="6655">
                  <c:v>8.9059674008386797E-2</c:v>
                </c:pt>
                <c:pt idx="6656">
                  <c:v>8.9064527878853939E-2</c:v>
                </c:pt>
                <c:pt idx="6657">
                  <c:v>8.9064957929241725E-2</c:v>
                </c:pt>
                <c:pt idx="6658">
                  <c:v>8.9066340354857679E-2</c:v>
                </c:pt>
                <c:pt idx="6659">
                  <c:v>8.9067007011854826E-2</c:v>
                </c:pt>
                <c:pt idx="6660">
                  <c:v>8.9067743788403292E-2</c:v>
                </c:pt>
                <c:pt idx="6661">
                  <c:v>8.9078035669149722E-2</c:v>
                </c:pt>
                <c:pt idx="6662">
                  <c:v>8.9078560290014416E-2</c:v>
                </c:pt>
                <c:pt idx="6663">
                  <c:v>8.908542398890848E-2</c:v>
                </c:pt>
                <c:pt idx="6664">
                  <c:v>8.9089489099146268E-2</c:v>
                </c:pt>
                <c:pt idx="6665">
                  <c:v>8.9089669385895826E-2</c:v>
                </c:pt>
                <c:pt idx="6666">
                  <c:v>8.9091051354948284E-2</c:v>
                </c:pt>
                <c:pt idx="6667">
                  <c:v>8.909863307458489E-2</c:v>
                </c:pt>
                <c:pt idx="6668">
                  <c:v>8.9101126029175831E-2</c:v>
                </c:pt>
                <c:pt idx="6669">
                  <c:v>8.91013490919422E-2</c:v>
                </c:pt>
                <c:pt idx="6670">
                  <c:v>8.9105033287029622E-2</c:v>
                </c:pt>
                <c:pt idx="6671">
                  <c:v>8.9105160537996608E-2</c:v>
                </c:pt>
                <c:pt idx="6672">
                  <c:v>8.9108306641493468E-2</c:v>
                </c:pt>
                <c:pt idx="6673">
                  <c:v>8.9110585577759735E-2</c:v>
                </c:pt>
                <c:pt idx="6674">
                  <c:v>8.9114190289312986E-2</c:v>
                </c:pt>
                <c:pt idx="6675">
                  <c:v>8.9118210680107141E-2</c:v>
                </c:pt>
                <c:pt idx="6676">
                  <c:v>8.9122166515776383E-2</c:v>
                </c:pt>
                <c:pt idx="6677">
                  <c:v>8.9126340287819322E-2</c:v>
                </c:pt>
                <c:pt idx="6678">
                  <c:v>8.9126869812275245E-2</c:v>
                </c:pt>
                <c:pt idx="6679">
                  <c:v>8.9129276443882216E-2</c:v>
                </c:pt>
                <c:pt idx="6680">
                  <c:v>8.9129985355519359E-2</c:v>
                </c:pt>
                <c:pt idx="6681">
                  <c:v>8.9131155827573069E-2</c:v>
                </c:pt>
                <c:pt idx="6682">
                  <c:v>8.9135034175562053E-2</c:v>
                </c:pt>
                <c:pt idx="6683">
                  <c:v>8.9139824644879156E-2</c:v>
                </c:pt>
                <c:pt idx="6684">
                  <c:v>8.9142181303858772E-2</c:v>
                </c:pt>
                <c:pt idx="6685">
                  <c:v>8.9143767998826784E-2</c:v>
                </c:pt>
                <c:pt idx="6686">
                  <c:v>8.9144865596887182E-2</c:v>
                </c:pt>
                <c:pt idx="6687">
                  <c:v>8.9144926700119767E-2</c:v>
                </c:pt>
                <c:pt idx="6688">
                  <c:v>8.9146764778894258E-2</c:v>
                </c:pt>
                <c:pt idx="6689">
                  <c:v>8.9147132250165767E-2</c:v>
                </c:pt>
                <c:pt idx="6690">
                  <c:v>8.9147670894430875E-2</c:v>
                </c:pt>
                <c:pt idx="6691">
                  <c:v>8.915106191897107E-2</c:v>
                </c:pt>
                <c:pt idx="6692">
                  <c:v>8.9158401607447063E-2</c:v>
                </c:pt>
                <c:pt idx="6693">
                  <c:v>8.9160133380058224E-2</c:v>
                </c:pt>
                <c:pt idx="6694">
                  <c:v>8.916568982255571E-2</c:v>
                </c:pt>
                <c:pt idx="6695">
                  <c:v>8.9167137913669897E-2</c:v>
                </c:pt>
                <c:pt idx="6696">
                  <c:v>8.9167565708903634E-2</c:v>
                </c:pt>
                <c:pt idx="6697">
                  <c:v>8.9170591979527009E-2</c:v>
                </c:pt>
                <c:pt idx="6698">
                  <c:v>8.9186986473428695E-2</c:v>
                </c:pt>
                <c:pt idx="6699">
                  <c:v>8.9189192122995087E-2</c:v>
                </c:pt>
                <c:pt idx="6700">
                  <c:v>8.9195328714248276E-2</c:v>
                </c:pt>
                <c:pt idx="6701">
                  <c:v>8.9198688620093627E-2</c:v>
                </c:pt>
                <c:pt idx="6702">
                  <c:v>8.9202900896663384E-2</c:v>
                </c:pt>
                <c:pt idx="6703">
                  <c:v>8.9204887308937303E-2</c:v>
                </c:pt>
                <c:pt idx="6704">
                  <c:v>8.9215798004802643E-2</c:v>
                </c:pt>
                <c:pt idx="6705">
                  <c:v>8.9216731193558718E-2</c:v>
                </c:pt>
                <c:pt idx="6706">
                  <c:v>8.9226407553097312E-2</c:v>
                </c:pt>
                <c:pt idx="6707">
                  <c:v>8.9228830177038435E-2</c:v>
                </c:pt>
                <c:pt idx="6708">
                  <c:v>8.9230991748581789E-2</c:v>
                </c:pt>
                <c:pt idx="6709">
                  <c:v>8.9233573292071003E-2</c:v>
                </c:pt>
                <c:pt idx="6710">
                  <c:v>8.9237509035967985E-2</c:v>
                </c:pt>
                <c:pt idx="6711">
                  <c:v>8.9238468961886169E-2</c:v>
                </c:pt>
                <c:pt idx="6712">
                  <c:v>8.9240553696517302E-2</c:v>
                </c:pt>
                <c:pt idx="6713">
                  <c:v>8.9240580993449087E-2</c:v>
                </c:pt>
                <c:pt idx="6714">
                  <c:v>8.9245185052723802E-2</c:v>
                </c:pt>
                <c:pt idx="6715">
                  <c:v>8.9246455504590164E-2</c:v>
                </c:pt>
                <c:pt idx="6716">
                  <c:v>8.9252014786411621E-2</c:v>
                </c:pt>
                <c:pt idx="6717">
                  <c:v>8.9256531118927118E-2</c:v>
                </c:pt>
                <c:pt idx="6718">
                  <c:v>8.9256612935199472E-2</c:v>
                </c:pt>
                <c:pt idx="6719">
                  <c:v>8.9258079899892484E-2</c:v>
                </c:pt>
                <c:pt idx="6720">
                  <c:v>8.9258896379336303E-2</c:v>
                </c:pt>
                <c:pt idx="6721">
                  <c:v>8.926172853827985E-2</c:v>
                </c:pt>
                <c:pt idx="6722">
                  <c:v>8.9262974865852357E-2</c:v>
                </c:pt>
                <c:pt idx="6723">
                  <c:v>8.9263401871713777E-2</c:v>
                </c:pt>
                <c:pt idx="6724">
                  <c:v>8.9266803341349163E-2</c:v>
                </c:pt>
                <c:pt idx="6725">
                  <c:v>8.9270074080307238E-2</c:v>
                </c:pt>
                <c:pt idx="6726">
                  <c:v>8.9270498604533552E-2</c:v>
                </c:pt>
                <c:pt idx="6727">
                  <c:v>8.9273791335524585E-2</c:v>
                </c:pt>
                <c:pt idx="6728">
                  <c:v>8.9288568403969315E-2</c:v>
                </c:pt>
                <c:pt idx="6729">
                  <c:v>8.928936520062479E-2</c:v>
                </c:pt>
                <c:pt idx="6730">
                  <c:v>8.929100820555913E-2</c:v>
                </c:pt>
                <c:pt idx="6731">
                  <c:v>8.929151145492184E-2</c:v>
                </c:pt>
                <c:pt idx="6732">
                  <c:v>8.9294152052021084E-2</c:v>
                </c:pt>
                <c:pt idx="6733">
                  <c:v>8.9294744261701073E-2</c:v>
                </c:pt>
                <c:pt idx="6734">
                  <c:v>8.9296895832717688E-2</c:v>
                </c:pt>
                <c:pt idx="6735">
                  <c:v>8.9300844675240992E-2</c:v>
                </c:pt>
                <c:pt idx="6736">
                  <c:v>8.9302056823859818E-2</c:v>
                </c:pt>
                <c:pt idx="6737">
                  <c:v>8.930387094084162E-2</c:v>
                </c:pt>
                <c:pt idx="6738">
                  <c:v>8.9305667955410339E-2</c:v>
                </c:pt>
                <c:pt idx="6739">
                  <c:v>8.9309072212253537E-2</c:v>
                </c:pt>
                <c:pt idx="6740">
                  <c:v>8.9313340580371617E-2</c:v>
                </c:pt>
                <c:pt idx="6741">
                  <c:v>8.9314927974727204E-2</c:v>
                </c:pt>
                <c:pt idx="6742">
                  <c:v>8.9319503569984471E-2</c:v>
                </c:pt>
                <c:pt idx="6743">
                  <c:v>8.9326119290411773E-2</c:v>
                </c:pt>
                <c:pt idx="6744">
                  <c:v>8.9326609442617014E-2</c:v>
                </c:pt>
                <c:pt idx="6745">
                  <c:v>8.9326943508962281E-2</c:v>
                </c:pt>
                <c:pt idx="6746">
                  <c:v>8.9329807069768022E-2</c:v>
                </c:pt>
                <c:pt idx="6747">
                  <c:v>8.9333729941607348E-2</c:v>
                </c:pt>
                <c:pt idx="6748">
                  <c:v>8.9338446956867282E-2</c:v>
                </c:pt>
                <c:pt idx="6749">
                  <c:v>8.9339385973524699E-2</c:v>
                </c:pt>
                <c:pt idx="6750">
                  <c:v>8.9340044383567088E-2</c:v>
                </c:pt>
                <c:pt idx="6751">
                  <c:v>8.9346936062125154E-2</c:v>
                </c:pt>
                <c:pt idx="6752">
                  <c:v>8.9348365714897862E-2</c:v>
                </c:pt>
                <c:pt idx="6753">
                  <c:v>8.9349091332809952E-2</c:v>
                </c:pt>
                <c:pt idx="6754">
                  <c:v>8.9354194326021083E-2</c:v>
                </c:pt>
                <c:pt idx="6755">
                  <c:v>8.9357943418522337E-2</c:v>
                </c:pt>
                <c:pt idx="6756">
                  <c:v>8.9362422634354108E-2</c:v>
                </c:pt>
                <c:pt idx="6757">
                  <c:v>8.9364815967547098E-2</c:v>
                </c:pt>
                <c:pt idx="6758">
                  <c:v>8.937142980240792E-2</c:v>
                </c:pt>
                <c:pt idx="6759">
                  <c:v>8.9371575554182792E-2</c:v>
                </c:pt>
                <c:pt idx="6760">
                  <c:v>8.9373209599205999E-2</c:v>
                </c:pt>
                <c:pt idx="6761">
                  <c:v>8.9373554527579682E-2</c:v>
                </c:pt>
                <c:pt idx="6762">
                  <c:v>8.937637918868245E-2</c:v>
                </c:pt>
                <c:pt idx="6763">
                  <c:v>8.9377260390770388E-2</c:v>
                </c:pt>
                <c:pt idx="6764">
                  <c:v>8.9380799442478218E-2</c:v>
                </c:pt>
                <c:pt idx="6765">
                  <c:v>8.9384496140739927E-2</c:v>
                </c:pt>
                <c:pt idx="6766">
                  <c:v>8.9390693270560165E-2</c:v>
                </c:pt>
                <c:pt idx="6767">
                  <c:v>8.9394936352418727E-2</c:v>
                </c:pt>
                <c:pt idx="6768">
                  <c:v>8.939830258103261E-2</c:v>
                </c:pt>
                <c:pt idx="6769">
                  <c:v>8.9399030858303946E-2</c:v>
                </c:pt>
                <c:pt idx="6770">
                  <c:v>8.9401433342014225E-2</c:v>
                </c:pt>
                <c:pt idx="6771">
                  <c:v>8.9402917958671738E-2</c:v>
                </c:pt>
                <c:pt idx="6772">
                  <c:v>8.940571514678268E-2</c:v>
                </c:pt>
                <c:pt idx="6773">
                  <c:v>8.9406559319433226E-2</c:v>
                </c:pt>
                <c:pt idx="6774">
                  <c:v>8.9411628034444107E-2</c:v>
                </c:pt>
                <c:pt idx="6775">
                  <c:v>8.9411970087186876E-2</c:v>
                </c:pt>
                <c:pt idx="6776">
                  <c:v>8.9412834336063104E-2</c:v>
                </c:pt>
                <c:pt idx="6777">
                  <c:v>8.9413645026272665E-2</c:v>
                </c:pt>
                <c:pt idx="6778">
                  <c:v>8.941378200841274E-2</c:v>
                </c:pt>
                <c:pt idx="6779">
                  <c:v>8.9425278031026817E-2</c:v>
                </c:pt>
                <c:pt idx="6780">
                  <c:v>8.9427522748156976E-2</c:v>
                </c:pt>
                <c:pt idx="6781">
                  <c:v>8.943113294184199E-2</c:v>
                </c:pt>
                <c:pt idx="6782">
                  <c:v>8.9436595960890375E-2</c:v>
                </c:pt>
                <c:pt idx="6783">
                  <c:v>8.9438867324454052E-2</c:v>
                </c:pt>
                <c:pt idx="6784">
                  <c:v>8.9440123100565025E-2</c:v>
                </c:pt>
                <c:pt idx="6785">
                  <c:v>8.9440867014118255E-2</c:v>
                </c:pt>
                <c:pt idx="6786">
                  <c:v>8.9441300323316916E-2</c:v>
                </c:pt>
                <c:pt idx="6787">
                  <c:v>8.944428000580476E-2</c:v>
                </c:pt>
                <c:pt idx="6788">
                  <c:v>8.9448278654974456E-2</c:v>
                </c:pt>
                <c:pt idx="6789">
                  <c:v>8.9449935634257183E-2</c:v>
                </c:pt>
                <c:pt idx="6790">
                  <c:v>8.9451025154990371E-2</c:v>
                </c:pt>
                <c:pt idx="6791">
                  <c:v>8.9451820392872056E-2</c:v>
                </c:pt>
                <c:pt idx="6792">
                  <c:v>8.9454565927834961E-2</c:v>
                </c:pt>
                <c:pt idx="6793">
                  <c:v>8.9454813436135441E-2</c:v>
                </c:pt>
                <c:pt idx="6794">
                  <c:v>8.945700612199696E-2</c:v>
                </c:pt>
                <c:pt idx="6795">
                  <c:v>8.9457028515920037E-2</c:v>
                </c:pt>
                <c:pt idx="6796">
                  <c:v>8.946018680267917E-2</c:v>
                </c:pt>
                <c:pt idx="6797">
                  <c:v>8.9463137268050635E-2</c:v>
                </c:pt>
                <c:pt idx="6798">
                  <c:v>8.9463395012234437E-2</c:v>
                </c:pt>
                <c:pt idx="6799">
                  <c:v>8.9466247423207454E-2</c:v>
                </c:pt>
                <c:pt idx="6800">
                  <c:v>8.9472400903407565E-2</c:v>
                </c:pt>
                <c:pt idx="6801">
                  <c:v>8.9472739304375729E-2</c:v>
                </c:pt>
                <c:pt idx="6802">
                  <c:v>8.9473823139632647E-2</c:v>
                </c:pt>
                <c:pt idx="6803">
                  <c:v>8.9479086802243049E-2</c:v>
                </c:pt>
                <c:pt idx="6804">
                  <c:v>8.9488830540132347E-2</c:v>
                </c:pt>
                <c:pt idx="6805">
                  <c:v>8.9491159898517081E-2</c:v>
                </c:pt>
                <c:pt idx="6806">
                  <c:v>8.9492479900391775E-2</c:v>
                </c:pt>
                <c:pt idx="6807">
                  <c:v>8.9494182662429561E-2</c:v>
                </c:pt>
                <c:pt idx="6808">
                  <c:v>8.9501764526703623E-2</c:v>
                </c:pt>
                <c:pt idx="6809">
                  <c:v>8.9503668675180711E-2</c:v>
                </c:pt>
                <c:pt idx="6810">
                  <c:v>8.9504902638405895E-2</c:v>
                </c:pt>
                <c:pt idx="6811">
                  <c:v>8.9506132760693927E-2</c:v>
                </c:pt>
                <c:pt idx="6812">
                  <c:v>8.9527525978396666E-2</c:v>
                </c:pt>
                <c:pt idx="6813">
                  <c:v>8.9531173094733296E-2</c:v>
                </c:pt>
                <c:pt idx="6814">
                  <c:v>8.9531472810502735E-2</c:v>
                </c:pt>
                <c:pt idx="6815">
                  <c:v>8.9531585686863216E-2</c:v>
                </c:pt>
                <c:pt idx="6816">
                  <c:v>8.9533515350260592E-2</c:v>
                </c:pt>
                <c:pt idx="6817">
                  <c:v>8.9540241651512698E-2</c:v>
                </c:pt>
                <c:pt idx="6818">
                  <c:v>8.9542332186004714E-2</c:v>
                </c:pt>
                <c:pt idx="6819">
                  <c:v>8.9546434819493884E-2</c:v>
                </c:pt>
                <c:pt idx="6820">
                  <c:v>8.9553648286658169E-2</c:v>
                </c:pt>
                <c:pt idx="6821">
                  <c:v>8.955667128742141E-2</c:v>
                </c:pt>
                <c:pt idx="6822">
                  <c:v>8.9558316874982419E-2</c:v>
                </c:pt>
                <c:pt idx="6823">
                  <c:v>8.9561255657027453E-2</c:v>
                </c:pt>
                <c:pt idx="6824">
                  <c:v>8.9574624939762523E-2</c:v>
                </c:pt>
                <c:pt idx="6825">
                  <c:v>8.9580152492716711E-2</c:v>
                </c:pt>
                <c:pt idx="6826">
                  <c:v>8.9580370167176834E-2</c:v>
                </c:pt>
                <c:pt idx="6827">
                  <c:v>8.9580678155353838E-2</c:v>
                </c:pt>
                <c:pt idx="6828">
                  <c:v>8.9581203934734746E-2</c:v>
                </c:pt>
                <c:pt idx="6829">
                  <c:v>8.9586209936293654E-2</c:v>
                </c:pt>
                <c:pt idx="6830">
                  <c:v>8.958702125281405E-2</c:v>
                </c:pt>
                <c:pt idx="6831">
                  <c:v>8.9587942295586823E-2</c:v>
                </c:pt>
                <c:pt idx="6832">
                  <c:v>8.9589516774154623E-2</c:v>
                </c:pt>
                <c:pt idx="6833">
                  <c:v>8.9589634300861837E-2</c:v>
                </c:pt>
                <c:pt idx="6834">
                  <c:v>8.9589831565781694E-2</c:v>
                </c:pt>
                <c:pt idx="6835">
                  <c:v>8.958990583850944E-2</c:v>
                </c:pt>
                <c:pt idx="6836">
                  <c:v>8.959038127907834E-2</c:v>
                </c:pt>
                <c:pt idx="6837">
                  <c:v>8.9591082842064643E-2</c:v>
                </c:pt>
                <c:pt idx="6838">
                  <c:v>8.9592991778513612E-2</c:v>
                </c:pt>
                <c:pt idx="6839">
                  <c:v>8.9605929777158602E-2</c:v>
                </c:pt>
                <c:pt idx="6840">
                  <c:v>8.9605955402569534E-2</c:v>
                </c:pt>
                <c:pt idx="6841">
                  <c:v>8.9610810571665492E-2</c:v>
                </c:pt>
                <c:pt idx="6842">
                  <c:v>8.9615088579470176E-2</c:v>
                </c:pt>
                <c:pt idx="6843">
                  <c:v>8.9616302007371237E-2</c:v>
                </c:pt>
                <c:pt idx="6844">
                  <c:v>8.9617447371968612E-2</c:v>
                </c:pt>
                <c:pt idx="6845">
                  <c:v>8.9618548093428105E-2</c:v>
                </c:pt>
                <c:pt idx="6846">
                  <c:v>8.9621782231785005E-2</c:v>
                </c:pt>
                <c:pt idx="6847">
                  <c:v>8.9622558941148872E-2</c:v>
                </c:pt>
                <c:pt idx="6848">
                  <c:v>8.9624199377842662E-2</c:v>
                </c:pt>
                <c:pt idx="6849">
                  <c:v>8.9627706461405512E-2</c:v>
                </c:pt>
                <c:pt idx="6850">
                  <c:v>8.9628222411025138E-2</c:v>
                </c:pt>
                <c:pt idx="6851">
                  <c:v>8.9632566336515521E-2</c:v>
                </c:pt>
                <c:pt idx="6852">
                  <c:v>8.9638301959844929E-2</c:v>
                </c:pt>
                <c:pt idx="6853">
                  <c:v>8.9639936828875666E-2</c:v>
                </c:pt>
                <c:pt idx="6854">
                  <c:v>8.9644569919254138E-2</c:v>
                </c:pt>
                <c:pt idx="6855">
                  <c:v>8.9656322823688545E-2</c:v>
                </c:pt>
                <c:pt idx="6856">
                  <c:v>8.9658361848944212E-2</c:v>
                </c:pt>
                <c:pt idx="6857">
                  <c:v>8.9667505697006475E-2</c:v>
                </c:pt>
                <c:pt idx="6858">
                  <c:v>8.9670295949389647E-2</c:v>
                </c:pt>
                <c:pt idx="6859">
                  <c:v>8.9672075992839356E-2</c:v>
                </c:pt>
                <c:pt idx="6860">
                  <c:v>8.9681710661961483E-2</c:v>
                </c:pt>
                <c:pt idx="6861">
                  <c:v>8.9682202382811355E-2</c:v>
                </c:pt>
                <c:pt idx="6862">
                  <c:v>8.9686382037884121E-2</c:v>
                </c:pt>
                <c:pt idx="6863">
                  <c:v>8.9687526766018266E-2</c:v>
                </c:pt>
                <c:pt idx="6864">
                  <c:v>8.969042715151801E-2</c:v>
                </c:pt>
                <c:pt idx="6865">
                  <c:v>8.9691462241862835E-2</c:v>
                </c:pt>
                <c:pt idx="6866">
                  <c:v>8.9692527825209339E-2</c:v>
                </c:pt>
                <c:pt idx="6867">
                  <c:v>8.969402156182385E-2</c:v>
                </c:pt>
                <c:pt idx="6868">
                  <c:v>8.969444790835783E-2</c:v>
                </c:pt>
                <c:pt idx="6869">
                  <c:v>8.9696172807294708E-2</c:v>
                </c:pt>
                <c:pt idx="6870">
                  <c:v>8.9697703388133473E-2</c:v>
                </c:pt>
                <c:pt idx="6871">
                  <c:v>8.9697734650132158E-2</c:v>
                </c:pt>
                <c:pt idx="6872">
                  <c:v>8.9701274135406239E-2</c:v>
                </c:pt>
                <c:pt idx="6873">
                  <c:v>8.9705189127673904E-2</c:v>
                </c:pt>
                <c:pt idx="6874">
                  <c:v>8.9710919222846616E-2</c:v>
                </c:pt>
                <c:pt idx="6875">
                  <c:v>8.9715326824292632E-2</c:v>
                </c:pt>
                <c:pt idx="6876">
                  <c:v>8.9728652884362589E-2</c:v>
                </c:pt>
                <c:pt idx="6877">
                  <c:v>8.9729814445609207E-2</c:v>
                </c:pt>
                <c:pt idx="6878">
                  <c:v>8.973742550177792E-2</c:v>
                </c:pt>
                <c:pt idx="6879">
                  <c:v>8.9743389554085631E-2</c:v>
                </c:pt>
                <c:pt idx="6880">
                  <c:v>8.9744824504804532E-2</c:v>
                </c:pt>
                <c:pt idx="6881">
                  <c:v>8.9746361989868198E-2</c:v>
                </c:pt>
                <c:pt idx="6882">
                  <c:v>8.9746651030519112E-2</c:v>
                </c:pt>
                <c:pt idx="6883">
                  <c:v>8.974676955753981E-2</c:v>
                </c:pt>
                <c:pt idx="6884">
                  <c:v>8.9749130058501006E-2</c:v>
                </c:pt>
                <c:pt idx="6885">
                  <c:v>8.9753481565970183E-2</c:v>
                </c:pt>
                <c:pt idx="6886">
                  <c:v>8.9760966984580595E-2</c:v>
                </c:pt>
                <c:pt idx="6887">
                  <c:v>8.9761602087228068E-2</c:v>
                </c:pt>
                <c:pt idx="6888">
                  <c:v>8.9763944954560013E-2</c:v>
                </c:pt>
                <c:pt idx="6889">
                  <c:v>8.976451903697559E-2</c:v>
                </c:pt>
                <c:pt idx="6890">
                  <c:v>8.9774678449177928E-2</c:v>
                </c:pt>
                <c:pt idx="6891">
                  <c:v>8.9776130818094796E-2</c:v>
                </c:pt>
                <c:pt idx="6892">
                  <c:v>8.9777660522246144E-2</c:v>
                </c:pt>
                <c:pt idx="6893">
                  <c:v>8.9777699380005238E-2</c:v>
                </c:pt>
                <c:pt idx="6894">
                  <c:v>8.9779766945323719E-2</c:v>
                </c:pt>
                <c:pt idx="6895">
                  <c:v>8.9793345186522697E-2</c:v>
                </c:pt>
                <c:pt idx="6896">
                  <c:v>8.9796749871781517E-2</c:v>
                </c:pt>
                <c:pt idx="6897">
                  <c:v>8.9807143408436957E-2</c:v>
                </c:pt>
                <c:pt idx="6898">
                  <c:v>8.9807473475037786E-2</c:v>
                </c:pt>
                <c:pt idx="6899">
                  <c:v>8.9812354659101298E-2</c:v>
                </c:pt>
                <c:pt idx="6900">
                  <c:v>8.9814826505167353E-2</c:v>
                </c:pt>
                <c:pt idx="6901">
                  <c:v>8.9815770729911315E-2</c:v>
                </c:pt>
                <c:pt idx="6902">
                  <c:v>8.9819824669335982E-2</c:v>
                </c:pt>
                <c:pt idx="6903">
                  <c:v>8.9820470058766366E-2</c:v>
                </c:pt>
                <c:pt idx="6904">
                  <c:v>8.9821466595602598E-2</c:v>
                </c:pt>
                <c:pt idx="6905">
                  <c:v>8.9826583749694516E-2</c:v>
                </c:pt>
                <c:pt idx="6906">
                  <c:v>8.9830749382552963E-2</c:v>
                </c:pt>
                <c:pt idx="6907">
                  <c:v>8.9833325051184687E-2</c:v>
                </c:pt>
                <c:pt idx="6908">
                  <c:v>8.9841898676280091E-2</c:v>
                </c:pt>
                <c:pt idx="6909">
                  <c:v>8.9842081341208191E-2</c:v>
                </c:pt>
                <c:pt idx="6910">
                  <c:v>8.9842084513427484E-2</c:v>
                </c:pt>
                <c:pt idx="6911">
                  <c:v>8.9846358658671702E-2</c:v>
                </c:pt>
                <c:pt idx="6912">
                  <c:v>8.9849038835548373E-2</c:v>
                </c:pt>
                <c:pt idx="6913">
                  <c:v>8.9849219754901122E-2</c:v>
                </c:pt>
                <c:pt idx="6914">
                  <c:v>8.9849238731209036E-2</c:v>
                </c:pt>
                <c:pt idx="6915">
                  <c:v>8.9851365000619576E-2</c:v>
                </c:pt>
                <c:pt idx="6916">
                  <c:v>8.9854876783981241E-2</c:v>
                </c:pt>
                <c:pt idx="6917">
                  <c:v>8.985660286935962E-2</c:v>
                </c:pt>
                <c:pt idx="6918">
                  <c:v>8.9856907281573639E-2</c:v>
                </c:pt>
                <c:pt idx="6919">
                  <c:v>8.9875866924716732E-2</c:v>
                </c:pt>
                <c:pt idx="6920">
                  <c:v>8.9883432843298527E-2</c:v>
                </c:pt>
                <c:pt idx="6921">
                  <c:v>8.9883988015215702E-2</c:v>
                </c:pt>
                <c:pt idx="6922">
                  <c:v>8.9888915155457744E-2</c:v>
                </c:pt>
                <c:pt idx="6923">
                  <c:v>8.9890335033850924E-2</c:v>
                </c:pt>
                <c:pt idx="6924">
                  <c:v>8.9902547711279465E-2</c:v>
                </c:pt>
                <c:pt idx="6925">
                  <c:v>8.9905057470236985E-2</c:v>
                </c:pt>
                <c:pt idx="6926">
                  <c:v>8.99096175734619E-2</c:v>
                </c:pt>
                <c:pt idx="6927">
                  <c:v>8.9914125198863173E-2</c:v>
                </c:pt>
                <c:pt idx="6928">
                  <c:v>8.9916685215038414E-2</c:v>
                </c:pt>
                <c:pt idx="6929">
                  <c:v>8.9922063326199592E-2</c:v>
                </c:pt>
                <c:pt idx="6930">
                  <c:v>8.9924451786987936E-2</c:v>
                </c:pt>
                <c:pt idx="6931">
                  <c:v>8.9930007314381361E-2</c:v>
                </c:pt>
                <c:pt idx="6932">
                  <c:v>8.9932069659730246E-2</c:v>
                </c:pt>
                <c:pt idx="6933">
                  <c:v>8.9932108910795575E-2</c:v>
                </c:pt>
                <c:pt idx="6934">
                  <c:v>8.9939716560841307E-2</c:v>
                </c:pt>
                <c:pt idx="6935">
                  <c:v>8.9941281569011766E-2</c:v>
                </c:pt>
                <c:pt idx="6936">
                  <c:v>8.994684172013763E-2</c:v>
                </c:pt>
                <c:pt idx="6937">
                  <c:v>8.9948505394267131E-2</c:v>
                </c:pt>
                <c:pt idx="6938">
                  <c:v>8.9951439090429991E-2</c:v>
                </c:pt>
                <c:pt idx="6939">
                  <c:v>8.9952151976151223E-2</c:v>
                </c:pt>
                <c:pt idx="6940">
                  <c:v>8.996018348948015E-2</c:v>
                </c:pt>
                <c:pt idx="6941">
                  <c:v>8.9960575256204961E-2</c:v>
                </c:pt>
                <c:pt idx="6942">
                  <c:v>8.9961488028524869E-2</c:v>
                </c:pt>
                <c:pt idx="6943">
                  <c:v>8.9962236843901117E-2</c:v>
                </c:pt>
                <c:pt idx="6944">
                  <c:v>8.9963376387505262E-2</c:v>
                </c:pt>
                <c:pt idx="6945">
                  <c:v>8.9963787510977208E-2</c:v>
                </c:pt>
                <c:pt idx="6946">
                  <c:v>8.9964227619370535E-2</c:v>
                </c:pt>
                <c:pt idx="6947">
                  <c:v>8.9966067379443335E-2</c:v>
                </c:pt>
                <c:pt idx="6948">
                  <c:v>8.9974952498334662E-2</c:v>
                </c:pt>
                <c:pt idx="6949">
                  <c:v>8.9975481820324568E-2</c:v>
                </c:pt>
                <c:pt idx="6950">
                  <c:v>8.9986362014699048E-2</c:v>
                </c:pt>
                <c:pt idx="6951">
                  <c:v>8.9996946034083702E-2</c:v>
                </c:pt>
                <c:pt idx="6952">
                  <c:v>8.9997140268849862E-2</c:v>
                </c:pt>
                <c:pt idx="6953">
                  <c:v>9.0000659061179822E-2</c:v>
                </c:pt>
                <c:pt idx="6954">
                  <c:v>9.0001080704522729E-2</c:v>
                </c:pt>
                <c:pt idx="6955">
                  <c:v>9.0003948961303648E-2</c:v>
                </c:pt>
                <c:pt idx="6956">
                  <c:v>9.0006515940535978E-2</c:v>
                </c:pt>
                <c:pt idx="6957">
                  <c:v>9.000869942245987E-2</c:v>
                </c:pt>
                <c:pt idx="6958">
                  <c:v>9.0011773451357677E-2</c:v>
                </c:pt>
                <c:pt idx="6959">
                  <c:v>9.0013097238329232E-2</c:v>
                </c:pt>
                <c:pt idx="6960">
                  <c:v>9.0016957558544927E-2</c:v>
                </c:pt>
                <c:pt idx="6961">
                  <c:v>9.0019351101672695E-2</c:v>
                </c:pt>
                <c:pt idx="6962">
                  <c:v>9.0020964845089299E-2</c:v>
                </c:pt>
                <c:pt idx="6963">
                  <c:v>9.0021585653193584E-2</c:v>
                </c:pt>
                <c:pt idx="6964">
                  <c:v>9.0028190258227087E-2</c:v>
                </c:pt>
                <c:pt idx="6965">
                  <c:v>9.0030406790657047E-2</c:v>
                </c:pt>
                <c:pt idx="6966">
                  <c:v>9.0032485682765673E-2</c:v>
                </c:pt>
                <c:pt idx="6967">
                  <c:v>9.0035709150889001E-2</c:v>
                </c:pt>
                <c:pt idx="6968">
                  <c:v>9.0036877767350962E-2</c:v>
                </c:pt>
                <c:pt idx="6969">
                  <c:v>9.0044225452889939E-2</c:v>
                </c:pt>
                <c:pt idx="6970">
                  <c:v>9.004544306941635E-2</c:v>
                </c:pt>
                <c:pt idx="6971">
                  <c:v>9.0045467047887878E-2</c:v>
                </c:pt>
                <c:pt idx="6972">
                  <c:v>9.004559070138525E-2</c:v>
                </c:pt>
                <c:pt idx="6973">
                  <c:v>9.0050862257986836E-2</c:v>
                </c:pt>
                <c:pt idx="6974">
                  <c:v>9.0052199777794661E-2</c:v>
                </c:pt>
                <c:pt idx="6975">
                  <c:v>9.0055626736862515E-2</c:v>
                </c:pt>
                <c:pt idx="6976">
                  <c:v>9.006564540163757E-2</c:v>
                </c:pt>
                <c:pt idx="6977">
                  <c:v>9.006585185828285E-2</c:v>
                </c:pt>
                <c:pt idx="6978">
                  <c:v>9.0066794951060125E-2</c:v>
                </c:pt>
                <c:pt idx="6979">
                  <c:v>9.0069657257217522E-2</c:v>
                </c:pt>
                <c:pt idx="6980">
                  <c:v>9.0072654905335517E-2</c:v>
                </c:pt>
                <c:pt idx="6981">
                  <c:v>9.0077771934808828E-2</c:v>
                </c:pt>
                <c:pt idx="6982">
                  <c:v>9.0078132070487482E-2</c:v>
                </c:pt>
                <c:pt idx="6983">
                  <c:v>9.0078137517086793E-2</c:v>
                </c:pt>
                <c:pt idx="6984">
                  <c:v>9.0078870852993098E-2</c:v>
                </c:pt>
                <c:pt idx="6985">
                  <c:v>9.007917391343559E-2</c:v>
                </c:pt>
                <c:pt idx="6986">
                  <c:v>9.0081240167832782E-2</c:v>
                </c:pt>
                <c:pt idx="6987">
                  <c:v>9.0090216074643154E-2</c:v>
                </c:pt>
                <c:pt idx="6988">
                  <c:v>9.0097872120229114E-2</c:v>
                </c:pt>
                <c:pt idx="6989">
                  <c:v>9.0110684959489651E-2</c:v>
                </c:pt>
                <c:pt idx="6990">
                  <c:v>9.0117254067497668E-2</c:v>
                </c:pt>
                <c:pt idx="6991">
                  <c:v>9.012154645888408E-2</c:v>
                </c:pt>
                <c:pt idx="6992">
                  <c:v>9.0123004670356902E-2</c:v>
                </c:pt>
                <c:pt idx="6993">
                  <c:v>9.0130487208113508E-2</c:v>
                </c:pt>
                <c:pt idx="6994">
                  <c:v>9.0130635978486251E-2</c:v>
                </c:pt>
                <c:pt idx="6995">
                  <c:v>9.0130661832904135E-2</c:v>
                </c:pt>
                <c:pt idx="6996">
                  <c:v>9.0131230406445648E-2</c:v>
                </c:pt>
                <c:pt idx="6997">
                  <c:v>9.0131877180636033E-2</c:v>
                </c:pt>
                <c:pt idx="6998">
                  <c:v>9.0133062347441714E-2</c:v>
                </c:pt>
                <c:pt idx="6999">
                  <c:v>9.014403006597832E-2</c:v>
                </c:pt>
                <c:pt idx="7000">
                  <c:v>9.0144740042061217E-2</c:v>
                </c:pt>
                <c:pt idx="7001">
                  <c:v>9.0153494679614241E-2</c:v>
                </c:pt>
                <c:pt idx="7002">
                  <c:v>9.0153827491872965E-2</c:v>
                </c:pt>
                <c:pt idx="7003">
                  <c:v>9.0162445340154954E-2</c:v>
                </c:pt>
                <c:pt idx="7004">
                  <c:v>9.01639789132338E-2</c:v>
                </c:pt>
                <c:pt idx="7005">
                  <c:v>9.0165383150052777E-2</c:v>
                </c:pt>
                <c:pt idx="7006">
                  <c:v>9.0168439982550821E-2</c:v>
                </c:pt>
                <c:pt idx="7007">
                  <c:v>9.0176991585548552E-2</c:v>
                </c:pt>
                <c:pt idx="7008">
                  <c:v>9.0177979738914588E-2</c:v>
                </c:pt>
                <c:pt idx="7009">
                  <c:v>9.01820846295803E-2</c:v>
                </c:pt>
                <c:pt idx="7010">
                  <c:v>9.0183012316925201E-2</c:v>
                </c:pt>
                <c:pt idx="7011">
                  <c:v>9.0184129522090012E-2</c:v>
                </c:pt>
                <c:pt idx="7012">
                  <c:v>9.0189460046537384E-2</c:v>
                </c:pt>
                <c:pt idx="7013">
                  <c:v>9.0191100702830956E-2</c:v>
                </c:pt>
                <c:pt idx="7014">
                  <c:v>9.0197215793560423E-2</c:v>
                </c:pt>
                <c:pt idx="7015">
                  <c:v>9.0200908473359084E-2</c:v>
                </c:pt>
                <c:pt idx="7016">
                  <c:v>9.0206576314819167E-2</c:v>
                </c:pt>
                <c:pt idx="7017">
                  <c:v>9.0207218621307178E-2</c:v>
                </c:pt>
                <c:pt idx="7018">
                  <c:v>9.0209423950337111E-2</c:v>
                </c:pt>
                <c:pt idx="7019">
                  <c:v>9.0213415607779984E-2</c:v>
                </c:pt>
                <c:pt idx="7020">
                  <c:v>9.0223923019081817E-2</c:v>
                </c:pt>
                <c:pt idx="7021">
                  <c:v>9.0239557928178754E-2</c:v>
                </c:pt>
                <c:pt idx="7022">
                  <c:v>9.0247993174742469E-2</c:v>
                </c:pt>
                <c:pt idx="7023">
                  <c:v>9.02481760939466E-2</c:v>
                </c:pt>
                <c:pt idx="7024">
                  <c:v>9.0248667804260607E-2</c:v>
                </c:pt>
                <c:pt idx="7025">
                  <c:v>9.0251087337633332E-2</c:v>
                </c:pt>
                <c:pt idx="7026">
                  <c:v>9.0256268501388945E-2</c:v>
                </c:pt>
                <c:pt idx="7027">
                  <c:v>9.0257237697501491E-2</c:v>
                </c:pt>
                <c:pt idx="7028">
                  <c:v>9.0257298774774328E-2</c:v>
                </c:pt>
                <c:pt idx="7029">
                  <c:v>9.0260836639964231E-2</c:v>
                </c:pt>
                <c:pt idx="7030">
                  <c:v>9.0264657025254116E-2</c:v>
                </c:pt>
                <c:pt idx="7031">
                  <c:v>9.0267244447013867E-2</c:v>
                </c:pt>
                <c:pt idx="7032">
                  <c:v>9.0271306726844927E-2</c:v>
                </c:pt>
                <c:pt idx="7033">
                  <c:v>9.0273432927175962E-2</c:v>
                </c:pt>
                <c:pt idx="7034">
                  <c:v>9.0277458099891544E-2</c:v>
                </c:pt>
                <c:pt idx="7035">
                  <c:v>9.0277510413924872E-2</c:v>
                </c:pt>
                <c:pt idx="7036">
                  <c:v>9.028507649789537E-2</c:v>
                </c:pt>
                <c:pt idx="7037">
                  <c:v>9.0293120095299759E-2</c:v>
                </c:pt>
                <c:pt idx="7038">
                  <c:v>9.0297459967333488E-2</c:v>
                </c:pt>
                <c:pt idx="7039">
                  <c:v>9.0297960041556713E-2</c:v>
                </c:pt>
                <c:pt idx="7040">
                  <c:v>9.0307571230455019E-2</c:v>
                </c:pt>
                <c:pt idx="7041">
                  <c:v>9.0307659810922397E-2</c:v>
                </c:pt>
                <c:pt idx="7042">
                  <c:v>9.0310926865416905E-2</c:v>
                </c:pt>
                <c:pt idx="7043">
                  <c:v>9.0311753276220957E-2</c:v>
                </c:pt>
                <c:pt idx="7044">
                  <c:v>9.031186844089005E-2</c:v>
                </c:pt>
                <c:pt idx="7045">
                  <c:v>9.0313646062947742E-2</c:v>
                </c:pt>
                <c:pt idx="7046">
                  <c:v>9.0313872005376508E-2</c:v>
                </c:pt>
                <c:pt idx="7047">
                  <c:v>9.0314510741748663E-2</c:v>
                </c:pt>
                <c:pt idx="7048">
                  <c:v>9.0317136380479016E-2</c:v>
                </c:pt>
                <c:pt idx="7049">
                  <c:v>9.031764759527959E-2</c:v>
                </c:pt>
                <c:pt idx="7050">
                  <c:v>9.0324359392213088E-2</c:v>
                </c:pt>
                <c:pt idx="7051">
                  <c:v>9.0326821793916129E-2</c:v>
                </c:pt>
                <c:pt idx="7052">
                  <c:v>9.0328639578998893E-2</c:v>
                </c:pt>
                <c:pt idx="7053">
                  <c:v>9.0336173753856872E-2</c:v>
                </c:pt>
                <c:pt idx="7054">
                  <c:v>9.0337105372817167E-2</c:v>
                </c:pt>
                <c:pt idx="7055">
                  <c:v>9.0339175714524239E-2</c:v>
                </c:pt>
                <c:pt idx="7056">
                  <c:v>9.0341741209910426E-2</c:v>
                </c:pt>
                <c:pt idx="7057">
                  <c:v>9.0345628639231276E-2</c:v>
                </c:pt>
                <c:pt idx="7058">
                  <c:v>9.0345906299738751E-2</c:v>
                </c:pt>
                <c:pt idx="7059">
                  <c:v>9.0355320500606948E-2</c:v>
                </c:pt>
                <c:pt idx="7060">
                  <c:v>9.035674005994962E-2</c:v>
                </c:pt>
                <c:pt idx="7061">
                  <c:v>9.0357262653781939E-2</c:v>
                </c:pt>
                <c:pt idx="7062">
                  <c:v>9.0360169332051321E-2</c:v>
                </c:pt>
                <c:pt idx="7063">
                  <c:v>9.0368184693837186E-2</c:v>
                </c:pt>
                <c:pt idx="7064">
                  <c:v>9.037349039536631E-2</c:v>
                </c:pt>
                <c:pt idx="7065">
                  <c:v>9.0380362897925615E-2</c:v>
                </c:pt>
                <c:pt idx="7066">
                  <c:v>9.0381729892757501E-2</c:v>
                </c:pt>
                <c:pt idx="7067">
                  <c:v>9.03830376284466E-2</c:v>
                </c:pt>
                <c:pt idx="7068">
                  <c:v>9.0383142379530934E-2</c:v>
                </c:pt>
                <c:pt idx="7069">
                  <c:v>9.0388812912664138E-2</c:v>
                </c:pt>
                <c:pt idx="7070">
                  <c:v>9.0391987481007546E-2</c:v>
                </c:pt>
                <c:pt idx="7071">
                  <c:v>9.0398326357352093E-2</c:v>
                </c:pt>
                <c:pt idx="7072">
                  <c:v>9.0410937586237181E-2</c:v>
                </c:pt>
                <c:pt idx="7073">
                  <c:v>9.0415203322005089E-2</c:v>
                </c:pt>
                <c:pt idx="7074">
                  <c:v>9.0422097594086884E-2</c:v>
                </c:pt>
                <c:pt idx="7075">
                  <c:v>9.0423393451680975E-2</c:v>
                </c:pt>
                <c:pt idx="7076">
                  <c:v>9.0432683117559781E-2</c:v>
                </c:pt>
                <c:pt idx="7077">
                  <c:v>9.0433863079853308E-2</c:v>
                </c:pt>
                <c:pt idx="7078">
                  <c:v>9.0434219010727651E-2</c:v>
                </c:pt>
                <c:pt idx="7079">
                  <c:v>9.043438358321737E-2</c:v>
                </c:pt>
                <c:pt idx="7080">
                  <c:v>9.0437493085013615E-2</c:v>
                </c:pt>
                <c:pt idx="7081">
                  <c:v>9.0439623455686416E-2</c:v>
                </c:pt>
                <c:pt idx="7082">
                  <c:v>9.0440504819441603E-2</c:v>
                </c:pt>
                <c:pt idx="7083">
                  <c:v>9.0441947264285782E-2</c:v>
                </c:pt>
                <c:pt idx="7084">
                  <c:v>9.0442094903918663E-2</c:v>
                </c:pt>
                <c:pt idx="7085">
                  <c:v>9.0443149767177461E-2</c:v>
                </c:pt>
                <c:pt idx="7086">
                  <c:v>9.0444770991168544E-2</c:v>
                </c:pt>
                <c:pt idx="7087">
                  <c:v>9.0445338069153169E-2</c:v>
                </c:pt>
                <c:pt idx="7088">
                  <c:v>9.0456424500458543E-2</c:v>
                </c:pt>
                <c:pt idx="7089">
                  <c:v>9.045944338837246E-2</c:v>
                </c:pt>
                <c:pt idx="7090">
                  <c:v>9.0460839906341864E-2</c:v>
                </c:pt>
                <c:pt idx="7091">
                  <c:v>9.046362076231422E-2</c:v>
                </c:pt>
                <c:pt idx="7092">
                  <c:v>9.0466502283053973E-2</c:v>
                </c:pt>
                <c:pt idx="7093">
                  <c:v>9.0473210330578369E-2</c:v>
                </c:pt>
                <c:pt idx="7094">
                  <c:v>9.0473538110064297E-2</c:v>
                </c:pt>
                <c:pt idx="7095">
                  <c:v>9.0473667690915291E-2</c:v>
                </c:pt>
                <c:pt idx="7096">
                  <c:v>9.0475029154295991E-2</c:v>
                </c:pt>
                <c:pt idx="7097">
                  <c:v>9.0476795524126741E-2</c:v>
                </c:pt>
                <c:pt idx="7098">
                  <c:v>9.0482080352500605E-2</c:v>
                </c:pt>
                <c:pt idx="7099">
                  <c:v>9.0492614526855142E-2</c:v>
                </c:pt>
                <c:pt idx="7100">
                  <c:v>9.0492960503830849E-2</c:v>
                </c:pt>
                <c:pt idx="7101">
                  <c:v>9.0494189213536552E-2</c:v>
                </c:pt>
                <c:pt idx="7102">
                  <c:v>9.0495969704643034E-2</c:v>
                </c:pt>
                <c:pt idx="7103">
                  <c:v>9.049680050744123E-2</c:v>
                </c:pt>
                <c:pt idx="7104">
                  <c:v>9.0504142998938344E-2</c:v>
                </c:pt>
                <c:pt idx="7105">
                  <c:v>9.0506565878678238E-2</c:v>
                </c:pt>
                <c:pt idx="7106">
                  <c:v>9.0521949888383524E-2</c:v>
                </c:pt>
                <c:pt idx="7107">
                  <c:v>9.0527306393445139E-2</c:v>
                </c:pt>
                <c:pt idx="7108">
                  <c:v>9.0531894888732908E-2</c:v>
                </c:pt>
                <c:pt idx="7109">
                  <c:v>9.0535851301334597E-2</c:v>
                </c:pt>
                <c:pt idx="7110">
                  <c:v>9.0538932714514284E-2</c:v>
                </c:pt>
                <c:pt idx="7111">
                  <c:v>9.0546544833783119E-2</c:v>
                </c:pt>
                <c:pt idx="7112">
                  <c:v>9.0546978426451749E-2</c:v>
                </c:pt>
                <c:pt idx="7113">
                  <c:v>9.0551106561988351E-2</c:v>
                </c:pt>
                <c:pt idx="7114">
                  <c:v>9.0551729901352782E-2</c:v>
                </c:pt>
                <c:pt idx="7115">
                  <c:v>9.05557951867271E-2</c:v>
                </c:pt>
                <c:pt idx="7116">
                  <c:v>9.0557959601667751E-2</c:v>
                </c:pt>
                <c:pt idx="7117">
                  <c:v>9.0557959883559538E-2</c:v>
                </c:pt>
                <c:pt idx="7118">
                  <c:v>9.0558586819968409E-2</c:v>
                </c:pt>
                <c:pt idx="7119">
                  <c:v>9.0559922496552522E-2</c:v>
                </c:pt>
                <c:pt idx="7120">
                  <c:v>9.0561113235901824E-2</c:v>
                </c:pt>
                <c:pt idx="7121">
                  <c:v>9.0566614938540832E-2</c:v>
                </c:pt>
                <c:pt idx="7122">
                  <c:v>9.0569444793926646E-2</c:v>
                </c:pt>
                <c:pt idx="7123">
                  <c:v>9.0575910828008643E-2</c:v>
                </c:pt>
                <c:pt idx="7124">
                  <c:v>9.0582341887943216E-2</c:v>
                </c:pt>
                <c:pt idx="7125">
                  <c:v>9.0587867088024632E-2</c:v>
                </c:pt>
                <c:pt idx="7126">
                  <c:v>9.059206626073607E-2</c:v>
                </c:pt>
                <c:pt idx="7127">
                  <c:v>9.0594430464876918E-2</c:v>
                </c:pt>
                <c:pt idx="7128">
                  <c:v>9.059564480325899E-2</c:v>
                </c:pt>
                <c:pt idx="7129">
                  <c:v>9.0595976546291396E-2</c:v>
                </c:pt>
                <c:pt idx="7130">
                  <c:v>9.0597041483407525E-2</c:v>
                </c:pt>
                <c:pt idx="7131">
                  <c:v>9.0597418832921578E-2</c:v>
                </c:pt>
                <c:pt idx="7132">
                  <c:v>9.0598617232490408E-2</c:v>
                </c:pt>
                <c:pt idx="7133">
                  <c:v>9.0606286753979984E-2</c:v>
                </c:pt>
                <c:pt idx="7134">
                  <c:v>9.0610163650214556E-2</c:v>
                </c:pt>
                <c:pt idx="7135">
                  <c:v>9.0610338720838693E-2</c:v>
                </c:pt>
                <c:pt idx="7136">
                  <c:v>9.0611022769667995E-2</c:v>
                </c:pt>
                <c:pt idx="7137">
                  <c:v>9.0611600350530716E-2</c:v>
                </c:pt>
                <c:pt idx="7138">
                  <c:v>9.0612210443056493E-2</c:v>
                </c:pt>
                <c:pt idx="7139">
                  <c:v>9.0616497868653459E-2</c:v>
                </c:pt>
                <c:pt idx="7140">
                  <c:v>9.0618910131016792E-2</c:v>
                </c:pt>
                <c:pt idx="7141">
                  <c:v>9.0624004820428136E-2</c:v>
                </c:pt>
                <c:pt idx="7142">
                  <c:v>9.0624620539034431E-2</c:v>
                </c:pt>
                <c:pt idx="7143">
                  <c:v>9.0625101943177314E-2</c:v>
                </c:pt>
                <c:pt idx="7144">
                  <c:v>9.0626214903574739E-2</c:v>
                </c:pt>
                <c:pt idx="7145">
                  <c:v>9.0641183998649622E-2</c:v>
                </c:pt>
                <c:pt idx="7146">
                  <c:v>9.0642014830411011E-2</c:v>
                </c:pt>
                <c:pt idx="7147">
                  <c:v>9.0642044827338022E-2</c:v>
                </c:pt>
                <c:pt idx="7148">
                  <c:v>9.0643243270984178E-2</c:v>
                </c:pt>
                <c:pt idx="7149">
                  <c:v>9.0645437596225523E-2</c:v>
                </c:pt>
                <c:pt idx="7150">
                  <c:v>9.0646783665580516E-2</c:v>
                </c:pt>
                <c:pt idx="7151">
                  <c:v>9.0649272118311211E-2</c:v>
                </c:pt>
                <c:pt idx="7152">
                  <c:v>9.0651884773077396E-2</c:v>
                </c:pt>
                <c:pt idx="7153">
                  <c:v>9.0652685588769585E-2</c:v>
                </c:pt>
                <c:pt idx="7154">
                  <c:v>9.0659451781710643E-2</c:v>
                </c:pt>
                <c:pt idx="7155">
                  <c:v>9.0660677672118384E-2</c:v>
                </c:pt>
                <c:pt idx="7156">
                  <c:v>9.0662762079608883E-2</c:v>
                </c:pt>
                <c:pt idx="7157">
                  <c:v>9.0677188113694032E-2</c:v>
                </c:pt>
                <c:pt idx="7158">
                  <c:v>9.0680642688813401E-2</c:v>
                </c:pt>
                <c:pt idx="7159">
                  <c:v>9.0682556213035614E-2</c:v>
                </c:pt>
                <c:pt idx="7160">
                  <c:v>9.0685303698257128E-2</c:v>
                </c:pt>
                <c:pt idx="7161">
                  <c:v>9.0688028513721569E-2</c:v>
                </c:pt>
                <c:pt idx="7162">
                  <c:v>9.0688562460112407E-2</c:v>
                </c:pt>
                <c:pt idx="7163">
                  <c:v>9.0690564678592892E-2</c:v>
                </c:pt>
                <c:pt idx="7164">
                  <c:v>9.0692928476187415E-2</c:v>
                </c:pt>
                <c:pt idx="7165">
                  <c:v>9.0695078011188549E-2</c:v>
                </c:pt>
                <c:pt idx="7166">
                  <c:v>9.0701671914671322E-2</c:v>
                </c:pt>
                <c:pt idx="7167">
                  <c:v>9.0704498657374011E-2</c:v>
                </c:pt>
                <c:pt idx="7168">
                  <c:v>9.0714256595618645E-2</c:v>
                </c:pt>
                <c:pt idx="7169">
                  <c:v>9.0716813836496379E-2</c:v>
                </c:pt>
                <c:pt idx="7170">
                  <c:v>9.0718590646426775E-2</c:v>
                </c:pt>
                <c:pt idx="7171">
                  <c:v>9.0723945120099792E-2</c:v>
                </c:pt>
                <c:pt idx="7172">
                  <c:v>9.0731738458987396E-2</c:v>
                </c:pt>
                <c:pt idx="7173">
                  <c:v>9.07320693222671E-2</c:v>
                </c:pt>
                <c:pt idx="7174">
                  <c:v>9.0734908351975674E-2</c:v>
                </c:pt>
                <c:pt idx="7175">
                  <c:v>9.0735170228463377E-2</c:v>
                </c:pt>
                <c:pt idx="7176">
                  <c:v>9.0735578441982462E-2</c:v>
                </c:pt>
                <c:pt idx="7177">
                  <c:v>9.0736233680321354E-2</c:v>
                </c:pt>
                <c:pt idx="7178">
                  <c:v>9.0736909942688154E-2</c:v>
                </c:pt>
                <c:pt idx="7179">
                  <c:v>9.0746008264715086E-2</c:v>
                </c:pt>
                <c:pt idx="7180">
                  <c:v>9.0751136120329076E-2</c:v>
                </c:pt>
                <c:pt idx="7181">
                  <c:v>9.0751140690499846E-2</c:v>
                </c:pt>
                <c:pt idx="7182">
                  <c:v>9.0752843505907954E-2</c:v>
                </c:pt>
                <c:pt idx="7183">
                  <c:v>9.0754352942859579E-2</c:v>
                </c:pt>
                <c:pt idx="7184">
                  <c:v>9.0758652829843661E-2</c:v>
                </c:pt>
                <c:pt idx="7185">
                  <c:v>9.0764751706065711E-2</c:v>
                </c:pt>
                <c:pt idx="7186">
                  <c:v>9.0764893151180984E-2</c:v>
                </c:pt>
                <c:pt idx="7187">
                  <c:v>9.0765305289421921E-2</c:v>
                </c:pt>
                <c:pt idx="7188">
                  <c:v>9.0769934293215351E-2</c:v>
                </c:pt>
                <c:pt idx="7189">
                  <c:v>9.0788884137850162E-2</c:v>
                </c:pt>
                <c:pt idx="7190">
                  <c:v>9.0790875277776517E-2</c:v>
                </c:pt>
                <c:pt idx="7191">
                  <c:v>9.079149452839147E-2</c:v>
                </c:pt>
                <c:pt idx="7192">
                  <c:v>9.0792137761638025E-2</c:v>
                </c:pt>
                <c:pt idx="7193">
                  <c:v>9.0796515510120079E-2</c:v>
                </c:pt>
                <c:pt idx="7194">
                  <c:v>9.0798682454044169E-2</c:v>
                </c:pt>
                <c:pt idx="7195">
                  <c:v>9.0798991060973555E-2</c:v>
                </c:pt>
                <c:pt idx="7196">
                  <c:v>9.0801062535171978E-2</c:v>
                </c:pt>
                <c:pt idx="7197">
                  <c:v>9.080226206341642E-2</c:v>
                </c:pt>
                <c:pt idx="7198">
                  <c:v>9.0806107807127598E-2</c:v>
                </c:pt>
                <c:pt idx="7199">
                  <c:v>9.0806624346500955E-2</c:v>
                </c:pt>
                <c:pt idx="7200">
                  <c:v>9.0809606525524833E-2</c:v>
                </c:pt>
                <c:pt idx="7201">
                  <c:v>9.0811894508464622E-2</c:v>
                </c:pt>
                <c:pt idx="7202">
                  <c:v>9.0812585032798543E-2</c:v>
                </c:pt>
                <c:pt idx="7203">
                  <c:v>9.0814950475079023E-2</c:v>
                </c:pt>
                <c:pt idx="7204">
                  <c:v>9.0818621025529844E-2</c:v>
                </c:pt>
                <c:pt idx="7205">
                  <c:v>9.0820264308143356E-2</c:v>
                </c:pt>
                <c:pt idx="7206">
                  <c:v>9.0820963562214349E-2</c:v>
                </c:pt>
                <c:pt idx="7207">
                  <c:v>9.0823661141871431E-2</c:v>
                </c:pt>
                <c:pt idx="7208">
                  <c:v>9.0823679556922998E-2</c:v>
                </c:pt>
                <c:pt idx="7209">
                  <c:v>9.0826172248384227E-2</c:v>
                </c:pt>
                <c:pt idx="7210">
                  <c:v>9.0833460594129528E-2</c:v>
                </c:pt>
                <c:pt idx="7211">
                  <c:v>9.0833580517713966E-2</c:v>
                </c:pt>
                <c:pt idx="7212">
                  <c:v>9.0836038303175243E-2</c:v>
                </c:pt>
                <c:pt idx="7213">
                  <c:v>9.0836167335375292E-2</c:v>
                </c:pt>
                <c:pt idx="7214">
                  <c:v>9.0840986962406375E-2</c:v>
                </c:pt>
                <c:pt idx="7215">
                  <c:v>9.0841121324658922E-2</c:v>
                </c:pt>
                <c:pt idx="7216">
                  <c:v>9.0841645086859713E-2</c:v>
                </c:pt>
                <c:pt idx="7217">
                  <c:v>9.0845279231376252E-2</c:v>
                </c:pt>
                <c:pt idx="7218">
                  <c:v>9.084762611145572E-2</c:v>
                </c:pt>
                <c:pt idx="7219">
                  <c:v>9.0847762173701468E-2</c:v>
                </c:pt>
                <c:pt idx="7220">
                  <c:v>9.0848605084142983E-2</c:v>
                </c:pt>
                <c:pt idx="7221">
                  <c:v>9.0849960836772603E-2</c:v>
                </c:pt>
                <c:pt idx="7222">
                  <c:v>9.0852723231576796E-2</c:v>
                </c:pt>
                <c:pt idx="7223">
                  <c:v>9.0853817717677948E-2</c:v>
                </c:pt>
                <c:pt idx="7224">
                  <c:v>9.08629565293297E-2</c:v>
                </c:pt>
                <c:pt idx="7225">
                  <c:v>9.0865873536844791E-2</c:v>
                </c:pt>
                <c:pt idx="7226">
                  <c:v>9.0872778574790633E-2</c:v>
                </c:pt>
                <c:pt idx="7227">
                  <c:v>9.0877711110629991E-2</c:v>
                </c:pt>
                <c:pt idx="7228">
                  <c:v>9.0880793038844193E-2</c:v>
                </c:pt>
                <c:pt idx="7229">
                  <c:v>9.0881482546752934E-2</c:v>
                </c:pt>
                <c:pt idx="7230">
                  <c:v>9.0891008698577691E-2</c:v>
                </c:pt>
                <c:pt idx="7231">
                  <c:v>9.0900761285283044E-2</c:v>
                </c:pt>
                <c:pt idx="7232">
                  <c:v>9.0904034369251985E-2</c:v>
                </c:pt>
                <c:pt idx="7233">
                  <c:v>9.0905464900103441E-2</c:v>
                </c:pt>
                <c:pt idx="7234">
                  <c:v>9.0906484019870309E-2</c:v>
                </c:pt>
                <c:pt idx="7235">
                  <c:v>9.0914544406548892E-2</c:v>
                </c:pt>
                <c:pt idx="7236">
                  <c:v>9.0926808100753487E-2</c:v>
                </c:pt>
                <c:pt idx="7237">
                  <c:v>9.0927574381853032E-2</c:v>
                </c:pt>
                <c:pt idx="7238">
                  <c:v>9.0932299932365873E-2</c:v>
                </c:pt>
                <c:pt idx="7239">
                  <c:v>9.0938812355956383E-2</c:v>
                </c:pt>
                <c:pt idx="7240">
                  <c:v>9.0948045458572102E-2</c:v>
                </c:pt>
                <c:pt idx="7241">
                  <c:v>9.0950174713772688E-2</c:v>
                </c:pt>
                <c:pt idx="7242">
                  <c:v>9.09578746878352E-2</c:v>
                </c:pt>
                <c:pt idx="7243">
                  <c:v>9.0964954341906226E-2</c:v>
                </c:pt>
                <c:pt idx="7244">
                  <c:v>9.0966717412846648E-2</c:v>
                </c:pt>
                <c:pt idx="7245">
                  <c:v>9.097451066000331E-2</c:v>
                </c:pt>
                <c:pt idx="7246">
                  <c:v>9.0974649557865259E-2</c:v>
                </c:pt>
                <c:pt idx="7247">
                  <c:v>9.0983124464966106E-2</c:v>
                </c:pt>
                <c:pt idx="7248">
                  <c:v>9.0986569387420987E-2</c:v>
                </c:pt>
                <c:pt idx="7249">
                  <c:v>9.0987800192156215E-2</c:v>
                </c:pt>
                <c:pt idx="7250">
                  <c:v>9.0989596395700922E-2</c:v>
                </c:pt>
                <c:pt idx="7251">
                  <c:v>9.0995014092453794E-2</c:v>
                </c:pt>
                <c:pt idx="7252">
                  <c:v>9.0996291522543238E-2</c:v>
                </c:pt>
                <c:pt idx="7253">
                  <c:v>9.0999177323400016E-2</c:v>
                </c:pt>
                <c:pt idx="7254">
                  <c:v>9.1000492724730778E-2</c:v>
                </c:pt>
                <c:pt idx="7255">
                  <c:v>9.1001937362777618E-2</c:v>
                </c:pt>
                <c:pt idx="7256">
                  <c:v>9.1002295422557195E-2</c:v>
                </c:pt>
                <c:pt idx="7257">
                  <c:v>9.1003471195862426E-2</c:v>
                </c:pt>
                <c:pt idx="7258">
                  <c:v>9.1017983282164927E-2</c:v>
                </c:pt>
                <c:pt idx="7259">
                  <c:v>9.1019923157902874E-2</c:v>
                </c:pt>
                <c:pt idx="7260">
                  <c:v>9.1021733065674057E-2</c:v>
                </c:pt>
                <c:pt idx="7261">
                  <c:v>9.102366364284166E-2</c:v>
                </c:pt>
                <c:pt idx="7262">
                  <c:v>9.1024290695914972E-2</c:v>
                </c:pt>
                <c:pt idx="7263">
                  <c:v>9.1026636203302216E-2</c:v>
                </c:pt>
                <c:pt idx="7264">
                  <c:v>9.1033519959361403E-2</c:v>
                </c:pt>
                <c:pt idx="7265">
                  <c:v>9.1034263789177172E-2</c:v>
                </c:pt>
                <c:pt idx="7266">
                  <c:v>9.1036039450493531E-2</c:v>
                </c:pt>
                <c:pt idx="7267">
                  <c:v>9.1036584762261077E-2</c:v>
                </c:pt>
                <c:pt idx="7268">
                  <c:v>9.1037507676029208E-2</c:v>
                </c:pt>
                <c:pt idx="7269">
                  <c:v>9.103885273953459E-2</c:v>
                </c:pt>
                <c:pt idx="7270">
                  <c:v>9.1042024174308026E-2</c:v>
                </c:pt>
                <c:pt idx="7271">
                  <c:v>9.10510142037987E-2</c:v>
                </c:pt>
                <c:pt idx="7272">
                  <c:v>9.1053287144277711E-2</c:v>
                </c:pt>
                <c:pt idx="7273">
                  <c:v>9.1063953372644904E-2</c:v>
                </c:pt>
                <c:pt idx="7274">
                  <c:v>9.1069378344577512E-2</c:v>
                </c:pt>
                <c:pt idx="7275">
                  <c:v>9.1070692061042291E-2</c:v>
                </c:pt>
                <c:pt idx="7276">
                  <c:v>9.1073333343905161E-2</c:v>
                </c:pt>
                <c:pt idx="7277">
                  <c:v>9.1073612899771159E-2</c:v>
                </c:pt>
                <c:pt idx="7278">
                  <c:v>9.108229218502642E-2</c:v>
                </c:pt>
                <c:pt idx="7279">
                  <c:v>9.1083150397731558E-2</c:v>
                </c:pt>
                <c:pt idx="7280">
                  <c:v>9.1084833668974408E-2</c:v>
                </c:pt>
                <c:pt idx="7281">
                  <c:v>9.1087159383744898E-2</c:v>
                </c:pt>
                <c:pt idx="7282">
                  <c:v>9.1093159258577444E-2</c:v>
                </c:pt>
                <c:pt idx="7283">
                  <c:v>9.1101163340582644E-2</c:v>
                </c:pt>
                <c:pt idx="7284">
                  <c:v>9.1104437440045885E-2</c:v>
                </c:pt>
                <c:pt idx="7285">
                  <c:v>9.1109694725652543E-2</c:v>
                </c:pt>
                <c:pt idx="7286">
                  <c:v>9.1111507636407421E-2</c:v>
                </c:pt>
                <c:pt idx="7287">
                  <c:v>9.1114774896128847E-2</c:v>
                </c:pt>
                <c:pt idx="7288">
                  <c:v>9.1121604907844753E-2</c:v>
                </c:pt>
                <c:pt idx="7289">
                  <c:v>9.1121782605689039E-2</c:v>
                </c:pt>
                <c:pt idx="7290">
                  <c:v>9.1135043953749467E-2</c:v>
                </c:pt>
                <c:pt idx="7291">
                  <c:v>9.1135935030480092E-2</c:v>
                </c:pt>
                <c:pt idx="7292">
                  <c:v>9.1148179995611284E-2</c:v>
                </c:pt>
                <c:pt idx="7293">
                  <c:v>9.1151492238267726E-2</c:v>
                </c:pt>
                <c:pt idx="7294">
                  <c:v>9.1153660270692424E-2</c:v>
                </c:pt>
                <c:pt idx="7295">
                  <c:v>9.1161087870272411E-2</c:v>
                </c:pt>
                <c:pt idx="7296">
                  <c:v>9.1162643973208765E-2</c:v>
                </c:pt>
                <c:pt idx="7297">
                  <c:v>9.1162689247170331E-2</c:v>
                </c:pt>
                <c:pt idx="7298">
                  <c:v>9.1164224673813063E-2</c:v>
                </c:pt>
                <c:pt idx="7299">
                  <c:v>9.1169097130259821E-2</c:v>
                </c:pt>
                <c:pt idx="7300">
                  <c:v>9.1170716479051978E-2</c:v>
                </c:pt>
                <c:pt idx="7301">
                  <c:v>9.1177655529623827E-2</c:v>
                </c:pt>
                <c:pt idx="7302">
                  <c:v>9.1178248034771814E-2</c:v>
                </c:pt>
                <c:pt idx="7303">
                  <c:v>9.1179508443353763E-2</c:v>
                </c:pt>
                <c:pt idx="7304">
                  <c:v>9.118441493044295E-2</c:v>
                </c:pt>
                <c:pt idx="7305">
                  <c:v>9.1185341940897766E-2</c:v>
                </c:pt>
                <c:pt idx="7306">
                  <c:v>9.1187617416430708E-2</c:v>
                </c:pt>
                <c:pt idx="7307">
                  <c:v>9.1190176887606167E-2</c:v>
                </c:pt>
                <c:pt idx="7308">
                  <c:v>9.119115122868178E-2</c:v>
                </c:pt>
                <c:pt idx="7309">
                  <c:v>9.1194464870741093E-2</c:v>
                </c:pt>
                <c:pt idx="7310">
                  <c:v>9.1196770658488746E-2</c:v>
                </c:pt>
                <c:pt idx="7311">
                  <c:v>9.1204346809827502E-2</c:v>
                </c:pt>
                <c:pt idx="7312">
                  <c:v>9.1207364997155177E-2</c:v>
                </c:pt>
                <c:pt idx="7313">
                  <c:v>9.121099474919897E-2</c:v>
                </c:pt>
                <c:pt idx="7314">
                  <c:v>9.1214232817988114E-2</c:v>
                </c:pt>
                <c:pt idx="7315">
                  <c:v>9.1219132165709968E-2</c:v>
                </c:pt>
                <c:pt idx="7316">
                  <c:v>9.1221982945618021E-2</c:v>
                </c:pt>
                <c:pt idx="7317">
                  <c:v>9.1223325042319281E-2</c:v>
                </c:pt>
                <c:pt idx="7318">
                  <c:v>9.1223576683309174E-2</c:v>
                </c:pt>
                <c:pt idx="7319">
                  <c:v>9.122444455313071E-2</c:v>
                </c:pt>
                <c:pt idx="7320">
                  <c:v>9.1231004437834398E-2</c:v>
                </c:pt>
                <c:pt idx="7321">
                  <c:v>9.1231060554642127E-2</c:v>
                </c:pt>
                <c:pt idx="7322">
                  <c:v>9.123133779108461E-2</c:v>
                </c:pt>
                <c:pt idx="7323">
                  <c:v>9.1235624996088685E-2</c:v>
                </c:pt>
                <c:pt idx="7324">
                  <c:v>9.1242335676998715E-2</c:v>
                </c:pt>
                <c:pt idx="7325">
                  <c:v>9.124874423589957E-2</c:v>
                </c:pt>
                <c:pt idx="7326">
                  <c:v>9.1258004360840819E-2</c:v>
                </c:pt>
                <c:pt idx="7327">
                  <c:v>9.1266626492595371E-2</c:v>
                </c:pt>
                <c:pt idx="7328">
                  <c:v>9.1268916179145107E-2</c:v>
                </c:pt>
                <c:pt idx="7329">
                  <c:v>9.1272605902750617E-2</c:v>
                </c:pt>
                <c:pt idx="7330">
                  <c:v>9.1272855735881467E-2</c:v>
                </c:pt>
                <c:pt idx="7331">
                  <c:v>9.1274403751308228E-2</c:v>
                </c:pt>
                <c:pt idx="7332">
                  <c:v>9.1279254615395974E-2</c:v>
                </c:pt>
                <c:pt idx="7333">
                  <c:v>9.12834666334391E-2</c:v>
                </c:pt>
                <c:pt idx="7334">
                  <c:v>9.1285604700132209E-2</c:v>
                </c:pt>
                <c:pt idx="7335">
                  <c:v>9.1287180355701547E-2</c:v>
                </c:pt>
                <c:pt idx="7336">
                  <c:v>9.1288102280499814E-2</c:v>
                </c:pt>
                <c:pt idx="7337">
                  <c:v>9.1288289117554308E-2</c:v>
                </c:pt>
                <c:pt idx="7338">
                  <c:v>9.1290517133412852E-2</c:v>
                </c:pt>
                <c:pt idx="7339">
                  <c:v>9.1290551131574721E-2</c:v>
                </c:pt>
                <c:pt idx="7340">
                  <c:v>9.129481998283405E-2</c:v>
                </c:pt>
                <c:pt idx="7341">
                  <c:v>9.129499417202025E-2</c:v>
                </c:pt>
                <c:pt idx="7342">
                  <c:v>9.1300429343828468E-2</c:v>
                </c:pt>
                <c:pt idx="7343">
                  <c:v>9.1301786978724431E-2</c:v>
                </c:pt>
                <c:pt idx="7344">
                  <c:v>9.1301954870289054E-2</c:v>
                </c:pt>
                <c:pt idx="7345">
                  <c:v>9.1301978865962183E-2</c:v>
                </c:pt>
                <c:pt idx="7346">
                  <c:v>9.1305146126544889E-2</c:v>
                </c:pt>
                <c:pt idx="7347">
                  <c:v>9.1311744845363266E-2</c:v>
                </c:pt>
                <c:pt idx="7348">
                  <c:v>9.1312542366844732E-2</c:v>
                </c:pt>
                <c:pt idx="7349">
                  <c:v>9.1317265465708411E-2</c:v>
                </c:pt>
                <c:pt idx="7350">
                  <c:v>9.1319505752589694E-2</c:v>
                </c:pt>
                <c:pt idx="7351">
                  <c:v>9.1320767237238823E-2</c:v>
                </c:pt>
                <c:pt idx="7352">
                  <c:v>9.1326716308867212E-2</c:v>
                </c:pt>
                <c:pt idx="7353">
                  <c:v>9.1329036592959087E-2</c:v>
                </c:pt>
                <c:pt idx="7354">
                  <c:v>9.133268533832245E-2</c:v>
                </c:pt>
                <c:pt idx="7355">
                  <c:v>9.1332885573959258E-2</c:v>
                </c:pt>
                <c:pt idx="7356">
                  <c:v>9.1335323892173359E-2</c:v>
                </c:pt>
                <c:pt idx="7357">
                  <c:v>9.1338195263234612E-2</c:v>
                </c:pt>
                <c:pt idx="7358">
                  <c:v>9.1339680532425443E-2</c:v>
                </c:pt>
                <c:pt idx="7359">
                  <c:v>9.1340455140423146E-2</c:v>
                </c:pt>
                <c:pt idx="7360">
                  <c:v>9.1340751311165397E-2</c:v>
                </c:pt>
                <c:pt idx="7361">
                  <c:v>9.1343372390586069E-2</c:v>
                </c:pt>
                <c:pt idx="7362">
                  <c:v>9.1355897324744598E-2</c:v>
                </c:pt>
                <c:pt idx="7363">
                  <c:v>9.1359827420478851E-2</c:v>
                </c:pt>
                <c:pt idx="7364">
                  <c:v>9.1368977495358314E-2</c:v>
                </c:pt>
                <c:pt idx="7365">
                  <c:v>9.1371547436761499E-2</c:v>
                </c:pt>
                <c:pt idx="7366">
                  <c:v>9.1377455819671868E-2</c:v>
                </c:pt>
                <c:pt idx="7367">
                  <c:v>9.1378096721353469E-2</c:v>
                </c:pt>
                <c:pt idx="7368">
                  <c:v>9.1381614292984803E-2</c:v>
                </c:pt>
                <c:pt idx="7369">
                  <c:v>9.1385167441690854E-2</c:v>
                </c:pt>
                <c:pt idx="7370">
                  <c:v>9.138693726595136E-2</c:v>
                </c:pt>
                <c:pt idx="7371">
                  <c:v>9.1387095884140887E-2</c:v>
                </c:pt>
                <c:pt idx="7372">
                  <c:v>9.1389618891728211E-2</c:v>
                </c:pt>
                <c:pt idx="7373">
                  <c:v>9.1390403927866903E-2</c:v>
                </c:pt>
                <c:pt idx="7374">
                  <c:v>9.1393600401914313E-2</c:v>
                </c:pt>
                <c:pt idx="7375">
                  <c:v>9.1396113194441103E-2</c:v>
                </c:pt>
                <c:pt idx="7376">
                  <c:v>9.1396737379056001E-2</c:v>
                </c:pt>
                <c:pt idx="7377">
                  <c:v>9.139733987808589E-2</c:v>
                </c:pt>
                <c:pt idx="7378">
                  <c:v>9.1398199520295292E-2</c:v>
                </c:pt>
                <c:pt idx="7379">
                  <c:v>9.1398624643297371E-2</c:v>
                </c:pt>
                <c:pt idx="7380">
                  <c:v>9.140051457098812E-2</c:v>
                </c:pt>
                <c:pt idx="7381">
                  <c:v>9.1402957964090245E-2</c:v>
                </c:pt>
                <c:pt idx="7382">
                  <c:v>9.1406386235434026E-2</c:v>
                </c:pt>
                <c:pt idx="7383">
                  <c:v>9.1407981556888826E-2</c:v>
                </c:pt>
                <c:pt idx="7384">
                  <c:v>9.1408437909436216E-2</c:v>
                </c:pt>
                <c:pt idx="7385">
                  <c:v>9.1409036180450515E-2</c:v>
                </c:pt>
                <c:pt idx="7386">
                  <c:v>9.1412754971992305E-2</c:v>
                </c:pt>
                <c:pt idx="7387">
                  <c:v>9.1418913757411097E-2</c:v>
                </c:pt>
                <c:pt idx="7388">
                  <c:v>9.1421086511282709E-2</c:v>
                </c:pt>
                <c:pt idx="7389">
                  <c:v>9.1423085705643101E-2</c:v>
                </c:pt>
                <c:pt idx="7390">
                  <c:v>9.1423365606989562E-2</c:v>
                </c:pt>
                <c:pt idx="7391">
                  <c:v>9.1423680995110945E-2</c:v>
                </c:pt>
                <c:pt idx="7392">
                  <c:v>9.1427013466322982E-2</c:v>
                </c:pt>
                <c:pt idx="7393">
                  <c:v>9.1430276759317308E-2</c:v>
                </c:pt>
                <c:pt idx="7394">
                  <c:v>9.1432068765398652E-2</c:v>
                </c:pt>
                <c:pt idx="7395">
                  <c:v>9.1433148728427074E-2</c:v>
                </c:pt>
                <c:pt idx="7396">
                  <c:v>9.1434122153458849E-2</c:v>
                </c:pt>
                <c:pt idx="7397">
                  <c:v>9.1434695252495549E-2</c:v>
                </c:pt>
                <c:pt idx="7398">
                  <c:v>9.1435727556295573E-2</c:v>
                </c:pt>
                <c:pt idx="7399">
                  <c:v>9.1438160776709632E-2</c:v>
                </c:pt>
                <c:pt idx="7400">
                  <c:v>9.1439756384260398E-2</c:v>
                </c:pt>
                <c:pt idx="7401">
                  <c:v>9.1440059702869267E-2</c:v>
                </c:pt>
                <c:pt idx="7402">
                  <c:v>9.1441207493241736E-2</c:v>
                </c:pt>
                <c:pt idx="7403">
                  <c:v>9.1442231035874483E-2</c:v>
                </c:pt>
                <c:pt idx="7404">
                  <c:v>9.1442585867833548E-2</c:v>
                </c:pt>
                <c:pt idx="7405">
                  <c:v>9.144358431135706E-2</c:v>
                </c:pt>
                <c:pt idx="7406">
                  <c:v>9.145102472191001E-2</c:v>
                </c:pt>
                <c:pt idx="7407">
                  <c:v>9.1458902836369857E-2</c:v>
                </c:pt>
                <c:pt idx="7408">
                  <c:v>9.1460981359247254E-2</c:v>
                </c:pt>
                <c:pt idx="7409">
                  <c:v>9.1461023637237918E-2</c:v>
                </c:pt>
                <c:pt idx="7410">
                  <c:v>9.1468383806661405E-2</c:v>
                </c:pt>
                <c:pt idx="7411">
                  <c:v>9.1471164173792391E-2</c:v>
                </c:pt>
                <c:pt idx="7412">
                  <c:v>9.147571089687738E-2</c:v>
                </c:pt>
                <c:pt idx="7413">
                  <c:v>9.147697281694743E-2</c:v>
                </c:pt>
                <c:pt idx="7414">
                  <c:v>9.1481310667178434E-2</c:v>
                </c:pt>
                <c:pt idx="7415">
                  <c:v>9.1481794393810614E-2</c:v>
                </c:pt>
                <c:pt idx="7416">
                  <c:v>9.1483459217845578E-2</c:v>
                </c:pt>
                <c:pt idx="7417">
                  <c:v>9.1483898130279503E-2</c:v>
                </c:pt>
                <c:pt idx="7418">
                  <c:v>9.1484724036759654E-2</c:v>
                </c:pt>
                <c:pt idx="7419">
                  <c:v>9.1484838575669317E-2</c:v>
                </c:pt>
                <c:pt idx="7420">
                  <c:v>9.1487137653573275E-2</c:v>
                </c:pt>
                <c:pt idx="7421">
                  <c:v>9.1489297496972072E-2</c:v>
                </c:pt>
                <c:pt idx="7422">
                  <c:v>9.1489562958418841E-2</c:v>
                </c:pt>
                <c:pt idx="7423">
                  <c:v>9.1489712534865264E-2</c:v>
                </c:pt>
                <c:pt idx="7424">
                  <c:v>9.1490369528119425E-2</c:v>
                </c:pt>
                <c:pt idx="7425">
                  <c:v>9.1492773168408384E-2</c:v>
                </c:pt>
                <c:pt idx="7426">
                  <c:v>9.1495153034752433E-2</c:v>
                </c:pt>
                <c:pt idx="7427">
                  <c:v>9.1495408009258483E-2</c:v>
                </c:pt>
                <c:pt idx="7428">
                  <c:v>9.1499215339582204E-2</c:v>
                </c:pt>
                <c:pt idx="7429">
                  <c:v>9.1500817030326684E-2</c:v>
                </c:pt>
                <c:pt idx="7430">
                  <c:v>9.1505219785310524E-2</c:v>
                </c:pt>
                <c:pt idx="7431">
                  <c:v>9.1507598993268005E-2</c:v>
                </c:pt>
                <c:pt idx="7432">
                  <c:v>9.1507790945169198E-2</c:v>
                </c:pt>
                <c:pt idx="7433">
                  <c:v>9.1508847151992992E-2</c:v>
                </c:pt>
                <c:pt idx="7434">
                  <c:v>9.1509474194073417E-2</c:v>
                </c:pt>
                <c:pt idx="7435">
                  <c:v>9.1509863795008556E-2</c:v>
                </c:pt>
                <c:pt idx="7436">
                  <c:v>9.1510739980719707E-2</c:v>
                </c:pt>
                <c:pt idx="7437">
                  <c:v>9.1511829396848737E-2</c:v>
                </c:pt>
                <c:pt idx="7438">
                  <c:v>9.1512134547821158E-2</c:v>
                </c:pt>
                <c:pt idx="7439">
                  <c:v>9.1516773130169649E-2</c:v>
                </c:pt>
                <c:pt idx="7440">
                  <c:v>9.1519833224894945E-2</c:v>
                </c:pt>
                <c:pt idx="7441">
                  <c:v>9.1522202166274533E-2</c:v>
                </c:pt>
                <c:pt idx="7442">
                  <c:v>9.1524554082539247E-2</c:v>
                </c:pt>
                <c:pt idx="7443">
                  <c:v>9.1524806090610089E-2</c:v>
                </c:pt>
                <c:pt idx="7444">
                  <c:v>9.1525927661088829E-2</c:v>
                </c:pt>
                <c:pt idx="7445">
                  <c:v>9.1528133720893939E-2</c:v>
                </c:pt>
                <c:pt idx="7446">
                  <c:v>9.1528782884722243E-2</c:v>
                </c:pt>
                <c:pt idx="7447">
                  <c:v>9.1529871566899443E-2</c:v>
                </c:pt>
                <c:pt idx="7448">
                  <c:v>9.1534252472993766E-2</c:v>
                </c:pt>
                <c:pt idx="7449">
                  <c:v>9.1547528506825154E-2</c:v>
                </c:pt>
                <c:pt idx="7450">
                  <c:v>9.1548903371529336E-2</c:v>
                </c:pt>
                <c:pt idx="7451">
                  <c:v>9.155381984093694E-2</c:v>
                </c:pt>
                <c:pt idx="7452">
                  <c:v>9.1555106793165031E-2</c:v>
                </c:pt>
                <c:pt idx="7453">
                  <c:v>9.1560870317932544E-2</c:v>
                </c:pt>
                <c:pt idx="7454">
                  <c:v>9.1562806453871437E-2</c:v>
                </c:pt>
                <c:pt idx="7455">
                  <c:v>9.1563287083613637E-2</c:v>
                </c:pt>
                <c:pt idx="7456">
                  <c:v>9.1565196025858803E-2</c:v>
                </c:pt>
                <c:pt idx="7457">
                  <c:v>9.1565259534232155E-2</c:v>
                </c:pt>
                <c:pt idx="7458">
                  <c:v>9.1569564469967973E-2</c:v>
                </c:pt>
                <c:pt idx="7459">
                  <c:v>9.1571511926440238E-2</c:v>
                </c:pt>
                <c:pt idx="7460">
                  <c:v>9.1575348279299584E-2</c:v>
                </c:pt>
                <c:pt idx="7461">
                  <c:v>9.158013092046062E-2</c:v>
                </c:pt>
                <c:pt idx="7462">
                  <c:v>9.1582024698964301E-2</c:v>
                </c:pt>
                <c:pt idx="7463">
                  <c:v>9.1582169373320033E-2</c:v>
                </c:pt>
                <c:pt idx="7464">
                  <c:v>9.1582724504170293E-2</c:v>
                </c:pt>
                <c:pt idx="7465">
                  <c:v>9.1583492346159298E-2</c:v>
                </c:pt>
                <c:pt idx="7466">
                  <c:v>9.1584114557724736E-2</c:v>
                </c:pt>
                <c:pt idx="7467">
                  <c:v>9.1585431441276524E-2</c:v>
                </c:pt>
                <c:pt idx="7468">
                  <c:v>9.1587408883252938E-2</c:v>
                </c:pt>
                <c:pt idx="7469">
                  <c:v>9.1587491165699031E-2</c:v>
                </c:pt>
                <c:pt idx="7470">
                  <c:v>9.1589407978745527E-2</c:v>
                </c:pt>
                <c:pt idx="7471">
                  <c:v>9.1591808540016015E-2</c:v>
                </c:pt>
                <c:pt idx="7472">
                  <c:v>9.1594403269580196E-2</c:v>
                </c:pt>
                <c:pt idx="7473">
                  <c:v>9.1594964436937362E-2</c:v>
                </c:pt>
                <c:pt idx="7474">
                  <c:v>9.1596710067629844E-2</c:v>
                </c:pt>
                <c:pt idx="7475">
                  <c:v>9.1604871801389792E-2</c:v>
                </c:pt>
                <c:pt idx="7476">
                  <c:v>9.1605422518427279E-2</c:v>
                </c:pt>
                <c:pt idx="7477">
                  <c:v>9.1610420607908666E-2</c:v>
                </c:pt>
                <c:pt idx="7478">
                  <c:v>9.1614468176643177E-2</c:v>
                </c:pt>
                <c:pt idx="7479">
                  <c:v>9.1618168472788877E-2</c:v>
                </c:pt>
                <c:pt idx="7480">
                  <c:v>9.1619309709297519E-2</c:v>
                </c:pt>
                <c:pt idx="7481">
                  <c:v>9.1621279602405056E-2</c:v>
                </c:pt>
                <c:pt idx="7482">
                  <c:v>9.162337627336499E-2</c:v>
                </c:pt>
                <c:pt idx="7483">
                  <c:v>9.1625299119564046E-2</c:v>
                </c:pt>
                <c:pt idx="7484">
                  <c:v>9.1629114762801042E-2</c:v>
                </c:pt>
                <c:pt idx="7485">
                  <c:v>9.163047341175895E-2</c:v>
                </c:pt>
                <c:pt idx="7486">
                  <c:v>9.1643428882271449E-2</c:v>
                </c:pt>
                <c:pt idx="7487">
                  <c:v>9.1643837825950328E-2</c:v>
                </c:pt>
                <c:pt idx="7488">
                  <c:v>9.1644914157889654E-2</c:v>
                </c:pt>
                <c:pt idx="7489">
                  <c:v>9.1645612336317891E-2</c:v>
                </c:pt>
                <c:pt idx="7490">
                  <c:v>9.1647095073199111E-2</c:v>
                </c:pt>
                <c:pt idx="7491">
                  <c:v>9.1651197348361219E-2</c:v>
                </c:pt>
                <c:pt idx="7492">
                  <c:v>9.165235655171651E-2</c:v>
                </c:pt>
                <c:pt idx="7493">
                  <c:v>9.1657770421467402E-2</c:v>
                </c:pt>
                <c:pt idx="7494">
                  <c:v>9.1662262717940285E-2</c:v>
                </c:pt>
                <c:pt idx="7495">
                  <c:v>9.1666287859475282E-2</c:v>
                </c:pt>
                <c:pt idx="7496">
                  <c:v>9.1666836647884345E-2</c:v>
                </c:pt>
                <c:pt idx="7497">
                  <c:v>9.166971926811146E-2</c:v>
                </c:pt>
                <c:pt idx="7498">
                  <c:v>9.1670454350820982E-2</c:v>
                </c:pt>
                <c:pt idx="7499">
                  <c:v>9.1671053098964894E-2</c:v>
                </c:pt>
                <c:pt idx="7500">
                  <c:v>9.1672971951886312E-2</c:v>
                </c:pt>
                <c:pt idx="7501">
                  <c:v>9.167742945113086E-2</c:v>
                </c:pt>
                <c:pt idx="7502">
                  <c:v>9.1679160103340776E-2</c:v>
                </c:pt>
                <c:pt idx="7503">
                  <c:v>9.1680987996617239E-2</c:v>
                </c:pt>
                <c:pt idx="7504">
                  <c:v>9.1681715250159848E-2</c:v>
                </c:pt>
                <c:pt idx="7505">
                  <c:v>9.1682287106804025E-2</c:v>
                </c:pt>
                <c:pt idx="7506">
                  <c:v>9.1683301503771783E-2</c:v>
                </c:pt>
                <c:pt idx="7507">
                  <c:v>9.1687712023476434E-2</c:v>
                </c:pt>
                <c:pt idx="7508">
                  <c:v>9.1688709618744271E-2</c:v>
                </c:pt>
                <c:pt idx="7509">
                  <c:v>9.169341220551426E-2</c:v>
                </c:pt>
                <c:pt idx="7510">
                  <c:v>9.1693640107459326E-2</c:v>
                </c:pt>
                <c:pt idx="7511">
                  <c:v>9.1698262443555584E-2</c:v>
                </c:pt>
                <c:pt idx="7512">
                  <c:v>9.1700841316910989E-2</c:v>
                </c:pt>
                <c:pt idx="7513">
                  <c:v>9.1702563547859481E-2</c:v>
                </c:pt>
                <c:pt idx="7514">
                  <c:v>9.1702978319943132E-2</c:v>
                </c:pt>
                <c:pt idx="7515">
                  <c:v>9.1708753258176304E-2</c:v>
                </c:pt>
                <c:pt idx="7516">
                  <c:v>9.1716280430554853E-2</c:v>
                </c:pt>
                <c:pt idx="7517">
                  <c:v>9.1716388275715668E-2</c:v>
                </c:pt>
                <c:pt idx="7518">
                  <c:v>9.172143969896511E-2</c:v>
                </c:pt>
                <c:pt idx="7519">
                  <c:v>9.1727135208163668E-2</c:v>
                </c:pt>
                <c:pt idx="7520">
                  <c:v>9.1728030808866531E-2</c:v>
                </c:pt>
                <c:pt idx="7521">
                  <c:v>9.1735632644657658E-2</c:v>
                </c:pt>
                <c:pt idx="7522">
                  <c:v>9.1737772312033228E-2</c:v>
                </c:pt>
                <c:pt idx="7523">
                  <c:v>9.1740630728920816E-2</c:v>
                </c:pt>
                <c:pt idx="7524">
                  <c:v>9.1742140697027075E-2</c:v>
                </c:pt>
                <c:pt idx="7525">
                  <c:v>9.1744670869774059E-2</c:v>
                </c:pt>
                <c:pt idx="7526">
                  <c:v>9.1746774374415543E-2</c:v>
                </c:pt>
                <c:pt idx="7527">
                  <c:v>9.1747570224222058E-2</c:v>
                </c:pt>
                <c:pt idx="7528">
                  <c:v>9.1749165090004955E-2</c:v>
                </c:pt>
                <c:pt idx="7529">
                  <c:v>9.1749228990627638E-2</c:v>
                </c:pt>
                <c:pt idx="7530">
                  <c:v>9.1751324278511057E-2</c:v>
                </c:pt>
                <c:pt idx="7531">
                  <c:v>9.1753040866910524E-2</c:v>
                </c:pt>
                <c:pt idx="7532">
                  <c:v>9.175589262066737E-2</c:v>
                </c:pt>
                <c:pt idx="7533">
                  <c:v>9.1757337908906375E-2</c:v>
                </c:pt>
                <c:pt idx="7534">
                  <c:v>9.175871143015614E-2</c:v>
                </c:pt>
                <c:pt idx="7535">
                  <c:v>9.1758978367551702E-2</c:v>
                </c:pt>
                <c:pt idx="7536">
                  <c:v>9.1759234505531431E-2</c:v>
                </c:pt>
                <c:pt idx="7537">
                  <c:v>9.1760198333151494E-2</c:v>
                </c:pt>
                <c:pt idx="7538">
                  <c:v>9.176120062555379E-2</c:v>
                </c:pt>
                <c:pt idx="7539">
                  <c:v>9.1761619318566967E-2</c:v>
                </c:pt>
                <c:pt idx="7540">
                  <c:v>9.1763432120403637E-2</c:v>
                </c:pt>
                <c:pt idx="7541">
                  <c:v>9.1764427693722839E-2</c:v>
                </c:pt>
                <c:pt idx="7542">
                  <c:v>9.1767510258181334E-2</c:v>
                </c:pt>
                <c:pt idx="7543">
                  <c:v>9.176966171659269E-2</c:v>
                </c:pt>
                <c:pt idx="7544">
                  <c:v>9.1781382775395173E-2</c:v>
                </c:pt>
                <c:pt idx="7545">
                  <c:v>9.1783877691341859E-2</c:v>
                </c:pt>
                <c:pt idx="7546">
                  <c:v>9.1787683517752711E-2</c:v>
                </c:pt>
                <c:pt idx="7547">
                  <c:v>9.1788564989504967E-2</c:v>
                </c:pt>
                <c:pt idx="7548">
                  <c:v>9.1792360122793487E-2</c:v>
                </c:pt>
                <c:pt idx="7549">
                  <c:v>9.1796823112242548E-2</c:v>
                </c:pt>
                <c:pt idx="7550">
                  <c:v>9.1796897440619807E-2</c:v>
                </c:pt>
                <c:pt idx="7551">
                  <c:v>9.1797868447004563E-2</c:v>
                </c:pt>
                <c:pt idx="7552">
                  <c:v>9.1799155952387954E-2</c:v>
                </c:pt>
                <c:pt idx="7553">
                  <c:v>9.1800227047195621E-2</c:v>
                </c:pt>
                <c:pt idx="7554">
                  <c:v>9.1802250800471094E-2</c:v>
                </c:pt>
                <c:pt idx="7555">
                  <c:v>9.1806430590107999E-2</c:v>
                </c:pt>
                <c:pt idx="7556">
                  <c:v>9.1807480673722533E-2</c:v>
                </c:pt>
                <c:pt idx="7557">
                  <c:v>9.1812145834803321E-2</c:v>
                </c:pt>
                <c:pt idx="7558">
                  <c:v>9.181335156765924E-2</c:v>
                </c:pt>
                <c:pt idx="7559">
                  <c:v>9.1815897060956719E-2</c:v>
                </c:pt>
                <c:pt idx="7560">
                  <c:v>9.1818659598244964E-2</c:v>
                </c:pt>
                <c:pt idx="7561">
                  <c:v>9.1818790141055678E-2</c:v>
                </c:pt>
                <c:pt idx="7562">
                  <c:v>9.1820944552995665E-2</c:v>
                </c:pt>
                <c:pt idx="7563">
                  <c:v>9.1824713124589383E-2</c:v>
                </c:pt>
                <c:pt idx="7564">
                  <c:v>9.1827537197901585E-2</c:v>
                </c:pt>
                <c:pt idx="7565">
                  <c:v>9.1828876822827546E-2</c:v>
                </c:pt>
                <c:pt idx="7566">
                  <c:v>9.1830735258840224E-2</c:v>
                </c:pt>
                <c:pt idx="7567">
                  <c:v>9.183660297408329E-2</c:v>
                </c:pt>
                <c:pt idx="7568">
                  <c:v>9.1838424920317158E-2</c:v>
                </c:pt>
                <c:pt idx="7569">
                  <c:v>9.1838665755868673E-2</c:v>
                </c:pt>
                <c:pt idx="7570">
                  <c:v>9.183992202007997E-2</c:v>
                </c:pt>
                <c:pt idx="7571">
                  <c:v>9.1842860688272535E-2</c:v>
                </c:pt>
                <c:pt idx="7572">
                  <c:v>9.1844839374755377E-2</c:v>
                </c:pt>
                <c:pt idx="7573">
                  <c:v>9.1846895095028497E-2</c:v>
                </c:pt>
                <c:pt idx="7574">
                  <c:v>9.1848242754175136E-2</c:v>
                </c:pt>
                <c:pt idx="7575">
                  <c:v>9.1855195399040676E-2</c:v>
                </c:pt>
                <c:pt idx="7576">
                  <c:v>9.1859696012305439E-2</c:v>
                </c:pt>
                <c:pt idx="7577">
                  <c:v>9.1860868095487686E-2</c:v>
                </c:pt>
                <c:pt idx="7578">
                  <c:v>9.1866367626690565E-2</c:v>
                </c:pt>
                <c:pt idx="7579">
                  <c:v>9.1866971070363554E-2</c:v>
                </c:pt>
                <c:pt idx="7580">
                  <c:v>9.1870885274646735E-2</c:v>
                </c:pt>
                <c:pt idx="7581">
                  <c:v>9.18714813996412E-2</c:v>
                </c:pt>
                <c:pt idx="7582">
                  <c:v>9.1871938643473039E-2</c:v>
                </c:pt>
                <c:pt idx="7583">
                  <c:v>9.1877384750270324E-2</c:v>
                </c:pt>
                <c:pt idx="7584">
                  <c:v>9.1878135519933096E-2</c:v>
                </c:pt>
                <c:pt idx="7585">
                  <c:v>9.1878589852564169E-2</c:v>
                </c:pt>
                <c:pt idx="7586">
                  <c:v>9.1879425347891119E-2</c:v>
                </c:pt>
                <c:pt idx="7587">
                  <c:v>9.188074546798275E-2</c:v>
                </c:pt>
                <c:pt idx="7588">
                  <c:v>9.1883674896185014E-2</c:v>
                </c:pt>
                <c:pt idx="7589">
                  <c:v>9.1883895799770229E-2</c:v>
                </c:pt>
                <c:pt idx="7590">
                  <c:v>9.1886089436336013E-2</c:v>
                </c:pt>
                <c:pt idx="7591">
                  <c:v>9.1894683046519696E-2</c:v>
                </c:pt>
                <c:pt idx="7592">
                  <c:v>9.1894777138271905E-2</c:v>
                </c:pt>
                <c:pt idx="7593">
                  <c:v>9.1895089317455672E-2</c:v>
                </c:pt>
                <c:pt idx="7594">
                  <c:v>9.1895643266589111E-2</c:v>
                </c:pt>
                <c:pt idx="7595">
                  <c:v>9.1897815221567994E-2</c:v>
                </c:pt>
                <c:pt idx="7596">
                  <c:v>9.1899162573631413E-2</c:v>
                </c:pt>
                <c:pt idx="7597">
                  <c:v>9.1903066878422951E-2</c:v>
                </c:pt>
                <c:pt idx="7598">
                  <c:v>9.1915779342157333E-2</c:v>
                </c:pt>
                <c:pt idx="7599">
                  <c:v>9.1915880118118048E-2</c:v>
                </c:pt>
                <c:pt idx="7600">
                  <c:v>9.1916951725929466E-2</c:v>
                </c:pt>
                <c:pt idx="7601">
                  <c:v>9.1920931958683394E-2</c:v>
                </c:pt>
                <c:pt idx="7602">
                  <c:v>9.1923112809389182E-2</c:v>
                </c:pt>
                <c:pt idx="7603">
                  <c:v>9.1924678719863914E-2</c:v>
                </c:pt>
                <c:pt idx="7604">
                  <c:v>9.1925252384907105E-2</c:v>
                </c:pt>
                <c:pt idx="7605">
                  <c:v>9.1928751044036916E-2</c:v>
                </c:pt>
                <c:pt idx="7606">
                  <c:v>9.1934059097071946E-2</c:v>
                </c:pt>
                <c:pt idx="7607">
                  <c:v>9.1934894704773604E-2</c:v>
                </c:pt>
                <c:pt idx="7608">
                  <c:v>9.1936121367325735E-2</c:v>
                </c:pt>
                <c:pt idx="7609">
                  <c:v>9.1936737687079328E-2</c:v>
                </c:pt>
                <c:pt idx="7610">
                  <c:v>9.1937044804140167E-2</c:v>
                </c:pt>
                <c:pt idx="7611">
                  <c:v>9.1941233481626319E-2</c:v>
                </c:pt>
                <c:pt idx="7612">
                  <c:v>9.1948577115898752E-2</c:v>
                </c:pt>
                <c:pt idx="7613">
                  <c:v>9.194921195985542E-2</c:v>
                </c:pt>
                <c:pt idx="7614">
                  <c:v>9.1950929784845342E-2</c:v>
                </c:pt>
                <c:pt idx="7615">
                  <c:v>9.1951058546228037E-2</c:v>
                </c:pt>
                <c:pt idx="7616">
                  <c:v>9.1955021900690825E-2</c:v>
                </c:pt>
                <c:pt idx="7617">
                  <c:v>9.1958327280010327E-2</c:v>
                </c:pt>
                <c:pt idx="7618">
                  <c:v>9.1958428619216215E-2</c:v>
                </c:pt>
                <c:pt idx="7619">
                  <c:v>9.1962964076144613E-2</c:v>
                </c:pt>
                <c:pt idx="7620">
                  <c:v>9.1963572109125466E-2</c:v>
                </c:pt>
                <c:pt idx="7621">
                  <c:v>9.1964068664656673E-2</c:v>
                </c:pt>
                <c:pt idx="7622">
                  <c:v>9.1966315235968252E-2</c:v>
                </c:pt>
                <c:pt idx="7623">
                  <c:v>9.1967435581756296E-2</c:v>
                </c:pt>
                <c:pt idx="7624">
                  <c:v>9.1967598534549541E-2</c:v>
                </c:pt>
                <c:pt idx="7625">
                  <c:v>9.1968282418748215E-2</c:v>
                </c:pt>
                <c:pt idx="7626">
                  <c:v>9.197398757324525E-2</c:v>
                </c:pt>
                <c:pt idx="7627">
                  <c:v>9.197595153038475E-2</c:v>
                </c:pt>
                <c:pt idx="7628">
                  <c:v>9.1976818265416205E-2</c:v>
                </c:pt>
                <c:pt idx="7629">
                  <c:v>9.1977488946741723E-2</c:v>
                </c:pt>
                <c:pt idx="7630">
                  <c:v>9.1979540152954384E-2</c:v>
                </c:pt>
                <c:pt idx="7631">
                  <c:v>9.1984924178311667E-2</c:v>
                </c:pt>
                <c:pt idx="7632">
                  <c:v>9.1989926819756138E-2</c:v>
                </c:pt>
                <c:pt idx="7633">
                  <c:v>9.1989996519056635E-2</c:v>
                </c:pt>
                <c:pt idx="7634">
                  <c:v>9.1990915515752308E-2</c:v>
                </c:pt>
                <c:pt idx="7635">
                  <c:v>9.1991903261154251E-2</c:v>
                </c:pt>
                <c:pt idx="7636">
                  <c:v>9.1996453092655597E-2</c:v>
                </c:pt>
                <c:pt idx="7637">
                  <c:v>9.1998351565205014E-2</c:v>
                </c:pt>
                <c:pt idx="7638">
                  <c:v>9.2004507866067564E-2</c:v>
                </c:pt>
                <c:pt idx="7639">
                  <c:v>9.2007153035207401E-2</c:v>
                </c:pt>
                <c:pt idx="7640">
                  <c:v>9.20088777197898E-2</c:v>
                </c:pt>
                <c:pt idx="7641">
                  <c:v>9.2010252544278928E-2</c:v>
                </c:pt>
                <c:pt idx="7642">
                  <c:v>9.2010883591719134E-2</c:v>
                </c:pt>
                <c:pt idx="7643">
                  <c:v>9.2012597576271699E-2</c:v>
                </c:pt>
                <c:pt idx="7644">
                  <c:v>9.2017810877397535E-2</c:v>
                </c:pt>
                <c:pt idx="7645">
                  <c:v>9.20182883424744E-2</c:v>
                </c:pt>
                <c:pt idx="7646">
                  <c:v>9.2018366132350177E-2</c:v>
                </c:pt>
                <c:pt idx="7647">
                  <c:v>9.202057517899051E-2</c:v>
                </c:pt>
                <c:pt idx="7648">
                  <c:v>9.2022361063186439E-2</c:v>
                </c:pt>
                <c:pt idx="7649">
                  <c:v>9.2025229330782138E-2</c:v>
                </c:pt>
                <c:pt idx="7650">
                  <c:v>9.2038289196715292E-2</c:v>
                </c:pt>
                <c:pt idx="7651">
                  <c:v>9.2041053348337995E-2</c:v>
                </c:pt>
                <c:pt idx="7652">
                  <c:v>9.2044101286195529E-2</c:v>
                </c:pt>
                <c:pt idx="7653">
                  <c:v>9.2044621920193317E-2</c:v>
                </c:pt>
                <c:pt idx="7654">
                  <c:v>9.2046082309228131E-2</c:v>
                </c:pt>
                <c:pt idx="7655">
                  <c:v>9.2050056977333636E-2</c:v>
                </c:pt>
                <c:pt idx="7656">
                  <c:v>9.2050371592531155E-2</c:v>
                </c:pt>
                <c:pt idx="7657">
                  <c:v>9.2052560379132481E-2</c:v>
                </c:pt>
                <c:pt idx="7658">
                  <c:v>9.2058114992868603E-2</c:v>
                </c:pt>
                <c:pt idx="7659">
                  <c:v>9.2059056217858648E-2</c:v>
                </c:pt>
                <c:pt idx="7660">
                  <c:v>9.2059841776194598E-2</c:v>
                </c:pt>
                <c:pt idx="7661">
                  <c:v>9.2060160298902904E-2</c:v>
                </c:pt>
                <c:pt idx="7662">
                  <c:v>9.2062742321657273E-2</c:v>
                </c:pt>
                <c:pt idx="7663">
                  <c:v>9.2062947225487912E-2</c:v>
                </c:pt>
                <c:pt idx="7664">
                  <c:v>9.2063222254966381E-2</c:v>
                </c:pt>
                <c:pt idx="7665">
                  <c:v>9.2071416853978197E-2</c:v>
                </c:pt>
                <c:pt idx="7666">
                  <c:v>9.2073006767409649E-2</c:v>
                </c:pt>
                <c:pt idx="7667">
                  <c:v>9.2074270381164613E-2</c:v>
                </c:pt>
                <c:pt idx="7668">
                  <c:v>9.2074547587100999E-2</c:v>
                </c:pt>
                <c:pt idx="7669">
                  <c:v>9.2076227913594669E-2</c:v>
                </c:pt>
                <c:pt idx="7670">
                  <c:v>9.2090991763378746E-2</c:v>
                </c:pt>
                <c:pt idx="7671">
                  <c:v>9.2094871446371782E-2</c:v>
                </c:pt>
                <c:pt idx="7672">
                  <c:v>9.209559552121073E-2</c:v>
                </c:pt>
                <c:pt idx="7673">
                  <c:v>9.2097162396701931E-2</c:v>
                </c:pt>
                <c:pt idx="7674">
                  <c:v>9.2098220696146496E-2</c:v>
                </c:pt>
                <c:pt idx="7675">
                  <c:v>9.2099640587354148E-2</c:v>
                </c:pt>
                <c:pt idx="7676">
                  <c:v>9.2102096196130107E-2</c:v>
                </c:pt>
                <c:pt idx="7677">
                  <c:v>9.2108502998575592E-2</c:v>
                </c:pt>
                <c:pt idx="7678">
                  <c:v>9.2108569414068669E-2</c:v>
                </c:pt>
                <c:pt idx="7679">
                  <c:v>9.2115756206228083E-2</c:v>
                </c:pt>
                <c:pt idx="7680">
                  <c:v>9.2115881897754964E-2</c:v>
                </c:pt>
                <c:pt idx="7681">
                  <c:v>9.2120413951641014E-2</c:v>
                </c:pt>
                <c:pt idx="7682">
                  <c:v>9.212101968376267E-2</c:v>
                </c:pt>
                <c:pt idx="7683">
                  <c:v>9.2121753449118424E-2</c:v>
                </c:pt>
                <c:pt idx="7684">
                  <c:v>9.2123154154580916E-2</c:v>
                </c:pt>
                <c:pt idx="7685">
                  <c:v>9.2126248871340383E-2</c:v>
                </c:pt>
                <c:pt idx="7686">
                  <c:v>9.212734511881801E-2</c:v>
                </c:pt>
                <c:pt idx="7687">
                  <c:v>9.2128573450855414E-2</c:v>
                </c:pt>
                <c:pt idx="7688">
                  <c:v>9.2130312716695487E-2</c:v>
                </c:pt>
                <c:pt idx="7689">
                  <c:v>9.2134522362290305E-2</c:v>
                </c:pt>
                <c:pt idx="7690">
                  <c:v>9.2134804888827235E-2</c:v>
                </c:pt>
                <c:pt idx="7691">
                  <c:v>9.2136182401282948E-2</c:v>
                </c:pt>
                <c:pt idx="7692">
                  <c:v>9.2136646194528687E-2</c:v>
                </c:pt>
                <c:pt idx="7693">
                  <c:v>9.214380041588284E-2</c:v>
                </c:pt>
                <c:pt idx="7694">
                  <c:v>9.2145514693868585E-2</c:v>
                </c:pt>
                <c:pt idx="7695">
                  <c:v>9.2146793511133737E-2</c:v>
                </c:pt>
                <c:pt idx="7696">
                  <c:v>9.2148459951388553E-2</c:v>
                </c:pt>
                <c:pt idx="7697">
                  <c:v>9.2148543806892649E-2</c:v>
                </c:pt>
                <c:pt idx="7698">
                  <c:v>9.2149536869199591E-2</c:v>
                </c:pt>
                <c:pt idx="7699">
                  <c:v>9.2150446928532873E-2</c:v>
                </c:pt>
                <c:pt idx="7700">
                  <c:v>9.2150501646153932E-2</c:v>
                </c:pt>
                <c:pt idx="7701">
                  <c:v>9.2153574805916086E-2</c:v>
                </c:pt>
                <c:pt idx="7702">
                  <c:v>9.215426735301277E-2</c:v>
                </c:pt>
                <c:pt idx="7703">
                  <c:v>9.2154738485515975E-2</c:v>
                </c:pt>
                <c:pt idx="7704">
                  <c:v>9.215744947396641E-2</c:v>
                </c:pt>
                <c:pt idx="7705">
                  <c:v>9.2158958786810699E-2</c:v>
                </c:pt>
                <c:pt idx="7706">
                  <c:v>9.2161756129824385E-2</c:v>
                </c:pt>
                <c:pt idx="7707">
                  <c:v>9.2165990287255958E-2</c:v>
                </c:pt>
                <c:pt idx="7708">
                  <c:v>9.21661476046398E-2</c:v>
                </c:pt>
                <c:pt idx="7709">
                  <c:v>9.2167147174741212E-2</c:v>
                </c:pt>
                <c:pt idx="7710">
                  <c:v>9.2167998577841928E-2</c:v>
                </c:pt>
                <c:pt idx="7711">
                  <c:v>9.2173283798595976E-2</c:v>
                </c:pt>
                <c:pt idx="7712">
                  <c:v>9.21735474684552E-2</c:v>
                </c:pt>
                <c:pt idx="7713">
                  <c:v>9.2175472896349045E-2</c:v>
                </c:pt>
                <c:pt idx="7714">
                  <c:v>9.2178071228163017E-2</c:v>
                </c:pt>
                <c:pt idx="7715">
                  <c:v>9.2178113907733311E-2</c:v>
                </c:pt>
                <c:pt idx="7716">
                  <c:v>9.2178452509181816E-2</c:v>
                </c:pt>
                <c:pt idx="7717">
                  <c:v>9.2182717422242502E-2</c:v>
                </c:pt>
                <c:pt idx="7718">
                  <c:v>9.2183149538930212E-2</c:v>
                </c:pt>
                <c:pt idx="7719">
                  <c:v>9.2183579830574222E-2</c:v>
                </c:pt>
                <c:pt idx="7720">
                  <c:v>9.2194334476472711E-2</c:v>
                </c:pt>
                <c:pt idx="7721">
                  <c:v>9.2201523423926568E-2</c:v>
                </c:pt>
                <c:pt idx="7722">
                  <c:v>9.2202883170171709E-2</c:v>
                </c:pt>
                <c:pt idx="7723">
                  <c:v>9.2204655185072787E-2</c:v>
                </c:pt>
                <c:pt idx="7724">
                  <c:v>9.221131134430828E-2</c:v>
                </c:pt>
                <c:pt idx="7725">
                  <c:v>9.221224154366521E-2</c:v>
                </c:pt>
                <c:pt idx="7726">
                  <c:v>9.2213889341138291E-2</c:v>
                </c:pt>
                <c:pt idx="7727">
                  <c:v>9.2214109856132209E-2</c:v>
                </c:pt>
                <c:pt idx="7728">
                  <c:v>9.2218624862298107E-2</c:v>
                </c:pt>
                <c:pt idx="7729">
                  <c:v>9.2218736850410446E-2</c:v>
                </c:pt>
                <c:pt idx="7730">
                  <c:v>9.2229478660190781E-2</c:v>
                </c:pt>
                <c:pt idx="7731">
                  <c:v>9.2242618418737779E-2</c:v>
                </c:pt>
                <c:pt idx="7732">
                  <c:v>9.2251324791645023E-2</c:v>
                </c:pt>
                <c:pt idx="7733">
                  <c:v>9.2252517082244814E-2</c:v>
                </c:pt>
                <c:pt idx="7734">
                  <c:v>9.2254403000260013E-2</c:v>
                </c:pt>
                <c:pt idx="7735">
                  <c:v>9.2260304199736895E-2</c:v>
                </c:pt>
                <c:pt idx="7736">
                  <c:v>9.2260492084357271E-2</c:v>
                </c:pt>
                <c:pt idx="7737">
                  <c:v>9.2262505724824084E-2</c:v>
                </c:pt>
                <c:pt idx="7738">
                  <c:v>9.2264247980585717E-2</c:v>
                </c:pt>
                <c:pt idx="7739">
                  <c:v>9.22659045700749E-2</c:v>
                </c:pt>
                <c:pt idx="7740">
                  <c:v>9.2266849917238741E-2</c:v>
                </c:pt>
                <c:pt idx="7741">
                  <c:v>9.2276019117439961E-2</c:v>
                </c:pt>
                <c:pt idx="7742">
                  <c:v>9.2276378488963182E-2</c:v>
                </c:pt>
                <c:pt idx="7743">
                  <c:v>9.2279067715203902E-2</c:v>
                </c:pt>
                <c:pt idx="7744">
                  <c:v>9.2280666626267216E-2</c:v>
                </c:pt>
                <c:pt idx="7745">
                  <c:v>9.2281804108144058E-2</c:v>
                </c:pt>
                <c:pt idx="7746">
                  <c:v>9.2286377916340326E-2</c:v>
                </c:pt>
                <c:pt idx="7747">
                  <c:v>9.2294736473431935E-2</c:v>
                </c:pt>
                <c:pt idx="7748">
                  <c:v>9.2297220390975585E-2</c:v>
                </c:pt>
                <c:pt idx="7749">
                  <c:v>9.2297408841839526E-2</c:v>
                </c:pt>
                <c:pt idx="7750">
                  <c:v>9.2300029784203319E-2</c:v>
                </c:pt>
                <c:pt idx="7751">
                  <c:v>9.2301322733574304E-2</c:v>
                </c:pt>
                <c:pt idx="7752">
                  <c:v>9.2306084526766946E-2</c:v>
                </c:pt>
                <c:pt idx="7753">
                  <c:v>9.2308853942051586E-2</c:v>
                </c:pt>
                <c:pt idx="7754">
                  <c:v>9.2310421497090275E-2</c:v>
                </c:pt>
                <c:pt idx="7755">
                  <c:v>9.2314820733990555E-2</c:v>
                </c:pt>
                <c:pt idx="7756">
                  <c:v>9.2319010168608079E-2</c:v>
                </c:pt>
                <c:pt idx="7757">
                  <c:v>9.2320283498199859E-2</c:v>
                </c:pt>
                <c:pt idx="7758">
                  <c:v>9.2324982384171209E-2</c:v>
                </c:pt>
                <c:pt idx="7759">
                  <c:v>9.2330769591684653E-2</c:v>
                </c:pt>
                <c:pt idx="7760">
                  <c:v>9.2332497092650942E-2</c:v>
                </c:pt>
                <c:pt idx="7761">
                  <c:v>9.2333460235438924E-2</c:v>
                </c:pt>
                <c:pt idx="7762">
                  <c:v>9.2334572395147765E-2</c:v>
                </c:pt>
                <c:pt idx="7763">
                  <c:v>9.2334634539975521E-2</c:v>
                </c:pt>
                <c:pt idx="7764">
                  <c:v>9.2335458152731364E-2</c:v>
                </c:pt>
                <c:pt idx="7765">
                  <c:v>9.2337039775896745E-2</c:v>
                </c:pt>
                <c:pt idx="7766">
                  <c:v>9.2337831060564576E-2</c:v>
                </c:pt>
                <c:pt idx="7767">
                  <c:v>9.2337866321461043E-2</c:v>
                </c:pt>
                <c:pt idx="7768">
                  <c:v>9.233967991158662E-2</c:v>
                </c:pt>
                <c:pt idx="7769">
                  <c:v>9.2340544715986725E-2</c:v>
                </c:pt>
                <c:pt idx="7770">
                  <c:v>9.2341590018254899E-2</c:v>
                </c:pt>
                <c:pt idx="7771">
                  <c:v>9.2348615017449329E-2</c:v>
                </c:pt>
                <c:pt idx="7772">
                  <c:v>9.2350596326993648E-2</c:v>
                </c:pt>
                <c:pt idx="7773">
                  <c:v>9.2351250160375042E-2</c:v>
                </c:pt>
                <c:pt idx="7774">
                  <c:v>9.235557329330954E-2</c:v>
                </c:pt>
                <c:pt idx="7775">
                  <c:v>9.2357479327281597E-2</c:v>
                </c:pt>
                <c:pt idx="7776">
                  <c:v>9.2358878456226409E-2</c:v>
                </c:pt>
                <c:pt idx="7777">
                  <c:v>9.2360929043031934E-2</c:v>
                </c:pt>
                <c:pt idx="7778">
                  <c:v>9.2362528373687774E-2</c:v>
                </c:pt>
                <c:pt idx="7779">
                  <c:v>9.2364606825484544E-2</c:v>
                </c:pt>
                <c:pt idx="7780">
                  <c:v>9.2366265179371132E-2</c:v>
                </c:pt>
                <c:pt idx="7781">
                  <c:v>9.2368139407921906E-2</c:v>
                </c:pt>
                <c:pt idx="7782">
                  <c:v>9.2368390287500296E-2</c:v>
                </c:pt>
                <c:pt idx="7783">
                  <c:v>9.2369240458461288E-2</c:v>
                </c:pt>
                <c:pt idx="7784">
                  <c:v>9.2371662045616545E-2</c:v>
                </c:pt>
                <c:pt idx="7785">
                  <c:v>9.2373886776863021E-2</c:v>
                </c:pt>
                <c:pt idx="7786">
                  <c:v>9.2374805351682923E-2</c:v>
                </c:pt>
                <c:pt idx="7787">
                  <c:v>9.2379111730708979E-2</c:v>
                </c:pt>
                <c:pt idx="7788">
                  <c:v>9.2379335749418659E-2</c:v>
                </c:pt>
                <c:pt idx="7789">
                  <c:v>9.2380409938771016E-2</c:v>
                </c:pt>
                <c:pt idx="7790">
                  <c:v>9.2381884145616891E-2</c:v>
                </c:pt>
                <c:pt idx="7791">
                  <c:v>9.2382102924169512E-2</c:v>
                </c:pt>
                <c:pt idx="7792">
                  <c:v>9.2382679276700241E-2</c:v>
                </c:pt>
                <c:pt idx="7793">
                  <c:v>9.23902209939505E-2</c:v>
                </c:pt>
                <c:pt idx="7794">
                  <c:v>9.2391483773406433E-2</c:v>
                </c:pt>
                <c:pt idx="7795">
                  <c:v>9.2395480050869574E-2</c:v>
                </c:pt>
                <c:pt idx="7796">
                  <c:v>9.2396181392418494E-2</c:v>
                </c:pt>
                <c:pt idx="7797">
                  <c:v>9.2396959562488917E-2</c:v>
                </c:pt>
                <c:pt idx="7798">
                  <c:v>9.2397446210500778E-2</c:v>
                </c:pt>
                <c:pt idx="7799">
                  <c:v>9.2399701989898414E-2</c:v>
                </c:pt>
                <c:pt idx="7800">
                  <c:v>9.240072243864958E-2</c:v>
                </c:pt>
                <c:pt idx="7801">
                  <c:v>9.2401052161238173E-2</c:v>
                </c:pt>
                <c:pt idx="7802">
                  <c:v>9.2401635276179311E-2</c:v>
                </c:pt>
                <c:pt idx="7803">
                  <c:v>9.2403294606049777E-2</c:v>
                </c:pt>
                <c:pt idx="7804">
                  <c:v>9.2404497198290178E-2</c:v>
                </c:pt>
                <c:pt idx="7805">
                  <c:v>9.2405678747522008E-2</c:v>
                </c:pt>
                <c:pt idx="7806">
                  <c:v>9.240656943914087E-2</c:v>
                </c:pt>
                <c:pt idx="7807">
                  <c:v>9.2406935163063558E-2</c:v>
                </c:pt>
                <c:pt idx="7808">
                  <c:v>9.2408938186533923E-2</c:v>
                </c:pt>
                <c:pt idx="7809">
                  <c:v>9.2409698594619991E-2</c:v>
                </c:pt>
                <c:pt idx="7810">
                  <c:v>9.2409711350932081E-2</c:v>
                </c:pt>
                <c:pt idx="7811">
                  <c:v>9.2412306649998957E-2</c:v>
                </c:pt>
                <c:pt idx="7812">
                  <c:v>9.2412947324373648E-2</c:v>
                </c:pt>
                <c:pt idx="7813">
                  <c:v>9.2413938063711246E-2</c:v>
                </c:pt>
                <c:pt idx="7814">
                  <c:v>9.2414342219233267E-2</c:v>
                </c:pt>
                <c:pt idx="7815">
                  <c:v>9.2415188760819611E-2</c:v>
                </c:pt>
                <c:pt idx="7816">
                  <c:v>9.2416751483415785E-2</c:v>
                </c:pt>
                <c:pt idx="7817">
                  <c:v>9.2418348112676754E-2</c:v>
                </c:pt>
                <c:pt idx="7818">
                  <c:v>9.2420056917158933E-2</c:v>
                </c:pt>
                <c:pt idx="7819">
                  <c:v>9.2429103596715356E-2</c:v>
                </c:pt>
                <c:pt idx="7820">
                  <c:v>9.2431003713321164E-2</c:v>
                </c:pt>
                <c:pt idx="7821">
                  <c:v>9.243190038684973E-2</c:v>
                </c:pt>
                <c:pt idx="7822">
                  <c:v>9.2432044439797065E-2</c:v>
                </c:pt>
                <c:pt idx="7823">
                  <c:v>9.2435247723835892E-2</c:v>
                </c:pt>
                <c:pt idx="7824">
                  <c:v>9.244094766889567E-2</c:v>
                </c:pt>
                <c:pt idx="7825">
                  <c:v>9.2441921523211221E-2</c:v>
                </c:pt>
                <c:pt idx="7826">
                  <c:v>9.2443174983088058E-2</c:v>
                </c:pt>
                <c:pt idx="7827">
                  <c:v>9.2446067767753534E-2</c:v>
                </c:pt>
                <c:pt idx="7828">
                  <c:v>9.2447706992035181E-2</c:v>
                </c:pt>
                <c:pt idx="7829">
                  <c:v>9.2451715120815098E-2</c:v>
                </c:pt>
                <c:pt idx="7830">
                  <c:v>9.2456237419891382E-2</c:v>
                </c:pt>
                <c:pt idx="7831">
                  <c:v>9.2456855519237213E-2</c:v>
                </c:pt>
                <c:pt idx="7832">
                  <c:v>9.2458956130795258E-2</c:v>
                </c:pt>
                <c:pt idx="7833">
                  <c:v>9.2466311515612118E-2</c:v>
                </c:pt>
                <c:pt idx="7834">
                  <c:v>9.2466593435220817E-2</c:v>
                </c:pt>
                <c:pt idx="7835">
                  <c:v>9.246946406832246E-2</c:v>
                </c:pt>
                <c:pt idx="7836">
                  <c:v>9.2471003503772478E-2</c:v>
                </c:pt>
                <c:pt idx="7837">
                  <c:v>9.2473216204037784E-2</c:v>
                </c:pt>
                <c:pt idx="7838">
                  <c:v>9.2473473151829577E-2</c:v>
                </c:pt>
                <c:pt idx="7839">
                  <c:v>9.2474202522864771E-2</c:v>
                </c:pt>
                <c:pt idx="7840">
                  <c:v>9.2477974058528534E-2</c:v>
                </c:pt>
                <c:pt idx="7841">
                  <c:v>9.2481039354706779E-2</c:v>
                </c:pt>
                <c:pt idx="7842">
                  <c:v>9.2483285713294075E-2</c:v>
                </c:pt>
                <c:pt idx="7843">
                  <c:v>9.2488536510867761E-2</c:v>
                </c:pt>
                <c:pt idx="7844">
                  <c:v>9.2488607368177267E-2</c:v>
                </c:pt>
                <c:pt idx="7845">
                  <c:v>9.2489181773490747E-2</c:v>
                </c:pt>
                <c:pt idx="7846">
                  <c:v>9.2491503633402222E-2</c:v>
                </c:pt>
                <c:pt idx="7847">
                  <c:v>9.2492906149610407E-2</c:v>
                </c:pt>
                <c:pt idx="7848">
                  <c:v>9.2496136785372135E-2</c:v>
                </c:pt>
                <c:pt idx="7849">
                  <c:v>9.2497617802356755E-2</c:v>
                </c:pt>
                <c:pt idx="7850">
                  <c:v>9.2498810307088508E-2</c:v>
                </c:pt>
                <c:pt idx="7851">
                  <c:v>9.2499962954155565E-2</c:v>
                </c:pt>
                <c:pt idx="7852">
                  <c:v>9.250032034944955E-2</c:v>
                </c:pt>
                <c:pt idx="7853">
                  <c:v>9.2500803369609308E-2</c:v>
                </c:pt>
                <c:pt idx="7854">
                  <c:v>9.2501417686196158E-2</c:v>
                </c:pt>
                <c:pt idx="7855">
                  <c:v>9.250182458429973E-2</c:v>
                </c:pt>
                <c:pt idx="7856">
                  <c:v>9.2501827411237969E-2</c:v>
                </c:pt>
                <c:pt idx="7857">
                  <c:v>9.2502542341286645E-2</c:v>
                </c:pt>
                <c:pt idx="7858">
                  <c:v>9.2506310633037644E-2</c:v>
                </c:pt>
                <c:pt idx="7859">
                  <c:v>9.2507163126141767E-2</c:v>
                </c:pt>
                <c:pt idx="7860">
                  <c:v>9.2507271944277783E-2</c:v>
                </c:pt>
                <c:pt idx="7861">
                  <c:v>9.2508863014975434E-2</c:v>
                </c:pt>
                <c:pt idx="7862">
                  <c:v>9.2509650638418914E-2</c:v>
                </c:pt>
                <c:pt idx="7863">
                  <c:v>9.2511530509207823E-2</c:v>
                </c:pt>
                <c:pt idx="7864">
                  <c:v>9.2515516451533761E-2</c:v>
                </c:pt>
                <c:pt idx="7865">
                  <c:v>9.2518457537286783E-2</c:v>
                </c:pt>
                <c:pt idx="7866">
                  <c:v>9.2519951908169695E-2</c:v>
                </c:pt>
                <c:pt idx="7867">
                  <c:v>9.2521130836772228E-2</c:v>
                </c:pt>
                <c:pt idx="7868">
                  <c:v>9.2525468824034743E-2</c:v>
                </c:pt>
                <c:pt idx="7869">
                  <c:v>9.2526821121596048E-2</c:v>
                </c:pt>
                <c:pt idx="7870">
                  <c:v>9.2527036781898442E-2</c:v>
                </c:pt>
                <c:pt idx="7871">
                  <c:v>9.2531305906059319E-2</c:v>
                </c:pt>
                <c:pt idx="7872">
                  <c:v>9.253329580291425E-2</c:v>
                </c:pt>
                <c:pt idx="7873">
                  <c:v>9.2537444251625772E-2</c:v>
                </c:pt>
                <c:pt idx="7874">
                  <c:v>9.2538249864947325E-2</c:v>
                </c:pt>
                <c:pt idx="7875">
                  <c:v>9.2538293582940925E-2</c:v>
                </c:pt>
                <c:pt idx="7876">
                  <c:v>9.2540910726277875E-2</c:v>
                </c:pt>
                <c:pt idx="7877">
                  <c:v>9.2541549856754821E-2</c:v>
                </c:pt>
                <c:pt idx="7878">
                  <c:v>9.2545798332479473E-2</c:v>
                </c:pt>
                <c:pt idx="7879">
                  <c:v>9.2549233470773845E-2</c:v>
                </c:pt>
                <c:pt idx="7880">
                  <c:v>9.2549282795523574E-2</c:v>
                </c:pt>
                <c:pt idx="7881">
                  <c:v>9.2549384050106501E-2</c:v>
                </c:pt>
                <c:pt idx="7882">
                  <c:v>9.2549799051360737E-2</c:v>
                </c:pt>
                <c:pt idx="7883">
                  <c:v>9.2549941573472738E-2</c:v>
                </c:pt>
                <c:pt idx="7884">
                  <c:v>9.255138738051133E-2</c:v>
                </c:pt>
                <c:pt idx="7885">
                  <c:v>9.2552304961441539E-2</c:v>
                </c:pt>
                <c:pt idx="7886">
                  <c:v>9.2552415398875321E-2</c:v>
                </c:pt>
                <c:pt idx="7887">
                  <c:v>9.2553738520875728E-2</c:v>
                </c:pt>
                <c:pt idx="7888">
                  <c:v>9.2554277096420279E-2</c:v>
                </c:pt>
                <c:pt idx="7889">
                  <c:v>9.2554665910674849E-2</c:v>
                </c:pt>
                <c:pt idx="7890">
                  <c:v>9.2554816225347294E-2</c:v>
                </c:pt>
                <c:pt idx="7891">
                  <c:v>9.2555693720866555E-2</c:v>
                </c:pt>
                <c:pt idx="7892">
                  <c:v>9.255590390129094E-2</c:v>
                </c:pt>
                <c:pt idx="7893">
                  <c:v>9.2559095815439876E-2</c:v>
                </c:pt>
                <c:pt idx="7894">
                  <c:v>9.2563258678865945E-2</c:v>
                </c:pt>
                <c:pt idx="7895">
                  <c:v>9.2564791574172425E-2</c:v>
                </c:pt>
                <c:pt idx="7896">
                  <c:v>9.2566014320108747E-2</c:v>
                </c:pt>
                <c:pt idx="7897">
                  <c:v>9.256753667366345E-2</c:v>
                </c:pt>
                <c:pt idx="7898">
                  <c:v>9.2569365788502986E-2</c:v>
                </c:pt>
                <c:pt idx="7899">
                  <c:v>9.2569496415047053E-2</c:v>
                </c:pt>
                <c:pt idx="7900">
                  <c:v>9.2571419738888217E-2</c:v>
                </c:pt>
                <c:pt idx="7901">
                  <c:v>9.257480557917358E-2</c:v>
                </c:pt>
                <c:pt idx="7902">
                  <c:v>9.2577439528686606E-2</c:v>
                </c:pt>
                <c:pt idx="7903">
                  <c:v>9.2580936519754992E-2</c:v>
                </c:pt>
                <c:pt idx="7904">
                  <c:v>9.2587903695845256E-2</c:v>
                </c:pt>
                <c:pt idx="7905">
                  <c:v>9.2587909805867369E-2</c:v>
                </c:pt>
                <c:pt idx="7906">
                  <c:v>9.2590373664757086E-2</c:v>
                </c:pt>
                <c:pt idx="7907">
                  <c:v>9.2595525012814275E-2</c:v>
                </c:pt>
                <c:pt idx="7908">
                  <c:v>9.2596665796995214E-2</c:v>
                </c:pt>
                <c:pt idx="7909">
                  <c:v>9.2598653046558912E-2</c:v>
                </c:pt>
                <c:pt idx="7910">
                  <c:v>9.260008665510594E-2</c:v>
                </c:pt>
                <c:pt idx="7911">
                  <c:v>9.260142527167245E-2</c:v>
                </c:pt>
                <c:pt idx="7912">
                  <c:v>9.2612626975636714E-2</c:v>
                </c:pt>
                <c:pt idx="7913">
                  <c:v>9.2614185925918371E-2</c:v>
                </c:pt>
                <c:pt idx="7914">
                  <c:v>9.2614906884671777E-2</c:v>
                </c:pt>
                <c:pt idx="7915">
                  <c:v>9.2614936112341825E-2</c:v>
                </c:pt>
                <c:pt idx="7916">
                  <c:v>9.2617881247098521E-2</c:v>
                </c:pt>
                <c:pt idx="7917">
                  <c:v>9.2620983590121678E-2</c:v>
                </c:pt>
                <c:pt idx="7918">
                  <c:v>9.2622124512274986E-2</c:v>
                </c:pt>
                <c:pt idx="7919">
                  <c:v>9.2625327097255211E-2</c:v>
                </c:pt>
                <c:pt idx="7920">
                  <c:v>9.2627595449893838E-2</c:v>
                </c:pt>
                <c:pt idx="7921">
                  <c:v>9.2628921154669849E-2</c:v>
                </c:pt>
                <c:pt idx="7922">
                  <c:v>9.2631172801182993E-2</c:v>
                </c:pt>
                <c:pt idx="7923">
                  <c:v>9.2631399742608284E-2</c:v>
                </c:pt>
                <c:pt idx="7924">
                  <c:v>9.2633920627278987E-2</c:v>
                </c:pt>
                <c:pt idx="7925">
                  <c:v>9.2634145272701557E-2</c:v>
                </c:pt>
                <c:pt idx="7926">
                  <c:v>9.2637769813066706E-2</c:v>
                </c:pt>
                <c:pt idx="7927">
                  <c:v>9.2638341455168888E-2</c:v>
                </c:pt>
                <c:pt idx="7928">
                  <c:v>9.2640757690153244E-2</c:v>
                </c:pt>
                <c:pt idx="7929">
                  <c:v>9.2642562165964268E-2</c:v>
                </c:pt>
                <c:pt idx="7930">
                  <c:v>9.2644773704681924E-2</c:v>
                </c:pt>
                <c:pt idx="7931">
                  <c:v>9.2646657920850722E-2</c:v>
                </c:pt>
                <c:pt idx="7932">
                  <c:v>9.2648611607141371E-2</c:v>
                </c:pt>
                <c:pt idx="7933">
                  <c:v>9.2649585440862645E-2</c:v>
                </c:pt>
                <c:pt idx="7934">
                  <c:v>9.2654035401951926E-2</c:v>
                </c:pt>
                <c:pt idx="7935">
                  <c:v>9.265739786934557E-2</c:v>
                </c:pt>
                <c:pt idx="7936">
                  <c:v>9.2658601669081991E-2</c:v>
                </c:pt>
                <c:pt idx="7937">
                  <c:v>9.2660292944729342E-2</c:v>
                </c:pt>
                <c:pt idx="7938">
                  <c:v>9.2661755422770498E-2</c:v>
                </c:pt>
                <c:pt idx="7939">
                  <c:v>9.2663771604166487E-2</c:v>
                </c:pt>
                <c:pt idx="7940">
                  <c:v>9.2667330109760374E-2</c:v>
                </c:pt>
                <c:pt idx="7941">
                  <c:v>9.267746126232676E-2</c:v>
                </c:pt>
                <c:pt idx="7942">
                  <c:v>9.2680084147332684E-2</c:v>
                </c:pt>
                <c:pt idx="7943">
                  <c:v>9.2680526355612344E-2</c:v>
                </c:pt>
                <c:pt idx="7944">
                  <c:v>9.2681270288531473E-2</c:v>
                </c:pt>
                <c:pt idx="7945">
                  <c:v>9.2685781036920142E-2</c:v>
                </c:pt>
                <c:pt idx="7946">
                  <c:v>9.2685792503629294E-2</c:v>
                </c:pt>
                <c:pt idx="7947">
                  <c:v>9.2686616196077098E-2</c:v>
                </c:pt>
                <c:pt idx="7948">
                  <c:v>9.2689046544780024E-2</c:v>
                </c:pt>
                <c:pt idx="7949">
                  <c:v>9.269207116469648E-2</c:v>
                </c:pt>
                <c:pt idx="7950">
                  <c:v>9.2693089377380286E-2</c:v>
                </c:pt>
                <c:pt idx="7951">
                  <c:v>9.2693991999293276E-2</c:v>
                </c:pt>
                <c:pt idx="7952">
                  <c:v>9.269689718717615E-2</c:v>
                </c:pt>
                <c:pt idx="7953">
                  <c:v>9.2701757878444799E-2</c:v>
                </c:pt>
                <c:pt idx="7954">
                  <c:v>9.2702214409451214E-2</c:v>
                </c:pt>
                <c:pt idx="7955">
                  <c:v>9.2702369988091116E-2</c:v>
                </c:pt>
                <c:pt idx="7956">
                  <c:v>9.2708851551319513E-2</c:v>
                </c:pt>
                <c:pt idx="7957">
                  <c:v>9.2709593560956233E-2</c:v>
                </c:pt>
                <c:pt idx="7958">
                  <c:v>9.2711414356855912E-2</c:v>
                </c:pt>
                <c:pt idx="7959">
                  <c:v>9.2711930298424242E-2</c:v>
                </c:pt>
                <c:pt idx="7960">
                  <c:v>9.2713560926371091E-2</c:v>
                </c:pt>
                <c:pt idx="7961">
                  <c:v>9.2716666585460988E-2</c:v>
                </c:pt>
                <c:pt idx="7962">
                  <c:v>9.2717142530196556E-2</c:v>
                </c:pt>
                <c:pt idx="7963">
                  <c:v>9.2718477975875638E-2</c:v>
                </c:pt>
                <c:pt idx="7964">
                  <c:v>9.2719027285503103E-2</c:v>
                </c:pt>
                <c:pt idx="7965">
                  <c:v>9.2721112368409395E-2</c:v>
                </c:pt>
                <c:pt idx="7966">
                  <c:v>9.2722617662954712E-2</c:v>
                </c:pt>
                <c:pt idx="7967">
                  <c:v>9.2725479424545745E-2</c:v>
                </c:pt>
                <c:pt idx="7968">
                  <c:v>9.2735428812947274E-2</c:v>
                </c:pt>
                <c:pt idx="7969">
                  <c:v>9.2737491137289546E-2</c:v>
                </c:pt>
                <c:pt idx="7970">
                  <c:v>9.2746535699187324E-2</c:v>
                </c:pt>
                <c:pt idx="7971">
                  <c:v>9.2747425207701586E-2</c:v>
                </c:pt>
                <c:pt idx="7972">
                  <c:v>9.2747828761881215E-2</c:v>
                </c:pt>
                <c:pt idx="7973">
                  <c:v>9.2753793789258618E-2</c:v>
                </c:pt>
                <c:pt idx="7974">
                  <c:v>9.2756988181265709E-2</c:v>
                </c:pt>
                <c:pt idx="7975">
                  <c:v>9.275705361656339E-2</c:v>
                </c:pt>
                <c:pt idx="7976">
                  <c:v>9.2760824692942959E-2</c:v>
                </c:pt>
                <c:pt idx="7977">
                  <c:v>9.2761045253033567E-2</c:v>
                </c:pt>
                <c:pt idx="7978">
                  <c:v>9.2762016921023621E-2</c:v>
                </c:pt>
                <c:pt idx="7979">
                  <c:v>9.2762579377206542E-2</c:v>
                </c:pt>
                <c:pt idx="7980">
                  <c:v>9.2763301447795321E-2</c:v>
                </c:pt>
                <c:pt idx="7981">
                  <c:v>9.2764605331176947E-2</c:v>
                </c:pt>
                <c:pt idx="7982">
                  <c:v>9.2764944019608192E-2</c:v>
                </c:pt>
                <c:pt idx="7983">
                  <c:v>9.2768972447895517E-2</c:v>
                </c:pt>
                <c:pt idx="7984">
                  <c:v>9.2769702016953351E-2</c:v>
                </c:pt>
                <c:pt idx="7985">
                  <c:v>9.2771019679663391E-2</c:v>
                </c:pt>
                <c:pt idx="7986">
                  <c:v>9.2775990757614085E-2</c:v>
                </c:pt>
                <c:pt idx="7987">
                  <c:v>9.2776435529190959E-2</c:v>
                </c:pt>
                <c:pt idx="7988">
                  <c:v>9.2777803226278932E-2</c:v>
                </c:pt>
                <c:pt idx="7989">
                  <c:v>9.2778691393533702E-2</c:v>
                </c:pt>
                <c:pt idx="7990">
                  <c:v>9.2779935295600358E-2</c:v>
                </c:pt>
                <c:pt idx="7991">
                  <c:v>9.2784352948780097E-2</c:v>
                </c:pt>
                <c:pt idx="7992">
                  <c:v>9.2786808920673675E-2</c:v>
                </c:pt>
                <c:pt idx="7993">
                  <c:v>9.2791557845828418E-2</c:v>
                </c:pt>
                <c:pt idx="7994">
                  <c:v>9.2794324051783644E-2</c:v>
                </c:pt>
                <c:pt idx="7995">
                  <c:v>9.2794880631507926E-2</c:v>
                </c:pt>
                <c:pt idx="7996">
                  <c:v>9.2798061471584439E-2</c:v>
                </c:pt>
                <c:pt idx="7997">
                  <c:v>9.2800026039453851E-2</c:v>
                </c:pt>
                <c:pt idx="7998">
                  <c:v>9.2804989147850972E-2</c:v>
                </c:pt>
                <c:pt idx="7999">
                  <c:v>9.2805188523380544E-2</c:v>
                </c:pt>
                <c:pt idx="8000">
                  <c:v>9.2805360991134164E-2</c:v>
                </c:pt>
                <c:pt idx="8001">
                  <c:v>9.2808088419881751E-2</c:v>
                </c:pt>
                <c:pt idx="8002">
                  <c:v>9.2812051448210225E-2</c:v>
                </c:pt>
                <c:pt idx="8003">
                  <c:v>9.2813195227105003E-2</c:v>
                </c:pt>
                <c:pt idx="8004">
                  <c:v>9.281498117549003E-2</c:v>
                </c:pt>
                <c:pt idx="8005">
                  <c:v>9.2815861555259727E-2</c:v>
                </c:pt>
                <c:pt idx="8006">
                  <c:v>9.2815919457485477E-2</c:v>
                </c:pt>
                <c:pt idx="8007">
                  <c:v>9.2817995995049737E-2</c:v>
                </c:pt>
                <c:pt idx="8008">
                  <c:v>9.281831159434703E-2</c:v>
                </c:pt>
                <c:pt idx="8009">
                  <c:v>9.2820040330559114E-2</c:v>
                </c:pt>
                <c:pt idx="8010">
                  <c:v>9.2829397909802103E-2</c:v>
                </c:pt>
                <c:pt idx="8011">
                  <c:v>9.2831587749769601E-2</c:v>
                </c:pt>
                <c:pt idx="8012">
                  <c:v>9.2837074618158183E-2</c:v>
                </c:pt>
                <c:pt idx="8013">
                  <c:v>9.2838715315796086E-2</c:v>
                </c:pt>
                <c:pt idx="8014">
                  <c:v>9.2841709596872268E-2</c:v>
                </c:pt>
                <c:pt idx="8015">
                  <c:v>9.2844071435257844E-2</c:v>
                </c:pt>
                <c:pt idx="8016">
                  <c:v>9.2845271290106793E-2</c:v>
                </c:pt>
                <c:pt idx="8017">
                  <c:v>9.2845979523632979E-2</c:v>
                </c:pt>
                <c:pt idx="8018">
                  <c:v>9.2848810991821254E-2</c:v>
                </c:pt>
                <c:pt idx="8019">
                  <c:v>9.2850759698164212E-2</c:v>
                </c:pt>
                <c:pt idx="8020">
                  <c:v>9.2855294450176068E-2</c:v>
                </c:pt>
                <c:pt idx="8021">
                  <c:v>9.2855867108958934E-2</c:v>
                </c:pt>
                <c:pt idx="8022">
                  <c:v>9.2856589901892314E-2</c:v>
                </c:pt>
                <c:pt idx="8023">
                  <c:v>9.2857750864419941E-2</c:v>
                </c:pt>
                <c:pt idx="8024">
                  <c:v>9.2863617612664734E-2</c:v>
                </c:pt>
                <c:pt idx="8025">
                  <c:v>9.2865465429725749E-2</c:v>
                </c:pt>
                <c:pt idx="8026">
                  <c:v>9.2867698227534254E-2</c:v>
                </c:pt>
                <c:pt idx="8027">
                  <c:v>9.2871497481154766E-2</c:v>
                </c:pt>
                <c:pt idx="8028">
                  <c:v>9.2871806345082825E-2</c:v>
                </c:pt>
                <c:pt idx="8029">
                  <c:v>9.2874204874493507E-2</c:v>
                </c:pt>
                <c:pt idx="8030">
                  <c:v>9.2878658497209179E-2</c:v>
                </c:pt>
                <c:pt idx="8031">
                  <c:v>9.2879979013235484E-2</c:v>
                </c:pt>
                <c:pt idx="8032">
                  <c:v>9.2880292633332473E-2</c:v>
                </c:pt>
                <c:pt idx="8033">
                  <c:v>9.2881450559288703E-2</c:v>
                </c:pt>
                <c:pt idx="8034">
                  <c:v>9.2882302430532832E-2</c:v>
                </c:pt>
                <c:pt idx="8035">
                  <c:v>9.2883344642216648E-2</c:v>
                </c:pt>
                <c:pt idx="8036">
                  <c:v>9.2884827314338447E-2</c:v>
                </c:pt>
                <c:pt idx="8037">
                  <c:v>9.2885219906220298E-2</c:v>
                </c:pt>
                <c:pt idx="8038">
                  <c:v>9.2885805387230611E-2</c:v>
                </c:pt>
                <c:pt idx="8039">
                  <c:v>9.2888097028453506E-2</c:v>
                </c:pt>
                <c:pt idx="8040">
                  <c:v>9.2888689837727703E-2</c:v>
                </c:pt>
                <c:pt idx="8041">
                  <c:v>9.2888906571461802E-2</c:v>
                </c:pt>
                <c:pt idx="8042">
                  <c:v>9.2892531877053527E-2</c:v>
                </c:pt>
                <c:pt idx="8043">
                  <c:v>9.2894494417802398E-2</c:v>
                </c:pt>
                <c:pt idx="8044">
                  <c:v>9.2897361244738713E-2</c:v>
                </c:pt>
                <c:pt idx="8045">
                  <c:v>9.2904629433654379E-2</c:v>
                </c:pt>
                <c:pt idx="8046">
                  <c:v>9.2908430273941092E-2</c:v>
                </c:pt>
                <c:pt idx="8047">
                  <c:v>9.291048286920639E-2</c:v>
                </c:pt>
                <c:pt idx="8048">
                  <c:v>9.2911922944711442E-2</c:v>
                </c:pt>
                <c:pt idx="8049">
                  <c:v>9.2912220850370708E-2</c:v>
                </c:pt>
                <c:pt idx="8050">
                  <c:v>9.2916800834307048E-2</c:v>
                </c:pt>
                <c:pt idx="8051">
                  <c:v>9.2916967997219865E-2</c:v>
                </c:pt>
                <c:pt idx="8052">
                  <c:v>9.2921904787600124E-2</c:v>
                </c:pt>
                <c:pt idx="8053">
                  <c:v>9.2923298444374899E-2</c:v>
                </c:pt>
                <c:pt idx="8054">
                  <c:v>9.2924265112099891E-2</c:v>
                </c:pt>
                <c:pt idx="8055">
                  <c:v>9.2926019719668115E-2</c:v>
                </c:pt>
                <c:pt idx="8056">
                  <c:v>9.2927348695767645E-2</c:v>
                </c:pt>
                <c:pt idx="8057">
                  <c:v>9.293063959493876E-2</c:v>
                </c:pt>
                <c:pt idx="8058">
                  <c:v>9.2932979728067147E-2</c:v>
                </c:pt>
                <c:pt idx="8059">
                  <c:v>9.2933163527136597E-2</c:v>
                </c:pt>
                <c:pt idx="8060">
                  <c:v>9.293427588079739E-2</c:v>
                </c:pt>
                <c:pt idx="8061">
                  <c:v>9.2936690108578135E-2</c:v>
                </c:pt>
                <c:pt idx="8062">
                  <c:v>9.2936702274844768E-2</c:v>
                </c:pt>
                <c:pt idx="8063">
                  <c:v>9.294180260782732E-2</c:v>
                </c:pt>
                <c:pt idx="8064">
                  <c:v>9.294570862766259E-2</c:v>
                </c:pt>
                <c:pt idx="8065">
                  <c:v>9.2946048130261971E-2</c:v>
                </c:pt>
                <c:pt idx="8066">
                  <c:v>9.2952529977605086E-2</c:v>
                </c:pt>
                <c:pt idx="8067">
                  <c:v>9.2953462285830693E-2</c:v>
                </c:pt>
                <c:pt idx="8068">
                  <c:v>9.2954492729505275E-2</c:v>
                </c:pt>
                <c:pt idx="8069">
                  <c:v>9.2955172301988992E-2</c:v>
                </c:pt>
                <c:pt idx="8070">
                  <c:v>9.2957277388382761E-2</c:v>
                </c:pt>
                <c:pt idx="8071">
                  <c:v>9.2957935824496338E-2</c:v>
                </c:pt>
                <c:pt idx="8072">
                  <c:v>9.2959654008545112E-2</c:v>
                </c:pt>
                <c:pt idx="8073">
                  <c:v>9.2960847409280845E-2</c:v>
                </c:pt>
                <c:pt idx="8074">
                  <c:v>9.2961016326620807E-2</c:v>
                </c:pt>
                <c:pt idx="8075">
                  <c:v>9.2961116125162765E-2</c:v>
                </c:pt>
                <c:pt idx="8076">
                  <c:v>9.2962044905334884E-2</c:v>
                </c:pt>
                <c:pt idx="8077">
                  <c:v>9.296405141875351E-2</c:v>
                </c:pt>
                <c:pt idx="8078">
                  <c:v>9.2967365281394793E-2</c:v>
                </c:pt>
                <c:pt idx="8079">
                  <c:v>9.296968881620199E-2</c:v>
                </c:pt>
                <c:pt idx="8080">
                  <c:v>9.2971032913647389E-2</c:v>
                </c:pt>
                <c:pt idx="8081">
                  <c:v>9.2972987456198905E-2</c:v>
                </c:pt>
                <c:pt idx="8082">
                  <c:v>9.297347581159511E-2</c:v>
                </c:pt>
                <c:pt idx="8083">
                  <c:v>9.2973626132235629E-2</c:v>
                </c:pt>
                <c:pt idx="8084">
                  <c:v>9.2974128924719637E-2</c:v>
                </c:pt>
                <c:pt idx="8085">
                  <c:v>9.2974617237281759E-2</c:v>
                </c:pt>
                <c:pt idx="8086">
                  <c:v>9.2979901095052706E-2</c:v>
                </c:pt>
                <c:pt idx="8087">
                  <c:v>9.2980601798915472E-2</c:v>
                </c:pt>
                <c:pt idx="8088">
                  <c:v>9.2982951274102527E-2</c:v>
                </c:pt>
                <c:pt idx="8089">
                  <c:v>9.2983612035343763E-2</c:v>
                </c:pt>
                <c:pt idx="8090">
                  <c:v>9.298512600402184E-2</c:v>
                </c:pt>
                <c:pt idx="8091">
                  <c:v>9.2985328324017111E-2</c:v>
                </c:pt>
                <c:pt idx="8092">
                  <c:v>9.2987645329629054E-2</c:v>
                </c:pt>
                <c:pt idx="8093">
                  <c:v>9.2988195433404724E-2</c:v>
                </c:pt>
                <c:pt idx="8094">
                  <c:v>9.2989114955411165E-2</c:v>
                </c:pt>
                <c:pt idx="8095">
                  <c:v>9.2990000522772842E-2</c:v>
                </c:pt>
                <c:pt idx="8096">
                  <c:v>9.2990431200172877E-2</c:v>
                </c:pt>
                <c:pt idx="8097">
                  <c:v>9.2994022996499254E-2</c:v>
                </c:pt>
                <c:pt idx="8098">
                  <c:v>9.2995470699697422E-2</c:v>
                </c:pt>
                <c:pt idx="8099">
                  <c:v>9.2997145558376001E-2</c:v>
                </c:pt>
                <c:pt idx="8100">
                  <c:v>9.2998473280504992E-2</c:v>
                </c:pt>
                <c:pt idx="8101">
                  <c:v>9.2999115624256806E-2</c:v>
                </c:pt>
                <c:pt idx="8102">
                  <c:v>9.3009981102925007E-2</c:v>
                </c:pt>
                <c:pt idx="8103">
                  <c:v>9.3013342622523781E-2</c:v>
                </c:pt>
                <c:pt idx="8104">
                  <c:v>9.3013864255808321E-2</c:v>
                </c:pt>
                <c:pt idx="8105">
                  <c:v>9.3015478756005257E-2</c:v>
                </c:pt>
                <c:pt idx="8106">
                  <c:v>9.3018737382458208E-2</c:v>
                </c:pt>
                <c:pt idx="8107">
                  <c:v>9.3022032248957914E-2</c:v>
                </c:pt>
                <c:pt idx="8108">
                  <c:v>9.3022087090891631E-2</c:v>
                </c:pt>
                <c:pt idx="8109">
                  <c:v>9.3022359936207291E-2</c:v>
                </c:pt>
                <c:pt idx="8110">
                  <c:v>9.3022738298914234E-2</c:v>
                </c:pt>
                <c:pt idx="8111">
                  <c:v>9.3023053425275504E-2</c:v>
                </c:pt>
                <c:pt idx="8112">
                  <c:v>9.3025356033843001E-2</c:v>
                </c:pt>
                <c:pt idx="8113">
                  <c:v>9.3026544290634866E-2</c:v>
                </c:pt>
                <c:pt idx="8114">
                  <c:v>9.3028279116597251E-2</c:v>
                </c:pt>
                <c:pt idx="8115">
                  <c:v>9.3029323605279227E-2</c:v>
                </c:pt>
                <c:pt idx="8116">
                  <c:v>9.3030234916047977E-2</c:v>
                </c:pt>
                <c:pt idx="8117">
                  <c:v>9.3030412180236707E-2</c:v>
                </c:pt>
                <c:pt idx="8118">
                  <c:v>9.303493963002106E-2</c:v>
                </c:pt>
                <c:pt idx="8119">
                  <c:v>9.3036343314483294E-2</c:v>
                </c:pt>
                <c:pt idx="8120">
                  <c:v>9.3036564361313911E-2</c:v>
                </c:pt>
                <c:pt idx="8121">
                  <c:v>9.3037427378162924E-2</c:v>
                </c:pt>
                <c:pt idx="8122">
                  <c:v>9.3039110251316351E-2</c:v>
                </c:pt>
                <c:pt idx="8123">
                  <c:v>9.304206657208805E-2</c:v>
                </c:pt>
                <c:pt idx="8124">
                  <c:v>9.3043613699681227E-2</c:v>
                </c:pt>
                <c:pt idx="8125">
                  <c:v>9.3043678559165996E-2</c:v>
                </c:pt>
                <c:pt idx="8126">
                  <c:v>9.3044539971292056E-2</c:v>
                </c:pt>
                <c:pt idx="8127">
                  <c:v>9.3045481668006413E-2</c:v>
                </c:pt>
                <c:pt idx="8128">
                  <c:v>9.3047705700952096E-2</c:v>
                </c:pt>
                <c:pt idx="8129">
                  <c:v>9.3049849362877024E-2</c:v>
                </c:pt>
                <c:pt idx="8130">
                  <c:v>9.305160111054292E-2</c:v>
                </c:pt>
                <c:pt idx="8131">
                  <c:v>9.305266144138212E-2</c:v>
                </c:pt>
                <c:pt idx="8132">
                  <c:v>9.3052818879697685E-2</c:v>
                </c:pt>
                <c:pt idx="8133">
                  <c:v>9.3054297561280558E-2</c:v>
                </c:pt>
                <c:pt idx="8134">
                  <c:v>9.3054389177865418E-2</c:v>
                </c:pt>
                <c:pt idx="8135">
                  <c:v>9.3055370887284342E-2</c:v>
                </c:pt>
                <c:pt idx="8136">
                  <c:v>9.3056809428840329E-2</c:v>
                </c:pt>
                <c:pt idx="8137">
                  <c:v>9.3058808376782598E-2</c:v>
                </c:pt>
                <c:pt idx="8138">
                  <c:v>9.3069308324549765E-2</c:v>
                </c:pt>
                <c:pt idx="8139">
                  <c:v>9.3072315438967768E-2</c:v>
                </c:pt>
                <c:pt idx="8140">
                  <c:v>9.3073826243224009E-2</c:v>
                </c:pt>
                <c:pt idx="8141">
                  <c:v>9.3075173332969288E-2</c:v>
                </c:pt>
                <c:pt idx="8142">
                  <c:v>9.307528799002289E-2</c:v>
                </c:pt>
                <c:pt idx="8143">
                  <c:v>9.3075686313678047E-2</c:v>
                </c:pt>
                <c:pt idx="8144">
                  <c:v>9.3075858725215815E-2</c:v>
                </c:pt>
                <c:pt idx="8145">
                  <c:v>9.3076115575033924E-2</c:v>
                </c:pt>
                <c:pt idx="8146">
                  <c:v>9.3078120585588578E-2</c:v>
                </c:pt>
                <c:pt idx="8147">
                  <c:v>9.3079071389635518E-2</c:v>
                </c:pt>
                <c:pt idx="8148">
                  <c:v>9.3084501202995065E-2</c:v>
                </c:pt>
                <c:pt idx="8149">
                  <c:v>9.3088270825068722E-2</c:v>
                </c:pt>
                <c:pt idx="8150">
                  <c:v>9.308858795056725E-2</c:v>
                </c:pt>
                <c:pt idx="8151">
                  <c:v>9.3089417062509963E-2</c:v>
                </c:pt>
                <c:pt idx="8152">
                  <c:v>9.3089445438532384E-2</c:v>
                </c:pt>
                <c:pt idx="8153">
                  <c:v>9.309087317378105E-2</c:v>
                </c:pt>
                <c:pt idx="8154">
                  <c:v>9.3092995734648923E-2</c:v>
                </c:pt>
                <c:pt idx="8155">
                  <c:v>9.309523837258156E-2</c:v>
                </c:pt>
                <c:pt idx="8156">
                  <c:v>9.3096123956598095E-2</c:v>
                </c:pt>
                <c:pt idx="8157">
                  <c:v>9.3097486063223864E-2</c:v>
                </c:pt>
                <c:pt idx="8158">
                  <c:v>9.3097981019761605E-2</c:v>
                </c:pt>
                <c:pt idx="8159">
                  <c:v>9.3098414665110471E-2</c:v>
                </c:pt>
                <c:pt idx="8160">
                  <c:v>9.3099455741035939E-2</c:v>
                </c:pt>
                <c:pt idx="8161">
                  <c:v>9.3104065774438347E-2</c:v>
                </c:pt>
                <c:pt idx="8162">
                  <c:v>9.3107927213810088E-2</c:v>
                </c:pt>
                <c:pt idx="8163">
                  <c:v>9.3113135727818916E-2</c:v>
                </c:pt>
                <c:pt idx="8164">
                  <c:v>9.3113936057841004E-2</c:v>
                </c:pt>
                <c:pt idx="8165">
                  <c:v>9.3114263841706707E-2</c:v>
                </c:pt>
                <c:pt idx="8166">
                  <c:v>9.311526908650973E-2</c:v>
                </c:pt>
                <c:pt idx="8167">
                  <c:v>9.3116577172560347E-2</c:v>
                </c:pt>
                <c:pt idx="8168">
                  <c:v>9.3119279552190001E-2</c:v>
                </c:pt>
                <c:pt idx="8169">
                  <c:v>9.3121195574679225E-2</c:v>
                </c:pt>
                <c:pt idx="8170">
                  <c:v>9.3123301130031269E-2</c:v>
                </c:pt>
                <c:pt idx="8171">
                  <c:v>9.3124647365823626E-2</c:v>
                </c:pt>
                <c:pt idx="8172">
                  <c:v>9.3126380832560737E-2</c:v>
                </c:pt>
                <c:pt idx="8173">
                  <c:v>9.312940160584951E-2</c:v>
                </c:pt>
                <c:pt idx="8174">
                  <c:v>9.3130083546340892E-2</c:v>
                </c:pt>
                <c:pt idx="8175">
                  <c:v>9.3137743118855809E-2</c:v>
                </c:pt>
                <c:pt idx="8176">
                  <c:v>9.3139203083995245E-2</c:v>
                </c:pt>
                <c:pt idx="8177">
                  <c:v>9.3139590296785327E-2</c:v>
                </c:pt>
                <c:pt idx="8178">
                  <c:v>9.3141296288096254E-2</c:v>
                </c:pt>
                <c:pt idx="8179">
                  <c:v>9.3142807595228777E-2</c:v>
                </c:pt>
                <c:pt idx="8180">
                  <c:v>9.3145191821801421E-2</c:v>
                </c:pt>
                <c:pt idx="8181">
                  <c:v>9.314701314002008E-2</c:v>
                </c:pt>
                <c:pt idx="8182">
                  <c:v>9.3148015584231497E-2</c:v>
                </c:pt>
                <c:pt idx="8183">
                  <c:v>9.3149710940294631E-2</c:v>
                </c:pt>
                <c:pt idx="8184">
                  <c:v>9.315056092153258E-2</c:v>
                </c:pt>
                <c:pt idx="8185">
                  <c:v>9.3151410959098777E-2</c:v>
                </c:pt>
                <c:pt idx="8186">
                  <c:v>9.3153358839140679E-2</c:v>
                </c:pt>
                <c:pt idx="8187">
                  <c:v>9.3153856120980399E-2</c:v>
                </c:pt>
                <c:pt idx="8188">
                  <c:v>9.3155941059526515E-2</c:v>
                </c:pt>
                <c:pt idx="8189">
                  <c:v>9.3160549093726008E-2</c:v>
                </c:pt>
                <c:pt idx="8190">
                  <c:v>9.3162216710553442E-2</c:v>
                </c:pt>
                <c:pt idx="8191">
                  <c:v>9.3162761236581543E-2</c:v>
                </c:pt>
                <c:pt idx="8192">
                  <c:v>9.3164762845550947E-2</c:v>
                </c:pt>
                <c:pt idx="8193">
                  <c:v>9.3167569686385912E-2</c:v>
                </c:pt>
                <c:pt idx="8194">
                  <c:v>9.3167676048467735E-2</c:v>
                </c:pt>
                <c:pt idx="8195">
                  <c:v>9.3167822072032752E-2</c:v>
                </c:pt>
                <c:pt idx="8196">
                  <c:v>9.3170326356050687E-2</c:v>
                </c:pt>
                <c:pt idx="8197">
                  <c:v>9.3171244652115681E-2</c:v>
                </c:pt>
                <c:pt idx="8198">
                  <c:v>9.3172843594597404E-2</c:v>
                </c:pt>
                <c:pt idx="8199">
                  <c:v>9.3175031022911692E-2</c:v>
                </c:pt>
                <c:pt idx="8200">
                  <c:v>9.3176515843991559E-2</c:v>
                </c:pt>
                <c:pt idx="8201">
                  <c:v>9.3176835259600979E-2</c:v>
                </c:pt>
                <c:pt idx="8202">
                  <c:v>9.3177108990588883E-2</c:v>
                </c:pt>
                <c:pt idx="8203">
                  <c:v>9.3180103117493626E-2</c:v>
                </c:pt>
                <c:pt idx="8204">
                  <c:v>9.3180399734942077E-2</c:v>
                </c:pt>
                <c:pt idx="8205">
                  <c:v>9.3182718318727112E-2</c:v>
                </c:pt>
                <c:pt idx="8206">
                  <c:v>9.3182824682722112E-2</c:v>
                </c:pt>
                <c:pt idx="8207">
                  <c:v>9.3184793715984066E-2</c:v>
                </c:pt>
                <c:pt idx="8208">
                  <c:v>9.3188191845271898E-2</c:v>
                </c:pt>
                <c:pt idx="8209">
                  <c:v>9.3188881429900172E-2</c:v>
                </c:pt>
                <c:pt idx="8210">
                  <c:v>9.3189894611376223E-2</c:v>
                </c:pt>
                <c:pt idx="8211">
                  <c:v>9.319032776284196E-2</c:v>
                </c:pt>
                <c:pt idx="8212">
                  <c:v>9.319129932805692E-2</c:v>
                </c:pt>
                <c:pt idx="8213">
                  <c:v>9.319547095043966E-2</c:v>
                </c:pt>
                <c:pt idx="8214">
                  <c:v>9.3196290925753184E-2</c:v>
                </c:pt>
                <c:pt idx="8215">
                  <c:v>9.3197013749613089E-2</c:v>
                </c:pt>
                <c:pt idx="8216">
                  <c:v>9.3201154478804241E-2</c:v>
                </c:pt>
                <c:pt idx="8217">
                  <c:v>9.3201524536349584E-2</c:v>
                </c:pt>
                <c:pt idx="8218">
                  <c:v>9.3203880832255295E-2</c:v>
                </c:pt>
                <c:pt idx="8219">
                  <c:v>9.3204059739774053E-2</c:v>
                </c:pt>
                <c:pt idx="8220">
                  <c:v>9.3204174104984522E-2</c:v>
                </c:pt>
                <c:pt idx="8221">
                  <c:v>9.3206902491923788E-2</c:v>
                </c:pt>
                <c:pt idx="8222">
                  <c:v>9.3207132056890574E-2</c:v>
                </c:pt>
                <c:pt idx="8223">
                  <c:v>9.3209296949530299E-2</c:v>
                </c:pt>
                <c:pt idx="8224">
                  <c:v>9.3209623576113551E-2</c:v>
                </c:pt>
                <c:pt idx="8225">
                  <c:v>9.3212035950697839E-2</c:v>
                </c:pt>
                <c:pt idx="8226">
                  <c:v>9.3212231076414381E-2</c:v>
                </c:pt>
                <c:pt idx="8227">
                  <c:v>9.321994671995075E-2</c:v>
                </c:pt>
                <c:pt idx="8228">
                  <c:v>9.3220007772833888E-2</c:v>
                </c:pt>
                <c:pt idx="8229">
                  <c:v>9.3224357834363836E-2</c:v>
                </c:pt>
                <c:pt idx="8230">
                  <c:v>9.3224976248782107E-2</c:v>
                </c:pt>
                <c:pt idx="8231">
                  <c:v>9.3224983266867012E-2</c:v>
                </c:pt>
                <c:pt idx="8232">
                  <c:v>9.3225394058441019E-2</c:v>
                </c:pt>
                <c:pt idx="8233">
                  <c:v>9.3227112165411921E-2</c:v>
                </c:pt>
                <c:pt idx="8234">
                  <c:v>9.3227759477617925E-2</c:v>
                </c:pt>
                <c:pt idx="8235">
                  <c:v>9.3228953830737787E-2</c:v>
                </c:pt>
                <c:pt idx="8236">
                  <c:v>9.3229251961834791E-2</c:v>
                </c:pt>
                <c:pt idx="8237">
                  <c:v>9.3232002660680741E-2</c:v>
                </c:pt>
                <c:pt idx="8238">
                  <c:v>9.3234352946809623E-2</c:v>
                </c:pt>
                <c:pt idx="8239">
                  <c:v>9.3238245474679265E-2</c:v>
                </c:pt>
                <c:pt idx="8240">
                  <c:v>9.3239622410927855E-2</c:v>
                </c:pt>
                <c:pt idx="8241">
                  <c:v>9.3241943394768531E-2</c:v>
                </c:pt>
                <c:pt idx="8242">
                  <c:v>9.324357401986072E-2</c:v>
                </c:pt>
                <c:pt idx="8243">
                  <c:v>9.3258895817088697E-2</c:v>
                </c:pt>
                <c:pt idx="8244">
                  <c:v>9.3262191025597185E-2</c:v>
                </c:pt>
                <c:pt idx="8245">
                  <c:v>9.3267201117518961E-2</c:v>
                </c:pt>
                <c:pt idx="8246">
                  <c:v>9.326867918671472E-2</c:v>
                </c:pt>
                <c:pt idx="8247">
                  <c:v>9.3269175989365766E-2</c:v>
                </c:pt>
                <c:pt idx="8248">
                  <c:v>9.3270563910338819E-2</c:v>
                </c:pt>
                <c:pt idx="8249">
                  <c:v>9.3270909400665639E-2</c:v>
                </c:pt>
                <c:pt idx="8250">
                  <c:v>9.3281096888911924E-2</c:v>
                </c:pt>
                <c:pt idx="8251">
                  <c:v>9.3281113492074255E-2</c:v>
                </c:pt>
                <c:pt idx="8252">
                  <c:v>9.3283079354557499E-2</c:v>
                </c:pt>
                <c:pt idx="8253">
                  <c:v>9.3283358563641075E-2</c:v>
                </c:pt>
                <c:pt idx="8254">
                  <c:v>9.3285164744554686E-2</c:v>
                </c:pt>
                <c:pt idx="8255">
                  <c:v>9.3285521464366805E-2</c:v>
                </c:pt>
                <c:pt idx="8256">
                  <c:v>9.3287753278999783E-2</c:v>
                </c:pt>
                <c:pt idx="8257">
                  <c:v>9.3289064415466721E-2</c:v>
                </c:pt>
                <c:pt idx="8258">
                  <c:v>9.3290764133595883E-2</c:v>
                </c:pt>
                <c:pt idx="8259">
                  <c:v>9.3291748080793865E-2</c:v>
                </c:pt>
                <c:pt idx="8260">
                  <c:v>9.3292120514211055E-2</c:v>
                </c:pt>
                <c:pt idx="8261">
                  <c:v>9.3292842422575573E-2</c:v>
                </c:pt>
                <c:pt idx="8262">
                  <c:v>9.3295840878080141E-2</c:v>
                </c:pt>
                <c:pt idx="8263">
                  <c:v>9.329774107015136E-2</c:v>
                </c:pt>
                <c:pt idx="8264">
                  <c:v>9.3301302377889681E-2</c:v>
                </c:pt>
                <c:pt idx="8265">
                  <c:v>9.3301747585479392E-2</c:v>
                </c:pt>
                <c:pt idx="8266">
                  <c:v>9.3301920638949806E-2</c:v>
                </c:pt>
                <c:pt idx="8267">
                  <c:v>9.3306093927162867E-2</c:v>
                </c:pt>
                <c:pt idx="8268">
                  <c:v>9.3307946213099693E-2</c:v>
                </c:pt>
                <c:pt idx="8269">
                  <c:v>9.3308457237958622E-2</c:v>
                </c:pt>
                <c:pt idx="8270">
                  <c:v>9.3309100320333571E-2</c:v>
                </c:pt>
                <c:pt idx="8271">
                  <c:v>9.3309227856116173E-2</c:v>
                </c:pt>
                <c:pt idx="8272">
                  <c:v>9.331061320476243E-2</c:v>
                </c:pt>
                <c:pt idx="8273">
                  <c:v>9.33124122082859E-2</c:v>
                </c:pt>
                <c:pt idx="8274">
                  <c:v>9.3317995722242628E-2</c:v>
                </c:pt>
                <c:pt idx="8275">
                  <c:v>9.3318962776257369E-2</c:v>
                </c:pt>
                <c:pt idx="8276">
                  <c:v>9.3319140919772892E-2</c:v>
                </c:pt>
                <c:pt idx="8277">
                  <c:v>9.3321383180287987E-2</c:v>
                </c:pt>
                <c:pt idx="8278">
                  <c:v>9.3323942494976372E-2</c:v>
                </c:pt>
                <c:pt idx="8279">
                  <c:v>9.3329330661899176E-2</c:v>
                </c:pt>
                <c:pt idx="8280">
                  <c:v>9.3332690530537263E-2</c:v>
                </c:pt>
                <c:pt idx="8281">
                  <c:v>9.3333893211494365E-2</c:v>
                </c:pt>
                <c:pt idx="8282">
                  <c:v>9.3333911625722327E-2</c:v>
                </c:pt>
                <c:pt idx="8283">
                  <c:v>9.3333950511950869E-2</c:v>
                </c:pt>
                <c:pt idx="8284">
                  <c:v>9.3334123177012868E-2</c:v>
                </c:pt>
                <c:pt idx="8285">
                  <c:v>9.3334467891264025E-2</c:v>
                </c:pt>
                <c:pt idx="8286">
                  <c:v>9.3336334989485348E-2</c:v>
                </c:pt>
                <c:pt idx="8287">
                  <c:v>9.3338526957496754E-2</c:v>
                </c:pt>
                <c:pt idx="8288">
                  <c:v>9.3338691601862728E-2</c:v>
                </c:pt>
                <c:pt idx="8289">
                  <c:v>9.3338888435415851E-2</c:v>
                </c:pt>
                <c:pt idx="8290">
                  <c:v>9.3339527565098737E-2</c:v>
                </c:pt>
                <c:pt idx="8291">
                  <c:v>9.3339954941486211E-2</c:v>
                </c:pt>
                <c:pt idx="8292">
                  <c:v>9.3342145195392648E-2</c:v>
                </c:pt>
                <c:pt idx="8293">
                  <c:v>9.3346419417126944E-2</c:v>
                </c:pt>
                <c:pt idx="8294">
                  <c:v>9.3350455974827801E-2</c:v>
                </c:pt>
                <c:pt idx="8295">
                  <c:v>9.3354611718389546E-2</c:v>
                </c:pt>
                <c:pt idx="8296">
                  <c:v>9.3355027319866252E-2</c:v>
                </c:pt>
                <c:pt idx="8297">
                  <c:v>9.3355506136819658E-2</c:v>
                </c:pt>
                <c:pt idx="8298">
                  <c:v>9.3356971149709991E-2</c:v>
                </c:pt>
                <c:pt idx="8299">
                  <c:v>9.3357516642251351E-2</c:v>
                </c:pt>
                <c:pt idx="8300">
                  <c:v>9.3362946992574414E-2</c:v>
                </c:pt>
                <c:pt idx="8301">
                  <c:v>9.336330050157797E-2</c:v>
                </c:pt>
                <c:pt idx="8302">
                  <c:v>9.3363586110992935E-2</c:v>
                </c:pt>
                <c:pt idx="8303">
                  <c:v>9.3365022292266842E-2</c:v>
                </c:pt>
                <c:pt idx="8304">
                  <c:v>9.3366132216339603E-2</c:v>
                </c:pt>
                <c:pt idx="8305">
                  <c:v>9.3366900217539558E-2</c:v>
                </c:pt>
                <c:pt idx="8306">
                  <c:v>9.3369410463964075E-2</c:v>
                </c:pt>
                <c:pt idx="8307">
                  <c:v>9.3371351199924485E-2</c:v>
                </c:pt>
                <c:pt idx="8308">
                  <c:v>9.3371941021420907E-2</c:v>
                </c:pt>
                <c:pt idx="8309">
                  <c:v>9.3375316704039465E-2</c:v>
                </c:pt>
                <c:pt idx="8310">
                  <c:v>9.3375677394348058E-2</c:v>
                </c:pt>
                <c:pt idx="8311">
                  <c:v>9.3378262715754293E-2</c:v>
                </c:pt>
                <c:pt idx="8312">
                  <c:v>9.3378390691818039E-2</c:v>
                </c:pt>
                <c:pt idx="8313">
                  <c:v>9.3381236283005264E-2</c:v>
                </c:pt>
                <c:pt idx="8314">
                  <c:v>9.3381865644697123E-2</c:v>
                </c:pt>
                <c:pt idx="8315">
                  <c:v>9.3382055851228982E-2</c:v>
                </c:pt>
                <c:pt idx="8316">
                  <c:v>9.3383019068163917E-2</c:v>
                </c:pt>
                <c:pt idx="8317">
                  <c:v>9.3383391759643608E-2</c:v>
                </c:pt>
                <c:pt idx="8318">
                  <c:v>9.3386793529255649E-2</c:v>
                </c:pt>
                <c:pt idx="8319">
                  <c:v>9.3386844769591359E-2</c:v>
                </c:pt>
                <c:pt idx="8320">
                  <c:v>9.3389950179550332E-2</c:v>
                </c:pt>
                <c:pt idx="8321">
                  <c:v>9.3390212221645119E-2</c:v>
                </c:pt>
                <c:pt idx="8322">
                  <c:v>9.3393361213515561E-2</c:v>
                </c:pt>
                <c:pt idx="8323">
                  <c:v>9.3394401660647886E-2</c:v>
                </c:pt>
                <c:pt idx="8324">
                  <c:v>9.3395759323387575E-2</c:v>
                </c:pt>
                <c:pt idx="8325">
                  <c:v>9.339664525790442E-2</c:v>
                </c:pt>
                <c:pt idx="8326">
                  <c:v>9.3397685833737143E-2</c:v>
                </c:pt>
                <c:pt idx="8327">
                  <c:v>9.3398251103793697E-2</c:v>
                </c:pt>
                <c:pt idx="8328">
                  <c:v>9.339934680840202E-2</c:v>
                </c:pt>
                <c:pt idx="8329">
                  <c:v>9.3399640886281554E-2</c:v>
                </c:pt>
                <c:pt idx="8330">
                  <c:v>9.3399973824631208E-2</c:v>
                </c:pt>
                <c:pt idx="8331">
                  <c:v>9.3402129492935984E-2</c:v>
                </c:pt>
                <c:pt idx="8332">
                  <c:v>9.3404245830505758E-2</c:v>
                </c:pt>
                <c:pt idx="8333">
                  <c:v>9.3404523565694245E-2</c:v>
                </c:pt>
                <c:pt idx="8334">
                  <c:v>9.3407162133636201E-2</c:v>
                </c:pt>
                <c:pt idx="8335">
                  <c:v>9.3407411102300122E-2</c:v>
                </c:pt>
                <c:pt idx="8336">
                  <c:v>9.3408049037889754E-2</c:v>
                </c:pt>
                <c:pt idx="8337">
                  <c:v>9.3410478287733426E-2</c:v>
                </c:pt>
                <c:pt idx="8338">
                  <c:v>9.3412822453730004E-2</c:v>
                </c:pt>
                <c:pt idx="8339">
                  <c:v>9.3416193164685191E-2</c:v>
                </c:pt>
                <c:pt idx="8340">
                  <c:v>9.3417075725923879E-2</c:v>
                </c:pt>
                <c:pt idx="8341">
                  <c:v>9.3418515661801552E-2</c:v>
                </c:pt>
                <c:pt idx="8342">
                  <c:v>9.3419784082141771E-2</c:v>
                </c:pt>
                <c:pt idx="8343">
                  <c:v>9.3420134603344154E-2</c:v>
                </c:pt>
                <c:pt idx="8344">
                  <c:v>9.3422158848352949E-2</c:v>
                </c:pt>
                <c:pt idx="8345">
                  <c:v>9.3422207406816019E-2</c:v>
                </c:pt>
                <c:pt idx="8346">
                  <c:v>9.3422861017677244E-2</c:v>
                </c:pt>
                <c:pt idx="8347">
                  <c:v>9.3423972692026028E-2</c:v>
                </c:pt>
                <c:pt idx="8348">
                  <c:v>9.3425927116399951E-2</c:v>
                </c:pt>
                <c:pt idx="8349">
                  <c:v>9.3430674210760248E-2</c:v>
                </c:pt>
                <c:pt idx="8350">
                  <c:v>9.3431024751912048E-2</c:v>
                </c:pt>
                <c:pt idx="8351">
                  <c:v>9.3433347636198261E-2</c:v>
                </c:pt>
                <c:pt idx="8352">
                  <c:v>9.3434071974105345E-2</c:v>
                </c:pt>
                <c:pt idx="8353">
                  <c:v>9.3434381298538816E-2</c:v>
                </c:pt>
                <c:pt idx="8354">
                  <c:v>9.3437263438311685E-2</c:v>
                </c:pt>
                <c:pt idx="8355">
                  <c:v>9.343919891047435E-2</c:v>
                </c:pt>
                <c:pt idx="8356">
                  <c:v>9.343966791003519E-2</c:v>
                </c:pt>
                <c:pt idx="8357">
                  <c:v>9.3440562297989235E-2</c:v>
                </c:pt>
                <c:pt idx="8358">
                  <c:v>9.344211813819818E-2</c:v>
                </c:pt>
                <c:pt idx="8359">
                  <c:v>9.3446749255362255E-2</c:v>
                </c:pt>
                <c:pt idx="8360">
                  <c:v>9.3448238210626824E-2</c:v>
                </c:pt>
                <c:pt idx="8361">
                  <c:v>9.3451068095941212E-2</c:v>
                </c:pt>
                <c:pt idx="8362">
                  <c:v>9.3451617425035341E-2</c:v>
                </c:pt>
                <c:pt idx="8363">
                  <c:v>9.3452055070616255E-2</c:v>
                </c:pt>
                <c:pt idx="8364">
                  <c:v>9.3454653230400031E-2</c:v>
                </c:pt>
                <c:pt idx="8365">
                  <c:v>9.3455767442487681E-2</c:v>
                </c:pt>
                <c:pt idx="8366">
                  <c:v>9.3457033981822382E-2</c:v>
                </c:pt>
                <c:pt idx="8367">
                  <c:v>9.3459646361711779E-2</c:v>
                </c:pt>
                <c:pt idx="8368">
                  <c:v>9.3461388777940385E-2</c:v>
                </c:pt>
                <c:pt idx="8369">
                  <c:v>9.346199836704891E-2</c:v>
                </c:pt>
                <c:pt idx="8370">
                  <c:v>9.3462306023479297E-2</c:v>
                </c:pt>
                <c:pt idx="8371">
                  <c:v>9.3462967572599143E-2</c:v>
                </c:pt>
                <c:pt idx="8372">
                  <c:v>9.3464065426532031E-2</c:v>
                </c:pt>
                <c:pt idx="8373">
                  <c:v>9.3464893953017825E-2</c:v>
                </c:pt>
                <c:pt idx="8374">
                  <c:v>9.3469256746868526E-2</c:v>
                </c:pt>
                <c:pt idx="8375">
                  <c:v>9.3470417894407826E-2</c:v>
                </c:pt>
                <c:pt idx="8376">
                  <c:v>9.3470609243997638E-2</c:v>
                </c:pt>
                <c:pt idx="8377">
                  <c:v>9.3471713963486663E-2</c:v>
                </c:pt>
                <c:pt idx="8378">
                  <c:v>9.3472702435785038E-2</c:v>
                </c:pt>
                <c:pt idx="8379">
                  <c:v>9.3473912864267317E-2</c:v>
                </c:pt>
                <c:pt idx="8380">
                  <c:v>9.3475646689905947E-2</c:v>
                </c:pt>
                <c:pt idx="8381">
                  <c:v>9.3476305004064064E-2</c:v>
                </c:pt>
                <c:pt idx="8382">
                  <c:v>9.3476595167548887E-2</c:v>
                </c:pt>
                <c:pt idx="8383">
                  <c:v>9.3476685866219114E-2</c:v>
                </c:pt>
                <c:pt idx="8384">
                  <c:v>9.3477963561177629E-2</c:v>
                </c:pt>
                <c:pt idx="8385">
                  <c:v>9.3482102071636791E-2</c:v>
                </c:pt>
                <c:pt idx="8386">
                  <c:v>9.348251292666096E-2</c:v>
                </c:pt>
                <c:pt idx="8387">
                  <c:v>9.3484422989842747E-2</c:v>
                </c:pt>
                <c:pt idx="8388">
                  <c:v>9.3485323671377865E-2</c:v>
                </c:pt>
                <c:pt idx="8389">
                  <c:v>9.3489206226517282E-2</c:v>
                </c:pt>
                <c:pt idx="8390">
                  <c:v>9.3489651780081368E-2</c:v>
                </c:pt>
                <c:pt idx="8391">
                  <c:v>9.3490354873532105E-2</c:v>
                </c:pt>
                <c:pt idx="8392">
                  <c:v>9.34918573560969E-2</c:v>
                </c:pt>
                <c:pt idx="8393">
                  <c:v>9.3492061566278206E-2</c:v>
                </c:pt>
                <c:pt idx="8394">
                  <c:v>9.3494893151111688E-2</c:v>
                </c:pt>
                <c:pt idx="8395">
                  <c:v>9.3496641254620205E-2</c:v>
                </c:pt>
                <c:pt idx="8396">
                  <c:v>9.3497373271517067E-2</c:v>
                </c:pt>
                <c:pt idx="8397">
                  <c:v>9.3497617101918687E-2</c:v>
                </c:pt>
                <c:pt idx="8398">
                  <c:v>9.3497748645937837E-2</c:v>
                </c:pt>
                <c:pt idx="8399">
                  <c:v>9.349845858464928E-2</c:v>
                </c:pt>
                <c:pt idx="8400">
                  <c:v>9.3502027231439147E-2</c:v>
                </c:pt>
                <c:pt idx="8401">
                  <c:v>9.3504174428102618E-2</c:v>
                </c:pt>
                <c:pt idx="8402">
                  <c:v>9.3505650503238391E-2</c:v>
                </c:pt>
                <c:pt idx="8403">
                  <c:v>9.3508427443426426E-2</c:v>
                </c:pt>
                <c:pt idx="8404">
                  <c:v>9.3508757512104745E-2</c:v>
                </c:pt>
                <c:pt idx="8405">
                  <c:v>9.3508884866296813E-2</c:v>
                </c:pt>
                <c:pt idx="8406">
                  <c:v>9.3509201135184211E-2</c:v>
                </c:pt>
                <c:pt idx="8407">
                  <c:v>9.3510972766396389E-2</c:v>
                </c:pt>
                <c:pt idx="8408">
                  <c:v>9.3515749873578191E-2</c:v>
                </c:pt>
                <c:pt idx="8409">
                  <c:v>9.3515939135427328E-2</c:v>
                </c:pt>
                <c:pt idx="8410">
                  <c:v>9.3517293740592242E-2</c:v>
                </c:pt>
                <c:pt idx="8411">
                  <c:v>9.3518234574148637E-2</c:v>
                </c:pt>
                <c:pt idx="8412">
                  <c:v>9.3519318354436234E-2</c:v>
                </c:pt>
                <c:pt idx="8413">
                  <c:v>9.3519921145842899E-2</c:v>
                </c:pt>
                <c:pt idx="8414">
                  <c:v>9.3520783150402187E-2</c:v>
                </c:pt>
                <c:pt idx="8415">
                  <c:v>9.3521041295592508E-2</c:v>
                </c:pt>
                <c:pt idx="8416">
                  <c:v>9.3521828633671603E-2</c:v>
                </c:pt>
                <c:pt idx="8417">
                  <c:v>9.3522836227655143E-2</c:v>
                </c:pt>
                <c:pt idx="8418">
                  <c:v>9.3523429981692482E-2</c:v>
                </c:pt>
                <c:pt idx="8419">
                  <c:v>9.3523709147203385E-2</c:v>
                </c:pt>
                <c:pt idx="8420">
                  <c:v>9.3525836467586554E-2</c:v>
                </c:pt>
                <c:pt idx="8421">
                  <c:v>9.3528567341784746E-2</c:v>
                </c:pt>
                <c:pt idx="8422">
                  <c:v>9.3528874462600498E-2</c:v>
                </c:pt>
                <c:pt idx="8423">
                  <c:v>9.3530041647898826E-2</c:v>
                </c:pt>
                <c:pt idx="8424">
                  <c:v>9.3530287815866461E-2</c:v>
                </c:pt>
                <c:pt idx="8425">
                  <c:v>9.3531200237347914E-2</c:v>
                </c:pt>
                <c:pt idx="8426">
                  <c:v>9.3533112894995329E-2</c:v>
                </c:pt>
                <c:pt idx="8427">
                  <c:v>9.3537234369895833E-2</c:v>
                </c:pt>
                <c:pt idx="8428">
                  <c:v>9.3538010612761666E-2</c:v>
                </c:pt>
                <c:pt idx="8429">
                  <c:v>9.3543496712285665E-2</c:v>
                </c:pt>
                <c:pt idx="8430">
                  <c:v>9.3543823128076659E-2</c:v>
                </c:pt>
                <c:pt idx="8431">
                  <c:v>9.3544602590835926E-2</c:v>
                </c:pt>
                <c:pt idx="8432">
                  <c:v>9.3545817584945248E-2</c:v>
                </c:pt>
                <c:pt idx="8433">
                  <c:v>9.3546206457296971E-2</c:v>
                </c:pt>
                <c:pt idx="8434">
                  <c:v>9.3546528471787238E-2</c:v>
                </c:pt>
                <c:pt idx="8435">
                  <c:v>9.3549062582687484E-2</c:v>
                </c:pt>
                <c:pt idx="8436">
                  <c:v>9.3549386935919396E-2</c:v>
                </c:pt>
                <c:pt idx="8437">
                  <c:v>9.3550428361712235E-2</c:v>
                </c:pt>
                <c:pt idx="8438">
                  <c:v>9.3552828592138426E-2</c:v>
                </c:pt>
                <c:pt idx="8439">
                  <c:v>9.3553777331894378E-2</c:v>
                </c:pt>
                <c:pt idx="8440">
                  <c:v>9.3553792005341072E-2</c:v>
                </c:pt>
                <c:pt idx="8441">
                  <c:v>9.3554071618807605E-2</c:v>
                </c:pt>
                <c:pt idx="8442">
                  <c:v>9.3555195709454031E-2</c:v>
                </c:pt>
                <c:pt idx="8443">
                  <c:v>9.3557404937714278E-2</c:v>
                </c:pt>
                <c:pt idx="8444">
                  <c:v>9.3557667292132288E-2</c:v>
                </c:pt>
                <c:pt idx="8445">
                  <c:v>9.3561139799812287E-2</c:v>
                </c:pt>
                <c:pt idx="8446">
                  <c:v>9.3565186453274204E-2</c:v>
                </c:pt>
                <c:pt idx="8447">
                  <c:v>9.356888940701516E-2</c:v>
                </c:pt>
                <c:pt idx="8448">
                  <c:v>9.357308318983816E-2</c:v>
                </c:pt>
                <c:pt idx="8449">
                  <c:v>9.3576381023549884E-2</c:v>
                </c:pt>
                <c:pt idx="8450">
                  <c:v>9.3578971283376E-2</c:v>
                </c:pt>
                <c:pt idx="8451">
                  <c:v>9.3579599354310442E-2</c:v>
                </c:pt>
                <c:pt idx="8452">
                  <c:v>9.3580494826025706E-2</c:v>
                </c:pt>
                <c:pt idx="8453">
                  <c:v>9.3581330898050111E-2</c:v>
                </c:pt>
                <c:pt idx="8454">
                  <c:v>9.3584229912007572E-2</c:v>
                </c:pt>
                <c:pt idx="8455">
                  <c:v>9.3585073909310465E-2</c:v>
                </c:pt>
                <c:pt idx="8456">
                  <c:v>9.3585107392714931E-2</c:v>
                </c:pt>
                <c:pt idx="8457">
                  <c:v>9.3586388021255698E-2</c:v>
                </c:pt>
                <c:pt idx="8458">
                  <c:v>9.358819394710477E-2</c:v>
                </c:pt>
                <c:pt idx="8459">
                  <c:v>9.3588941746668111E-2</c:v>
                </c:pt>
                <c:pt idx="8460">
                  <c:v>9.3589169704331079E-2</c:v>
                </c:pt>
                <c:pt idx="8461">
                  <c:v>9.3589202087404066E-2</c:v>
                </c:pt>
                <c:pt idx="8462">
                  <c:v>9.3590232553728184E-2</c:v>
                </c:pt>
                <c:pt idx="8463">
                  <c:v>9.3590839310708204E-2</c:v>
                </c:pt>
                <c:pt idx="8464">
                  <c:v>9.3591185276785616E-2</c:v>
                </c:pt>
                <c:pt idx="8465">
                  <c:v>9.3592206910453779E-2</c:v>
                </c:pt>
                <c:pt idx="8466">
                  <c:v>9.3592980195180919E-2</c:v>
                </c:pt>
                <c:pt idx="8467">
                  <c:v>9.3594068768351107E-2</c:v>
                </c:pt>
                <c:pt idx="8468">
                  <c:v>9.3595861495925484E-2</c:v>
                </c:pt>
                <c:pt idx="8469">
                  <c:v>9.3596261431441397E-2</c:v>
                </c:pt>
                <c:pt idx="8470">
                  <c:v>9.3596620759053353E-2</c:v>
                </c:pt>
                <c:pt idx="8471">
                  <c:v>9.3597161393905212E-2</c:v>
                </c:pt>
                <c:pt idx="8472">
                  <c:v>9.3598145379126224E-2</c:v>
                </c:pt>
                <c:pt idx="8473">
                  <c:v>9.3598146040842239E-2</c:v>
                </c:pt>
                <c:pt idx="8474">
                  <c:v>9.359915433183609E-2</c:v>
                </c:pt>
                <c:pt idx="8475">
                  <c:v>9.3601792241115242E-2</c:v>
                </c:pt>
                <c:pt idx="8476">
                  <c:v>9.3604041946888192E-2</c:v>
                </c:pt>
                <c:pt idx="8477">
                  <c:v>9.3604358222831141E-2</c:v>
                </c:pt>
                <c:pt idx="8478">
                  <c:v>9.3605813807856084E-2</c:v>
                </c:pt>
                <c:pt idx="8479">
                  <c:v>9.3606797768267191E-2</c:v>
                </c:pt>
                <c:pt idx="8480">
                  <c:v>9.3607499645505701E-2</c:v>
                </c:pt>
                <c:pt idx="8481">
                  <c:v>9.3612267211405864E-2</c:v>
                </c:pt>
                <c:pt idx="8482">
                  <c:v>9.361442873188297E-2</c:v>
                </c:pt>
                <c:pt idx="8483">
                  <c:v>9.361504875899225E-2</c:v>
                </c:pt>
                <c:pt idx="8484">
                  <c:v>9.3615086045905072E-2</c:v>
                </c:pt>
                <c:pt idx="8485">
                  <c:v>9.361594997972858E-2</c:v>
                </c:pt>
                <c:pt idx="8486">
                  <c:v>9.361697415619212E-2</c:v>
                </c:pt>
                <c:pt idx="8487">
                  <c:v>9.3617360563482063E-2</c:v>
                </c:pt>
                <c:pt idx="8488">
                  <c:v>9.3618284530925813E-2</c:v>
                </c:pt>
                <c:pt idx="8489">
                  <c:v>9.3619905737942544E-2</c:v>
                </c:pt>
                <c:pt idx="8490">
                  <c:v>9.3620573603035606E-2</c:v>
                </c:pt>
                <c:pt idx="8491">
                  <c:v>9.3620688104889993E-2</c:v>
                </c:pt>
                <c:pt idx="8492">
                  <c:v>9.3622068476251957E-2</c:v>
                </c:pt>
                <c:pt idx="8493">
                  <c:v>9.3622205673626752E-2</c:v>
                </c:pt>
                <c:pt idx="8494">
                  <c:v>9.3623455494504182E-2</c:v>
                </c:pt>
                <c:pt idx="8495">
                  <c:v>9.3623762216330314E-2</c:v>
                </c:pt>
                <c:pt idx="8496">
                  <c:v>9.3623894242160541E-2</c:v>
                </c:pt>
                <c:pt idx="8497">
                  <c:v>9.3627324521775523E-2</c:v>
                </c:pt>
                <c:pt idx="8498">
                  <c:v>9.362988002901694E-2</c:v>
                </c:pt>
                <c:pt idx="8499">
                  <c:v>9.3630875887900408E-2</c:v>
                </c:pt>
                <c:pt idx="8500">
                  <c:v>9.3632513554653879E-2</c:v>
                </c:pt>
                <c:pt idx="8501">
                  <c:v>9.363319571434571E-2</c:v>
                </c:pt>
                <c:pt idx="8502">
                  <c:v>9.3633280115003104E-2</c:v>
                </c:pt>
                <c:pt idx="8503">
                  <c:v>9.3633471101588706E-2</c:v>
                </c:pt>
                <c:pt idx="8504">
                  <c:v>9.3634918593332062E-2</c:v>
                </c:pt>
                <c:pt idx="8505">
                  <c:v>9.3635277804614656E-2</c:v>
                </c:pt>
                <c:pt idx="8506">
                  <c:v>9.364183988099048E-2</c:v>
                </c:pt>
                <c:pt idx="8507">
                  <c:v>9.3641981180397571E-2</c:v>
                </c:pt>
                <c:pt idx="8508">
                  <c:v>9.3644011794230986E-2</c:v>
                </c:pt>
                <c:pt idx="8509">
                  <c:v>9.3644204015247867E-2</c:v>
                </c:pt>
                <c:pt idx="8510">
                  <c:v>9.3644548172956948E-2</c:v>
                </c:pt>
                <c:pt idx="8511">
                  <c:v>9.3645004010110167E-2</c:v>
                </c:pt>
                <c:pt idx="8512">
                  <c:v>9.3645350279950093E-2</c:v>
                </c:pt>
                <c:pt idx="8513">
                  <c:v>9.3645431325032863E-2</c:v>
                </c:pt>
                <c:pt idx="8514">
                  <c:v>9.3647052993374613E-2</c:v>
                </c:pt>
                <c:pt idx="8515">
                  <c:v>9.3650115499759712E-2</c:v>
                </c:pt>
                <c:pt idx="8516">
                  <c:v>9.3650910169577134E-2</c:v>
                </c:pt>
                <c:pt idx="8517">
                  <c:v>9.3650940562580956E-2</c:v>
                </c:pt>
                <c:pt idx="8518">
                  <c:v>9.3652967170372803E-2</c:v>
                </c:pt>
                <c:pt idx="8519">
                  <c:v>9.3654030688649206E-2</c:v>
                </c:pt>
                <c:pt idx="8520">
                  <c:v>9.3654523107890575E-2</c:v>
                </c:pt>
                <c:pt idx="8521">
                  <c:v>9.365468878675616E-2</c:v>
                </c:pt>
                <c:pt idx="8522">
                  <c:v>9.3655017541529204E-2</c:v>
                </c:pt>
                <c:pt idx="8523">
                  <c:v>9.365547683269812E-2</c:v>
                </c:pt>
                <c:pt idx="8524">
                  <c:v>9.3656897417952509E-2</c:v>
                </c:pt>
                <c:pt idx="8525">
                  <c:v>9.365770117619189E-2</c:v>
                </c:pt>
                <c:pt idx="8526">
                  <c:v>9.3657836330316921E-2</c:v>
                </c:pt>
                <c:pt idx="8527">
                  <c:v>9.3658264656963516E-2</c:v>
                </c:pt>
                <c:pt idx="8528">
                  <c:v>9.3663302842733429E-2</c:v>
                </c:pt>
                <c:pt idx="8529">
                  <c:v>9.3664298887723568E-2</c:v>
                </c:pt>
                <c:pt idx="8530">
                  <c:v>9.3664755451958223E-2</c:v>
                </c:pt>
                <c:pt idx="8531">
                  <c:v>9.3665258586162398E-2</c:v>
                </c:pt>
                <c:pt idx="8532">
                  <c:v>9.366864869917628E-2</c:v>
                </c:pt>
                <c:pt idx="8533">
                  <c:v>9.3669029296884893E-2</c:v>
                </c:pt>
                <c:pt idx="8534">
                  <c:v>9.3670695026132705E-2</c:v>
                </c:pt>
                <c:pt idx="8535">
                  <c:v>9.3670754919163948E-2</c:v>
                </c:pt>
                <c:pt idx="8536">
                  <c:v>9.3673564071770146E-2</c:v>
                </c:pt>
                <c:pt idx="8537">
                  <c:v>9.3675158514704301E-2</c:v>
                </c:pt>
                <c:pt idx="8538">
                  <c:v>9.3676773010012745E-2</c:v>
                </c:pt>
                <c:pt idx="8539">
                  <c:v>9.3677988519358574E-2</c:v>
                </c:pt>
                <c:pt idx="8540">
                  <c:v>9.3680511071923434E-2</c:v>
                </c:pt>
                <c:pt idx="8541">
                  <c:v>9.3680520192349251E-2</c:v>
                </c:pt>
                <c:pt idx="8542">
                  <c:v>9.3681186002365413E-2</c:v>
                </c:pt>
                <c:pt idx="8543">
                  <c:v>9.368134391554328E-2</c:v>
                </c:pt>
                <c:pt idx="8544">
                  <c:v>9.3685296730751336E-2</c:v>
                </c:pt>
                <c:pt idx="8545">
                  <c:v>9.3686114440468524E-2</c:v>
                </c:pt>
                <c:pt idx="8546">
                  <c:v>9.3686522565436331E-2</c:v>
                </c:pt>
                <c:pt idx="8547">
                  <c:v>9.3688857570581111E-2</c:v>
                </c:pt>
                <c:pt idx="8548">
                  <c:v>9.3689274210940948E-2</c:v>
                </c:pt>
                <c:pt idx="8549">
                  <c:v>9.3689672201655153E-2</c:v>
                </c:pt>
                <c:pt idx="8550">
                  <c:v>9.3690245910918429E-2</c:v>
                </c:pt>
                <c:pt idx="8551">
                  <c:v>9.3690646422377261E-2</c:v>
                </c:pt>
                <c:pt idx="8552">
                  <c:v>9.3691105178616785E-2</c:v>
                </c:pt>
                <c:pt idx="8553">
                  <c:v>9.3691114013951568E-2</c:v>
                </c:pt>
                <c:pt idx="8554">
                  <c:v>9.3691143462458423E-2</c:v>
                </c:pt>
                <c:pt idx="8555">
                  <c:v>9.3691941825825964E-2</c:v>
                </c:pt>
                <c:pt idx="8556">
                  <c:v>9.3697667325946851E-2</c:v>
                </c:pt>
                <c:pt idx="8557">
                  <c:v>9.3698322745261062E-2</c:v>
                </c:pt>
                <c:pt idx="8558">
                  <c:v>9.3698734608754761E-2</c:v>
                </c:pt>
                <c:pt idx="8559">
                  <c:v>9.3700006997227095E-2</c:v>
                </c:pt>
                <c:pt idx="8560">
                  <c:v>9.3700790777825213E-2</c:v>
                </c:pt>
                <c:pt idx="8561">
                  <c:v>9.3702525633450981E-2</c:v>
                </c:pt>
                <c:pt idx="8562">
                  <c:v>9.3702869413988921E-2</c:v>
                </c:pt>
                <c:pt idx="8563">
                  <c:v>9.3703518485298093E-2</c:v>
                </c:pt>
                <c:pt idx="8564">
                  <c:v>9.3703622044977758E-2</c:v>
                </c:pt>
                <c:pt idx="8565">
                  <c:v>9.3704255471651482E-2</c:v>
                </c:pt>
                <c:pt idx="8566">
                  <c:v>9.3705212811384497E-2</c:v>
                </c:pt>
                <c:pt idx="8567">
                  <c:v>9.3706300991375294E-2</c:v>
                </c:pt>
                <c:pt idx="8568">
                  <c:v>9.3707059763696782E-2</c:v>
                </c:pt>
                <c:pt idx="8569">
                  <c:v>9.3707369522493672E-2</c:v>
                </c:pt>
                <c:pt idx="8570">
                  <c:v>9.3708561081641342E-2</c:v>
                </c:pt>
                <c:pt idx="8571">
                  <c:v>9.3710262541196507E-2</c:v>
                </c:pt>
                <c:pt idx="8572">
                  <c:v>9.3710764518418782E-2</c:v>
                </c:pt>
                <c:pt idx="8573">
                  <c:v>9.3711237396079464E-2</c:v>
                </c:pt>
                <c:pt idx="8574">
                  <c:v>9.3711312894436682E-2</c:v>
                </c:pt>
                <c:pt idx="8575">
                  <c:v>9.3712064128475256E-2</c:v>
                </c:pt>
                <c:pt idx="8576">
                  <c:v>9.3713905509264506E-2</c:v>
                </c:pt>
                <c:pt idx="8577">
                  <c:v>9.3715669385442776E-2</c:v>
                </c:pt>
                <c:pt idx="8578">
                  <c:v>9.3716329587437849E-2</c:v>
                </c:pt>
                <c:pt idx="8579">
                  <c:v>9.3716506980997302E-2</c:v>
                </c:pt>
                <c:pt idx="8580">
                  <c:v>9.3717334377857717E-2</c:v>
                </c:pt>
                <c:pt idx="8581">
                  <c:v>9.3717858471009247E-2</c:v>
                </c:pt>
                <c:pt idx="8582">
                  <c:v>9.3717991611997536E-2</c:v>
                </c:pt>
                <c:pt idx="8583">
                  <c:v>9.3719770616182474E-2</c:v>
                </c:pt>
                <c:pt idx="8584">
                  <c:v>9.3726524022405139E-2</c:v>
                </c:pt>
                <c:pt idx="8585">
                  <c:v>9.3726953362498533E-2</c:v>
                </c:pt>
                <c:pt idx="8586">
                  <c:v>9.3728984058590481E-2</c:v>
                </c:pt>
                <c:pt idx="8587">
                  <c:v>9.3733481024129303E-2</c:v>
                </c:pt>
                <c:pt idx="8588">
                  <c:v>9.3734380936584621E-2</c:v>
                </c:pt>
                <c:pt idx="8589">
                  <c:v>9.3734667911956449E-2</c:v>
                </c:pt>
                <c:pt idx="8590">
                  <c:v>9.3735101783654365E-2</c:v>
                </c:pt>
                <c:pt idx="8591">
                  <c:v>9.373641654731639E-2</c:v>
                </c:pt>
                <c:pt idx="8592">
                  <c:v>9.3736886415980228E-2</c:v>
                </c:pt>
                <c:pt idx="8593">
                  <c:v>9.3737484419386161E-2</c:v>
                </c:pt>
                <c:pt idx="8594">
                  <c:v>9.3737637590384101E-2</c:v>
                </c:pt>
                <c:pt idx="8595">
                  <c:v>9.3740985863239437E-2</c:v>
                </c:pt>
                <c:pt idx="8596">
                  <c:v>9.3741312683197353E-2</c:v>
                </c:pt>
                <c:pt idx="8597">
                  <c:v>9.3741887433592921E-2</c:v>
                </c:pt>
                <c:pt idx="8598">
                  <c:v>9.374219356100566E-2</c:v>
                </c:pt>
                <c:pt idx="8599">
                  <c:v>9.3742840116218917E-2</c:v>
                </c:pt>
                <c:pt idx="8600">
                  <c:v>9.3742989167648616E-2</c:v>
                </c:pt>
                <c:pt idx="8601">
                  <c:v>9.3743303399414682E-2</c:v>
                </c:pt>
                <c:pt idx="8602">
                  <c:v>9.3744476741455127E-2</c:v>
                </c:pt>
                <c:pt idx="8603">
                  <c:v>9.3749601983026287E-2</c:v>
                </c:pt>
                <c:pt idx="8604">
                  <c:v>9.3750153018373694E-2</c:v>
                </c:pt>
                <c:pt idx="8605">
                  <c:v>9.3750739217058898E-2</c:v>
                </c:pt>
                <c:pt idx="8606">
                  <c:v>9.3751750894321167E-2</c:v>
                </c:pt>
                <c:pt idx="8607">
                  <c:v>9.37520900314643E-2</c:v>
                </c:pt>
                <c:pt idx="8608">
                  <c:v>9.3752634903928739E-2</c:v>
                </c:pt>
                <c:pt idx="8609">
                  <c:v>9.3754012278112267E-2</c:v>
                </c:pt>
                <c:pt idx="8610">
                  <c:v>9.3754997671254947E-2</c:v>
                </c:pt>
                <c:pt idx="8611">
                  <c:v>9.3755846324606373E-2</c:v>
                </c:pt>
                <c:pt idx="8612">
                  <c:v>9.3756036983631011E-2</c:v>
                </c:pt>
                <c:pt idx="8613">
                  <c:v>9.3757342190252196E-2</c:v>
                </c:pt>
                <c:pt idx="8614">
                  <c:v>9.3757375105699661E-2</c:v>
                </c:pt>
                <c:pt idx="8615">
                  <c:v>9.3758472842426152E-2</c:v>
                </c:pt>
                <c:pt idx="8616">
                  <c:v>9.3759632892554484E-2</c:v>
                </c:pt>
                <c:pt idx="8617">
                  <c:v>9.376026830199545E-2</c:v>
                </c:pt>
                <c:pt idx="8618">
                  <c:v>9.3761325387722666E-2</c:v>
                </c:pt>
                <c:pt idx="8619">
                  <c:v>9.3762699914812203E-2</c:v>
                </c:pt>
                <c:pt idx="8620">
                  <c:v>9.3764998230080915E-2</c:v>
                </c:pt>
                <c:pt idx="8621">
                  <c:v>9.3770934571292708E-2</c:v>
                </c:pt>
                <c:pt idx="8622">
                  <c:v>9.3771542177827086E-2</c:v>
                </c:pt>
                <c:pt idx="8623">
                  <c:v>9.3775328086856791E-2</c:v>
                </c:pt>
                <c:pt idx="8624">
                  <c:v>9.3776818235590143E-2</c:v>
                </c:pt>
                <c:pt idx="8625">
                  <c:v>9.3780985902534725E-2</c:v>
                </c:pt>
                <c:pt idx="8626">
                  <c:v>9.3781023633449048E-2</c:v>
                </c:pt>
                <c:pt idx="8627">
                  <c:v>9.378309140994795E-2</c:v>
                </c:pt>
                <c:pt idx="8628">
                  <c:v>9.3786046126732275E-2</c:v>
                </c:pt>
                <c:pt idx="8629">
                  <c:v>9.3786127673536959E-2</c:v>
                </c:pt>
                <c:pt idx="8630">
                  <c:v>9.3786871258685511E-2</c:v>
                </c:pt>
                <c:pt idx="8631">
                  <c:v>9.3788579645839226E-2</c:v>
                </c:pt>
                <c:pt idx="8632">
                  <c:v>9.3788860748967209E-2</c:v>
                </c:pt>
                <c:pt idx="8633">
                  <c:v>9.3791700069510653E-2</c:v>
                </c:pt>
                <c:pt idx="8634">
                  <c:v>9.3791949600369878E-2</c:v>
                </c:pt>
                <c:pt idx="8635">
                  <c:v>9.3792670698631717E-2</c:v>
                </c:pt>
                <c:pt idx="8636">
                  <c:v>9.3793329764657069E-2</c:v>
                </c:pt>
                <c:pt idx="8637">
                  <c:v>9.3794786655489917E-2</c:v>
                </c:pt>
                <c:pt idx="8638">
                  <c:v>9.3795334518252893E-2</c:v>
                </c:pt>
                <c:pt idx="8639">
                  <c:v>9.3795762607838479E-2</c:v>
                </c:pt>
                <c:pt idx="8640">
                  <c:v>9.3796623035083293E-2</c:v>
                </c:pt>
                <c:pt idx="8641">
                  <c:v>9.3797404986037114E-2</c:v>
                </c:pt>
                <c:pt idx="8642">
                  <c:v>9.3802290003110453E-2</c:v>
                </c:pt>
                <c:pt idx="8643">
                  <c:v>9.380355194979946E-2</c:v>
                </c:pt>
                <c:pt idx="8644">
                  <c:v>9.3806406009356469E-2</c:v>
                </c:pt>
                <c:pt idx="8645">
                  <c:v>9.3806728325018587E-2</c:v>
                </c:pt>
                <c:pt idx="8646">
                  <c:v>9.380782311010856E-2</c:v>
                </c:pt>
                <c:pt idx="8647">
                  <c:v>9.3808195244520387E-2</c:v>
                </c:pt>
                <c:pt idx="8648">
                  <c:v>9.3808300397397876E-2</c:v>
                </c:pt>
                <c:pt idx="8649">
                  <c:v>9.3812561907159586E-2</c:v>
                </c:pt>
                <c:pt idx="8650">
                  <c:v>9.3812777464086117E-2</c:v>
                </c:pt>
                <c:pt idx="8651">
                  <c:v>9.3813863241092782E-2</c:v>
                </c:pt>
                <c:pt idx="8652">
                  <c:v>9.3814751779585523E-2</c:v>
                </c:pt>
                <c:pt idx="8653">
                  <c:v>9.3814769718509022E-2</c:v>
                </c:pt>
                <c:pt idx="8654">
                  <c:v>9.3815308852657264E-2</c:v>
                </c:pt>
                <c:pt idx="8655">
                  <c:v>9.3815494041639871E-2</c:v>
                </c:pt>
                <c:pt idx="8656">
                  <c:v>9.3818050682038454E-2</c:v>
                </c:pt>
                <c:pt idx="8657">
                  <c:v>9.3823400674527963E-2</c:v>
                </c:pt>
                <c:pt idx="8658">
                  <c:v>9.3824297631984882E-2</c:v>
                </c:pt>
                <c:pt idx="8659">
                  <c:v>9.3824455355954031E-2</c:v>
                </c:pt>
                <c:pt idx="8660">
                  <c:v>9.382489123131281E-2</c:v>
                </c:pt>
                <c:pt idx="8661">
                  <c:v>9.3824943412739156E-2</c:v>
                </c:pt>
                <c:pt idx="8662">
                  <c:v>9.3824968151236712E-2</c:v>
                </c:pt>
                <c:pt idx="8663">
                  <c:v>9.3825637216677152E-2</c:v>
                </c:pt>
                <c:pt idx="8664">
                  <c:v>9.3827818691767886E-2</c:v>
                </c:pt>
                <c:pt idx="8665">
                  <c:v>9.3828773915490285E-2</c:v>
                </c:pt>
                <c:pt idx="8666">
                  <c:v>9.3828924238728809E-2</c:v>
                </c:pt>
                <c:pt idx="8667">
                  <c:v>9.3831064496485581E-2</c:v>
                </c:pt>
                <c:pt idx="8668">
                  <c:v>9.3832054458135278E-2</c:v>
                </c:pt>
                <c:pt idx="8669">
                  <c:v>9.383226101886441E-2</c:v>
                </c:pt>
                <c:pt idx="8670">
                  <c:v>9.3832335284011206E-2</c:v>
                </c:pt>
                <c:pt idx="8671">
                  <c:v>9.3833018589476805E-2</c:v>
                </c:pt>
                <c:pt idx="8672">
                  <c:v>9.3833094813423834E-2</c:v>
                </c:pt>
                <c:pt idx="8673">
                  <c:v>9.3834446927345994E-2</c:v>
                </c:pt>
                <c:pt idx="8674">
                  <c:v>9.383521123303859E-2</c:v>
                </c:pt>
                <c:pt idx="8675">
                  <c:v>9.3835776519350628E-2</c:v>
                </c:pt>
                <c:pt idx="8676">
                  <c:v>9.383666811541809E-2</c:v>
                </c:pt>
                <c:pt idx="8677">
                  <c:v>9.3836795061863362E-2</c:v>
                </c:pt>
                <c:pt idx="8678">
                  <c:v>9.3837012742771383E-2</c:v>
                </c:pt>
                <c:pt idx="8679">
                  <c:v>9.383801422223971E-2</c:v>
                </c:pt>
                <c:pt idx="8680">
                  <c:v>9.3839056367601717E-2</c:v>
                </c:pt>
                <c:pt idx="8681">
                  <c:v>9.3840094643413793E-2</c:v>
                </c:pt>
                <c:pt idx="8682">
                  <c:v>9.3840177464590002E-2</c:v>
                </c:pt>
                <c:pt idx="8683">
                  <c:v>9.3840850560316921E-2</c:v>
                </c:pt>
                <c:pt idx="8684">
                  <c:v>9.3840960316410552E-2</c:v>
                </c:pt>
                <c:pt idx="8685">
                  <c:v>9.3841747334960354E-2</c:v>
                </c:pt>
                <c:pt idx="8686">
                  <c:v>9.3842225069577262E-2</c:v>
                </c:pt>
                <c:pt idx="8687">
                  <c:v>9.3842513044873482E-2</c:v>
                </c:pt>
                <c:pt idx="8688">
                  <c:v>9.3842626968217976E-2</c:v>
                </c:pt>
                <c:pt idx="8689">
                  <c:v>9.3843110097154486E-2</c:v>
                </c:pt>
                <c:pt idx="8690">
                  <c:v>9.3844109270713016E-2</c:v>
                </c:pt>
                <c:pt idx="8691">
                  <c:v>9.3844957486472536E-2</c:v>
                </c:pt>
                <c:pt idx="8692">
                  <c:v>9.3845339913934761E-2</c:v>
                </c:pt>
                <c:pt idx="8693">
                  <c:v>9.3848011951331134E-2</c:v>
                </c:pt>
                <c:pt idx="8694">
                  <c:v>9.3848443353762342E-2</c:v>
                </c:pt>
                <c:pt idx="8695">
                  <c:v>9.3848805606019256E-2</c:v>
                </c:pt>
                <c:pt idx="8696">
                  <c:v>9.3849321079224043E-2</c:v>
                </c:pt>
                <c:pt idx="8697">
                  <c:v>9.3849358261997168E-2</c:v>
                </c:pt>
                <c:pt idx="8698">
                  <c:v>9.3849901403093516E-2</c:v>
                </c:pt>
                <c:pt idx="8699">
                  <c:v>9.3850302484836348E-2</c:v>
                </c:pt>
                <c:pt idx="8700">
                  <c:v>9.3851164938027254E-2</c:v>
                </c:pt>
                <c:pt idx="8701">
                  <c:v>9.3851220107113442E-2</c:v>
                </c:pt>
                <c:pt idx="8702">
                  <c:v>9.3851485776768731E-2</c:v>
                </c:pt>
                <c:pt idx="8703">
                  <c:v>9.3851918475186133E-2</c:v>
                </c:pt>
                <c:pt idx="8704">
                  <c:v>9.3852208796222095E-2</c:v>
                </c:pt>
                <c:pt idx="8705">
                  <c:v>9.3852755558239437E-2</c:v>
                </c:pt>
                <c:pt idx="8706">
                  <c:v>9.385333155964537E-2</c:v>
                </c:pt>
                <c:pt idx="8707">
                  <c:v>9.3854879208850217E-2</c:v>
                </c:pt>
                <c:pt idx="8708">
                  <c:v>9.385761563816461E-2</c:v>
                </c:pt>
                <c:pt idx="8709">
                  <c:v>9.3858948618435564E-2</c:v>
                </c:pt>
                <c:pt idx="8710">
                  <c:v>9.3859533215429183E-2</c:v>
                </c:pt>
                <c:pt idx="8711">
                  <c:v>9.3860607171384433E-2</c:v>
                </c:pt>
                <c:pt idx="8712">
                  <c:v>9.3862174950778657E-2</c:v>
                </c:pt>
                <c:pt idx="8713">
                  <c:v>9.3862919186169791E-2</c:v>
                </c:pt>
                <c:pt idx="8714">
                  <c:v>9.3863079703136745E-2</c:v>
                </c:pt>
                <c:pt idx="8715">
                  <c:v>9.3864082462500553E-2</c:v>
                </c:pt>
                <c:pt idx="8716">
                  <c:v>9.3864086764821136E-2</c:v>
                </c:pt>
                <c:pt idx="8717">
                  <c:v>9.3867422923306021E-2</c:v>
                </c:pt>
                <c:pt idx="8718">
                  <c:v>9.3868171057189878E-2</c:v>
                </c:pt>
                <c:pt idx="8719">
                  <c:v>9.386902024074395E-2</c:v>
                </c:pt>
                <c:pt idx="8720">
                  <c:v>9.3869028437616145E-2</c:v>
                </c:pt>
                <c:pt idx="8721">
                  <c:v>9.3869095775146738E-2</c:v>
                </c:pt>
                <c:pt idx="8722">
                  <c:v>9.3870746111107642E-2</c:v>
                </c:pt>
                <c:pt idx="8723">
                  <c:v>9.3871822025902454E-2</c:v>
                </c:pt>
                <c:pt idx="8724">
                  <c:v>9.3872215081047511E-2</c:v>
                </c:pt>
                <c:pt idx="8725">
                  <c:v>9.3873506468560686E-2</c:v>
                </c:pt>
                <c:pt idx="8726">
                  <c:v>9.3874300940712252E-2</c:v>
                </c:pt>
                <c:pt idx="8727">
                  <c:v>9.3876533721388059E-2</c:v>
                </c:pt>
                <c:pt idx="8728">
                  <c:v>9.3877962175735921E-2</c:v>
                </c:pt>
                <c:pt idx="8729">
                  <c:v>9.3878186746990958E-2</c:v>
                </c:pt>
                <c:pt idx="8730">
                  <c:v>9.3878445625226278E-2</c:v>
                </c:pt>
                <c:pt idx="8731">
                  <c:v>9.3878625032831051E-2</c:v>
                </c:pt>
                <c:pt idx="8732">
                  <c:v>9.388031572013264E-2</c:v>
                </c:pt>
                <c:pt idx="8733">
                  <c:v>9.3881305671446882E-2</c:v>
                </c:pt>
                <c:pt idx="8734">
                  <c:v>9.3882527915597924E-2</c:v>
                </c:pt>
                <c:pt idx="8735">
                  <c:v>9.3884071894117058E-2</c:v>
                </c:pt>
                <c:pt idx="8736">
                  <c:v>9.3884141603501697E-2</c:v>
                </c:pt>
                <c:pt idx="8737">
                  <c:v>9.3886753699559483E-2</c:v>
                </c:pt>
                <c:pt idx="8738">
                  <c:v>9.3887535248391829E-2</c:v>
                </c:pt>
                <c:pt idx="8739">
                  <c:v>9.3888432635485936E-2</c:v>
                </c:pt>
                <c:pt idx="8740">
                  <c:v>9.3888766342036051E-2</c:v>
                </c:pt>
                <c:pt idx="8741">
                  <c:v>9.3889693901597793E-2</c:v>
                </c:pt>
                <c:pt idx="8742">
                  <c:v>9.3890518387825264E-2</c:v>
                </c:pt>
                <c:pt idx="8743">
                  <c:v>9.3890763602244423E-2</c:v>
                </c:pt>
                <c:pt idx="8744">
                  <c:v>9.3890764507062602E-2</c:v>
                </c:pt>
                <c:pt idx="8745">
                  <c:v>9.3891931909824547E-2</c:v>
                </c:pt>
                <c:pt idx="8746">
                  <c:v>9.3892917391345823E-2</c:v>
                </c:pt>
                <c:pt idx="8747">
                  <c:v>9.3894068857814761E-2</c:v>
                </c:pt>
                <c:pt idx="8748">
                  <c:v>9.3894376724704451E-2</c:v>
                </c:pt>
                <c:pt idx="8749">
                  <c:v>9.3894516919071816E-2</c:v>
                </c:pt>
                <c:pt idx="8750">
                  <c:v>9.3894700231700268E-2</c:v>
                </c:pt>
                <c:pt idx="8751">
                  <c:v>9.3896060234248249E-2</c:v>
                </c:pt>
                <c:pt idx="8752">
                  <c:v>9.3896790275418224E-2</c:v>
                </c:pt>
                <c:pt idx="8753">
                  <c:v>9.3896864554610368E-2</c:v>
                </c:pt>
                <c:pt idx="8754">
                  <c:v>9.3898783329752253E-2</c:v>
                </c:pt>
                <c:pt idx="8755">
                  <c:v>9.3899383845581774E-2</c:v>
                </c:pt>
                <c:pt idx="8756">
                  <c:v>9.3899733082474374E-2</c:v>
                </c:pt>
                <c:pt idx="8757">
                  <c:v>9.3899787453836051E-2</c:v>
                </c:pt>
                <c:pt idx="8758">
                  <c:v>9.3900379194849309E-2</c:v>
                </c:pt>
                <c:pt idx="8759">
                  <c:v>9.3900988573579647E-2</c:v>
                </c:pt>
                <c:pt idx="8760">
                  <c:v>9.3901113344602397E-2</c:v>
                </c:pt>
                <c:pt idx="8761">
                  <c:v>9.3902554324824375E-2</c:v>
                </c:pt>
                <c:pt idx="8762">
                  <c:v>9.3903355101652958E-2</c:v>
                </c:pt>
                <c:pt idx="8763">
                  <c:v>9.3904040568582758E-2</c:v>
                </c:pt>
                <c:pt idx="8764">
                  <c:v>9.3904269683906388E-2</c:v>
                </c:pt>
                <c:pt idx="8765">
                  <c:v>9.3905112313355563E-2</c:v>
                </c:pt>
                <c:pt idx="8766">
                  <c:v>9.3905372798330236E-2</c:v>
                </c:pt>
                <c:pt idx="8767">
                  <c:v>9.3906151524128179E-2</c:v>
                </c:pt>
                <c:pt idx="8768">
                  <c:v>9.3906703260410784E-2</c:v>
                </c:pt>
                <c:pt idx="8769">
                  <c:v>9.390788073737219E-2</c:v>
                </c:pt>
                <c:pt idx="8770">
                  <c:v>9.3908199830030473E-2</c:v>
                </c:pt>
                <c:pt idx="8771">
                  <c:v>9.3908538215154255E-2</c:v>
                </c:pt>
                <c:pt idx="8772">
                  <c:v>9.3909146332645965E-2</c:v>
                </c:pt>
                <c:pt idx="8773">
                  <c:v>9.3909672094709129E-2</c:v>
                </c:pt>
                <c:pt idx="8774">
                  <c:v>9.3910016845818789E-2</c:v>
                </c:pt>
                <c:pt idx="8775">
                  <c:v>9.3910113542389512E-2</c:v>
                </c:pt>
                <c:pt idx="8776">
                  <c:v>9.3911940604950589E-2</c:v>
                </c:pt>
                <c:pt idx="8777">
                  <c:v>9.3912087126241356E-2</c:v>
                </c:pt>
                <c:pt idx="8778">
                  <c:v>9.3912384917504921E-2</c:v>
                </c:pt>
                <c:pt idx="8779">
                  <c:v>9.3913810436816542E-2</c:v>
                </c:pt>
                <c:pt idx="8780">
                  <c:v>9.3914219138411081E-2</c:v>
                </c:pt>
                <c:pt idx="8781">
                  <c:v>9.3917182750718642E-2</c:v>
                </c:pt>
                <c:pt idx="8782">
                  <c:v>9.3917203969653126E-2</c:v>
                </c:pt>
                <c:pt idx="8783">
                  <c:v>9.3917247743390511E-2</c:v>
                </c:pt>
                <c:pt idx="8784">
                  <c:v>9.3917398649310091E-2</c:v>
                </c:pt>
                <c:pt idx="8785">
                  <c:v>9.3918429101528478E-2</c:v>
                </c:pt>
                <c:pt idx="8786">
                  <c:v>9.3918920633508179E-2</c:v>
                </c:pt>
                <c:pt idx="8787">
                  <c:v>9.391896009345084E-2</c:v>
                </c:pt>
                <c:pt idx="8788">
                  <c:v>9.3919823920541212E-2</c:v>
                </c:pt>
                <c:pt idx="8789">
                  <c:v>9.3919840662706713E-2</c:v>
                </c:pt>
                <c:pt idx="8790">
                  <c:v>9.3920807608792761E-2</c:v>
                </c:pt>
                <c:pt idx="8791">
                  <c:v>9.3921312727415218E-2</c:v>
                </c:pt>
                <c:pt idx="8792">
                  <c:v>9.3922203966273654E-2</c:v>
                </c:pt>
                <c:pt idx="8793">
                  <c:v>9.3924558517398393E-2</c:v>
                </c:pt>
                <c:pt idx="8794">
                  <c:v>9.3926641972488512E-2</c:v>
                </c:pt>
                <c:pt idx="8795">
                  <c:v>9.3927024842316492E-2</c:v>
                </c:pt>
                <c:pt idx="8796">
                  <c:v>9.392772978986412E-2</c:v>
                </c:pt>
                <c:pt idx="8797">
                  <c:v>9.3928805387604952E-2</c:v>
                </c:pt>
                <c:pt idx="8798">
                  <c:v>9.3928939537755857E-2</c:v>
                </c:pt>
                <c:pt idx="8799">
                  <c:v>9.3930365961699749E-2</c:v>
                </c:pt>
                <c:pt idx="8800">
                  <c:v>9.3932702586241895E-2</c:v>
                </c:pt>
                <c:pt idx="8801">
                  <c:v>9.3932847570905642E-2</c:v>
                </c:pt>
                <c:pt idx="8802">
                  <c:v>9.393463191245062E-2</c:v>
                </c:pt>
                <c:pt idx="8803">
                  <c:v>9.3934683408467529E-2</c:v>
                </c:pt>
                <c:pt idx="8804">
                  <c:v>9.393469932925394E-2</c:v>
                </c:pt>
                <c:pt idx="8805">
                  <c:v>9.3936074074165987E-2</c:v>
                </c:pt>
                <c:pt idx="8806">
                  <c:v>9.3937223210995263E-2</c:v>
                </c:pt>
                <c:pt idx="8807">
                  <c:v>9.3937367903854346E-2</c:v>
                </c:pt>
                <c:pt idx="8808">
                  <c:v>9.3938331635511102E-2</c:v>
                </c:pt>
                <c:pt idx="8809">
                  <c:v>9.3939352169906648E-2</c:v>
                </c:pt>
                <c:pt idx="8810">
                  <c:v>9.3941022565973017E-2</c:v>
                </c:pt>
                <c:pt idx="8811">
                  <c:v>9.3941322787910828E-2</c:v>
                </c:pt>
                <c:pt idx="8812">
                  <c:v>9.3942512806309789E-2</c:v>
                </c:pt>
                <c:pt idx="8813">
                  <c:v>9.3944278838086481E-2</c:v>
                </c:pt>
                <c:pt idx="8814">
                  <c:v>9.3944302478078501E-2</c:v>
                </c:pt>
                <c:pt idx="8815">
                  <c:v>9.3945103245090103E-2</c:v>
                </c:pt>
                <c:pt idx="8816">
                  <c:v>9.3945763856303141E-2</c:v>
                </c:pt>
                <c:pt idx="8817">
                  <c:v>9.3946177009472623E-2</c:v>
                </c:pt>
                <c:pt idx="8818">
                  <c:v>9.3946200388163217E-2</c:v>
                </c:pt>
                <c:pt idx="8819">
                  <c:v>9.3946485944101668E-2</c:v>
                </c:pt>
                <c:pt idx="8820">
                  <c:v>9.394747559272007E-2</c:v>
                </c:pt>
                <c:pt idx="8821">
                  <c:v>9.3948295272653332E-2</c:v>
                </c:pt>
                <c:pt idx="8822">
                  <c:v>9.3948840941030953E-2</c:v>
                </c:pt>
                <c:pt idx="8823">
                  <c:v>9.3949410370609082E-2</c:v>
                </c:pt>
                <c:pt idx="8824">
                  <c:v>9.3949522283634249E-2</c:v>
                </c:pt>
                <c:pt idx="8825">
                  <c:v>9.395112158486825E-2</c:v>
                </c:pt>
                <c:pt idx="8826">
                  <c:v>9.3952063407541142E-2</c:v>
                </c:pt>
                <c:pt idx="8827">
                  <c:v>9.3953752010570921E-2</c:v>
                </c:pt>
                <c:pt idx="8828">
                  <c:v>9.3954115298515634E-2</c:v>
                </c:pt>
                <c:pt idx="8829">
                  <c:v>9.3954495500758753E-2</c:v>
                </c:pt>
                <c:pt idx="8830">
                  <c:v>9.3955634195534057E-2</c:v>
                </c:pt>
                <c:pt idx="8831">
                  <c:v>9.3956052060197429E-2</c:v>
                </c:pt>
                <c:pt idx="8832">
                  <c:v>9.3960079473989905E-2</c:v>
                </c:pt>
                <c:pt idx="8833">
                  <c:v>9.3960758753605322E-2</c:v>
                </c:pt>
                <c:pt idx="8834">
                  <c:v>9.3961418058289378E-2</c:v>
                </c:pt>
                <c:pt idx="8835">
                  <c:v>9.3961748749119001E-2</c:v>
                </c:pt>
                <c:pt idx="8836">
                  <c:v>9.3962300181229183E-2</c:v>
                </c:pt>
                <c:pt idx="8837">
                  <c:v>9.396275500058518E-2</c:v>
                </c:pt>
                <c:pt idx="8838">
                  <c:v>9.3962884210839079E-2</c:v>
                </c:pt>
                <c:pt idx="8839">
                  <c:v>9.3963539618126479E-2</c:v>
                </c:pt>
                <c:pt idx="8840">
                  <c:v>9.3964558738289072E-2</c:v>
                </c:pt>
                <c:pt idx="8841">
                  <c:v>9.3966147335609831E-2</c:v>
                </c:pt>
                <c:pt idx="8842">
                  <c:v>9.3967235205130131E-2</c:v>
                </c:pt>
                <c:pt idx="8843">
                  <c:v>9.3967282235622618E-2</c:v>
                </c:pt>
                <c:pt idx="8844">
                  <c:v>9.3968613189179734E-2</c:v>
                </c:pt>
                <c:pt idx="8845">
                  <c:v>9.3968752950699688E-2</c:v>
                </c:pt>
                <c:pt idx="8846">
                  <c:v>9.3968941198974448E-2</c:v>
                </c:pt>
                <c:pt idx="8847">
                  <c:v>9.3969936999682563E-2</c:v>
                </c:pt>
                <c:pt idx="8848">
                  <c:v>9.3970950255361729E-2</c:v>
                </c:pt>
                <c:pt idx="8849">
                  <c:v>9.3973085903038878E-2</c:v>
                </c:pt>
                <c:pt idx="8850">
                  <c:v>9.3973629373608578E-2</c:v>
                </c:pt>
                <c:pt idx="8851">
                  <c:v>9.3973747729145019E-2</c:v>
                </c:pt>
                <c:pt idx="8852">
                  <c:v>9.3974142373796019E-2</c:v>
                </c:pt>
                <c:pt idx="8853">
                  <c:v>9.3974456582347141E-2</c:v>
                </c:pt>
                <c:pt idx="8854">
                  <c:v>9.3974681875532901E-2</c:v>
                </c:pt>
                <c:pt idx="8855">
                  <c:v>9.3974770402040289E-2</c:v>
                </c:pt>
                <c:pt idx="8856">
                  <c:v>9.3974991322987325E-2</c:v>
                </c:pt>
                <c:pt idx="8857">
                  <c:v>9.3975038208501366E-2</c:v>
                </c:pt>
                <c:pt idx="8858">
                  <c:v>9.3976162856937606E-2</c:v>
                </c:pt>
                <c:pt idx="8859">
                  <c:v>9.397628826115216E-2</c:v>
                </c:pt>
                <c:pt idx="8860">
                  <c:v>9.3977060598880113E-2</c:v>
                </c:pt>
                <c:pt idx="8861">
                  <c:v>9.3977573532899025E-2</c:v>
                </c:pt>
                <c:pt idx="8862">
                  <c:v>9.3977772014533334E-2</c:v>
                </c:pt>
                <c:pt idx="8863">
                  <c:v>9.3977901696429875E-2</c:v>
                </c:pt>
                <c:pt idx="8864">
                  <c:v>9.3978124914576314E-2</c:v>
                </c:pt>
                <c:pt idx="8865">
                  <c:v>9.3978142001171994E-2</c:v>
                </c:pt>
                <c:pt idx="8866">
                  <c:v>9.397855002333802E-2</c:v>
                </c:pt>
                <c:pt idx="8867">
                  <c:v>9.3979850637143217E-2</c:v>
                </c:pt>
                <c:pt idx="8868">
                  <c:v>9.3981977899580196E-2</c:v>
                </c:pt>
                <c:pt idx="8869">
                  <c:v>9.3983004406659493E-2</c:v>
                </c:pt>
                <c:pt idx="8870">
                  <c:v>9.3983584672756401E-2</c:v>
                </c:pt>
                <c:pt idx="8871">
                  <c:v>9.3984233797566694E-2</c:v>
                </c:pt>
                <c:pt idx="8872">
                  <c:v>9.3984296505148099E-2</c:v>
                </c:pt>
                <c:pt idx="8873">
                  <c:v>9.3984637485295827E-2</c:v>
                </c:pt>
                <c:pt idx="8874">
                  <c:v>9.3984759322208164E-2</c:v>
                </c:pt>
                <c:pt idx="8875">
                  <c:v>9.3986634123016305E-2</c:v>
                </c:pt>
                <c:pt idx="8876">
                  <c:v>9.3987046369436458E-2</c:v>
                </c:pt>
                <c:pt idx="8877">
                  <c:v>9.3988535721391056E-2</c:v>
                </c:pt>
                <c:pt idx="8878">
                  <c:v>9.3989338976765938E-2</c:v>
                </c:pt>
                <c:pt idx="8879">
                  <c:v>9.3990043386992336E-2</c:v>
                </c:pt>
                <c:pt idx="8880">
                  <c:v>9.3991012201139576E-2</c:v>
                </c:pt>
                <c:pt idx="8881">
                  <c:v>9.3993156023774019E-2</c:v>
                </c:pt>
                <c:pt idx="8882">
                  <c:v>9.3993524868830697E-2</c:v>
                </c:pt>
                <c:pt idx="8883">
                  <c:v>9.3993749908322752E-2</c:v>
                </c:pt>
                <c:pt idx="8884">
                  <c:v>9.3994876420693679E-2</c:v>
                </c:pt>
                <c:pt idx="8885">
                  <c:v>9.3995251178872558E-2</c:v>
                </c:pt>
                <c:pt idx="8886">
                  <c:v>9.3995903990269941E-2</c:v>
                </c:pt>
                <c:pt idx="8887">
                  <c:v>9.3996913830679096E-2</c:v>
                </c:pt>
                <c:pt idx="8888">
                  <c:v>9.3998230627415261E-2</c:v>
                </c:pt>
                <c:pt idx="8889">
                  <c:v>9.3999011890358156E-2</c:v>
                </c:pt>
                <c:pt idx="8890">
                  <c:v>9.4002595152391052E-2</c:v>
                </c:pt>
                <c:pt idx="8891">
                  <c:v>9.4002647922568391E-2</c:v>
                </c:pt>
                <c:pt idx="8892">
                  <c:v>9.4003236484174954E-2</c:v>
                </c:pt>
                <c:pt idx="8893">
                  <c:v>9.4005295334741515E-2</c:v>
                </c:pt>
                <c:pt idx="8894">
                  <c:v>9.4005424665439305E-2</c:v>
                </c:pt>
                <c:pt idx="8895">
                  <c:v>9.4005644505107802E-2</c:v>
                </c:pt>
                <c:pt idx="8896">
                  <c:v>9.4006376174322753E-2</c:v>
                </c:pt>
                <c:pt idx="8897">
                  <c:v>9.4007564558807669E-2</c:v>
                </c:pt>
                <c:pt idx="8898">
                  <c:v>9.400869153950768E-2</c:v>
                </c:pt>
                <c:pt idx="8899">
                  <c:v>9.4008767886837513E-2</c:v>
                </c:pt>
                <c:pt idx="8900">
                  <c:v>9.4009948550164368E-2</c:v>
                </c:pt>
                <c:pt idx="8901">
                  <c:v>9.4010571716634697E-2</c:v>
                </c:pt>
                <c:pt idx="8902">
                  <c:v>9.4010966830596482E-2</c:v>
                </c:pt>
                <c:pt idx="8903">
                  <c:v>9.4011565638429342E-2</c:v>
                </c:pt>
                <c:pt idx="8904">
                  <c:v>9.4011701987582769E-2</c:v>
                </c:pt>
                <c:pt idx="8905">
                  <c:v>9.4012309847013212E-2</c:v>
                </c:pt>
                <c:pt idx="8906">
                  <c:v>9.4012324924243051E-2</c:v>
                </c:pt>
                <c:pt idx="8907">
                  <c:v>9.4012586587705768E-2</c:v>
                </c:pt>
                <c:pt idx="8908">
                  <c:v>9.4012673205487104E-2</c:v>
                </c:pt>
                <c:pt idx="8909">
                  <c:v>9.4012807779604066E-2</c:v>
                </c:pt>
                <c:pt idx="8910">
                  <c:v>9.4012816718857389E-2</c:v>
                </c:pt>
                <c:pt idx="8911">
                  <c:v>9.4014090749447096E-2</c:v>
                </c:pt>
                <c:pt idx="8912">
                  <c:v>9.4014138257705229E-2</c:v>
                </c:pt>
                <c:pt idx="8913">
                  <c:v>9.4015640561294217E-2</c:v>
                </c:pt>
                <c:pt idx="8914">
                  <c:v>9.4016936626431458E-2</c:v>
                </c:pt>
                <c:pt idx="8915">
                  <c:v>9.4017530714982894E-2</c:v>
                </c:pt>
                <c:pt idx="8916">
                  <c:v>9.4017747717535849E-2</c:v>
                </c:pt>
                <c:pt idx="8917">
                  <c:v>9.401848207433941E-2</c:v>
                </c:pt>
                <c:pt idx="8918">
                  <c:v>9.4019632467965727E-2</c:v>
                </c:pt>
                <c:pt idx="8919">
                  <c:v>9.4020248604883228E-2</c:v>
                </c:pt>
                <c:pt idx="8920">
                  <c:v>9.4021342804833832E-2</c:v>
                </c:pt>
                <c:pt idx="8921">
                  <c:v>9.4022565855977028E-2</c:v>
                </c:pt>
                <c:pt idx="8922">
                  <c:v>9.4022616975461326E-2</c:v>
                </c:pt>
                <c:pt idx="8923">
                  <c:v>9.4023102689672011E-2</c:v>
                </c:pt>
                <c:pt idx="8924">
                  <c:v>9.4023208309185077E-2</c:v>
                </c:pt>
                <c:pt idx="8925">
                  <c:v>9.4023865815055341E-2</c:v>
                </c:pt>
                <c:pt idx="8926">
                  <c:v>9.4024658643802814E-2</c:v>
                </c:pt>
                <c:pt idx="8927">
                  <c:v>9.4025285883550566E-2</c:v>
                </c:pt>
                <c:pt idx="8928">
                  <c:v>9.4025563130682319E-2</c:v>
                </c:pt>
                <c:pt idx="8929">
                  <c:v>9.4026840409639573E-2</c:v>
                </c:pt>
                <c:pt idx="8930">
                  <c:v>9.4027953861085395E-2</c:v>
                </c:pt>
                <c:pt idx="8931">
                  <c:v>9.4029525356666518E-2</c:v>
                </c:pt>
                <c:pt idx="8932">
                  <c:v>9.402988019093364E-2</c:v>
                </c:pt>
                <c:pt idx="8933">
                  <c:v>9.4030244493981785E-2</c:v>
                </c:pt>
                <c:pt idx="8934">
                  <c:v>9.4030486479012437E-2</c:v>
                </c:pt>
                <c:pt idx="8935">
                  <c:v>9.4030990656718091E-2</c:v>
                </c:pt>
                <c:pt idx="8936">
                  <c:v>9.403112425268445E-2</c:v>
                </c:pt>
                <c:pt idx="8937">
                  <c:v>9.4034051897793597E-2</c:v>
                </c:pt>
                <c:pt idx="8938">
                  <c:v>9.403438135236708E-2</c:v>
                </c:pt>
                <c:pt idx="8939">
                  <c:v>9.4034900778356648E-2</c:v>
                </c:pt>
                <c:pt idx="8940">
                  <c:v>9.4036178903368392E-2</c:v>
                </c:pt>
                <c:pt idx="8941">
                  <c:v>9.4036705770929097E-2</c:v>
                </c:pt>
                <c:pt idx="8942">
                  <c:v>9.4037601827437922E-2</c:v>
                </c:pt>
                <c:pt idx="8943">
                  <c:v>9.403775258177105E-2</c:v>
                </c:pt>
                <c:pt idx="8944">
                  <c:v>9.4037986867625517E-2</c:v>
                </c:pt>
                <c:pt idx="8945">
                  <c:v>9.4038833452814899E-2</c:v>
                </c:pt>
                <c:pt idx="8946">
                  <c:v>9.403938408314344E-2</c:v>
                </c:pt>
                <c:pt idx="8947">
                  <c:v>9.404042549701401E-2</c:v>
                </c:pt>
                <c:pt idx="8948">
                  <c:v>9.4041158831937893E-2</c:v>
                </c:pt>
                <c:pt idx="8949">
                  <c:v>9.4041260073313371E-2</c:v>
                </c:pt>
                <c:pt idx="8950">
                  <c:v>9.4041311200610433E-2</c:v>
                </c:pt>
                <c:pt idx="8951">
                  <c:v>9.4042433476188361E-2</c:v>
                </c:pt>
                <c:pt idx="8952">
                  <c:v>9.4043102569706438E-2</c:v>
                </c:pt>
                <c:pt idx="8953">
                  <c:v>9.40431297622841E-2</c:v>
                </c:pt>
                <c:pt idx="8954">
                  <c:v>9.40452816688927E-2</c:v>
                </c:pt>
                <c:pt idx="8955">
                  <c:v>9.404645107523539E-2</c:v>
                </c:pt>
                <c:pt idx="8956">
                  <c:v>9.404766535048098E-2</c:v>
                </c:pt>
                <c:pt idx="8957">
                  <c:v>9.4047700655270711E-2</c:v>
                </c:pt>
                <c:pt idx="8958">
                  <c:v>9.4047867563015197E-2</c:v>
                </c:pt>
                <c:pt idx="8959">
                  <c:v>9.4047992794521126E-2</c:v>
                </c:pt>
                <c:pt idx="8960">
                  <c:v>9.4048263980064717E-2</c:v>
                </c:pt>
                <c:pt idx="8961">
                  <c:v>9.4048516599466697E-2</c:v>
                </c:pt>
                <c:pt idx="8962">
                  <c:v>9.404868511990308E-2</c:v>
                </c:pt>
                <c:pt idx="8963">
                  <c:v>9.4048790838619334E-2</c:v>
                </c:pt>
                <c:pt idx="8964">
                  <c:v>9.4049013915429969E-2</c:v>
                </c:pt>
                <c:pt idx="8965">
                  <c:v>9.4049023536610529E-2</c:v>
                </c:pt>
                <c:pt idx="8966">
                  <c:v>9.4049189692118798E-2</c:v>
                </c:pt>
                <c:pt idx="8967">
                  <c:v>9.4049779258795568E-2</c:v>
                </c:pt>
                <c:pt idx="8968">
                  <c:v>9.4050226415106436E-2</c:v>
                </c:pt>
                <c:pt idx="8969">
                  <c:v>9.4050601332039019E-2</c:v>
                </c:pt>
                <c:pt idx="8970">
                  <c:v>9.4050991594339509E-2</c:v>
                </c:pt>
                <c:pt idx="8971">
                  <c:v>9.4051462315824563E-2</c:v>
                </c:pt>
                <c:pt idx="8972">
                  <c:v>9.4051560348233809E-2</c:v>
                </c:pt>
                <c:pt idx="8973">
                  <c:v>9.4052040182452556E-2</c:v>
                </c:pt>
                <c:pt idx="8974">
                  <c:v>9.4052089671322697E-2</c:v>
                </c:pt>
                <c:pt idx="8975">
                  <c:v>9.4052212029541393E-2</c:v>
                </c:pt>
                <c:pt idx="8976">
                  <c:v>9.4052420560791189E-2</c:v>
                </c:pt>
                <c:pt idx="8977">
                  <c:v>9.4052723515596029E-2</c:v>
                </c:pt>
                <c:pt idx="8978">
                  <c:v>9.4054370479021016E-2</c:v>
                </c:pt>
                <c:pt idx="8979">
                  <c:v>9.4055273283181695E-2</c:v>
                </c:pt>
                <c:pt idx="8980">
                  <c:v>9.4056200654363972E-2</c:v>
                </c:pt>
                <c:pt idx="8981">
                  <c:v>9.4056745961555499E-2</c:v>
                </c:pt>
                <c:pt idx="8982">
                  <c:v>9.4056978183103934E-2</c:v>
                </c:pt>
                <c:pt idx="8983">
                  <c:v>9.4057042540383384E-2</c:v>
                </c:pt>
                <c:pt idx="8984">
                  <c:v>9.4058329673688157E-2</c:v>
                </c:pt>
                <c:pt idx="8985">
                  <c:v>9.4058648291534167E-2</c:v>
                </c:pt>
                <c:pt idx="8986">
                  <c:v>9.4058771237941999E-2</c:v>
                </c:pt>
                <c:pt idx="8987">
                  <c:v>9.4058801290706165E-2</c:v>
                </c:pt>
                <c:pt idx="8988">
                  <c:v>9.4058899595322168E-2</c:v>
                </c:pt>
                <c:pt idx="8989">
                  <c:v>9.4059186882919865E-2</c:v>
                </c:pt>
                <c:pt idx="8990">
                  <c:v>9.4059520579255249E-2</c:v>
                </c:pt>
                <c:pt idx="8991">
                  <c:v>9.406009233353177E-2</c:v>
                </c:pt>
                <c:pt idx="8992">
                  <c:v>9.406069756804189E-2</c:v>
                </c:pt>
                <c:pt idx="8993">
                  <c:v>9.4061886045189405E-2</c:v>
                </c:pt>
                <c:pt idx="8994">
                  <c:v>9.4062121207894409E-2</c:v>
                </c:pt>
                <c:pt idx="8995">
                  <c:v>9.4062263539028995E-2</c:v>
                </c:pt>
                <c:pt idx="8996">
                  <c:v>9.4062485005209723E-2</c:v>
                </c:pt>
                <c:pt idx="8997">
                  <c:v>9.4062664067033133E-2</c:v>
                </c:pt>
                <c:pt idx="8998">
                  <c:v>9.4062947570862504E-2</c:v>
                </c:pt>
                <c:pt idx="8999">
                  <c:v>9.4063420966452274E-2</c:v>
                </c:pt>
                <c:pt idx="9000">
                  <c:v>9.40635842085316E-2</c:v>
                </c:pt>
                <c:pt idx="9001">
                  <c:v>9.4063638940286604E-2</c:v>
                </c:pt>
                <c:pt idx="9002">
                  <c:v>9.4064257302676646E-2</c:v>
                </c:pt>
                <c:pt idx="9003">
                  <c:v>9.4064301446353499E-2</c:v>
                </c:pt>
                <c:pt idx="9004">
                  <c:v>9.4065287369249559E-2</c:v>
                </c:pt>
                <c:pt idx="9005">
                  <c:v>9.4065572098583836E-2</c:v>
                </c:pt>
                <c:pt idx="9006">
                  <c:v>9.4065881035900328E-2</c:v>
                </c:pt>
                <c:pt idx="9007">
                  <c:v>9.4068169830549511E-2</c:v>
                </c:pt>
                <c:pt idx="9008">
                  <c:v>9.4068666424920386E-2</c:v>
                </c:pt>
                <c:pt idx="9009">
                  <c:v>9.4069224939785881E-2</c:v>
                </c:pt>
                <c:pt idx="9010">
                  <c:v>9.4069487766235554E-2</c:v>
                </c:pt>
                <c:pt idx="9011">
                  <c:v>9.407021629796429E-2</c:v>
                </c:pt>
                <c:pt idx="9012">
                  <c:v>9.4070380174463647E-2</c:v>
                </c:pt>
                <c:pt idx="9013">
                  <c:v>9.4070545775767039E-2</c:v>
                </c:pt>
                <c:pt idx="9014">
                  <c:v>9.4070658622610298E-2</c:v>
                </c:pt>
                <c:pt idx="9015">
                  <c:v>9.4070978561253252E-2</c:v>
                </c:pt>
                <c:pt idx="9016">
                  <c:v>9.4071005604364474E-2</c:v>
                </c:pt>
                <c:pt idx="9017">
                  <c:v>9.4073052612545102E-2</c:v>
                </c:pt>
                <c:pt idx="9018">
                  <c:v>9.4073533110030375E-2</c:v>
                </c:pt>
                <c:pt idx="9019">
                  <c:v>9.4073953254348919E-2</c:v>
                </c:pt>
                <c:pt idx="9020">
                  <c:v>9.4074781856837986E-2</c:v>
                </c:pt>
                <c:pt idx="9021">
                  <c:v>9.4075173777418891E-2</c:v>
                </c:pt>
                <c:pt idx="9022">
                  <c:v>9.4075218996961696E-2</c:v>
                </c:pt>
                <c:pt idx="9023">
                  <c:v>9.4075437265701389E-2</c:v>
                </c:pt>
                <c:pt idx="9024">
                  <c:v>9.4075842577003368E-2</c:v>
                </c:pt>
                <c:pt idx="9025">
                  <c:v>9.4077007935014528E-2</c:v>
                </c:pt>
                <c:pt idx="9026">
                  <c:v>9.4077509881215063E-2</c:v>
                </c:pt>
                <c:pt idx="9027">
                  <c:v>9.4077923027505658E-2</c:v>
                </c:pt>
                <c:pt idx="9028">
                  <c:v>9.4078050958059656E-2</c:v>
                </c:pt>
                <c:pt idx="9029">
                  <c:v>9.4078194755773697E-2</c:v>
                </c:pt>
                <c:pt idx="9030">
                  <c:v>9.4078426441061902E-2</c:v>
                </c:pt>
                <c:pt idx="9031">
                  <c:v>9.4078652487628187E-2</c:v>
                </c:pt>
                <c:pt idx="9032">
                  <c:v>9.4078672941556793E-2</c:v>
                </c:pt>
                <c:pt idx="9033">
                  <c:v>9.407899140030275E-2</c:v>
                </c:pt>
                <c:pt idx="9034">
                  <c:v>9.4079121675238062E-2</c:v>
                </c:pt>
                <c:pt idx="9035">
                  <c:v>9.4079134089908034E-2</c:v>
                </c:pt>
                <c:pt idx="9036">
                  <c:v>9.407942116957714E-2</c:v>
                </c:pt>
                <c:pt idx="9037">
                  <c:v>9.4080210077291268E-2</c:v>
                </c:pt>
                <c:pt idx="9038">
                  <c:v>9.4080515835470044E-2</c:v>
                </c:pt>
                <c:pt idx="9039">
                  <c:v>9.4081180668563483E-2</c:v>
                </c:pt>
                <c:pt idx="9040">
                  <c:v>9.4081222252358196E-2</c:v>
                </c:pt>
                <c:pt idx="9041">
                  <c:v>9.4081367101819025E-2</c:v>
                </c:pt>
                <c:pt idx="9042">
                  <c:v>9.408154977362071E-2</c:v>
                </c:pt>
                <c:pt idx="9043">
                  <c:v>9.4081985043373617E-2</c:v>
                </c:pt>
                <c:pt idx="9044">
                  <c:v>9.4082126666858668E-2</c:v>
                </c:pt>
                <c:pt idx="9045">
                  <c:v>9.4082688493005967E-2</c:v>
                </c:pt>
                <c:pt idx="9046">
                  <c:v>9.4083120135108098E-2</c:v>
                </c:pt>
                <c:pt idx="9047">
                  <c:v>9.4083339601913299E-2</c:v>
                </c:pt>
                <c:pt idx="9048">
                  <c:v>9.408348209371549E-2</c:v>
                </c:pt>
                <c:pt idx="9049">
                  <c:v>9.4083711717436055E-2</c:v>
                </c:pt>
                <c:pt idx="9050">
                  <c:v>9.4083922812525533E-2</c:v>
                </c:pt>
                <c:pt idx="9051">
                  <c:v>9.4083941986906117E-2</c:v>
                </c:pt>
                <c:pt idx="9052">
                  <c:v>9.4084034655138413E-2</c:v>
                </c:pt>
                <c:pt idx="9053">
                  <c:v>9.4084587971696415E-2</c:v>
                </c:pt>
                <c:pt idx="9054">
                  <c:v>9.4084881676399584E-2</c:v>
                </c:pt>
                <c:pt idx="9055">
                  <c:v>9.4085344923555497E-2</c:v>
                </c:pt>
                <c:pt idx="9056">
                  <c:v>9.4086226511129023E-2</c:v>
                </c:pt>
                <c:pt idx="9057">
                  <c:v>9.4086356980354377E-2</c:v>
                </c:pt>
                <c:pt idx="9058">
                  <c:v>9.4086611689917568E-2</c:v>
                </c:pt>
                <c:pt idx="9059">
                  <c:v>9.4086744624163027E-2</c:v>
                </c:pt>
                <c:pt idx="9060">
                  <c:v>9.4086934114577386E-2</c:v>
                </c:pt>
                <c:pt idx="9061">
                  <c:v>9.4086934184513027E-2</c:v>
                </c:pt>
                <c:pt idx="9062">
                  <c:v>9.4087139972569997E-2</c:v>
                </c:pt>
                <c:pt idx="9063">
                  <c:v>9.4087176321444282E-2</c:v>
                </c:pt>
                <c:pt idx="9064">
                  <c:v>9.4087329653467514E-2</c:v>
                </c:pt>
                <c:pt idx="9065">
                  <c:v>9.4087350435345954E-2</c:v>
                </c:pt>
                <c:pt idx="9066">
                  <c:v>9.4087691585766867E-2</c:v>
                </c:pt>
                <c:pt idx="9067">
                  <c:v>9.4087851643966977E-2</c:v>
                </c:pt>
                <c:pt idx="9068">
                  <c:v>9.4087953103472205E-2</c:v>
                </c:pt>
                <c:pt idx="9069">
                  <c:v>9.4088336140730228E-2</c:v>
                </c:pt>
                <c:pt idx="9070">
                  <c:v>9.4088338766704652E-2</c:v>
                </c:pt>
                <c:pt idx="9071">
                  <c:v>9.4088349661475515E-2</c:v>
                </c:pt>
                <c:pt idx="9072">
                  <c:v>9.4088446058162273E-2</c:v>
                </c:pt>
                <c:pt idx="9073">
                  <c:v>9.4088527513234821E-2</c:v>
                </c:pt>
                <c:pt idx="9074">
                  <c:v>9.4088774029860614E-2</c:v>
                </c:pt>
                <c:pt idx="9075">
                  <c:v>9.4088903306614749E-2</c:v>
                </c:pt>
                <c:pt idx="9076">
                  <c:v>9.4089372010933398E-2</c:v>
                </c:pt>
                <c:pt idx="9077">
                  <c:v>9.4090012713269014E-2</c:v>
                </c:pt>
                <c:pt idx="9078">
                  <c:v>9.4090548467023138E-2</c:v>
                </c:pt>
                <c:pt idx="9079">
                  <c:v>9.4090569488076328E-2</c:v>
                </c:pt>
                <c:pt idx="9080">
                  <c:v>9.4091457615914503E-2</c:v>
                </c:pt>
                <c:pt idx="9081">
                  <c:v>9.4091492954688133E-2</c:v>
                </c:pt>
                <c:pt idx="9082">
                  <c:v>9.4091743573524567E-2</c:v>
                </c:pt>
                <c:pt idx="9083">
                  <c:v>9.4092077908912913E-2</c:v>
                </c:pt>
                <c:pt idx="9084">
                  <c:v>9.4092101237837136E-2</c:v>
                </c:pt>
                <c:pt idx="9085">
                  <c:v>9.409230372001022E-2</c:v>
                </c:pt>
                <c:pt idx="9086">
                  <c:v>9.4092676363474403E-2</c:v>
                </c:pt>
                <c:pt idx="9087">
                  <c:v>9.4093061321544588E-2</c:v>
                </c:pt>
                <c:pt idx="9088">
                  <c:v>9.4093315482164028E-2</c:v>
                </c:pt>
                <c:pt idx="9089">
                  <c:v>9.4093907971957477E-2</c:v>
                </c:pt>
                <c:pt idx="9090">
                  <c:v>9.4094174477310832E-2</c:v>
                </c:pt>
                <c:pt idx="9091">
                  <c:v>9.4094206278451567E-2</c:v>
                </c:pt>
                <c:pt idx="9092">
                  <c:v>9.4094384505114315E-2</c:v>
                </c:pt>
                <c:pt idx="9093">
                  <c:v>9.4094489331396566E-2</c:v>
                </c:pt>
                <c:pt idx="9094">
                  <c:v>9.409469776698777E-2</c:v>
                </c:pt>
                <c:pt idx="9095">
                  <c:v>9.4094848254474228E-2</c:v>
                </c:pt>
                <c:pt idx="9096">
                  <c:v>9.4095151026937718E-2</c:v>
                </c:pt>
                <c:pt idx="9097">
                  <c:v>9.4095457202962182E-2</c:v>
                </c:pt>
                <c:pt idx="9098">
                  <c:v>9.4095461064187369E-2</c:v>
                </c:pt>
                <c:pt idx="9099">
                  <c:v>9.4095511522677006E-2</c:v>
                </c:pt>
                <c:pt idx="9100">
                  <c:v>9.4095554457578875E-2</c:v>
                </c:pt>
                <c:pt idx="9101">
                  <c:v>9.4095599279265849E-2</c:v>
                </c:pt>
                <c:pt idx="9102">
                  <c:v>9.4095735493993901E-2</c:v>
                </c:pt>
                <c:pt idx="9103">
                  <c:v>9.4096227079426345E-2</c:v>
                </c:pt>
                <c:pt idx="9104">
                  <c:v>9.4096274752222597E-2</c:v>
                </c:pt>
                <c:pt idx="9105">
                  <c:v>9.4096641997923863E-2</c:v>
                </c:pt>
                <c:pt idx="9106">
                  <c:v>9.409666676370633E-2</c:v>
                </c:pt>
                <c:pt idx="9107">
                  <c:v>9.409670896675576E-2</c:v>
                </c:pt>
                <c:pt idx="9108">
                  <c:v>9.4096977443607857E-2</c:v>
                </c:pt>
                <c:pt idx="9109">
                  <c:v>9.4097050042246055E-2</c:v>
                </c:pt>
                <c:pt idx="9110">
                  <c:v>9.4097130425175257E-2</c:v>
                </c:pt>
                <c:pt idx="9111">
                  <c:v>9.4097462814603669E-2</c:v>
                </c:pt>
                <c:pt idx="9112">
                  <c:v>9.4097586872551278E-2</c:v>
                </c:pt>
                <c:pt idx="9113">
                  <c:v>9.4097652760795472E-2</c:v>
                </c:pt>
                <c:pt idx="9114">
                  <c:v>9.4098063825910447E-2</c:v>
                </c:pt>
                <c:pt idx="9115">
                  <c:v>9.4098087821291268E-2</c:v>
                </c:pt>
                <c:pt idx="9116">
                  <c:v>9.4098102322527077E-2</c:v>
                </c:pt>
                <c:pt idx="9117">
                  <c:v>9.4098981889547142E-2</c:v>
                </c:pt>
                <c:pt idx="9118">
                  <c:v>9.409913082947681E-2</c:v>
                </c:pt>
                <c:pt idx="9119">
                  <c:v>9.4099199603025069E-2</c:v>
                </c:pt>
                <c:pt idx="9120">
                  <c:v>9.4099216993971543E-2</c:v>
                </c:pt>
                <c:pt idx="9121">
                  <c:v>9.4099636431855302E-2</c:v>
                </c:pt>
                <c:pt idx="9122">
                  <c:v>9.4099650830927556E-2</c:v>
                </c:pt>
                <c:pt idx="9123">
                  <c:v>9.4099730592211717E-2</c:v>
                </c:pt>
                <c:pt idx="9124">
                  <c:v>9.4100110135817705E-2</c:v>
                </c:pt>
                <c:pt idx="9125">
                  <c:v>9.4100147359745367E-2</c:v>
                </c:pt>
                <c:pt idx="9126">
                  <c:v>9.4100213796105822E-2</c:v>
                </c:pt>
                <c:pt idx="9127">
                  <c:v>9.4100287723747567E-2</c:v>
                </c:pt>
                <c:pt idx="9128">
                  <c:v>9.4100307439989206E-2</c:v>
                </c:pt>
                <c:pt idx="9129">
                  <c:v>9.4100608611893594E-2</c:v>
                </c:pt>
                <c:pt idx="9130">
                  <c:v>9.4100770387466587E-2</c:v>
                </c:pt>
                <c:pt idx="9131">
                  <c:v>9.4100816777852189E-2</c:v>
                </c:pt>
                <c:pt idx="9132">
                  <c:v>9.4100870038366424E-2</c:v>
                </c:pt>
                <c:pt idx="9133">
                  <c:v>9.4100921675655425E-2</c:v>
                </c:pt>
                <c:pt idx="9134">
                  <c:v>9.4101102864597219E-2</c:v>
                </c:pt>
                <c:pt idx="9135">
                  <c:v>9.4101176357537369E-2</c:v>
                </c:pt>
                <c:pt idx="9136">
                  <c:v>9.4101305606700686E-2</c:v>
                </c:pt>
                <c:pt idx="9137">
                  <c:v>9.4101333674971768E-2</c:v>
                </c:pt>
                <c:pt idx="9138">
                  <c:v>9.4101652361627292E-2</c:v>
                </c:pt>
                <c:pt idx="9139">
                  <c:v>9.4101790903483695E-2</c:v>
                </c:pt>
                <c:pt idx="9140">
                  <c:v>9.4101791357156697E-2</c:v>
                </c:pt>
                <c:pt idx="9141">
                  <c:v>9.410184852772846E-2</c:v>
                </c:pt>
                <c:pt idx="9142">
                  <c:v>9.4102005520271315E-2</c:v>
                </c:pt>
                <c:pt idx="9143">
                  <c:v>9.4102057375842679E-2</c:v>
                </c:pt>
                <c:pt idx="9144">
                  <c:v>9.4102252876884271E-2</c:v>
                </c:pt>
                <c:pt idx="9145">
                  <c:v>9.4102292087915068E-2</c:v>
                </c:pt>
                <c:pt idx="9146">
                  <c:v>9.4102301522992551E-2</c:v>
                </c:pt>
                <c:pt idx="9147">
                  <c:v>9.4102364411182304E-2</c:v>
                </c:pt>
                <c:pt idx="9148">
                  <c:v>9.410237461936076E-2</c:v>
                </c:pt>
                <c:pt idx="9149">
                  <c:v>9.4102457791583105E-2</c:v>
                </c:pt>
                <c:pt idx="9150">
                  <c:v>9.4102539064042742E-2</c:v>
                </c:pt>
                <c:pt idx="9151">
                  <c:v>9.4102632697158128E-2</c:v>
                </c:pt>
                <c:pt idx="9152">
                  <c:v>9.4102658511029003E-2</c:v>
                </c:pt>
                <c:pt idx="9153">
                  <c:v>9.410266541511747E-2</c:v>
                </c:pt>
                <c:pt idx="9154">
                  <c:v>9.4103086538886327E-2</c:v>
                </c:pt>
                <c:pt idx="9155">
                  <c:v>9.4103136625341532E-2</c:v>
                </c:pt>
                <c:pt idx="9156">
                  <c:v>9.4103163568300036E-2</c:v>
                </c:pt>
                <c:pt idx="9157">
                  <c:v>9.4103165989526005E-2</c:v>
                </c:pt>
                <c:pt idx="9158">
                  <c:v>9.4103399063073065E-2</c:v>
                </c:pt>
                <c:pt idx="9159">
                  <c:v>9.4103413411461237E-2</c:v>
                </c:pt>
                <c:pt idx="9160">
                  <c:v>9.4103445501421523E-2</c:v>
                </c:pt>
                <c:pt idx="9161">
                  <c:v>9.4103494869019075E-2</c:v>
                </c:pt>
                <c:pt idx="9162">
                  <c:v>9.4103749100146614E-2</c:v>
                </c:pt>
                <c:pt idx="9163">
                  <c:v>9.4103751059783983E-2</c:v>
                </c:pt>
                <c:pt idx="9164">
                  <c:v>9.4103810083509695E-2</c:v>
                </c:pt>
                <c:pt idx="9165">
                  <c:v>9.4103847733775975E-2</c:v>
                </c:pt>
                <c:pt idx="9166">
                  <c:v>9.4103863403626739E-2</c:v>
                </c:pt>
                <c:pt idx="9167">
                  <c:v>9.4104064754161693E-2</c:v>
                </c:pt>
                <c:pt idx="9168">
                  <c:v>9.4104291434144782E-2</c:v>
                </c:pt>
                <c:pt idx="9169">
                  <c:v>9.4104625466399069E-2</c:v>
                </c:pt>
                <c:pt idx="9170">
                  <c:v>9.4104702525652159E-2</c:v>
                </c:pt>
                <c:pt idx="9171">
                  <c:v>9.4104787234743956E-2</c:v>
                </c:pt>
                <c:pt idx="9172">
                  <c:v>9.410487263396837E-2</c:v>
                </c:pt>
                <c:pt idx="9173">
                  <c:v>9.4104906171881345E-2</c:v>
                </c:pt>
                <c:pt idx="9174">
                  <c:v>9.4104912867394239E-2</c:v>
                </c:pt>
                <c:pt idx="9175">
                  <c:v>9.4105146945940091E-2</c:v>
                </c:pt>
                <c:pt idx="9176">
                  <c:v>9.4105237469135558E-2</c:v>
                </c:pt>
                <c:pt idx="9177">
                  <c:v>9.4105450682160974E-2</c:v>
                </c:pt>
                <c:pt idx="9178">
                  <c:v>9.4105451492173309E-2</c:v>
                </c:pt>
                <c:pt idx="9179">
                  <c:v>9.4105617428469304E-2</c:v>
                </c:pt>
                <c:pt idx="9180">
                  <c:v>9.4105801962983585E-2</c:v>
                </c:pt>
                <c:pt idx="9181">
                  <c:v>9.410607232269988E-2</c:v>
                </c:pt>
                <c:pt idx="9182">
                  <c:v>9.4106079595529912E-2</c:v>
                </c:pt>
                <c:pt idx="9183">
                  <c:v>9.4106083171163951E-2</c:v>
                </c:pt>
                <c:pt idx="9184">
                  <c:v>9.4106133472543499E-2</c:v>
                </c:pt>
                <c:pt idx="9185">
                  <c:v>9.4106173351845138E-2</c:v>
                </c:pt>
                <c:pt idx="9186">
                  <c:v>9.4106197769685845E-2</c:v>
                </c:pt>
                <c:pt idx="9187">
                  <c:v>9.4106375911875623E-2</c:v>
                </c:pt>
                <c:pt idx="9188">
                  <c:v>9.4106383360553381E-2</c:v>
                </c:pt>
                <c:pt idx="9189">
                  <c:v>9.4106408743949627E-2</c:v>
                </c:pt>
                <c:pt idx="9190">
                  <c:v>9.4106553544255914E-2</c:v>
                </c:pt>
                <c:pt idx="9191">
                  <c:v>9.410673804323548E-2</c:v>
                </c:pt>
                <c:pt idx="9192">
                  <c:v>9.4106759642002269E-2</c:v>
                </c:pt>
                <c:pt idx="9193">
                  <c:v>9.410684176848573E-2</c:v>
                </c:pt>
                <c:pt idx="9194">
                  <c:v>9.410691948178046E-2</c:v>
                </c:pt>
                <c:pt idx="9195">
                  <c:v>9.4106978414683698E-2</c:v>
                </c:pt>
                <c:pt idx="9196">
                  <c:v>9.4106989727833101E-2</c:v>
                </c:pt>
                <c:pt idx="9197">
                  <c:v>9.4107048065863799E-2</c:v>
                </c:pt>
                <c:pt idx="9198">
                  <c:v>9.4107319544099649E-2</c:v>
                </c:pt>
                <c:pt idx="9199">
                  <c:v>9.4107338410819363E-2</c:v>
                </c:pt>
                <c:pt idx="9200">
                  <c:v>9.4107360264563664E-2</c:v>
                </c:pt>
                <c:pt idx="9201">
                  <c:v>9.4107382815058385E-2</c:v>
                </c:pt>
                <c:pt idx="9202">
                  <c:v>9.4107394415590226E-2</c:v>
                </c:pt>
                <c:pt idx="9203">
                  <c:v>9.4107498829730768E-2</c:v>
                </c:pt>
                <c:pt idx="9204">
                  <c:v>9.4107512418242001E-2</c:v>
                </c:pt>
                <c:pt idx="9205">
                  <c:v>9.4107651781464047E-2</c:v>
                </c:pt>
                <c:pt idx="9206">
                  <c:v>9.4107703103016457E-2</c:v>
                </c:pt>
                <c:pt idx="9207">
                  <c:v>9.4107741781784715E-2</c:v>
                </c:pt>
                <c:pt idx="9208">
                  <c:v>9.4107771181475036E-2</c:v>
                </c:pt>
                <c:pt idx="9209">
                  <c:v>9.4107829328242049E-2</c:v>
                </c:pt>
                <c:pt idx="9210">
                  <c:v>9.4107847559067218E-2</c:v>
                </c:pt>
                <c:pt idx="9211">
                  <c:v>9.4107859658203202E-2</c:v>
                </c:pt>
                <c:pt idx="9212">
                  <c:v>9.4107895477706371E-2</c:v>
                </c:pt>
                <c:pt idx="9213">
                  <c:v>9.4107901050733148E-2</c:v>
                </c:pt>
                <c:pt idx="9214">
                  <c:v>9.4107945298333953E-2</c:v>
                </c:pt>
                <c:pt idx="9215">
                  <c:v>9.4107966270719975E-2</c:v>
                </c:pt>
                <c:pt idx="9216">
                  <c:v>9.4107988547379173E-2</c:v>
                </c:pt>
                <c:pt idx="9217">
                  <c:v>9.4107993515468683E-2</c:v>
                </c:pt>
                <c:pt idx="9218">
                  <c:v>9.4107997517141911E-2</c:v>
                </c:pt>
                <c:pt idx="9219">
                  <c:v>9.4108059392992743E-2</c:v>
                </c:pt>
                <c:pt idx="9220">
                  <c:v>9.4108070011767825E-2</c:v>
                </c:pt>
                <c:pt idx="9221">
                  <c:v>9.410807175517949E-2</c:v>
                </c:pt>
                <c:pt idx="9222">
                  <c:v>9.4108072740312493E-2</c:v>
                </c:pt>
                <c:pt idx="9223">
                  <c:v>9.4108080946028794E-2</c:v>
                </c:pt>
                <c:pt idx="9224">
                  <c:v>9.4108082096385298E-2</c:v>
                </c:pt>
                <c:pt idx="9225">
                  <c:v>9.4108084665336059E-2</c:v>
                </c:pt>
                <c:pt idx="9226">
                  <c:v>9.4108090657021568E-2</c:v>
                </c:pt>
                <c:pt idx="9227">
                  <c:v>9.4108098791470432E-2</c:v>
                </c:pt>
                <c:pt idx="9228">
                  <c:v>9.4108103762370471E-2</c:v>
                </c:pt>
                <c:pt idx="9229">
                  <c:v>9.4108100913196324E-2</c:v>
                </c:pt>
                <c:pt idx="9230">
                  <c:v>9.4108097624188605E-2</c:v>
                </c:pt>
                <c:pt idx="9231">
                  <c:v>9.4108097350515105E-2</c:v>
                </c:pt>
                <c:pt idx="9232">
                  <c:v>9.4108089849480409E-2</c:v>
                </c:pt>
                <c:pt idx="9233">
                  <c:v>9.4108087980115496E-2</c:v>
                </c:pt>
                <c:pt idx="9234">
                  <c:v>9.4108082391954659E-2</c:v>
                </c:pt>
                <c:pt idx="9235">
                  <c:v>9.4108076649385738E-2</c:v>
                </c:pt>
                <c:pt idx="9236">
                  <c:v>9.4108052988240418E-2</c:v>
                </c:pt>
                <c:pt idx="9237">
                  <c:v>9.4108036400887787E-2</c:v>
                </c:pt>
                <c:pt idx="9238">
                  <c:v>9.4108030355366926E-2</c:v>
                </c:pt>
                <c:pt idx="9239">
                  <c:v>9.4108018221599227E-2</c:v>
                </c:pt>
                <c:pt idx="9240">
                  <c:v>9.410800375810012E-2</c:v>
                </c:pt>
                <c:pt idx="9241">
                  <c:v>9.4107983015067537E-2</c:v>
                </c:pt>
                <c:pt idx="9242">
                  <c:v>9.410797621654271E-2</c:v>
                </c:pt>
                <c:pt idx="9243">
                  <c:v>9.4107975806532254E-2</c:v>
                </c:pt>
                <c:pt idx="9244">
                  <c:v>9.4107974629842259E-2</c:v>
                </c:pt>
                <c:pt idx="9245">
                  <c:v>9.4107950221842637E-2</c:v>
                </c:pt>
                <c:pt idx="9246">
                  <c:v>9.4107933305139654E-2</c:v>
                </c:pt>
                <c:pt idx="9247">
                  <c:v>9.4107918582233996E-2</c:v>
                </c:pt>
                <c:pt idx="9248">
                  <c:v>9.4107906831211105E-2</c:v>
                </c:pt>
                <c:pt idx="9249">
                  <c:v>9.4107906278600828E-2</c:v>
                </c:pt>
                <c:pt idx="9250">
                  <c:v>9.4107894571705417E-2</c:v>
                </c:pt>
                <c:pt idx="9251">
                  <c:v>9.4107882373799537E-2</c:v>
                </c:pt>
                <c:pt idx="9252">
                  <c:v>9.4107817526531509E-2</c:v>
                </c:pt>
                <c:pt idx="9253">
                  <c:v>9.4107804242892543E-2</c:v>
                </c:pt>
                <c:pt idx="9254">
                  <c:v>9.4107790381963555E-2</c:v>
                </c:pt>
                <c:pt idx="9255">
                  <c:v>9.4107719851454066E-2</c:v>
                </c:pt>
                <c:pt idx="9256">
                  <c:v>9.4107694782520138E-2</c:v>
                </c:pt>
                <c:pt idx="9257">
                  <c:v>9.4107652154365451E-2</c:v>
                </c:pt>
                <c:pt idx="9258">
                  <c:v>9.4107625310173804E-2</c:v>
                </c:pt>
                <c:pt idx="9259">
                  <c:v>9.4107625122473004E-2</c:v>
                </c:pt>
                <c:pt idx="9260">
                  <c:v>9.4107588141936552E-2</c:v>
                </c:pt>
                <c:pt idx="9261">
                  <c:v>9.4107564002824565E-2</c:v>
                </c:pt>
                <c:pt idx="9262">
                  <c:v>9.410745312138756E-2</c:v>
                </c:pt>
                <c:pt idx="9263">
                  <c:v>9.4107272003469328E-2</c:v>
                </c:pt>
                <c:pt idx="9264">
                  <c:v>9.4107262459065977E-2</c:v>
                </c:pt>
                <c:pt idx="9265">
                  <c:v>9.410721754271989E-2</c:v>
                </c:pt>
                <c:pt idx="9266">
                  <c:v>9.4107205833409008E-2</c:v>
                </c:pt>
                <c:pt idx="9267">
                  <c:v>9.4106973637378272E-2</c:v>
                </c:pt>
                <c:pt idx="9268">
                  <c:v>9.4106739910397239E-2</c:v>
                </c:pt>
                <c:pt idx="9269">
                  <c:v>9.4106704714056771E-2</c:v>
                </c:pt>
                <c:pt idx="9270">
                  <c:v>9.4106490781006968E-2</c:v>
                </c:pt>
                <c:pt idx="9271">
                  <c:v>9.4106200520317193E-2</c:v>
                </c:pt>
                <c:pt idx="9272">
                  <c:v>9.4106145697150909E-2</c:v>
                </c:pt>
                <c:pt idx="9273">
                  <c:v>9.4106145434924196E-2</c:v>
                </c:pt>
                <c:pt idx="9274">
                  <c:v>9.4105874588989474E-2</c:v>
                </c:pt>
                <c:pt idx="9275">
                  <c:v>9.4105821303828358E-2</c:v>
                </c:pt>
                <c:pt idx="9276">
                  <c:v>9.4105818504887584E-2</c:v>
                </c:pt>
                <c:pt idx="9277">
                  <c:v>9.4105710979643459E-2</c:v>
                </c:pt>
                <c:pt idx="9278">
                  <c:v>9.4105685997071822E-2</c:v>
                </c:pt>
                <c:pt idx="9279">
                  <c:v>9.4105641787250144E-2</c:v>
                </c:pt>
                <c:pt idx="9280">
                  <c:v>9.4105575372692332E-2</c:v>
                </c:pt>
                <c:pt idx="9281">
                  <c:v>9.4105353732082661E-2</c:v>
                </c:pt>
                <c:pt idx="9282">
                  <c:v>9.4105298309922633E-2</c:v>
                </c:pt>
                <c:pt idx="9283">
                  <c:v>9.4104990925007279E-2</c:v>
                </c:pt>
                <c:pt idx="9284">
                  <c:v>9.4104910862393365E-2</c:v>
                </c:pt>
                <c:pt idx="9285">
                  <c:v>9.4104551193419872E-2</c:v>
                </c:pt>
                <c:pt idx="9286">
                  <c:v>9.410442688545731E-2</c:v>
                </c:pt>
                <c:pt idx="9287">
                  <c:v>9.4104090529962797E-2</c:v>
                </c:pt>
                <c:pt idx="9288">
                  <c:v>9.4103982095275929E-2</c:v>
                </c:pt>
                <c:pt idx="9289">
                  <c:v>9.4103629607032252E-2</c:v>
                </c:pt>
                <c:pt idx="9290">
                  <c:v>9.4103420927721254E-2</c:v>
                </c:pt>
                <c:pt idx="9291">
                  <c:v>9.4103243622809446E-2</c:v>
                </c:pt>
                <c:pt idx="9292">
                  <c:v>9.4103121779326684E-2</c:v>
                </c:pt>
                <c:pt idx="9293">
                  <c:v>9.4103040499715421E-2</c:v>
                </c:pt>
                <c:pt idx="9294">
                  <c:v>9.4102918536535018E-2</c:v>
                </c:pt>
                <c:pt idx="9295">
                  <c:v>9.4102795365432909E-2</c:v>
                </c:pt>
                <c:pt idx="9296">
                  <c:v>9.4102750797749712E-2</c:v>
                </c:pt>
                <c:pt idx="9297">
                  <c:v>9.4102741757880942E-2</c:v>
                </c:pt>
                <c:pt idx="9298">
                  <c:v>9.4102545414277358E-2</c:v>
                </c:pt>
                <c:pt idx="9299">
                  <c:v>9.410223397014307E-2</c:v>
                </c:pt>
                <c:pt idx="9300">
                  <c:v>9.4102081512809105E-2</c:v>
                </c:pt>
                <c:pt idx="9301">
                  <c:v>9.4102050442581187E-2</c:v>
                </c:pt>
                <c:pt idx="9302">
                  <c:v>9.4101932704218433E-2</c:v>
                </c:pt>
                <c:pt idx="9303">
                  <c:v>9.4101760332212389E-2</c:v>
                </c:pt>
                <c:pt idx="9304">
                  <c:v>9.4101729348114255E-2</c:v>
                </c:pt>
                <c:pt idx="9305">
                  <c:v>9.4101541235886446E-2</c:v>
                </c:pt>
                <c:pt idx="9306">
                  <c:v>9.4101462478171485E-2</c:v>
                </c:pt>
                <c:pt idx="9307">
                  <c:v>9.410143566799864E-2</c:v>
                </c:pt>
                <c:pt idx="9308">
                  <c:v>9.410137157153825E-2</c:v>
                </c:pt>
                <c:pt idx="9309">
                  <c:v>9.410081510186534E-2</c:v>
                </c:pt>
                <c:pt idx="9310">
                  <c:v>9.4100308272131949E-2</c:v>
                </c:pt>
                <c:pt idx="9311">
                  <c:v>9.4100259848181891E-2</c:v>
                </c:pt>
                <c:pt idx="9312">
                  <c:v>9.4100087224173609E-2</c:v>
                </c:pt>
                <c:pt idx="9313">
                  <c:v>9.4100032048325594E-2</c:v>
                </c:pt>
                <c:pt idx="9314">
                  <c:v>9.4099932460867466E-2</c:v>
                </c:pt>
                <c:pt idx="9315">
                  <c:v>9.4099659003677921E-2</c:v>
                </c:pt>
                <c:pt idx="9316">
                  <c:v>9.4099542843421397E-2</c:v>
                </c:pt>
                <c:pt idx="9317">
                  <c:v>9.4099446273831391E-2</c:v>
                </c:pt>
                <c:pt idx="9318">
                  <c:v>9.4099303609210663E-2</c:v>
                </c:pt>
                <c:pt idx="9319">
                  <c:v>9.409898766773088E-2</c:v>
                </c:pt>
                <c:pt idx="9320">
                  <c:v>9.409844631332108E-2</c:v>
                </c:pt>
                <c:pt idx="9321">
                  <c:v>9.4098277973386102E-2</c:v>
                </c:pt>
                <c:pt idx="9322">
                  <c:v>9.4098005461905693E-2</c:v>
                </c:pt>
                <c:pt idx="9323">
                  <c:v>9.4097965965989419E-2</c:v>
                </c:pt>
                <c:pt idx="9324">
                  <c:v>9.4097756358140661E-2</c:v>
                </c:pt>
                <c:pt idx="9325">
                  <c:v>9.4096988249375679E-2</c:v>
                </c:pt>
                <c:pt idx="9326">
                  <c:v>9.4096888306865578E-2</c:v>
                </c:pt>
                <c:pt idx="9327">
                  <c:v>9.409643523306295E-2</c:v>
                </c:pt>
                <c:pt idx="9328">
                  <c:v>9.4094804683130917E-2</c:v>
                </c:pt>
                <c:pt idx="9329">
                  <c:v>9.4094796699500494E-2</c:v>
                </c:pt>
                <c:pt idx="9330">
                  <c:v>9.4094681818714845E-2</c:v>
                </c:pt>
                <c:pt idx="9331">
                  <c:v>9.4094153212977538E-2</c:v>
                </c:pt>
                <c:pt idx="9332">
                  <c:v>9.4094070304528987E-2</c:v>
                </c:pt>
                <c:pt idx="9333">
                  <c:v>9.4094038443896202E-2</c:v>
                </c:pt>
                <c:pt idx="9334">
                  <c:v>9.4093066625224361E-2</c:v>
                </c:pt>
                <c:pt idx="9335">
                  <c:v>9.4092934924144001E-2</c:v>
                </c:pt>
                <c:pt idx="9336">
                  <c:v>9.409272575951784E-2</c:v>
                </c:pt>
                <c:pt idx="9337">
                  <c:v>9.4092695757974951E-2</c:v>
                </c:pt>
                <c:pt idx="9338">
                  <c:v>9.4092217225127964E-2</c:v>
                </c:pt>
                <c:pt idx="9339">
                  <c:v>9.4092032617563395E-2</c:v>
                </c:pt>
                <c:pt idx="9340">
                  <c:v>9.4091916005402773E-2</c:v>
                </c:pt>
                <c:pt idx="9341">
                  <c:v>9.4091901641069661E-2</c:v>
                </c:pt>
                <c:pt idx="9342">
                  <c:v>9.4091812748996057E-2</c:v>
                </c:pt>
                <c:pt idx="9343">
                  <c:v>9.4091772315699096E-2</c:v>
                </c:pt>
                <c:pt idx="9344">
                  <c:v>9.4091769284341917E-2</c:v>
                </c:pt>
                <c:pt idx="9345">
                  <c:v>9.4091677052940415E-2</c:v>
                </c:pt>
                <c:pt idx="9346">
                  <c:v>9.4091423988423101E-2</c:v>
                </c:pt>
                <c:pt idx="9347">
                  <c:v>9.4091421086974505E-2</c:v>
                </c:pt>
                <c:pt idx="9348">
                  <c:v>9.4090579386342008E-2</c:v>
                </c:pt>
                <c:pt idx="9349">
                  <c:v>9.4090502597993925E-2</c:v>
                </c:pt>
                <c:pt idx="9350">
                  <c:v>9.4090301296591405E-2</c:v>
                </c:pt>
                <c:pt idx="9351">
                  <c:v>9.4090248376986305E-2</c:v>
                </c:pt>
                <c:pt idx="9352">
                  <c:v>9.4090025158414622E-2</c:v>
                </c:pt>
                <c:pt idx="9353">
                  <c:v>9.4089654115858581E-2</c:v>
                </c:pt>
                <c:pt idx="9354">
                  <c:v>9.4089628413373178E-2</c:v>
                </c:pt>
                <c:pt idx="9355">
                  <c:v>9.4089591784486573E-2</c:v>
                </c:pt>
                <c:pt idx="9356">
                  <c:v>9.4089354250775109E-2</c:v>
                </c:pt>
                <c:pt idx="9357">
                  <c:v>9.4089051590868333E-2</c:v>
                </c:pt>
                <c:pt idx="9358">
                  <c:v>9.408885296805089E-2</c:v>
                </c:pt>
                <c:pt idx="9359">
                  <c:v>9.4088614704410684E-2</c:v>
                </c:pt>
                <c:pt idx="9360">
                  <c:v>9.4087924002921777E-2</c:v>
                </c:pt>
                <c:pt idx="9361">
                  <c:v>9.408791022064969E-2</c:v>
                </c:pt>
                <c:pt idx="9362">
                  <c:v>9.4087883855118112E-2</c:v>
                </c:pt>
                <c:pt idx="9363">
                  <c:v>9.4087630786693494E-2</c:v>
                </c:pt>
                <c:pt idx="9364">
                  <c:v>9.408712380482058E-2</c:v>
                </c:pt>
                <c:pt idx="9365">
                  <c:v>9.4087101279730828E-2</c:v>
                </c:pt>
                <c:pt idx="9366">
                  <c:v>9.408699166482562E-2</c:v>
                </c:pt>
                <c:pt idx="9367">
                  <c:v>9.4086437484610166E-2</c:v>
                </c:pt>
                <c:pt idx="9368">
                  <c:v>9.4086229614415567E-2</c:v>
                </c:pt>
                <c:pt idx="9369">
                  <c:v>9.4086215604471585E-2</c:v>
                </c:pt>
                <c:pt idx="9370">
                  <c:v>9.4086035457704803E-2</c:v>
                </c:pt>
                <c:pt idx="9371">
                  <c:v>9.4085427687787285E-2</c:v>
                </c:pt>
                <c:pt idx="9372">
                  <c:v>9.4085313507194179E-2</c:v>
                </c:pt>
                <c:pt idx="9373">
                  <c:v>9.4084175003929266E-2</c:v>
                </c:pt>
                <c:pt idx="9374">
                  <c:v>9.4084011815083662E-2</c:v>
                </c:pt>
                <c:pt idx="9375">
                  <c:v>9.408352329213969E-2</c:v>
                </c:pt>
                <c:pt idx="9376">
                  <c:v>9.4083446444996915E-2</c:v>
                </c:pt>
                <c:pt idx="9377">
                  <c:v>9.4083351686900768E-2</c:v>
                </c:pt>
                <c:pt idx="9378">
                  <c:v>9.4083202714853098E-2</c:v>
                </c:pt>
                <c:pt idx="9379">
                  <c:v>9.4083109595406389E-2</c:v>
                </c:pt>
                <c:pt idx="9380">
                  <c:v>9.4083076165032045E-2</c:v>
                </c:pt>
                <c:pt idx="9381">
                  <c:v>9.4083015622682148E-2</c:v>
                </c:pt>
                <c:pt idx="9382">
                  <c:v>9.4082672136158174E-2</c:v>
                </c:pt>
                <c:pt idx="9383">
                  <c:v>9.4082466079970714E-2</c:v>
                </c:pt>
                <c:pt idx="9384">
                  <c:v>9.4081465691737698E-2</c:v>
                </c:pt>
                <c:pt idx="9385">
                  <c:v>9.4081408450200049E-2</c:v>
                </c:pt>
                <c:pt idx="9386">
                  <c:v>9.4081056416374223E-2</c:v>
                </c:pt>
                <c:pt idx="9387">
                  <c:v>9.4081053580116536E-2</c:v>
                </c:pt>
                <c:pt idx="9388">
                  <c:v>9.4079983497871333E-2</c:v>
                </c:pt>
                <c:pt idx="9389">
                  <c:v>9.4079966158982634E-2</c:v>
                </c:pt>
                <c:pt idx="9390">
                  <c:v>9.4079837443936887E-2</c:v>
                </c:pt>
                <c:pt idx="9391">
                  <c:v>9.4078787201210587E-2</c:v>
                </c:pt>
                <c:pt idx="9392">
                  <c:v>9.4078068823676239E-2</c:v>
                </c:pt>
                <c:pt idx="9393">
                  <c:v>9.4077807874160493E-2</c:v>
                </c:pt>
                <c:pt idx="9394">
                  <c:v>9.4077796302474939E-2</c:v>
                </c:pt>
                <c:pt idx="9395">
                  <c:v>9.4077598974931412E-2</c:v>
                </c:pt>
                <c:pt idx="9396">
                  <c:v>9.4077435324408792E-2</c:v>
                </c:pt>
                <c:pt idx="9397">
                  <c:v>9.4077325025836239E-2</c:v>
                </c:pt>
                <c:pt idx="9398">
                  <c:v>9.4076926793541932E-2</c:v>
                </c:pt>
                <c:pt idx="9399">
                  <c:v>9.4076176987254928E-2</c:v>
                </c:pt>
                <c:pt idx="9400">
                  <c:v>9.4075907452046331E-2</c:v>
                </c:pt>
                <c:pt idx="9401">
                  <c:v>9.4075325148372635E-2</c:v>
                </c:pt>
                <c:pt idx="9402">
                  <c:v>9.4075315124911171E-2</c:v>
                </c:pt>
                <c:pt idx="9403">
                  <c:v>9.4075258585686175E-2</c:v>
                </c:pt>
                <c:pt idx="9404">
                  <c:v>9.4075236829685022E-2</c:v>
                </c:pt>
                <c:pt idx="9405">
                  <c:v>9.4075093857844766E-2</c:v>
                </c:pt>
                <c:pt idx="9406">
                  <c:v>9.4075091576803327E-2</c:v>
                </c:pt>
                <c:pt idx="9407">
                  <c:v>9.4074982888828207E-2</c:v>
                </c:pt>
                <c:pt idx="9408">
                  <c:v>9.4074125711929746E-2</c:v>
                </c:pt>
                <c:pt idx="9409">
                  <c:v>9.4073754471770202E-2</c:v>
                </c:pt>
                <c:pt idx="9410">
                  <c:v>9.4073707051700331E-2</c:v>
                </c:pt>
                <c:pt idx="9411">
                  <c:v>9.4073382110188786E-2</c:v>
                </c:pt>
                <c:pt idx="9412">
                  <c:v>9.4073236038042782E-2</c:v>
                </c:pt>
                <c:pt idx="9413">
                  <c:v>9.4072967905743834E-2</c:v>
                </c:pt>
                <c:pt idx="9414">
                  <c:v>9.4072830501155794E-2</c:v>
                </c:pt>
                <c:pt idx="9415">
                  <c:v>9.4072726684064717E-2</c:v>
                </c:pt>
                <c:pt idx="9416">
                  <c:v>9.4072672268382784E-2</c:v>
                </c:pt>
                <c:pt idx="9417">
                  <c:v>9.4072264542710574E-2</c:v>
                </c:pt>
                <c:pt idx="9418">
                  <c:v>9.4070952573448857E-2</c:v>
                </c:pt>
                <c:pt idx="9419">
                  <c:v>9.4070801903546691E-2</c:v>
                </c:pt>
                <c:pt idx="9420">
                  <c:v>9.4070626301584664E-2</c:v>
                </c:pt>
                <c:pt idx="9421">
                  <c:v>9.4070594656340531E-2</c:v>
                </c:pt>
                <c:pt idx="9422">
                  <c:v>9.4070045438441566E-2</c:v>
                </c:pt>
                <c:pt idx="9423">
                  <c:v>9.4069988387659231E-2</c:v>
                </c:pt>
                <c:pt idx="9424">
                  <c:v>9.406855571940316E-2</c:v>
                </c:pt>
                <c:pt idx="9425">
                  <c:v>9.4068309520490931E-2</c:v>
                </c:pt>
                <c:pt idx="9426">
                  <c:v>9.4068130161906141E-2</c:v>
                </c:pt>
                <c:pt idx="9427">
                  <c:v>9.406797593539841E-2</c:v>
                </c:pt>
                <c:pt idx="9428">
                  <c:v>9.4067960910682077E-2</c:v>
                </c:pt>
                <c:pt idx="9429">
                  <c:v>9.4067683710792174E-2</c:v>
                </c:pt>
                <c:pt idx="9430">
                  <c:v>9.4067134429137916E-2</c:v>
                </c:pt>
                <c:pt idx="9431">
                  <c:v>9.406702345205975E-2</c:v>
                </c:pt>
                <c:pt idx="9432">
                  <c:v>9.406686106145376E-2</c:v>
                </c:pt>
                <c:pt idx="9433">
                  <c:v>9.4066575458521859E-2</c:v>
                </c:pt>
                <c:pt idx="9434">
                  <c:v>9.4066243582437023E-2</c:v>
                </c:pt>
                <c:pt idx="9435">
                  <c:v>9.4066221952272794E-2</c:v>
                </c:pt>
                <c:pt idx="9436">
                  <c:v>9.4065665871087487E-2</c:v>
                </c:pt>
                <c:pt idx="9437">
                  <c:v>9.4065559541111288E-2</c:v>
                </c:pt>
                <c:pt idx="9438">
                  <c:v>9.406550019423994E-2</c:v>
                </c:pt>
                <c:pt idx="9439">
                  <c:v>9.4064711159158321E-2</c:v>
                </c:pt>
                <c:pt idx="9440">
                  <c:v>9.4064707460705249E-2</c:v>
                </c:pt>
                <c:pt idx="9441">
                  <c:v>9.4064459817117946E-2</c:v>
                </c:pt>
                <c:pt idx="9442">
                  <c:v>9.4064291099927186E-2</c:v>
                </c:pt>
                <c:pt idx="9443">
                  <c:v>9.4064278230950912E-2</c:v>
                </c:pt>
                <c:pt idx="9444">
                  <c:v>9.4064151859919412E-2</c:v>
                </c:pt>
                <c:pt idx="9445">
                  <c:v>9.406397251342094E-2</c:v>
                </c:pt>
                <c:pt idx="9446">
                  <c:v>9.4063870498446042E-2</c:v>
                </c:pt>
                <c:pt idx="9447">
                  <c:v>9.4063852205064954E-2</c:v>
                </c:pt>
                <c:pt idx="9448">
                  <c:v>9.406382203471006E-2</c:v>
                </c:pt>
                <c:pt idx="9449">
                  <c:v>9.4063269858234072E-2</c:v>
                </c:pt>
                <c:pt idx="9450">
                  <c:v>9.4063024628762745E-2</c:v>
                </c:pt>
                <c:pt idx="9451">
                  <c:v>9.4062648579514518E-2</c:v>
                </c:pt>
                <c:pt idx="9452">
                  <c:v>9.4061851568060045E-2</c:v>
                </c:pt>
                <c:pt idx="9453">
                  <c:v>9.4061188373104149E-2</c:v>
                </c:pt>
                <c:pt idx="9454">
                  <c:v>9.4061146021914968E-2</c:v>
                </c:pt>
                <c:pt idx="9455">
                  <c:v>9.4061121634264611E-2</c:v>
                </c:pt>
                <c:pt idx="9456">
                  <c:v>9.4061081450089318E-2</c:v>
                </c:pt>
                <c:pt idx="9457">
                  <c:v>9.4060332684692785E-2</c:v>
                </c:pt>
                <c:pt idx="9458">
                  <c:v>9.4059250949715123E-2</c:v>
                </c:pt>
                <c:pt idx="9459">
                  <c:v>9.4059112599811714E-2</c:v>
                </c:pt>
                <c:pt idx="9460">
                  <c:v>9.405846317587889E-2</c:v>
                </c:pt>
                <c:pt idx="9461">
                  <c:v>9.4057969805184272E-2</c:v>
                </c:pt>
                <c:pt idx="9462">
                  <c:v>9.4057746104592818E-2</c:v>
                </c:pt>
                <c:pt idx="9463">
                  <c:v>9.4057178676812236E-2</c:v>
                </c:pt>
                <c:pt idx="9464">
                  <c:v>9.4057020413772605E-2</c:v>
                </c:pt>
                <c:pt idx="9465">
                  <c:v>9.4056722007527252E-2</c:v>
                </c:pt>
                <c:pt idx="9466">
                  <c:v>9.4055773975921381E-2</c:v>
                </c:pt>
                <c:pt idx="9467">
                  <c:v>9.4055299732101291E-2</c:v>
                </c:pt>
                <c:pt idx="9468">
                  <c:v>9.4054338268491355E-2</c:v>
                </c:pt>
                <c:pt idx="9469">
                  <c:v>9.405409054602959E-2</c:v>
                </c:pt>
                <c:pt idx="9470">
                  <c:v>9.4053727991491379E-2</c:v>
                </c:pt>
                <c:pt idx="9471">
                  <c:v>9.4053436636474627E-2</c:v>
                </c:pt>
                <c:pt idx="9472">
                  <c:v>9.4053119287250381E-2</c:v>
                </c:pt>
                <c:pt idx="9473">
                  <c:v>9.405309511656168E-2</c:v>
                </c:pt>
                <c:pt idx="9474">
                  <c:v>9.4052777945143481E-2</c:v>
                </c:pt>
                <c:pt idx="9475">
                  <c:v>9.4052611737945824E-2</c:v>
                </c:pt>
                <c:pt idx="9476">
                  <c:v>9.4052430399592019E-2</c:v>
                </c:pt>
                <c:pt idx="9477">
                  <c:v>9.4052407526780665E-2</c:v>
                </c:pt>
                <c:pt idx="9478">
                  <c:v>9.4052335774942777E-2</c:v>
                </c:pt>
                <c:pt idx="9479">
                  <c:v>9.4051717138002963E-2</c:v>
                </c:pt>
                <c:pt idx="9480">
                  <c:v>9.4050798459363968E-2</c:v>
                </c:pt>
                <c:pt idx="9481">
                  <c:v>9.405027245663114E-2</c:v>
                </c:pt>
                <c:pt idx="9482">
                  <c:v>9.4049371399739207E-2</c:v>
                </c:pt>
                <c:pt idx="9483">
                  <c:v>9.4048849310082797E-2</c:v>
                </c:pt>
                <c:pt idx="9484">
                  <c:v>9.4048032920935373E-2</c:v>
                </c:pt>
                <c:pt idx="9485">
                  <c:v>9.4047631508826293E-2</c:v>
                </c:pt>
                <c:pt idx="9486">
                  <c:v>9.4047386318517362E-2</c:v>
                </c:pt>
                <c:pt idx="9487">
                  <c:v>9.4045622362251821E-2</c:v>
                </c:pt>
                <c:pt idx="9488">
                  <c:v>9.4045616957649611E-2</c:v>
                </c:pt>
                <c:pt idx="9489">
                  <c:v>9.4044632960091315E-2</c:v>
                </c:pt>
                <c:pt idx="9490">
                  <c:v>9.4044181663667986E-2</c:v>
                </c:pt>
                <c:pt idx="9491">
                  <c:v>9.4043952870715042E-2</c:v>
                </c:pt>
                <c:pt idx="9492">
                  <c:v>9.4043580696386506E-2</c:v>
                </c:pt>
                <c:pt idx="9493">
                  <c:v>9.404331724143955E-2</c:v>
                </c:pt>
                <c:pt idx="9494">
                  <c:v>9.404323648376553E-2</c:v>
                </c:pt>
                <c:pt idx="9495">
                  <c:v>9.4042871815614784E-2</c:v>
                </c:pt>
                <c:pt idx="9496">
                  <c:v>9.4042619853920817E-2</c:v>
                </c:pt>
                <c:pt idx="9497">
                  <c:v>9.4041117857841638E-2</c:v>
                </c:pt>
                <c:pt idx="9498">
                  <c:v>9.4040280406385832E-2</c:v>
                </c:pt>
                <c:pt idx="9499">
                  <c:v>9.4040094067167249E-2</c:v>
                </c:pt>
                <c:pt idx="9500">
                  <c:v>9.4039956452876106E-2</c:v>
                </c:pt>
                <c:pt idx="9501">
                  <c:v>9.4039813162709721E-2</c:v>
                </c:pt>
                <c:pt idx="9502">
                  <c:v>9.4039452993338643E-2</c:v>
                </c:pt>
                <c:pt idx="9503">
                  <c:v>9.4039021983079771E-2</c:v>
                </c:pt>
                <c:pt idx="9504">
                  <c:v>9.4038914608892729E-2</c:v>
                </c:pt>
                <c:pt idx="9505">
                  <c:v>9.4038333319575326E-2</c:v>
                </c:pt>
                <c:pt idx="9506">
                  <c:v>9.4037930323896887E-2</c:v>
                </c:pt>
                <c:pt idx="9507">
                  <c:v>9.4037347668633225E-2</c:v>
                </c:pt>
                <c:pt idx="9508">
                  <c:v>9.4037075889493296E-2</c:v>
                </c:pt>
                <c:pt idx="9509">
                  <c:v>9.4036363046211172E-2</c:v>
                </c:pt>
                <c:pt idx="9510">
                  <c:v>9.4036197359398596E-2</c:v>
                </c:pt>
                <c:pt idx="9511">
                  <c:v>9.4035969015738075E-2</c:v>
                </c:pt>
                <c:pt idx="9512">
                  <c:v>9.4035919840412499E-2</c:v>
                </c:pt>
                <c:pt idx="9513">
                  <c:v>9.4035720320607905E-2</c:v>
                </c:pt>
                <c:pt idx="9514">
                  <c:v>9.403531191688233E-2</c:v>
                </c:pt>
                <c:pt idx="9515">
                  <c:v>9.4035308698258407E-2</c:v>
                </c:pt>
                <c:pt idx="9516">
                  <c:v>9.4034664050506075E-2</c:v>
                </c:pt>
                <c:pt idx="9517">
                  <c:v>9.403449670904078E-2</c:v>
                </c:pt>
                <c:pt idx="9518">
                  <c:v>9.4034186905054676E-2</c:v>
                </c:pt>
                <c:pt idx="9519">
                  <c:v>9.4034174860997063E-2</c:v>
                </c:pt>
                <c:pt idx="9520">
                  <c:v>9.403415726674208E-2</c:v>
                </c:pt>
                <c:pt idx="9521">
                  <c:v>9.4033953286654259E-2</c:v>
                </c:pt>
                <c:pt idx="9522">
                  <c:v>9.4032950003822294E-2</c:v>
                </c:pt>
                <c:pt idx="9523">
                  <c:v>9.4032940029133552E-2</c:v>
                </c:pt>
                <c:pt idx="9524">
                  <c:v>9.403288306890803E-2</c:v>
                </c:pt>
                <c:pt idx="9525">
                  <c:v>9.4032845346283853E-2</c:v>
                </c:pt>
                <c:pt idx="9526">
                  <c:v>9.4032384820057185E-2</c:v>
                </c:pt>
                <c:pt idx="9527">
                  <c:v>9.4031483269392493E-2</c:v>
                </c:pt>
                <c:pt idx="9528">
                  <c:v>9.403112789972766E-2</c:v>
                </c:pt>
                <c:pt idx="9529">
                  <c:v>9.4029607426343753E-2</c:v>
                </c:pt>
                <c:pt idx="9530">
                  <c:v>9.4029171427562688E-2</c:v>
                </c:pt>
                <c:pt idx="9531">
                  <c:v>9.4029108847686671E-2</c:v>
                </c:pt>
                <c:pt idx="9532">
                  <c:v>9.4027359554261239E-2</c:v>
                </c:pt>
                <c:pt idx="9533">
                  <c:v>9.402711611459158E-2</c:v>
                </c:pt>
                <c:pt idx="9534">
                  <c:v>9.4026452403288274E-2</c:v>
                </c:pt>
                <c:pt idx="9535">
                  <c:v>9.4023482863455701E-2</c:v>
                </c:pt>
                <c:pt idx="9536">
                  <c:v>9.4023280034822659E-2</c:v>
                </c:pt>
                <c:pt idx="9537">
                  <c:v>9.4022228281278722E-2</c:v>
                </c:pt>
                <c:pt idx="9538">
                  <c:v>9.4021771197102519E-2</c:v>
                </c:pt>
                <c:pt idx="9539">
                  <c:v>9.4021742077850246E-2</c:v>
                </c:pt>
                <c:pt idx="9540">
                  <c:v>9.4021111926091139E-2</c:v>
                </c:pt>
                <c:pt idx="9541">
                  <c:v>9.4020246507939415E-2</c:v>
                </c:pt>
                <c:pt idx="9542">
                  <c:v>9.4020113071889497E-2</c:v>
                </c:pt>
                <c:pt idx="9543">
                  <c:v>9.4019957798518586E-2</c:v>
                </c:pt>
                <c:pt idx="9544">
                  <c:v>9.4018633189739381E-2</c:v>
                </c:pt>
                <c:pt idx="9545">
                  <c:v>9.401742492069555E-2</c:v>
                </c:pt>
                <c:pt idx="9546">
                  <c:v>9.4017115551997779E-2</c:v>
                </c:pt>
                <c:pt idx="9547">
                  <c:v>9.4016162705545067E-2</c:v>
                </c:pt>
                <c:pt idx="9548">
                  <c:v>9.4016131453280832E-2</c:v>
                </c:pt>
                <c:pt idx="9549">
                  <c:v>9.4015375246312372E-2</c:v>
                </c:pt>
                <c:pt idx="9550">
                  <c:v>9.4014747183893368E-2</c:v>
                </c:pt>
                <c:pt idx="9551">
                  <c:v>9.4014402586200987E-2</c:v>
                </c:pt>
                <c:pt idx="9552">
                  <c:v>9.4014137965465414E-2</c:v>
                </c:pt>
                <c:pt idx="9553">
                  <c:v>9.4013920968319731E-2</c:v>
                </c:pt>
                <c:pt idx="9554">
                  <c:v>9.4013574501325123E-2</c:v>
                </c:pt>
                <c:pt idx="9555">
                  <c:v>9.4013454675658484E-2</c:v>
                </c:pt>
                <c:pt idx="9556">
                  <c:v>9.4012531867479723E-2</c:v>
                </c:pt>
                <c:pt idx="9557">
                  <c:v>9.4012156941718161E-2</c:v>
                </c:pt>
                <c:pt idx="9558">
                  <c:v>9.4011171489946699E-2</c:v>
                </c:pt>
                <c:pt idx="9559">
                  <c:v>9.4009672580717157E-2</c:v>
                </c:pt>
                <c:pt idx="9560">
                  <c:v>9.4009002386599427E-2</c:v>
                </c:pt>
                <c:pt idx="9561">
                  <c:v>9.4008900524676683E-2</c:v>
                </c:pt>
                <c:pt idx="9562">
                  <c:v>9.4007255971010534E-2</c:v>
                </c:pt>
                <c:pt idx="9563">
                  <c:v>9.4005257843381013E-2</c:v>
                </c:pt>
                <c:pt idx="9564">
                  <c:v>9.4003843889480451E-2</c:v>
                </c:pt>
                <c:pt idx="9565">
                  <c:v>9.4003060856369877E-2</c:v>
                </c:pt>
                <c:pt idx="9566">
                  <c:v>9.4002603931856443E-2</c:v>
                </c:pt>
                <c:pt idx="9567">
                  <c:v>9.4002503403250212E-2</c:v>
                </c:pt>
                <c:pt idx="9568">
                  <c:v>9.4002466914368268E-2</c:v>
                </c:pt>
                <c:pt idx="9569">
                  <c:v>9.4002344736165533E-2</c:v>
                </c:pt>
                <c:pt idx="9570">
                  <c:v>9.4001624735361361E-2</c:v>
                </c:pt>
                <c:pt idx="9571">
                  <c:v>9.4001358620601119E-2</c:v>
                </c:pt>
                <c:pt idx="9572">
                  <c:v>9.4001225758654869E-2</c:v>
                </c:pt>
                <c:pt idx="9573">
                  <c:v>9.3999448036481387E-2</c:v>
                </c:pt>
                <c:pt idx="9574">
                  <c:v>9.3998272430696861E-2</c:v>
                </c:pt>
                <c:pt idx="9575">
                  <c:v>9.399657522032584E-2</c:v>
                </c:pt>
                <c:pt idx="9576">
                  <c:v>9.3996281912306023E-2</c:v>
                </c:pt>
                <c:pt idx="9577">
                  <c:v>9.399607827936482E-2</c:v>
                </c:pt>
                <c:pt idx="9578">
                  <c:v>9.399507517439834E-2</c:v>
                </c:pt>
                <c:pt idx="9579">
                  <c:v>9.3994403024298567E-2</c:v>
                </c:pt>
                <c:pt idx="9580">
                  <c:v>9.3993547205161246E-2</c:v>
                </c:pt>
                <c:pt idx="9581">
                  <c:v>9.3992789797184506E-2</c:v>
                </c:pt>
                <c:pt idx="9582">
                  <c:v>9.3992712441326731E-2</c:v>
                </c:pt>
                <c:pt idx="9583">
                  <c:v>9.3992020509648583E-2</c:v>
                </c:pt>
                <c:pt idx="9584">
                  <c:v>9.3991607304283326E-2</c:v>
                </c:pt>
                <c:pt idx="9585">
                  <c:v>9.399117768237096E-2</c:v>
                </c:pt>
                <c:pt idx="9586">
                  <c:v>9.3990128038175344E-2</c:v>
                </c:pt>
                <c:pt idx="9587">
                  <c:v>9.3989240596347612E-2</c:v>
                </c:pt>
                <c:pt idx="9588">
                  <c:v>9.398920358360667E-2</c:v>
                </c:pt>
                <c:pt idx="9589">
                  <c:v>9.3987350130680422E-2</c:v>
                </c:pt>
                <c:pt idx="9590">
                  <c:v>9.3987222614145341E-2</c:v>
                </c:pt>
                <c:pt idx="9591">
                  <c:v>9.3986089789696831E-2</c:v>
                </c:pt>
                <c:pt idx="9592">
                  <c:v>9.3985978091386521E-2</c:v>
                </c:pt>
                <c:pt idx="9593">
                  <c:v>9.3985261826688454E-2</c:v>
                </c:pt>
                <c:pt idx="9594">
                  <c:v>9.3985021814779968E-2</c:v>
                </c:pt>
                <c:pt idx="9595">
                  <c:v>9.398419846946672E-2</c:v>
                </c:pt>
                <c:pt idx="9596">
                  <c:v>9.3983810459848924E-2</c:v>
                </c:pt>
                <c:pt idx="9597">
                  <c:v>9.3980715982952157E-2</c:v>
                </c:pt>
                <c:pt idx="9598">
                  <c:v>9.3980328083063322E-2</c:v>
                </c:pt>
                <c:pt idx="9599">
                  <c:v>9.397964522062334E-2</c:v>
                </c:pt>
                <c:pt idx="9600">
                  <c:v>9.3979231642919048E-2</c:v>
                </c:pt>
                <c:pt idx="9601">
                  <c:v>9.3979118474594281E-2</c:v>
                </c:pt>
                <c:pt idx="9602">
                  <c:v>9.3977955702529578E-2</c:v>
                </c:pt>
                <c:pt idx="9603">
                  <c:v>9.3977690507304257E-2</c:v>
                </c:pt>
                <c:pt idx="9604">
                  <c:v>9.3977067885269272E-2</c:v>
                </c:pt>
                <c:pt idx="9605">
                  <c:v>9.3974412818009126E-2</c:v>
                </c:pt>
                <c:pt idx="9606">
                  <c:v>9.3973626204804039E-2</c:v>
                </c:pt>
                <c:pt idx="9607">
                  <c:v>9.397345076248878E-2</c:v>
                </c:pt>
                <c:pt idx="9608">
                  <c:v>9.3972884135945636E-2</c:v>
                </c:pt>
                <c:pt idx="9609">
                  <c:v>9.3971668253485172E-2</c:v>
                </c:pt>
                <c:pt idx="9610">
                  <c:v>9.3971643740234131E-2</c:v>
                </c:pt>
                <c:pt idx="9611">
                  <c:v>9.3967924645582956E-2</c:v>
                </c:pt>
                <c:pt idx="9612">
                  <c:v>9.3966280577423247E-2</c:v>
                </c:pt>
                <c:pt idx="9613">
                  <c:v>9.3965867120940127E-2</c:v>
                </c:pt>
                <c:pt idx="9614">
                  <c:v>9.3964572489126583E-2</c:v>
                </c:pt>
                <c:pt idx="9615">
                  <c:v>9.3964394664064407E-2</c:v>
                </c:pt>
                <c:pt idx="9616">
                  <c:v>9.3962483473007063E-2</c:v>
                </c:pt>
                <c:pt idx="9617">
                  <c:v>9.3962201276349647E-2</c:v>
                </c:pt>
                <c:pt idx="9618">
                  <c:v>9.3961491253475748E-2</c:v>
                </c:pt>
                <c:pt idx="9619">
                  <c:v>9.396113760548995E-2</c:v>
                </c:pt>
                <c:pt idx="9620">
                  <c:v>9.3960147555998172E-2</c:v>
                </c:pt>
                <c:pt idx="9621">
                  <c:v>9.3959942000074834E-2</c:v>
                </c:pt>
                <c:pt idx="9622">
                  <c:v>9.3959227459706737E-2</c:v>
                </c:pt>
                <c:pt idx="9623">
                  <c:v>9.3958970513412482E-2</c:v>
                </c:pt>
                <c:pt idx="9624">
                  <c:v>9.3958896040729017E-2</c:v>
                </c:pt>
                <c:pt idx="9625">
                  <c:v>9.3958182890128153E-2</c:v>
                </c:pt>
                <c:pt idx="9626">
                  <c:v>9.3958078634236927E-2</c:v>
                </c:pt>
                <c:pt idx="9627">
                  <c:v>9.3957565151756559E-2</c:v>
                </c:pt>
                <c:pt idx="9628">
                  <c:v>9.3957234569638295E-2</c:v>
                </c:pt>
                <c:pt idx="9629">
                  <c:v>9.3956918674627771E-2</c:v>
                </c:pt>
                <c:pt idx="9630">
                  <c:v>9.3956137449460103E-2</c:v>
                </c:pt>
                <c:pt idx="9631">
                  <c:v>9.39553483566542E-2</c:v>
                </c:pt>
                <c:pt idx="9632">
                  <c:v>9.3955195481490172E-2</c:v>
                </c:pt>
                <c:pt idx="9633">
                  <c:v>9.3953168541832222E-2</c:v>
                </c:pt>
                <c:pt idx="9634">
                  <c:v>9.3951745730593103E-2</c:v>
                </c:pt>
                <c:pt idx="9635">
                  <c:v>9.3951119867253935E-2</c:v>
                </c:pt>
                <c:pt idx="9636">
                  <c:v>9.3949835968773682E-2</c:v>
                </c:pt>
                <c:pt idx="9637">
                  <c:v>9.3949773481305093E-2</c:v>
                </c:pt>
                <c:pt idx="9638">
                  <c:v>9.3948305319395908E-2</c:v>
                </c:pt>
                <c:pt idx="9639">
                  <c:v>9.3947706232554842E-2</c:v>
                </c:pt>
                <c:pt idx="9640">
                  <c:v>9.394759790590014E-2</c:v>
                </c:pt>
                <c:pt idx="9641">
                  <c:v>9.3947354613731368E-2</c:v>
                </c:pt>
                <c:pt idx="9642">
                  <c:v>9.3947034439195554E-2</c:v>
                </c:pt>
                <c:pt idx="9643">
                  <c:v>9.3945464645744881E-2</c:v>
                </c:pt>
                <c:pt idx="9644">
                  <c:v>9.3943685459353624E-2</c:v>
                </c:pt>
                <c:pt idx="9645">
                  <c:v>9.3942893005576164E-2</c:v>
                </c:pt>
                <c:pt idx="9646">
                  <c:v>9.3941855829303741E-2</c:v>
                </c:pt>
                <c:pt idx="9647">
                  <c:v>9.3941143028018995E-2</c:v>
                </c:pt>
                <c:pt idx="9648">
                  <c:v>9.3941090320195389E-2</c:v>
                </c:pt>
                <c:pt idx="9649">
                  <c:v>9.3940605413461775E-2</c:v>
                </c:pt>
                <c:pt idx="9650">
                  <c:v>9.3940278959586343E-2</c:v>
                </c:pt>
                <c:pt idx="9651">
                  <c:v>9.3939596478837789E-2</c:v>
                </c:pt>
                <c:pt idx="9652">
                  <c:v>9.3938407915354974E-2</c:v>
                </c:pt>
                <c:pt idx="9653">
                  <c:v>9.3938191253588904E-2</c:v>
                </c:pt>
                <c:pt idx="9654">
                  <c:v>9.3937033635405703E-2</c:v>
                </c:pt>
                <c:pt idx="9655">
                  <c:v>9.3936826676848648E-2</c:v>
                </c:pt>
                <c:pt idx="9656">
                  <c:v>9.3934875351942726E-2</c:v>
                </c:pt>
                <c:pt idx="9657">
                  <c:v>9.3934073295982717E-2</c:v>
                </c:pt>
                <c:pt idx="9658">
                  <c:v>9.393397088190375E-2</c:v>
                </c:pt>
                <c:pt idx="9659">
                  <c:v>9.3933664726426142E-2</c:v>
                </c:pt>
                <c:pt idx="9660">
                  <c:v>9.3933061223448383E-2</c:v>
                </c:pt>
                <c:pt idx="9661">
                  <c:v>9.3932716641150354E-2</c:v>
                </c:pt>
                <c:pt idx="9662">
                  <c:v>9.3932310380657719E-2</c:v>
                </c:pt>
                <c:pt idx="9663">
                  <c:v>9.3931853496762224E-2</c:v>
                </c:pt>
                <c:pt idx="9664">
                  <c:v>9.3931145498588775E-2</c:v>
                </c:pt>
                <c:pt idx="9665">
                  <c:v>9.3930809673522547E-2</c:v>
                </c:pt>
                <c:pt idx="9666">
                  <c:v>9.3929254143870836E-2</c:v>
                </c:pt>
                <c:pt idx="9667">
                  <c:v>9.3929103974378064E-2</c:v>
                </c:pt>
                <c:pt idx="9668">
                  <c:v>9.3928668890092104E-2</c:v>
                </c:pt>
                <c:pt idx="9669">
                  <c:v>9.3927537357979207E-2</c:v>
                </c:pt>
                <c:pt idx="9670">
                  <c:v>9.3927373518179272E-2</c:v>
                </c:pt>
                <c:pt idx="9671">
                  <c:v>9.3925258568925613E-2</c:v>
                </c:pt>
                <c:pt idx="9672">
                  <c:v>9.3925129434975191E-2</c:v>
                </c:pt>
                <c:pt idx="9673">
                  <c:v>9.3924512144156896E-2</c:v>
                </c:pt>
                <c:pt idx="9674">
                  <c:v>9.3924339829208711E-2</c:v>
                </c:pt>
                <c:pt idx="9675">
                  <c:v>9.3924207842154245E-2</c:v>
                </c:pt>
                <c:pt idx="9676">
                  <c:v>9.3924108819569363E-2</c:v>
                </c:pt>
                <c:pt idx="9677">
                  <c:v>9.3923150901112515E-2</c:v>
                </c:pt>
                <c:pt idx="9678">
                  <c:v>9.3923062357446394E-2</c:v>
                </c:pt>
                <c:pt idx="9679">
                  <c:v>9.3922685721695737E-2</c:v>
                </c:pt>
                <c:pt idx="9680">
                  <c:v>9.3921712721352413E-2</c:v>
                </c:pt>
                <c:pt idx="9681">
                  <c:v>9.3920299222368872E-2</c:v>
                </c:pt>
                <c:pt idx="9682">
                  <c:v>9.3919094108404017E-2</c:v>
                </c:pt>
                <c:pt idx="9683">
                  <c:v>9.3917911586899244E-2</c:v>
                </c:pt>
                <c:pt idx="9684">
                  <c:v>9.3916264081004439E-2</c:v>
                </c:pt>
                <c:pt idx="9685">
                  <c:v>9.3916243722942827E-2</c:v>
                </c:pt>
                <c:pt idx="9686">
                  <c:v>9.391609457222691E-2</c:v>
                </c:pt>
                <c:pt idx="9687">
                  <c:v>9.3915785900433243E-2</c:v>
                </c:pt>
                <c:pt idx="9688">
                  <c:v>9.3915330159415417E-2</c:v>
                </c:pt>
                <c:pt idx="9689">
                  <c:v>9.3915296251890629E-2</c:v>
                </c:pt>
                <c:pt idx="9690">
                  <c:v>9.3914495966895245E-2</c:v>
                </c:pt>
                <c:pt idx="9691">
                  <c:v>9.3914289730042302E-2</c:v>
                </c:pt>
                <c:pt idx="9692">
                  <c:v>9.3913929950702177E-2</c:v>
                </c:pt>
                <c:pt idx="9693">
                  <c:v>9.3913153708040667E-2</c:v>
                </c:pt>
                <c:pt idx="9694">
                  <c:v>9.3912968509912403E-2</c:v>
                </c:pt>
                <c:pt idx="9695">
                  <c:v>9.3911462841779633E-2</c:v>
                </c:pt>
                <c:pt idx="9696">
                  <c:v>9.3911021028633093E-2</c:v>
                </c:pt>
                <c:pt idx="9697">
                  <c:v>9.3909925795247887E-2</c:v>
                </c:pt>
                <c:pt idx="9698">
                  <c:v>9.3909907985096977E-2</c:v>
                </c:pt>
                <c:pt idx="9699">
                  <c:v>9.3907541613265977E-2</c:v>
                </c:pt>
                <c:pt idx="9700">
                  <c:v>9.3907414473839629E-2</c:v>
                </c:pt>
                <c:pt idx="9701">
                  <c:v>9.3906302611721157E-2</c:v>
                </c:pt>
                <c:pt idx="9702">
                  <c:v>9.3904774657829176E-2</c:v>
                </c:pt>
                <c:pt idx="9703">
                  <c:v>9.3901634707016263E-2</c:v>
                </c:pt>
                <c:pt idx="9704">
                  <c:v>9.3899661074897278E-2</c:v>
                </c:pt>
                <c:pt idx="9705">
                  <c:v>9.3898744158964223E-2</c:v>
                </c:pt>
                <c:pt idx="9706">
                  <c:v>9.3898668988551773E-2</c:v>
                </c:pt>
                <c:pt idx="9707">
                  <c:v>9.389806308610131E-2</c:v>
                </c:pt>
                <c:pt idx="9708">
                  <c:v>9.3895320530108378E-2</c:v>
                </c:pt>
                <c:pt idx="9709">
                  <c:v>9.3892098091643839E-2</c:v>
                </c:pt>
                <c:pt idx="9710">
                  <c:v>9.3891014694722344E-2</c:v>
                </c:pt>
                <c:pt idx="9711">
                  <c:v>9.3890668944877034E-2</c:v>
                </c:pt>
                <c:pt idx="9712">
                  <c:v>9.3889726858581615E-2</c:v>
                </c:pt>
                <c:pt idx="9713">
                  <c:v>9.3889016621576935E-2</c:v>
                </c:pt>
                <c:pt idx="9714">
                  <c:v>9.3886300804473743E-2</c:v>
                </c:pt>
                <c:pt idx="9715">
                  <c:v>9.3885999729957287E-2</c:v>
                </c:pt>
                <c:pt idx="9716">
                  <c:v>9.3885969328590113E-2</c:v>
                </c:pt>
                <c:pt idx="9717">
                  <c:v>9.3884698201866165E-2</c:v>
                </c:pt>
                <c:pt idx="9718">
                  <c:v>9.3884282483880532E-2</c:v>
                </c:pt>
                <c:pt idx="9719">
                  <c:v>9.3883809310003813E-2</c:v>
                </c:pt>
                <c:pt idx="9720">
                  <c:v>9.3879420628363824E-2</c:v>
                </c:pt>
                <c:pt idx="9721">
                  <c:v>9.3879100676825505E-2</c:v>
                </c:pt>
                <c:pt idx="9722">
                  <c:v>9.3875855819602394E-2</c:v>
                </c:pt>
                <c:pt idx="9723">
                  <c:v>9.3874017935332649E-2</c:v>
                </c:pt>
                <c:pt idx="9724">
                  <c:v>9.3872904617800346E-2</c:v>
                </c:pt>
                <c:pt idx="9725">
                  <c:v>9.3871407348927544E-2</c:v>
                </c:pt>
                <c:pt idx="9726">
                  <c:v>9.3870021487331284E-2</c:v>
                </c:pt>
                <c:pt idx="9727">
                  <c:v>9.3869209203489887E-2</c:v>
                </c:pt>
                <c:pt idx="9728">
                  <c:v>9.3868045808615436E-2</c:v>
                </c:pt>
                <c:pt idx="9729">
                  <c:v>9.3866763834030226E-2</c:v>
                </c:pt>
                <c:pt idx="9730">
                  <c:v>9.386661367165576E-2</c:v>
                </c:pt>
                <c:pt idx="9731">
                  <c:v>9.3865678807226571E-2</c:v>
                </c:pt>
                <c:pt idx="9732">
                  <c:v>9.3864432092935615E-2</c:v>
                </c:pt>
                <c:pt idx="9733">
                  <c:v>9.3864313129417926E-2</c:v>
                </c:pt>
                <c:pt idx="9734">
                  <c:v>9.3862625374886696E-2</c:v>
                </c:pt>
                <c:pt idx="9735">
                  <c:v>9.3862445252026347E-2</c:v>
                </c:pt>
                <c:pt idx="9736">
                  <c:v>9.3860251849781987E-2</c:v>
                </c:pt>
                <c:pt idx="9737">
                  <c:v>9.3859913734317277E-2</c:v>
                </c:pt>
                <c:pt idx="9738">
                  <c:v>9.3859068088972541E-2</c:v>
                </c:pt>
                <c:pt idx="9739">
                  <c:v>9.3857521630616669E-2</c:v>
                </c:pt>
                <c:pt idx="9740">
                  <c:v>9.3857444634983939E-2</c:v>
                </c:pt>
                <c:pt idx="9741">
                  <c:v>9.3857266616221471E-2</c:v>
                </c:pt>
                <c:pt idx="9742">
                  <c:v>9.3856833151848271E-2</c:v>
                </c:pt>
                <c:pt idx="9743">
                  <c:v>9.3856147766674752E-2</c:v>
                </c:pt>
                <c:pt idx="9744">
                  <c:v>9.3853713837764446E-2</c:v>
                </c:pt>
                <c:pt idx="9745">
                  <c:v>9.3851800051100998E-2</c:v>
                </c:pt>
                <c:pt idx="9746">
                  <c:v>9.3850695355402497E-2</c:v>
                </c:pt>
                <c:pt idx="9747">
                  <c:v>9.3850144547552528E-2</c:v>
                </c:pt>
                <c:pt idx="9748">
                  <c:v>9.3850087305122051E-2</c:v>
                </c:pt>
                <c:pt idx="9749">
                  <c:v>9.3848977570668929E-2</c:v>
                </c:pt>
                <c:pt idx="9750">
                  <c:v>9.3848298594161828E-2</c:v>
                </c:pt>
                <c:pt idx="9751">
                  <c:v>9.3847217113681061E-2</c:v>
                </c:pt>
                <c:pt idx="9752">
                  <c:v>9.3845169043530768E-2</c:v>
                </c:pt>
                <c:pt idx="9753">
                  <c:v>9.3845061445999814E-2</c:v>
                </c:pt>
                <c:pt idx="9754">
                  <c:v>9.3844322812508318E-2</c:v>
                </c:pt>
                <c:pt idx="9755">
                  <c:v>9.3844286520431502E-2</c:v>
                </c:pt>
                <c:pt idx="9756">
                  <c:v>9.3844003376185661E-2</c:v>
                </c:pt>
                <c:pt idx="9757">
                  <c:v>9.3843988458086516E-2</c:v>
                </c:pt>
                <c:pt idx="9758">
                  <c:v>9.3843787398470491E-2</c:v>
                </c:pt>
                <c:pt idx="9759">
                  <c:v>9.3843578756478016E-2</c:v>
                </c:pt>
                <c:pt idx="9760">
                  <c:v>9.384326034834177E-2</c:v>
                </c:pt>
                <c:pt idx="9761">
                  <c:v>9.3843233359922909E-2</c:v>
                </c:pt>
                <c:pt idx="9762">
                  <c:v>9.3842881238723544E-2</c:v>
                </c:pt>
                <c:pt idx="9763">
                  <c:v>9.3841968106336646E-2</c:v>
                </c:pt>
                <c:pt idx="9764">
                  <c:v>9.3840988239996107E-2</c:v>
                </c:pt>
                <c:pt idx="9765">
                  <c:v>9.3839459462871908E-2</c:v>
                </c:pt>
                <c:pt idx="9766">
                  <c:v>9.3839175365703936E-2</c:v>
                </c:pt>
                <c:pt idx="9767">
                  <c:v>9.3838626152861385E-2</c:v>
                </c:pt>
                <c:pt idx="9768">
                  <c:v>9.383759961793231E-2</c:v>
                </c:pt>
                <c:pt idx="9769">
                  <c:v>9.3835974589455612E-2</c:v>
                </c:pt>
                <c:pt idx="9770">
                  <c:v>9.3835653094983928E-2</c:v>
                </c:pt>
                <c:pt idx="9771">
                  <c:v>9.3835270366975615E-2</c:v>
                </c:pt>
                <c:pt idx="9772">
                  <c:v>9.3833943516954552E-2</c:v>
                </c:pt>
                <c:pt idx="9773">
                  <c:v>9.3832346502923825E-2</c:v>
                </c:pt>
                <c:pt idx="9774">
                  <c:v>9.3831969099997109E-2</c:v>
                </c:pt>
                <c:pt idx="9775">
                  <c:v>9.3829978500687972E-2</c:v>
                </c:pt>
                <c:pt idx="9776">
                  <c:v>9.3827979854159096E-2</c:v>
                </c:pt>
                <c:pt idx="9777">
                  <c:v>9.3827274943171668E-2</c:v>
                </c:pt>
                <c:pt idx="9778">
                  <c:v>9.3825220160182909E-2</c:v>
                </c:pt>
                <c:pt idx="9779">
                  <c:v>9.3824093457934021E-2</c:v>
                </c:pt>
                <c:pt idx="9780">
                  <c:v>9.3821166236461681E-2</c:v>
                </c:pt>
                <c:pt idx="9781">
                  <c:v>9.3820467274041641E-2</c:v>
                </c:pt>
                <c:pt idx="9782">
                  <c:v>9.3819710141626392E-2</c:v>
                </c:pt>
                <c:pt idx="9783">
                  <c:v>9.3818209181642256E-2</c:v>
                </c:pt>
                <c:pt idx="9784">
                  <c:v>9.3816419880624238E-2</c:v>
                </c:pt>
                <c:pt idx="9785">
                  <c:v>9.3815652072974792E-2</c:v>
                </c:pt>
                <c:pt idx="9786">
                  <c:v>9.3814812875087417E-2</c:v>
                </c:pt>
                <c:pt idx="9787">
                  <c:v>9.3814618376173081E-2</c:v>
                </c:pt>
                <c:pt idx="9788">
                  <c:v>9.3812564197640058E-2</c:v>
                </c:pt>
                <c:pt idx="9789">
                  <c:v>9.3812297242536161E-2</c:v>
                </c:pt>
                <c:pt idx="9790">
                  <c:v>9.3812061105272959E-2</c:v>
                </c:pt>
                <c:pt idx="9791">
                  <c:v>9.3810874168394565E-2</c:v>
                </c:pt>
                <c:pt idx="9792">
                  <c:v>9.3809659381318466E-2</c:v>
                </c:pt>
                <c:pt idx="9793">
                  <c:v>9.3809093949909897E-2</c:v>
                </c:pt>
                <c:pt idx="9794">
                  <c:v>9.3807480442123697E-2</c:v>
                </c:pt>
                <c:pt idx="9795">
                  <c:v>9.3806115029906975E-2</c:v>
                </c:pt>
                <c:pt idx="9796">
                  <c:v>9.3804254549007315E-2</c:v>
                </c:pt>
                <c:pt idx="9797">
                  <c:v>9.3803136516339633E-2</c:v>
                </c:pt>
                <c:pt idx="9798">
                  <c:v>9.3802764199521563E-2</c:v>
                </c:pt>
                <c:pt idx="9799">
                  <c:v>9.3800681868858038E-2</c:v>
                </c:pt>
                <c:pt idx="9800">
                  <c:v>9.3799865862186749E-2</c:v>
                </c:pt>
                <c:pt idx="9801">
                  <c:v>9.3799090128803511E-2</c:v>
                </c:pt>
                <c:pt idx="9802">
                  <c:v>9.3797809367198601E-2</c:v>
                </c:pt>
                <c:pt idx="9803">
                  <c:v>9.379778439423489E-2</c:v>
                </c:pt>
                <c:pt idx="9804">
                  <c:v>9.3796808042548682E-2</c:v>
                </c:pt>
                <c:pt idx="9805">
                  <c:v>9.3794335682980179E-2</c:v>
                </c:pt>
                <c:pt idx="9806">
                  <c:v>9.3793637984387404E-2</c:v>
                </c:pt>
                <c:pt idx="9807">
                  <c:v>9.3791145768437639E-2</c:v>
                </c:pt>
                <c:pt idx="9808">
                  <c:v>9.3790411281222022E-2</c:v>
                </c:pt>
                <c:pt idx="9809">
                  <c:v>9.3788357604652803E-2</c:v>
                </c:pt>
                <c:pt idx="9810">
                  <c:v>9.3787329265732911E-2</c:v>
                </c:pt>
                <c:pt idx="9811">
                  <c:v>9.3785894360477892E-2</c:v>
                </c:pt>
                <c:pt idx="9812">
                  <c:v>9.3785455450778918E-2</c:v>
                </c:pt>
                <c:pt idx="9813">
                  <c:v>9.3782776510098836E-2</c:v>
                </c:pt>
                <c:pt idx="9814">
                  <c:v>9.3781894695767185E-2</c:v>
                </c:pt>
                <c:pt idx="9815">
                  <c:v>9.3780955898265489E-2</c:v>
                </c:pt>
                <c:pt idx="9816">
                  <c:v>9.378026741391586E-2</c:v>
                </c:pt>
                <c:pt idx="9817">
                  <c:v>9.377940274558251E-2</c:v>
                </c:pt>
                <c:pt idx="9818">
                  <c:v>9.3778714686157671E-2</c:v>
                </c:pt>
                <c:pt idx="9819">
                  <c:v>9.3775953153486899E-2</c:v>
                </c:pt>
                <c:pt idx="9820">
                  <c:v>9.3774707194242815E-2</c:v>
                </c:pt>
                <c:pt idx="9821">
                  <c:v>9.3771387268657358E-2</c:v>
                </c:pt>
                <c:pt idx="9822">
                  <c:v>9.3770892051241339E-2</c:v>
                </c:pt>
                <c:pt idx="9823">
                  <c:v>9.3768610212115952E-2</c:v>
                </c:pt>
                <c:pt idx="9824">
                  <c:v>9.3765451600251917E-2</c:v>
                </c:pt>
                <c:pt idx="9825">
                  <c:v>9.3764063360983627E-2</c:v>
                </c:pt>
                <c:pt idx="9826">
                  <c:v>9.3762802919785268E-2</c:v>
                </c:pt>
                <c:pt idx="9827">
                  <c:v>9.37618217700837E-2</c:v>
                </c:pt>
                <c:pt idx="9828">
                  <c:v>9.3759356897022375E-2</c:v>
                </c:pt>
                <c:pt idx="9829">
                  <c:v>9.3758693901257295E-2</c:v>
                </c:pt>
                <c:pt idx="9830">
                  <c:v>9.3755196083201042E-2</c:v>
                </c:pt>
                <c:pt idx="9831">
                  <c:v>9.375450786091008E-2</c:v>
                </c:pt>
                <c:pt idx="9832">
                  <c:v>9.375350601042641E-2</c:v>
                </c:pt>
                <c:pt idx="9833">
                  <c:v>9.3753362408814378E-2</c:v>
                </c:pt>
                <c:pt idx="9834">
                  <c:v>9.3752554435783161E-2</c:v>
                </c:pt>
                <c:pt idx="9835">
                  <c:v>9.3751813986149568E-2</c:v>
                </c:pt>
                <c:pt idx="9836">
                  <c:v>9.3751060402540706E-2</c:v>
                </c:pt>
                <c:pt idx="9837">
                  <c:v>9.3750650930725529E-2</c:v>
                </c:pt>
                <c:pt idx="9838">
                  <c:v>9.3750580032968114E-2</c:v>
                </c:pt>
                <c:pt idx="9839">
                  <c:v>9.3750315906079948E-2</c:v>
                </c:pt>
                <c:pt idx="9840">
                  <c:v>9.3749900300618569E-2</c:v>
                </c:pt>
                <c:pt idx="9841">
                  <c:v>9.3748895486776812E-2</c:v>
                </c:pt>
                <c:pt idx="9842">
                  <c:v>9.3747760191404794E-2</c:v>
                </c:pt>
                <c:pt idx="9843">
                  <c:v>9.3747575841923156E-2</c:v>
                </c:pt>
                <c:pt idx="9844">
                  <c:v>9.37452924830246E-2</c:v>
                </c:pt>
                <c:pt idx="9845">
                  <c:v>9.3744906445966891E-2</c:v>
                </c:pt>
                <c:pt idx="9846">
                  <c:v>9.3744171522215008E-2</c:v>
                </c:pt>
                <c:pt idx="9847">
                  <c:v>9.3742194722602895E-2</c:v>
                </c:pt>
                <c:pt idx="9848">
                  <c:v>9.3741627761977211E-2</c:v>
                </c:pt>
                <c:pt idx="9849">
                  <c:v>9.3740787082082735E-2</c:v>
                </c:pt>
                <c:pt idx="9850">
                  <c:v>9.3735209437213765E-2</c:v>
                </c:pt>
                <c:pt idx="9851">
                  <c:v>9.3732921096501887E-2</c:v>
                </c:pt>
                <c:pt idx="9852">
                  <c:v>9.3731098476218896E-2</c:v>
                </c:pt>
                <c:pt idx="9853">
                  <c:v>9.3730770680306497E-2</c:v>
                </c:pt>
                <c:pt idx="9854">
                  <c:v>9.3725732772468817E-2</c:v>
                </c:pt>
                <c:pt idx="9855">
                  <c:v>9.3724705537833256E-2</c:v>
                </c:pt>
                <c:pt idx="9856">
                  <c:v>9.3724282568697512E-2</c:v>
                </c:pt>
                <c:pt idx="9857">
                  <c:v>9.3723865582016994E-2</c:v>
                </c:pt>
                <c:pt idx="9858">
                  <c:v>9.3722833375953718E-2</c:v>
                </c:pt>
                <c:pt idx="9859">
                  <c:v>9.3721635930558725E-2</c:v>
                </c:pt>
                <c:pt idx="9860">
                  <c:v>9.3721407933577305E-2</c:v>
                </c:pt>
                <c:pt idx="9861">
                  <c:v>9.3717664092567848E-2</c:v>
                </c:pt>
                <c:pt idx="9862">
                  <c:v>9.3715740472705478E-2</c:v>
                </c:pt>
                <c:pt idx="9863">
                  <c:v>9.3714112605825448E-2</c:v>
                </c:pt>
                <c:pt idx="9864">
                  <c:v>9.3713467518539192E-2</c:v>
                </c:pt>
                <c:pt idx="9865">
                  <c:v>9.371303591057456E-2</c:v>
                </c:pt>
                <c:pt idx="9866">
                  <c:v>9.371203653036167E-2</c:v>
                </c:pt>
                <c:pt idx="9867">
                  <c:v>9.3709233904248887E-2</c:v>
                </c:pt>
                <c:pt idx="9868">
                  <c:v>9.3708363869277736E-2</c:v>
                </c:pt>
                <c:pt idx="9869">
                  <c:v>9.3707456452673143E-2</c:v>
                </c:pt>
                <c:pt idx="9870">
                  <c:v>9.370735270668544E-2</c:v>
                </c:pt>
                <c:pt idx="9871">
                  <c:v>9.3705717635663877E-2</c:v>
                </c:pt>
                <c:pt idx="9872">
                  <c:v>9.3703160665377996E-2</c:v>
                </c:pt>
                <c:pt idx="9873">
                  <c:v>9.3702484532641933E-2</c:v>
                </c:pt>
                <c:pt idx="9874">
                  <c:v>9.3701834165435482E-2</c:v>
                </c:pt>
                <c:pt idx="9875">
                  <c:v>9.3700760239774777E-2</c:v>
                </c:pt>
                <c:pt idx="9876">
                  <c:v>9.3700752209312455E-2</c:v>
                </c:pt>
                <c:pt idx="9877">
                  <c:v>9.3695833238516657E-2</c:v>
                </c:pt>
                <c:pt idx="9878">
                  <c:v>9.3692958116329397E-2</c:v>
                </c:pt>
                <c:pt idx="9879">
                  <c:v>9.3692812829181848E-2</c:v>
                </c:pt>
                <c:pt idx="9880">
                  <c:v>9.3692353235477824E-2</c:v>
                </c:pt>
                <c:pt idx="9881">
                  <c:v>9.3690405804707291E-2</c:v>
                </c:pt>
                <c:pt idx="9882">
                  <c:v>9.3690141589878817E-2</c:v>
                </c:pt>
                <c:pt idx="9883">
                  <c:v>9.3690086543758905E-2</c:v>
                </c:pt>
                <c:pt idx="9884">
                  <c:v>9.3687582945513298E-2</c:v>
                </c:pt>
                <c:pt idx="9885">
                  <c:v>9.3686390630257549E-2</c:v>
                </c:pt>
                <c:pt idx="9886">
                  <c:v>9.3684408452178722E-2</c:v>
                </c:pt>
                <c:pt idx="9887">
                  <c:v>9.3678426071038323E-2</c:v>
                </c:pt>
                <c:pt idx="9888">
                  <c:v>9.3677864322055715E-2</c:v>
                </c:pt>
                <c:pt idx="9889">
                  <c:v>9.3676850095846878E-2</c:v>
                </c:pt>
                <c:pt idx="9890">
                  <c:v>9.3676378771099342E-2</c:v>
                </c:pt>
                <c:pt idx="9891">
                  <c:v>9.3674818405543245E-2</c:v>
                </c:pt>
                <c:pt idx="9892">
                  <c:v>9.3672940941165225E-2</c:v>
                </c:pt>
                <c:pt idx="9893">
                  <c:v>9.3671943307917269E-2</c:v>
                </c:pt>
                <c:pt idx="9894">
                  <c:v>9.3668992403884946E-2</c:v>
                </c:pt>
                <c:pt idx="9895">
                  <c:v>9.3667280743566339E-2</c:v>
                </c:pt>
                <c:pt idx="9896">
                  <c:v>9.3663403908720522E-2</c:v>
                </c:pt>
                <c:pt idx="9897">
                  <c:v>9.3660843090391785E-2</c:v>
                </c:pt>
                <c:pt idx="9898">
                  <c:v>9.3659237221435612E-2</c:v>
                </c:pt>
                <c:pt idx="9899">
                  <c:v>9.3658063993870361E-2</c:v>
                </c:pt>
                <c:pt idx="9900">
                  <c:v>9.3656526942666421E-2</c:v>
                </c:pt>
                <c:pt idx="9901">
                  <c:v>9.3655014398757883E-2</c:v>
                </c:pt>
                <c:pt idx="9902">
                  <c:v>9.3654248670974868E-2</c:v>
                </c:pt>
                <c:pt idx="9903">
                  <c:v>9.3647239245052291E-2</c:v>
                </c:pt>
                <c:pt idx="9904">
                  <c:v>9.3644529426605325E-2</c:v>
                </c:pt>
                <c:pt idx="9905">
                  <c:v>9.3643586557561984E-2</c:v>
                </c:pt>
                <c:pt idx="9906">
                  <c:v>9.3642732979435456E-2</c:v>
                </c:pt>
                <c:pt idx="9907">
                  <c:v>9.3642314859811462E-2</c:v>
                </c:pt>
                <c:pt idx="9908">
                  <c:v>9.3642186134070313E-2</c:v>
                </c:pt>
                <c:pt idx="9909">
                  <c:v>9.3640575415056451E-2</c:v>
                </c:pt>
                <c:pt idx="9910">
                  <c:v>9.3637618917527227E-2</c:v>
                </c:pt>
                <c:pt idx="9911">
                  <c:v>9.3635088861373048E-2</c:v>
                </c:pt>
                <c:pt idx="9912">
                  <c:v>9.3634913485281579E-2</c:v>
                </c:pt>
                <c:pt idx="9913">
                  <c:v>9.3633570915793815E-2</c:v>
                </c:pt>
                <c:pt idx="9914">
                  <c:v>9.3629698452540572E-2</c:v>
                </c:pt>
                <c:pt idx="9915">
                  <c:v>9.3629566242059425E-2</c:v>
                </c:pt>
                <c:pt idx="9916">
                  <c:v>9.3626667045790563E-2</c:v>
                </c:pt>
                <c:pt idx="9917">
                  <c:v>9.362531061349999E-2</c:v>
                </c:pt>
                <c:pt idx="9918">
                  <c:v>9.3623641577828626E-2</c:v>
                </c:pt>
                <c:pt idx="9919">
                  <c:v>9.3619076997912512E-2</c:v>
                </c:pt>
                <c:pt idx="9920">
                  <c:v>9.3615621353931588E-2</c:v>
                </c:pt>
                <c:pt idx="9921">
                  <c:v>9.3611648835472003E-2</c:v>
                </c:pt>
                <c:pt idx="9922">
                  <c:v>9.3610919425121814E-2</c:v>
                </c:pt>
                <c:pt idx="9923">
                  <c:v>9.3608285465845598E-2</c:v>
                </c:pt>
                <c:pt idx="9924">
                  <c:v>9.3606703724052817E-2</c:v>
                </c:pt>
                <c:pt idx="9925">
                  <c:v>9.3605388551727925E-2</c:v>
                </c:pt>
                <c:pt idx="9926">
                  <c:v>9.3605231997143795E-2</c:v>
                </c:pt>
                <c:pt idx="9927">
                  <c:v>9.3605182320535954E-2</c:v>
                </c:pt>
                <c:pt idx="9928">
                  <c:v>9.3604825633941388E-2</c:v>
                </c:pt>
                <c:pt idx="9929">
                  <c:v>9.3604220784752293E-2</c:v>
                </c:pt>
                <c:pt idx="9930">
                  <c:v>9.3603985495053166E-2</c:v>
                </c:pt>
                <c:pt idx="9931">
                  <c:v>9.3603584963273631E-2</c:v>
                </c:pt>
                <c:pt idx="9932">
                  <c:v>9.3603180318435578E-2</c:v>
                </c:pt>
                <c:pt idx="9933">
                  <c:v>9.3602871416599787E-2</c:v>
                </c:pt>
                <c:pt idx="9934">
                  <c:v>9.3601300877758128E-2</c:v>
                </c:pt>
                <c:pt idx="9935">
                  <c:v>9.3598374019257094E-2</c:v>
                </c:pt>
                <c:pt idx="9936">
                  <c:v>9.3598372216074491E-2</c:v>
                </c:pt>
                <c:pt idx="9937">
                  <c:v>9.3597659540185937E-2</c:v>
                </c:pt>
                <c:pt idx="9938">
                  <c:v>9.3596393600737876E-2</c:v>
                </c:pt>
                <c:pt idx="9939">
                  <c:v>9.3595399071534566E-2</c:v>
                </c:pt>
                <c:pt idx="9940">
                  <c:v>9.3593489231960869E-2</c:v>
                </c:pt>
                <c:pt idx="9941">
                  <c:v>9.3592931861527298E-2</c:v>
                </c:pt>
                <c:pt idx="9942">
                  <c:v>9.3591184035153846E-2</c:v>
                </c:pt>
                <c:pt idx="9943">
                  <c:v>9.3586967411947858E-2</c:v>
                </c:pt>
                <c:pt idx="9944">
                  <c:v>9.3584924236613215E-2</c:v>
                </c:pt>
                <c:pt idx="9945">
                  <c:v>9.3583419476795354E-2</c:v>
                </c:pt>
                <c:pt idx="9946">
                  <c:v>9.3583256737569412E-2</c:v>
                </c:pt>
                <c:pt idx="9947">
                  <c:v>9.3581233723569968E-2</c:v>
                </c:pt>
                <c:pt idx="9948">
                  <c:v>9.3580863861573604E-2</c:v>
                </c:pt>
                <c:pt idx="9949">
                  <c:v>9.3579748671580004E-2</c:v>
                </c:pt>
                <c:pt idx="9950">
                  <c:v>9.3575581739478664E-2</c:v>
                </c:pt>
                <c:pt idx="9951">
                  <c:v>9.3575246326159239E-2</c:v>
                </c:pt>
                <c:pt idx="9952">
                  <c:v>9.3573682816306888E-2</c:v>
                </c:pt>
                <c:pt idx="9953">
                  <c:v>9.3573069475458515E-2</c:v>
                </c:pt>
                <c:pt idx="9954">
                  <c:v>9.3570692437373343E-2</c:v>
                </c:pt>
                <c:pt idx="9955">
                  <c:v>9.3570602917999748E-2</c:v>
                </c:pt>
                <c:pt idx="9956">
                  <c:v>9.3567874755116853E-2</c:v>
                </c:pt>
                <c:pt idx="9957">
                  <c:v>9.3567468378315977E-2</c:v>
                </c:pt>
                <c:pt idx="9958">
                  <c:v>9.3567243986759724E-2</c:v>
                </c:pt>
                <c:pt idx="9959">
                  <c:v>9.3566791740518282E-2</c:v>
                </c:pt>
                <c:pt idx="9960">
                  <c:v>9.3566500082165965E-2</c:v>
                </c:pt>
                <c:pt idx="9961">
                  <c:v>9.3565501516545441E-2</c:v>
                </c:pt>
                <c:pt idx="9962">
                  <c:v>9.3565486880438406E-2</c:v>
                </c:pt>
                <c:pt idx="9963">
                  <c:v>9.3564558095067321E-2</c:v>
                </c:pt>
                <c:pt idx="9964">
                  <c:v>9.3563565040203467E-2</c:v>
                </c:pt>
                <c:pt idx="9965">
                  <c:v>9.3561143400239757E-2</c:v>
                </c:pt>
                <c:pt idx="9966">
                  <c:v>9.3560307186504404E-2</c:v>
                </c:pt>
                <c:pt idx="9967">
                  <c:v>9.3559927557052516E-2</c:v>
                </c:pt>
                <c:pt idx="9968">
                  <c:v>9.3558149464355006E-2</c:v>
                </c:pt>
                <c:pt idx="9969">
                  <c:v>9.3557197460918215E-2</c:v>
                </c:pt>
                <c:pt idx="9970">
                  <c:v>9.355503991220207E-2</c:v>
                </c:pt>
                <c:pt idx="9971">
                  <c:v>9.355194867874228E-2</c:v>
                </c:pt>
                <c:pt idx="9972">
                  <c:v>9.3548807002171774E-2</c:v>
                </c:pt>
                <c:pt idx="9973">
                  <c:v>9.354793548597462E-2</c:v>
                </c:pt>
                <c:pt idx="9974">
                  <c:v>9.3545050273604685E-2</c:v>
                </c:pt>
                <c:pt idx="9975">
                  <c:v>9.3545046597193954E-2</c:v>
                </c:pt>
                <c:pt idx="9976">
                  <c:v>9.3544069576212877E-2</c:v>
                </c:pt>
                <c:pt idx="9977">
                  <c:v>9.3542188099305132E-2</c:v>
                </c:pt>
                <c:pt idx="9978">
                  <c:v>9.3538187675353351E-2</c:v>
                </c:pt>
                <c:pt idx="9979">
                  <c:v>9.3536404582684377E-2</c:v>
                </c:pt>
                <c:pt idx="9980">
                  <c:v>9.3533237977079145E-2</c:v>
                </c:pt>
                <c:pt idx="9981">
                  <c:v>9.3533098658477642E-2</c:v>
                </c:pt>
                <c:pt idx="9982">
                  <c:v>9.3532598710145409E-2</c:v>
                </c:pt>
                <c:pt idx="9983">
                  <c:v>9.3528278973944057E-2</c:v>
                </c:pt>
                <c:pt idx="9984">
                  <c:v>9.3524512208194382E-2</c:v>
                </c:pt>
                <c:pt idx="9985">
                  <c:v>9.3520514924993303E-2</c:v>
                </c:pt>
                <c:pt idx="9986">
                  <c:v>9.3518524571011161E-2</c:v>
                </c:pt>
                <c:pt idx="9987">
                  <c:v>9.3516414516283911E-2</c:v>
                </c:pt>
                <c:pt idx="9988">
                  <c:v>9.3516128842420096E-2</c:v>
                </c:pt>
                <c:pt idx="9989">
                  <c:v>9.3515987686817723E-2</c:v>
                </c:pt>
                <c:pt idx="9990">
                  <c:v>9.3514273373523554E-2</c:v>
                </c:pt>
                <c:pt idx="9991">
                  <c:v>9.3514001235212404E-2</c:v>
                </c:pt>
                <c:pt idx="9992">
                  <c:v>9.3512605497643855E-2</c:v>
                </c:pt>
                <c:pt idx="9993">
                  <c:v>9.3511608263083093E-2</c:v>
                </c:pt>
                <c:pt idx="9994">
                  <c:v>9.3508953669924302E-2</c:v>
                </c:pt>
                <c:pt idx="9995">
                  <c:v>9.3508889693992348E-2</c:v>
                </c:pt>
                <c:pt idx="9996">
                  <c:v>9.350719960668738E-2</c:v>
                </c:pt>
                <c:pt idx="9997">
                  <c:v>9.3504744355506E-2</c:v>
                </c:pt>
                <c:pt idx="9998">
                  <c:v>9.3504380696571091E-2</c:v>
                </c:pt>
                <c:pt idx="9999">
                  <c:v>9.3504031293274767E-2</c:v>
                </c:pt>
                <c:pt idx="10000">
                  <c:v>9.3499793458097905E-2</c:v>
                </c:pt>
                <c:pt idx="10001">
                  <c:v>9.3499664827597598E-2</c:v>
                </c:pt>
                <c:pt idx="10002">
                  <c:v>9.3498805706687949E-2</c:v>
                </c:pt>
                <c:pt idx="10003">
                  <c:v>9.349825124865184E-2</c:v>
                </c:pt>
                <c:pt idx="10004">
                  <c:v>9.3496390969525223E-2</c:v>
                </c:pt>
                <c:pt idx="10005">
                  <c:v>9.3494431750912516E-2</c:v>
                </c:pt>
                <c:pt idx="10006">
                  <c:v>9.3492599762684328E-2</c:v>
                </c:pt>
                <c:pt idx="10007">
                  <c:v>9.3491274931254392E-2</c:v>
                </c:pt>
                <c:pt idx="10008">
                  <c:v>9.3489294587037863E-2</c:v>
                </c:pt>
                <c:pt idx="10009">
                  <c:v>9.3488245157831412E-2</c:v>
                </c:pt>
                <c:pt idx="10010">
                  <c:v>9.3485633591986403E-2</c:v>
                </c:pt>
                <c:pt idx="10011">
                  <c:v>9.3480217744513011E-2</c:v>
                </c:pt>
                <c:pt idx="10012">
                  <c:v>9.3477289544683984E-2</c:v>
                </c:pt>
                <c:pt idx="10013">
                  <c:v>9.3476299575836488E-2</c:v>
                </c:pt>
                <c:pt idx="10014">
                  <c:v>9.3476099085516628E-2</c:v>
                </c:pt>
                <c:pt idx="10015">
                  <c:v>9.3475805417634977E-2</c:v>
                </c:pt>
                <c:pt idx="10016">
                  <c:v>9.3471327346522665E-2</c:v>
                </c:pt>
                <c:pt idx="10017">
                  <c:v>9.3469841916533777E-2</c:v>
                </c:pt>
                <c:pt idx="10018">
                  <c:v>9.3466500018904261E-2</c:v>
                </c:pt>
                <c:pt idx="10019">
                  <c:v>9.3465453207968771E-2</c:v>
                </c:pt>
                <c:pt idx="10020">
                  <c:v>9.3464458014980434E-2</c:v>
                </c:pt>
                <c:pt idx="10021">
                  <c:v>9.3464087175064603E-2</c:v>
                </c:pt>
                <c:pt idx="10022">
                  <c:v>9.3461761032261864E-2</c:v>
                </c:pt>
                <c:pt idx="10023">
                  <c:v>9.3459822421296274E-2</c:v>
                </c:pt>
                <c:pt idx="10024">
                  <c:v>9.3456705989488326E-2</c:v>
                </c:pt>
                <c:pt idx="10025">
                  <c:v>9.345650854401176E-2</c:v>
                </c:pt>
                <c:pt idx="10026">
                  <c:v>9.3456326450058899E-2</c:v>
                </c:pt>
                <c:pt idx="10027">
                  <c:v>9.3456101318976942E-2</c:v>
                </c:pt>
                <c:pt idx="10028">
                  <c:v>9.3455681277014008E-2</c:v>
                </c:pt>
                <c:pt idx="10029">
                  <c:v>9.3455291992223077E-2</c:v>
                </c:pt>
                <c:pt idx="10030">
                  <c:v>9.3454811953938385E-2</c:v>
                </c:pt>
                <c:pt idx="10031">
                  <c:v>9.3454654102922696E-2</c:v>
                </c:pt>
                <c:pt idx="10032">
                  <c:v>9.3454545916179119E-2</c:v>
                </c:pt>
                <c:pt idx="10033">
                  <c:v>9.3450978163453061E-2</c:v>
                </c:pt>
                <c:pt idx="10034">
                  <c:v>9.3447524260849749E-2</c:v>
                </c:pt>
                <c:pt idx="10035">
                  <c:v>9.3442064253580287E-2</c:v>
                </c:pt>
                <c:pt idx="10036">
                  <c:v>9.3440938362877674E-2</c:v>
                </c:pt>
                <c:pt idx="10037">
                  <c:v>9.3436598647421529E-2</c:v>
                </c:pt>
                <c:pt idx="10038">
                  <c:v>9.3435938725569101E-2</c:v>
                </c:pt>
                <c:pt idx="10039">
                  <c:v>9.3432535182176868E-2</c:v>
                </c:pt>
                <c:pt idx="10040">
                  <c:v>9.342765302197642E-2</c:v>
                </c:pt>
                <c:pt idx="10041">
                  <c:v>9.3426607848617976E-2</c:v>
                </c:pt>
                <c:pt idx="10042">
                  <c:v>9.342591431303493E-2</c:v>
                </c:pt>
                <c:pt idx="10043">
                  <c:v>9.3421537754587822E-2</c:v>
                </c:pt>
                <c:pt idx="10044">
                  <c:v>9.3421344989162755E-2</c:v>
                </c:pt>
                <c:pt idx="10045">
                  <c:v>9.3420236601512968E-2</c:v>
                </c:pt>
                <c:pt idx="10046">
                  <c:v>9.3419944896191931E-2</c:v>
                </c:pt>
                <c:pt idx="10047">
                  <c:v>9.3419556173952562E-2</c:v>
                </c:pt>
                <c:pt idx="10048">
                  <c:v>9.3417706344192136E-2</c:v>
                </c:pt>
                <c:pt idx="10049">
                  <c:v>9.3417559633371866E-2</c:v>
                </c:pt>
                <c:pt idx="10050">
                  <c:v>9.3417456336623753E-2</c:v>
                </c:pt>
                <c:pt idx="10051">
                  <c:v>9.3416970178517661E-2</c:v>
                </c:pt>
                <c:pt idx="10052">
                  <c:v>9.3416546526800898E-2</c:v>
                </c:pt>
                <c:pt idx="10053">
                  <c:v>9.3416051313506054E-2</c:v>
                </c:pt>
                <c:pt idx="10054">
                  <c:v>9.3414205706719933E-2</c:v>
                </c:pt>
                <c:pt idx="10055">
                  <c:v>9.3413078370115005E-2</c:v>
                </c:pt>
                <c:pt idx="10056">
                  <c:v>9.3411296608703731E-2</c:v>
                </c:pt>
                <c:pt idx="10057">
                  <c:v>9.3410986853727063E-2</c:v>
                </c:pt>
                <c:pt idx="10058">
                  <c:v>9.3410590506642646E-2</c:v>
                </c:pt>
                <c:pt idx="10059">
                  <c:v>9.3410247408206096E-2</c:v>
                </c:pt>
                <c:pt idx="10060">
                  <c:v>9.3408651657499411E-2</c:v>
                </c:pt>
                <c:pt idx="10061">
                  <c:v>9.340233103243524E-2</c:v>
                </c:pt>
                <c:pt idx="10062">
                  <c:v>9.3401775734000811E-2</c:v>
                </c:pt>
                <c:pt idx="10063">
                  <c:v>9.3401688019463636E-2</c:v>
                </c:pt>
                <c:pt idx="10064">
                  <c:v>9.3399955465616441E-2</c:v>
                </c:pt>
                <c:pt idx="10065">
                  <c:v>9.3399386553792804E-2</c:v>
                </c:pt>
                <c:pt idx="10066">
                  <c:v>9.339761354571742E-2</c:v>
                </c:pt>
                <c:pt idx="10067">
                  <c:v>9.3395679611708735E-2</c:v>
                </c:pt>
                <c:pt idx="10068">
                  <c:v>9.3394568802985481E-2</c:v>
                </c:pt>
                <c:pt idx="10069">
                  <c:v>9.3392438432453997E-2</c:v>
                </c:pt>
                <c:pt idx="10070">
                  <c:v>9.3392246739444129E-2</c:v>
                </c:pt>
                <c:pt idx="10071">
                  <c:v>9.3392011392409588E-2</c:v>
                </c:pt>
                <c:pt idx="10072">
                  <c:v>9.3387170621965845E-2</c:v>
                </c:pt>
                <c:pt idx="10073">
                  <c:v>9.3386117450542663E-2</c:v>
                </c:pt>
                <c:pt idx="10074">
                  <c:v>9.3384797480321954E-2</c:v>
                </c:pt>
                <c:pt idx="10075">
                  <c:v>9.3380373976897843E-2</c:v>
                </c:pt>
                <c:pt idx="10076">
                  <c:v>9.3380216617745482E-2</c:v>
                </c:pt>
                <c:pt idx="10077">
                  <c:v>9.337970734971425E-2</c:v>
                </c:pt>
                <c:pt idx="10078">
                  <c:v>9.3378919891498116E-2</c:v>
                </c:pt>
                <c:pt idx="10079">
                  <c:v>9.3377053799262158E-2</c:v>
                </c:pt>
                <c:pt idx="10080">
                  <c:v>9.3375297872246049E-2</c:v>
                </c:pt>
                <c:pt idx="10081">
                  <c:v>9.3374851681385207E-2</c:v>
                </c:pt>
                <c:pt idx="10082">
                  <c:v>9.337324880674916E-2</c:v>
                </c:pt>
                <c:pt idx="10083">
                  <c:v>9.3372885653016449E-2</c:v>
                </c:pt>
                <c:pt idx="10084">
                  <c:v>9.3367260985902908E-2</c:v>
                </c:pt>
                <c:pt idx="10085">
                  <c:v>9.3361941949986038E-2</c:v>
                </c:pt>
                <c:pt idx="10086">
                  <c:v>9.3361186101085417E-2</c:v>
                </c:pt>
                <c:pt idx="10087">
                  <c:v>9.3359164956400995E-2</c:v>
                </c:pt>
                <c:pt idx="10088">
                  <c:v>9.3358493280143562E-2</c:v>
                </c:pt>
                <c:pt idx="10089">
                  <c:v>9.3358066956010594E-2</c:v>
                </c:pt>
                <c:pt idx="10090">
                  <c:v>9.335801713132981E-2</c:v>
                </c:pt>
                <c:pt idx="10091">
                  <c:v>9.3350494683814844E-2</c:v>
                </c:pt>
                <c:pt idx="10092">
                  <c:v>9.3349434428888031E-2</c:v>
                </c:pt>
                <c:pt idx="10093">
                  <c:v>9.3349132653582467E-2</c:v>
                </c:pt>
                <c:pt idx="10094">
                  <c:v>9.3345024570990767E-2</c:v>
                </c:pt>
                <c:pt idx="10095">
                  <c:v>9.3341784083890947E-2</c:v>
                </c:pt>
                <c:pt idx="10096">
                  <c:v>9.3340912684903396E-2</c:v>
                </c:pt>
                <c:pt idx="10097">
                  <c:v>9.3337482134276478E-2</c:v>
                </c:pt>
                <c:pt idx="10098">
                  <c:v>9.3335945392720512E-2</c:v>
                </c:pt>
                <c:pt idx="10099">
                  <c:v>9.3334354800179431E-2</c:v>
                </c:pt>
                <c:pt idx="10100">
                  <c:v>9.3332433467870901E-2</c:v>
                </c:pt>
                <c:pt idx="10101">
                  <c:v>9.3331204513039889E-2</c:v>
                </c:pt>
                <c:pt idx="10102">
                  <c:v>9.3328149726739099E-2</c:v>
                </c:pt>
                <c:pt idx="10103">
                  <c:v>9.3327451489642874E-2</c:v>
                </c:pt>
                <c:pt idx="10104">
                  <c:v>9.3325836557478725E-2</c:v>
                </c:pt>
                <c:pt idx="10105">
                  <c:v>9.3325416375391143E-2</c:v>
                </c:pt>
                <c:pt idx="10106">
                  <c:v>9.332410854678333E-2</c:v>
                </c:pt>
                <c:pt idx="10107">
                  <c:v>9.3323285878624346E-2</c:v>
                </c:pt>
                <c:pt idx="10108">
                  <c:v>9.3321493123103769E-2</c:v>
                </c:pt>
                <c:pt idx="10109">
                  <c:v>9.3319475822804879E-2</c:v>
                </c:pt>
                <c:pt idx="10110">
                  <c:v>9.3318383985137102E-2</c:v>
                </c:pt>
                <c:pt idx="10111">
                  <c:v>9.3316191363775405E-2</c:v>
                </c:pt>
                <c:pt idx="10112">
                  <c:v>9.3312810897408741E-2</c:v>
                </c:pt>
                <c:pt idx="10113">
                  <c:v>9.3310719362420427E-2</c:v>
                </c:pt>
                <c:pt idx="10114">
                  <c:v>9.3309847870608364E-2</c:v>
                </c:pt>
                <c:pt idx="10115">
                  <c:v>9.3307029981307008E-2</c:v>
                </c:pt>
                <c:pt idx="10116">
                  <c:v>9.3306479982299545E-2</c:v>
                </c:pt>
                <c:pt idx="10117">
                  <c:v>9.3306043072757791E-2</c:v>
                </c:pt>
                <c:pt idx="10118">
                  <c:v>9.3303345149818417E-2</c:v>
                </c:pt>
                <c:pt idx="10119">
                  <c:v>9.3302747326379831E-2</c:v>
                </c:pt>
                <c:pt idx="10120">
                  <c:v>9.3299766784486551E-2</c:v>
                </c:pt>
                <c:pt idx="10121">
                  <c:v>9.3298025377078223E-2</c:v>
                </c:pt>
                <c:pt idx="10122">
                  <c:v>9.3297905164563613E-2</c:v>
                </c:pt>
                <c:pt idx="10123">
                  <c:v>9.3294206702059346E-2</c:v>
                </c:pt>
                <c:pt idx="10124">
                  <c:v>9.3293326887499195E-2</c:v>
                </c:pt>
                <c:pt idx="10125">
                  <c:v>9.329286186543588E-2</c:v>
                </c:pt>
                <c:pt idx="10126">
                  <c:v>9.3292471029725668E-2</c:v>
                </c:pt>
                <c:pt idx="10127">
                  <c:v>9.3291590153486259E-2</c:v>
                </c:pt>
                <c:pt idx="10128">
                  <c:v>9.3290499674291941E-2</c:v>
                </c:pt>
                <c:pt idx="10129">
                  <c:v>9.3289023112518674E-2</c:v>
                </c:pt>
                <c:pt idx="10130">
                  <c:v>9.3288011059731113E-2</c:v>
                </c:pt>
                <c:pt idx="10131">
                  <c:v>9.3286215836777125E-2</c:v>
                </c:pt>
                <c:pt idx="10132">
                  <c:v>9.3285328969335168E-2</c:v>
                </c:pt>
                <c:pt idx="10133">
                  <c:v>9.3283880798376656E-2</c:v>
                </c:pt>
                <c:pt idx="10134">
                  <c:v>9.3279201404189771E-2</c:v>
                </c:pt>
                <c:pt idx="10135">
                  <c:v>9.327868520941042E-2</c:v>
                </c:pt>
                <c:pt idx="10136">
                  <c:v>9.3277690983491951E-2</c:v>
                </c:pt>
                <c:pt idx="10137">
                  <c:v>9.3277567518070426E-2</c:v>
                </c:pt>
                <c:pt idx="10138">
                  <c:v>9.3276978525075452E-2</c:v>
                </c:pt>
                <c:pt idx="10139">
                  <c:v>9.3275140177599122E-2</c:v>
                </c:pt>
                <c:pt idx="10140">
                  <c:v>9.3269887607607363E-2</c:v>
                </c:pt>
                <c:pt idx="10141">
                  <c:v>9.3264571798259421E-2</c:v>
                </c:pt>
                <c:pt idx="10142">
                  <c:v>9.3259452605847393E-2</c:v>
                </c:pt>
                <c:pt idx="10143">
                  <c:v>9.3258148392846255E-2</c:v>
                </c:pt>
                <c:pt idx="10144">
                  <c:v>9.3257443184950786E-2</c:v>
                </c:pt>
                <c:pt idx="10145">
                  <c:v>9.325557532802739E-2</c:v>
                </c:pt>
                <c:pt idx="10146">
                  <c:v>9.3252833070812516E-2</c:v>
                </c:pt>
                <c:pt idx="10147">
                  <c:v>9.3250999071241319E-2</c:v>
                </c:pt>
                <c:pt idx="10148">
                  <c:v>9.3248622070862014E-2</c:v>
                </c:pt>
                <c:pt idx="10149">
                  <c:v>9.3248138286809321E-2</c:v>
                </c:pt>
                <c:pt idx="10150">
                  <c:v>9.3246811634701943E-2</c:v>
                </c:pt>
                <c:pt idx="10151">
                  <c:v>9.3246528195092868E-2</c:v>
                </c:pt>
                <c:pt idx="10152">
                  <c:v>9.3245669537739301E-2</c:v>
                </c:pt>
                <c:pt idx="10153">
                  <c:v>9.3245153952883755E-2</c:v>
                </c:pt>
                <c:pt idx="10154">
                  <c:v>9.3245018160674153E-2</c:v>
                </c:pt>
                <c:pt idx="10155">
                  <c:v>9.3244247808869127E-2</c:v>
                </c:pt>
                <c:pt idx="10156">
                  <c:v>9.3241056875849535E-2</c:v>
                </c:pt>
                <c:pt idx="10157">
                  <c:v>9.3241002663038169E-2</c:v>
                </c:pt>
                <c:pt idx="10158">
                  <c:v>9.3239543572189304E-2</c:v>
                </c:pt>
                <c:pt idx="10159">
                  <c:v>9.323809745222561E-2</c:v>
                </c:pt>
                <c:pt idx="10160">
                  <c:v>9.3237096590935112E-2</c:v>
                </c:pt>
                <c:pt idx="10161">
                  <c:v>9.3234763664041251E-2</c:v>
                </c:pt>
                <c:pt idx="10162">
                  <c:v>9.3234147415544713E-2</c:v>
                </c:pt>
                <c:pt idx="10163">
                  <c:v>9.3230526607051944E-2</c:v>
                </c:pt>
                <c:pt idx="10164">
                  <c:v>9.3227693415368629E-2</c:v>
                </c:pt>
                <c:pt idx="10165">
                  <c:v>9.322724049129473E-2</c:v>
                </c:pt>
                <c:pt idx="10166">
                  <c:v>9.3225477902029411E-2</c:v>
                </c:pt>
                <c:pt idx="10167">
                  <c:v>9.3220549444661155E-2</c:v>
                </c:pt>
                <c:pt idx="10168">
                  <c:v>9.3219582180282035E-2</c:v>
                </c:pt>
                <c:pt idx="10169">
                  <c:v>9.3215197042873843E-2</c:v>
                </c:pt>
                <c:pt idx="10170">
                  <c:v>9.321181358390053E-2</c:v>
                </c:pt>
                <c:pt idx="10171">
                  <c:v>9.3211341559926331E-2</c:v>
                </c:pt>
                <c:pt idx="10172">
                  <c:v>9.3210798326162289E-2</c:v>
                </c:pt>
                <c:pt idx="10173">
                  <c:v>9.321046633150179E-2</c:v>
                </c:pt>
                <c:pt idx="10174">
                  <c:v>9.3209002636431892E-2</c:v>
                </c:pt>
                <c:pt idx="10175">
                  <c:v>9.31990793258827E-2</c:v>
                </c:pt>
                <c:pt idx="10176">
                  <c:v>9.3198503141012273E-2</c:v>
                </c:pt>
                <c:pt idx="10177">
                  <c:v>9.3196636081893283E-2</c:v>
                </c:pt>
                <c:pt idx="10178">
                  <c:v>9.3195938026357283E-2</c:v>
                </c:pt>
                <c:pt idx="10179">
                  <c:v>9.3195407247836759E-2</c:v>
                </c:pt>
                <c:pt idx="10180">
                  <c:v>9.3191649536033205E-2</c:v>
                </c:pt>
                <c:pt idx="10181">
                  <c:v>9.3191635667161016E-2</c:v>
                </c:pt>
                <c:pt idx="10182">
                  <c:v>9.3189628439519209E-2</c:v>
                </c:pt>
                <c:pt idx="10183">
                  <c:v>9.3187015760820807E-2</c:v>
                </c:pt>
                <c:pt idx="10184">
                  <c:v>9.3186936978531906E-2</c:v>
                </c:pt>
                <c:pt idx="10185">
                  <c:v>9.3186895961354183E-2</c:v>
                </c:pt>
                <c:pt idx="10186">
                  <c:v>9.3184133921045589E-2</c:v>
                </c:pt>
                <c:pt idx="10187">
                  <c:v>9.3184034686290954E-2</c:v>
                </c:pt>
                <c:pt idx="10188">
                  <c:v>9.3183020780225126E-2</c:v>
                </c:pt>
                <c:pt idx="10189">
                  <c:v>9.3182236009292624E-2</c:v>
                </c:pt>
                <c:pt idx="10190">
                  <c:v>9.3180278216221157E-2</c:v>
                </c:pt>
                <c:pt idx="10191">
                  <c:v>9.3173366485699086E-2</c:v>
                </c:pt>
                <c:pt idx="10192">
                  <c:v>9.3173043169370973E-2</c:v>
                </c:pt>
                <c:pt idx="10193">
                  <c:v>9.3169033073633667E-2</c:v>
                </c:pt>
                <c:pt idx="10194">
                  <c:v>9.3167962193139719E-2</c:v>
                </c:pt>
                <c:pt idx="10195">
                  <c:v>9.3163323066751944E-2</c:v>
                </c:pt>
                <c:pt idx="10196">
                  <c:v>9.3160190493888392E-2</c:v>
                </c:pt>
                <c:pt idx="10197">
                  <c:v>9.3159201333873745E-2</c:v>
                </c:pt>
                <c:pt idx="10198">
                  <c:v>9.3158842584955465E-2</c:v>
                </c:pt>
                <c:pt idx="10199">
                  <c:v>9.315784711948645E-2</c:v>
                </c:pt>
                <c:pt idx="10200">
                  <c:v>9.315243400440909E-2</c:v>
                </c:pt>
                <c:pt idx="10201">
                  <c:v>9.3147207738140309E-2</c:v>
                </c:pt>
                <c:pt idx="10202">
                  <c:v>9.314629869612806E-2</c:v>
                </c:pt>
                <c:pt idx="10203">
                  <c:v>9.3143699035897212E-2</c:v>
                </c:pt>
                <c:pt idx="10204">
                  <c:v>9.313429349508423E-2</c:v>
                </c:pt>
                <c:pt idx="10205">
                  <c:v>9.3133551908167939E-2</c:v>
                </c:pt>
                <c:pt idx="10206">
                  <c:v>9.3132517274602367E-2</c:v>
                </c:pt>
                <c:pt idx="10207">
                  <c:v>9.3131758428730574E-2</c:v>
                </c:pt>
                <c:pt idx="10208">
                  <c:v>9.313155246630403E-2</c:v>
                </c:pt>
                <c:pt idx="10209">
                  <c:v>9.3131253506648248E-2</c:v>
                </c:pt>
                <c:pt idx="10210">
                  <c:v>9.313072315073799E-2</c:v>
                </c:pt>
                <c:pt idx="10211">
                  <c:v>9.31305769035006E-2</c:v>
                </c:pt>
                <c:pt idx="10212">
                  <c:v>9.3130327746983738E-2</c:v>
                </c:pt>
                <c:pt idx="10213">
                  <c:v>9.3129301341508139E-2</c:v>
                </c:pt>
                <c:pt idx="10214">
                  <c:v>9.3127816384809839E-2</c:v>
                </c:pt>
                <c:pt idx="10215">
                  <c:v>9.3126974779420765E-2</c:v>
                </c:pt>
                <c:pt idx="10216">
                  <c:v>9.31262885859587E-2</c:v>
                </c:pt>
                <c:pt idx="10217">
                  <c:v>9.3124271955880369E-2</c:v>
                </c:pt>
                <c:pt idx="10218">
                  <c:v>9.3124080642807555E-2</c:v>
                </c:pt>
                <c:pt idx="10219">
                  <c:v>9.312311329667583E-2</c:v>
                </c:pt>
                <c:pt idx="10220">
                  <c:v>9.312191152185384E-2</c:v>
                </c:pt>
                <c:pt idx="10221">
                  <c:v>9.3121340613397163E-2</c:v>
                </c:pt>
                <c:pt idx="10222">
                  <c:v>9.3116967906757941E-2</c:v>
                </c:pt>
                <c:pt idx="10223">
                  <c:v>9.3115131027998913E-2</c:v>
                </c:pt>
                <c:pt idx="10224">
                  <c:v>9.3114153261631291E-2</c:v>
                </c:pt>
                <c:pt idx="10225">
                  <c:v>9.3112403926442197E-2</c:v>
                </c:pt>
                <c:pt idx="10226">
                  <c:v>9.3112111785779661E-2</c:v>
                </c:pt>
                <c:pt idx="10227">
                  <c:v>9.3111225126075337E-2</c:v>
                </c:pt>
                <c:pt idx="10228">
                  <c:v>9.3109112879336819E-2</c:v>
                </c:pt>
                <c:pt idx="10229">
                  <c:v>9.3108980135853586E-2</c:v>
                </c:pt>
                <c:pt idx="10230">
                  <c:v>9.3098915722672704E-2</c:v>
                </c:pt>
                <c:pt idx="10231">
                  <c:v>9.3093231534176729E-2</c:v>
                </c:pt>
                <c:pt idx="10232">
                  <c:v>9.3088868678361789E-2</c:v>
                </c:pt>
                <c:pt idx="10233">
                  <c:v>9.3087792818464993E-2</c:v>
                </c:pt>
                <c:pt idx="10234">
                  <c:v>9.3087457719018871E-2</c:v>
                </c:pt>
                <c:pt idx="10235">
                  <c:v>9.3086435160029471E-2</c:v>
                </c:pt>
                <c:pt idx="10236">
                  <c:v>9.3085653383867137E-2</c:v>
                </c:pt>
                <c:pt idx="10237">
                  <c:v>9.3081415242360438E-2</c:v>
                </c:pt>
                <c:pt idx="10238">
                  <c:v>9.3079159832253261E-2</c:v>
                </c:pt>
                <c:pt idx="10239">
                  <c:v>9.3077882280554011E-2</c:v>
                </c:pt>
                <c:pt idx="10240">
                  <c:v>9.3075280678022398E-2</c:v>
                </c:pt>
                <c:pt idx="10241">
                  <c:v>9.3074564587893982E-2</c:v>
                </c:pt>
                <c:pt idx="10242">
                  <c:v>9.3073129590264536E-2</c:v>
                </c:pt>
                <c:pt idx="10243">
                  <c:v>9.3062203592959969E-2</c:v>
                </c:pt>
                <c:pt idx="10244">
                  <c:v>9.3055476492567291E-2</c:v>
                </c:pt>
                <c:pt idx="10245">
                  <c:v>9.3052333047081812E-2</c:v>
                </c:pt>
                <c:pt idx="10246">
                  <c:v>9.3051202992098944E-2</c:v>
                </c:pt>
                <c:pt idx="10247">
                  <c:v>9.304998089579164E-2</c:v>
                </c:pt>
                <c:pt idx="10248">
                  <c:v>9.3044144999376341E-2</c:v>
                </c:pt>
                <c:pt idx="10249">
                  <c:v>9.3042173054581012E-2</c:v>
                </c:pt>
                <c:pt idx="10250">
                  <c:v>9.30376525258228E-2</c:v>
                </c:pt>
                <c:pt idx="10251">
                  <c:v>9.3037604935594403E-2</c:v>
                </c:pt>
                <c:pt idx="10252">
                  <c:v>9.3035568368624172E-2</c:v>
                </c:pt>
                <c:pt idx="10253">
                  <c:v>9.3033068489085255E-2</c:v>
                </c:pt>
                <c:pt idx="10254">
                  <c:v>9.3031128552931136E-2</c:v>
                </c:pt>
                <c:pt idx="10255">
                  <c:v>9.3029579689040839E-2</c:v>
                </c:pt>
                <c:pt idx="10256">
                  <c:v>9.3029200603708825E-2</c:v>
                </c:pt>
                <c:pt idx="10257">
                  <c:v>9.3027783164624567E-2</c:v>
                </c:pt>
                <c:pt idx="10258">
                  <c:v>9.3026605978966601E-2</c:v>
                </c:pt>
                <c:pt idx="10259">
                  <c:v>9.3024078329553422E-2</c:v>
                </c:pt>
                <c:pt idx="10260">
                  <c:v>9.3020205232539344E-2</c:v>
                </c:pt>
                <c:pt idx="10261">
                  <c:v>9.301647255849313E-2</c:v>
                </c:pt>
                <c:pt idx="10262">
                  <c:v>9.301602939043957E-2</c:v>
                </c:pt>
                <c:pt idx="10263">
                  <c:v>9.301479515604591E-2</c:v>
                </c:pt>
                <c:pt idx="10264">
                  <c:v>9.3012356422058171E-2</c:v>
                </c:pt>
                <c:pt idx="10265">
                  <c:v>9.3007898319927146E-2</c:v>
                </c:pt>
                <c:pt idx="10266">
                  <c:v>9.3006545208158334E-2</c:v>
                </c:pt>
                <c:pt idx="10267">
                  <c:v>9.3002951216481694E-2</c:v>
                </c:pt>
                <c:pt idx="10268">
                  <c:v>9.2997579648836926E-2</c:v>
                </c:pt>
                <c:pt idx="10269">
                  <c:v>9.2996191286847912E-2</c:v>
                </c:pt>
                <c:pt idx="10270">
                  <c:v>9.2995566536588192E-2</c:v>
                </c:pt>
                <c:pt idx="10271">
                  <c:v>9.2993549474366152E-2</c:v>
                </c:pt>
                <c:pt idx="10272">
                  <c:v>9.2989751291560063E-2</c:v>
                </c:pt>
                <c:pt idx="10273">
                  <c:v>9.2975135685278459E-2</c:v>
                </c:pt>
                <c:pt idx="10274">
                  <c:v>9.2970999966313639E-2</c:v>
                </c:pt>
                <c:pt idx="10275">
                  <c:v>9.2968423697901578E-2</c:v>
                </c:pt>
                <c:pt idx="10276">
                  <c:v>9.2961696021661072E-2</c:v>
                </c:pt>
                <c:pt idx="10277">
                  <c:v>9.2961640879558952E-2</c:v>
                </c:pt>
                <c:pt idx="10278">
                  <c:v>9.2960594102474425E-2</c:v>
                </c:pt>
                <c:pt idx="10279">
                  <c:v>9.2960451171744993E-2</c:v>
                </c:pt>
                <c:pt idx="10280">
                  <c:v>9.2960021349133393E-2</c:v>
                </c:pt>
                <c:pt idx="10281">
                  <c:v>9.295867534452297E-2</c:v>
                </c:pt>
                <c:pt idx="10282">
                  <c:v>9.2951743774185053E-2</c:v>
                </c:pt>
                <c:pt idx="10283">
                  <c:v>9.2951447955686911E-2</c:v>
                </c:pt>
                <c:pt idx="10284">
                  <c:v>9.2951053178038243E-2</c:v>
                </c:pt>
                <c:pt idx="10285">
                  <c:v>9.2949048862717071E-2</c:v>
                </c:pt>
                <c:pt idx="10286">
                  <c:v>9.2943650011058129E-2</c:v>
                </c:pt>
                <c:pt idx="10287">
                  <c:v>9.2941835791475441E-2</c:v>
                </c:pt>
                <c:pt idx="10288">
                  <c:v>9.2937880928973843E-2</c:v>
                </c:pt>
                <c:pt idx="10289">
                  <c:v>9.293653825225591E-2</c:v>
                </c:pt>
                <c:pt idx="10290">
                  <c:v>9.29358463270476E-2</c:v>
                </c:pt>
                <c:pt idx="10291">
                  <c:v>9.2932853516932049E-2</c:v>
                </c:pt>
                <c:pt idx="10292">
                  <c:v>9.2926038849763762E-2</c:v>
                </c:pt>
                <c:pt idx="10293">
                  <c:v>9.2923336901658951E-2</c:v>
                </c:pt>
                <c:pt idx="10294">
                  <c:v>9.291942285224096E-2</c:v>
                </c:pt>
                <c:pt idx="10295">
                  <c:v>9.2918342272879748E-2</c:v>
                </c:pt>
                <c:pt idx="10296">
                  <c:v>9.2917892744951436E-2</c:v>
                </c:pt>
                <c:pt idx="10297">
                  <c:v>9.2917385192680793E-2</c:v>
                </c:pt>
                <c:pt idx="10298">
                  <c:v>9.2915187958636347E-2</c:v>
                </c:pt>
                <c:pt idx="10299">
                  <c:v>9.2914118987688629E-2</c:v>
                </c:pt>
                <c:pt idx="10300">
                  <c:v>9.2911653125854352E-2</c:v>
                </c:pt>
                <c:pt idx="10301">
                  <c:v>9.2909192878218069E-2</c:v>
                </c:pt>
                <c:pt idx="10302">
                  <c:v>9.2907895976420851E-2</c:v>
                </c:pt>
                <c:pt idx="10303">
                  <c:v>9.2907619351386514E-2</c:v>
                </c:pt>
                <c:pt idx="10304">
                  <c:v>9.2898083858254835E-2</c:v>
                </c:pt>
                <c:pt idx="10305">
                  <c:v>9.2892899780661869E-2</c:v>
                </c:pt>
                <c:pt idx="10306">
                  <c:v>9.2889069198445778E-2</c:v>
                </c:pt>
                <c:pt idx="10307">
                  <c:v>9.2888544406366791E-2</c:v>
                </c:pt>
                <c:pt idx="10308">
                  <c:v>9.2886241307458026E-2</c:v>
                </c:pt>
                <c:pt idx="10309">
                  <c:v>9.2884347743251591E-2</c:v>
                </c:pt>
                <c:pt idx="10310">
                  <c:v>9.2884274770113337E-2</c:v>
                </c:pt>
                <c:pt idx="10311">
                  <c:v>9.2879325597717166E-2</c:v>
                </c:pt>
                <c:pt idx="10312">
                  <c:v>9.287826409081397E-2</c:v>
                </c:pt>
                <c:pt idx="10313">
                  <c:v>9.2873345943258703E-2</c:v>
                </c:pt>
                <c:pt idx="10314">
                  <c:v>9.287263277893075E-2</c:v>
                </c:pt>
                <c:pt idx="10315">
                  <c:v>9.2871383944959043E-2</c:v>
                </c:pt>
                <c:pt idx="10316">
                  <c:v>9.2870223323335221E-2</c:v>
                </c:pt>
                <c:pt idx="10317">
                  <c:v>9.2868969926203776E-2</c:v>
                </c:pt>
                <c:pt idx="10318">
                  <c:v>9.286882104178161E-2</c:v>
                </c:pt>
                <c:pt idx="10319">
                  <c:v>9.2862481265499383E-2</c:v>
                </c:pt>
                <c:pt idx="10320">
                  <c:v>9.28620065081633E-2</c:v>
                </c:pt>
                <c:pt idx="10321">
                  <c:v>9.2857596524530961E-2</c:v>
                </c:pt>
                <c:pt idx="10322">
                  <c:v>9.2855885160685922E-2</c:v>
                </c:pt>
                <c:pt idx="10323">
                  <c:v>9.2854312002993461E-2</c:v>
                </c:pt>
                <c:pt idx="10324">
                  <c:v>9.2847437967506496E-2</c:v>
                </c:pt>
                <c:pt idx="10325">
                  <c:v>9.2844765452002584E-2</c:v>
                </c:pt>
                <c:pt idx="10326">
                  <c:v>9.284306051480988E-2</c:v>
                </c:pt>
                <c:pt idx="10327">
                  <c:v>9.2841619716393084E-2</c:v>
                </c:pt>
                <c:pt idx="10328">
                  <c:v>9.2835541496838925E-2</c:v>
                </c:pt>
                <c:pt idx="10329">
                  <c:v>9.2834565502694366E-2</c:v>
                </c:pt>
                <c:pt idx="10330">
                  <c:v>9.283276038853995E-2</c:v>
                </c:pt>
                <c:pt idx="10331">
                  <c:v>9.2828516941396183E-2</c:v>
                </c:pt>
                <c:pt idx="10332">
                  <c:v>9.2826718446499507E-2</c:v>
                </c:pt>
                <c:pt idx="10333">
                  <c:v>9.2826639434262087E-2</c:v>
                </c:pt>
                <c:pt idx="10334">
                  <c:v>9.2826072605891541E-2</c:v>
                </c:pt>
                <c:pt idx="10335">
                  <c:v>9.282603202850552E-2</c:v>
                </c:pt>
                <c:pt idx="10336">
                  <c:v>9.28238994357731E-2</c:v>
                </c:pt>
                <c:pt idx="10337">
                  <c:v>9.28235258162005E-2</c:v>
                </c:pt>
                <c:pt idx="10338">
                  <c:v>9.2814949889993378E-2</c:v>
                </c:pt>
                <c:pt idx="10339">
                  <c:v>9.2810693074605252E-2</c:v>
                </c:pt>
                <c:pt idx="10340">
                  <c:v>9.2809531203287124E-2</c:v>
                </c:pt>
                <c:pt idx="10341">
                  <c:v>9.2805852916425569E-2</c:v>
                </c:pt>
                <c:pt idx="10342">
                  <c:v>9.2804903711174946E-2</c:v>
                </c:pt>
                <c:pt idx="10343">
                  <c:v>9.2801802024320992E-2</c:v>
                </c:pt>
                <c:pt idx="10344">
                  <c:v>9.2799358399109244E-2</c:v>
                </c:pt>
                <c:pt idx="10345">
                  <c:v>9.2798976275310169E-2</c:v>
                </c:pt>
                <c:pt idx="10346">
                  <c:v>9.2796215936544052E-2</c:v>
                </c:pt>
                <c:pt idx="10347">
                  <c:v>9.2795613907119934E-2</c:v>
                </c:pt>
                <c:pt idx="10348">
                  <c:v>9.279185313466648E-2</c:v>
                </c:pt>
                <c:pt idx="10349">
                  <c:v>9.2791204319152165E-2</c:v>
                </c:pt>
                <c:pt idx="10350">
                  <c:v>9.2790865776099685E-2</c:v>
                </c:pt>
                <c:pt idx="10351">
                  <c:v>9.2790085888858023E-2</c:v>
                </c:pt>
                <c:pt idx="10352">
                  <c:v>9.2786351830357633E-2</c:v>
                </c:pt>
                <c:pt idx="10353">
                  <c:v>9.2784482588698716E-2</c:v>
                </c:pt>
                <c:pt idx="10354">
                  <c:v>9.2783601707068675E-2</c:v>
                </c:pt>
                <c:pt idx="10355">
                  <c:v>9.2782144519705415E-2</c:v>
                </c:pt>
                <c:pt idx="10356">
                  <c:v>9.278157830326772E-2</c:v>
                </c:pt>
                <c:pt idx="10357">
                  <c:v>9.2780082900192101E-2</c:v>
                </c:pt>
                <c:pt idx="10358">
                  <c:v>9.2774012415184973E-2</c:v>
                </c:pt>
                <c:pt idx="10359">
                  <c:v>9.2771235929132445E-2</c:v>
                </c:pt>
                <c:pt idx="10360">
                  <c:v>9.2770689491269029E-2</c:v>
                </c:pt>
                <c:pt idx="10361">
                  <c:v>9.2767419227318265E-2</c:v>
                </c:pt>
                <c:pt idx="10362">
                  <c:v>9.2765279687589075E-2</c:v>
                </c:pt>
                <c:pt idx="10363">
                  <c:v>9.276461592824943E-2</c:v>
                </c:pt>
                <c:pt idx="10364">
                  <c:v>9.2763849580789051E-2</c:v>
                </c:pt>
                <c:pt idx="10365">
                  <c:v>9.2763479783347938E-2</c:v>
                </c:pt>
                <c:pt idx="10366">
                  <c:v>9.2762170399493291E-2</c:v>
                </c:pt>
                <c:pt idx="10367">
                  <c:v>9.2751150967021537E-2</c:v>
                </c:pt>
                <c:pt idx="10368">
                  <c:v>9.2743327020669813E-2</c:v>
                </c:pt>
                <c:pt idx="10369">
                  <c:v>9.2742955158478468E-2</c:v>
                </c:pt>
                <c:pt idx="10370">
                  <c:v>9.2741183338526115E-2</c:v>
                </c:pt>
                <c:pt idx="10371">
                  <c:v>9.2739412190829928E-2</c:v>
                </c:pt>
                <c:pt idx="10372">
                  <c:v>9.273793781041384E-2</c:v>
                </c:pt>
                <c:pt idx="10373">
                  <c:v>9.2736321024548818E-2</c:v>
                </c:pt>
                <c:pt idx="10374">
                  <c:v>9.2734664154724339E-2</c:v>
                </c:pt>
                <c:pt idx="10375">
                  <c:v>9.2725896721388645E-2</c:v>
                </c:pt>
                <c:pt idx="10376">
                  <c:v>9.2724070731243807E-2</c:v>
                </c:pt>
                <c:pt idx="10377">
                  <c:v>9.2723165889914833E-2</c:v>
                </c:pt>
                <c:pt idx="10378">
                  <c:v>9.27229779140053E-2</c:v>
                </c:pt>
                <c:pt idx="10379">
                  <c:v>9.2722670094130558E-2</c:v>
                </c:pt>
                <c:pt idx="10380">
                  <c:v>9.2719776507713139E-2</c:v>
                </c:pt>
                <c:pt idx="10381">
                  <c:v>9.2716633248793673E-2</c:v>
                </c:pt>
                <c:pt idx="10382">
                  <c:v>9.2710911188369882E-2</c:v>
                </c:pt>
                <c:pt idx="10383">
                  <c:v>9.2708034907900402E-2</c:v>
                </c:pt>
                <c:pt idx="10384">
                  <c:v>9.2704594751013711E-2</c:v>
                </c:pt>
                <c:pt idx="10385">
                  <c:v>9.270442038253883E-2</c:v>
                </c:pt>
                <c:pt idx="10386">
                  <c:v>9.2701537966409064E-2</c:v>
                </c:pt>
                <c:pt idx="10387">
                  <c:v>9.2699969125825982E-2</c:v>
                </c:pt>
                <c:pt idx="10388">
                  <c:v>9.2698492323295828E-2</c:v>
                </c:pt>
                <c:pt idx="10389">
                  <c:v>9.2697643216528972E-2</c:v>
                </c:pt>
                <c:pt idx="10390">
                  <c:v>9.269515265429551E-2</c:v>
                </c:pt>
                <c:pt idx="10391">
                  <c:v>9.2691506221663472E-2</c:v>
                </c:pt>
                <c:pt idx="10392">
                  <c:v>9.2686390618190312E-2</c:v>
                </c:pt>
                <c:pt idx="10393">
                  <c:v>9.2686015980332354E-2</c:v>
                </c:pt>
                <c:pt idx="10394">
                  <c:v>9.2685682235303962E-2</c:v>
                </c:pt>
                <c:pt idx="10395">
                  <c:v>9.2685063370100018E-2</c:v>
                </c:pt>
                <c:pt idx="10396">
                  <c:v>9.2684878593875336E-2</c:v>
                </c:pt>
                <c:pt idx="10397">
                  <c:v>9.2677707961531325E-2</c:v>
                </c:pt>
                <c:pt idx="10398">
                  <c:v>9.267591133467612E-2</c:v>
                </c:pt>
                <c:pt idx="10399">
                  <c:v>9.2673705326825895E-2</c:v>
                </c:pt>
                <c:pt idx="10400">
                  <c:v>9.2671130248091205E-2</c:v>
                </c:pt>
                <c:pt idx="10401">
                  <c:v>9.2671129096452531E-2</c:v>
                </c:pt>
                <c:pt idx="10402">
                  <c:v>9.2670958828067973E-2</c:v>
                </c:pt>
                <c:pt idx="10403">
                  <c:v>9.2663350531281455E-2</c:v>
                </c:pt>
                <c:pt idx="10404">
                  <c:v>9.2660860840373616E-2</c:v>
                </c:pt>
                <c:pt idx="10405">
                  <c:v>9.2659406601480698E-2</c:v>
                </c:pt>
                <c:pt idx="10406">
                  <c:v>9.265893909779202E-2</c:v>
                </c:pt>
                <c:pt idx="10407">
                  <c:v>9.2657468710190011E-2</c:v>
                </c:pt>
                <c:pt idx="10408">
                  <c:v>9.2657200015083485E-2</c:v>
                </c:pt>
                <c:pt idx="10409">
                  <c:v>9.2654582750461525E-2</c:v>
                </c:pt>
                <c:pt idx="10410">
                  <c:v>9.2653352984095647E-2</c:v>
                </c:pt>
                <c:pt idx="10411">
                  <c:v>9.265326861059206E-2</c:v>
                </c:pt>
                <c:pt idx="10412">
                  <c:v>9.2651827532570702E-2</c:v>
                </c:pt>
                <c:pt idx="10413">
                  <c:v>9.2650817302090613E-2</c:v>
                </c:pt>
                <c:pt idx="10414">
                  <c:v>9.265002286174151E-2</c:v>
                </c:pt>
                <c:pt idx="10415">
                  <c:v>9.2648864510774198E-2</c:v>
                </c:pt>
                <c:pt idx="10416">
                  <c:v>9.2646020631812376E-2</c:v>
                </c:pt>
                <c:pt idx="10417">
                  <c:v>9.2643479812605067E-2</c:v>
                </c:pt>
                <c:pt idx="10418">
                  <c:v>9.2641741405413106E-2</c:v>
                </c:pt>
                <c:pt idx="10419">
                  <c:v>9.2636518643273588E-2</c:v>
                </c:pt>
                <c:pt idx="10420">
                  <c:v>9.263496226939659E-2</c:v>
                </c:pt>
                <c:pt idx="10421">
                  <c:v>9.2624503609413975E-2</c:v>
                </c:pt>
                <c:pt idx="10422">
                  <c:v>9.2621555683320506E-2</c:v>
                </c:pt>
                <c:pt idx="10423">
                  <c:v>9.2620922232713315E-2</c:v>
                </c:pt>
                <c:pt idx="10424">
                  <c:v>9.2620412797715809E-2</c:v>
                </c:pt>
                <c:pt idx="10425">
                  <c:v>9.2617834752795974E-2</c:v>
                </c:pt>
                <c:pt idx="10426">
                  <c:v>9.2617263468801558E-2</c:v>
                </c:pt>
                <c:pt idx="10427">
                  <c:v>9.2616745509236903E-2</c:v>
                </c:pt>
                <c:pt idx="10428">
                  <c:v>9.2609491919869252E-2</c:v>
                </c:pt>
                <c:pt idx="10429">
                  <c:v>9.2601438880585432E-2</c:v>
                </c:pt>
                <c:pt idx="10430">
                  <c:v>9.2601021645320317E-2</c:v>
                </c:pt>
                <c:pt idx="10431">
                  <c:v>9.2599886662774786E-2</c:v>
                </c:pt>
                <c:pt idx="10432">
                  <c:v>9.2592892418415063E-2</c:v>
                </c:pt>
                <c:pt idx="10433">
                  <c:v>9.2585936993479251E-2</c:v>
                </c:pt>
                <c:pt idx="10434">
                  <c:v>9.2584486206846686E-2</c:v>
                </c:pt>
                <c:pt idx="10435">
                  <c:v>9.2580159431717421E-2</c:v>
                </c:pt>
                <c:pt idx="10436">
                  <c:v>9.2579786289473623E-2</c:v>
                </c:pt>
                <c:pt idx="10437">
                  <c:v>9.2577553974167587E-2</c:v>
                </c:pt>
                <c:pt idx="10438">
                  <c:v>9.2568167563474843E-2</c:v>
                </c:pt>
                <c:pt idx="10439">
                  <c:v>9.256776706450752E-2</c:v>
                </c:pt>
                <c:pt idx="10440">
                  <c:v>9.2563370584945612E-2</c:v>
                </c:pt>
                <c:pt idx="10441">
                  <c:v>9.2563135074246711E-2</c:v>
                </c:pt>
                <c:pt idx="10442">
                  <c:v>9.2561621866375968E-2</c:v>
                </c:pt>
                <c:pt idx="10443">
                  <c:v>9.2561615312453507E-2</c:v>
                </c:pt>
                <c:pt idx="10444">
                  <c:v>9.2557345846470504E-2</c:v>
                </c:pt>
                <c:pt idx="10445">
                  <c:v>9.2553149135930921E-2</c:v>
                </c:pt>
                <c:pt idx="10446">
                  <c:v>9.2549160450826798E-2</c:v>
                </c:pt>
                <c:pt idx="10447">
                  <c:v>9.2548173819989921E-2</c:v>
                </c:pt>
                <c:pt idx="10448">
                  <c:v>9.2547802317549402E-2</c:v>
                </c:pt>
                <c:pt idx="10449">
                  <c:v>9.2546872078320477E-2</c:v>
                </c:pt>
                <c:pt idx="10450">
                  <c:v>9.2544852912834943E-2</c:v>
                </c:pt>
                <c:pt idx="10451">
                  <c:v>9.2543416235488299E-2</c:v>
                </c:pt>
                <c:pt idx="10452">
                  <c:v>9.2542807470942498E-2</c:v>
                </c:pt>
                <c:pt idx="10453">
                  <c:v>9.2539864174665587E-2</c:v>
                </c:pt>
                <c:pt idx="10454">
                  <c:v>9.2539807383074671E-2</c:v>
                </c:pt>
                <c:pt idx="10455">
                  <c:v>9.2533741138601106E-2</c:v>
                </c:pt>
                <c:pt idx="10456">
                  <c:v>9.2531909599915141E-2</c:v>
                </c:pt>
                <c:pt idx="10457">
                  <c:v>9.2530182786269108E-2</c:v>
                </c:pt>
                <c:pt idx="10458">
                  <c:v>9.2528271638482845E-2</c:v>
                </c:pt>
                <c:pt idx="10459">
                  <c:v>9.252715686618998E-2</c:v>
                </c:pt>
                <c:pt idx="10460">
                  <c:v>9.2523328191191495E-2</c:v>
                </c:pt>
                <c:pt idx="10461">
                  <c:v>9.2518586220112914E-2</c:v>
                </c:pt>
                <c:pt idx="10462">
                  <c:v>9.2517675629374047E-2</c:v>
                </c:pt>
                <c:pt idx="10463">
                  <c:v>9.2516520806822183E-2</c:v>
                </c:pt>
                <c:pt idx="10464">
                  <c:v>9.2514084867385479E-2</c:v>
                </c:pt>
                <c:pt idx="10465">
                  <c:v>9.2513897293234851E-2</c:v>
                </c:pt>
                <c:pt idx="10466">
                  <c:v>9.2508737813522854E-2</c:v>
                </c:pt>
                <c:pt idx="10467">
                  <c:v>9.2506966945356289E-2</c:v>
                </c:pt>
                <c:pt idx="10468">
                  <c:v>9.2504757405139873E-2</c:v>
                </c:pt>
                <c:pt idx="10469">
                  <c:v>9.250013816091622E-2</c:v>
                </c:pt>
                <c:pt idx="10470">
                  <c:v>9.2499495171277299E-2</c:v>
                </c:pt>
                <c:pt idx="10471">
                  <c:v>9.2499012502895744E-2</c:v>
                </c:pt>
                <c:pt idx="10472">
                  <c:v>9.2497670855199082E-2</c:v>
                </c:pt>
                <c:pt idx="10473">
                  <c:v>9.2497467314228032E-2</c:v>
                </c:pt>
                <c:pt idx="10474">
                  <c:v>9.2495961491214168E-2</c:v>
                </c:pt>
                <c:pt idx="10475">
                  <c:v>9.2493371227788418E-2</c:v>
                </c:pt>
                <c:pt idx="10476">
                  <c:v>9.2493060132007754E-2</c:v>
                </c:pt>
                <c:pt idx="10477">
                  <c:v>9.2489591708236549E-2</c:v>
                </c:pt>
                <c:pt idx="10478">
                  <c:v>9.2488238052503433E-2</c:v>
                </c:pt>
                <c:pt idx="10479">
                  <c:v>9.2486999979518328E-2</c:v>
                </c:pt>
                <c:pt idx="10480">
                  <c:v>9.2479215446357663E-2</c:v>
                </c:pt>
                <c:pt idx="10481">
                  <c:v>9.2477922871249618E-2</c:v>
                </c:pt>
                <c:pt idx="10482">
                  <c:v>9.2477143064764053E-2</c:v>
                </c:pt>
                <c:pt idx="10483">
                  <c:v>9.2476659110943618E-2</c:v>
                </c:pt>
                <c:pt idx="10484">
                  <c:v>9.2474588748858208E-2</c:v>
                </c:pt>
                <c:pt idx="10485">
                  <c:v>9.2472514138412593E-2</c:v>
                </c:pt>
                <c:pt idx="10486">
                  <c:v>9.2472373199752836E-2</c:v>
                </c:pt>
                <c:pt idx="10487">
                  <c:v>9.2472314673874706E-2</c:v>
                </c:pt>
                <c:pt idx="10488">
                  <c:v>9.2470613980790886E-2</c:v>
                </c:pt>
                <c:pt idx="10489">
                  <c:v>9.2469020049749537E-2</c:v>
                </c:pt>
                <c:pt idx="10490">
                  <c:v>9.2463715752153716E-2</c:v>
                </c:pt>
                <c:pt idx="10491">
                  <c:v>9.2458184691973352E-2</c:v>
                </c:pt>
                <c:pt idx="10492">
                  <c:v>9.2454735395952253E-2</c:v>
                </c:pt>
                <c:pt idx="10493">
                  <c:v>9.2452527465270107E-2</c:v>
                </c:pt>
                <c:pt idx="10494">
                  <c:v>9.2451476144369049E-2</c:v>
                </c:pt>
                <c:pt idx="10495">
                  <c:v>9.2449951078849346E-2</c:v>
                </c:pt>
                <c:pt idx="10496">
                  <c:v>9.2449310846908231E-2</c:v>
                </c:pt>
                <c:pt idx="10497">
                  <c:v>9.244484914451849E-2</c:v>
                </c:pt>
                <c:pt idx="10498">
                  <c:v>9.2441894596263063E-2</c:v>
                </c:pt>
                <c:pt idx="10499">
                  <c:v>9.244025071970223E-2</c:v>
                </c:pt>
                <c:pt idx="10500">
                  <c:v>9.2438109967956469E-2</c:v>
                </c:pt>
                <c:pt idx="10501">
                  <c:v>9.2438089246652005E-2</c:v>
                </c:pt>
                <c:pt idx="10502">
                  <c:v>9.2436336686791076E-2</c:v>
                </c:pt>
                <c:pt idx="10503">
                  <c:v>9.2435809046288731E-2</c:v>
                </c:pt>
                <c:pt idx="10504">
                  <c:v>9.2431978777949023E-2</c:v>
                </c:pt>
                <c:pt idx="10505">
                  <c:v>9.2428981580494812E-2</c:v>
                </c:pt>
                <c:pt idx="10506">
                  <c:v>9.2418309067070506E-2</c:v>
                </c:pt>
                <c:pt idx="10507">
                  <c:v>9.2411208314310808E-2</c:v>
                </c:pt>
                <c:pt idx="10508">
                  <c:v>9.2408354921582961E-2</c:v>
                </c:pt>
                <c:pt idx="10509">
                  <c:v>9.2404478254672434E-2</c:v>
                </c:pt>
                <c:pt idx="10510">
                  <c:v>9.2401342586193133E-2</c:v>
                </c:pt>
                <c:pt idx="10511">
                  <c:v>9.2396481764460581E-2</c:v>
                </c:pt>
                <c:pt idx="10512">
                  <c:v>9.2395936805811832E-2</c:v>
                </c:pt>
                <c:pt idx="10513">
                  <c:v>9.2394686514156554E-2</c:v>
                </c:pt>
                <c:pt idx="10514">
                  <c:v>9.2394439244269391E-2</c:v>
                </c:pt>
                <c:pt idx="10515">
                  <c:v>9.2393944372973089E-2</c:v>
                </c:pt>
                <c:pt idx="10516">
                  <c:v>9.2392238960121276E-2</c:v>
                </c:pt>
                <c:pt idx="10517">
                  <c:v>9.2387714924760014E-2</c:v>
                </c:pt>
                <c:pt idx="10518">
                  <c:v>9.2387416983635617E-2</c:v>
                </c:pt>
                <c:pt idx="10519">
                  <c:v>9.2381488142054533E-2</c:v>
                </c:pt>
                <c:pt idx="10520">
                  <c:v>9.2380918855964403E-2</c:v>
                </c:pt>
                <c:pt idx="10521">
                  <c:v>9.237969322368457E-2</c:v>
                </c:pt>
                <c:pt idx="10522">
                  <c:v>9.2378902395532481E-2</c:v>
                </c:pt>
                <c:pt idx="10523">
                  <c:v>9.2377499210837294E-2</c:v>
                </c:pt>
                <c:pt idx="10524">
                  <c:v>9.2372579806995578E-2</c:v>
                </c:pt>
                <c:pt idx="10525">
                  <c:v>9.2372447672826097E-2</c:v>
                </c:pt>
                <c:pt idx="10526">
                  <c:v>9.2371559488520563E-2</c:v>
                </c:pt>
                <c:pt idx="10527">
                  <c:v>9.2371132771068482E-2</c:v>
                </c:pt>
                <c:pt idx="10528">
                  <c:v>9.2367272740013176E-2</c:v>
                </c:pt>
                <c:pt idx="10529">
                  <c:v>9.2362676229904572E-2</c:v>
                </c:pt>
                <c:pt idx="10530">
                  <c:v>9.2354431485276334E-2</c:v>
                </c:pt>
                <c:pt idx="10531">
                  <c:v>9.2352543870685297E-2</c:v>
                </c:pt>
                <c:pt idx="10532">
                  <c:v>9.2352378779326269E-2</c:v>
                </c:pt>
                <c:pt idx="10533">
                  <c:v>9.2339431824693993E-2</c:v>
                </c:pt>
                <c:pt idx="10534">
                  <c:v>9.2339215536015068E-2</c:v>
                </c:pt>
                <c:pt idx="10535">
                  <c:v>9.2336750103362134E-2</c:v>
                </c:pt>
                <c:pt idx="10536">
                  <c:v>9.2334360495009912E-2</c:v>
                </c:pt>
                <c:pt idx="10537">
                  <c:v>9.2333072389305701E-2</c:v>
                </c:pt>
                <c:pt idx="10538">
                  <c:v>9.2330310259815626E-2</c:v>
                </c:pt>
                <c:pt idx="10539">
                  <c:v>9.2328235508653517E-2</c:v>
                </c:pt>
                <c:pt idx="10540">
                  <c:v>9.2326827121480576E-2</c:v>
                </c:pt>
                <c:pt idx="10541">
                  <c:v>9.2326468240519224E-2</c:v>
                </c:pt>
                <c:pt idx="10542">
                  <c:v>9.2325186029582174E-2</c:v>
                </c:pt>
                <c:pt idx="10543">
                  <c:v>9.2323779083582191E-2</c:v>
                </c:pt>
                <c:pt idx="10544">
                  <c:v>9.2319759339549154E-2</c:v>
                </c:pt>
                <c:pt idx="10545">
                  <c:v>9.2319145651792667E-2</c:v>
                </c:pt>
                <c:pt idx="10546">
                  <c:v>9.2315253201259551E-2</c:v>
                </c:pt>
                <c:pt idx="10547">
                  <c:v>9.2313747847682606E-2</c:v>
                </c:pt>
                <c:pt idx="10548">
                  <c:v>9.2312136449606688E-2</c:v>
                </c:pt>
                <c:pt idx="10549">
                  <c:v>9.2311944913973321E-2</c:v>
                </c:pt>
                <c:pt idx="10550">
                  <c:v>9.2310743168637049E-2</c:v>
                </c:pt>
                <c:pt idx="10551">
                  <c:v>9.2308292560663877E-2</c:v>
                </c:pt>
                <c:pt idx="10552">
                  <c:v>9.2303615470470876E-2</c:v>
                </c:pt>
                <c:pt idx="10553">
                  <c:v>9.2298878194428252E-2</c:v>
                </c:pt>
                <c:pt idx="10554">
                  <c:v>9.2298591491273022E-2</c:v>
                </c:pt>
                <c:pt idx="10555">
                  <c:v>9.2295663908899012E-2</c:v>
                </c:pt>
                <c:pt idx="10556">
                  <c:v>9.2292833620188849E-2</c:v>
                </c:pt>
                <c:pt idx="10557">
                  <c:v>9.229275517811926E-2</c:v>
                </c:pt>
                <c:pt idx="10558">
                  <c:v>9.2292239430723941E-2</c:v>
                </c:pt>
                <c:pt idx="10559">
                  <c:v>9.2289172703771072E-2</c:v>
                </c:pt>
                <c:pt idx="10560">
                  <c:v>9.2289165537221177E-2</c:v>
                </c:pt>
                <c:pt idx="10561">
                  <c:v>9.228840257815972E-2</c:v>
                </c:pt>
                <c:pt idx="10562">
                  <c:v>9.227804524653252E-2</c:v>
                </c:pt>
                <c:pt idx="10563">
                  <c:v>9.2276308412932245E-2</c:v>
                </c:pt>
                <c:pt idx="10564">
                  <c:v>9.2272971438065135E-2</c:v>
                </c:pt>
                <c:pt idx="10565">
                  <c:v>9.2269208320638091E-2</c:v>
                </c:pt>
                <c:pt idx="10566">
                  <c:v>9.2268569289435526E-2</c:v>
                </c:pt>
                <c:pt idx="10567">
                  <c:v>9.2267122255036998E-2</c:v>
                </c:pt>
                <c:pt idx="10568">
                  <c:v>9.2262539138028815E-2</c:v>
                </c:pt>
                <c:pt idx="10569">
                  <c:v>9.2258037916596147E-2</c:v>
                </c:pt>
                <c:pt idx="10570">
                  <c:v>9.2257587752988243E-2</c:v>
                </c:pt>
                <c:pt idx="10571">
                  <c:v>9.2257238855974352E-2</c:v>
                </c:pt>
                <c:pt idx="10572">
                  <c:v>9.2255626246711117E-2</c:v>
                </c:pt>
                <c:pt idx="10573">
                  <c:v>9.225511883661186E-2</c:v>
                </c:pt>
                <c:pt idx="10574">
                  <c:v>9.2254488266574342E-2</c:v>
                </c:pt>
                <c:pt idx="10575">
                  <c:v>9.2251640997861428E-2</c:v>
                </c:pt>
                <c:pt idx="10576">
                  <c:v>9.2243596250974627E-2</c:v>
                </c:pt>
                <c:pt idx="10577">
                  <c:v>9.2242998097843878E-2</c:v>
                </c:pt>
                <c:pt idx="10578">
                  <c:v>9.2242952848522408E-2</c:v>
                </c:pt>
                <c:pt idx="10579">
                  <c:v>9.2240336119147309E-2</c:v>
                </c:pt>
                <c:pt idx="10580">
                  <c:v>9.2239180400724541E-2</c:v>
                </c:pt>
                <c:pt idx="10581">
                  <c:v>9.2231946622789371E-2</c:v>
                </c:pt>
                <c:pt idx="10582">
                  <c:v>9.2231002800822817E-2</c:v>
                </c:pt>
                <c:pt idx="10583">
                  <c:v>9.2227043252274293E-2</c:v>
                </c:pt>
                <c:pt idx="10584">
                  <c:v>9.2223697749127073E-2</c:v>
                </c:pt>
                <c:pt idx="10585">
                  <c:v>9.2218463158343436E-2</c:v>
                </c:pt>
                <c:pt idx="10586">
                  <c:v>9.2218382848480704E-2</c:v>
                </c:pt>
                <c:pt idx="10587">
                  <c:v>9.221309939080341E-2</c:v>
                </c:pt>
                <c:pt idx="10588">
                  <c:v>9.2212946418502889E-2</c:v>
                </c:pt>
                <c:pt idx="10589">
                  <c:v>9.2209000943897459E-2</c:v>
                </c:pt>
                <c:pt idx="10590">
                  <c:v>9.2208254966259631E-2</c:v>
                </c:pt>
                <c:pt idx="10591">
                  <c:v>9.2199360380929962E-2</c:v>
                </c:pt>
                <c:pt idx="10592">
                  <c:v>9.2199096493016247E-2</c:v>
                </c:pt>
                <c:pt idx="10593">
                  <c:v>9.2197988095070599E-2</c:v>
                </c:pt>
                <c:pt idx="10594">
                  <c:v>9.2197088606924688E-2</c:v>
                </c:pt>
                <c:pt idx="10595">
                  <c:v>9.2195914779913513E-2</c:v>
                </c:pt>
                <c:pt idx="10596">
                  <c:v>9.2195888386617464E-2</c:v>
                </c:pt>
                <c:pt idx="10597">
                  <c:v>9.2193888475914615E-2</c:v>
                </c:pt>
                <c:pt idx="10598">
                  <c:v>9.2179188720758254E-2</c:v>
                </c:pt>
                <c:pt idx="10599">
                  <c:v>9.2175848981893932E-2</c:v>
                </c:pt>
                <c:pt idx="10600">
                  <c:v>9.2169135802231392E-2</c:v>
                </c:pt>
                <c:pt idx="10601">
                  <c:v>9.2169072650932951E-2</c:v>
                </c:pt>
                <c:pt idx="10602">
                  <c:v>9.2163930275011824E-2</c:v>
                </c:pt>
                <c:pt idx="10603">
                  <c:v>9.2162713774530391E-2</c:v>
                </c:pt>
                <c:pt idx="10604">
                  <c:v>9.216113075393062E-2</c:v>
                </c:pt>
                <c:pt idx="10605">
                  <c:v>9.215975399433432E-2</c:v>
                </c:pt>
                <c:pt idx="10606">
                  <c:v>9.2156641754872981E-2</c:v>
                </c:pt>
                <c:pt idx="10607">
                  <c:v>9.2143161029521026E-2</c:v>
                </c:pt>
                <c:pt idx="10608">
                  <c:v>9.2137793992090128E-2</c:v>
                </c:pt>
                <c:pt idx="10609">
                  <c:v>9.2132133093785776E-2</c:v>
                </c:pt>
                <c:pt idx="10610">
                  <c:v>9.2127850947269996E-2</c:v>
                </c:pt>
                <c:pt idx="10611">
                  <c:v>9.2124915282197226E-2</c:v>
                </c:pt>
                <c:pt idx="10612">
                  <c:v>9.2124530529827497E-2</c:v>
                </c:pt>
                <c:pt idx="10613">
                  <c:v>9.212266432966143E-2</c:v>
                </c:pt>
                <c:pt idx="10614">
                  <c:v>9.211899148887763E-2</c:v>
                </c:pt>
                <c:pt idx="10615">
                  <c:v>9.2116431418372058E-2</c:v>
                </c:pt>
                <c:pt idx="10616">
                  <c:v>9.2114187030866143E-2</c:v>
                </c:pt>
                <c:pt idx="10617">
                  <c:v>9.211348617778882E-2</c:v>
                </c:pt>
                <c:pt idx="10618">
                  <c:v>9.2106922641582545E-2</c:v>
                </c:pt>
                <c:pt idx="10619">
                  <c:v>9.210444105111304E-2</c:v>
                </c:pt>
                <c:pt idx="10620">
                  <c:v>9.2104366443330407E-2</c:v>
                </c:pt>
                <c:pt idx="10621">
                  <c:v>9.2099563925048367E-2</c:v>
                </c:pt>
                <c:pt idx="10622">
                  <c:v>9.2097214228903684E-2</c:v>
                </c:pt>
                <c:pt idx="10623">
                  <c:v>9.2085228899303179E-2</c:v>
                </c:pt>
                <c:pt idx="10624">
                  <c:v>9.2079759644526638E-2</c:v>
                </c:pt>
                <c:pt idx="10625">
                  <c:v>9.2074980745703708E-2</c:v>
                </c:pt>
                <c:pt idx="10626">
                  <c:v>9.2073643237590097E-2</c:v>
                </c:pt>
                <c:pt idx="10627">
                  <c:v>9.2070910088884211E-2</c:v>
                </c:pt>
                <c:pt idx="10628">
                  <c:v>9.2065611292510355E-2</c:v>
                </c:pt>
                <c:pt idx="10629">
                  <c:v>9.2065374754432841E-2</c:v>
                </c:pt>
                <c:pt idx="10630">
                  <c:v>9.2063735229012608E-2</c:v>
                </c:pt>
                <c:pt idx="10631">
                  <c:v>9.2044657777615169E-2</c:v>
                </c:pt>
                <c:pt idx="10632">
                  <c:v>9.2042939962336881E-2</c:v>
                </c:pt>
                <c:pt idx="10633">
                  <c:v>9.2041065013750992E-2</c:v>
                </c:pt>
                <c:pt idx="10634">
                  <c:v>9.2041032767518682E-2</c:v>
                </c:pt>
                <c:pt idx="10635">
                  <c:v>9.2040243499959359E-2</c:v>
                </c:pt>
                <c:pt idx="10636">
                  <c:v>9.2034988183031671E-2</c:v>
                </c:pt>
                <c:pt idx="10637">
                  <c:v>9.2033499662340798E-2</c:v>
                </c:pt>
                <c:pt idx="10638">
                  <c:v>9.2031491295745615E-2</c:v>
                </c:pt>
                <c:pt idx="10639">
                  <c:v>9.2029480091973245E-2</c:v>
                </c:pt>
                <c:pt idx="10640">
                  <c:v>9.2028093339973929E-2</c:v>
                </c:pt>
                <c:pt idx="10641">
                  <c:v>9.2025189957166492E-2</c:v>
                </c:pt>
                <c:pt idx="10642">
                  <c:v>9.2024525027038229E-2</c:v>
                </c:pt>
                <c:pt idx="10643">
                  <c:v>9.2024432151074281E-2</c:v>
                </c:pt>
                <c:pt idx="10644">
                  <c:v>9.20231766679106E-2</c:v>
                </c:pt>
                <c:pt idx="10645">
                  <c:v>9.2023017425268694E-2</c:v>
                </c:pt>
                <c:pt idx="10646">
                  <c:v>9.2022782839235012E-2</c:v>
                </c:pt>
                <c:pt idx="10647">
                  <c:v>9.2022176190738034E-2</c:v>
                </c:pt>
                <c:pt idx="10648">
                  <c:v>9.2019552940594274E-2</c:v>
                </c:pt>
                <c:pt idx="10649">
                  <c:v>9.2018487513549518E-2</c:v>
                </c:pt>
                <c:pt idx="10650">
                  <c:v>9.2018274937392383E-2</c:v>
                </c:pt>
                <c:pt idx="10651">
                  <c:v>9.2014757859660207E-2</c:v>
                </c:pt>
                <c:pt idx="10652">
                  <c:v>9.2013662188400958E-2</c:v>
                </c:pt>
                <c:pt idx="10653">
                  <c:v>9.2013583431930585E-2</c:v>
                </c:pt>
                <c:pt idx="10654">
                  <c:v>9.2012777799924575E-2</c:v>
                </c:pt>
                <c:pt idx="10655">
                  <c:v>9.2012269025203708E-2</c:v>
                </c:pt>
                <c:pt idx="10656">
                  <c:v>9.201195046373048E-2</c:v>
                </c:pt>
                <c:pt idx="10657">
                  <c:v>9.2011382955992538E-2</c:v>
                </c:pt>
                <c:pt idx="10658">
                  <c:v>9.2010922931810429E-2</c:v>
                </c:pt>
                <c:pt idx="10659">
                  <c:v>9.20105467422936E-2</c:v>
                </c:pt>
                <c:pt idx="10660">
                  <c:v>9.2009963926115379E-2</c:v>
                </c:pt>
                <c:pt idx="10661">
                  <c:v>9.2007904044773728E-2</c:v>
                </c:pt>
                <c:pt idx="10662">
                  <c:v>9.2001773042729815E-2</c:v>
                </c:pt>
                <c:pt idx="10663">
                  <c:v>9.199862041619962E-2</c:v>
                </c:pt>
                <c:pt idx="10664">
                  <c:v>9.1998409146813245E-2</c:v>
                </c:pt>
                <c:pt idx="10665">
                  <c:v>9.1994167887755871E-2</c:v>
                </c:pt>
                <c:pt idx="10666">
                  <c:v>9.1993210008457754E-2</c:v>
                </c:pt>
                <c:pt idx="10667">
                  <c:v>9.1990992770906638E-2</c:v>
                </c:pt>
                <c:pt idx="10668">
                  <c:v>9.1990228662739065E-2</c:v>
                </c:pt>
                <c:pt idx="10669">
                  <c:v>9.1988619547171968E-2</c:v>
                </c:pt>
                <c:pt idx="10670">
                  <c:v>9.1985226897572353E-2</c:v>
                </c:pt>
                <c:pt idx="10671">
                  <c:v>9.1976148309773298E-2</c:v>
                </c:pt>
                <c:pt idx="10672">
                  <c:v>9.1975455269225126E-2</c:v>
                </c:pt>
                <c:pt idx="10673">
                  <c:v>9.197228712826909E-2</c:v>
                </c:pt>
                <c:pt idx="10674">
                  <c:v>9.1971217500087521E-2</c:v>
                </c:pt>
                <c:pt idx="10675">
                  <c:v>9.1969917081726207E-2</c:v>
                </c:pt>
                <c:pt idx="10676">
                  <c:v>9.196935462320914E-2</c:v>
                </c:pt>
                <c:pt idx="10677">
                  <c:v>9.1965389462380948E-2</c:v>
                </c:pt>
                <c:pt idx="10678">
                  <c:v>9.1960158019752505E-2</c:v>
                </c:pt>
                <c:pt idx="10679">
                  <c:v>9.195942863551626E-2</c:v>
                </c:pt>
                <c:pt idx="10680">
                  <c:v>9.195790209600907E-2</c:v>
                </c:pt>
                <c:pt idx="10681">
                  <c:v>9.1956032060362888E-2</c:v>
                </c:pt>
                <c:pt idx="10682">
                  <c:v>9.1952866456160312E-2</c:v>
                </c:pt>
                <c:pt idx="10683">
                  <c:v>9.1951089917183509E-2</c:v>
                </c:pt>
                <c:pt idx="10684">
                  <c:v>9.1949205297482059E-2</c:v>
                </c:pt>
                <c:pt idx="10685">
                  <c:v>9.1945520571997855E-2</c:v>
                </c:pt>
                <c:pt idx="10686">
                  <c:v>9.1939756334776621E-2</c:v>
                </c:pt>
                <c:pt idx="10687">
                  <c:v>9.1933122110745238E-2</c:v>
                </c:pt>
                <c:pt idx="10688">
                  <c:v>9.1930495647407531E-2</c:v>
                </c:pt>
                <c:pt idx="10689">
                  <c:v>9.1929751957648423E-2</c:v>
                </c:pt>
                <c:pt idx="10690">
                  <c:v>9.1928593577711951E-2</c:v>
                </c:pt>
                <c:pt idx="10691">
                  <c:v>9.1924586617614365E-2</c:v>
                </c:pt>
                <c:pt idx="10692">
                  <c:v>9.1921456195570531E-2</c:v>
                </c:pt>
                <c:pt idx="10693">
                  <c:v>9.1920917701161356E-2</c:v>
                </c:pt>
                <c:pt idx="10694">
                  <c:v>9.1918597139745109E-2</c:v>
                </c:pt>
                <c:pt idx="10695">
                  <c:v>9.1918071891564299E-2</c:v>
                </c:pt>
                <c:pt idx="10696">
                  <c:v>9.1917519477314566E-2</c:v>
                </c:pt>
                <c:pt idx="10697">
                  <c:v>9.1912942254479824E-2</c:v>
                </c:pt>
                <c:pt idx="10698">
                  <c:v>9.1910880053708288E-2</c:v>
                </c:pt>
                <c:pt idx="10699">
                  <c:v>9.1906483291982505E-2</c:v>
                </c:pt>
                <c:pt idx="10700">
                  <c:v>9.1902329440135669E-2</c:v>
                </c:pt>
                <c:pt idx="10701">
                  <c:v>9.1899006601217609E-2</c:v>
                </c:pt>
                <c:pt idx="10702">
                  <c:v>9.1897518854622356E-2</c:v>
                </c:pt>
                <c:pt idx="10703">
                  <c:v>9.1891613671497285E-2</c:v>
                </c:pt>
                <c:pt idx="10704">
                  <c:v>9.1882821095338948E-2</c:v>
                </c:pt>
                <c:pt idx="10705">
                  <c:v>9.1875648531718271E-2</c:v>
                </c:pt>
                <c:pt idx="10706">
                  <c:v>9.187264723263304E-2</c:v>
                </c:pt>
                <c:pt idx="10707">
                  <c:v>9.1867988263893668E-2</c:v>
                </c:pt>
                <c:pt idx="10708">
                  <c:v>9.1864444360438169E-2</c:v>
                </c:pt>
                <c:pt idx="10709">
                  <c:v>9.1859879701179065E-2</c:v>
                </c:pt>
                <c:pt idx="10710">
                  <c:v>9.1853831875788938E-2</c:v>
                </c:pt>
                <c:pt idx="10711">
                  <c:v>9.1849828818841198E-2</c:v>
                </c:pt>
                <c:pt idx="10712">
                  <c:v>9.1846675473990169E-2</c:v>
                </c:pt>
                <c:pt idx="10713">
                  <c:v>9.1841594308297608E-2</c:v>
                </c:pt>
                <c:pt idx="10714">
                  <c:v>9.1837657460287603E-2</c:v>
                </c:pt>
                <c:pt idx="10715">
                  <c:v>9.1834209126428368E-2</c:v>
                </c:pt>
                <c:pt idx="10716">
                  <c:v>9.1830952681305908E-2</c:v>
                </c:pt>
                <c:pt idx="10717">
                  <c:v>9.183013815994405E-2</c:v>
                </c:pt>
                <c:pt idx="10718">
                  <c:v>9.1819423309488696E-2</c:v>
                </c:pt>
                <c:pt idx="10719">
                  <c:v>9.1811105478774441E-2</c:v>
                </c:pt>
                <c:pt idx="10720">
                  <c:v>9.1801232954723214E-2</c:v>
                </c:pt>
                <c:pt idx="10721">
                  <c:v>9.1797243071715245E-2</c:v>
                </c:pt>
                <c:pt idx="10722">
                  <c:v>9.179495502308245E-2</c:v>
                </c:pt>
                <c:pt idx="10723">
                  <c:v>9.1793221732409516E-2</c:v>
                </c:pt>
                <c:pt idx="10724">
                  <c:v>9.1788448279538346E-2</c:v>
                </c:pt>
                <c:pt idx="10725">
                  <c:v>9.1786874343321875E-2</c:v>
                </c:pt>
                <c:pt idx="10726">
                  <c:v>9.1784722478632494E-2</c:v>
                </c:pt>
                <c:pt idx="10727">
                  <c:v>9.1783717643741575E-2</c:v>
                </c:pt>
                <c:pt idx="10728">
                  <c:v>9.1783687147853676E-2</c:v>
                </c:pt>
                <c:pt idx="10729">
                  <c:v>9.1781399042425202E-2</c:v>
                </c:pt>
                <c:pt idx="10730">
                  <c:v>9.1774060300612303E-2</c:v>
                </c:pt>
                <c:pt idx="10731">
                  <c:v>9.1771529697848728E-2</c:v>
                </c:pt>
                <c:pt idx="10732">
                  <c:v>9.1769912739804338E-2</c:v>
                </c:pt>
                <c:pt idx="10733">
                  <c:v>9.1767108839977268E-2</c:v>
                </c:pt>
                <c:pt idx="10734">
                  <c:v>9.1764411725294259E-2</c:v>
                </c:pt>
                <c:pt idx="10735">
                  <c:v>9.1760777980940483E-2</c:v>
                </c:pt>
                <c:pt idx="10736">
                  <c:v>9.1759967740709811E-2</c:v>
                </c:pt>
                <c:pt idx="10737">
                  <c:v>9.1759181611819396E-2</c:v>
                </c:pt>
                <c:pt idx="10738">
                  <c:v>9.175242694825711E-2</c:v>
                </c:pt>
                <c:pt idx="10739">
                  <c:v>9.17482733834451E-2</c:v>
                </c:pt>
                <c:pt idx="10740">
                  <c:v>9.1747923037207274E-2</c:v>
                </c:pt>
                <c:pt idx="10741">
                  <c:v>9.1747742299939331E-2</c:v>
                </c:pt>
                <c:pt idx="10742">
                  <c:v>9.1744250908768324E-2</c:v>
                </c:pt>
                <c:pt idx="10743">
                  <c:v>9.1740114476236395E-2</c:v>
                </c:pt>
                <c:pt idx="10744">
                  <c:v>9.173617980686638E-2</c:v>
                </c:pt>
                <c:pt idx="10745">
                  <c:v>9.1735127782499842E-2</c:v>
                </c:pt>
                <c:pt idx="10746">
                  <c:v>9.1733928917446597E-2</c:v>
                </c:pt>
                <c:pt idx="10747">
                  <c:v>9.1725501702631468E-2</c:v>
                </c:pt>
                <c:pt idx="10748">
                  <c:v>9.1712170632590906E-2</c:v>
                </c:pt>
                <c:pt idx="10749">
                  <c:v>9.1706862174251808E-2</c:v>
                </c:pt>
                <c:pt idx="10750">
                  <c:v>9.1704097100921547E-2</c:v>
                </c:pt>
                <c:pt idx="10751">
                  <c:v>9.170082437721018E-2</c:v>
                </c:pt>
                <c:pt idx="10752">
                  <c:v>9.1693626332433262E-2</c:v>
                </c:pt>
                <c:pt idx="10753">
                  <c:v>9.1693171394004139E-2</c:v>
                </c:pt>
                <c:pt idx="10754">
                  <c:v>9.1692032209540336E-2</c:v>
                </c:pt>
                <c:pt idx="10755">
                  <c:v>9.1689336532020035E-2</c:v>
                </c:pt>
                <c:pt idx="10756">
                  <c:v>9.1688785885719326E-2</c:v>
                </c:pt>
                <c:pt idx="10757">
                  <c:v>9.1682861386224002E-2</c:v>
                </c:pt>
                <c:pt idx="10758">
                  <c:v>9.1679284901067401E-2</c:v>
                </c:pt>
                <c:pt idx="10759">
                  <c:v>9.1673813323920786E-2</c:v>
                </c:pt>
                <c:pt idx="10760">
                  <c:v>9.1673125476697176E-2</c:v>
                </c:pt>
                <c:pt idx="10761">
                  <c:v>9.1672327280490976E-2</c:v>
                </c:pt>
                <c:pt idx="10762">
                  <c:v>9.1669506859756472E-2</c:v>
                </c:pt>
                <c:pt idx="10763">
                  <c:v>9.1666052037430876E-2</c:v>
                </c:pt>
                <c:pt idx="10764">
                  <c:v>9.1665882204868931E-2</c:v>
                </c:pt>
                <c:pt idx="10765">
                  <c:v>9.1659525975269107E-2</c:v>
                </c:pt>
                <c:pt idx="10766">
                  <c:v>9.1658633426253591E-2</c:v>
                </c:pt>
                <c:pt idx="10767">
                  <c:v>9.1655983040376518E-2</c:v>
                </c:pt>
                <c:pt idx="10768">
                  <c:v>9.1652252359580105E-2</c:v>
                </c:pt>
                <c:pt idx="10769">
                  <c:v>9.1651159277867988E-2</c:v>
                </c:pt>
                <c:pt idx="10770">
                  <c:v>9.1649594784822389E-2</c:v>
                </c:pt>
                <c:pt idx="10771">
                  <c:v>9.1648641520121796E-2</c:v>
                </c:pt>
                <c:pt idx="10772">
                  <c:v>9.1642590292313628E-2</c:v>
                </c:pt>
                <c:pt idx="10773">
                  <c:v>9.1637014867959443E-2</c:v>
                </c:pt>
                <c:pt idx="10774">
                  <c:v>9.163656439283735E-2</c:v>
                </c:pt>
                <c:pt idx="10775">
                  <c:v>9.1617109876175273E-2</c:v>
                </c:pt>
                <c:pt idx="10776">
                  <c:v>9.1615424309367005E-2</c:v>
                </c:pt>
                <c:pt idx="10777">
                  <c:v>9.161218775313458E-2</c:v>
                </c:pt>
                <c:pt idx="10778">
                  <c:v>9.1607842278322013E-2</c:v>
                </c:pt>
                <c:pt idx="10779">
                  <c:v>9.1606919273659368E-2</c:v>
                </c:pt>
                <c:pt idx="10780">
                  <c:v>9.1606670116955391E-2</c:v>
                </c:pt>
                <c:pt idx="10781">
                  <c:v>9.1606269149166891E-2</c:v>
                </c:pt>
                <c:pt idx="10782">
                  <c:v>9.1601253414998349E-2</c:v>
                </c:pt>
                <c:pt idx="10783">
                  <c:v>9.1599995675955739E-2</c:v>
                </c:pt>
                <c:pt idx="10784">
                  <c:v>9.159774136142268E-2</c:v>
                </c:pt>
                <c:pt idx="10785">
                  <c:v>9.158960660999875E-2</c:v>
                </c:pt>
                <c:pt idx="10786">
                  <c:v>9.1587349773798676E-2</c:v>
                </c:pt>
                <c:pt idx="10787">
                  <c:v>9.158210834673583E-2</c:v>
                </c:pt>
                <c:pt idx="10788">
                  <c:v>9.1581910051668713E-2</c:v>
                </c:pt>
                <c:pt idx="10789">
                  <c:v>9.1574199398753789E-2</c:v>
                </c:pt>
                <c:pt idx="10790">
                  <c:v>9.1569133880796419E-2</c:v>
                </c:pt>
                <c:pt idx="10791">
                  <c:v>9.1566198232881132E-2</c:v>
                </c:pt>
                <c:pt idx="10792">
                  <c:v>9.1564823611468671E-2</c:v>
                </c:pt>
                <c:pt idx="10793">
                  <c:v>9.1560398741517043E-2</c:v>
                </c:pt>
                <c:pt idx="10794">
                  <c:v>9.1554258488878035E-2</c:v>
                </c:pt>
                <c:pt idx="10795">
                  <c:v>9.1553157267173627E-2</c:v>
                </c:pt>
                <c:pt idx="10796">
                  <c:v>9.1552205734428585E-2</c:v>
                </c:pt>
                <c:pt idx="10797">
                  <c:v>9.1552167342104265E-2</c:v>
                </c:pt>
                <c:pt idx="10798">
                  <c:v>9.1550797327415681E-2</c:v>
                </c:pt>
                <c:pt idx="10799">
                  <c:v>9.1545443151078043E-2</c:v>
                </c:pt>
                <c:pt idx="10800">
                  <c:v>9.1536188505876567E-2</c:v>
                </c:pt>
                <c:pt idx="10801">
                  <c:v>9.1534454420535816E-2</c:v>
                </c:pt>
                <c:pt idx="10802">
                  <c:v>9.1533730429711843E-2</c:v>
                </c:pt>
                <c:pt idx="10803">
                  <c:v>9.1533391046329585E-2</c:v>
                </c:pt>
                <c:pt idx="10804">
                  <c:v>9.1531361530445235E-2</c:v>
                </c:pt>
                <c:pt idx="10805">
                  <c:v>9.1531233977618587E-2</c:v>
                </c:pt>
                <c:pt idx="10806">
                  <c:v>9.1525500237023258E-2</c:v>
                </c:pt>
                <c:pt idx="10807">
                  <c:v>9.1522444409246423E-2</c:v>
                </c:pt>
                <c:pt idx="10808">
                  <c:v>9.1522134998377996E-2</c:v>
                </c:pt>
                <c:pt idx="10809">
                  <c:v>9.1519305192606079E-2</c:v>
                </c:pt>
                <c:pt idx="10810">
                  <c:v>9.1515341274882839E-2</c:v>
                </c:pt>
                <c:pt idx="10811">
                  <c:v>9.151470435859474E-2</c:v>
                </c:pt>
                <c:pt idx="10812">
                  <c:v>9.151442598536022E-2</c:v>
                </c:pt>
                <c:pt idx="10813">
                  <c:v>9.149967901893391E-2</c:v>
                </c:pt>
                <c:pt idx="10814">
                  <c:v>9.1497957617678774E-2</c:v>
                </c:pt>
                <c:pt idx="10815">
                  <c:v>9.1493475052100814E-2</c:v>
                </c:pt>
                <c:pt idx="10816">
                  <c:v>9.1491746260273454E-2</c:v>
                </c:pt>
                <c:pt idx="10817">
                  <c:v>9.1490518742405158E-2</c:v>
                </c:pt>
                <c:pt idx="10818">
                  <c:v>9.1479705332377703E-2</c:v>
                </c:pt>
                <c:pt idx="10819">
                  <c:v>9.1477022400555538E-2</c:v>
                </c:pt>
                <c:pt idx="10820">
                  <c:v>9.147080026103975E-2</c:v>
                </c:pt>
                <c:pt idx="10821">
                  <c:v>9.1468166863605788E-2</c:v>
                </c:pt>
                <c:pt idx="10822">
                  <c:v>9.1461143562739614E-2</c:v>
                </c:pt>
                <c:pt idx="10823">
                  <c:v>9.145751607425201E-2</c:v>
                </c:pt>
                <c:pt idx="10824">
                  <c:v>9.1454581084540354E-2</c:v>
                </c:pt>
                <c:pt idx="10825">
                  <c:v>9.1453415799685883E-2</c:v>
                </c:pt>
                <c:pt idx="10826">
                  <c:v>9.1452881708364381E-2</c:v>
                </c:pt>
                <c:pt idx="10827">
                  <c:v>9.1450935339841319E-2</c:v>
                </c:pt>
                <c:pt idx="10828">
                  <c:v>9.1449371956868544E-2</c:v>
                </c:pt>
                <c:pt idx="10829">
                  <c:v>9.1444804163056059E-2</c:v>
                </c:pt>
                <c:pt idx="10830">
                  <c:v>9.1441455723912449E-2</c:v>
                </c:pt>
                <c:pt idx="10831">
                  <c:v>9.1440784165429251E-2</c:v>
                </c:pt>
                <c:pt idx="10832">
                  <c:v>9.1436432210325519E-2</c:v>
                </c:pt>
                <c:pt idx="10833">
                  <c:v>9.1432312587092404E-2</c:v>
                </c:pt>
                <c:pt idx="10834">
                  <c:v>9.1430716635511777E-2</c:v>
                </c:pt>
                <c:pt idx="10835">
                  <c:v>9.1427047152815341E-2</c:v>
                </c:pt>
                <c:pt idx="10836">
                  <c:v>9.142700480039731E-2</c:v>
                </c:pt>
                <c:pt idx="10837">
                  <c:v>9.1426952022660449E-2</c:v>
                </c:pt>
                <c:pt idx="10838">
                  <c:v>9.1424033162199297E-2</c:v>
                </c:pt>
                <c:pt idx="10839">
                  <c:v>9.1422345262082455E-2</c:v>
                </c:pt>
                <c:pt idx="10840">
                  <c:v>9.1421297568360316E-2</c:v>
                </c:pt>
                <c:pt idx="10841">
                  <c:v>9.1418996234568339E-2</c:v>
                </c:pt>
                <c:pt idx="10842">
                  <c:v>9.1416916428285935E-2</c:v>
                </c:pt>
                <c:pt idx="10843">
                  <c:v>9.1414499999537088E-2</c:v>
                </c:pt>
                <c:pt idx="10844">
                  <c:v>9.1410062148458621E-2</c:v>
                </c:pt>
                <c:pt idx="10845">
                  <c:v>9.1405386079183332E-2</c:v>
                </c:pt>
                <c:pt idx="10846">
                  <c:v>9.1403470808541276E-2</c:v>
                </c:pt>
                <c:pt idx="10847">
                  <c:v>9.1399232171949299E-2</c:v>
                </c:pt>
                <c:pt idx="10848">
                  <c:v>9.1396268819465637E-2</c:v>
                </c:pt>
                <c:pt idx="10849">
                  <c:v>9.1396192935194465E-2</c:v>
                </c:pt>
                <c:pt idx="10850">
                  <c:v>9.138531998137199E-2</c:v>
                </c:pt>
                <c:pt idx="10851">
                  <c:v>9.1384247463287466E-2</c:v>
                </c:pt>
                <c:pt idx="10852">
                  <c:v>9.1374651898583376E-2</c:v>
                </c:pt>
                <c:pt idx="10853">
                  <c:v>9.1371278534103414E-2</c:v>
                </c:pt>
                <c:pt idx="10854">
                  <c:v>9.1370699692911367E-2</c:v>
                </c:pt>
                <c:pt idx="10855">
                  <c:v>9.1368404319851299E-2</c:v>
                </c:pt>
                <c:pt idx="10856">
                  <c:v>9.136763490849624E-2</c:v>
                </c:pt>
                <c:pt idx="10857">
                  <c:v>9.1359750914964996E-2</c:v>
                </c:pt>
                <c:pt idx="10858">
                  <c:v>9.135644848979714E-2</c:v>
                </c:pt>
                <c:pt idx="10859">
                  <c:v>9.1355041027040049E-2</c:v>
                </c:pt>
                <c:pt idx="10860">
                  <c:v>9.1352221381093904E-2</c:v>
                </c:pt>
                <c:pt idx="10861">
                  <c:v>9.1349145144234298E-2</c:v>
                </c:pt>
                <c:pt idx="10862">
                  <c:v>9.1339357074793806E-2</c:v>
                </c:pt>
                <c:pt idx="10863">
                  <c:v>9.1337661137954787E-2</c:v>
                </c:pt>
                <c:pt idx="10864">
                  <c:v>9.1336872799863772E-2</c:v>
                </c:pt>
                <c:pt idx="10865">
                  <c:v>9.1335284367171227E-2</c:v>
                </c:pt>
                <c:pt idx="10866">
                  <c:v>9.1329131994962509E-2</c:v>
                </c:pt>
                <c:pt idx="10867">
                  <c:v>9.1324904957897163E-2</c:v>
                </c:pt>
                <c:pt idx="10868">
                  <c:v>9.1321248559842624E-2</c:v>
                </c:pt>
                <c:pt idx="10869">
                  <c:v>9.1313676575988906E-2</c:v>
                </c:pt>
                <c:pt idx="10870">
                  <c:v>9.1311732876643473E-2</c:v>
                </c:pt>
                <c:pt idx="10871">
                  <c:v>9.1299842803975614E-2</c:v>
                </c:pt>
                <c:pt idx="10872">
                  <c:v>9.1288753973218437E-2</c:v>
                </c:pt>
                <c:pt idx="10873">
                  <c:v>9.1285389920800444E-2</c:v>
                </c:pt>
                <c:pt idx="10874">
                  <c:v>9.1278983129034222E-2</c:v>
                </c:pt>
                <c:pt idx="10875">
                  <c:v>9.1273216010681321E-2</c:v>
                </c:pt>
                <c:pt idx="10876">
                  <c:v>9.127315203769848E-2</c:v>
                </c:pt>
                <c:pt idx="10877">
                  <c:v>9.1272928150434945E-2</c:v>
                </c:pt>
                <c:pt idx="10878">
                  <c:v>9.1272581451963888E-2</c:v>
                </c:pt>
                <c:pt idx="10879">
                  <c:v>9.1270275008403332E-2</c:v>
                </c:pt>
                <c:pt idx="10880">
                  <c:v>9.1265956854293021E-2</c:v>
                </c:pt>
                <c:pt idx="10881">
                  <c:v>9.1262940002721421E-2</c:v>
                </c:pt>
                <c:pt idx="10882">
                  <c:v>9.1259499090542262E-2</c:v>
                </c:pt>
                <c:pt idx="10883">
                  <c:v>9.1258642717838831E-2</c:v>
                </c:pt>
                <c:pt idx="10884">
                  <c:v>9.1251704906012934E-2</c:v>
                </c:pt>
                <c:pt idx="10885">
                  <c:v>9.1243322007897962E-2</c:v>
                </c:pt>
                <c:pt idx="10886">
                  <c:v>9.1237628529073064E-2</c:v>
                </c:pt>
                <c:pt idx="10887">
                  <c:v>9.1235110956745719E-2</c:v>
                </c:pt>
                <c:pt idx="10888">
                  <c:v>9.1234884393334492E-2</c:v>
                </c:pt>
                <c:pt idx="10889">
                  <c:v>9.1228411901751641E-2</c:v>
                </c:pt>
                <c:pt idx="10890">
                  <c:v>9.1220952949495851E-2</c:v>
                </c:pt>
                <c:pt idx="10891">
                  <c:v>9.1218631867925976E-2</c:v>
                </c:pt>
                <c:pt idx="10892">
                  <c:v>9.120934447233281E-2</c:v>
                </c:pt>
                <c:pt idx="10893">
                  <c:v>9.1205740592440548E-2</c:v>
                </c:pt>
                <c:pt idx="10894">
                  <c:v>9.1204756754332664E-2</c:v>
                </c:pt>
                <c:pt idx="10895">
                  <c:v>9.120430523731593E-2</c:v>
                </c:pt>
                <c:pt idx="10896">
                  <c:v>9.1203973443675812E-2</c:v>
                </c:pt>
                <c:pt idx="10897">
                  <c:v>9.1194970316603605E-2</c:v>
                </c:pt>
                <c:pt idx="10898">
                  <c:v>9.1190509727930705E-2</c:v>
                </c:pt>
                <c:pt idx="10899">
                  <c:v>9.1182524668140835E-2</c:v>
                </c:pt>
                <c:pt idx="10900">
                  <c:v>9.1177811170389686E-2</c:v>
                </c:pt>
                <c:pt idx="10901">
                  <c:v>9.1173136956056569E-2</c:v>
                </c:pt>
                <c:pt idx="10902">
                  <c:v>9.1167899742606764E-2</c:v>
                </c:pt>
                <c:pt idx="10903">
                  <c:v>9.1161931708964139E-2</c:v>
                </c:pt>
                <c:pt idx="10904">
                  <c:v>9.116109922336986E-2</c:v>
                </c:pt>
                <c:pt idx="10905">
                  <c:v>9.1155331418861466E-2</c:v>
                </c:pt>
                <c:pt idx="10906">
                  <c:v>9.1154223020761718E-2</c:v>
                </c:pt>
                <c:pt idx="10907">
                  <c:v>9.1144528197989613E-2</c:v>
                </c:pt>
                <c:pt idx="10908">
                  <c:v>9.1131028496342095E-2</c:v>
                </c:pt>
                <c:pt idx="10909">
                  <c:v>9.1128343718846316E-2</c:v>
                </c:pt>
                <c:pt idx="10910">
                  <c:v>9.1125168191694791E-2</c:v>
                </c:pt>
                <c:pt idx="10911">
                  <c:v>9.1123087012766071E-2</c:v>
                </c:pt>
                <c:pt idx="10912">
                  <c:v>9.1120071577533018E-2</c:v>
                </c:pt>
                <c:pt idx="10913">
                  <c:v>9.1119090407401723E-2</c:v>
                </c:pt>
                <c:pt idx="10914">
                  <c:v>9.1118674831633453E-2</c:v>
                </c:pt>
                <c:pt idx="10915">
                  <c:v>9.1110687609457841E-2</c:v>
                </c:pt>
                <c:pt idx="10916">
                  <c:v>9.1105962465471438E-2</c:v>
                </c:pt>
                <c:pt idx="10917">
                  <c:v>9.11057167043791E-2</c:v>
                </c:pt>
                <c:pt idx="10918">
                  <c:v>9.1102527382873763E-2</c:v>
                </c:pt>
                <c:pt idx="10919">
                  <c:v>9.1100007594579493E-2</c:v>
                </c:pt>
                <c:pt idx="10920">
                  <c:v>9.1097323070114325E-2</c:v>
                </c:pt>
                <c:pt idx="10921">
                  <c:v>9.1095793942428685E-2</c:v>
                </c:pt>
                <c:pt idx="10922">
                  <c:v>9.1092986564086237E-2</c:v>
                </c:pt>
                <c:pt idx="10923">
                  <c:v>9.1090503672514464E-2</c:v>
                </c:pt>
                <c:pt idx="10924">
                  <c:v>9.1085776861393047E-2</c:v>
                </c:pt>
                <c:pt idx="10925">
                  <c:v>9.1082074690003068E-2</c:v>
                </c:pt>
                <c:pt idx="10926">
                  <c:v>9.1079897620262085E-2</c:v>
                </c:pt>
                <c:pt idx="10927">
                  <c:v>9.1077957063084442E-2</c:v>
                </c:pt>
                <c:pt idx="10928">
                  <c:v>9.1076977823687538E-2</c:v>
                </c:pt>
                <c:pt idx="10929">
                  <c:v>9.1072832411902505E-2</c:v>
                </c:pt>
                <c:pt idx="10930">
                  <c:v>9.1071559425911899E-2</c:v>
                </c:pt>
                <c:pt idx="10931">
                  <c:v>9.1064439442149939E-2</c:v>
                </c:pt>
                <c:pt idx="10932">
                  <c:v>9.1062678390979396E-2</c:v>
                </c:pt>
                <c:pt idx="10933">
                  <c:v>9.1054049273644536E-2</c:v>
                </c:pt>
                <c:pt idx="10934">
                  <c:v>9.1048077613562886E-2</c:v>
                </c:pt>
                <c:pt idx="10935">
                  <c:v>9.1047456847052954E-2</c:v>
                </c:pt>
                <c:pt idx="10936">
                  <c:v>9.1034278134657642E-2</c:v>
                </c:pt>
                <c:pt idx="10937">
                  <c:v>9.1026095496079373E-2</c:v>
                </c:pt>
                <c:pt idx="10938">
                  <c:v>9.1024068699657373E-2</c:v>
                </c:pt>
                <c:pt idx="10939">
                  <c:v>9.1023567544363179E-2</c:v>
                </c:pt>
                <c:pt idx="10940">
                  <c:v>9.1005886990529833E-2</c:v>
                </c:pt>
                <c:pt idx="10941">
                  <c:v>9.1003546463044011E-2</c:v>
                </c:pt>
                <c:pt idx="10942">
                  <c:v>9.1003107891141174E-2</c:v>
                </c:pt>
                <c:pt idx="10943">
                  <c:v>9.1002149639586027E-2</c:v>
                </c:pt>
                <c:pt idx="10944">
                  <c:v>9.1001406761379661E-2</c:v>
                </c:pt>
                <c:pt idx="10945">
                  <c:v>9.1000911738737381E-2</c:v>
                </c:pt>
                <c:pt idx="10946">
                  <c:v>9.0984910650828615E-2</c:v>
                </c:pt>
                <c:pt idx="10947">
                  <c:v>9.0984328322508717E-2</c:v>
                </c:pt>
                <c:pt idx="10948">
                  <c:v>9.0976173396316473E-2</c:v>
                </c:pt>
                <c:pt idx="10949">
                  <c:v>9.097197726915407E-2</c:v>
                </c:pt>
                <c:pt idx="10950">
                  <c:v>9.0967988004911959E-2</c:v>
                </c:pt>
                <c:pt idx="10951">
                  <c:v>9.0966435115756319E-2</c:v>
                </c:pt>
                <c:pt idx="10952">
                  <c:v>9.0961454275224299E-2</c:v>
                </c:pt>
                <c:pt idx="10953">
                  <c:v>9.0960754720006823E-2</c:v>
                </c:pt>
                <c:pt idx="10954">
                  <c:v>9.0954790179975015E-2</c:v>
                </c:pt>
                <c:pt idx="10955">
                  <c:v>9.0953635602308083E-2</c:v>
                </c:pt>
                <c:pt idx="10956">
                  <c:v>9.0953166564872318E-2</c:v>
                </c:pt>
                <c:pt idx="10957">
                  <c:v>9.0949372145869595E-2</c:v>
                </c:pt>
                <c:pt idx="10958">
                  <c:v>9.0948707812768537E-2</c:v>
                </c:pt>
                <c:pt idx="10959">
                  <c:v>9.0929635715691681E-2</c:v>
                </c:pt>
                <c:pt idx="10960">
                  <c:v>9.0927874562458169E-2</c:v>
                </c:pt>
                <c:pt idx="10961">
                  <c:v>9.0924111109769321E-2</c:v>
                </c:pt>
                <c:pt idx="10962">
                  <c:v>9.0920546556991527E-2</c:v>
                </c:pt>
                <c:pt idx="10963">
                  <c:v>9.0920503514624995E-2</c:v>
                </c:pt>
                <c:pt idx="10964">
                  <c:v>9.0913487994259939E-2</c:v>
                </c:pt>
                <c:pt idx="10965">
                  <c:v>9.0909707203674084E-2</c:v>
                </c:pt>
                <c:pt idx="10966">
                  <c:v>9.0909616033054502E-2</c:v>
                </c:pt>
                <c:pt idx="10967">
                  <c:v>9.0901412657994576E-2</c:v>
                </c:pt>
                <c:pt idx="10968">
                  <c:v>9.0901351150888418E-2</c:v>
                </c:pt>
                <c:pt idx="10969">
                  <c:v>9.0900376785608847E-2</c:v>
                </c:pt>
                <c:pt idx="10970">
                  <c:v>9.0898743704179233E-2</c:v>
                </c:pt>
                <c:pt idx="10971">
                  <c:v>9.0894419441769111E-2</c:v>
                </c:pt>
                <c:pt idx="10972">
                  <c:v>9.0889020469845525E-2</c:v>
                </c:pt>
                <c:pt idx="10973">
                  <c:v>9.0886719466251348E-2</c:v>
                </c:pt>
                <c:pt idx="10974">
                  <c:v>9.0878580103915238E-2</c:v>
                </c:pt>
                <c:pt idx="10975">
                  <c:v>9.087616787640454E-2</c:v>
                </c:pt>
                <c:pt idx="10976">
                  <c:v>9.0859439914361087E-2</c:v>
                </c:pt>
                <c:pt idx="10977">
                  <c:v>9.0839878268333674E-2</c:v>
                </c:pt>
                <c:pt idx="10978">
                  <c:v>9.0838528716337588E-2</c:v>
                </c:pt>
                <c:pt idx="10979">
                  <c:v>9.0837244363526637E-2</c:v>
                </c:pt>
                <c:pt idx="10980">
                  <c:v>9.0826216617429692E-2</c:v>
                </c:pt>
                <c:pt idx="10981">
                  <c:v>9.0815765438169091E-2</c:v>
                </c:pt>
                <c:pt idx="10982">
                  <c:v>9.0814509820866016E-2</c:v>
                </c:pt>
                <c:pt idx="10983">
                  <c:v>9.0807548676699018E-2</c:v>
                </c:pt>
                <c:pt idx="10984">
                  <c:v>9.0799819748288643E-2</c:v>
                </c:pt>
                <c:pt idx="10985">
                  <c:v>9.079311955716185E-2</c:v>
                </c:pt>
                <c:pt idx="10986">
                  <c:v>9.0788075973589302E-2</c:v>
                </c:pt>
                <c:pt idx="10987">
                  <c:v>9.077751414480377E-2</c:v>
                </c:pt>
                <c:pt idx="10988">
                  <c:v>9.0773548302740092E-2</c:v>
                </c:pt>
                <c:pt idx="10989">
                  <c:v>9.0773428921751498E-2</c:v>
                </c:pt>
                <c:pt idx="10990">
                  <c:v>9.0771914638548543E-2</c:v>
                </c:pt>
                <c:pt idx="10991">
                  <c:v>9.0765229660062965E-2</c:v>
                </c:pt>
                <c:pt idx="10992">
                  <c:v>9.0764735865382293E-2</c:v>
                </c:pt>
                <c:pt idx="10993">
                  <c:v>9.0762077702661384E-2</c:v>
                </c:pt>
                <c:pt idx="10994">
                  <c:v>9.0760880327508189E-2</c:v>
                </c:pt>
                <c:pt idx="10995">
                  <c:v>9.0754663283783996E-2</c:v>
                </c:pt>
                <c:pt idx="10996">
                  <c:v>9.0754192942846007E-2</c:v>
                </c:pt>
                <c:pt idx="10997">
                  <c:v>9.0752450265559642E-2</c:v>
                </c:pt>
                <c:pt idx="10998">
                  <c:v>9.0749977802413992E-2</c:v>
                </c:pt>
                <c:pt idx="10999">
                  <c:v>9.0748840802149663E-2</c:v>
                </c:pt>
                <c:pt idx="11000">
                  <c:v>9.0747267075416485E-2</c:v>
                </c:pt>
                <c:pt idx="11001">
                  <c:v>9.0745614887762047E-2</c:v>
                </c:pt>
                <c:pt idx="11002">
                  <c:v>9.0736853867017159E-2</c:v>
                </c:pt>
                <c:pt idx="11003">
                  <c:v>9.0734270900414471E-2</c:v>
                </c:pt>
                <c:pt idx="11004">
                  <c:v>9.0724978491425898E-2</c:v>
                </c:pt>
                <c:pt idx="11005">
                  <c:v>9.0724266530202227E-2</c:v>
                </c:pt>
                <c:pt idx="11006">
                  <c:v>9.0721471522046598E-2</c:v>
                </c:pt>
                <c:pt idx="11007">
                  <c:v>9.0721263526291868E-2</c:v>
                </c:pt>
                <c:pt idx="11008">
                  <c:v>9.071543845722839E-2</c:v>
                </c:pt>
                <c:pt idx="11009">
                  <c:v>9.0708817278732007E-2</c:v>
                </c:pt>
                <c:pt idx="11010">
                  <c:v>9.0702465651569586E-2</c:v>
                </c:pt>
                <c:pt idx="11011">
                  <c:v>9.0691950364153021E-2</c:v>
                </c:pt>
                <c:pt idx="11012">
                  <c:v>9.068530396962643E-2</c:v>
                </c:pt>
                <c:pt idx="11013">
                  <c:v>9.0684410635912802E-2</c:v>
                </c:pt>
                <c:pt idx="11014">
                  <c:v>9.0683113063491819E-2</c:v>
                </c:pt>
                <c:pt idx="11015">
                  <c:v>9.0680719039310215E-2</c:v>
                </c:pt>
                <c:pt idx="11016">
                  <c:v>9.0673895894016643E-2</c:v>
                </c:pt>
                <c:pt idx="11017">
                  <c:v>9.0668099296160889E-2</c:v>
                </c:pt>
                <c:pt idx="11018">
                  <c:v>9.0665711806760196E-2</c:v>
                </c:pt>
                <c:pt idx="11019">
                  <c:v>9.0660304533238451E-2</c:v>
                </c:pt>
                <c:pt idx="11020">
                  <c:v>9.0660232189008746E-2</c:v>
                </c:pt>
                <c:pt idx="11021">
                  <c:v>9.0655382642748042E-2</c:v>
                </c:pt>
                <c:pt idx="11022">
                  <c:v>9.065328963633433E-2</c:v>
                </c:pt>
                <c:pt idx="11023">
                  <c:v>9.063638434163683E-2</c:v>
                </c:pt>
                <c:pt idx="11024">
                  <c:v>9.0630407992568982E-2</c:v>
                </c:pt>
                <c:pt idx="11025">
                  <c:v>9.0626089465536991E-2</c:v>
                </c:pt>
                <c:pt idx="11026">
                  <c:v>9.0622655229698659E-2</c:v>
                </c:pt>
                <c:pt idx="11027">
                  <c:v>9.0620342443662308E-2</c:v>
                </c:pt>
                <c:pt idx="11028">
                  <c:v>9.0618376358829272E-2</c:v>
                </c:pt>
                <c:pt idx="11029">
                  <c:v>9.0613848698176749E-2</c:v>
                </c:pt>
                <c:pt idx="11030">
                  <c:v>9.0610098095965486E-2</c:v>
                </c:pt>
                <c:pt idx="11031">
                  <c:v>9.0609668993493805E-2</c:v>
                </c:pt>
                <c:pt idx="11032">
                  <c:v>9.0606084541228801E-2</c:v>
                </c:pt>
                <c:pt idx="11033">
                  <c:v>9.0603937577297719E-2</c:v>
                </c:pt>
                <c:pt idx="11034">
                  <c:v>9.0603092039354294E-2</c:v>
                </c:pt>
                <c:pt idx="11035">
                  <c:v>9.0596841140482665E-2</c:v>
                </c:pt>
                <c:pt idx="11036">
                  <c:v>9.0584348780386306E-2</c:v>
                </c:pt>
                <c:pt idx="11037">
                  <c:v>9.0578405173532384E-2</c:v>
                </c:pt>
                <c:pt idx="11038">
                  <c:v>9.0577473998313979E-2</c:v>
                </c:pt>
                <c:pt idx="11039">
                  <c:v>9.0572343318012311E-2</c:v>
                </c:pt>
                <c:pt idx="11040">
                  <c:v>9.0571956242789742E-2</c:v>
                </c:pt>
                <c:pt idx="11041">
                  <c:v>9.0569841231321904E-2</c:v>
                </c:pt>
                <c:pt idx="11042">
                  <c:v>9.055623833743788E-2</c:v>
                </c:pt>
                <c:pt idx="11043">
                  <c:v>9.0547848101443951E-2</c:v>
                </c:pt>
                <c:pt idx="11044">
                  <c:v>9.0546958900002528E-2</c:v>
                </c:pt>
                <c:pt idx="11045">
                  <c:v>9.054221559142156E-2</c:v>
                </c:pt>
                <c:pt idx="11046">
                  <c:v>9.053306472615065E-2</c:v>
                </c:pt>
                <c:pt idx="11047">
                  <c:v>9.052901043747616E-2</c:v>
                </c:pt>
                <c:pt idx="11048">
                  <c:v>9.0526354577411011E-2</c:v>
                </c:pt>
                <c:pt idx="11049">
                  <c:v>9.0522972063818166E-2</c:v>
                </c:pt>
                <c:pt idx="11050">
                  <c:v>9.0522918374723538E-2</c:v>
                </c:pt>
                <c:pt idx="11051">
                  <c:v>9.0517052193044595E-2</c:v>
                </c:pt>
                <c:pt idx="11052">
                  <c:v>9.0515896440699087E-2</c:v>
                </c:pt>
                <c:pt idx="11053">
                  <c:v>9.0514370377379694E-2</c:v>
                </c:pt>
                <c:pt idx="11054">
                  <c:v>9.0514325572506535E-2</c:v>
                </c:pt>
                <c:pt idx="11055">
                  <c:v>9.0513622583080808E-2</c:v>
                </c:pt>
                <c:pt idx="11056">
                  <c:v>9.0509349637605721E-2</c:v>
                </c:pt>
                <c:pt idx="11057">
                  <c:v>9.0506138585157644E-2</c:v>
                </c:pt>
                <c:pt idx="11058">
                  <c:v>9.0506020770325532E-2</c:v>
                </c:pt>
                <c:pt idx="11059">
                  <c:v>9.0501759235682142E-2</c:v>
                </c:pt>
                <c:pt idx="11060">
                  <c:v>9.0495238729326494E-2</c:v>
                </c:pt>
                <c:pt idx="11061">
                  <c:v>9.0495225930958878E-2</c:v>
                </c:pt>
                <c:pt idx="11062">
                  <c:v>9.049001952992608E-2</c:v>
                </c:pt>
                <c:pt idx="11063">
                  <c:v>9.0489677909958974E-2</c:v>
                </c:pt>
                <c:pt idx="11064">
                  <c:v>9.0481771347694112E-2</c:v>
                </c:pt>
                <c:pt idx="11065">
                  <c:v>9.0479983133802247E-2</c:v>
                </c:pt>
                <c:pt idx="11066">
                  <c:v>9.0479410030673557E-2</c:v>
                </c:pt>
                <c:pt idx="11067">
                  <c:v>9.0477544051607559E-2</c:v>
                </c:pt>
                <c:pt idx="11068">
                  <c:v>9.0474418116640296E-2</c:v>
                </c:pt>
                <c:pt idx="11069">
                  <c:v>9.0473376476989997E-2</c:v>
                </c:pt>
                <c:pt idx="11070">
                  <c:v>9.0470233444000056E-2</c:v>
                </c:pt>
                <c:pt idx="11071">
                  <c:v>9.0466117504292592E-2</c:v>
                </c:pt>
                <c:pt idx="11072">
                  <c:v>9.0459258029726305E-2</c:v>
                </c:pt>
                <c:pt idx="11073">
                  <c:v>9.0458704238989621E-2</c:v>
                </c:pt>
                <c:pt idx="11074">
                  <c:v>9.0449076793574501E-2</c:v>
                </c:pt>
                <c:pt idx="11075">
                  <c:v>9.0445543045365645E-2</c:v>
                </c:pt>
                <c:pt idx="11076">
                  <c:v>9.0442201629823388E-2</c:v>
                </c:pt>
                <c:pt idx="11077">
                  <c:v>9.0442139499475993E-2</c:v>
                </c:pt>
                <c:pt idx="11078">
                  <c:v>9.0438362146630508E-2</c:v>
                </c:pt>
                <c:pt idx="11079">
                  <c:v>9.0433755961852047E-2</c:v>
                </c:pt>
                <c:pt idx="11080">
                  <c:v>9.0427535475273838E-2</c:v>
                </c:pt>
                <c:pt idx="11081">
                  <c:v>9.042700353044035E-2</c:v>
                </c:pt>
                <c:pt idx="11082">
                  <c:v>9.0424649266438714E-2</c:v>
                </c:pt>
                <c:pt idx="11083">
                  <c:v>9.0423750909346873E-2</c:v>
                </c:pt>
                <c:pt idx="11084">
                  <c:v>9.0423386965181887E-2</c:v>
                </c:pt>
                <c:pt idx="11085">
                  <c:v>9.0421399952366782E-2</c:v>
                </c:pt>
                <c:pt idx="11086">
                  <c:v>9.0418754096932008E-2</c:v>
                </c:pt>
                <c:pt idx="11087">
                  <c:v>9.0416468987645493E-2</c:v>
                </c:pt>
                <c:pt idx="11088">
                  <c:v>9.0414652718534994E-2</c:v>
                </c:pt>
                <c:pt idx="11089">
                  <c:v>9.0408945843798216E-2</c:v>
                </c:pt>
                <c:pt idx="11090">
                  <c:v>9.0400394933670497E-2</c:v>
                </c:pt>
                <c:pt idx="11091">
                  <c:v>9.0386065609333238E-2</c:v>
                </c:pt>
                <c:pt idx="11092">
                  <c:v>9.0378725207321542E-2</c:v>
                </c:pt>
                <c:pt idx="11093">
                  <c:v>9.0375234631945744E-2</c:v>
                </c:pt>
                <c:pt idx="11094">
                  <c:v>9.0368173903126736E-2</c:v>
                </c:pt>
                <c:pt idx="11095">
                  <c:v>9.0362712851132884E-2</c:v>
                </c:pt>
                <c:pt idx="11096">
                  <c:v>9.0349589639238947E-2</c:v>
                </c:pt>
                <c:pt idx="11097">
                  <c:v>9.0347667977779308E-2</c:v>
                </c:pt>
                <c:pt idx="11098">
                  <c:v>9.034711173167817E-2</c:v>
                </c:pt>
                <c:pt idx="11099">
                  <c:v>9.0344751667124176E-2</c:v>
                </c:pt>
                <c:pt idx="11100">
                  <c:v>9.0335599199632979E-2</c:v>
                </c:pt>
                <c:pt idx="11101">
                  <c:v>9.032897227038289E-2</c:v>
                </c:pt>
                <c:pt idx="11102">
                  <c:v>9.0328710759338529E-2</c:v>
                </c:pt>
                <c:pt idx="11103">
                  <c:v>9.0323946222338358E-2</c:v>
                </c:pt>
                <c:pt idx="11104">
                  <c:v>9.0320052552804939E-2</c:v>
                </c:pt>
                <c:pt idx="11105">
                  <c:v>9.0319987769365478E-2</c:v>
                </c:pt>
                <c:pt idx="11106">
                  <c:v>9.0316471563353068E-2</c:v>
                </c:pt>
                <c:pt idx="11107">
                  <c:v>9.0307467560779078E-2</c:v>
                </c:pt>
                <c:pt idx="11108">
                  <c:v>9.0301531179875286E-2</c:v>
                </c:pt>
                <c:pt idx="11109">
                  <c:v>9.029124468552982E-2</c:v>
                </c:pt>
                <c:pt idx="11110">
                  <c:v>9.0284222147224147E-2</c:v>
                </c:pt>
                <c:pt idx="11111">
                  <c:v>9.0283184042867462E-2</c:v>
                </c:pt>
                <c:pt idx="11112">
                  <c:v>9.0280381736192822E-2</c:v>
                </c:pt>
                <c:pt idx="11113">
                  <c:v>9.0279164590563829E-2</c:v>
                </c:pt>
                <c:pt idx="11114">
                  <c:v>9.0276785524072867E-2</c:v>
                </c:pt>
                <c:pt idx="11115">
                  <c:v>9.0275547412883891E-2</c:v>
                </c:pt>
                <c:pt idx="11116">
                  <c:v>9.0270404882018138E-2</c:v>
                </c:pt>
                <c:pt idx="11117">
                  <c:v>9.0267610402202172E-2</c:v>
                </c:pt>
                <c:pt idx="11118">
                  <c:v>9.0264320174965371E-2</c:v>
                </c:pt>
                <c:pt idx="11119">
                  <c:v>9.0263646619357041E-2</c:v>
                </c:pt>
                <c:pt idx="11120">
                  <c:v>9.0260287896272259E-2</c:v>
                </c:pt>
                <c:pt idx="11121">
                  <c:v>9.0254490810271829E-2</c:v>
                </c:pt>
                <c:pt idx="11122">
                  <c:v>9.0251975853461841E-2</c:v>
                </c:pt>
                <c:pt idx="11123">
                  <c:v>9.0251657777730504E-2</c:v>
                </c:pt>
                <c:pt idx="11124">
                  <c:v>9.0241502561314191E-2</c:v>
                </c:pt>
                <c:pt idx="11125">
                  <c:v>9.0239201574773331E-2</c:v>
                </c:pt>
                <c:pt idx="11126">
                  <c:v>9.0234689595323547E-2</c:v>
                </c:pt>
                <c:pt idx="11127">
                  <c:v>9.0234305955288016E-2</c:v>
                </c:pt>
                <c:pt idx="11128">
                  <c:v>9.0233668857694377E-2</c:v>
                </c:pt>
                <c:pt idx="11129">
                  <c:v>9.0225577094441095E-2</c:v>
                </c:pt>
                <c:pt idx="11130">
                  <c:v>9.0220654861978999E-2</c:v>
                </c:pt>
                <c:pt idx="11131">
                  <c:v>9.0218824190444261E-2</c:v>
                </c:pt>
                <c:pt idx="11132">
                  <c:v>9.0214666403108226E-2</c:v>
                </c:pt>
                <c:pt idx="11133">
                  <c:v>9.020422170372154E-2</c:v>
                </c:pt>
                <c:pt idx="11134">
                  <c:v>9.0200209703428805E-2</c:v>
                </c:pt>
                <c:pt idx="11135">
                  <c:v>9.0193046499407611E-2</c:v>
                </c:pt>
                <c:pt idx="11136">
                  <c:v>9.0190715866704699E-2</c:v>
                </c:pt>
                <c:pt idx="11137">
                  <c:v>9.0189512732901767E-2</c:v>
                </c:pt>
                <c:pt idx="11138">
                  <c:v>9.0186729589032469E-2</c:v>
                </c:pt>
                <c:pt idx="11139">
                  <c:v>9.0185669746581057E-2</c:v>
                </c:pt>
                <c:pt idx="11140">
                  <c:v>9.0185643670849996E-2</c:v>
                </c:pt>
                <c:pt idx="11141">
                  <c:v>9.0181326838258177E-2</c:v>
                </c:pt>
                <c:pt idx="11142">
                  <c:v>9.0169789901779429E-2</c:v>
                </c:pt>
                <c:pt idx="11143">
                  <c:v>9.0167524919162509E-2</c:v>
                </c:pt>
                <c:pt idx="11144">
                  <c:v>9.0165939134970438E-2</c:v>
                </c:pt>
                <c:pt idx="11145">
                  <c:v>9.0159961925080523E-2</c:v>
                </c:pt>
                <c:pt idx="11146">
                  <c:v>9.0159491737635392E-2</c:v>
                </c:pt>
                <c:pt idx="11147">
                  <c:v>9.0155860053965836E-2</c:v>
                </c:pt>
                <c:pt idx="11148">
                  <c:v>9.0153869774581855E-2</c:v>
                </c:pt>
                <c:pt idx="11149">
                  <c:v>9.0153059964609303E-2</c:v>
                </c:pt>
                <c:pt idx="11150">
                  <c:v>9.0149214355817547E-2</c:v>
                </c:pt>
                <c:pt idx="11151">
                  <c:v>9.014575470648567E-2</c:v>
                </c:pt>
                <c:pt idx="11152">
                  <c:v>9.0145169309120698E-2</c:v>
                </c:pt>
                <c:pt idx="11153">
                  <c:v>9.0137069838435432E-2</c:v>
                </c:pt>
                <c:pt idx="11154">
                  <c:v>9.0135838988637806E-2</c:v>
                </c:pt>
                <c:pt idx="11155">
                  <c:v>9.0135070319585536E-2</c:v>
                </c:pt>
                <c:pt idx="11156">
                  <c:v>9.013417739984847E-2</c:v>
                </c:pt>
                <c:pt idx="11157">
                  <c:v>9.0124845119851568E-2</c:v>
                </c:pt>
                <c:pt idx="11158">
                  <c:v>9.012037641282046E-2</c:v>
                </c:pt>
                <c:pt idx="11159">
                  <c:v>9.0118510556861584E-2</c:v>
                </c:pt>
                <c:pt idx="11160">
                  <c:v>9.0116845974231502E-2</c:v>
                </c:pt>
                <c:pt idx="11161">
                  <c:v>9.0101996058319755E-2</c:v>
                </c:pt>
                <c:pt idx="11162">
                  <c:v>9.0092214333315199E-2</c:v>
                </c:pt>
                <c:pt idx="11163">
                  <c:v>9.0086821431364678E-2</c:v>
                </c:pt>
                <c:pt idx="11164">
                  <c:v>9.0081638366431294E-2</c:v>
                </c:pt>
                <c:pt idx="11165">
                  <c:v>9.0077808396179154E-2</c:v>
                </c:pt>
                <c:pt idx="11166">
                  <c:v>9.0073280810195125E-2</c:v>
                </c:pt>
                <c:pt idx="11167">
                  <c:v>9.0066352227719595E-2</c:v>
                </c:pt>
                <c:pt idx="11168">
                  <c:v>9.0060532151816183E-2</c:v>
                </c:pt>
                <c:pt idx="11169">
                  <c:v>9.0057370748660867E-2</c:v>
                </c:pt>
                <c:pt idx="11170">
                  <c:v>9.0052510800821453E-2</c:v>
                </c:pt>
                <c:pt idx="11171">
                  <c:v>9.0050155706261154E-2</c:v>
                </c:pt>
                <c:pt idx="11172">
                  <c:v>9.0047322776698996E-2</c:v>
                </c:pt>
                <c:pt idx="11173">
                  <c:v>9.0047283093615024E-2</c:v>
                </c:pt>
                <c:pt idx="11174">
                  <c:v>9.0045795929065753E-2</c:v>
                </c:pt>
                <c:pt idx="11175">
                  <c:v>9.0040574865257322E-2</c:v>
                </c:pt>
                <c:pt idx="11176">
                  <c:v>9.0038618930519398E-2</c:v>
                </c:pt>
                <c:pt idx="11177">
                  <c:v>9.0035944857587327E-2</c:v>
                </c:pt>
                <c:pt idx="11178">
                  <c:v>9.0035408064204348E-2</c:v>
                </c:pt>
                <c:pt idx="11179">
                  <c:v>9.0034885344850685E-2</c:v>
                </c:pt>
                <c:pt idx="11180">
                  <c:v>9.0029013917886022E-2</c:v>
                </c:pt>
                <c:pt idx="11181">
                  <c:v>9.002040552734826E-2</c:v>
                </c:pt>
                <c:pt idx="11182">
                  <c:v>9.0015645286597654E-2</c:v>
                </c:pt>
                <c:pt idx="11183">
                  <c:v>9.0015394221794748E-2</c:v>
                </c:pt>
                <c:pt idx="11184">
                  <c:v>9.0015009918928787E-2</c:v>
                </c:pt>
                <c:pt idx="11185">
                  <c:v>9.0014266016507277E-2</c:v>
                </c:pt>
                <c:pt idx="11186">
                  <c:v>8.99966815221028E-2</c:v>
                </c:pt>
                <c:pt idx="11187">
                  <c:v>8.9995861871305732E-2</c:v>
                </c:pt>
                <c:pt idx="11188">
                  <c:v>8.9991405980358999E-2</c:v>
                </c:pt>
                <c:pt idx="11189">
                  <c:v>8.9990198848157607E-2</c:v>
                </c:pt>
                <c:pt idx="11190">
                  <c:v>8.9986367937175085E-2</c:v>
                </c:pt>
                <c:pt idx="11191">
                  <c:v>8.9985325508122091E-2</c:v>
                </c:pt>
                <c:pt idx="11192">
                  <c:v>8.9983618973580301E-2</c:v>
                </c:pt>
                <c:pt idx="11193">
                  <c:v>8.9982550286776833E-2</c:v>
                </c:pt>
                <c:pt idx="11194">
                  <c:v>8.9981866367207453E-2</c:v>
                </c:pt>
                <c:pt idx="11195">
                  <c:v>8.9975843289214083E-2</c:v>
                </c:pt>
                <c:pt idx="11196">
                  <c:v>8.9973746702061902E-2</c:v>
                </c:pt>
                <c:pt idx="11197">
                  <c:v>8.992381935780136E-2</c:v>
                </c:pt>
                <c:pt idx="11198">
                  <c:v>8.9901919250351278E-2</c:v>
                </c:pt>
                <c:pt idx="11199">
                  <c:v>8.99010139728222E-2</c:v>
                </c:pt>
                <c:pt idx="11200">
                  <c:v>8.9882229616891116E-2</c:v>
                </c:pt>
                <c:pt idx="11201">
                  <c:v>8.9876743117364724E-2</c:v>
                </c:pt>
                <c:pt idx="11202">
                  <c:v>8.9874264504467269E-2</c:v>
                </c:pt>
                <c:pt idx="11203">
                  <c:v>8.9868053085645438E-2</c:v>
                </c:pt>
                <c:pt idx="11204">
                  <c:v>8.9862702196810848E-2</c:v>
                </c:pt>
                <c:pt idx="11205">
                  <c:v>8.985782481626424E-2</c:v>
                </c:pt>
                <c:pt idx="11206">
                  <c:v>8.9846304371694594E-2</c:v>
                </c:pt>
                <c:pt idx="11207">
                  <c:v>8.9845259290767115E-2</c:v>
                </c:pt>
                <c:pt idx="11208">
                  <c:v>8.9833188596212227E-2</c:v>
                </c:pt>
                <c:pt idx="11209">
                  <c:v>8.9822213760067646E-2</c:v>
                </c:pt>
                <c:pt idx="11210">
                  <c:v>8.9820291891822002E-2</c:v>
                </c:pt>
                <c:pt idx="11211">
                  <c:v>8.9812600628773165E-2</c:v>
                </c:pt>
                <c:pt idx="11212">
                  <c:v>8.980948972093418E-2</c:v>
                </c:pt>
                <c:pt idx="11213">
                  <c:v>8.9802065900311701E-2</c:v>
                </c:pt>
                <c:pt idx="11214">
                  <c:v>8.9800374245351519E-2</c:v>
                </c:pt>
                <c:pt idx="11215">
                  <c:v>8.9798677299393323E-2</c:v>
                </c:pt>
                <c:pt idx="11216">
                  <c:v>8.9793672003158645E-2</c:v>
                </c:pt>
                <c:pt idx="11217">
                  <c:v>8.9791097855508206E-2</c:v>
                </c:pt>
                <c:pt idx="11218">
                  <c:v>8.9787635556689976E-2</c:v>
                </c:pt>
                <c:pt idx="11219">
                  <c:v>8.9783679061635521E-2</c:v>
                </c:pt>
                <c:pt idx="11220">
                  <c:v>8.9782084019352143E-2</c:v>
                </c:pt>
                <c:pt idx="11221">
                  <c:v>8.978018678278317E-2</c:v>
                </c:pt>
                <c:pt idx="11222">
                  <c:v>8.9771286302710418E-2</c:v>
                </c:pt>
                <c:pt idx="11223">
                  <c:v>8.9768273013263358E-2</c:v>
                </c:pt>
                <c:pt idx="11224">
                  <c:v>8.9766083017359527E-2</c:v>
                </c:pt>
                <c:pt idx="11225">
                  <c:v>8.9753522885907225E-2</c:v>
                </c:pt>
                <c:pt idx="11226">
                  <c:v>8.9752045433150296E-2</c:v>
                </c:pt>
                <c:pt idx="11227">
                  <c:v>8.9735156310880096E-2</c:v>
                </c:pt>
                <c:pt idx="11228">
                  <c:v>8.9728701090305896E-2</c:v>
                </c:pt>
                <c:pt idx="11229">
                  <c:v>8.9716718192969475E-2</c:v>
                </c:pt>
                <c:pt idx="11230">
                  <c:v>8.9708834758921205E-2</c:v>
                </c:pt>
                <c:pt idx="11231">
                  <c:v>8.9706449641049874E-2</c:v>
                </c:pt>
                <c:pt idx="11232">
                  <c:v>8.9701370018692078E-2</c:v>
                </c:pt>
                <c:pt idx="11233">
                  <c:v>8.970055375605393E-2</c:v>
                </c:pt>
                <c:pt idx="11234">
                  <c:v>8.9693619439947123E-2</c:v>
                </c:pt>
                <c:pt idx="11235">
                  <c:v>8.9687420089230946E-2</c:v>
                </c:pt>
                <c:pt idx="11236">
                  <c:v>8.9687003160527246E-2</c:v>
                </c:pt>
                <c:pt idx="11237">
                  <c:v>8.9684032682339002E-2</c:v>
                </c:pt>
                <c:pt idx="11238">
                  <c:v>8.9682709545096995E-2</c:v>
                </c:pt>
                <c:pt idx="11239">
                  <c:v>8.9678535594123227E-2</c:v>
                </c:pt>
                <c:pt idx="11240">
                  <c:v>8.9671954879581295E-2</c:v>
                </c:pt>
                <c:pt idx="11241">
                  <c:v>8.9668993365957669E-2</c:v>
                </c:pt>
                <c:pt idx="11242">
                  <c:v>8.9664242706882669E-2</c:v>
                </c:pt>
                <c:pt idx="11243">
                  <c:v>8.9655156444229056E-2</c:v>
                </c:pt>
                <c:pt idx="11244">
                  <c:v>8.9650993593335532E-2</c:v>
                </c:pt>
                <c:pt idx="11245">
                  <c:v>8.9647517724646034E-2</c:v>
                </c:pt>
                <c:pt idx="11246">
                  <c:v>8.9638556438590658E-2</c:v>
                </c:pt>
                <c:pt idx="11247">
                  <c:v>8.9635661998593477E-2</c:v>
                </c:pt>
                <c:pt idx="11248">
                  <c:v>8.962825181555574E-2</c:v>
                </c:pt>
                <c:pt idx="11249">
                  <c:v>8.9623610613366683E-2</c:v>
                </c:pt>
                <c:pt idx="11250">
                  <c:v>8.9621594225243559E-2</c:v>
                </c:pt>
                <c:pt idx="11251">
                  <c:v>8.9612764456034708E-2</c:v>
                </c:pt>
                <c:pt idx="11252">
                  <c:v>8.9608731148486429E-2</c:v>
                </c:pt>
                <c:pt idx="11253">
                  <c:v>8.9607470432395905E-2</c:v>
                </c:pt>
                <c:pt idx="11254">
                  <c:v>8.9601195921497567E-2</c:v>
                </c:pt>
                <c:pt idx="11255">
                  <c:v>8.9600676564228807E-2</c:v>
                </c:pt>
                <c:pt idx="11256">
                  <c:v>8.9595783953025823E-2</c:v>
                </c:pt>
                <c:pt idx="11257">
                  <c:v>8.9588041047840808E-2</c:v>
                </c:pt>
                <c:pt idx="11258">
                  <c:v>8.9586376521675268E-2</c:v>
                </c:pt>
                <c:pt idx="11259">
                  <c:v>8.9584351395216782E-2</c:v>
                </c:pt>
                <c:pt idx="11260">
                  <c:v>8.9570264693426452E-2</c:v>
                </c:pt>
                <c:pt idx="11261">
                  <c:v>8.9565979366647119E-2</c:v>
                </c:pt>
                <c:pt idx="11262">
                  <c:v>8.9557870668693182E-2</c:v>
                </c:pt>
                <c:pt idx="11263">
                  <c:v>8.9557083881985314E-2</c:v>
                </c:pt>
                <c:pt idx="11264">
                  <c:v>8.9550799731790573E-2</c:v>
                </c:pt>
                <c:pt idx="11265">
                  <c:v>8.9547857275363033E-2</c:v>
                </c:pt>
                <c:pt idx="11266">
                  <c:v>8.9542558870488689E-2</c:v>
                </c:pt>
                <c:pt idx="11267">
                  <c:v>8.9540858969019213E-2</c:v>
                </c:pt>
                <c:pt idx="11268">
                  <c:v>8.9534901609447409E-2</c:v>
                </c:pt>
                <c:pt idx="11269">
                  <c:v>8.9530186361538172E-2</c:v>
                </c:pt>
                <c:pt idx="11270">
                  <c:v>8.9526260122872611E-2</c:v>
                </c:pt>
                <c:pt idx="11271">
                  <c:v>8.9525993309664625E-2</c:v>
                </c:pt>
                <c:pt idx="11272">
                  <c:v>8.9522320029399305E-2</c:v>
                </c:pt>
                <c:pt idx="11273">
                  <c:v>8.9522139065894804E-2</c:v>
                </c:pt>
                <c:pt idx="11274">
                  <c:v>8.9513051781727845E-2</c:v>
                </c:pt>
                <c:pt idx="11275">
                  <c:v>8.9508369056045228E-2</c:v>
                </c:pt>
                <c:pt idx="11276">
                  <c:v>8.9483383211025738E-2</c:v>
                </c:pt>
                <c:pt idx="11277">
                  <c:v>8.9475604677920012E-2</c:v>
                </c:pt>
                <c:pt idx="11278">
                  <c:v>8.9450378949265788E-2</c:v>
                </c:pt>
                <c:pt idx="11279">
                  <c:v>8.9443831662286866E-2</c:v>
                </c:pt>
                <c:pt idx="11280">
                  <c:v>8.9436062742342018E-2</c:v>
                </c:pt>
                <c:pt idx="11281">
                  <c:v>8.9433567168656025E-2</c:v>
                </c:pt>
                <c:pt idx="11282">
                  <c:v>8.9427024808771891E-2</c:v>
                </c:pt>
                <c:pt idx="11283">
                  <c:v>8.9420039271438032E-2</c:v>
                </c:pt>
                <c:pt idx="11284">
                  <c:v>8.9419988624633254E-2</c:v>
                </c:pt>
                <c:pt idx="11285">
                  <c:v>8.9406357651161686E-2</c:v>
                </c:pt>
                <c:pt idx="11286">
                  <c:v>8.9398846666941381E-2</c:v>
                </c:pt>
                <c:pt idx="11287">
                  <c:v>8.9397159621347089E-2</c:v>
                </c:pt>
                <c:pt idx="11288">
                  <c:v>8.9393077819506284E-2</c:v>
                </c:pt>
                <c:pt idx="11289">
                  <c:v>8.9389745166205889E-2</c:v>
                </c:pt>
                <c:pt idx="11290">
                  <c:v>8.9384149880509842E-2</c:v>
                </c:pt>
                <c:pt idx="11291">
                  <c:v>8.9380726252362236E-2</c:v>
                </c:pt>
                <c:pt idx="11292">
                  <c:v>8.9379174895411376E-2</c:v>
                </c:pt>
                <c:pt idx="11293">
                  <c:v>8.9379010634589501E-2</c:v>
                </c:pt>
                <c:pt idx="11294">
                  <c:v>8.9372871258523404E-2</c:v>
                </c:pt>
                <c:pt idx="11295">
                  <c:v>8.9367478509135387E-2</c:v>
                </c:pt>
                <c:pt idx="11296">
                  <c:v>8.9364923128537901E-2</c:v>
                </c:pt>
                <c:pt idx="11297">
                  <c:v>8.936438186652286E-2</c:v>
                </c:pt>
                <c:pt idx="11298">
                  <c:v>8.9363736654322012E-2</c:v>
                </c:pt>
                <c:pt idx="11299">
                  <c:v>8.935847892488219E-2</c:v>
                </c:pt>
                <c:pt idx="11300">
                  <c:v>8.935640763626046E-2</c:v>
                </c:pt>
                <c:pt idx="11301">
                  <c:v>8.9347140605190029E-2</c:v>
                </c:pt>
                <c:pt idx="11302">
                  <c:v>8.9346090821919591E-2</c:v>
                </c:pt>
                <c:pt idx="11303">
                  <c:v>8.9345095853855236E-2</c:v>
                </c:pt>
                <c:pt idx="11304">
                  <c:v>8.934270482459343E-2</c:v>
                </c:pt>
                <c:pt idx="11305">
                  <c:v>8.9341402352961646E-2</c:v>
                </c:pt>
                <c:pt idx="11306">
                  <c:v>8.9337754365763314E-2</c:v>
                </c:pt>
                <c:pt idx="11307">
                  <c:v>8.9330757374744052E-2</c:v>
                </c:pt>
                <c:pt idx="11308">
                  <c:v>8.9327907419032515E-2</c:v>
                </c:pt>
                <c:pt idx="11309">
                  <c:v>8.9316963708440819E-2</c:v>
                </c:pt>
                <c:pt idx="11310">
                  <c:v>8.931031328285606E-2</c:v>
                </c:pt>
                <c:pt idx="11311">
                  <c:v>8.9307628863378313E-2</c:v>
                </c:pt>
                <c:pt idx="11312">
                  <c:v>8.9306568644540438E-2</c:v>
                </c:pt>
                <c:pt idx="11313">
                  <c:v>8.9306362584511051E-2</c:v>
                </c:pt>
                <c:pt idx="11314">
                  <c:v>8.93010645745696E-2</c:v>
                </c:pt>
                <c:pt idx="11315">
                  <c:v>8.9293886394223115E-2</c:v>
                </c:pt>
                <c:pt idx="11316">
                  <c:v>8.9293699876133087E-2</c:v>
                </c:pt>
                <c:pt idx="11317">
                  <c:v>8.9292836389711E-2</c:v>
                </c:pt>
                <c:pt idx="11318">
                  <c:v>8.9286702584577701E-2</c:v>
                </c:pt>
                <c:pt idx="11319">
                  <c:v>8.9286581897818004E-2</c:v>
                </c:pt>
                <c:pt idx="11320">
                  <c:v>8.9283185130262635E-2</c:v>
                </c:pt>
                <c:pt idx="11321">
                  <c:v>8.927975575450095E-2</c:v>
                </c:pt>
                <c:pt idx="11322">
                  <c:v>8.9278182868912412E-2</c:v>
                </c:pt>
                <c:pt idx="11323">
                  <c:v>8.9264559438560251E-2</c:v>
                </c:pt>
                <c:pt idx="11324">
                  <c:v>8.9264228615538996E-2</c:v>
                </c:pt>
                <c:pt idx="11325">
                  <c:v>8.9261455785460853E-2</c:v>
                </c:pt>
                <c:pt idx="11326">
                  <c:v>8.9254200583923041E-2</c:v>
                </c:pt>
                <c:pt idx="11327">
                  <c:v>8.9253364156714671E-2</c:v>
                </c:pt>
                <c:pt idx="11328">
                  <c:v>8.9252943989229713E-2</c:v>
                </c:pt>
                <c:pt idx="11329">
                  <c:v>8.9249191478117107E-2</c:v>
                </c:pt>
                <c:pt idx="11330">
                  <c:v>8.9247411354699172E-2</c:v>
                </c:pt>
                <c:pt idx="11331">
                  <c:v>8.9245133646942643E-2</c:v>
                </c:pt>
                <c:pt idx="11332">
                  <c:v>8.9244210328064649E-2</c:v>
                </c:pt>
                <c:pt idx="11333">
                  <c:v>8.9241058095956963E-2</c:v>
                </c:pt>
                <c:pt idx="11334">
                  <c:v>8.9234545493838746E-2</c:v>
                </c:pt>
                <c:pt idx="11335">
                  <c:v>8.9234498660827263E-2</c:v>
                </c:pt>
                <c:pt idx="11336">
                  <c:v>8.9227320266081309E-2</c:v>
                </c:pt>
                <c:pt idx="11337">
                  <c:v>8.9223012333377372E-2</c:v>
                </c:pt>
                <c:pt idx="11338">
                  <c:v>8.9220905722059748E-2</c:v>
                </c:pt>
                <c:pt idx="11339">
                  <c:v>8.9215685365659478E-2</c:v>
                </c:pt>
                <c:pt idx="11340">
                  <c:v>8.9211275460887793E-2</c:v>
                </c:pt>
                <c:pt idx="11341">
                  <c:v>8.9208645497977967E-2</c:v>
                </c:pt>
                <c:pt idx="11342">
                  <c:v>8.9205625453345511E-2</c:v>
                </c:pt>
                <c:pt idx="11343">
                  <c:v>8.9200085070147553E-2</c:v>
                </c:pt>
                <c:pt idx="11344">
                  <c:v>8.9189020591312465E-2</c:v>
                </c:pt>
                <c:pt idx="11345">
                  <c:v>8.9187235399857345E-2</c:v>
                </c:pt>
                <c:pt idx="11346">
                  <c:v>8.9183863009992648E-2</c:v>
                </c:pt>
                <c:pt idx="11347">
                  <c:v>8.9183733940955745E-2</c:v>
                </c:pt>
                <c:pt idx="11348">
                  <c:v>8.9183257594407886E-2</c:v>
                </c:pt>
                <c:pt idx="11349">
                  <c:v>8.9176788158438672E-2</c:v>
                </c:pt>
                <c:pt idx="11350">
                  <c:v>8.9173340355058375E-2</c:v>
                </c:pt>
                <c:pt idx="11351">
                  <c:v>8.9172728416986258E-2</c:v>
                </c:pt>
                <c:pt idx="11352">
                  <c:v>8.9168989884428909E-2</c:v>
                </c:pt>
                <c:pt idx="11353">
                  <c:v>8.916820189670864E-2</c:v>
                </c:pt>
                <c:pt idx="11354">
                  <c:v>8.9166076458323529E-2</c:v>
                </c:pt>
                <c:pt idx="11355">
                  <c:v>8.9160008708906821E-2</c:v>
                </c:pt>
                <c:pt idx="11356">
                  <c:v>8.9158066057004728E-2</c:v>
                </c:pt>
                <c:pt idx="11357">
                  <c:v>8.9156424469872986E-2</c:v>
                </c:pt>
                <c:pt idx="11358">
                  <c:v>8.9151920549888797E-2</c:v>
                </c:pt>
                <c:pt idx="11359">
                  <c:v>8.9151390078198778E-2</c:v>
                </c:pt>
                <c:pt idx="11360">
                  <c:v>8.9149924056745655E-2</c:v>
                </c:pt>
                <c:pt idx="11361">
                  <c:v>8.9148849282830789E-2</c:v>
                </c:pt>
                <c:pt idx="11362">
                  <c:v>8.9142162425933411E-2</c:v>
                </c:pt>
                <c:pt idx="11363">
                  <c:v>8.9136444584545921E-2</c:v>
                </c:pt>
                <c:pt idx="11364">
                  <c:v>8.9136078803185151E-2</c:v>
                </c:pt>
                <c:pt idx="11365">
                  <c:v>8.9130794015841841E-2</c:v>
                </c:pt>
                <c:pt idx="11366">
                  <c:v>8.9122077035782371E-2</c:v>
                </c:pt>
                <c:pt idx="11367">
                  <c:v>8.9121888771928531E-2</c:v>
                </c:pt>
                <c:pt idx="11368">
                  <c:v>8.9120812386313461E-2</c:v>
                </c:pt>
                <c:pt idx="11369">
                  <c:v>8.9117209023209659E-2</c:v>
                </c:pt>
                <c:pt idx="11370">
                  <c:v>8.9117039572837078E-2</c:v>
                </c:pt>
                <c:pt idx="11371">
                  <c:v>8.9113093999292112E-2</c:v>
                </c:pt>
                <c:pt idx="11372">
                  <c:v>8.9111347461811055E-2</c:v>
                </c:pt>
                <c:pt idx="11373">
                  <c:v>8.9106860964458884E-2</c:v>
                </c:pt>
                <c:pt idx="11374">
                  <c:v>8.9098598407249832E-2</c:v>
                </c:pt>
                <c:pt idx="11375">
                  <c:v>8.9095782057988904E-2</c:v>
                </c:pt>
                <c:pt idx="11376">
                  <c:v>8.9091277969107166E-2</c:v>
                </c:pt>
                <c:pt idx="11377">
                  <c:v>8.908744931612958E-2</c:v>
                </c:pt>
                <c:pt idx="11378">
                  <c:v>8.9086144719634691E-2</c:v>
                </c:pt>
                <c:pt idx="11379">
                  <c:v>8.9086050479797146E-2</c:v>
                </c:pt>
                <c:pt idx="11380">
                  <c:v>8.9080348936444079E-2</c:v>
                </c:pt>
                <c:pt idx="11381">
                  <c:v>8.9078004587494902E-2</c:v>
                </c:pt>
                <c:pt idx="11382">
                  <c:v>8.9069254456612651E-2</c:v>
                </c:pt>
                <c:pt idx="11383">
                  <c:v>8.9059859768275657E-2</c:v>
                </c:pt>
                <c:pt idx="11384">
                  <c:v>8.9058427382998073E-2</c:v>
                </c:pt>
                <c:pt idx="11385">
                  <c:v>8.9051180131182989E-2</c:v>
                </c:pt>
                <c:pt idx="11386">
                  <c:v>8.9050402560349753E-2</c:v>
                </c:pt>
                <c:pt idx="11387">
                  <c:v>8.9046268599488096E-2</c:v>
                </c:pt>
                <c:pt idx="11388">
                  <c:v>8.9037395941763492E-2</c:v>
                </c:pt>
                <c:pt idx="11389">
                  <c:v>8.9034833563109511E-2</c:v>
                </c:pt>
                <c:pt idx="11390">
                  <c:v>8.9029176414400626E-2</c:v>
                </c:pt>
                <c:pt idx="11391">
                  <c:v>8.9028794666302299E-2</c:v>
                </c:pt>
                <c:pt idx="11392">
                  <c:v>8.9023990767262431E-2</c:v>
                </c:pt>
                <c:pt idx="11393">
                  <c:v>8.9023832069937497E-2</c:v>
                </c:pt>
                <c:pt idx="11394">
                  <c:v>8.9021763023811637E-2</c:v>
                </c:pt>
                <c:pt idx="11395">
                  <c:v>8.9012817300104075E-2</c:v>
                </c:pt>
                <c:pt idx="11396">
                  <c:v>8.90121875056505E-2</c:v>
                </c:pt>
                <c:pt idx="11397">
                  <c:v>8.90078062956767E-2</c:v>
                </c:pt>
                <c:pt idx="11398">
                  <c:v>8.8996995037969789E-2</c:v>
                </c:pt>
                <c:pt idx="11399">
                  <c:v>8.8991200744106436E-2</c:v>
                </c:pt>
                <c:pt idx="11400">
                  <c:v>8.8991140556324261E-2</c:v>
                </c:pt>
                <c:pt idx="11401">
                  <c:v>8.8988831919943293E-2</c:v>
                </c:pt>
                <c:pt idx="11402">
                  <c:v>8.8985899742234212E-2</c:v>
                </c:pt>
                <c:pt idx="11403">
                  <c:v>8.898055006270579E-2</c:v>
                </c:pt>
                <c:pt idx="11404">
                  <c:v>8.8975849408688842E-2</c:v>
                </c:pt>
                <c:pt idx="11405">
                  <c:v>8.8974337797874073E-2</c:v>
                </c:pt>
                <c:pt idx="11406">
                  <c:v>8.8971610730947837E-2</c:v>
                </c:pt>
                <c:pt idx="11407">
                  <c:v>8.896944072589337E-2</c:v>
                </c:pt>
                <c:pt idx="11408">
                  <c:v>8.895846713047692E-2</c:v>
                </c:pt>
                <c:pt idx="11409">
                  <c:v>8.8958408538261438E-2</c:v>
                </c:pt>
                <c:pt idx="11410">
                  <c:v>8.8947866160606487E-2</c:v>
                </c:pt>
                <c:pt idx="11411">
                  <c:v>8.8942048740392007E-2</c:v>
                </c:pt>
                <c:pt idx="11412">
                  <c:v>8.8922558657733616E-2</c:v>
                </c:pt>
                <c:pt idx="11413">
                  <c:v>8.8921122361927465E-2</c:v>
                </c:pt>
                <c:pt idx="11414">
                  <c:v>8.8917876491245454E-2</c:v>
                </c:pt>
                <c:pt idx="11415">
                  <c:v>8.891151835354355E-2</c:v>
                </c:pt>
                <c:pt idx="11416">
                  <c:v>8.8905421602102727E-2</c:v>
                </c:pt>
                <c:pt idx="11417">
                  <c:v>8.8891341035018764E-2</c:v>
                </c:pt>
                <c:pt idx="11418">
                  <c:v>8.8884970937395613E-2</c:v>
                </c:pt>
                <c:pt idx="11419">
                  <c:v>8.8882874976268983E-2</c:v>
                </c:pt>
                <c:pt idx="11420">
                  <c:v>8.8871496663296815E-2</c:v>
                </c:pt>
                <c:pt idx="11421">
                  <c:v>8.885076714912038E-2</c:v>
                </c:pt>
                <c:pt idx="11422">
                  <c:v>8.8849458375918691E-2</c:v>
                </c:pt>
                <c:pt idx="11423">
                  <c:v>8.884719902880682E-2</c:v>
                </c:pt>
                <c:pt idx="11424">
                  <c:v>8.8844638544745724E-2</c:v>
                </c:pt>
                <c:pt idx="11425">
                  <c:v>8.8840250378171892E-2</c:v>
                </c:pt>
                <c:pt idx="11426">
                  <c:v>8.8839677829869415E-2</c:v>
                </c:pt>
                <c:pt idx="11427">
                  <c:v>8.8833226118755673E-2</c:v>
                </c:pt>
                <c:pt idx="11428">
                  <c:v>8.8832722618785068E-2</c:v>
                </c:pt>
                <c:pt idx="11429">
                  <c:v>8.8828955637163309E-2</c:v>
                </c:pt>
                <c:pt idx="11430">
                  <c:v>8.8827266495885265E-2</c:v>
                </c:pt>
                <c:pt idx="11431">
                  <c:v>8.8825084855520875E-2</c:v>
                </c:pt>
                <c:pt idx="11432">
                  <c:v>8.8815455928385939E-2</c:v>
                </c:pt>
                <c:pt idx="11433">
                  <c:v>8.8815274404130728E-2</c:v>
                </c:pt>
                <c:pt idx="11434">
                  <c:v>8.8813279457128511E-2</c:v>
                </c:pt>
                <c:pt idx="11435">
                  <c:v>8.8813275142455697E-2</c:v>
                </c:pt>
                <c:pt idx="11436">
                  <c:v>8.8812364548385606E-2</c:v>
                </c:pt>
                <c:pt idx="11437">
                  <c:v>8.880626345357702E-2</c:v>
                </c:pt>
                <c:pt idx="11438">
                  <c:v>8.8804950084398968E-2</c:v>
                </c:pt>
                <c:pt idx="11439">
                  <c:v>8.8797719896353988E-2</c:v>
                </c:pt>
                <c:pt idx="11440">
                  <c:v>8.8796574386350149E-2</c:v>
                </c:pt>
                <c:pt idx="11441">
                  <c:v>8.8793347447929258E-2</c:v>
                </c:pt>
                <c:pt idx="11442">
                  <c:v>8.8791263301891785E-2</c:v>
                </c:pt>
                <c:pt idx="11443">
                  <c:v>8.8780111911589604E-2</c:v>
                </c:pt>
                <c:pt idx="11444">
                  <c:v>8.8777217428329447E-2</c:v>
                </c:pt>
                <c:pt idx="11445">
                  <c:v>8.8771725289767664E-2</c:v>
                </c:pt>
                <c:pt idx="11446">
                  <c:v>8.877076756647255E-2</c:v>
                </c:pt>
                <c:pt idx="11447">
                  <c:v>8.87610428892463E-2</c:v>
                </c:pt>
                <c:pt idx="11448">
                  <c:v>8.8732879264832032E-2</c:v>
                </c:pt>
                <c:pt idx="11449">
                  <c:v>8.8726495454880705E-2</c:v>
                </c:pt>
                <c:pt idx="11450">
                  <c:v>8.8721505712174784E-2</c:v>
                </c:pt>
                <c:pt idx="11451">
                  <c:v>8.8703596336142679E-2</c:v>
                </c:pt>
                <c:pt idx="11452">
                  <c:v>8.8702925896139331E-2</c:v>
                </c:pt>
                <c:pt idx="11453">
                  <c:v>8.8702833616147128E-2</c:v>
                </c:pt>
                <c:pt idx="11454">
                  <c:v>8.8698045398052747E-2</c:v>
                </c:pt>
                <c:pt idx="11455">
                  <c:v>8.8694754432526418E-2</c:v>
                </c:pt>
                <c:pt idx="11456">
                  <c:v>8.8694500367916956E-2</c:v>
                </c:pt>
                <c:pt idx="11457">
                  <c:v>8.8690824254577E-2</c:v>
                </c:pt>
                <c:pt idx="11458">
                  <c:v>8.8687058853649456E-2</c:v>
                </c:pt>
                <c:pt idx="11459">
                  <c:v>8.867503547531401E-2</c:v>
                </c:pt>
                <c:pt idx="11460">
                  <c:v>8.8663829256959037E-2</c:v>
                </c:pt>
                <c:pt idx="11461">
                  <c:v>8.8657767551385019E-2</c:v>
                </c:pt>
                <c:pt idx="11462">
                  <c:v>8.8639756681064621E-2</c:v>
                </c:pt>
                <c:pt idx="11463">
                  <c:v>8.8625831753457687E-2</c:v>
                </c:pt>
                <c:pt idx="11464">
                  <c:v>8.8625705553172882E-2</c:v>
                </c:pt>
                <c:pt idx="11465">
                  <c:v>8.862476504891896E-2</c:v>
                </c:pt>
                <c:pt idx="11466">
                  <c:v>8.8615932444658194E-2</c:v>
                </c:pt>
                <c:pt idx="11467">
                  <c:v>8.8614414929557198E-2</c:v>
                </c:pt>
                <c:pt idx="11468">
                  <c:v>8.8603806301064444E-2</c:v>
                </c:pt>
                <c:pt idx="11469">
                  <c:v>8.8601065434210646E-2</c:v>
                </c:pt>
                <c:pt idx="11470">
                  <c:v>8.8600537354301456E-2</c:v>
                </c:pt>
                <c:pt idx="11471">
                  <c:v>8.8598231700025176E-2</c:v>
                </c:pt>
                <c:pt idx="11472">
                  <c:v>8.8594686312736148E-2</c:v>
                </c:pt>
                <c:pt idx="11473">
                  <c:v>8.8589883492956462E-2</c:v>
                </c:pt>
                <c:pt idx="11474">
                  <c:v>8.8582601590629292E-2</c:v>
                </c:pt>
                <c:pt idx="11475">
                  <c:v>8.8580265853287113E-2</c:v>
                </c:pt>
                <c:pt idx="11476">
                  <c:v>8.8568199859352409E-2</c:v>
                </c:pt>
                <c:pt idx="11477">
                  <c:v>8.8560477722283509E-2</c:v>
                </c:pt>
                <c:pt idx="11478">
                  <c:v>8.8559229655356078E-2</c:v>
                </c:pt>
                <c:pt idx="11479">
                  <c:v>8.8545961839168019E-2</c:v>
                </c:pt>
                <c:pt idx="11480">
                  <c:v>8.854519118607318E-2</c:v>
                </c:pt>
                <c:pt idx="11481">
                  <c:v>8.853864294160145E-2</c:v>
                </c:pt>
                <c:pt idx="11482">
                  <c:v>8.8524158140763906E-2</c:v>
                </c:pt>
                <c:pt idx="11483">
                  <c:v>8.8520538290836462E-2</c:v>
                </c:pt>
                <c:pt idx="11484">
                  <c:v>8.8512193921186963E-2</c:v>
                </c:pt>
                <c:pt idx="11485">
                  <c:v>8.8498167723287127E-2</c:v>
                </c:pt>
                <c:pt idx="11486">
                  <c:v>8.8490860131099719E-2</c:v>
                </c:pt>
                <c:pt idx="11487">
                  <c:v>8.8489237416754213E-2</c:v>
                </c:pt>
                <c:pt idx="11488">
                  <c:v>8.8486202262041999E-2</c:v>
                </c:pt>
                <c:pt idx="11489">
                  <c:v>8.8478109026369184E-2</c:v>
                </c:pt>
                <c:pt idx="11490">
                  <c:v>8.8465898758413888E-2</c:v>
                </c:pt>
                <c:pt idx="11491">
                  <c:v>8.846546550419522E-2</c:v>
                </c:pt>
                <c:pt idx="11492">
                  <c:v>8.8462056187048277E-2</c:v>
                </c:pt>
                <c:pt idx="11493">
                  <c:v>8.8445483636790737E-2</c:v>
                </c:pt>
                <c:pt idx="11494">
                  <c:v>8.8444490651748767E-2</c:v>
                </c:pt>
                <c:pt idx="11495">
                  <c:v>8.8442868723973736E-2</c:v>
                </c:pt>
                <c:pt idx="11496">
                  <c:v>8.8434553058258203E-2</c:v>
                </c:pt>
                <c:pt idx="11497">
                  <c:v>8.8431624243295065E-2</c:v>
                </c:pt>
                <c:pt idx="11498">
                  <c:v>8.8427454747470408E-2</c:v>
                </c:pt>
                <c:pt idx="11499">
                  <c:v>8.842489767272034E-2</c:v>
                </c:pt>
                <c:pt idx="11500">
                  <c:v>8.8420831114078696E-2</c:v>
                </c:pt>
                <c:pt idx="11501">
                  <c:v>8.841863020060986E-2</c:v>
                </c:pt>
                <c:pt idx="11502">
                  <c:v>8.8414844461041489E-2</c:v>
                </c:pt>
                <c:pt idx="11503">
                  <c:v>8.8411982443645898E-2</c:v>
                </c:pt>
                <c:pt idx="11504">
                  <c:v>8.840888814356207E-2</c:v>
                </c:pt>
                <c:pt idx="11505">
                  <c:v>8.8403552683626749E-2</c:v>
                </c:pt>
                <c:pt idx="11506">
                  <c:v>8.8401982912014676E-2</c:v>
                </c:pt>
                <c:pt idx="11507">
                  <c:v>8.8401484146232376E-2</c:v>
                </c:pt>
                <c:pt idx="11508">
                  <c:v>8.8397367504269686E-2</c:v>
                </c:pt>
                <c:pt idx="11509">
                  <c:v>8.8394423421266619E-2</c:v>
                </c:pt>
                <c:pt idx="11510">
                  <c:v>8.8385172531135037E-2</c:v>
                </c:pt>
                <c:pt idx="11511">
                  <c:v>8.8379715095307149E-2</c:v>
                </c:pt>
                <c:pt idx="11512">
                  <c:v>8.8379062614438314E-2</c:v>
                </c:pt>
                <c:pt idx="11513">
                  <c:v>8.8374971241150138E-2</c:v>
                </c:pt>
                <c:pt idx="11514">
                  <c:v>8.8371766563215465E-2</c:v>
                </c:pt>
                <c:pt idx="11515">
                  <c:v>8.8369341490530925E-2</c:v>
                </c:pt>
                <c:pt idx="11516">
                  <c:v>8.835652198872275E-2</c:v>
                </c:pt>
                <c:pt idx="11517">
                  <c:v>8.8339820458190985E-2</c:v>
                </c:pt>
                <c:pt idx="11518">
                  <c:v>8.8331977340757539E-2</c:v>
                </c:pt>
                <c:pt idx="11519">
                  <c:v>8.8327561228239787E-2</c:v>
                </c:pt>
                <c:pt idx="11520">
                  <c:v>8.832458038458478E-2</c:v>
                </c:pt>
                <c:pt idx="11521">
                  <c:v>8.8314144963982225E-2</c:v>
                </c:pt>
                <c:pt idx="11522">
                  <c:v>8.8273573917046405E-2</c:v>
                </c:pt>
                <c:pt idx="11523">
                  <c:v>8.8272743304542947E-2</c:v>
                </c:pt>
                <c:pt idx="11524">
                  <c:v>8.8257590473320116E-2</c:v>
                </c:pt>
                <c:pt idx="11525">
                  <c:v>8.8256103519489301E-2</c:v>
                </c:pt>
                <c:pt idx="11526">
                  <c:v>8.8251789357668087E-2</c:v>
                </c:pt>
                <c:pt idx="11527">
                  <c:v>8.8230352524665268E-2</c:v>
                </c:pt>
                <c:pt idx="11528">
                  <c:v>8.8223659452927233E-2</c:v>
                </c:pt>
                <c:pt idx="11529">
                  <c:v>8.8218624869833492E-2</c:v>
                </c:pt>
                <c:pt idx="11530">
                  <c:v>8.8218356404200268E-2</c:v>
                </c:pt>
                <c:pt idx="11531">
                  <c:v>8.8209578796637392E-2</c:v>
                </c:pt>
                <c:pt idx="11532">
                  <c:v>8.8207981021985682E-2</c:v>
                </c:pt>
                <c:pt idx="11533">
                  <c:v>8.8201561814134258E-2</c:v>
                </c:pt>
                <c:pt idx="11534">
                  <c:v>8.8197458241869281E-2</c:v>
                </c:pt>
                <c:pt idx="11535">
                  <c:v>8.8196938463142097E-2</c:v>
                </c:pt>
                <c:pt idx="11536">
                  <c:v>8.8191160477205072E-2</c:v>
                </c:pt>
                <c:pt idx="11537">
                  <c:v>8.8189807480771237E-2</c:v>
                </c:pt>
                <c:pt idx="11538">
                  <c:v>8.8183429943540878E-2</c:v>
                </c:pt>
                <c:pt idx="11539">
                  <c:v>8.8168429323049899E-2</c:v>
                </c:pt>
                <c:pt idx="11540">
                  <c:v>8.8163161840006263E-2</c:v>
                </c:pt>
                <c:pt idx="11541">
                  <c:v>8.8160927409083989E-2</c:v>
                </c:pt>
                <c:pt idx="11542">
                  <c:v>8.8160780243198567E-2</c:v>
                </c:pt>
                <c:pt idx="11543">
                  <c:v>8.8160146189384961E-2</c:v>
                </c:pt>
                <c:pt idx="11544">
                  <c:v>8.8158338569269704E-2</c:v>
                </c:pt>
                <c:pt idx="11545">
                  <c:v>8.8155827538806075E-2</c:v>
                </c:pt>
                <c:pt idx="11546">
                  <c:v>8.8153167729056472E-2</c:v>
                </c:pt>
                <c:pt idx="11547">
                  <c:v>8.8143619351770217E-2</c:v>
                </c:pt>
                <c:pt idx="11548">
                  <c:v>8.8129372212493742E-2</c:v>
                </c:pt>
                <c:pt idx="11549">
                  <c:v>8.8118330986870747E-2</c:v>
                </c:pt>
                <c:pt idx="11550">
                  <c:v>8.8115199694744059E-2</c:v>
                </c:pt>
                <c:pt idx="11551">
                  <c:v>8.8113321166186934E-2</c:v>
                </c:pt>
                <c:pt idx="11552">
                  <c:v>8.8113010576016129E-2</c:v>
                </c:pt>
                <c:pt idx="11553">
                  <c:v>8.811005267616534E-2</c:v>
                </c:pt>
                <c:pt idx="11554">
                  <c:v>8.8109793406280154E-2</c:v>
                </c:pt>
                <c:pt idx="11555">
                  <c:v>8.8107088851956616E-2</c:v>
                </c:pt>
                <c:pt idx="11556">
                  <c:v>8.8104737085280244E-2</c:v>
                </c:pt>
                <c:pt idx="11557">
                  <c:v>8.8103719269377087E-2</c:v>
                </c:pt>
                <c:pt idx="11558">
                  <c:v>8.8102365632549723E-2</c:v>
                </c:pt>
                <c:pt idx="11559">
                  <c:v>8.8097822648771695E-2</c:v>
                </c:pt>
                <c:pt idx="11560">
                  <c:v>8.8095205803299756E-2</c:v>
                </c:pt>
                <c:pt idx="11561">
                  <c:v>8.8094251797742593E-2</c:v>
                </c:pt>
                <c:pt idx="11562">
                  <c:v>8.8090431510332745E-2</c:v>
                </c:pt>
                <c:pt idx="11563">
                  <c:v>8.8087370900159112E-2</c:v>
                </c:pt>
                <c:pt idx="11564">
                  <c:v>8.8070244362965025E-2</c:v>
                </c:pt>
                <c:pt idx="11565">
                  <c:v>8.8065585394231427E-2</c:v>
                </c:pt>
                <c:pt idx="11566">
                  <c:v>8.8041816373385914E-2</c:v>
                </c:pt>
                <c:pt idx="11567">
                  <c:v>8.8033969761484421E-2</c:v>
                </c:pt>
                <c:pt idx="11568">
                  <c:v>8.8028166581557363E-2</c:v>
                </c:pt>
                <c:pt idx="11569">
                  <c:v>8.8026104399138105E-2</c:v>
                </c:pt>
                <c:pt idx="11570">
                  <c:v>8.8025156576083383E-2</c:v>
                </c:pt>
                <c:pt idx="11571">
                  <c:v>8.8015850513267213E-2</c:v>
                </c:pt>
                <c:pt idx="11572">
                  <c:v>8.8014052595047798E-2</c:v>
                </c:pt>
                <c:pt idx="11573">
                  <c:v>8.8008735236543525E-2</c:v>
                </c:pt>
                <c:pt idx="11574">
                  <c:v>8.8004673793165442E-2</c:v>
                </c:pt>
                <c:pt idx="11575">
                  <c:v>8.8001961211324975E-2</c:v>
                </c:pt>
                <c:pt idx="11576">
                  <c:v>8.8001035474818384E-2</c:v>
                </c:pt>
                <c:pt idx="11577">
                  <c:v>8.7999775773997035E-2</c:v>
                </c:pt>
                <c:pt idx="11578">
                  <c:v>8.7995953350500949E-2</c:v>
                </c:pt>
                <c:pt idx="11579">
                  <c:v>8.7980248899357003E-2</c:v>
                </c:pt>
                <c:pt idx="11580">
                  <c:v>8.7970438389027572E-2</c:v>
                </c:pt>
                <c:pt idx="11581">
                  <c:v>8.7967555315461632E-2</c:v>
                </c:pt>
                <c:pt idx="11582">
                  <c:v>8.796675773327027E-2</c:v>
                </c:pt>
                <c:pt idx="11583">
                  <c:v>8.7966554652928422E-2</c:v>
                </c:pt>
                <c:pt idx="11584">
                  <c:v>8.7966351865145426E-2</c:v>
                </c:pt>
                <c:pt idx="11585">
                  <c:v>8.7952461062507842E-2</c:v>
                </c:pt>
                <c:pt idx="11586">
                  <c:v>8.7947387199125787E-2</c:v>
                </c:pt>
                <c:pt idx="11587">
                  <c:v>8.7947305305428977E-2</c:v>
                </c:pt>
                <c:pt idx="11588">
                  <c:v>8.7936456467011204E-2</c:v>
                </c:pt>
                <c:pt idx="11589">
                  <c:v>8.7928811252546604E-2</c:v>
                </c:pt>
                <c:pt idx="11590">
                  <c:v>8.7928151238812216E-2</c:v>
                </c:pt>
                <c:pt idx="11591">
                  <c:v>8.7923725240027187E-2</c:v>
                </c:pt>
                <c:pt idx="11592">
                  <c:v>8.790436671517439E-2</c:v>
                </c:pt>
                <c:pt idx="11593">
                  <c:v>8.7901864280897815E-2</c:v>
                </c:pt>
                <c:pt idx="11594">
                  <c:v>8.7899759021439192E-2</c:v>
                </c:pt>
                <c:pt idx="11595">
                  <c:v>8.7898280715003385E-2</c:v>
                </c:pt>
                <c:pt idx="11596">
                  <c:v>8.7888433494451954E-2</c:v>
                </c:pt>
                <c:pt idx="11597">
                  <c:v>8.7876898183021399E-2</c:v>
                </c:pt>
                <c:pt idx="11598">
                  <c:v>8.787391740063781E-2</c:v>
                </c:pt>
                <c:pt idx="11599">
                  <c:v>8.7866904670076809E-2</c:v>
                </c:pt>
                <c:pt idx="11600">
                  <c:v>8.7862755494135927E-2</c:v>
                </c:pt>
                <c:pt idx="11601">
                  <c:v>8.7840200015483955E-2</c:v>
                </c:pt>
                <c:pt idx="11602">
                  <c:v>8.783877310873385E-2</c:v>
                </c:pt>
                <c:pt idx="11603">
                  <c:v>8.7837480736271789E-2</c:v>
                </c:pt>
                <c:pt idx="11604">
                  <c:v>8.7823933969200768E-2</c:v>
                </c:pt>
                <c:pt idx="11605">
                  <c:v>8.7814290192654063E-2</c:v>
                </c:pt>
                <c:pt idx="11606">
                  <c:v>8.7810762545164733E-2</c:v>
                </c:pt>
                <c:pt idx="11607">
                  <c:v>8.7797363680779783E-2</c:v>
                </c:pt>
                <c:pt idx="11608">
                  <c:v>8.7783891426942012E-2</c:v>
                </c:pt>
                <c:pt idx="11609">
                  <c:v>8.7780935759073586E-2</c:v>
                </c:pt>
                <c:pt idx="11610">
                  <c:v>8.7778874987834724E-2</c:v>
                </c:pt>
                <c:pt idx="11611">
                  <c:v>8.7778238874643949E-2</c:v>
                </c:pt>
                <c:pt idx="11612">
                  <c:v>8.7776099059700241E-2</c:v>
                </c:pt>
                <c:pt idx="11613">
                  <c:v>8.7764182485327011E-2</c:v>
                </c:pt>
                <c:pt idx="11614">
                  <c:v>8.7761285363578842E-2</c:v>
                </c:pt>
                <c:pt idx="11615">
                  <c:v>8.7751835009600196E-2</c:v>
                </c:pt>
                <c:pt idx="11616">
                  <c:v>8.7750559643447287E-2</c:v>
                </c:pt>
                <c:pt idx="11617">
                  <c:v>8.7745998229629002E-2</c:v>
                </c:pt>
                <c:pt idx="11618">
                  <c:v>8.7739130747517213E-2</c:v>
                </c:pt>
                <c:pt idx="11619">
                  <c:v>8.7736800647200644E-2</c:v>
                </c:pt>
                <c:pt idx="11620">
                  <c:v>8.7730384286211646E-2</c:v>
                </c:pt>
                <c:pt idx="11621">
                  <c:v>8.7728271172050634E-2</c:v>
                </c:pt>
                <c:pt idx="11622">
                  <c:v>8.7727510853306337E-2</c:v>
                </c:pt>
                <c:pt idx="11623">
                  <c:v>8.7715984552246856E-2</c:v>
                </c:pt>
                <c:pt idx="11624">
                  <c:v>8.7710641922601945E-2</c:v>
                </c:pt>
                <c:pt idx="11625">
                  <c:v>8.7702492159771189E-2</c:v>
                </c:pt>
                <c:pt idx="11626">
                  <c:v>8.7689185400962863E-2</c:v>
                </c:pt>
                <c:pt idx="11627">
                  <c:v>8.7687781811701337E-2</c:v>
                </c:pt>
                <c:pt idx="11628">
                  <c:v>8.7680986130377697E-2</c:v>
                </c:pt>
                <c:pt idx="11629">
                  <c:v>8.7679593077442566E-2</c:v>
                </c:pt>
                <c:pt idx="11630">
                  <c:v>8.7675614200381391E-2</c:v>
                </c:pt>
                <c:pt idx="11631">
                  <c:v>8.767225328041614E-2</c:v>
                </c:pt>
                <c:pt idx="11632">
                  <c:v>8.7671135577247331E-2</c:v>
                </c:pt>
                <c:pt idx="11633">
                  <c:v>8.76686857507053E-2</c:v>
                </c:pt>
                <c:pt idx="11634">
                  <c:v>8.7662847975662136E-2</c:v>
                </c:pt>
                <c:pt idx="11635">
                  <c:v>8.7658591600595803E-2</c:v>
                </c:pt>
                <c:pt idx="11636">
                  <c:v>8.7657092010115387E-2</c:v>
                </c:pt>
                <c:pt idx="11637">
                  <c:v>8.7655914954810704E-2</c:v>
                </c:pt>
                <c:pt idx="11638">
                  <c:v>8.7651859930825818E-2</c:v>
                </c:pt>
                <c:pt idx="11639">
                  <c:v>8.7649149403321122E-2</c:v>
                </c:pt>
                <c:pt idx="11640">
                  <c:v>8.7645878498941704E-2</c:v>
                </c:pt>
                <c:pt idx="11641">
                  <c:v>8.7639165800373661E-2</c:v>
                </c:pt>
                <c:pt idx="11642">
                  <c:v>8.763515183530475E-2</c:v>
                </c:pt>
                <c:pt idx="11643">
                  <c:v>8.7634537549521649E-2</c:v>
                </c:pt>
                <c:pt idx="11644">
                  <c:v>8.7625334320012058E-2</c:v>
                </c:pt>
                <c:pt idx="11645">
                  <c:v>8.7608612568825336E-2</c:v>
                </c:pt>
                <c:pt idx="11646">
                  <c:v>8.7602190904792238E-2</c:v>
                </c:pt>
                <c:pt idx="11647">
                  <c:v>8.7598863128054191E-2</c:v>
                </c:pt>
                <c:pt idx="11648">
                  <c:v>8.7598775215234279E-2</c:v>
                </c:pt>
                <c:pt idx="11649">
                  <c:v>8.7579753773390251E-2</c:v>
                </c:pt>
                <c:pt idx="11650">
                  <c:v>8.7555071272025206E-2</c:v>
                </c:pt>
                <c:pt idx="11651">
                  <c:v>8.7552589532152961E-2</c:v>
                </c:pt>
                <c:pt idx="11652">
                  <c:v>8.7552518079331343E-2</c:v>
                </c:pt>
                <c:pt idx="11653">
                  <c:v>8.7549692833537598E-2</c:v>
                </c:pt>
                <c:pt idx="11654">
                  <c:v>8.7533459075327377E-2</c:v>
                </c:pt>
                <c:pt idx="11655">
                  <c:v>8.7524295003866937E-2</c:v>
                </c:pt>
                <c:pt idx="11656">
                  <c:v>8.75220682183072E-2</c:v>
                </c:pt>
                <c:pt idx="11657">
                  <c:v>8.7518105587681971E-2</c:v>
                </c:pt>
                <c:pt idx="11658">
                  <c:v>8.75134188469118E-2</c:v>
                </c:pt>
                <c:pt idx="11659">
                  <c:v>8.7492906148369756E-2</c:v>
                </c:pt>
                <c:pt idx="11660">
                  <c:v>8.7492399852511823E-2</c:v>
                </c:pt>
                <c:pt idx="11661">
                  <c:v>8.7492198159420526E-2</c:v>
                </c:pt>
                <c:pt idx="11662">
                  <c:v>8.7492189209094393E-2</c:v>
                </c:pt>
                <c:pt idx="11663">
                  <c:v>8.7472132865092603E-2</c:v>
                </c:pt>
                <c:pt idx="11664">
                  <c:v>8.7471119474549164E-2</c:v>
                </c:pt>
                <c:pt idx="11665">
                  <c:v>8.7463400941709291E-2</c:v>
                </c:pt>
                <c:pt idx="11666">
                  <c:v>8.7463298248022486E-2</c:v>
                </c:pt>
                <c:pt idx="11667">
                  <c:v>8.745477114932905E-2</c:v>
                </c:pt>
                <c:pt idx="11668">
                  <c:v>8.7450457936755085E-2</c:v>
                </c:pt>
                <c:pt idx="11669">
                  <c:v>8.7437900625177131E-2</c:v>
                </c:pt>
                <c:pt idx="11670">
                  <c:v>8.7437849928316422E-2</c:v>
                </c:pt>
                <c:pt idx="11671">
                  <c:v>8.743507204595112E-2</c:v>
                </c:pt>
                <c:pt idx="11672">
                  <c:v>8.7434713111096893E-2</c:v>
                </c:pt>
                <c:pt idx="11673">
                  <c:v>8.7429286763477429E-2</c:v>
                </c:pt>
                <c:pt idx="11674">
                  <c:v>8.7418810831524987E-2</c:v>
                </c:pt>
                <c:pt idx="11675">
                  <c:v>8.7413712530299517E-2</c:v>
                </c:pt>
                <c:pt idx="11676">
                  <c:v>8.738882067940397E-2</c:v>
                </c:pt>
                <c:pt idx="11677">
                  <c:v>8.7388764919598766E-2</c:v>
                </c:pt>
                <c:pt idx="11678">
                  <c:v>8.7385849615348121E-2</c:v>
                </c:pt>
                <c:pt idx="11679">
                  <c:v>8.7381585918517315E-2</c:v>
                </c:pt>
                <c:pt idx="11680">
                  <c:v>8.7381110216516719E-2</c:v>
                </c:pt>
                <c:pt idx="11681">
                  <c:v>8.7377068943927938E-2</c:v>
                </c:pt>
                <c:pt idx="11682">
                  <c:v>8.7376855784444443E-2</c:v>
                </c:pt>
                <c:pt idx="11683">
                  <c:v>8.737282779731842E-2</c:v>
                </c:pt>
                <c:pt idx="11684">
                  <c:v>8.736995212094005E-2</c:v>
                </c:pt>
                <c:pt idx="11685">
                  <c:v>8.7368960752089372E-2</c:v>
                </c:pt>
                <c:pt idx="11686">
                  <c:v>8.7368686810339533E-2</c:v>
                </c:pt>
                <c:pt idx="11687">
                  <c:v>8.7367993018997808E-2</c:v>
                </c:pt>
                <c:pt idx="11688">
                  <c:v>8.7367819586687087E-2</c:v>
                </c:pt>
                <c:pt idx="11689">
                  <c:v>8.7366595793960264E-2</c:v>
                </c:pt>
                <c:pt idx="11690">
                  <c:v>8.7366322131636684E-2</c:v>
                </c:pt>
                <c:pt idx="11691">
                  <c:v>8.7355790176010195E-2</c:v>
                </c:pt>
                <c:pt idx="11692">
                  <c:v>8.7351692256829802E-2</c:v>
                </c:pt>
                <c:pt idx="11693">
                  <c:v>8.7349797774397331E-2</c:v>
                </c:pt>
                <c:pt idx="11694">
                  <c:v>8.7340585917506028E-2</c:v>
                </c:pt>
                <c:pt idx="11695">
                  <c:v>8.734049164499999E-2</c:v>
                </c:pt>
                <c:pt idx="11696">
                  <c:v>8.733471291288987E-2</c:v>
                </c:pt>
                <c:pt idx="11697">
                  <c:v>8.7324309493778937E-2</c:v>
                </c:pt>
                <c:pt idx="11698">
                  <c:v>8.7315512459525055E-2</c:v>
                </c:pt>
                <c:pt idx="11699">
                  <c:v>8.7311145930099268E-2</c:v>
                </c:pt>
                <c:pt idx="11700">
                  <c:v>8.7287994777052069E-2</c:v>
                </c:pt>
                <c:pt idx="11701">
                  <c:v>8.7278672420818521E-2</c:v>
                </c:pt>
                <c:pt idx="11702">
                  <c:v>8.7275817482150977E-2</c:v>
                </c:pt>
                <c:pt idx="11703">
                  <c:v>8.7266936445941634E-2</c:v>
                </c:pt>
                <c:pt idx="11704">
                  <c:v>8.7264837315354157E-2</c:v>
                </c:pt>
                <c:pt idx="11705">
                  <c:v>8.7264760262850738E-2</c:v>
                </c:pt>
                <c:pt idx="11706">
                  <c:v>8.7255943999498264E-2</c:v>
                </c:pt>
                <c:pt idx="11707">
                  <c:v>8.7255157706005532E-2</c:v>
                </c:pt>
                <c:pt idx="11708">
                  <c:v>8.7244810236488252E-2</c:v>
                </c:pt>
                <c:pt idx="11709">
                  <c:v>8.7239124413533348E-2</c:v>
                </c:pt>
                <c:pt idx="11710">
                  <c:v>8.7235703438993534E-2</c:v>
                </c:pt>
                <c:pt idx="11711">
                  <c:v>8.7232504044785691E-2</c:v>
                </c:pt>
                <c:pt idx="11712">
                  <c:v>8.7230386512414021E-2</c:v>
                </c:pt>
                <c:pt idx="11713">
                  <c:v>8.7229950213771501E-2</c:v>
                </c:pt>
                <c:pt idx="11714">
                  <c:v>8.7213165784388702E-2</c:v>
                </c:pt>
                <c:pt idx="11715">
                  <c:v>8.719836156230347E-2</c:v>
                </c:pt>
                <c:pt idx="11716">
                  <c:v>8.7196992920853519E-2</c:v>
                </c:pt>
                <c:pt idx="11717">
                  <c:v>8.7195656394085719E-2</c:v>
                </c:pt>
                <c:pt idx="11718">
                  <c:v>8.7188026427937423E-2</c:v>
                </c:pt>
                <c:pt idx="11719">
                  <c:v>8.7186112389086801E-2</c:v>
                </c:pt>
                <c:pt idx="11720">
                  <c:v>8.7175821092876277E-2</c:v>
                </c:pt>
                <c:pt idx="11721">
                  <c:v>8.7170018484290915E-2</c:v>
                </c:pt>
                <c:pt idx="11722">
                  <c:v>8.7157300253341244E-2</c:v>
                </c:pt>
                <c:pt idx="11723">
                  <c:v>8.7148191198945499E-2</c:v>
                </c:pt>
                <c:pt idx="11724">
                  <c:v>8.7115958970107377E-2</c:v>
                </c:pt>
                <c:pt idx="11725">
                  <c:v>8.7112472824605047E-2</c:v>
                </c:pt>
                <c:pt idx="11726">
                  <c:v>8.7111946652842775E-2</c:v>
                </c:pt>
                <c:pt idx="11727">
                  <c:v>8.7111315503469136E-2</c:v>
                </c:pt>
                <c:pt idx="11728">
                  <c:v>8.7091024258333261E-2</c:v>
                </c:pt>
                <c:pt idx="11729">
                  <c:v>8.7088305437944324E-2</c:v>
                </c:pt>
                <c:pt idx="11730">
                  <c:v>8.7084610336742821E-2</c:v>
                </c:pt>
                <c:pt idx="11731">
                  <c:v>8.7082612786368349E-2</c:v>
                </c:pt>
                <c:pt idx="11732">
                  <c:v>8.7080865955061842E-2</c:v>
                </c:pt>
                <c:pt idx="11733">
                  <c:v>8.7078135278335134E-2</c:v>
                </c:pt>
                <c:pt idx="11734">
                  <c:v>8.7068730565905819E-2</c:v>
                </c:pt>
                <c:pt idx="11735">
                  <c:v>8.7066152140613529E-2</c:v>
                </c:pt>
                <c:pt idx="11736">
                  <c:v>8.7057821812097327E-2</c:v>
                </c:pt>
                <c:pt idx="11737">
                  <c:v>8.7046482834225031E-2</c:v>
                </c:pt>
                <c:pt idx="11738">
                  <c:v>8.70460240848039E-2</c:v>
                </c:pt>
                <c:pt idx="11739">
                  <c:v>8.7044131745756897E-2</c:v>
                </c:pt>
                <c:pt idx="11740">
                  <c:v>8.7043444579328111E-2</c:v>
                </c:pt>
                <c:pt idx="11741">
                  <c:v>8.7041754556537593E-2</c:v>
                </c:pt>
                <c:pt idx="11742">
                  <c:v>8.7037144172363537E-2</c:v>
                </c:pt>
                <c:pt idx="11743">
                  <c:v>8.7021682156324096E-2</c:v>
                </c:pt>
                <c:pt idx="11744">
                  <c:v>8.7004839970811668E-2</c:v>
                </c:pt>
                <c:pt idx="11745">
                  <c:v>8.6993443488076139E-2</c:v>
                </c:pt>
                <c:pt idx="11746">
                  <c:v>8.6979702656998975E-2</c:v>
                </c:pt>
                <c:pt idx="11747">
                  <c:v>8.6976661804639588E-2</c:v>
                </c:pt>
                <c:pt idx="11748">
                  <c:v>8.6971770718920705E-2</c:v>
                </c:pt>
                <c:pt idx="11749">
                  <c:v>8.6968561002571942E-2</c:v>
                </c:pt>
                <c:pt idx="11750">
                  <c:v>8.6955845127267048E-2</c:v>
                </c:pt>
                <c:pt idx="11751">
                  <c:v>8.6942273745550303E-2</c:v>
                </c:pt>
                <c:pt idx="11752">
                  <c:v>8.6941899092957006E-2</c:v>
                </c:pt>
                <c:pt idx="11753">
                  <c:v>8.693952557730969E-2</c:v>
                </c:pt>
                <c:pt idx="11754">
                  <c:v>8.6938721405556238E-2</c:v>
                </c:pt>
                <c:pt idx="11755">
                  <c:v>8.6935839712278834E-2</c:v>
                </c:pt>
                <c:pt idx="11756">
                  <c:v>8.6935412863670625E-2</c:v>
                </c:pt>
                <c:pt idx="11757">
                  <c:v>8.6935136718158501E-2</c:v>
                </c:pt>
                <c:pt idx="11758">
                  <c:v>8.6928944913632317E-2</c:v>
                </c:pt>
                <c:pt idx="11759">
                  <c:v>8.6928780153606375E-2</c:v>
                </c:pt>
                <c:pt idx="11760">
                  <c:v>8.6925408300674439E-2</c:v>
                </c:pt>
                <c:pt idx="11761">
                  <c:v>8.692273372576198E-2</c:v>
                </c:pt>
                <c:pt idx="11762">
                  <c:v>8.6917508125480339E-2</c:v>
                </c:pt>
                <c:pt idx="11763">
                  <c:v>8.6917412768957342E-2</c:v>
                </c:pt>
                <c:pt idx="11764">
                  <c:v>8.690728221193908E-2</c:v>
                </c:pt>
                <c:pt idx="11765">
                  <c:v>8.6906545984293981E-2</c:v>
                </c:pt>
                <c:pt idx="11766">
                  <c:v>8.6904617245229007E-2</c:v>
                </c:pt>
                <c:pt idx="11767">
                  <c:v>8.6900831817150082E-2</c:v>
                </c:pt>
                <c:pt idx="11768">
                  <c:v>8.6899507873723414E-2</c:v>
                </c:pt>
                <c:pt idx="11769">
                  <c:v>8.6897775320691401E-2</c:v>
                </c:pt>
                <c:pt idx="11770">
                  <c:v>8.68937969292502E-2</c:v>
                </c:pt>
                <c:pt idx="11771">
                  <c:v>8.6881578425759109E-2</c:v>
                </c:pt>
                <c:pt idx="11772">
                  <c:v>8.6856529450266881E-2</c:v>
                </c:pt>
                <c:pt idx="11773">
                  <c:v>8.6854870410357596E-2</c:v>
                </c:pt>
                <c:pt idx="11774">
                  <c:v>8.6840366271258282E-2</c:v>
                </c:pt>
                <c:pt idx="11775">
                  <c:v>8.6833916847465026E-2</c:v>
                </c:pt>
                <c:pt idx="11776">
                  <c:v>8.6831216390887409E-2</c:v>
                </c:pt>
                <c:pt idx="11777">
                  <c:v>8.6828547805507972E-2</c:v>
                </c:pt>
                <c:pt idx="11778">
                  <c:v>8.682659806345773E-2</c:v>
                </c:pt>
                <c:pt idx="11779">
                  <c:v>8.6814988009180555E-2</c:v>
                </c:pt>
                <c:pt idx="11780">
                  <c:v>8.6799420367857635E-2</c:v>
                </c:pt>
                <c:pt idx="11781">
                  <c:v>8.6798764570172854E-2</c:v>
                </c:pt>
                <c:pt idx="11782">
                  <c:v>8.6794142133336055E-2</c:v>
                </c:pt>
                <c:pt idx="11783">
                  <c:v>8.6789944478441655E-2</c:v>
                </c:pt>
                <c:pt idx="11784">
                  <c:v>8.6787631269983609E-2</c:v>
                </c:pt>
                <c:pt idx="11785">
                  <c:v>8.6778468105375872E-2</c:v>
                </c:pt>
                <c:pt idx="11786">
                  <c:v>8.6776205969054332E-2</c:v>
                </c:pt>
                <c:pt idx="11787">
                  <c:v>8.6774200398216553E-2</c:v>
                </c:pt>
                <c:pt idx="11788">
                  <c:v>8.6773819613370912E-2</c:v>
                </c:pt>
                <c:pt idx="11789">
                  <c:v>8.6760657185507017E-2</c:v>
                </c:pt>
                <c:pt idx="11790">
                  <c:v>8.6750814876980747E-2</c:v>
                </c:pt>
                <c:pt idx="11791">
                  <c:v>8.6750741877265169E-2</c:v>
                </c:pt>
                <c:pt idx="11792">
                  <c:v>8.6747866958886713E-2</c:v>
                </c:pt>
                <c:pt idx="11793">
                  <c:v>8.6739705210726659E-2</c:v>
                </c:pt>
                <c:pt idx="11794">
                  <c:v>8.6737886593534111E-2</c:v>
                </c:pt>
                <c:pt idx="11795">
                  <c:v>8.6734926779360205E-2</c:v>
                </c:pt>
                <c:pt idx="11796">
                  <c:v>8.6733763795250135E-2</c:v>
                </c:pt>
                <c:pt idx="11797">
                  <c:v>8.6729979055340869E-2</c:v>
                </c:pt>
                <c:pt idx="11798">
                  <c:v>8.6728411237424974E-2</c:v>
                </c:pt>
                <c:pt idx="11799">
                  <c:v>8.6727556645369117E-2</c:v>
                </c:pt>
                <c:pt idx="11800">
                  <c:v>8.6718675494847339E-2</c:v>
                </c:pt>
                <c:pt idx="11801">
                  <c:v>8.671371749175813E-2</c:v>
                </c:pt>
                <c:pt idx="11802">
                  <c:v>8.6711208351273827E-2</c:v>
                </c:pt>
                <c:pt idx="11803">
                  <c:v>8.6708080839196192E-2</c:v>
                </c:pt>
                <c:pt idx="11804">
                  <c:v>8.6706492393888099E-2</c:v>
                </c:pt>
                <c:pt idx="11805">
                  <c:v>8.6700634253902467E-2</c:v>
                </c:pt>
                <c:pt idx="11806">
                  <c:v>8.66965184880433E-2</c:v>
                </c:pt>
                <c:pt idx="11807">
                  <c:v>8.669630557110751E-2</c:v>
                </c:pt>
                <c:pt idx="11808">
                  <c:v>8.669495990736116E-2</c:v>
                </c:pt>
                <c:pt idx="11809">
                  <c:v>8.6661068573772274E-2</c:v>
                </c:pt>
                <c:pt idx="11810">
                  <c:v>8.6656121262194338E-2</c:v>
                </c:pt>
                <c:pt idx="11811">
                  <c:v>8.6645524569975221E-2</c:v>
                </c:pt>
                <c:pt idx="11812">
                  <c:v>8.6641528469534115E-2</c:v>
                </c:pt>
                <c:pt idx="11813">
                  <c:v>8.6638368251475709E-2</c:v>
                </c:pt>
                <c:pt idx="11814">
                  <c:v>8.6637808209895431E-2</c:v>
                </c:pt>
                <c:pt idx="11815">
                  <c:v>8.6635269027103418E-2</c:v>
                </c:pt>
                <c:pt idx="11816">
                  <c:v>8.6619227758400044E-2</c:v>
                </c:pt>
                <c:pt idx="11817">
                  <c:v>8.6617565575377267E-2</c:v>
                </c:pt>
                <c:pt idx="11818">
                  <c:v>8.6610286648169305E-2</c:v>
                </c:pt>
                <c:pt idx="11819">
                  <c:v>8.6604574012724811E-2</c:v>
                </c:pt>
                <c:pt idx="11820">
                  <c:v>8.6596458034243262E-2</c:v>
                </c:pt>
                <c:pt idx="11821">
                  <c:v>8.659479178859443E-2</c:v>
                </c:pt>
                <c:pt idx="11822">
                  <c:v>8.6591164604436666E-2</c:v>
                </c:pt>
                <c:pt idx="11823">
                  <c:v>8.6590792921525273E-2</c:v>
                </c:pt>
                <c:pt idx="11824">
                  <c:v>8.6579851698389554E-2</c:v>
                </c:pt>
                <c:pt idx="11825">
                  <c:v>8.6579670345280635E-2</c:v>
                </c:pt>
                <c:pt idx="11826">
                  <c:v>8.6553299645947643E-2</c:v>
                </c:pt>
                <c:pt idx="11827">
                  <c:v>8.6547279464093255E-2</c:v>
                </c:pt>
                <c:pt idx="11828">
                  <c:v>8.6546385306067647E-2</c:v>
                </c:pt>
                <c:pt idx="11829">
                  <c:v>8.6545691871141028E-2</c:v>
                </c:pt>
                <c:pt idx="11830">
                  <c:v>8.6530785348282929E-2</c:v>
                </c:pt>
                <c:pt idx="11831">
                  <c:v>8.6527169339616239E-2</c:v>
                </c:pt>
                <c:pt idx="11832">
                  <c:v>8.652256719476939E-2</c:v>
                </c:pt>
                <c:pt idx="11833">
                  <c:v>8.6495173494624822E-2</c:v>
                </c:pt>
                <c:pt idx="11834">
                  <c:v>8.6490541909028135E-2</c:v>
                </c:pt>
                <c:pt idx="11835">
                  <c:v>8.6483225114793519E-2</c:v>
                </c:pt>
                <c:pt idx="11836">
                  <c:v>8.6456269033871339E-2</c:v>
                </c:pt>
                <c:pt idx="11837">
                  <c:v>8.6450847336104072E-2</c:v>
                </c:pt>
                <c:pt idx="11838">
                  <c:v>8.644533583448856E-2</c:v>
                </c:pt>
                <c:pt idx="11839">
                  <c:v>8.6444278334006822E-2</c:v>
                </c:pt>
                <c:pt idx="11840">
                  <c:v>8.6439144259490092E-2</c:v>
                </c:pt>
                <c:pt idx="11841">
                  <c:v>8.643885828252984E-2</c:v>
                </c:pt>
                <c:pt idx="11842">
                  <c:v>8.6438045005610711E-2</c:v>
                </c:pt>
                <c:pt idx="11843">
                  <c:v>8.6432190726721661E-2</c:v>
                </c:pt>
                <c:pt idx="11844">
                  <c:v>8.6428402045395036E-2</c:v>
                </c:pt>
                <c:pt idx="11845">
                  <c:v>8.641925299777567E-2</c:v>
                </c:pt>
                <c:pt idx="11846">
                  <c:v>8.6409062010358681E-2</c:v>
                </c:pt>
                <c:pt idx="11847">
                  <c:v>8.6407248708104942E-2</c:v>
                </c:pt>
                <c:pt idx="11848">
                  <c:v>8.6406785397299984E-2</c:v>
                </c:pt>
                <c:pt idx="11849">
                  <c:v>8.6402915078653386E-2</c:v>
                </c:pt>
                <c:pt idx="11850">
                  <c:v>8.6391245244950898E-2</c:v>
                </c:pt>
                <c:pt idx="11851">
                  <c:v>8.6386866431254053E-2</c:v>
                </c:pt>
                <c:pt idx="11852">
                  <c:v>8.6381812715589257E-2</c:v>
                </c:pt>
                <c:pt idx="11853">
                  <c:v>8.637782764638173E-2</c:v>
                </c:pt>
                <c:pt idx="11854">
                  <c:v>8.6370146679721455E-2</c:v>
                </c:pt>
                <c:pt idx="11855">
                  <c:v>8.6367663574314371E-2</c:v>
                </c:pt>
                <c:pt idx="11856">
                  <c:v>8.6366345878685608E-2</c:v>
                </c:pt>
                <c:pt idx="11857">
                  <c:v>8.6355828555444825E-2</c:v>
                </c:pt>
                <c:pt idx="11858">
                  <c:v>8.6349263506383264E-2</c:v>
                </c:pt>
                <c:pt idx="11859">
                  <c:v>8.6341343259659961E-2</c:v>
                </c:pt>
                <c:pt idx="11860">
                  <c:v>8.633530725585363E-2</c:v>
                </c:pt>
                <c:pt idx="11861">
                  <c:v>8.6333020427027007E-2</c:v>
                </c:pt>
                <c:pt idx="11862">
                  <c:v>8.6331551024034059E-2</c:v>
                </c:pt>
                <c:pt idx="11863">
                  <c:v>8.6328171936811346E-2</c:v>
                </c:pt>
                <c:pt idx="11864">
                  <c:v>8.6325736537427158E-2</c:v>
                </c:pt>
                <c:pt idx="11865">
                  <c:v>8.6318162280959454E-2</c:v>
                </c:pt>
                <c:pt idx="11866">
                  <c:v>8.6311849331281998E-2</c:v>
                </c:pt>
                <c:pt idx="11867">
                  <c:v>8.6310275975895426E-2</c:v>
                </c:pt>
                <c:pt idx="11868">
                  <c:v>8.630970210600003E-2</c:v>
                </c:pt>
                <c:pt idx="11869">
                  <c:v>8.6307027667142586E-2</c:v>
                </c:pt>
                <c:pt idx="11870">
                  <c:v>8.630325700888182E-2</c:v>
                </c:pt>
                <c:pt idx="11871">
                  <c:v>8.628603024139396E-2</c:v>
                </c:pt>
                <c:pt idx="11872">
                  <c:v>8.6280084765642612E-2</c:v>
                </c:pt>
                <c:pt idx="11873">
                  <c:v>8.6252481806312273E-2</c:v>
                </c:pt>
                <c:pt idx="11874">
                  <c:v>8.6244081693736749E-2</c:v>
                </c:pt>
                <c:pt idx="11875">
                  <c:v>8.623877487802746E-2</c:v>
                </c:pt>
                <c:pt idx="11876">
                  <c:v>8.6235922399050272E-2</c:v>
                </c:pt>
                <c:pt idx="11877">
                  <c:v>8.6226697947772643E-2</c:v>
                </c:pt>
                <c:pt idx="11878">
                  <c:v>8.622556618834934E-2</c:v>
                </c:pt>
                <c:pt idx="11879">
                  <c:v>8.6213902561519493E-2</c:v>
                </c:pt>
                <c:pt idx="11880">
                  <c:v>8.6205852482456824E-2</c:v>
                </c:pt>
                <c:pt idx="11881">
                  <c:v>8.6199781771467254E-2</c:v>
                </c:pt>
                <c:pt idx="11882">
                  <c:v>8.6197031981605304E-2</c:v>
                </c:pt>
                <c:pt idx="11883">
                  <c:v>8.6194089217806635E-2</c:v>
                </c:pt>
                <c:pt idx="11884">
                  <c:v>8.6191249562563133E-2</c:v>
                </c:pt>
                <c:pt idx="11885">
                  <c:v>8.619119368295626E-2</c:v>
                </c:pt>
                <c:pt idx="11886">
                  <c:v>8.6188398908071839E-2</c:v>
                </c:pt>
                <c:pt idx="11887">
                  <c:v>8.6184155684502689E-2</c:v>
                </c:pt>
                <c:pt idx="11888">
                  <c:v>8.6164164349809197E-2</c:v>
                </c:pt>
                <c:pt idx="11889">
                  <c:v>8.6158196489858174E-2</c:v>
                </c:pt>
                <c:pt idx="11890">
                  <c:v>8.6157653994752767E-2</c:v>
                </c:pt>
                <c:pt idx="11891">
                  <c:v>8.6152695150548936E-2</c:v>
                </c:pt>
                <c:pt idx="11892">
                  <c:v>8.6152348381937693E-2</c:v>
                </c:pt>
                <c:pt idx="11893">
                  <c:v>8.6148311393235769E-2</c:v>
                </c:pt>
                <c:pt idx="11894">
                  <c:v>8.6117456830074074E-2</c:v>
                </c:pt>
                <c:pt idx="11895">
                  <c:v>8.6113280009193119E-2</c:v>
                </c:pt>
                <c:pt idx="11896">
                  <c:v>8.6112321602987915E-2</c:v>
                </c:pt>
                <c:pt idx="11897">
                  <c:v>8.6111836447782628E-2</c:v>
                </c:pt>
                <c:pt idx="11898">
                  <c:v>8.6110976943821915E-2</c:v>
                </c:pt>
                <c:pt idx="11899">
                  <c:v>8.6108755669456818E-2</c:v>
                </c:pt>
                <c:pt idx="11900">
                  <c:v>8.6102729906732733E-2</c:v>
                </c:pt>
                <c:pt idx="11901">
                  <c:v>8.6089126914012132E-2</c:v>
                </c:pt>
                <c:pt idx="11902">
                  <c:v>8.6083451748561829E-2</c:v>
                </c:pt>
                <c:pt idx="11903">
                  <c:v>8.6076403204815036E-2</c:v>
                </c:pt>
                <c:pt idx="11904">
                  <c:v>8.6071333200362643E-2</c:v>
                </c:pt>
                <c:pt idx="11905">
                  <c:v>8.6069491515470956E-2</c:v>
                </c:pt>
                <c:pt idx="11906">
                  <c:v>8.6060292986428519E-2</c:v>
                </c:pt>
                <c:pt idx="11907">
                  <c:v>8.6057560752532902E-2</c:v>
                </c:pt>
                <c:pt idx="11908">
                  <c:v>8.6045274932088217E-2</c:v>
                </c:pt>
                <c:pt idx="11909">
                  <c:v>8.6037930951428171E-2</c:v>
                </c:pt>
                <c:pt idx="11910">
                  <c:v>8.6034943496041433E-2</c:v>
                </c:pt>
                <c:pt idx="11911">
                  <c:v>8.6030479133173535E-2</c:v>
                </c:pt>
                <c:pt idx="11912">
                  <c:v>8.6028659632129259E-2</c:v>
                </c:pt>
                <c:pt idx="11913">
                  <c:v>8.6021143696828992E-2</c:v>
                </c:pt>
                <c:pt idx="11914">
                  <c:v>8.6012412462846508E-2</c:v>
                </c:pt>
                <c:pt idx="11915">
                  <c:v>8.6006947328175376E-2</c:v>
                </c:pt>
                <c:pt idx="11916">
                  <c:v>8.6003677899363959E-2</c:v>
                </c:pt>
                <c:pt idx="11917">
                  <c:v>8.6001030070148338E-2</c:v>
                </c:pt>
                <c:pt idx="11918">
                  <c:v>8.5999345181208914E-2</c:v>
                </c:pt>
                <c:pt idx="11919">
                  <c:v>8.5981210555528056E-2</c:v>
                </c:pt>
                <c:pt idx="11920">
                  <c:v>8.5967747828918611E-2</c:v>
                </c:pt>
                <c:pt idx="11921">
                  <c:v>8.5953338946253746E-2</c:v>
                </c:pt>
                <c:pt idx="11922">
                  <c:v>8.594573793837873E-2</c:v>
                </c:pt>
                <c:pt idx="11923">
                  <c:v>8.594258368713685E-2</c:v>
                </c:pt>
                <c:pt idx="11924">
                  <c:v>8.5932397065639682E-2</c:v>
                </c:pt>
                <c:pt idx="11925">
                  <c:v>8.5930506092933318E-2</c:v>
                </c:pt>
                <c:pt idx="11926">
                  <c:v>8.5920032961452772E-2</c:v>
                </c:pt>
                <c:pt idx="11927">
                  <c:v>8.5917723005217203E-2</c:v>
                </c:pt>
                <c:pt idx="11928">
                  <c:v>8.5899416561741757E-2</c:v>
                </c:pt>
                <c:pt idx="11929">
                  <c:v>8.5897599892072837E-2</c:v>
                </c:pt>
                <c:pt idx="11930">
                  <c:v>8.589586856230734E-2</c:v>
                </c:pt>
                <c:pt idx="11931">
                  <c:v>8.5888200365409492E-2</c:v>
                </c:pt>
                <c:pt idx="11932">
                  <c:v>8.5886793091929425E-2</c:v>
                </c:pt>
                <c:pt idx="11933">
                  <c:v>8.587598928464904E-2</c:v>
                </c:pt>
                <c:pt idx="11934">
                  <c:v>8.5872739598204337E-2</c:v>
                </c:pt>
                <c:pt idx="11935">
                  <c:v>8.5864481276470589E-2</c:v>
                </c:pt>
                <c:pt idx="11936">
                  <c:v>8.5851981693579868E-2</c:v>
                </c:pt>
                <c:pt idx="11937">
                  <c:v>8.5840915693342859E-2</c:v>
                </c:pt>
                <c:pt idx="11938">
                  <c:v>8.5836795727884732E-2</c:v>
                </c:pt>
                <c:pt idx="11939">
                  <c:v>8.5835389281575691E-2</c:v>
                </c:pt>
                <c:pt idx="11940">
                  <c:v>8.5826040113297655E-2</c:v>
                </c:pt>
                <c:pt idx="11941">
                  <c:v>8.5824393565519227E-2</c:v>
                </c:pt>
                <c:pt idx="11942">
                  <c:v>8.5807767277354743E-2</c:v>
                </c:pt>
                <c:pt idx="11943">
                  <c:v>8.5801013909179671E-2</c:v>
                </c:pt>
                <c:pt idx="11944">
                  <c:v>8.5796338882773965E-2</c:v>
                </c:pt>
                <c:pt idx="11945">
                  <c:v>8.5794967187412141E-2</c:v>
                </c:pt>
                <c:pt idx="11946">
                  <c:v>8.5790844064634664E-2</c:v>
                </c:pt>
                <c:pt idx="11947">
                  <c:v>8.5788590878190032E-2</c:v>
                </c:pt>
                <c:pt idx="11948">
                  <c:v>8.5783741905394104E-2</c:v>
                </c:pt>
                <c:pt idx="11949">
                  <c:v>8.5774606865744479E-2</c:v>
                </c:pt>
                <c:pt idx="11950">
                  <c:v>8.5762893455547162E-2</c:v>
                </c:pt>
                <c:pt idx="11951">
                  <c:v>8.5762675959423426E-2</c:v>
                </c:pt>
                <c:pt idx="11952">
                  <c:v>8.5760041753086533E-2</c:v>
                </c:pt>
                <c:pt idx="11953">
                  <c:v>8.5748889702727607E-2</c:v>
                </c:pt>
                <c:pt idx="11954">
                  <c:v>8.574866966622513E-2</c:v>
                </c:pt>
                <c:pt idx="11955">
                  <c:v>8.5747572292990459E-2</c:v>
                </c:pt>
                <c:pt idx="11956">
                  <c:v>8.5729779752616295E-2</c:v>
                </c:pt>
                <c:pt idx="11957">
                  <c:v>8.572745536102834E-2</c:v>
                </c:pt>
                <c:pt idx="11958">
                  <c:v>8.5714616418475498E-2</c:v>
                </c:pt>
                <c:pt idx="11959">
                  <c:v>8.570742197998818E-2</c:v>
                </c:pt>
                <c:pt idx="11960">
                  <c:v>8.5704770604016822E-2</c:v>
                </c:pt>
                <c:pt idx="11961">
                  <c:v>8.5702647038223223E-2</c:v>
                </c:pt>
                <c:pt idx="11962">
                  <c:v>8.5702407897109686E-2</c:v>
                </c:pt>
                <c:pt idx="11963">
                  <c:v>8.5684144072829149E-2</c:v>
                </c:pt>
                <c:pt idx="11964">
                  <c:v>8.567770188842723E-2</c:v>
                </c:pt>
                <c:pt idx="11965">
                  <c:v>8.5675505008852876E-2</c:v>
                </c:pt>
                <c:pt idx="11966">
                  <c:v>8.5669841275790401E-2</c:v>
                </c:pt>
                <c:pt idx="11967">
                  <c:v>8.5652981987459631E-2</c:v>
                </c:pt>
                <c:pt idx="11968">
                  <c:v>8.5650812906865506E-2</c:v>
                </c:pt>
                <c:pt idx="11969">
                  <c:v>8.5648405010110312E-2</c:v>
                </c:pt>
                <c:pt idx="11970">
                  <c:v>8.5646640468590024E-2</c:v>
                </c:pt>
                <c:pt idx="11971">
                  <c:v>8.5636772320631604E-2</c:v>
                </c:pt>
                <c:pt idx="11972">
                  <c:v>8.5628603900533257E-2</c:v>
                </c:pt>
                <c:pt idx="11973">
                  <c:v>8.5619837540062041E-2</c:v>
                </c:pt>
                <c:pt idx="11974">
                  <c:v>8.5619724634226888E-2</c:v>
                </c:pt>
                <c:pt idx="11975">
                  <c:v>8.5610903990086154E-2</c:v>
                </c:pt>
                <c:pt idx="11976">
                  <c:v>8.5582613880611155E-2</c:v>
                </c:pt>
                <c:pt idx="11977">
                  <c:v>8.5516847201435667E-2</c:v>
                </c:pt>
                <c:pt idx="11978">
                  <c:v>8.5514604731082675E-2</c:v>
                </c:pt>
                <c:pt idx="11979">
                  <c:v>8.551192514040476E-2</c:v>
                </c:pt>
                <c:pt idx="11980">
                  <c:v>8.5510538964542873E-2</c:v>
                </c:pt>
                <c:pt idx="11981">
                  <c:v>8.5508357246768599E-2</c:v>
                </c:pt>
                <c:pt idx="11982">
                  <c:v>8.5506058114534364E-2</c:v>
                </c:pt>
                <c:pt idx="11983">
                  <c:v>8.5504434657363293E-2</c:v>
                </c:pt>
                <c:pt idx="11984">
                  <c:v>8.5502265922197562E-2</c:v>
                </c:pt>
                <c:pt idx="11985">
                  <c:v>8.5491000593910141E-2</c:v>
                </c:pt>
                <c:pt idx="11986">
                  <c:v>8.5481041455922682E-2</c:v>
                </c:pt>
                <c:pt idx="11987">
                  <c:v>8.5479245496689976E-2</c:v>
                </c:pt>
                <c:pt idx="11988">
                  <c:v>8.5474843424275707E-2</c:v>
                </c:pt>
                <c:pt idx="11989">
                  <c:v>8.5470839000458321E-2</c:v>
                </c:pt>
                <c:pt idx="11990">
                  <c:v>8.5462664202206648E-2</c:v>
                </c:pt>
                <c:pt idx="11991">
                  <c:v>8.5462660412094632E-2</c:v>
                </c:pt>
                <c:pt idx="11992">
                  <c:v>8.5453919952381913E-2</c:v>
                </c:pt>
                <c:pt idx="11993">
                  <c:v>8.544564847570052E-2</c:v>
                </c:pt>
                <c:pt idx="11994">
                  <c:v>8.5434656512603818E-2</c:v>
                </c:pt>
                <c:pt idx="11995">
                  <c:v>8.5423839921700731E-2</c:v>
                </c:pt>
                <c:pt idx="11996">
                  <c:v>8.5415848840572475E-2</c:v>
                </c:pt>
                <c:pt idx="11997">
                  <c:v>8.5415185519614106E-2</c:v>
                </c:pt>
                <c:pt idx="11998">
                  <c:v>8.5413938207441559E-2</c:v>
                </c:pt>
                <c:pt idx="11999">
                  <c:v>8.5404125034594158E-2</c:v>
                </c:pt>
                <c:pt idx="12000">
                  <c:v>8.539026517780704E-2</c:v>
                </c:pt>
                <c:pt idx="12001">
                  <c:v>8.538734019351886E-2</c:v>
                </c:pt>
                <c:pt idx="12002">
                  <c:v>8.5385061636106097E-2</c:v>
                </c:pt>
                <c:pt idx="12003">
                  <c:v>8.5383388507701136E-2</c:v>
                </c:pt>
                <c:pt idx="12004">
                  <c:v>8.5381422902777296E-2</c:v>
                </c:pt>
                <c:pt idx="12005">
                  <c:v>8.5379877051968131E-2</c:v>
                </c:pt>
                <c:pt idx="12006">
                  <c:v>8.5375745219502835E-2</c:v>
                </c:pt>
                <c:pt idx="12007">
                  <c:v>8.5366101395269692E-2</c:v>
                </c:pt>
                <c:pt idx="12008">
                  <c:v>8.5351292948989049E-2</c:v>
                </c:pt>
                <c:pt idx="12009">
                  <c:v>8.5340385064651067E-2</c:v>
                </c:pt>
                <c:pt idx="12010">
                  <c:v>8.5326543485425538E-2</c:v>
                </c:pt>
                <c:pt idx="12011">
                  <c:v>8.5316196468526062E-2</c:v>
                </c:pt>
                <c:pt idx="12012">
                  <c:v>8.5310651471577431E-2</c:v>
                </c:pt>
                <c:pt idx="12013">
                  <c:v>8.5297546978923E-2</c:v>
                </c:pt>
                <c:pt idx="12014">
                  <c:v>8.5290747711280201E-2</c:v>
                </c:pt>
                <c:pt idx="12015">
                  <c:v>8.5290531643056916E-2</c:v>
                </c:pt>
                <c:pt idx="12016">
                  <c:v>8.5289282577548933E-2</c:v>
                </c:pt>
                <c:pt idx="12017">
                  <c:v>8.5283819822267112E-2</c:v>
                </c:pt>
                <c:pt idx="12018">
                  <c:v>8.5278130973989077E-2</c:v>
                </c:pt>
                <c:pt idx="12019">
                  <c:v>8.5250757535273738E-2</c:v>
                </c:pt>
                <c:pt idx="12020">
                  <c:v>8.5242237702382775E-2</c:v>
                </c:pt>
                <c:pt idx="12021">
                  <c:v>8.5240498840262635E-2</c:v>
                </c:pt>
                <c:pt idx="12022">
                  <c:v>8.5238849343197115E-2</c:v>
                </c:pt>
                <c:pt idx="12023">
                  <c:v>8.5231059586504149E-2</c:v>
                </c:pt>
                <c:pt idx="12024">
                  <c:v>8.5210175661422013E-2</c:v>
                </c:pt>
                <c:pt idx="12025">
                  <c:v>8.5198726006014691E-2</c:v>
                </c:pt>
                <c:pt idx="12026">
                  <c:v>8.5198218684689686E-2</c:v>
                </c:pt>
                <c:pt idx="12027">
                  <c:v>8.5188763468952711E-2</c:v>
                </c:pt>
                <c:pt idx="12028">
                  <c:v>8.518867328206596E-2</c:v>
                </c:pt>
                <c:pt idx="12029">
                  <c:v>8.5180582545086564E-2</c:v>
                </c:pt>
                <c:pt idx="12030">
                  <c:v>8.5147914501152347E-2</c:v>
                </c:pt>
                <c:pt idx="12031">
                  <c:v>8.5147393534591401E-2</c:v>
                </c:pt>
                <c:pt idx="12032">
                  <c:v>8.5143436323652955E-2</c:v>
                </c:pt>
                <c:pt idx="12033">
                  <c:v>8.5142187917585155E-2</c:v>
                </c:pt>
                <c:pt idx="12034">
                  <c:v>8.5140604764184752E-2</c:v>
                </c:pt>
                <c:pt idx="12035">
                  <c:v>8.5129878311669863E-2</c:v>
                </c:pt>
                <c:pt idx="12036">
                  <c:v>8.5113084638823527E-2</c:v>
                </c:pt>
                <c:pt idx="12037">
                  <c:v>8.5111632559269804E-2</c:v>
                </c:pt>
                <c:pt idx="12038">
                  <c:v>8.5101302008337126E-2</c:v>
                </c:pt>
                <c:pt idx="12039">
                  <c:v>8.5100852089709328E-2</c:v>
                </c:pt>
                <c:pt idx="12040">
                  <c:v>8.5096499363027073E-2</c:v>
                </c:pt>
                <c:pt idx="12041">
                  <c:v>8.5094321460384731E-2</c:v>
                </c:pt>
                <c:pt idx="12042">
                  <c:v>8.5085469817165804E-2</c:v>
                </c:pt>
                <c:pt idx="12043">
                  <c:v>8.5083165577174255E-2</c:v>
                </c:pt>
                <c:pt idx="12044">
                  <c:v>8.5083160421263723E-2</c:v>
                </c:pt>
                <c:pt idx="12045">
                  <c:v>8.5082940924310277E-2</c:v>
                </c:pt>
                <c:pt idx="12046">
                  <c:v>8.5077101700600413E-2</c:v>
                </c:pt>
                <c:pt idx="12047">
                  <c:v>8.5065976465726473E-2</c:v>
                </c:pt>
                <c:pt idx="12048">
                  <c:v>8.5065200192086493E-2</c:v>
                </c:pt>
                <c:pt idx="12049">
                  <c:v>8.5063469643039832E-2</c:v>
                </c:pt>
                <c:pt idx="12050">
                  <c:v>8.5061286625613353E-2</c:v>
                </c:pt>
                <c:pt idx="12051">
                  <c:v>8.5053114016796508E-2</c:v>
                </c:pt>
                <c:pt idx="12052">
                  <c:v>8.5051847875998024E-2</c:v>
                </c:pt>
                <c:pt idx="12053">
                  <c:v>8.503061067650193E-2</c:v>
                </c:pt>
                <c:pt idx="12054">
                  <c:v>8.5019041997612635E-2</c:v>
                </c:pt>
                <c:pt idx="12055">
                  <c:v>8.5016510576006746E-2</c:v>
                </c:pt>
                <c:pt idx="12056">
                  <c:v>8.5015563032625155E-2</c:v>
                </c:pt>
                <c:pt idx="12057">
                  <c:v>8.4999172092657366E-2</c:v>
                </c:pt>
                <c:pt idx="12058">
                  <c:v>8.4993762423487565E-2</c:v>
                </c:pt>
                <c:pt idx="12059">
                  <c:v>8.4992539464844211E-2</c:v>
                </c:pt>
                <c:pt idx="12060">
                  <c:v>8.4991085082429627E-2</c:v>
                </c:pt>
                <c:pt idx="12061">
                  <c:v>8.4988185742823644E-2</c:v>
                </c:pt>
                <c:pt idx="12062">
                  <c:v>8.4982629457193218E-2</c:v>
                </c:pt>
                <c:pt idx="12063">
                  <c:v>8.4976826826469953E-2</c:v>
                </c:pt>
                <c:pt idx="12064">
                  <c:v>8.4973924218718952E-2</c:v>
                </c:pt>
                <c:pt idx="12065">
                  <c:v>8.4973576619468E-2</c:v>
                </c:pt>
                <c:pt idx="12066">
                  <c:v>8.4959709517532733E-2</c:v>
                </c:pt>
                <c:pt idx="12067">
                  <c:v>8.4949297673057145E-2</c:v>
                </c:pt>
                <c:pt idx="12068">
                  <c:v>8.4945207231025083E-2</c:v>
                </c:pt>
                <c:pt idx="12069">
                  <c:v>8.49371847098494E-2</c:v>
                </c:pt>
                <c:pt idx="12070">
                  <c:v>8.4936438152579521E-2</c:v>
                </c:pt>
                <c:pt idx="12071">
                  <c:v>8.493079163215729E-2</c:v>
                </c:pt>
                <c:pt idx="12072">
                  <c:v>8.4923743227790061E-2</c:v>
                </c:pt>
                <c:pt idx="12073">
                  <c:v>8.4919825626974685E-2</c:v>
                </c:pt>
                <c:pt idx="12074">
                  <c:v>8.4919431725802991E-2</c:v>
                </c:pt>
                <c:pt idx="12075">
                  <c:v>8.4901385052491923E-2</c:v>
                </c:pt>
                <c:pt idx="12076">
                  <c:v>8.4897833933625114E-2</c:v>
                </c:pt>
                <c:pt idx="12077">
                  <c:v>8.48936798045241E-2</c:v>
                </c:pt>
                <c:pt idx="12078">
                  <c:v>8.4863224466117076E-2</c:v>
                </c:pt>
                <c:pt idx="12079">
                  <c:v>8.486181762815824E-2</c:v>
                </c:pt>
                <c:pt idx="12080">
                  <c:v>8.4859621009819156E-2</c:v>
                </c:pt>
                <c:pt idx="12081">
                  <c:v>8.4854464110144801E-2</c:v>
                </c:pt>
                <c:pt idx="12082">
                  <c:v>8.4849562427564959E-2</c:v>
                </c:pt>
                <c:pt idx="12083">
                  <c:v>8.4848684963315074E-2</c:v>
                </c:pt>
                <c:pt idx="12084">
                  <c:v>8.4834938587970851E-2</c:v>
                </c:pt>
                <c:pt idx="12085">
                  <c:v>8.4834407714567239E-2</c:v>
                </c:pt>
                <c:pt idx="12086">
                  <c:v>8.4834045351077206E-2</c:v>
                </c:pt>
                <c:pt idx="12087">
                  <c:v>8.4833692820421705E-2</c:v>
                </c:pt>
                <c:pt idx="12088">
                  <c:v>8.4823718331744846E-2</c:v>
                </c:pt>
                <c:pt idx="12089">
                  <c:v>8.4821786131224333E-2</c:v>
                </c:pt>
                <c:pt idx="12090">
                  <c:v>8.4813961408251287E-2</c:v>
                </c:pt>
                <c:pt idx="12091">
                  <c:v>8.480097180852017E-2</c:v>
                </c:pt>
                <c:pt idx="12092">
                  <c:v>8.4796562025025654E-2</c:v>
                </c:pt>
                <c:pt idx="12093">
                  <c:v>8.4788492468810109E-2</c:v>
                </c:pt>
                <c:pt idx="12094">
                  <c:v>8.4786603061225235E-2</c:v>
                </c:pt>
                <c:pt idx="12095">
                  <c:v>8.4778684287928147E-2</c:v>
                </c:pt>
                <c:pt idx="12096">
                  <c:v>8.477791463624447E-2</c:v>
                </c:pt>
                <c:pt idx="12097">
                  <c:v>8.4763158249270248E-2</c:v>
                </c:pt>
                <c:pt idx="12098">
                  <c:v>8.4741370570351457E-2</c:v>
                </c:pt>
                <c:pt idx="12099">
                  <c:v>8.4737023588932897E-2</c:v>
                </c:pt>
                <c:pt idx="12100">
                  <c:v>8.4735329340940843E-2</c:v>
                </c:pt>
                <c:pt idx="12101">
                  <c:v>8.4735040302057751E-2</c:v>
                </c:pt>
                <c:pt idx="12102">
                  <c:v>8.4732123204334889E-2</c:v>
                </c:pt>
                <c:pt idx="12103">
                  <c:v>8.472804324487139E-2</c:v>
                </c:pt>
                <c:pt idx="12104">
                  <c:v>8.4726261113284032E-2</c:v>
                </c:pt>
                <c:pt idx="12105">
                  <c:v>8.4725692443968145E-2</c:v>
                </c:pt>
                <c:pt idx="12106">
                  <c:v>8.4725045235219842E-2</c:v>
                </c:pt>
                <c:pt idx="12107">
                  <c:v>8.4724726864900762E-2</c:v>
                </c:pt>
                <c:pt idx="12108">
                  <c:v>8.4721223586579963E-2</c:v>
                </c:pt>
                <c:pt idx="12109">
                  <c:v>8.4720332912430321E-2</c:v>
                </c:pt>
                <c:pt idx="12110">
                  <c:v>8.4717106839939743E-2</c:v>
                </c:pt>
                <c:pt idx="12111">
                  <c:v>8.4712207242049031E-2</c:v>
                </c:pt>
                <c:pt idx="12112">
                  <c:v>8.4706810852713157E-2</c:v>
                </c:pt>
                <c:pt idx="12113">
                  <c:v>8.469654308374916E-2</c:v>
                </c:pt>
                <c:pt idx="12114">
                  <c:v>8.4693380316603062E-2</c:v>
                </c:pt>
                <c:pt idx="12115">
                  <c:v>8.4690526333612196E-2</c:v>
                </c:pt>
                <c:pt idx="12116">
                  <c:v>8.4676560098359624E-2</c:v>
                </c:pt>
                <c:pt idx="12117">
                  <c:v>8.4675284102135345E-2</c:v>
                </c:pt>
                <c:pt idx="12118">
                  <c:v>8.4674929579264743E-2</c:v>
                </c:pt>
                <c:pt idx="12119">
                  <c:v>8.4672774859551325E-2</c:v>
                </c:pt>
                <c:pt idx="12120">
                  <c:v>8.4672070185483395E-2</c:v>
                </c:pt>
                <c:pt idx="12121">
                  <c:v>8.4662054549233978E-2</c:v>
                </c:pt>
                <c:pt idx="12122">
                  <c:v>8.4659295413156338E-2</c:v>
                </c:pt>
                <c:pt idx="12123">
                  <c:v>8.4656709719571038E-2</c:v>
                </c:pt>
                <c:pt idx="12124">
                  <c:v>8.464857834206202E-2</c:v>
                </c:pt>
                <c:pt idx="12125">
                  <c:v>8.4640385117154313E-2</c:v>
                </c:pt>
                <c:pt idx="12126">
                  <c:v>8.4636575351819676E-2</c:v>
                </c:pt>
                <c:pt idx="12127">
                  <c:v>8.4628932941021223E-2</c:v>
                </c:pt>
                <c:pt idx="12128">
                  <c:v>8.4626035266831282E-2</c:v>
                </c:pt>
                <c:pt idx="12129">
                  <c:v>8.4618473996661447E-2</c:v>
                </c:pt>
                <c:pt idx="12130">
                  <c:v>8.4611083385737487E-2</c:v>
                </c:pt>
                <c:pt idx="12131">
                  <c:v>8.4610668641793813E-2</c:v>
                </c:pt>
                <c:pt idx="12132">
                  <c:v>8.4610629970728282E-2</c:v>
                </c:pt>
                <c:pt idx="12133">
                  <c:v>8.4606594055650061E-2</c:v>
                </c:pt>
                <c:pt idx="12134">
                  <c:v>8.4600954079971535E-2</c:v>
                </c:pt>
                <c:pt idx="12135">
                  <c:v>8.4599443803586208E-2</c:v>
                </c:pt>
                <c:pt idx="12136">
                  <c:v>8.4587375746445648E-2</c:v>
                </c:pt>
                <c:pt idx="12137">
                  <c:v>8.457354672720295E-2</c:v>
                </c:pt>
                <c:pt idx="12138">
                  <c:v>8.4560173629054616E-2</c:v>
                </c:pt>
                <c:pt idx="12139">
                  <c:v>8.4556911781475716E-2</c:v>
                </c:pt>
                <c:pt idx="12140">
                  <c:v>8.4553025036570098E-2</c:v>
                </c:pt>
                <c:pt idx="12141">
                  <c:v>8.4546257527404203E-2</c:v>
                </c:pt>
                <c:pt idx="12142">
                  <c:v>8.4545594017618284E-2</c:v>
                </c:pt>
                <c:pt idx="12143">
                  <c:v>8.4527288017694824E-2</c:v>
                </c:pt>
                <c:pt idx="12144">
                  <c:v>8.4510767715046259E-2</c:v>
                </c:pt>
                <c:pt idx="12145">
                  <c:v>8.4497245933898305E-2</c:v>
                </c:pt>
                <c:pt idx="12146">
                  <c:v>8.4486383485125049E-2</c:v>
                </c:pt>
                <c:pt idx="12147">
                  <c:v>8.448591987292671E-2</c:v>
                </c:pt>
                <c:pt idx="12148">
                  <c:v>8.4484203066819391E-2</c:v>
                </c:pt>
                <c:pt idx="12149">
                  <c:v>8.4479091081894539E-2</c:v>
                </c:pt>
                <c:pt idx="12150">
                  <c:v>8.4478385761881214E-2</c:v>
                </c:pt>
                <c:pt idx="12151">
                  <c:v>8.4475034866535931E-2</c:v>
                </c:pt>
                <c:pt idx="12152">
                  <c:v>8.4474301087501591E-2</c:v>
                </c:pt>
                <c:pt idx="12153">
                  <c:v>8.4469202480775649E-2</c:v>
                </c:pt>
                <c:pt idx="12154">
                  <c:v>8.4463331224915533E-2</c:v>
                </c:pt>
                <c:pt idx="12155">
                  <c:v>8.4455628922520454E-2</c:v>
                </c:pt>
                <c:pt idx="12156">
                  <c:v>8.4454933486591596E-2</c:v>
                </c:pt>
                <c:pt idx="12157">
                  <c:v>8.4454540491307739E-2</c:v>
                </c:pt>
                <c:pt idx="12158">
                  <c:v>8.4445922704625614E-2</c:v>
                </c:pt>
                <c:pt idx="12159">
                  <c:v>8.4426359810655563E-2</c:v>
                </c:pt>
                <c:pt idx="12160">
                  <c:v>8.4423493347171502E-2</c:v>
                </c:pt>
                <c:pt idx="12161">
                  <c:v>8.4417620999927889E-2</c:v>
                </c:pt>
                <c:pt idx="12162">
                  <c:v>8.4397698247735117E-2</c:v>
                </c:pt>
                <c:pt idx="12163">
                  <c:v>8.4393152173341701E-2</c:v>
                </c:pt>
                <c:pt idx="12164">
                  <c:v>8.4391162051228208E-2</c:v>
                </c:pt>
                <c:pt idx="12165">
                  <c:v>8.4384167793729606E-2</c:v>
                </c:pt>
                <c:pt idx="12166">
                  <c:v>8.4353619903770508E-2</c:v>
                </c:pt>
                <c:pt idx="12167">
                  <c:v>8.4345458095741593E-2</c:v>
                </c:pt>
                <c:pt idx="12168">
                  <c:v>8.4336955122986737E-2</c:v>
                </c:pt>
                <c:pt idx="12169">
                  <c:v>8.4336622113359974E-2</c:v>
                </c:pt>
                <c:pt idx="12170">
                  <c:v>8.4326399020547352E-2</c:v>
                </c:pt>
                <c:pt idx="12171">
                  <c:v>8.4321667122700714E-2</c:v>
                </c:pt>
                <c:pt idx="12172">
                  <c:v>8.4316935522690636E-2</c:v>
                </c:pt>
                <c:pt idx="12173">
                  <c:v>8.431454877477168E-2</c:v>
                </c:pt>
                <c:pt idx="12174">
                  <c:v>8.431164667519038E-2</c:v>
                </c:pt>
                <c:pt idx="12175">
                  <c:v>8.4307208260954489E-2</c:v>
                </c:pt>
                <c:pt idx="12176">
                  <c:v>8.4279467748846634E-2</c:v>
                </c:pt>
                <c:pt idx="12177">
                  <c:v>8.4268935783488805E-2</c:v>
                </c:pt>
                <c:pt idx="12178">
                  <c:v>8.4264592118041493E-2</c:v>
                </c:pt>
                <c:pt idx="12179">
                  <c:v>8.4260096375263008E-2</c:v>
                </c:pt>
                <c:pt idx="12180">
                  <c:v>8.4256805546831182E-2</c:v>
                </c:pt>
                <c:pt idx="12181">
                  <c:v>8.4250189760886135E-2</c:v>
                </c:pt>
                <c:pt idx="12182">
                  <c:v>8.4244875649268372E-2</c:v>
                </c:pt>
                <c:pt idx="12183">
                  <c:v>8.4219993740176732E-2</c:v>
                </c:pt>
                <c:pt idx="12184">
                  <c:v>8.4210978069586648E-2</c:v>
                </c:pt>
                <c:pt idx="12185">
                  <c:v>8.4197792552953649E-2</c:v>
                </c:pt>
                <c:pt idx="12186">
                  <c:v>8.4196365659789746E-2</c:v>
                </c:pt>
                <c:pt idx="12187">
                  <c:v>8.4193741184340795E-2</c:v>
                </c:pt>
                <c:pt idx="12188">
                  <c:v>8.4192583566538318E-2</c:v>
                </c:pt>
                <c:pt idx="12189">
                  <c:v>8.4190584115373751E-2</c:v>
                </c:pt>
                <c:pt idx="12190">
                  <c:v>8.4167916521824912E-2</c:v>
                </c:pt>
                <c:pt idx="12191">
                  <c:v>8.4166060682204072E-2</c:v>
                </c:pt>
                <c:pt idx="12192">
                  <c:v>8.4143036712691868E-2</c:v>
                </c:pt>
                <c:pt idx="12193">
                  <c:v>8.4137630946146902E-2</c:v>
                </c:pt>
                <c:pt idx="12194">
                  <c:v>8.412466140493105E-2</c:v>
                </c:pt>
                <c:pt idx="12195">
                  <c:v>8.4107971464674219E-2</c:v>
                </c:pt>
                <c:pt idx="12196">
                  <c:v>8.4105424630514139E-2</c:v>
                </c:pt>
                <c:pt idx="12197">
                  <c:v>8.4104832428626597E-2</c:v>
                </c:pt>
                <c:pt idx="12198">
                  <c:v>8.4092099174926743E-2</c:v>
                </c:pt>
                <c:pt idx="12199">
                  <c:v>8.4091136151252105E-2</c:v>
                </c:pt>
                <c:pt idx="12200">
                  <c:v>8.4072781964973989E-2</c:v>
                </c:pt>
                <c:pt idx="12201">
                  <c:v>8.4065896775724083E-2</c:v>
                </c:pt>
                <c:pt idx="12202">
                  <c:v>8.4056605641438492E-2</c:v>
                </c:pt>
                <c:pt idx="12203">
                  <c:v>8.4053997755066751E-2</c:v>
                </c:pt>
                <c:pt idx="12204">
                  <c:v>8.4025533496058222E-2</c:v>
                </c:pt>
                <c:pt idx="12205">
                  <c:v>8.4018869746122229E-2</c:v>
                </c:pt>
                <c:pt idx="12206">
                  <c:v>8.401775123644202E-2</c:v>
                </c:pt>
                <c:pt idx="12207">
                  <c:v>8.4013028294260397E-2</c:v>
                </c:pt>
                <c:pt idx="12208">
                  <c:v>8.4001080641902925E-2</c:v>
                </c:pt>
                <c:pt idx="12209">
                  <c:v>8.4000621947679585E-2</c:v>
                </c:pt>
                <c:pt idx="12210">
                  <c:v>8.3998608231205488E-2</c:v>
                </c:pt>
                <c:pt idx="12211">
                  <c:v>8.399613148693684E-2</c:v>
                </c:pt>
                <c:pt idx="12212">
                  <c:v>8.3992366198574059E-2</c:v>
                </c:pt>
                <c:pt idx="12213">
                  <c:v>8.397462004170532E-2</c:v>
                </c:pt>
                <c:pt idx="12214">
                  <c:v>8.3962997700819414E-2</c:v>
                </c:pt>
                <c:pt idx="12215">
                  <c:v>8.3950658056475072E-2</c:v>
                </c:pt>
                <c:pt idx="12216">
                  <c:v>8.3950591948288925E-2</c:v>
                </c:pt>
                <c:pt idx="12217">
                  <c:v>8.3924128494726039E-2</c:v>
                </c:pt>
                <c:pt idx="12218">
                  <c:v>8.3919097303493131E-2</c:v>
                </c:pt>
                <c:pt idx="12219">
                  <c:v>8.3916442192151414E-2</c:v>
                </c:pt>
                <c:pt idx="12220">
                  <c:v>8.390666961268764E-2</c:v>
                </c:pt>
                <c:pt idx="12221">
                  <c:v>8.3903986205614234E-2</c:v>
                </c:pt>
                <c:pt idx="12222">
                  <c:v>8.39009599234804E-2</c:v>
                </c:pt>
                <c:pt idx="12223">
                  <c:v>8.3898273541794216E-2</c:v>
                </c:pt>
                <c:pt idx="12224">
                  <c:v>8.3877386664464287E-2</c:v>
                </c:pt>
                <c:pt idx="12225">
                  <c:v>8.3876683072424907E-2</c:v>
                </c:pt>
                <c:pt idx="12226">
                  <c:v>8.3876296810406953E-2</c:v>
                </c:pt>
                <c:pt idx="12227">
                  <c:v>8.3857282255412724E-2</c:v>
                </c:pt>
                <c:pt idx="12228">
                  <c:v>8.384215577255863E-2</c:v>
                </c:pt>
                <c:pt idx="12229">
                  <c:v>8.3834210386949257E-2</c:v>
                </c:pt>
                <c:pt idx="12230">
                  <c:v>8.3829306781141547E-2</c:v>
                </c:pt>
                <c:pt idx="12231">
                  <c:v>8.3820782540077576E-2</c:v>
                </c:pt>
                <c:pt idx="12232">
                  <c:v>8.3809716077119276E-2</c:v>
                </c:pt>
                <c:pt idx="12233">
                  <c:v>8.3809341643877391E-2</c:v>
                </c:pt>
                <c:pt idx="12234">
                  <c:v>8.3808340996407812E-2</c:v>
                </c:pt>
                <c:pt idx="12235">
                  <c:v>8.3807010564349846E-2</c:v>
                </c:pt>
                <c:pt idx="12236">
                  <c:v>8.3805864493652252E-2</c:v>
                </c:pt>
                <c:pt idx="12237">
                  <c:v>8.3798682463371063E-2</c:v>
                </c:pt>
                <c:pt idx="12238">
                  <c:v>8.3787887216190279E-2</c:v>
                </c:pt>
                <c:pt idx="12239">
                  <c:v>8.3785831838992839E-2</c:v>
                </c:pt>
                <c:pt idx="12240">
                  <c:v>8.3783863011655343E-2</c:v>
                </c:pt>
                <c:pt idx="12241">
                  <c:v>8.3782752070841404E-2</c:v>
                </c:pt>
                <c:pt idx="12242">
                  <c:v>8.3780903413482363E-2</c:v>
                </c:pt>
                <c:pt idx="12243">
                  <c:v>8.3777784841270769E-2</c:v>
                </c:pt>
                <c:pt idx="12244">
                  <c:v>8.3770127574383249E-2</c:v>
                </c:pt>
                <c:pt idx="12245">
                  <c:v>8.3769484535472671E-2</c:v>
                </c:pt>
                <c:pt idx="12246">
                  <c:v>8.3741122615285879E-2</c:v>
                </c:pt>
                <c:pt idx="12247">
                  <c:v>8.3721741394572988E-2</c:v>
                </c:pt>
                <c:pt idx="12248">
                  <c:v>8.3721063035169477E-2</c:v>
                </c:pt>
                <c:pt idx="12249">
                  <c:v>8.3707869386405426E-2</c:v>
                </c:pt>
                <c:pt idx="12250">
                  <c:v>8.3706444107436745E-2</c:v>
                </c:pt>
                <c:pt idx="12251">
                  <c:v>8.370041688686812E-2</c:v>
                </c:pt>
                <c:pt idx="12252">
                  <c:v>8.3698016666908473E-2</c:v>
                </c:pt>
                <c:pt idx="12253">
                  <c:v>8.367799319440615E-2</c:v>
                </c:pt>
                <c:pt idx="12254">
                  <c:v>8.3671811580692743E-2</c:v>
                </c:pt>
                <c:pt idx="12255">
                  <c:v>8.3670952378392727E-2</c:v>
                </c:pt>
                <c:pt idx="12256">
                  <c:v>8.3658576455090589E-2</c:v>
                </c:pt>
                <c:pt idx="12257">
                  <c:v>8.3656121544641721E-2</c:v>
                </c:pt>
                <c:pt idx="12258">
                  <c:v>8.3654118985757031E-2</c:v>
                </c:pt>
                <c:pt idx="12259">
                  <c:v>8.3621634788859714E-2</c:v>
                </c:pt>
                <c:pt idx="12260">
                  <c:v>8.36206048784046E-2</c:v>
                </c:pt>
                <c:pt idx="12261">
                  <c:v>8.3613206599004383E-2</c:v>
                </c:pt>
                <c:pt idx="12262">
                  <c:v>8.3598094895321551E-2</c:v>
                </c:pt>
                <c:pt idx="12263">
                  <c:v>8.359585326557735E-2</c:v>
                </c:pt>
                <c:pt idx="12264">
                  <c:v>8.359419911879469E-2</c:v>
                </c:pt>
                <c:pt idx="12265">
                  <c:v>8.3575119335477274E-2</c:v>
                </c:pt>
                <c:pt idx="12266">
                  <c:v>8.3571760133520884E-2</c:v>
                </c:pt>
                <c:pt idx="12267">
                  <c:v>8.3570307498743834E-2</c:v>
                </c:pt>
                <c:pt idx="12268">
                  <c:v>8.3543769790226957E-2</c:v>
                </c:pt>
                <c:pt idx="12269">
                  <c:v>8.3541211939031607E-2</c:v>
                </c:pt>
                <c:pt idx="12270">
                  <c:v>8.3520574641494857E-2</c:v>
                </c:pt>
                <c:pt idx="12271">
                  <c:v>8.3520387501859042E-2</c:v>
                </c:pt>
                <c:pt idx="12272">
                  <c:v>8.3511651381433558E-2</c:v>
                </c:pt>
                <c:pt idx="12273">
                  <c:v>8.3510627113207336E-2</c:v>
                </c:pt>
                <c:pt idx="12274">
                  <c:v>8.350356654567237E-2</c:v>
                </c:pt>
                <c:pt idx="12275">
                  <c:v>8.3496910594450913E-2</c:v>
                </c:pt>
                <c:pt idx="12276">
                  <c:v>8.3493777662048463E-2</c:v>
                </c:pt>
                <c:pt idx="12277">
                  <c:v>8.3486472245894505E-2</c:v>
                </c:pt>
                <c:pt idx="12278">
                  <c:v>8.3485837004353594E-2</c:v>
                </c:pt>
                <c:pt idx="12279">
                  <c:v>8.3479523489664406E-2</c:v>
                </c:pt>
                <c:pt idx="12280">
                  <c:v>8.3473441726897663E-2</c:v>
                </c:pt>
                <c:pt idx="12281">
                  <c:v>8.3465165863396931E-2</c:v>
                </c:pt>
                <c:pt idx="12282">
                  <c:v>8.3463650528849076E-2</c:v>
                </c:pt>
                <c:pt idx="12283">
                  <c:v>8.3453152833579639E-2</c:v>
                </c:pt>
                <c:pt idx="12284">
                  <c:v>8.3441712472155649E-2</c:v>
                </c:pt>
                <c:pt idx="12285">
                  <c:v>8.3433693985728516E-2</c:v>
                </c:pt>
                <c:pt idx="12286">
                  <c:v>8.3431395783574669E-2</c:v>
                </c:pt>
                <c:pt idx="12287">
                  <c:v>8.3405901372806304E-2</c:v>
                </c:pt>
                <c:pt idx="12288">
                  <c:v>8.3391613651863344E-2</c:v>
                </c:pt>
                <c:pt idx="12289">
                  <c:v>8.3388434701301237E-2</c:v>
                </c:pt>
                <c:pt idx="12290">
                  <c:v>8.338534219154678E-2</c:v>
                </c:pt>
                <c:pt idx="12291">
                  <c:v>8.3385194231536411E-2</c:v>
                </c:pt>
                <c:pt idx="12292">
                  <c:v>8.3365020238291079E-2</c:v>
                </c:pt>
                <c:pt idx="12293">
                  <c:v>8.336478147968647E-2</c:v>
                </c:pt>
                <c:pt idx="12294">
                  <c:v>8.3359529033870117E-2</c:v>
                </c:pt>
                <c:pt idx="12295">
                  <c:v>8.3357470774213335E-2</c:v>
                </c:pt>
                <c:pt idx="12296">
                  <c:v>8.3356294636538028E-2</c:v>
                </c:pt>
                <c:pt idx="12297">
                  <c:v>8.3352026720852235E-2</c:v>
                </c:pt>
                <c:pt idx="12298">
                  <c:v>8.3349619838327824E-2</c:v>
                </c:pt>
                <c:pt idx="12299">
                  <c:v>8.3348341472018223E-2</c:v>
                </c:pt>
                <c:pt idx="12300">
                  <c:v>8.3346767131027427E-2</c:v>
                </c:pt>
                <c:pt idx="12301">
                  <c:v>8.3338674306987146E-2</c:v>
                </c:pt>
                <c:pt idx="12302">
                  <c:v>8.3338547863457971E-2</c:v>
                </c:pt>
                <c:pt idx="12303">
                  <c:v>8.3333384614971973E-2</c:v>
                </c:pt>
                <c:pt idx="12304">
                  <c:v>8.3330066717510157E-2</c:v>
                </c:pt>
                <c:pt idx="12305">
                  <c:v>8.3329673465469531E-2</c:v>
                </c:pt>
                <c:pt idx="12306">
                  <c:v>8.3327788052060189E-2</c:v>
                </c:pt>
                <c:pt idx="12307">
                  <c:v>8.3326145069677032E-2</c:v>
                </c:pt>
                <c:pt idx="12308">
                  <c:v>8.3322013920837004E-2</c:v>
                </c:pt>
                <c:pt idx="12309">
                  <c:v>8.3319876318420971E-2</c:v>
                </c:pt>
                <c:pt idx="12310">
                  <c:v>8.3310787803294553E-2</c:v>
                </c:pt>
                <c:pt idx="12311">
                  <c:v>8.3305886853424785E-2</c:v>
                </c:pt>
                <c:pt idx="12312">
                  <c:v>8.3298645774076488E-2</c:v>
                </c:pt>
                <c:pt idx="12313">
                  <c:v>8.329661114460013E-2</c:v>
                </c:pt>
                <c:pt idx="12314">
                  <c:v>8.3291641952415563E-2</c:v>
                </c:pt>
                <c:pt idx="12315">
                  <c:v>8.3287261670290477E-2</c:v>
                </c:pt>
                <c:pt idx="12316">
                  <c:v>8.3278064659647891E-2</c:v>
                </c:pt>
                <c:pt idx="12317">
                  <c:v>8.3244292502188608E-2</c:v>
                </c:pt>
                <c:pt idx="12318">
                  <c:v>8.3237965761973481E-2</c:v>
                </c:pt>
                <c:pt idx="12319">
                  <c:v>8.3234024634446957E-2</c:v>
                </c:pt>
                <c:pt idx="12320">
                  <c:v>8.3211499827021237E-2</c:v>
                </c:pt>
                <c:pt idx="12321">
                  <c:v>8.3211067710426093E-2</c:v>
                </c:pt>
                <c:pt idx="12322">
                  <c:v>8.321073432127328E-2</c:v>
                </c:pt>
                <c:pt idx="12323">
                  <c:v>8.3207481466476066E-2</c:v>
                </c:pt>
                <c:pt idx="12324">
                  <c:v>8.3206808639593191E-2</c:v>
                </c:pt>
                <c:pt idx="12325">
                  <c:v>8.3191723186369151E-2</c:v>
                </c:pt>
                <c:pt idx="12326">
                  <c:v>8.3181502463181706E-2</c:v>
                </c:pt>
                <c:pt idx="12327">
                  <c:v>8.3181141840662373E-2</c:v>
                </c:pt>
                <c:pt idx="12328">
                  <c:v>8.3164611197627317E-2</c:v>
                </c:pt>
                <c:pt idx="12329">
                  <c:v>8.3163423902660238E-2</c:v>
                </c:pt>
                <c:pt idx="12330">
                  <c:v>8.3162971202295696E-2</c:v>
                </c:pt>
                <c:pt idx="12331">
                  <c:v>8.3149250218902987E-2</c:v>
                </c:pt>
                <c:pt idx="12332">
                  <c:v>8.3147703836767062E-2</c:v>
                </c:pt>
                <c:pt idx="12333">
                  <c:v>8.3135432320833522E-2</c:v>
                </c:pt>
                <c:pt idx="12334">
                  <c:v>8.3131792161029644E-2</c:v>
                </c:pt>
                <c:pt idx="12335">
                  <c:v>8.3125812799988402E-2</c:v>
                </c:pt>
                <c:pt idx="12336">
                  <c:v>8.3120807006364303E-2</c:v>
                </c:pt>
                <c:pt idx="12337">
                  <c:v>8.31205774127282E-2</c:v>
                </c:pt>
                <c:pt idx="12338">
                  <c:v>8.3097432188851197E-2</c:v>
                </c:pt>
                <c:pt idx="12339">
                  <c:v>8.3096815972388979E-2</c:v>
                </c:pt>
                <c:pt idx="12340">
                  <c:v>8.3096529231353383E-2</c:v>
                </c:pt>
                <c:pt idx="12341">
                  <c:v>8.3084247392068822E-2</c:v>
                </c:pt>
                <c:pt idx="12342">
                  <c:v>8.3082532404190779E-2</c:v>
                </c:pt>
                <c:pt idx="12343">
                  <c:v>8.3081330893806482E-2</c:v>
                </c:pt>
                <c:pt idx="12344">
                  <c:v>8.3079252089049233E-2</c:v>
                </c:pt>
                <c:pt idx="12345">
                  <c:v>8.3078490338702057E-2</c:v>
                </c:pt>
                <c:pt idx="12346">
                  <c:v>8.3077155363348393E-2</c:v>
                </c:pt>
                <c:pt idx="12347">
                  <c:v>8.3076302736324228E-2</c:v>
                </c:pt>
                <c:pt idx="12348">
                  <c:v>8.3076160619260944E-2</c:v>
                </c:pt>
                <c:pt idx="12349">
                  <c:v>8.3063317859223995E-2</c:v>
                </c:pt>
                <c:pt idx="12350">
                  <c:v>8.3039008536206452E-2</c:v>
                </c:pt>
                <c:pt idx="12351">
                  <c:v>8.3034692696096798E-2</c:v>
                </c:pt>
                <c:pt idx="12352">
                  <c:v>8.3031942711473003E-2</c:v>
                </c:pt>
                <c:pt idx="12353">
                  <c:v>8.3021550313650244E-2</c:v>
                </c:pt>
                <c:pt idx="12354">
                  <c:v>8.3014315095927854E-2</c:v>
                </c:pt>
                <c:pt idx="12355">
                  <c:v>8.301133199033725E-2</c:v>
                </c:pt>
                <c:pt idx="12356">
                  <c:v>8.3008836175268497E-2</c:v>
                </c:pt>
                <c:pt idx="12357">
                  <c:v>8.3000369430963908E-2</c:v>
                </c:pt>
                <c:pt idx="12358">
                  <c:v>8.2986723601802037E-2</c:v>
                </c:pt>
                <c:pt idx="12359">
                  <c:v>8.2979219614202279E-2</c:v>
                </c:pt>
                <c:pt idx="12360">
                  <c:v>8.2971219032957705E-2</c:v>
                </c:pt>
                <c:pt idx="12361">
                  <c:v>8.296730522379403E-2</c:v>
                </c:pt>
                <c:pt idx="12362">
                  <c:v>8.2967083329671218E-2</c:v>
                </c:pt>
                <c:pt idx="12363">
                  <c:v>8.295690314127302E-2</c:v>
                </c:pt>
                <c:pt idx="12364">
                  <c:v>8.2942640623251046E-2</c:v>
                </c:pt>
                <c:pt idx="12365">
                  <c:v>8.2926228227979765E-2</c:v>
                </c:pt>
                <c:pt idx="12366">
                  <c:v>8.2917396435769647E-2</c:v>
                </c:pt>
                <c:pt idx="12367">
                  <c:v>8.2909119524496686E-2</c:v>
                </c:pt>
                <c:pt idx="12368">
                  <c:v>8.2906953688814206E-2</c:v>
                </c:pt>
                <c:pt idx="12369">
                  <c:v>8.2901162549686838E-2</c:v>
                </c:pt>
                <c:pt idx="12370">
                  <c:v>8.289997258202704E-2</c:v>
                </c:pt>
                <c:pt idx="12371">
                  <c:v>8.2890625830882858E-2</c:v>
                </c:pt>
                <c:pt idx="12372">
                  <c:v>8.2890433215174988E-2</c:v>
                </c:pt>
                <c:pt idx="12373">
                  <c:v>8.2887174079350964E-2</c:v>
                </c:pt>
                <c:pt idx="12374">
                  <c:v>8.2885504702039356E-2</c:v>
                </c:pt>
                <c:pt idx="12375">
                  <c:v>8.2862795354047655E-2</c:v>
                </c:pt>
                <c:pt idx="12376">
                  <c:v>8.2860979860976486E-2</c:v>
                </c:pt>
                <c:pt idx="12377">
                  <c:v>8.2860062777378021E-2</c:v>
                </c:pt>
                <c:pt idx="12378">
                  <c:v>8.2852923256706165E-2</c:v>
                </c:pt>
                <c:pt idx="12379">
                  <c:v>8.2848925994611397E-2</c:v>
                </c:pt>
                <c:pt idx="12380">
                  <c:v>8.2844394736845933E-2</c:v>
                </c:pt>
                <c:pt idx="12381">
                  <c:v>8.2842158463152363E-2</c:v>
                </c:pt>
                <c:pt idx="12382">
                  <c:v>8.2837331478546383E-2</c:v>
                </c:pt>
                <c:pt idx="12383">
                  <c:v>8.2828521892413645E-2</c:v>
                </c:pt>
                <c:pt idx="12384">
                  <c:v>8.2820143538973393E-2</c:v>
                </c:pt>
                <c:pt idx="12385">
                  <c:v>8.2812162195844308E-2</c:v>
                </c:pt>
                <c:pt idx="12386">
                  <c:v>8.2796531756726494E-2</c:v>
                </c:pt>
                <c:pt idx="12387">
                  <c:v>8.2768975483480819E-2</c:v>
                </c:pt>
                <c:pt idx="12388">
                  <c:v>8.276757229148074E-2</c:v>
                </c:pt>
                <c:pt idx="12389">
                  <c:v>8.2749032333847006E-2</c:v>
                </c:pt>
                <c:pt idx="12390">
                  <c:v>8.2743227914236397E-2</c:v>
                </c:pt>
                <c:pt idx="12391">
                  <c:v>8.2739283222310778E-2</c:v>
                </c:pt>
                <c:pt idx="12392">
                  <c:v>8.2730748780828187E-2</c:v>
                </c:pt>
                <c:pt idx="12393">
                  <c:v>8.2728036900691623E-2</c:v>
                </c:pt>
                <c:pt idx="12394">
                  <c:v>8.2726102600128193E-2</c:v>
                </c:pt>
                <c:pt idx="12395">
                  <c:v>8.2721881590917937E-2</c:v>
                </c:pt>
                <c:pt idx="12396">
                  <c:v>8.2719225962294793E-2</c:v>
                </c:pt>
                <c:pt idx="12397">
                  <c:v>8.2713498802169466E-2</c:v>
                </c:pt>
                <c:pt idx="12398">
                  <c:v>8.2712451731355621E-2</c:v>
                </c:pt>
                <c:pt idx="12399">
                  <c:v>8.2708315175851102E-2</c:v>
                </c:pt>
                <c:pt idx="12400">
                  <c:v>8.2703471662818787E-2</c:v>
                </c:pt>
                <c:pt idx="12401">
                  <c:v>8.2703470759109471E-2</c:v>
                </c:pt>
                <c:pt idx="12402">
                  <c:v>8.269420886974628E-2</c:v>
                </c:pt>
                <c:pt idx="12403">
                  <c:v>8.2689972672721421E-2</c:v>
                </c:pt>
                <c:pt idx="12404">
                  <c:v>8.2678693021862149E-2</c:v>
                </c:pt>
                <c:pt idx="12405">
                  <c:v>8.266728039277102E-2</c:v>
                </c:pt>
                <c:pt idx="12406">
                  <c:v>8.2657253850578274E-2</c:v>
                </c:pt>
                <c:pt idx="12407">
                  <c:v>8.2654103637864004E-2</c:v>
                </c:pt>
                <c:pt idx="12408">
                  <c:v>8.2642514877161163E-2</c:v>
                </c:pt>
                <c:pt idx="12409">
                  <c:v>8.2630296613262044E-2</c:v>
                </c:pt>
                <c:pt idx="12410">
                  <c:v>8.2629366152546443E-2</c:v>
                </c:pt>
                <c:pt idx="12411">
                  <c:v>8.2629276275687807E-2</c:v>
                </c:pt>
                <c:pt idx="12412">
                  <c:v>8.2628174188784417E-2</c:v>
                </c:pt>
                <c:pt idx="12413">
                  <c:v>8.262695831747667E-2</c:v>
                </c:pt>
                <c:pt idx="12414">
                  <c:v>8.2622472827879531E-2</c:v>
                </c:pt>
                <c:pt idx="12415">
                  <c:v>8.2610939639718162E-2</c:v>
                </c:pt>
                <c:pt idx="12416">
                  <c:v>8.2607720057385217E-2</c:v>
                </c:pt>
                <c:pt idx="12417">
                  <c:v>8.2594480479927943E-2</c:v>
                </c:pt>
                <c:pt idx="12418">
                  <c:v>8.2593704684402094E-2</c:v>
                </c:pt>
                <c:pt idx="12419">
                  <c:v>8.2592153693156325E-2</c:v>
                </c:pt>
                <c:pt idx="12420">
                  <c:v>8.2587059415921177E-2</c:v>
                </c:pt>
                <c:pt idx="12421">
                  <c:v>8.2556331764432611E-2</c:v>
                </c:pt>
                <c:pt idx="12422">
                  <c:v>8.2556191978397142E-2</c:v>
                </c:pt>
                <c:pt idx="12423">
                  <c:v>8.2553268965202278E-2</c:v>
                </c:pt>
                <c:pt idx="12424">
                  <c:v>8.25396752430307E-2</c:v>
                </c:pt>
                <c:pt idx="12425">
                  <c:v>8.2528323768107745E-2</c:v>
                </c:pt>
                <c:pt idx="12426">
                  <c:v>8.2514062138949712E-2</c:v>
                </c:pt>
                <c:pt idx="12427">
                  <c:v>8.2510704384761574E-2</c:v>
                </c:pt>
                <c:pt idx="12428">
                  <c:v>8.250691576024731E-2</c:v>
                </c:pt>
                <c:pt idx="12429">
                  <c:v>8.2500010485580866E-2</c:v>
                </c:pt>
                <c:pt idx="12430">
                  <c:v>8.2482292079199951E-2</c:v>
                </c:pt>
                <c:pt idx="12431">
                  <c:v>8.2475997577346971E-2</c:v>
                </c:pt>
                <c:pt idx="12432">
                  <c:v>8.2474824639342262E-2</c:v>
                </c:pt>
                <c:pt idx="12433">
                  <c:v>8.2473218459262435E-2</c:v>
                </c:pt>
                <c:pt idx="12434">
                  <c:v>8.2468817293373853E-2</c:v>
                </c:pt>
                <c:pt idx="12435">
                  <c:v>8.2460365143298964E-2</c:v>
                </c:pt>
                <c:pt idx="12436">
                  <c:v>8.2452580124997552E-2</c:v>
                </c:pt>
                <c:pt idx="12437">
                  <c:v>8.2450711180466763E-2</c:v>
                </c:pt>
                <c:pt idx="12438">
                  <c:v>8.2448530379042706E-2</c:v>
                </c:pt>
                <c:pt idx="12439">
                  <c:v>8.2435979924683017E-2</c:v>
                </c:pt>
                <c:pt idx="12440">
                  <c:v>8.2435886532830058E-2</c:v>
                </c:pt>
                <c:pt idx="12441">
                  <c:v>8.2434769247944836E-2</c:v>
                </c:pt>
                <c:pt idx="12442">
                  <c:v>8.2433750184412638E-2</c:v>
                </c:pt>
                <c:pt idx="12443">
                  <c:v>8.2427445258827253E-2</c:v>
                </c:pt>
                <c:pt idx="12444">
                  <c:v>8.2427024365435447E-2</c:v>
                </c:pt>
                <c:pt idx="12445">
                  <c:v>8.2424959286753322E-2</c:v>
                </c:pt>
                <c:pt idx="12446">
                  <c:v>8.2419950211861853E-2</c:v>
                </c:pt>
                <c:pt idx="12447">
                  <c:v>8.2419309158921539E-2</c:v>
                </c:pt>
                <c:pt idx="12448">
                  <c:v>8.2418719430323584E-2</c:v>
                </c:pt>
                <c:pt idx="12449">
                  <c:v>8.2416515350055536E-2</c:v>
                </c:pt>
                <c:pt idx="12450">
                  <c:v>8.2416367656653333E-2</c:v>
                </c:pt>
                <c:pt idx="12451">
                  <c:v>8.2414948544695527E-2</c:v>
                </c:pt>
                <c:pt idx="12452">
                  <c:v>8.2413184834192132E-2</c:v>
                </c:pt>
                <c:pt idx="12453">
                  <c:v>8.2412488891019375E-2</c:v>
                </c:pt>
                <c:pt idx="12454">
                  <c:v>8.2386512594740446E-2</c:v>
                </c:pt>
                <c:pt idx="12455">
                  <c:v>8.2381237919292707E-2</c:v>
                </c:pt>
                <c:pt idx="12456">
                  <c:v>8.2380200323531383E-2</c:v>
                </c:pt>
                <c:pt idx="12457">
                  <c:v>8.2378214509474176E-2</c:v>
                </c:pt>
                <c:pt idx="12458">
                  <c:v>8.2368882958354692E-2</c:v>
                </c:pt>
                <c:pt idx="12459">
                  <c:v>8.2351696174090411E-2</c:v>
                </c:pt>
                <c:pt idx="12460">
                  <c:v>8.2345991159324117E-2</c:v>
                </c:pt>
                <c:pt idx="12461">
                  <c:v>8.2343051690245986E-2</c:v>
                </c:pt>
                <c:pt idx="12462">
                  <c:v>8.233852455915798E-2</c:v>
                </c:pt>
                <c:pt idx="12463">
                  <c:v>8.2336838631204792E-2</c:v>
                </c:pt>
                <c:pt idx="12464">
                  <c:v>8.2333915121154497E-2</c:v>
                </c:pt>
                <c:pt idx="12465">
                  <c:v>8.2323669096020763E-2</c:v>
                </c:pt>
                <c:pt idx="12466">
                  <c:v>8.2313200356215963E-2</c:v>
                </c:pt>
                <c:pt idx="12467">
                  <c:v>8.2309621760704749E-2</c:v>
                </c:pt>
                <c:pt idx="12468">
                  <c:v>8.2307166569521209E-2</c:v>
                </c:pt>
                <c:pt idx="12469">
                  <c:v>8.2271107354455392E-2</c:v>
                </c:pt>
                <c:pt idx="12470">
                  <c:v>8.2247247756257788E-2</c:v>
                </c:pt>
                <c:pt idx="12471">
                  <c:v>8.223579320727599E-2</c:v>
                </c:pt>
                <c:pt idx="12472">
                  <c:v>8.2227604497090823E-2</c:v>
                </c:pt>
                <c:pt idx="12473">
                  <c:v>8.2219445176272513E-2</c:v>
                </c:pt>
                <c:pt idx="12474">
                  <c:v>8.2215994739008341E-2</c:v>
                </c:pt>
                <c:pt idx="12475">
                  <c:v>8.2190958013700285E-2</c:v>
                </c:pt>
                <c:pt idx="12476">
                  <c:v>8.218237454678623E-2</c:v>
                </c:pt>
                <c:pt idx="12477">
                  <c:v>8.2165787124904785E-2</c:v>
                </c:pt>
                <c:pt idx="12478">
                  <c:v>8.2163152583673932E-2</c:v>
                </c:pt>
                <c:pt idx="12479">
                  <c:v>8.2161191192564348E-2</c:v>
                </c:pt>
                <c:pt idx="12480">
                  <c:v>8.2159456230201086E-2</c:v>
                </c:pt>
                <c:pt idx="12481">
                  <c:v>8.2142541947399589E-2</c:v>
                </c:pt>
                <c:pt idx="12482">
                  <c:v>8.2137662350171711E-2</c:v>
                </c:pt>
                <c:pt idx="12483">
                  <c:v>8.2132561374790788E-2</c:v>
                </c:pt>
                <c:pt idx="12484">
                  <c:v>8.2121147193264563E-2</c:v>
                </c:pt>
                <c:pt idx="12485">
                  <c:v>8.2097280928776717E-2</c:v>
                </c:pt>
                <c:pt idx="12486">
                  <c:v>8.2084515549545031E-2</c:v>
                </c:pt>
                <c:pt idx="12487">
                  <c:v>8.2083769018816061E-2</c:v>
                </c:pt>
                <c:pt idx="12488">
                  <c:v>8.2083242309548804E-2</c:v>
                </c:pt>
                <c:pt idx="12489">
                  <c:v>8.2081122031976816E-2</c:v>
                </c:pt>
                <c:pt idx="12490">
                  <c:v>8.2079942026201849E-2</c:v>
                </c:pt>
                <c:pt idx="12491">
                  <c:v>8.2077632722145979E-2</c:v>
                </c:pt>
                <c:pt idx="12492">
                  <c:v>8.207277208705227E-2</c:v>
                </c:pt>
                <c:pt idx="12493">
                  <c:v>8.2072625965061347E-2</c:v>
                </c:pt>
                <c:pt idx="12494">
                  <c:v>8.2069897428074509E-2</c:v>
                </c:pt>
                <c:pt idx="12495">
                  <c:v>8.2068313666712758E-2</c:v>
                </c:pt>
                <c:pt idx="12496">
                  <c:v>8.2065617095183382E-2</c:v>
                </c:pt>
                <c:pt idx="12497">
                  <c:v>8.2050126399666953E-2</c:v>
                </c:pt>
                <c:pt idx="12498">
                  <c:v>8.2049819714140548E-2</c:v>
                </c:pt>
                <c:pt idx="12499">
                  <c:v>8.2032277358989783E-2</c:v>
                </c:pt>
                <c:pt idx="12500">
                  <c:v>8.2029581619451841E-2</c:v>
                </c:pt>
                <c:pt idx="12501">
                  <c:v>8.2024433647208447E-2</c:v>
                </c:pt>
                <c:pt idx="12502">
                  <c:v>8.2020546535578831E-2</c:v>
                </c:pt>
                <c:pt idx="12503">
                  <c:v>8.2020096693289093E-2</c:v>
                </c:pt>
                <c:pt idx="12504">
                  <c:v>8.2017787380155749E-2</c:v>
                </c:pt>
                <c:pt idx="12505">
                  <c:v>8.2005508945636713E-2</c:v>
                </c:pt>
                <c:pt idx="12506">
                  <c:v>8.1993763831421207E-2</c:v>
                </c:pt>
                <c:pt idx="12507">
                  <c:v>8.1988937317663463E-2</c:v>
                </c:pt>
                <c:pt idx="12508">
                  <c:v>8.1982640141130547E-2</c:v>
                </c:pt>
                <c:pt idx="12509">
                  <c:v>8.1981289420164194E-2</c:v>
                </c:pt>
                <c:pt idx="12510">
                  <c:v>8.1970610056693205E-2</c:v>
                </c:pt>
                <c:pt idx="12511">
                  <c:v>8.196798592663633E-2</c:v>
                </c:pt>
                <c:pt idx="12512">
                  <c:v>8.1950602820002244E-2</c:v>
                </c:pt>
                <c:pt idx="12513">
                  <c:v>8.1950334472031372E-2</c:v>
                </c:pt>
                <c:pt idx="12514">
                  <c:v>8.1950156952023609E-2</c:v>
                </c:pt>
                <c:pt idx="12515">
                  <c:v>8.1949606037867551E-2</c:v>
                </c:pt>
                <c:pt idx="12516">
                  <c:v>8.1928308075141981E-2</c:v>
                </c:pt>
                <c:pt idx="12517">
                  <c:v>8.191846811679776E-2</c:v>
                </c:pt>
                <c:pt idx="12518">
                  <c:v>8.1912608842978907E-2</c:v>
                </c:pt>
                <c:pt idx="12519">
                  <c:v>8.191065211762355E-2</c:v>
                </c:pt>
                <c:pt idx="12520">
                  <c:v>8.1908118371853716E-2</c:v>
                </c:pt>
                <c:pt idx="12521">
                  <c:v>8.1900207384885779E-2</c:v>
                </c:pt>
                <c:pt idx="12522">
                  <c:v>8.1900013549016909E-2</c:v>
                </c:pt>
                <c:pt idx="12523">
                  <c:v>8.1897861264589408E-2</c:v>
                </c:pt>
                <c:pt idx="12524">
                  <c:v>8.1889482697906343E-2</c:v>
                </c:pt>
                <c:pt idx="12525">
                  <c:v>8.1884674709819888E-2</c:v>
                </c:pt>
                <c:pt idx="12526">
                  <c:v>8.1879691869793866E-2</c:v>
                </c:pt>
                <c:pt idx="12527">
                  <c:v>8.1875769623428907E-2</c:v>
                </c:pt>
                <c:pt idx="12528">
                  <c:v>8.1854479713421441E-2</c:v>
                </c:pt>
                <c:pt idx="12529">
                  <c:v>8.1851358859960213E-2</c:v>
                </c:pt>
                <c:pt idx="12530">
                  <c:v>8.1842587326238281E-2</c:v>
                </c:pt>
                <c:pt idx="12531">
                  <c:v>8.1835606475400002E-2</c:v>
                </c:pt>
                <c:pt idx="12532">
                  <c:v>8.1817865990942498E-2</c:v>
                </c:pt>
                <c:pt idx="12533">
                  <c:v>8.18117315716341E-2</c:v>
                </c:pt>
                <c:pt idx="12534">
                  <c:v>8.1811372034178848E-2</c:v>
                </c:pt>
                <c:pt idx="12535">
                  <c:v>8.1810559664456536E-2</c:v>
                </c:pt>
                <c:pt idx="12536">
                  <c:v>8.1809304926195273E-2</c:v>
                </c:pt>
                <c:pt idx="12537">
                  <c:v>8.1809260548261847E-2</c:v>
                </c:pt>
                <c:pt idx="12538">
                  <c:v>8.1808446624435913E-2</c:v>
                </c:pt>
                <c:pt idx="12539">
                  <c:v>8.1797767365662508E-2</c:v>
                </c:pt>
                <c:pt idx="12540">
                  <c:v>8.179267580304253E-2</c:v>
                </c:pt>
                <c:pt idx="12541">
                  <c:v>8.177892941293162E-2</c:v>
                </c:pt>
                <c:pt idx="12542">
                  <c:v>8.1777766493754608E-2</c:v>
                </c:pt>
                <c:pt idx="12543">
                  <c:v>8.1767334320890117E-2</c:v>
                </c:pt>
                <c:pt idx="12544">
                  <c:v>8.1761527231723932E-2</c:v>
                </c:pt>
                <c:pt idx="12545">
                  <c:v>8.1755844925957444E-2</c:v>
                </c:pt>
                <c:pt idx="12546">
                  <c:v>8.1753404463515769E-2</c:v>
                </c:pt>
                <c:pt idx="12547">
                  <c:v>8.174843226752887E-2</c:v>
                </c:pt>
                <c:pt idx="12548">
                  <c:v>8.1740299156796925E-2</c:v>
                </c:pt>
                <c:pt idx="12549">
                  <c:v>8.1738420089938063E-2</c:v>
                </c:pt>
                <c:pt idx="12550">
                  <c:v>8.1733790251791269E-2</c:v>
                </c:pt>
                <c:pt idx="12551">
                  <c:v>8.1729358456042275E-2</c:v>
                </c:pt>
                <c:pt idx="12552">
                  <c:v>8.1726636450217355E-2</c:v>
                </c:pt>
                <c:pt idx="12553">
                  <c:v>8.1725110887171576E-2</c:v>
                </c:pt>
                <c:pt idx="12554">
                  <c:v>8.1680132183320667E-2</c:v>
                </c:pt>
                <c:pt idx="12555">
                  <c:v>8.1678528157349439E-2</c:v>
                </c:pt>
                <c:pt idx="12556">
                  <c:v>8.1669930885206007E-2</c:v>
                </c:pt>
                <c:pt idx="12557">
                  <c:v>8.1669579480633095E-2</c:v>
                </c:pt>
                <c:pt idx="12558">
                  <c:v>8.1663019456636093E-2</c:v>
                </c:pt>
                <c:pt idx="12559">
                  <c:v>8.1660530967052433E-2</c:v>
                </c:pt>
                <c:pt idx="12560">
                  <c:v>8.1654424558401134E-2</c:v>
                </c:pt>
                <c:pt idx="12561">
                  <c:v>8.1653762771658978E-2</c:v>
                </c:pt>
                <c:pt idx="12562">
                  <c:v>8.1644177898016534E-2</c:v>
                </c:pt>
                <c:pt idx="12563">
                  <c:v>8.1635072076574694E-2</c:v>
                </c:pt>
                <c:pt idx="12564">
                  <c:v>8.163397281622839E-2</c:v>
                </c:pt>
                <c:pt idx="12565">
                  <c:v>8.1627609288379227E-2</c:v>
                </c:pt>
                <c:pt idx="12566">
                  <c:v>8.1614483451296654E-2</c:v>
                </c:pt>
                <c:pt idx="12567">
                  <c:v>8.1609610124228918E-2</c:v>
                </c:pt>
                <c:pt idx="12568">
                  <c:v>8.1609181093221711E-2</c:v>
                </c:pt>
                <c:pt idx="12569">
                  <c:v>8.1603792302849087E-2</c:v>
                </c:pt>
                <c:pt idx="12570">
                  <c:v>8.1596253319764056E-2</c:v>
                </c:pt>
                <c:pt idx="12571">
                  <c:v>8.1587972849544776E-2</c:v>
                </c:pt>
                <c:pt idx="12572">
                  <c:v>8.1586853345829172E-2</c:v>
                </c:pt>
                <c:pt idx="12573">
                  <c:v>8.1585185869410048E-2</c:v>
                </c:pt>
                <c:pt idx="12574">
                  <c:v>8.158206383497757E-2</c:v>
                </c:pt>
                <c:pt idx="12575">
                  <c:v>8.1581435960981982E-2</c:v>
                </c:pt>
                <c:pt idx="12576">
                  <c:v>8.1567320573616833E-2</c:v>
                </c:pt>
                <c:pt idx="12577">
                  <c:v>8.1559705381303887E-2</c:v>
                </c:pt>
                <c:pt idx="12578">
                  <c:v>8.1559226570935575E-2</c:v>
                </c:pt>
                <c:pt idx="12579">
                  <c:v>8.1547590379624682E-2</c:v>
                </c:pt>
                <c:pt idx="12580">
                  <c:v>8.1540544681505456E-2</c:v>
                </c:pt>
                <c:pt idx="12581">
                  <c:v>8.1535516765634572E-2</c:v>
                </c:pt>
                <c:pt idx="12582">
                  <c:v>8.1532640336345372E-2</c:v>
                </c:pt>
                <c:pt idx="12583">
                  <c:v>8.1530375913713454E-2</c:v>
                </c:pt>
                <c:pt idx="12584">
                  <c:v>8.1529625340570219E-2</c:v>
                </c:pt>
                <c:pt idx="12585">
                  <c:v>8.1506481417537233E-2</c:v>
                </c:pt>
                <c:pt idx="12586">
                  <c:v>8.1498420479821393E-2</c:v>
                </c:pt>
                <c:pt idx="12587">
                  <c:v>8.148718272919217E-2</c:v>
                </c:pt>
                <c:pt idx="12588">
                  <c:v>8.1486936629432391E-2</c:v>
                </c:pt>
                <c:pt idx="12589">
                  <c:v>8.1475523524502602E-2</c:v>
                </c:pt>
                <c:pt idx="12590">
                  <c:v>8.1474184887821002E-2</c:v>
                </c:pt>
                <c:pt idx="12591">
                  <c:v>8.1471681596614276E-2</c:v>
                </c:pt>
                <c:pt idx="12592">
                  <c:v>8.1467702617636653E-2</c:v>
                </c:pt>
                <c:pt idx="12593">
                  <c:v>8.1463760100057972E-2</c:v>
                </c:pt>
                <c:pt idx="12594">
                  <c:v>8.1453962446894707E-2</c:v>
                </c:pt>
                <c:pt idx="12595">
                  <c:v>8.1453206937384573E-2</c:v>
                </c:pt>
                <c:pt idx="12596">
                  <c:v>8.1451226732115786E-2</c:v>
                </c:pt>
                <c:pt idx="12597">
                  <c:v>8.1434559362589407E-2</c:v>
                </c:pt>
                <c:pt idx="12598">
                  <c:v>8.1427432855606358E-2</c:v>
                </c:pt>
                <c:pt idx="12599">
                  <c:v>8.1413155702059883E-2</c:v>
                </c:pt>
                <c:pt idx="12600">
                  <c:v>8.1401459308229757E-2</c:v>
                </c:pt>
                <c:pt idx="12601">
                  <c:v>8.140053752440099E-2</c:v>
                </c:pt>
                <c:pt idx="12602">
                  <c:v>8.139961185506496E-2</c:v>
                </c:pt>
                <c:pt idx="12603">
                  <c:v>8.1388094199312755E-2</c:v>
                </c:pt>
                <c:pt idx="12604">
                  <c:v>8.1372405666490205E-2</c:v>
                </c:pt>
                <c:pt idx="12605">
                  <c:v>8.1367996142979224E-2</c:v>
                </c:pt>
                <c:pt idx="12606">
                  <c:v>8.1343501111548977E-2</c:v>
                </c:pt>
                <c:pt idx="12607">
                  <c:v>8.1333836296798967E-2</c:v>
                </c:pt>
                <c:pt idx="12608">
                  <c:v>8.1329479012174119E-2</c:v>
                </c:pt>
                <c:pt idx="12609">
                  <c:v>8.1318952278764553E-2</c:v>
                </c:pt>
                <c:pt idx="12610">
                  <c:v>8.1311766617850653E-2</c:v>
                </c:pt>
                <c:pt idx="12611">
                  <c:v>8.1305219876448689E-2</c:v>
                </c:pt>
                <c:pt idx="12612">
                  <c:v>8.1298080550841673E-2</c:v>
                </c:pt>
                <c:pt idx="12613">
                  <c:v>8.1293577991315313E-2</c:v>
                </c:pt>
                <c:pt idx="12614">
                  <c:v>8.1288490596834378E-2</c:v>
                </c:pt>
                <c:pt idx="12615">
                  <c:v>8.1287270765124986E-2</c:v>
                </c:pt>
                <c:pt idx="12616">
                  <c:v>8.1284644839865861E-2</c:v>
                </c:pt>
                <c:pt idx="12617">
                  <c:v>8.1280038065950272E-2</c:v>
                </c:pt>
                <c:pt idx="12618">
                  <c:v>8.1266448009313888E-2</c:v>
                </c:pt>
                <c:pt idx="12619">
                  <c:v>8.1263689327947822E-2</c:v>
                </c:pt>
                <c:pt idx="12620">
                  <c:v>8.1256376813754763E-2</c:v>
                </c:pt>
                <c:pt idx="12621">
                  <c:v>8.1245673140679681E-2</c:v>
                </c:pt>
                <c:pt idx="12622">
                  <c:v>8.1238814711674781E-2</c:v>
                </c:pt>
                <c:pt idx="12623">
                  <c:v>8.1229789275999734E-2</c:v>
                </c:pt>
                <c:pt idx="12624">
                  <c:v>8.1207676960700054E-2</c:v>
                </c:pt>
                <c:pt idx="12625">
                  <c:v>8.1203997735331504E-2</c:v>
                </c:pt>
                <c:pt idx="12626">
                  <c:v>8.119283112860412E-2</c:v>
                </c:pt>
                <c:pt idx="12627">
                  <c:v>8.1185631469907107E-2</c:v>
                </c:pt>
                <c:pt idx="12628">
                  <c:v>8.1176748815384905E-2</c:v>
                </c:pt>
                <c:pt idx="12629">
                  <c:v>8.1161121027670119E-2</c:v>
                </c:pt>
                <c:pt idx="12630">
                  <c:v>8.1144623898669388E-2</c:v>
                </c:pt>
                <c:pt idx="12631">
                  <c:v>8.1136250909031662E-2</c:v>
                </c:pt>
                <c:pt idx="12632">
                  <c:v>8.113052696525723E-2</c:v>
                </c:pt>
                <c:pt idx="12633">
                  <c:v>8.112760525105156E-2</c:v>
                </c:pt>
                <c:pt idx="12634">
                  <c:v>8.1112297480555193E-2</c:v>
                </c:pt>
                <c:pt idx="12635">
                  <c:v>8.1111382186954226E-2</c:v>
                </c:pt>
                <c:pt idx="12636">
                  <c:v>8.1102481377899618E-2</c:v>
                </c:pt>
                <c:pt idx="12637">
                  <c:v>8.1099919228578565E-2</c:v>
                </c:pt>
                <c:pt idx="12638">
                  <c:v>8.1099489650724513E-2</c:v>
                </c:pt>
                <c:pt idx="12639">
                  <c:v>8.1091759597256133E-2</c:v>
                </c:pt>
                <c:pt idx="12640">
                  <c:v>8.1071066275037018E-2</c:v>
                </c:pt>
                <c:pt idx="12641">
                  <c:v>8.1062810226276011E-2</c:v>
                </c:pt>
                <c:pt idx="12642">
                  <c:v>8.1056911861836084E-2</c:v>
                </c:pt>
                <c:pt idx="12643">
                  <c:v>8.1049331533148278E-2</c:v>
                </c:pt>
                <c:pt idx="12644">
                  <c:v>8.1048380954968552E-2</c:v>
                </c:pt>
                <c:pt idx="12645">
                  <c:v>8.1048106672024584E-2</c:v>
                </c:pt>
                <c:pt idx="12646">
                  <c:v>8.1044492636018511E-2</c:v>
                </c:pt>
                <c:pt idx="12647">
                  <c:v>8.1035349356425826E-2</c:v>
                </c:pt>
                <c:pt idx="12648">
                  <c:v>8.1033446005645576E-2</c:v>
                </c:pt>
                <c:pt idx="12649">
                  <c:v>8.1028448109748505E-2</c:v>
                </c:pt>
                <c:pt idx="12650">
                  <c:v>8.102706914726196E-2</c:v>
                </c:pt>
                <c:pt idx="12651">
                  <c:v>8.1026917273508442E-2</c:v>
                </c:pt>
                <c:pt idx="12652">
                  <c:v>8.1014916185280478E-2</c:v>
                </c:pt>
                <c:pt idx="12653">
                  <c:v>8.1010620263397365E-2</c:v>
                </c:pt>
                <c:pt idx="12654">
                  <c:v>8.0990948376737912E-2</c:v>
                </c:pt>
                <c:pt idx="12655">
                  <c:v>8.0972503448980618E-2</c:v>
                </c:pt>
                <c:pt idx="12656">
                  <c:v>8.0968128231176412E-2</c:v>
                </c:pt>
                <c:pt idx="12657">
                  <c:v>8.0965998646998577E-2</c:v>
                </c:pt>
                <c:pt idx="12658">
                  <c:v>8.0963010558693246E-2</c:v>
                </c:pt>
                <c:pt idx="12659">
                  <c:v>8.0962692010972989E-2</c:v>
                </c:pt>
                <c:pt idx="12660">
                  <c:v>8.0961769482791879E-2</c:v>
                </c:pt>
                <c:pt idx="12661">
                  <c:v>8.0959562772240992E-2</c:v>
                </c:pt>
                <c:pt idx="12662">
                  <c:v>8.0949903734143999E-2</c:v>
                </c:pt>
                <c:pt idx="12663">
                  <c:v>8.090045333030961E-2</c:v>
                </c:pt>
                <c:pt idx="12664">
                  <c:v>8.0893553471759486E-2</c:v>
                </c:pt>
                <c:pt idx="12665">
                  <c:v>8.0881373894419462E-2</c:v>
                </c:pt>
                <c:pt idx="12666">
                  <c:v>8.0873975497333508E-2</c:v>
                </c:pt>
                <c:pt idx="12667">
                  <c:v>8.0867033776217886E-2</c:v>
                </c:pt>
                <c:pt idx="12668">
                  <c:v>8.0859858443926153E-2</c:v>
                </c:pt>
                <c:pt idx="12669">
                  <c:v>8.0843069390765035E-2</c:v>
                </c:pt>
                <c:pt idx="12670">
                  <c:v>8.0842204524399275E-2</c:v>
                </c:pt>
                <c:pt idx="12671">
                  <c:v>8.0839173290263813E-2</c:v>
                </c:pt>
                <c:pt idx="12672">
                  <c:v>8.0837021163088482E-2</c:v>
                </c:pt>
                <c:pt idx="12673">
                  <c:v>8.0820131996210937E-2</c:v>
                </c:pt>
                <c:pt idx="12674">
                  <c:v>8.0819030151163429E-2</c:v>
                </c:pt>
                <c:pt idx="12675">
                  <c:v>8.0813345817408094E-2</c:v>
                </c:pt>
                <c:pt idx="12676">
                  <c:v>8.0811410274582871E-2</c:v>
                </c:pt>
                <c:pt idx="12677">
                  <c:v>8.0809370324450389E-2</c:v>
                </c:pt>
                <c:pt idx="12678">
                  <c:v>8.0792916841290641E-2</c:v>
                </c:pt>
                <c:pt idx="12679">
                  <c:v>8.0766201387179617E-2</c:v>
                </c:pt>
                <c:pt idx="12680">
                  <c:v>8.075547944423507E-2</c:v>
                </c:pt>
                <c:pt idx="12681">
                  <c:v>8.0742196181632114E-2</c:v>
                </c:pt>
                <c:pt idx="12682">
                  <c:v>8.0741270791372902E-2</c:v>
                </c:pt>
                <c:pt idx="12683">
                  <c:v>8.0735892952797747E-2</c:v>
                </c:pt>
                <c:pt idx="12684">
                  <c:v>8.0735633424820097E-2</c:v>
                </c:pt>
                <c:pt idx="12685">
                  <c:v>8.0700470836169269E-2</c:v>
                </c:pt>
                <c:pt idx="12686">
                  <c:v>8.0691773198292724E-2</c:v>
                </c:pt>
                <c:pt idx="12687">
                  <c:v>8.0671807254357228E-2</c:v>
                </c:pt>
                <c:pt idx="12688">
                  <c:v>8.067130104073475E-2</c:v>
                </c:pt>
                <c:pt idx="12689">
                  <c:v>8.066903494871526E-2</c:v>
                </c:pt>
                <c:pt idx="12690">
                  <c:v>8.0663063731534368E-2</c:v>
                </c:pt>
                <c:pt idx="12691">
                  <c:v>8.0652160235899509E-2</c:v>
                </c:pt>
                <c:pt idx="12692">
                  <c:v>8.0637209396057605E-2</c:v>
                </c:pt>
                <c:pt idx="12693">
                  <c:v>8.0633356363087882E-2</c:v>
                </c:pt>
                <c:pt idx="12694">
                  <c:v>8.0622406632992444E-2</c:v>
                </c:pt>
                <c:pt idx="12695">
                  <c:v>8.0622136022523133E-2</c:v>
                </c:pt>
                <c:pt idx="12696">
                  <c:v>8.0582910343600267E-2</c:v>
                </c:pt>
                <c:pt idx="12697">
                  <c:v>8.0582734429877276E-2</c:v>
                </c:pt>
                <c:pt idx="12698">
                  <c:v>8.0572928376440811E-2</c:v>
                </c:pt>
                <c:pt idx="12699">
                  <c:v>8.0567856376126373E-2</c:v>
                </c:pt>
                <c:pt idx="12700">
                  <c:v>8.0563929827455388E-2</c:v>
                </c:pt>
                <c:pt idx="12701">
                  <c:v>8.0555983188179872E-2</c:v>
                </c:pt>
                <c:pt idx="12702">
                  <c:v>8.0539039695624287E-2</c:v>
                </c:pt>
                <c:pt idx="12703">
                  <c:v>8.0521541056479254E-2</c:v>
                </c:pt>
                <c:pt idx="12704">
                  <c:v>8.0521082584995587E-2</c:v>
                </c:pt>
                <c:pt idx="12705">
                  <c:v>8.0516947195257954E-2</c:v>
                </c:pt>
                <c:pt idx="12706">
                  <c:v>8.0516123692879499E-2</c:v>
                </c:pt>
                <c:pt idx="12707">
                  <c:v>8.0508838976487682E-2</c:v>
                </c:pt>
                <c:pt idx="12708">
                  <c:v>8.048939322199665E-2</c:v>
                </c:pt>
                <c:pt idx="12709">
                  <c:v>8.0484844189378249E-2</c:v>
                </c:pt>
                <c:pt idx="12710">
                  <c:v>8.0480220253973028E-2</c:v>
                </c:pt>
                <c:pt idx="12711">
                  <c:v>8.0476792110544912E-2</c:v>
                </c:pt>
                <c:pt idx="12712">
                  <c:v>8.0473358753475124E-2</c:v>
                </c:pt>
                <c:pt idx="12713">
                  <c:v>8.0468731477480571E-2</c:v>
                </c:pt>
                <c:pt idx="12714">
                  <c:v>8.0461482881903176E-2</c:v>
                </c:pt>
                <c:pt idx="12715">
                  <c:v>8.0456243352535414E-2</c:v>
                </c:pt>
                <c:pt idx="12716">
                  <c:v>8.0444607940304252E-2</c:v>
                </c:pt>
                <c:pt idx="12717">
                  <c:v>8.0435451495390567E-2</c:v>
                </c:pt>
                <c:pt idx="12718">
                  <c:v>8.0433218570018505E-2</c:v>
                </c:pt>
                <c:pt idx="12719">
                  <c:v>8.0431439852338527E-2</c:v>
                </c:pt>
                <c:pt idx="12720">
                  <c:v>8.0396776376520734E-2</c:v>
                </c:pt>
                <c:pt idx="12721">
                  <c:v>8.0391624592593511E-2</c:v>
                </c:pt>
                <c:pt idx="12722">
                  <c:v>8.036991761162246E-2</c:v>
                </c:pt>
                <c:pt idx="12723">
                  <c:v>8.0365467274268257E-2</c:v>
                </c:pt>
                <c:pt idx="12724">
                  <c:v>8.0360345226472132E-2</c:v>
                </c:pt>
                <c:pt idx="12725">
                  <c:v>8.0357330797856188E-2</c:v>
                </c:pt>
                <c:pt idx="12726">
                  <c:v>8.0356816845315787E-2</c:v>
                </c:pt>
                <c:pt idx="12727">
                  <c:v>8.0353975906079858E-2</c:v>
                </c:pt>
                <c:pt idx="12728">
                  <c:v>8.0330672198618225E-2</c:v>
                </c:pt>
                <c:pt idx="12729">
                  <c:v>8.0325555390250603E-2</c:v>
                </c:pt>
                <c:pt idx="12730">
                  <c:v>8.0320413407440699E-2</c:v>
                </c:pt>
                <c:pt idx="12731">
                  <c:v>8.0318974811164665E-2</c:v>
                </c:pt>
                <c:pt idx="12732">
                  <c:v>8.0316815763991453E-2</c:v>
                </c:pt>
                <c:pt idx="12733">
                  <c:v>8.0312672090032594E-2</c:v>
                </c:pt>
                <c:pt idx="12734">
                  <c:v>8.0309275634145735E-2</c:v>
                </c:pt>
                <c:pt idx="12735">
                  <c:v>8.0304124976562086E-2</c:v>
                </c:pt>
                <c:pt idx="12736">
                  <c:v>8.029803387873681E-2</c:v>
                </c:pt>
                <c:pt idx="12737">
                  <c:v>8.0283303099899492E-2</c:v>
                </c:pt>
                <c:pt idx="12738">
                  <c:v>8.0282410351510153E-2</c:v>
                </c:pt>
                <c:pt idx="12739">
                  <c:v>8.0280752563189242E-2</c:v>
                </c:pt>
                <c:pt idx="12740">
                  <c:v>8.0280006313776547E-2</c:v>
                </c:pt>
                <c:pt idx="12741">
                  <c:v>8.0259613857565401E-2</c:v>
                </c:pt>
                <c:pt idx="12742">
                  <c:v>8.0253834438656066E-2</c:v>
                </c:pt>
                <c:pt idx="12743">
                  <c:v>8.0251030267414175E-2</c:v>
                </c:pt>
                <c:pt idx="12744">
                  <c:v>8.0250977781557639E-2</c:v>
                </c:pt>
                <c:pt idx="12745">
                  <c:v>8.0249234932231128E-2</c:v>
                </c:pt>
                <c:pt idx="12746">
                  <c:v>8.0222876909412655E-2</c:v>
                </c:pt>
                <c:pt idx="12747">
                  <c:v>8.0222444391661235E-2</c:v>
                </c:pt>
                <c:pt idx="12748">
                  <c:v>8.0213877908239431E-2</c:v>
                </c:pt>
                <c:pt idx="12749">
                  <c:v>8.0203435031799108E-2</c:v>
                </c:pt>
                <c:pt idx="12750">
                  <c:v>8.0198278896071284E-2</c:v>
                </c:pt>
                <c:pt idx="12751">
                  <c:v>8.0191851037952691E-2</c:v>
                </c:pt>
                <c:pt idx="12752">
                  <c:v>8.0177290156972392E-2</c:v>
                </c:pt>
                <c:pt idx="12753">
                  <c:v>8.0161387852325933E-2</c:v>
                </c:pt>
                <c:pt idx="12754">
                  <c:v>8.016005824688581E-2</c:v>
                </c:pt>
                <c:pt idx="12755">
                  <c:v>8.0157180610382878E-2</c:v>
                </c:pt>
                <c:pt idx="12756">
                  <c:v>8.015457378246299E-2</c:v>
                </c:pt>
                <c:pt idx="12757">
                  <c:v>8.0151937935297193E-2</c:v>
                </c:pt>
                <c:pt idx="12758">
                  <c:v>8.0151372881722416E-2</c:v>
                </c:pt>
                <c:pt idx="12759">
                  <c:v>8.0150565340057239E-2</c:v>
                </c:pt>
                <c:pt idx="12760">
                  <c:v>8.0133758020194942E-2</c:v>
                </c:pt>
                <c:pt idx="12761">
                  <c:v>8.0125254560339004E-2</c:v>
                </c:pt>
                <c:pt idx="12762">
                  <c:v>8.0118297238543038E-2</c:v>
                </c:pt>
                <c:pt idx="12763">
                  <c:v>8.0109685612587148E-2</c:v>
                </c:pt>
                <c:pt idx="12764">
                  <c:v>8.0105328128347503E-2</c:v>
                </c:pt>
                <c:pt idx="12765">
                  <c:v>8.0105297031536057E-2</c:v>
                </c:pt>
                <c:pt idx="12766">
                  <c:v>8.0091571401457284E-2</c:v>
                </c:pt>
                <c:pt idx="12767">
                  <c:v>8.0084655309736366E-2</c:v>
                </c:pt>
                <c:pt idx="12768">
                  <c:v>8.0084117083297823E-2</c:v>
                </c:pt>
                <c:pt idx="12769">
                  <c:v>8.0082409942676874E-2</c:v>
                </c:pt>
                <c:pt idx="12770">
                  <c:v>8.0059551412783758E-2</c:v>
                </c:pt>
                <c:pt idx="12771">
                  <c:v>8.0049755326069769E-2</c:v>
                </c:pt>
                <c:pt idx="12772">
                  <c:v>8.0033696660224571E-2</c:v>
                </c:pt>
                <c:pt idx="12773">
                  <c:v>8.0031104873166586E-2</c:v>
                </c:pt>
                <c:pt idx="12774">
                  <c:v>8.0019135793430105E-2</c:v>
                </c:pt>
                <c:pt idx="12775">
                  <c:v>8.0018287264723334E-2</c:v>
                </c:pt>
                <c:pt idx="12776">
                  <c:v>8.000603674996376E-2</c:v>
                </c:pt>
                <c:pt idx="12777">
                  <c:v>7.999900508297085E-2</c:v>
                </c:pt>
                <c:pt idx="12778">
                  <c:v>7.9997538895521705E-2</c:v>
                </c:pt>
                <c:pt idx="12779">
                  <c:v>7.9992989090690303E-2</c:v>
                </c:pt>
                <c:pt idx="12780">
                  <c:v>7.9980177262365018E-2</c:v>
                </c:pt>
                <c:pt idx="12781">
                  <c:v>7.9978346043589624E-2</c:v>
                </c:pt>
                <c:pt idx="12782">
                  <c:v>7.9973068638578587E-2</c:v>
                </c:pt>
                <c:pt idx="12783">
                  <c:v>7.9971333855914983E-2</c:v>
                </c:pt>
                <c:pt idx="12784">
                  <c:v>7.9952976269646883E-2</c:v>
                </c:pt>
                <c:pt idx="12785">
                  <c:v>7.9952505978656857E-2</c:v>
                </c:pt>
                <c:pt idx="12786">
                  <c:v>7.9951380534228497E-2</c:v>
                </c:pt>
                <c:pt idx="12787">
                  <c:v>7.9945475386631992E-2</c:v>
                </c:pt>
                <c:pt idx="12788">
                  <c:v>7.9925996248134942E-2</c:v>
                </c:pt>
                <c:pt idx="12789">
                  <c:v>7.9915905511290172E-2</c:v>
                </c:pt>
                <c:pt idx="12790">
                  <c:v>7.9915875130465788E-2</c:v>
                </c:pt>
                <c:pt idx="12791">
                  <c:v>7.9903113908769349E-2</c:v>
                </c:pt>
                <c:pt idx="12792">
                  <c:v>7.9894208599974953E-2</c:v>
                </c:pt>
                <c:pt idx="12793">
                  <c:v>7.9884351308177157E-2</c:v>
                </c:pt>
                <c:pt idx="12794">
                  <c:v>7.9881054807906693E-2</c:v>
                </c:pt>
                <c:pt idx="12795">
                  <c:v>7.9880233606171303E-2</c:v>
                </c:pt>
                <c:pt idx="12796">
                  <c:v>7.9838578564093557E-2</c:v>
                </c:pt>
                <c:pt idx="12797">
                  <c:v>7.9786749848678437E-2</c:v>
                </c:pt>
                <c:pt idx="12798">
                  <c:v>7.9779229107562286E-2</c:v>
                </c:pt>
                <c:pt idx="12799">
                  <c:v>7.9779121628406169E-2</c:v>
                </c:pt>
                <c:pt idx="12800">
                  <c:v>7.9769695705633359E-2</c:v>
                </c:pt>
                <c:pt idx="12801">
                  <c:v>7.9762002736548945E-2</c:v>
                </c:pt>
                <c:pt idx="12802">
                  <c:v>7.970977622356154E-2</c:v>
                </c:pt>
                <c:pt idx="12803">
                  <c:v>7.9694991516662761E-2</c:v>
                </c:pt>
                <c:pt idx="12804">
                  <c:v>7.9683914907801481E-2</c:v>
                </c:pt>
                <c:pt idx="12805">
                  <c:v>7.9670548849859565E-2</c:v>
                </c:pt>
                <c:pt idx="12806">
                  <c:v>7.9650329899960653E-2</c:v>
                </c:pt>
                <c:pt idx="12807">
                  <c:v>7.9649950954254062E-2</c:v>
                </c:pt>
                <c:pt idx="12808">
                  <c:v>7.964951235732054E-2</c:v>
                </c:pt>
                <c:pt idx="12809">
                  <c:v>7.9645317190990314E-2</c:v>
                </c:pt>
                <c:pt idx="12810">
                  <c:v>7.9640183707600315E-2</c:v>
                </c:pt>
                <c:pt idx="12811">
                  <c:v>7.9632930077792791E-2</c:v>
                </c:pt>
                <c:pt idx="12812">
                  <c:v>7.9611754454685602E-2</c:v>
                </c:pt>
                <c:pt idx="12813">
                  <c:v>7.9605527039983567E-2</c:v>
                </c:pt>
                <c:pt idx="12814">
                  <c:v>7.9604991115399787E-2</c:v>
                </c:pt>
                <c:pt idx="12815">
                  <c:v>7.9601675054162185E-2</c:v>
                </c:pt>
                <c:pt idx="12816">
                  <c:v>7.9598501588316453E-2</c:v>
                </c:pt>
                <c:pt idx="12817">
                  <c:v>7.9597314231568336E-2</c:v>
                </c:pt>
                <c:pt idx="12818">
                  <c:v>7.9573498754509683E-2</c:v>
                </c:pt>
                <c:pt idx="12819">
                  <c:v>7.9569975593391337E-2</c:v>
                </c:pt>
                <c:pt idx="12820">
                  <c:v>7.9564168022950923E-2</c:v>
                </c:pt>
                <c:pt idx="12821">
                  <c:v>7.9561744713122357E-2</c:v>
                </c:pt>
                <c:pt idx="12822">
                  <c:v>7.9561250740152051E-2</c:v>
                </c:pt>
                <c:pt idx="12823">
                  <c:v>7.9554605670358394E-2</c:v>
                </c:pt>
                <c:pt idx="12824">
                  <c:v>7.9538942895676368E-2</c:v>
                </c:pt>
                <c:pt idx="12825">
                  <c:v>7.9538535112065406E-2</c:v>
                </c:pt>
                <c:pt idx="12826">
                  <c:v>7.953660741853967E-2</c:v>
                </c:pt>
                <c:pt idx="12827">
                  <c:v>7.9531990068403433E-2</c:v>
                </c:pt>
                <c:pt idx="12828">
                  <c:v>7.9517603004260418E-2</c:v>
                </c:pt>
                <c:pt idx="12829">
                  <c:v>7.9506299989114126E-2</c:v>
                </c:pt>
                <c:pt idx="12830">
                  <c:v>7.9480393802747074E-2</c:v>
                </c:pt>
                <c:pt idx="12831">
                  <c:v>7.9461548790419903E-2</c:v>
                </c:pt>
                <c:pt idx="12832">
                  <c:v>7.9432105773557055E-2</c:v>
                </c:pt>
                <c:pt idx="12833">
                  <c:v>7.9428254766877288E-2</c:v>
                </c:pt>
                <c:pt idx="12834">
                  <c:v>7.941870651189302E-2</c:v>
                </c:pt>
                <c:pt idx="12835">
                  <c:v>7.9405824186727217E-2</c:v>
                </c:pt>
                <c:pt idx="12836">
                  <c:v>7.9400857955458121E-2</c:v>
                </c:pt>
                <c:pt idx="12837">
                  <c:v>7.9387330983188856E-2</c:v>
                </c:pt>
                <c:pt idx="12838">
                  <c:v>7.938189606474344E-2</c:v>
                </c:pt>
                <c:pt idx="12839">
                  <c:v>7.9357326195377262E-2</c:v>
                </c:pt>
                <c:pt idx="12840">
                  <c:v>7.9356141857735207E-2</c:v>
                </c:pt>
                <c:pt idx="12841">
                  <c:v>7.9346952689641426E-2</c:v>
                </c:pt>
                <c:pt idx="12842">
                  <c:v>7.9346930009660407E-2</c:v>
                </c:pt>
                <c:pt idx="12843">
                  <c:v>7.9335489033029435E-2</c:v>
                </c:pt>
                <c:pt idx="12844">
                  <c:v>7.9331323068287579E-2</c:v>
                </c:pt>
                <c:pt idx="12845">
                  <c:v>7.9283586960808713E-2</c:v>
                </c:pt>
                <c:pt idx="12846">
                  <c:v>7.9265522406416655E-2</c:v>
                </c:pt>
                <c:pt idx="12847">
                  <c:v>7.9240873063451817E-2</c:v>
                </c:pt>
                <c:pt idx="12848">
                  <c:v>7.9232455873825769E-2</c:v>
                </c:pt>
                <c:pt idx="12849">
                  <c:v>7.9231470945602817E-2</c:v>
                </c:pt>
                <c:pt idx="12850">
                  <c:v>7.9226718287827277E-2</c:v>
                </c:pt>
                <c:pt idx="12851">
                  <c:v>7.922669628719585E-2</c:v>
                </c:pt>
                <c:pt idx="12852">
                  <c:v>7.9219837477138788E-2</c:v>
                </c:pt>
                <c:pt idx="12853">
                  <c:v>7.9212575955610043E-2</c:v>
                </c:pt>
                <c:pt idx="12854">
                  <c:v>7.920580764507483E-2</c:v>
                </c:pt>
                <c:pt idx="12855">
                  <c:v>7.9203909666620387E-2</c:v>
                </c:pt>
                <c:pt idx="12856">
                  <c:v>7.9203045421219656E-2</c:v>
                </c:pt>
                <c:pt idx="12857">
                  <c:v>7.9194150402700239E-2</c:v>
                </c:pt>
                <c:pt idx="12858">
                  <c:v>7.9187532824316759E-2</c:v>
                </c:pt>
                <c:pt idx="12859">
                  <c:v>7.918394401714296E-2</c:v>
                </c:pt>
                <c:pt idx="12860">
                  <c:v>7.9182494878796861E-2</c:v>
                </c:pt>
                <c:pt idx="12861">
                  <c:v>7.9180231158120395E-2</c:v>
                </c:pt>
                <c:pt idx="12862">
                  <c:v>7.9166358993743441E-2</c:v>
                </c:pt>
                <c:pt idx="12863">
                  <c:v>7.9159998484125638E-2</c:v>
                </c:pt>
                <c:pt idx="12864">
                  <c:v>7.9157144516877082E-2</c:v>
                </c:pt>
                <c:pt idx="12865">
                  <c:v>7.9152160131058164E-2</c:v>
                </c:pt>
                <c:pt idx="12866">
                  <c:v>7.9141208083888706E-2</c:v>
                </c:pt>
                <c:pt idx="12867">
                  <c:v>7.9141041428913053E-2</c:v>
                </c:pt>
                <c:pt idx="12868">
                  <c:v>7.9136681426862365E-2</c:v>
                </c:pt>
                <c:pt idx="12869">
                  <c:v>7.9130345858167195E-2</c:v>
                </c:pt>
                <c:pt idx="12870">
                  <c:v>7.9124287560926973E-2</c:v>
                </c:pt>
                <c:pt idx="12871">
                  <c:v>7.912019356274716E-2</c:v>
                </c:pt>
                <c:pt idx="12872">
                  <c:v>7.9097717921975924E-2</c:v>
                </c:pt>
                <c:pt idx="12873">
                  <c:v>7.9063488653267816E-2</c:v>
                </c:pt>
                <c:pt idx="12874">
                  <c:v>7.9057472725399355E-2</c:v>
                </c:pt>
                <c:pt idx="12875">
                  <c:v>7.9044930627712603E-2</c:v>
                </c:pt>
                <c:pt idx="12876">
                  <c:v>7.9038285642939674E-2</c:v>
                </c:pt>
                <c:pt idx="12877">
                  <c:v>7.9032620747394811E-2</c:v>
                </c:pt>
                <c:pt idx="12878">
                  <c:v>7.9031463423006529E-2</c:v>
                </c:pt>
                <c:pt idx="12879">
                  <c:v>7.9030648543489845E-2</c:v>
                </c:pt>
                <c:pt idx="12880">
                  <c:v>7.9028501066590554E-2</c:v>
                </c:pt>
                <c:pt idx="12881">
                  <c:v>7.9028130549271852E-2</c:v>
                </c:pt>
                <c:pt idx="12882">
                  <c:v>7.9023527386462483E-2</c:v>
                </c:pt>
                <c:pt idx="12883">
                  <c:v>7.8987796404493119E-2</c:v>
                </c:pt>
                <c:pt idx="12884">
                  <c:v>7.8987368197215732E-2</c:v>
                </c:pt>
                <c:pt idx="12885">
                  <c:v>7.8960319279908084E-2</c:v>
                </c:pt>
                <c:pt idx="12886">
                  <c:v>7.8959396614390429E-2</c:v>
                </c:pt>
                <c:pt idx="12887">
                  <c:v>7.8955565910175385E-2</c:v>
                </c:pt>
                <c:pt idx="12888">
                  <c:v>7.8943176088540012E-2</c:v>
                </c:pt>
                <c:pt idx="12889">
                  <c:v>7.8942794614597633E-2</c:v>
                </c:pt>
                <c:pt idx="12890">
                  <c:v>7.8938994367389048E-2</c:v>
                </c:pt>
                <c:pt idx="12891">
                  <c:v>7.8923214528780317E-2</c:v>
                </c:pt>
                <c:pt idx="12892">
                  <c:v>7.8916865591036917E-2</c:v>
                </c:pt>
                <c:pt idx="12893">
                  <c:v>7.8911351832383264E-2</c:v>
                </c:pt>
                <c:pt idx="12894">
                  <c:v>7.8905393085480197E-2</c:v>
                </c:pt>
                <c:pt idx="12895">
                  <c:v>7.8902047040190798E-2</c:v>
                </c:pt>
                <c:pt idx="12896">
                  <c:v>7.889496683791325E-2</c:v>
                </c:pt>
                <c:pt idx="12897">
                  <c:v>7.8887989358382954E-2</c:v>
                </c:pt>
                <c:pt idx="12898">
                  <c:v>7.8887225702914385E-2</c:v>
                </c:pt>
                <c:pt idx="12899">
                  <c:v>7.8884481407128518E-2</c:v>
                </c:pt>
                <c:pt idx="12900">
                  <c:v>7.8865662067862108E-2</c:v>
                </c:pt>
                <c:pt idx="12901">
                  <c:v>7.8849502042448491E-2</c:v>
                </c:pt>
                <c:pt idx="12902">
                  <c:v>7.8846801536276143E-2</c:v>
                </c:pt>
                <c:pt idx="12903">
                  <c:v>7.8841074025548893E-2</c:v>
                </c:pt>
                <c:pt idx="12904">
                  <c:v>7.8840153888995013E-2</c:v>
                </c:pt>
                <c:pt idx="12905">
                  <c:v>7.8838884813717577E-2</c:v>
                </c:pt>
                <c:pt idx="12906">
                  <c:v>7.8834396327610398E-2</c:v>
                </c:pt>
                <c:pt idx="12907">
                  <c:v>7.8779015392585791E-2</c:v>
                </c:pt>
                <c:pt idx="12908">
                  <c:v>7.8773550841519088E-2</c:v>
                </c:pt>
                <c:pt idx="12909">
                  <c:v>7.8768859884228118E-2</c:v>
                </c:pt>
                <c:pt idx="12910">
                  <c:v>7.8757946475628157E-2</c:v>
                </c:pt>
                <c:pt idx="12911">
                  <c:v>7.874741472925012E-2</c:v>
                </c:pt>
                <c:pt idx="12912">
                  <c:v>7.8747148417636956E-2</c:v>
                </c:pt>
                <c:pt idx="12913">
                  <c:v>7.8744544938638708E-2</c:v>
                </c:pt>
                <c:pt idx="12914">
                  <c:v>7.8741975762489022E-2</c:v>
                </c:pt>
                <c:pt idx="12915">
                  <c:v>7.8737426135001412E-2</c:v>
                </c:pt>
                <c:pt idx="12916">
                  <c:v>7.8735207777809471E-2</c:v>
                </c:pt>
                <c:pt idx="12917">
                  <c:v>7.8708132826746588E-2</c:v>
                </c:pt>
                <c:pt idx="12918">
                  <c:v>7.870446428941659E-2</c:v>
                </c:pt>
                <c:pt idx="12919">
                  <c:v>7.8694045754969924E-2</c:v>
                </c:pt>
                <c:pt idx="12920">
                  <c:v>7.8690543662776696E-2</c:v>
                </c:pt>
                <c:pt idx="12921">
                  <c:v>7.8687378056502388E-2</c:v>
                </c:pt>
                <c:pt idx="12922">
                  <c:v>7.8682573980182358E-2</c:v>
                </c:pt>
                <c:pt idx="12923">
                  <c:v>7.8650819298392072E-2</c:v>
                </c:pt>
                <c:pt idx="12924">
                  <c:v>7.8650080006321649E-2</c:v>
                </c:pt>
                <c:pt idx="12925">
                  <c:v>7.8647812342839754E-2</c:v>
                </c:pt>
                <c:pt idx="12926">
                  <c:v>7.8617897580787646E-2</c:v>
                </c:pt>
                <c:pt idx="12927">
                  <c:v>7.8606516456050241E-2</c:v>
                </c:pt>
                <c:pt idx="12928">
                  <c:v>7.8599041402857839E-2</c:v>
                </c:pt>
                <c:pt idx="12929">
                  <c:v>7.8596938850953396E-2</c:v>
                </c:pt>
                <c:pt idx="12930">
                  <c:v>7.8587252445312117E-2</c:v>
                </c:pt>
                <c:pt idx="12931">
                  <c:v>7.8587231772944952E-2</c:v>
                </c:pt>
                <c:pt idx="12932">
                  <c:v>7.8584561899874769E-2</c:v>
                </c:pt>
                <c:pt idx="12933">
                  <c:v>7.8582379042024531E-2</c:v>
                </c:pt>
                <c:pt idx="12934">
                  <c:v>7.8578755548779841E-2</c:v>
                </c:pt>
                <c:pt idx="12935">
                  <c:v>7.85765157128996E-2</c:v>
                </c:pt>
                <c:pt idx="12936">
                  <c:v>7.8574600432442632E-2</c:v>
                </c:pt>
                <c:pt idx="12937">
                  <c:v>7.8567494557922196E-2</c:v>
                </c:pt>
                <c:pt idx="12938">
                  <c:v>7.8559703104958162E-2</c:v>
                </c:pt>
                <c:pt idx="12939">
                  <c:v>7.8553472549654293E-2</c:v>
                </c:pt>
                <c:pt idx="12940">
                  <c:v>7.8547392440992833E-2</c:v>
                </c:pt>
                <c:pt idx="12941">
                  <c:v>7.8541349176571545E-2</c:v>
                </c:pt>
                <c:pt idx="12942">
                  <c:v>7.8538344903718901E-2</c:v>
                </c:pt>
                <c:pt idx="12943">
                  <c:v>7.8527965457743126E-2</c:v>
                </c:pt>
                <c:pt idx="12944">
                  <c:v>7.8524379750098391E-2</c:v>
                </c:pt>
                <c:pt idx="12945">
                  <c:v>7.8504585209244859E-2</c:v>
                </c:pt>
                <c:pt idx="12946">
                  <c:v>7.8494233840068026E-2</c:v>
                </c:pt>
                <c:pt idx="12947">
                  <c:v>7.8490109288684093E-2</c:v>
                </c:pt>
                <c:pt idx="12948">
                  <c:v>7.8485121884541167E-2</c:v>
                </c:pt>
                <c:pt idx="12949">
                  <c:v>7.8479133392552067E-2</c:v>
                </c:pt>
                <c:pt idx="12950">
                  <c:v>7.8441400601747022E-2</c:v>
                </c:pt>
                <c:pt idx="12951">
                  <c:v>7.8433871606863229E-2</c:v>
                </c:pt>
                <c:pt idx="12952">
                  <c:v>7.8425648533400255E-2</c:v>
                </c:pt>
                <c:pt idx="12953">
                  <c:v>7.8415989672595873E-2</c:v>
                </c:pt>
                <c:pt idx="12954">
                  <c:v>7.8413561703612106E-2</c:v>
                </c:pt>
                <c:pt idx="12955">
                  <c:v>7.8412255503208309E-2</c:v>
                </c:pt>
                <c:pt idx="12956">
                  <c:v>7.838928230483827E-2</c:v>
                </c:pt>
                <c:pt idx="12957">
                  <c:v>7.8385551068136286E-2</c:v>
                </c:pt>
                <c:pt idx="12958">
                  <c:v>7.8367166983097356E-2</c:v>
                </c:pt>
                <c:pt idx="12959">
                  <c:v>7.8356020993345946E-2</c:v>
                </c:pt>
                <c:pt idx="12960">
                  <c:v>7.8343213208481338E-2</c:v>
                </c:pt>
                <c:pt idx="12961">
                  <c:v>7.8339172928393472E-2</c:v>
                </c:pt>
                <c:pt idx="12962">
                  <c:v>7.8323595254342848E-2</c:v>
                </c:pt>
                <c:pt idx="12963">
                  <c:v>7.831900607875425E-2</c:v>
                </c:pt>
                <c:pt idx="12964">
                  <c:v>7.8317517526953095E-2</c:v>
                </c:pt>
                <c:pt idx="12965">
                  <c:v>7.8316315506631012E-2</c:v>
                </c:pt>
                <c:pt idx="12966">
                  <c:v>7.8316181085231543E-2</c:v>
                </c:pt>
                <c:pt idx="12967">
                  <c:v>7.8296684759675661E-2</c:v>
                </c:pt>
                <c:pt idx="12968">
                  <c:v>7.8289625154007642E-2</c:v>
                </c:pt>
                <c:pt idx="12969">
                  <c:v>7.8277319800105397E-2</c:v>
                </c:pt>
                <c:pt idx="12970">
                  <c:v>7.8256161341967556E-2</c:v>
                </c:pt>
                <c:pt idx="12971">
                  <c:v>7.8255297975931171E-2</c:v>
                </c:pt>
                <c:pt idx="12972">
                  <c:v>7.8254347144071895E-2</c:v>
                </c:pt>
                <c:pt idx="12973">
                  <c:v>7.8249750188195161E-2</c:v>
                </c:pt>
                <c:pt idx="12974">
                  <c:v>7.8222604269402779E-2</c:v>
                </c:pt>
                <c:pt idx="12975">
                  <c:v>7.8220812260613948E-2</c:v>
                </c:pt>
                <c:pt idx="12976">
                  <c:v>7.8209239347794945E-2</c:v>
                </c:pt>
                <c:pt idx="12977">
                  <c:v>7.8202536663262656E-2</c:v>
                </c:pt>
                <c:pt idx="12978">
                  <c:v>7.8184480230882342E-2</c:v>
                </c:pt>
                <c:pt idx="12979">
                  <c:v>7.8179703503267542E-2</c:v>
                </c:pt>
                <c:pt idx="12980">
                  <c:v>7.816997068755567E-2</c:v>
                </c:pt>
                <c:pt idx="12981">
                  <c:v>7.8151486407519496E-2</c:v>
                </c:pt>
                <c:pt idx="12982">
                  <c:v>7.8148922034859E-2</c:v>
                </c:pt>
                <c:pt idx="12983">
                  <c:v>7.8125473046931099E-2</c:v>
                </c:pt>
                <c:pt idx="12984">
                  <c:v>7.8121207616238128E-2</c:v>
                </c:pt>
                <c:pt idx="12985">
                  <c:v>7.8115468438967245E-2</c:v>
                </c:pt>
                <c:pt idx="12986">
                  <c:v>7.8087492456012542E-2</c:v>
                </c:pt>
                <c:pt idx="12987">
                  <c:v>7.806770371499698E-2</c:v>
                </c:pt>
                <c:pt idx="12988">
                  <c:v>7.8060826459248403E-2</c:v>
                </c:pt>
                <c:pt idx="12989">
                  <c:v>7.8048936182922163E-2</c:v>
                </c:pt>
                <c:pt idx="12990">
                  <c:v>7.8048279014707012E-2</c:v>
                </c:pt>
                <c:pt idx="12991">
                  <c:v>7.8046162862472526E-2</c:v>
                </c:pt>
                <c:pt idx="12992">
                  <c:v>7.8042716645025781E-2</c:v>
                </c:pt>
                <c:pt idx="12993">
                  <c:v>7.8030984940120146E-2</c:v>
                </c:pt>
                <c:pt idx="12994">
                  <c:v>7.8029120157995568E-2</c:v>
                </c:pt>
                <c:pt idx="12995">
                  <c:v>7.8028782100074343E-2</c:v>
                </c:pt>
                <c:pt idx="12996">
                  <c:v>7.8014250696821746E-2</c:v>
                </c:pt>
                <c:pt idx="12997">
                  <c:v>7.8009801901358325E-2</c:v>
                </c:pt>
                <c:pt idx="12998">
                  <c:v>7.8006357460735545E-2</c:v>
                </c:pt>
                <c:pt idx="12999">
                  <c:v>7.7995100719770227E-2</c:v>
                </c:pt>
                <c:pt idx="13000">
                  <c:v>7.7982073731544851E-2</c:v>
                </c:pt>
                <c:pt idx="13001">
                  <c:v>7.7975427520022469E-2</c:v>
                </c:pt>
                <c:pt idx="13002">
                  <c:v>7.7972485032545835E-2</c:v>
                </c:pt>
                <c:pt idx="13003">
                  <c:v>7.7948225077069097E-2</c:v>
                </c:pt>
                <c:pt idx="13004">
                  <c:v>7.793477203775008E-2</c:v>
                </c:pt>
                <c:pt idx="13005">
                  <c:v>7.7920813456649252E-2</c:v>
                </c:pt>
                <c:pt idx="13006">
                  <c:v>7.7912372020454174E-2</c:v>
                </c:pt>
                <c:pt idx="13007">
                  <c:v>7.7909232793484315E-2</c:v>
                </c:pt>
                <c:pt idx="13008">
                  <c:v>7.7905271943558591E-2</c:v>
                </c:pt>
                <c:pt idx="13009">
                  <c:v>7.7893699179246087E-2</c:v>
                </c:pt>
                <c:pt idx="13010">
                  <c:v>7.787365490022595E-2</c:v>
                </c:pt>
                <c:pt idx="13011">
                  <c:v>7.7859539923573626E-2</c:v>
                </c:pt>
                <c:pt idx="13012">
                  <c:v>7.7848197140652151E-2</c:v>
                </c:pt>
                <c:pt idx="13013">
                  <c:v>7.7834809878702005E-2</c:v>
                </c:pt>
                <c:pt idx="13014">
                  <c:v>7.7826318629107091E-2</c:v>
                </c:pt>
                <c:pt idx="13015">
                  <c:v>7.7823401574507275E-2</c:v>
                </c:pt>
                <c:pt idx="13016">
                  <c:v>7.781901849825007E-2</c:v>
                </c:pt>
                <c:pt idx="13017">
                  <c:v>7.7811700154965122E-2</c:v>
                </c:pt>
                <c:pt idx="13018">
                  <c:v>7.7804537412483429E-2</c:v>
                </c:pt>
                <c:pt idx="13019">
                  <c:v>7.7796305695974385E-2</c:v>
                </c:pt>
                <c:pt idx="13020">
                  <c:v>7.7769700090323551E-2</c:v>
                </c:pt>
                <c:pt idx="13021">
                  <c:v>7.7768482199098488E-2</c:v>
                </c:pt>
                <c:pt idx="13022">
                  <c:v>7.7766261653846591E-2</c:v>
                </c:pt>
                <c:pt idx="13023">
                  <c:v>7.7761117081878647E-2</c:v>
                </c:pt>
                <c:pt idx="13024">
                  <c:v>7.7755512017630438E-2</c:v>
                </c:pt>
                <c:pt idx="13025">
                  <c:v>7.7737398693789886E-2</c:v>
                </c:pt>
                <c:pt idx="13026">
                  <c:v>7.7734489090110839E-2</c:v>
                </c:pt>
                <c:pt idx="13027">
                  <c:v>7.772686311745633E-2</c:v>
                </c:pt>
                <c:pt idx="13028">
                  <c:v>7.7724295178751915E-2</c:v>
                </c:pt>
                <c:pt idx="13029">
                  <c:v>7.7716479865349963E-2</c:v>
                </c:pt>
                <c:pt idx="13030">
                  <c:v>7.7712132057334529E-2</c:v>
                </c:pt>
                <c:pt idx="13031">
                  <c:v>7.7664422740395145E-2</c:v>
                </c:pt>
                <c:pt idx="13032">
                  <c:v>7.7663449198454346E-2</c:v>
                </c:pt>
                <c:pt idx="13033">
                  <c:v>7.7660434497968528E-2</c:v>
                </c:pt>
                <c:pt idx="13034">
                  <c:v>7.7614204301911752E-2</c:v>
                </c:pt>
                <c:pt idx="13035">
                  <c:v>7.7604030481701405E-2</c:v>
                </c:pt>
                <c:pt idx="13036">
                  <c:v>7.7601314323844289E-2</c:v>
                </c:pt>
                <c:pt idx="13037">
                  <c:v>7.7566060987973584E-2</c:v>
                </c:pt>
                <c:pt idx="13038">
                  <c:v>7.7560185176591245E-2</c:v>
                </c:pt>
                <c:pt idx="13039">
                  <c:v>7.7545929149022474E-2</c:v>
                </c:pt>
                <c:pt idx="13040">
                  <c:v>7.7541286213513611E-2</c:v>
                </c:pt>
                <c:pt idx="13041">
                  <c:v>7.7539789757240504E-2</c:v>
                </c:pt>
                <c:pt idx="13042">
                  <c:v>7.7538002448696131E-2</c:v>
                </c:pt>
                <c:pt idx="13043">
                  <c:v>7.7532131811133442E-2</c:v>
                </c:pt>
                <c:pt idx="13044">
                  <c:v>7.7527332525307927E-2</c:v>
                </c:pt>
                <c:pt idx="13045">
                  <c:v>7.7523249610794681E-2</c:v>
                </c:pt>
                <c:pt idx="13046">
                  <c:v>7.752165628689045E-2</c:v>
                </c:pt>
                <c:pt idx="13047">
                  <c:v>7.7519692238687835E-2</c:v>
                </c:pt>
                <c:pt idx="13048">
                  <c:v>7.7491612677098393E-2</c:v>
                </c:pt>
                <c:pt idx="13049">
                  <c:v>7.7479500330851325E-2</c:v>
                </c:pt>
                <c:pt idx="13050">
                  <c:v>7.7469553589965393E-2</c:v>
                </c:pt>
                <c:pt idx="13051">
                  <c:v>7.7463914090095121E-2</c:v>
                </c:pt>
                <c:pt idx="13052">
                  <c:v>7.7463887894872546E-2</c:v>
                </c:pt>
                <c:pt idx="13053">
                  <c:v>7.7456621926083269E-2</c:v>
                </c:pt>
                <c:pt idx="13054">
                  <c:v>7.7450846510443927E-2</c:v>
                </c:pt>
                <c:pt idx="13055">
                  <c:v>7.7439088529486819E-2</c:v>
                </c:pt>
                <c:pt idx="13056">
                  <c:v>7.7439083525835076E-2</c:v>
                </c:pt>
                <c:pt idx="13057">
                  <c:v>7.7427559278789193E-2</c:v>
                </c:pt>
                <c:pt idx="13058">
                  <c:v>7.7425153151088971E-2</c:v>
                </c:pt>
                <c:pt idx="13059">
                  <c:v>7.7395367124779665E-2</c:v>
                </c:pt>
                <c:pt idx="13060">
                  <c:v>7.7382306424625236E-2</c:v>
                </c:pt>
                <c:pt idx="13061">
                  <c:v>7.7372479236269623E-2</c:v>
                </c:pt>
                <c:pt idx="13062">
                  <c:v>7.7372071200597373E-2</c:v>
                </c:pt>
                <c:pt idx="13063">
                  <c:v>7.7365720334788293E-2</c:v>
                </c:pt>
                <c:pt idx="13064">
                  <c:v>7.7364830869990547E-2</c:v>
                </c:pt>
                <c:pt idx="13065">
                  <c:v>7.7350012654322814E-2</c:v>
                </c:pt>
                <c:pt idx="13066">
                  <c:v>7.734095716870501E-2</c:v>
                </c:pt>
                <c:pt idx="13067">
                  <c:v>7.7332611509373775E-2</c:v>
                </c:pt>
                <c:pt idx="13068">
                  <c:v>7.7331762233218498E-2</c:v>
                </c:pt>
                <c:pt idx="13069">
                  <c:v>7.7323534556855325E-2</c:v>
                </c:pt>
                <c:pt idx="13070">
                  <c:v>7.7318571159722849E-2</c:v>
                </c:pt>
                <c:pt idx="13071">
                  <c:v>7.7317942851459043E-2</c:v>
                </c:pt>
                <c:pt idx="13072">
                  <c:v>7.7317892872801025E-2</c:v>
                </c:pt>
                <c:pt idx="13073">
                  <c:v>7.7310631676573593E-2</c:v>
                </c:pt>
                <c:pt idx="13074">
                  <c:v>7.7291319292484298E-2</c:v>
                </c:pt>
                <c:pt idx="13075">
                  <c:v>7.7287336669698087E-2</c:v>
                </c:pt>
                <c:pt idx="13076">
                  <c:v>7.7275176573770296E-2</c:v>
                </c:pt>
                <c:pt idx="13077">
                  <c:v>7.7274743176932031E-2</c:v>
                </c:pt>
                <c:pt idx="13078">
                  <c:v>7.7266144105404833E-2</c:v>
                </c:pt>
                <c:pt idx="13079">
                  <c:v>7.7252631112307832E-2</c:v>
                </c:pt>
                <c:pt idx="13080">
                  <c:v>7.7246904335155644E-2</c:v>
                </c:pt>
                <c:pt idx="13081">
                  <c:v>7.7239517610108485E-2</c:v>
                </c:pt>
                <c:pt idx="13082">
                  <c:v>7.7225112574835775E-2</c:v>
                </c:pt>
                <c:pt idx="13083">
                  <c:v>7.7201723549072981E-2</c:v>
                </c:pt>
                <c:pt idx="13084">
                  <c:v>7.7196174051093747E-2</c:v>
                </c:pt>
                <c:pt idx="13085">
                  <c:v>7.7174858517080835E-2</c:v>
                </c:pt>
                <c:pt idx="13086">
                  <c:v>7.7162331397957015E-2</c:v>
                </c:pt>
                <c:pt idx="13087">
                  <c:v>7.7157432087490804E-2</c:v>
                </c:pt>
                <c:pt idx="13088">
                  <c:v>7.712913805067742E-2</c:v>
                </c:pt>
                <c:pt idx="13089">
                  <c:v>7.7127150591464549E-2</c:v>
                </c:pt>
                <c:pt idx="13090">
                  <c:v>7.7119916255695781E-2</c:v>
                </c:pt>
                <c:pt idx="13091">
                  <c:v>7.7094326380044362E-2</c:v>
                </c:pt>
                <c:pt idx="13092">
                  <c:v>7.7092139549115729E-2</c:v>
                </c:pt>
                <c:pt idx="13093">
                  <c:v>7.707615851473669E-2</c:v>
                </c:pt>
                <c:pt idx="13094">
                  <c:v>7.7020200251617613E-2</c:v>
                </c:pt>
                <c:pt idx="13095">
                  <c:v>7.7015929704755196E-2</c:v>
                </c:pt>
                <c:pt idx="13096">
                  <c:v>7.7015279772241388E-2</c:v>
                </c:pt>
                <c:pt idx="13097">
                  <c:v>7.6997155016819127E-2</c:v>
                </c:pt>
                <c:pt idx="13098">
                  <c:v>7.6957209948822144E-2</c:v>
                </c:pt>
                <c:pt idx="13099">
                  <c:v>7.693736005188978E-2</c:v>
                </c:pt>
                <c:pt idx="13100">
                  <c:v>7.6910396269893433E-2</c:v>
                </c:pt>
                <c:pt idx="13101">
                  <c:v>7.6904342165513132E-2</c:v>
                </c:pt>
                <c:pt idx="13102">
                  <c:v>7.6903524624853767E-2</c:v>
                </c:pt>
                <c:pt idx="13103">
                  <c:v>7.6901835947155786E-2</c:v>
                </c:pt>
                <c:pt idx="13104">
                  <c:v>7.6853414630730074E-2</c:v>
                </c:pt>
                <c:pt idx="13105">
                  <c:v>7.6844363944602756E-2</c:v>
                </c:pt>
                <c:pt idx="13106">
                  <c:v>7.6837629164901361E-2</c:v>
                </c:pt>
                <c:pt idx="13107">
                  <c:v>7.6836079291845397E-2</c:v>
                </c:pt>
                <c:pt idx="13108">
                  <c:v>7.6830223852692892E-2</c:v>
                </c:pt>
                <c:pt idx="13109">
                  <c:v>7.6804147524228886E-2</c:v>
                </c:pt>
                <c:pt idx="13110">
                  <c:v>7.6801317346703202E-2</c:v>
                </c:pt>
                <c:pt idx="13111">
                  <c:v>7.679735743147284E-2</c:v>
                </c:pt>
                <c:pt idx="13112">
                  <c:v>7.6796943289778166E-2</c:v>
                </c:pt>
                <c:pt idx="13113">
                  <c:v>7.6792784306201775E-2</c:v>
                </c:pt>
                <c:pt idx="13114">
                  <c:v>7.6785800410407917E-2</c:v>
                </c:pt>
                <c:pt idx="13115">
                  <c:v>7.6779094418647872E-2</c:v>
                </c:pt>
                <c:pt idx="13116">
                  <c:v>7.6755179632289602E-2</c:v>
                </c:pt>
                <c:pt idx="13117">
                  <c:v>7.6740012198350929E-2</c:v>
                </c:pt>
                <c:pt idx="13118">
                  <c:v>7.6723736029790698E-2</c:v>
                </c:pt>
                <c:pt idx="13119">
                  <c:v>7.6720513884086086E-2</c:v>
                </c:pt>
                <c:pt idx="13120">
                  <c:v>7.6720385570746744E-2</c:v>
                </c:pt>
                <c:pt idx="13121">
                  <c:v>7.6717588364722464E-2</c:v>
                </c:pt>
                <c:pt idx="13122">
                  <c:v>7.6692135020809252E-2</c:v>
                </c:pt>
                <c:pt idx="13123">
                  <c:v>7.6692006660298115E-2</c:v>
                </c:pt>
                <c:pt idx="13124">
                  <c:v>7.6690214225275138E-2</c:v>
                </c:pt>
                <c:pt idx="13125">
                  <c:v>7.6652543939259965E-2</c:v>
                </c:pt>
                <c:pt idx="13126">
                  <c:v>7.6642456336294365E-2</c:v>
                </c:pt>
                <c:pt idx="13127">
                  <c:v>7.6630493626607427E-2</c:v>
                </c:pt>
                <c:pt idx="13128">
                  <c:v>7.6608779109665515E-2</c:v>
                </c:pt>
                <c:pt idx="13129">
                  <c:v>7.6602285481345553E-2</c:v>
                </c:pt>
                <c:pt idx="13130">
                  <c:v>7.6602138502958161E-2</c:v>
                </c:pt>
                <c:pt idx="13131">
                  <c:v>7.660201744074914E-2</c:v>
                </c:pt>
                <c:pt idx="13132">
                  <c:v>7.6601795702533448E-2</c:v>
                </c:pt>
                <c:pt idx="13133">
                  <c:v>7.6596627834746162E-2</c:v>
                </c:pt>
                <c:pt idx="13134">
                  <c:v>7.6594872584839907E-2</c:v>
                </c:pt>
                <c:pt idx="13135">
                  <c:v>7.6577890486403649E-2</c:v>
                </c:pt>
                <c:pt idx="13136">
                  <c:v>7.6577210844103391E-2</c:v>
                </c:pt>
                <c:pt idx="13137">
                  <c:v>7.6576203200150725E-2</c:v>
                </c:pt>
                <c:pt idx="13138">
                  <c:v>7.6559684393053232E-2</c:v>
                </c:pt>
                <c:pt idx="13139">
                  <c:v>7.6548196964664125E-2</c:v>
                </c:pt>
                <c:pt idx="13140">
                  <c:v>7.6547479414324299E-2</c:v>
                </c:pt>
                <c:pt idx="13141">
                  <c:v>7.6545477052911884E-2</c:v>
                </c:pt>
                <c:pt idx="13142">
                  <c:v>7.6532201452752482E-2</c:v>
                </c:pt>
                <c:pt idx="13143">
                  <c:v>7.6522527715030486E-2</c:v>
                </c:pt>
                <c:pt idx="13144">
                  <c:v>7.649849365594652E-2</c:v>
                </c:pt>
                <c:pt idx="13145">
                  <c:v>7.6477148282204518E-2</c:v>
                </c:pt>
                <c:pt idx="13146">
                  <c:v>7.6448635396827072E-2</c:v>
                </c:pt>
                <c:pt idx="13147">
                  <c:v>7.6448393579528054E-2</c:v>
                </c:pt>
                <c:pt idx="13148">
                  <c:v>7.6439761133224871E-2</c:v>
                </c:pt>
                <c:pt idx="13149">
                  <c:v>7.6433695508585239E-2</c:v>
                </c:pt>
                <c:pt idx="13150">
                  <c:v>7.6425580215731481E-2</c:v>
                </c:pt>
                <c:pt idx="13151">
                  <c:v>7.6417101734364709E-2</c:v>
                </c:pt>
                <c:pt idx="13152">
                  <c:v>7.64104154891182E-2</c:v>
                </c:pt>
                <c:pt idx="13153">
                  <c:v>7.6398282592332167E-2</c:v>
                </c:pt>
                <c:pt idx="13154">
                  <c:v>7.6397551256746646E-2</c:v>
                </c:pt>
                <c:pt idx="13155">
                  <c:v>7.6395443641486455E-2</c:v>
                </c:pt>
                <c:pt idx="13156">
                  <c:v>7.6375199241557917E-2</c:v>
                </c:pt>
                <c:pt idx="13157">
                  <c:v>7.6363571157115145E-2</c:v>
                </c:pt>
                <c:pt idx="13158">
                  <c:v>7.6356884309616888E-2</c:v>
                </c:pt>
                <c:pt idx="13159">
                  <c:v>7.6355382456244111E-2</c:v>
                </c:pt>
                <c:pt idx="13160">
                  <c:v>7.6326746361921979E-2</c:v>
                </c:pt>
                <c:pt idx="13161">
                  <c:v>7.6323784914721096E-2</c:v>
                </c:pt>
                <c:pt idx="13162">
                  <c:v>7.6317244683664159E-2</c:v>
                </c:pt>
                <c:pt idx="13163">
                  <c:v>7.6315167872255604E-2</c:v>
                </c:pt>
                <c:pt idx="13164">
                  <c:v>7.6302676305686809E-2</c:v>
                </c:pt>
                <c:pt idx="13165">
                  <c:v>7.6302367344604549E-2</c:v>
                </c:pt>
                <c:pt idx="13166">
                  <c:v>7.6295025678078207E-2</c:v>
                </c:pt>
                <c:pt idx="13167">
                  <c:v>7.6287744188475504E-2</c:v>
                </c:pt>
                <c:pt idx="13168">
                  <c:v>7.6261396550355576E-2</c:v>
                </c:pt>
                <c:pt idx="13169">
                  <c:v>7.6250256698833299E-2</c:v>
                </c:pt>
                <c:pt idx="13170">
                  <c:v>7.6238647148091199E-2</c:v>
                </c:pt>
                <c:pt idx="13171">
                  <c:v>7.6237269500118832E-2</c:v>
                </c:pt>
                <c:pt idx="13172">
                  <c:v>7.622682890661904E-2</c:v>
                </c:pt>
                <c:pt idx="13173">
                  <c:v>7.621061448056049E-2</c:v>
                </c:pt>
                <c:pt idx="13174">
                  <c:v>7.6195448709456534E-2</c:v>
                </c:pt>
                <c:pt idx="13175">
                  <c:v>7.6190903067394192E-2</c:v>
                </c:pt>
                <c:pt idx="13176">
                  <c:v>7.6183537728666872E-2</c:v>
                </c:pt>
                <c:pt idx="13177">
                  <c:v>7.6175090195258102E-2</c:v>
                </c:pt>
                <c:pt idx="13178">
                  <c:v>7.6171066303042489E-2</c:v>
                </c:pt>
                <c:pt idx="13179">
                  <c:v>7.6170312135182716E-2</c:v>
                </c:pt>
                <c:pt idx="13180">
                  <c:v>7.6155468087673886E-2</c:v>
                </c:pt>
                <c:pt idx="13181">
                  <c:v>7.6149076072239252E-2</c:v>
                </c:pt>
                <c:pt idx="13182">
                  <c:v>7.6125503978863848E-2</c:v>
                </c:pt>
                <c:pt idx="13183">
                  <c:v>7.6125262695650966E-2</c:v>
                </c:pt>
                <c:pt idx="13184">
                  <c:v>7.6096019382501948E-2</c:v>
                </c:pt>
                <c:pt idx="13185">
                  <c:v>7.6083601642092977E-2</c:v>
                </c:pt>
                <c:pt idx="13186">
                  <c:v>7.6075993823830582E-2</c:v>
                </c:pt>
                <c:pt idx="13187">
                  <c:v>7.6038483962018372E-2</c:v>
                </c:pt>
                <c:pt idx="13188">
                  <c:v>7.6035469719644783E-2</c:v>
                </c:pt>
                <c:pt idx="13189">
                  <c:v>7.6030737094387041E-2</c:v>
                </c:pt>
                <c:pt idx="13190">
                  <c:v>7.6008898311635487E-2</c:v>
                </c:pt>
                <c:pt idx="13191">
                  <c:v>7.6005268166167803E-2</c:v>
                </c:pt>
                <c:pt idx="13192">
                  <c:v>7.5953595170479005E-2</c:v>
                </c:pt>
                <c:pt idx="13193">
                  <c:v>7.595127878768948E-2</c:v>
                </c:pt>
                <c:pt idx="13194">
                  <c:v>7.5948808327425746E-2</c:v>
                </c:pt>
                <c:pt idx="13195">
                  <c:v>7.5926784705654601E-2</c:v>
                </c:pt>
                <c:pt idx="13196">
                  <c:v>7.5918714413278021E-2</c:v>
                </c:pt>
                <c:pt idx="13197">
                  <c:v>7.5915455378479782E-2</c:v>
                </c:pt>
                <c:pt idx="13198">
                  <c:v>7.5897636576215816E-2</c:v>
                </c:pt>
                <c:pt idx="13199">
                  <c:v>7.5891508814422137E-2</c:v>
                </c:pt>
                <c:pt idx="13200">
                  <c:v>7.5884845872451576E-2</c:v>
                </c:pt>
                <c:pt idx="13201">
                  <c:v>7.5865155662922637E-2</c:v>
                </c:pt>
                <c:pt idx="13202">
                  <c:v>7.5847530218454376E-2</c:v>
                </c:pt>
                <c:pt idx="13203">
                  <c:v>7.5835489308733128E-2</c:v>
                </c:pt>
                <c:pt idx="13204">
                  <c:v>7.583331287557564E-2</c:v>
                </c:pt>
                <c:pt idx="13205">
                  <c:v>7.5810884542448498E-2</c:v>
                </c:pt>
                <c:pt idx="13206">
                  <c:v>7.5801666689237462E-2</c:v>
                </c:pt>
                <c:pt idx="13207">
                  <c:v>7.5756660071888957E-2</c:v>
                </c:pt>
                <c:pt idx="13208">
                  <c:v>7.5753748624473843E-2</c:v>
                </c:pt>
                <c:pt idx="13209">
                  <c:v>7.5727433230941929E-2</c:v>
                </c:pt>
                <c:pt idx="13210">
                  <c:v>7.5709850584201835E-2</c:v>
                </c:pt>
                <c:pt idx="13211">
                  <c:v>7.5690685231397881E-2</c:v>
                </c:pt>
                <c:pt idx="13212">
                  <c:v>7.5672353243674412E-2</c:v>
                </c:pt>
                <c:pt idx="13213">
                  <c:v>7.5670552499420576E-2</c:v>
                </c:pt>
                <c:pt idx="13214">
                  <c:v>7.5659733010325247E-2</c:v>
                </c:pt>
                <c:pt idx="13215">
                  <c:v>7.5647612324866512E-2</c:v>
                </c:pt>
                <c:pt idx="13216">
                  <c:v>7.5642613983683882E-2</c:v>
                </c:pt>
                <c:pt idx="13217">
                  <c:v>7.5611894449406317E-2</c:v>
                </c:pt>
                <c:pt idx="13218">
                  <c:v>7.5608666618370485E-2</c:v>
                </c:pt>
                <c:pt idx="13219">
                  <c:v>7.5592705978683936E-2</c:v>
                </c:pt>
                <c:pt idx="13220">
                  <c:v>7.5592619578669293E-2</c:v>
                </c:pt>
                <c:pt idx="13221">
                  <c:v>7.5550425239672536E-2</c:v>
                </c:pt>
                <c:pt idx="13222">
                  <c:v>7.5514390370472681E-2</c:v>
                </c:pt>
                <c:pt idx="13223">
                  <c:v>7.5513400350949944E-2</c:v>
                </c:pt>
                <c:pt idx="13224">
                  <c:v>7.5510236858761348E-2</c:v>
                </c:pt>
                <c:pt idx="13225">
                  <c:v>7.5502215919924481E-2</c:v>
                </c:pt>
                <c:pt idx="13226">
                  <c:v>7.5497938868986564E-2</c:v>
                </c:pt>
                <c:pt idx="13227">
                  <c:v>7.5495680536993334E-2</c:v>
                </c:pt>
                <c:pt idx="13228">
                  <c:v>7.5485423937176166E-2</c:v>
                </c:pt>
                <c:pt idx="13229">
                  <c:v>7.5477066115992156E-2</c:v>
                </c:pt>
                <c:pt idx="13230">
                  <c:v>7.5468972575708226E-2</c:v>
                </c:pt>
                <c:pt idx="13231">
                  <c:v>7.5464969454177536E-2</c:v>
                </c:pt>
                <c:pt idx="13232">
                  <c:v>7.5457820337941045E-2</c:v>
                </c:pt>
                <c:pt idx="13233">
                  <c:v>7.5452937052058883E-2</c:v>
                </c:pt>
                <c:pt idx="13234">
                  <c:v>7.5419547713759763E-2</c:v>
                </c:pt>
                <c:pt idx="13235">
                  <c:v>7.5367544483536567E-2</c:v>
                </c:pt>
                <c:pt idx="13236">
                  <c:v>7.5360290484681083E-2</c:v>
                </c:pt>
                <c:pt idx="13237">
                  <c:v>7.5346551616697968E-2</c:v>
                </c:pt>
                <c:pt idx="13238">
                  <c:v>7.5340486577201118E-2</c:v>
                </c:pt>
                <c:pt idx="13239">
                  <c:v>7.5328006679114407E-2</c:v>
                </c:pt>
                <c:pt idx="13240">
                  <c:v>7.5322036846031504E-2</c:v>
                </c:pt>
                <c:pt idx="13241">
                  <c:v>7.529575493816465E-2</c:v>
                </c:pt>
                <c:pt idx="13242">
                  <c:v>7.5284543276965252E-2</c:v>
                </c:pt>
                <c:pt idx="13243">
                  <c:v>7.5277480755830309E-2</c:v>
                </c:pt>
                <c:pt idx="13244">
                  <c:v>7.5274716380844778E-2</c:v>
                </c:pt>
                <c:pt idx="13245">
                  <c:v>7.5268054810177579E-2</c:v>
                </c:pt>
                <c:pt idx="13246">
                  <c:v>7.5266696564879415E-2</c:v>
                </c:pt>
                <c:pt idx="13247">
                  <c:v>7.5261360764908983E-2</c:v>
                </c:pt>
                <c:pt idx="13248">
                  <c:v>7.5254266547978496E-2</c:v>
                </c:pt>
                <c:pt idx="13249">
                  <c:v>7.5224755620911701E-2</c:v>
                </c:pt>
                <c:pt idx="13250">
                  <c:v>7.5221343286741543E-2</c:v>
                </c:pt>
                <c:pt idx="13251">
                  <c:v>7.5213865929989174E-2</c:v>
                </c:pt>
                <c:pt idx="13252">
                  <c:v>7.5208924385323672E-2</c:v>
                </c:pt>
                <c:pt idx="13253">
                  <c:v>7.5206357569009577E-2</c:v>
                </c:pt>
                <c:pt idx="13254">
                  <c:v>7.5200569111494281E-2</c:v>
                </c:pt>
                <c:pt idx="13255">
                  <c:v>7.5200432168264567E-2</c:v>
                </c:pt>
                <c:pt idx="13256">
                  <c:v>7.5182562831888081E-2</c:v>
                </c:pt>
                <c:pt idx="13257">
                  <c:v>7.5133098920090929E-2</c:v>
                </c:pt>
                <c:pt idx="13258">
                  <c:v>7.5128758193001327E-2</c:v>
                </c:pt>
                <c:pt idx="13259">
                  <c:v>7.5102591735563384E-2</c:v>
                </c:pt>
                <c:pt idx="13260">
                  <c:v>7.5087086217071622E-2</c:v>
                </c:pt>
                <c:pt idx="13261">
                  <c:v>7.5078825021837645E-2</c:v>
                </c:pt>
                <c:pt idx="13262">
                  <c:v>7.5069466316644518E-2</c:v>
                </c:pt>
                <c:pt idx="13263">
                  <c:v>7.5064542978192247E-2</c:v>
                </c:pt>
                <c:pt idx="13264">
                  <c:v>7.504803416270496E-2</c:v>
                </c:pt>
                <c:pt idx="13265">
                  <c:v>7.5047078604622827E-2</c:v>
                </c:pt>
                <c:pt idx="13266">
                  <c:v>7.5036795543414067E-2</c:v>
                </c:pt>
                <c:pt idx="13267">
                  <c:v>7.503624641974016E-2</c:v>
                </c:pt>
                <c:pt idx="13268">
                  <c:v>7.4977253829059121E-2</c:v>
                </c:pt>
                <c:pt idx="13269">
                  <c:v>7.4977208116816463E-2</c:v>
                </c:pt>
                <c:pt idx="13270">
                  <c:v>7.4955087511399246E-2</c:v>
                </c:pt>
                <c:pt idx="13271">
                  <c:v>7.4950765873115055E-2</c:v>
                </c:pt>
                <c:pt idx="13272">
                  <c:v>7.4928948098784018E-2</c:v>
                </c:pt>
                <c:pt idx="13273">
                  <c:v>7.4928137715948612E-2</c:v>
                </c:pt>
                <c:pt idx="13274">
                  <c:v>7.4926863777678154E-2</c:v>
                </c:pt>
                <c:pt idx="13275">
                  <c:v>7.4899683022106686E-2</c:v>
                </c:pt>
                <c:pt idx="13276">
                  <c:v>7.4898583466952426E-2</c:v>
                </c:pt>
                <c:pt idx="13277">
                  <c:v>7.4870376017309101E-2</c:v>
                </c:pt>
                <c:pt idx="13278">
                  <c:v>7.486911797327428E-2</c:v>
                </c:pt>
                <c:pt idx="13279">
                  <c:v>7.4827972299562298E-2</c:v>
                </c:pt>
                <c:pt idx="13280">
                  <c:v>7.4824488788445317E-2</c:v>
                </c:pt>
                <c:pt idx="13281">
                  <c:v>7.4822697293835561E-2</c:v>
                </c:pt>
                <c:pt idx="13282">
                  <c:v>7.4822287734011478E-2</c:v>
                </c:pt>
                <c:pt idx="13283">
                  <c:v>7.4818205155990553E-2</c:v>
                </c:pt>
                <c:pt idx="13284">
                  <c:v>7.4802694518953813E-2</c:v>
                </c:pt>
                <c:pt idx="13285">
                  <c:v>7.4802028179632107E-2</c:v>
                </c:pt>
                <c:pt idx="13286">
                  <c:v>7.4799906414449599E-2</c:v>
                </c:pt>
                <c:pt idx="13287">
                  <c:v>7.4799266424365671E-2</c:v>
                </c:pt>
                <c:pt idx="13288">
                  <c:v>7.4767444196407962E-2</c:v>
                </c:pt>
                <c:pt idx="13289">
                  <c:v>7.4742987504195196E-2</c:v>
                </c:pt>
                <c:pt idx="13290">
                  <c:v>7.4735554991803232E-2</c:v>
                </c:pt>
                <c:pt idx="13291">
                  <c:v>7.473520729264839E-2</c:v>
                </c:pt>
                <c:pt idx="13292">
                  <c:v>7.4732542228887824E-2</c:v>
                </c:pt>
                <c:pt idx="13293">
                  <c:v>7.4708544488670175E-2</c:v>
                </c:pt>
                <c:pt idx="13294">
                  <c:v>7.4699406491111592E-2</c:v>
                </c:pt>
                <c:pt idx="13295">
                  <c:v>7.4692029120330447E-2</c:v>
                </c:pt>
                <c:pt idx="13296">
                  <c:v>7.4685204248847101E-2</c:v>
                </c:pt>
                <c:pt idx="13297">
                  <c:v>7.4675882159850812E-2</c:v>
                </c:pt>
                <c:pt idx="13298">
                  <c:v>7.4659247625888492E-2</c:v>
                </c:pt>
                <c:pt idx="13299">
                  <c:v>7.4654554667499207E-2</c:v>
                </c:pt>
                <c:pt idx="13300">
                  <c:v>7.4652759055805221E-2</c:v>
                </c:pt>
                <c:pt idx="13301">
                  <c:v>7.4627411344337896E-2</c:v>
                </c:pt>
                <c:pt idx="13302">
                  <c:v>7.4625955144802331E-2</c:v>
                </c:pt>
                <c:pt idx="13303">
                  <c:v>7.4615515110059649E-2</c:v>
                </c:pt>
                <c:pt idx="13304">
                  <c:v>7.4602899143295182E-2</c:v>
                </c:pt>
                <c:pt idx="13305">
                  <c:v>7.4600637602538336E-2</c:v>
                </c:pt>
                <c:pt idx="13306">
                  <c:v>7.4577840017275285E-2</c:v>
                </c:pt>
                <c:pt idx="13307">
                  <c:v>7.4574148498179643E-2</c:v>
                </c:pt>
                <c:pt idx="13308">
                  <c:v>7.4567179811199813E-2</c:v>
                </c:pt>
                <c:pt idx="13309">
                  <c:v>7.4527612180896069E-2</c:v>
                </c:pt>
                <c:pt idx="13310">
                  <c:v>7.4520381114154766E-2</c:v>
                </c:pt>
                <c:pt idx="13311">
                  <c:v>7.4502063272362973E-2</c:v>
                </c:pt>
                <c:pt idx="13312">
                  <c:v>7.4492356286926242E-2</c:v>
                </c:pt>
                <c:pt idx="13313">
                  <c:v>7.4485622947092031E-2</c:v>
                </c:pt>
                <c:pt idx="13314">
                  <c:v>7.4472516949277617E-2</c:v>
                </c:pt>
                <c:pt idx="13315">
                  <c:v>7.4471336188284054E-2</c:v>
                </c:pt>
                <c:pt idx="13316">
                  <c:v>7.4409004011069244E-2</c:v>
                </c:pt>
                <c:pt idx="13317">
                  <c:v>7.4404860154369035E-2</c:v>
                </c:pt>
                <c:pt idx="13318">
                  <c:v>7.4403795312043997E-2</c:v>
                </c:pt>
                <c:pt idx="13319">
                  <c:v>7.4403492740835006E-2</c:v>
                </c:pt>
                <c:pt idx="13320">
                  <c:v>7.4377944949975947E-2</c:v>
                </c:pt>
                <c:pt idx="13321">
                  <c:v>7.4364936858684852E-2</c:v>
                </c:pt>
                <c:pt idx="13322">
                  <c:v>7.4357729660462668E-2</c:v>
                </c:pt>
                <c:pt idx="13323">
                  <c:v>7.4348629829455379E-2</c:v>
                </c:pt>
                <c:pt idx="13324">
                  <c:v>7.4347662846753315E-2</c:v>
                </c:pt>
                <c:pt idx="13325">
                  <c:v>7.4336760496872517E-2</c:v>
                </c:pt>
                <c:pt idx="13326">
                  <c:v>7.4312719664811691E-2</c:v>
                </c:pt>
                <c:pt idx="13327">
                  <c:v>7.4297995667559E-2</c:v>
                </c:pt>
                <c:pt idx="13328">
                  <c:v>7.4297823391519982E-2</c:v>
                </c:pt>
                <c:pt idx="13329">
                  <c:v>7.428626256231223E-2</c:v>
                </c:pt>
                <c:pt idx="13330">
                  <c:v>7.4272076665225756E-2</c:v>
                </c:pt>
                <c:pt idx="13331">
                  <c:v>7.4269166055231026E-2</c:v>
                </c:pt>
                <c:pt idx="13332">
                  <c:v>7.4248223866829263E-2</c:v>
                </c:pt>
                <c:pt idx="13333">
                  <c:v>7.4246091791423718E-2</c:v>
                </c:pt>
                <c:pt idx="13334">
                  <c:v>7.4226200551271479E-2</c:v>
                </c:pt>
                <c:pt idx="13335">
                  <c:v>7.4220792560092119E-2</c:v>
                </c:pt>
                <c:pt idx="13336">
                  <c:v>7.4207927222443848E-2</c:v>
                </c:pt>
                <c:pt idx="13337">
                  <c:v>7.4191175230686773E-2</c:v>
                </c:pt>
                <c:pt idx="13338">
                  <c:v>7.4190869648115845E-2</c:v>
                </c:pt>
                <c:pt idx="13339">
                  <c:v>7.4189044086018355E-2</c:v>
                </c:pt>
                <c:pt idx="13340">
                  <c:v>7.4186074032684693E-2</c:v>
                </c:pt>
                <c:pt idx="13341">
                  <c:v>7.416576557477203E-2</c:v>
                </c:pt>
                <c:pt idx="13342">
                  <c:v>7.4143287330173446E-2</c:v>
                </c:pt>
                <c:pt idx="13343">
                  <c:v>7.4139735578554342E-2</c:v>
                </c:pt>
                <c:pt idx="13344">
                  <c:v>7.4114993170645196E-2</c:v>
                </c:pt>
                <c:pt idx="13345">
                  <c:v>7.4110964283735051E-2</c:v>
                </c:pt>
                <c:pt idx="13346">
                  <c:v>7.4100558513300038E-2</c:v>
                </c:pt>
                <c:pt idx="13347">
                  <c:v>7.409719703841508E-2</c:v>
                </c:pt>
                <c:pt idx="13348">
                  <c:v>7.4084142525033633E-2</c:v>
                </c:pt>
                <c:pt idx="13349">
                  <c:v>7.4082923132532161E-2</c:v>
                </c:pt>
                <c:pt idx="13350">
                  <c:v>7.4078079913364125E-2</c:v>
                </c:pt>
                <c:pt idx="13351">
                  <c:v>7.4058491483067035E-2</c:v>
                </c:pt>
                <c:pt idx="13352">
                  <c:v>7.4001291348990791E-2</c:v>
                </c:pt>
                <c:pt idx="13353">
                  <c:v>7.3998942621066599E-2</c:v>
                </c:pt>
                <c:pt idx="13354">
                  <c:v>7.3998926392371864E-2</c:v>
                </c:pt>
                <c:pt idx="13355">
                  <c:v>7.3993311926948815E-2</c:v>
                </c:pt>
                <c:pt idx="13356">
                  <c:v>7.3979390726669023E-2</c:v>
                </c:pt>
                <c:pt idx="13357">
                  <c:v>7.397836954518712E-2</c:v>
                </c:pt>
                <c:pt idx="13358">
                  <c:v>7.3960155581742917E-2</c:v>
                </c:pt>
                <c:pt idx="13359">
                  <c:v>7.3958855806920853E-2</c:v>
                </c:pt>
                <c:pt idx="13360">
                  <c:v>7.3940058569751319E-2</c:v>
                </c:pt>
                <c:pt idx="13361">
                  <c:v>7.3939915313873075E-2</c:v>
                </c:pt>
                <c:pt idx="13362">
                  <c:v>7.3931282099337498E-2</c:v>
                </c:pt>
                <c:pt idx="13363">
                  <c:v>7.3890078865062825E-2</c:v>
                </c:pt>
                <c:pt idx="13364">
                  <c:v>7.3886356015186339E-2</c:v>
                </c:pt>
                <c:pt idx="13365">
                  <c:v>7.3886320315984619E-2</c:v>
                </c:pt>
                <c:pt idx="13366">
                  <c:v>7.3878796548122377E-2</c:v>
                </c:pt>
                <c:pt idx="13367">
                  <c:v>7.3865842138937085E-2</c:v>
                </c:pt>
                <c:pt idx="13368">
                  <c:v>7.3841209446840583E-2</c:v>
                </c:pt>
                <c:pt idx="13369">
                  <c:v>7.3804668292690861E-2</c:v>
                </c:pt>
                <c:pt idx="13370">
                  <c:v>7.3795751078716262E-2</c:v>
                </c:pt>
                <c:pt idx="13371">
                  <c:v>7.3781591931698753E-2</c:v>
                </c:pt>
                <c:pt idx="13372">
                  <c:v>7.3779149797049456E-2</c:v>
                </c:pt>
                <c:pt idx="13373">
                  <c:v>7.3776293394753445E-2</c:v>
                </c:pt>
                <c:pt idx="13374">
                  <c:v>7.3768986028591485E-2</c:v>
                </c:pt>
                <c:pt idx="13375">
                  <c:v>7.3762609153399564E-2</c:v>
                </c:pt>
                <c:pt idx="13376">
                  <c:v>7.3760503707050742E-2</c:v>
                </c:pt>
                <c:pt idx="13377">
                  <c:v>7.3759875798039387E-2</c:v>
                </c:pt>
                <c:pt idx="13378">
                  <c:v>7.3731167547644041E-2</c:v>
                </c:pt>
                <c:pt idx="13379">
                  <c:v>7.3729809520055034E-2</c:v>
                </c:pt>
                <c:pt idx="13380">
                  <c:v>7.3727492632812072E-2</c:v>
                </c:pt>
                <c:pt idx="13381">
                  <c:v>7.3726112996395921E-2</c:v>
                </c:pt>
                <c:pt idx="13382">
                  <c:v>7.3724084488476574E-2</c:v>
                </c:pt>
                <c:pt idx="13383">
                  <c:v>7.3714293119889834E-2</c:v>
                </c:pt>
                <c:pt idx="13384">
                  <c:v>7.3682564581150148E-2</c:v>
                </c:pt>
                <c:pt idx="13385">
                  <c:v>7.3659331105087961E-2</c:v>
                </c:pt>
                <c:pt idx="13386">
                  <c:v>7.3643670624378779E-2</c:v>
                </c:pt>
                <c:pt idx="13387">
                  <c:v>7.36414211980118E-2</c:v>
                </c:pt>
                <c:pt idx="13388">
                  <c:v>7.3640815023338177E-2</c:v>
                </c:pt>
                <c:pt idx="13389">
                  <c:v>7.3625402715138996E-2</c:v>
                </c:pt>
                <c:pt idx="13390">
                  <c:v>7.3611819019830993E-2</c:v>
                </c:pt>
                <c:pt idx="13391">
                  <c:v>7.3588142561201594E-2</c:v>
                </c:pt>
                <c:pt idx="13392">
                  <c:v>7.3569793288609547E-2</c:v>
                </c:pt>
                <c:pt idx="13393">
                  <c:v>7.3546071476180697E-2</c:v>
                </c:pt>
                <c:pt idx="13394">
                  <c:v>7.3545218776913793E-2</c:v>
                </c:pt>
                <c:pt idx="13395">
                  <c:v>7.3539064742851379E-2</c:v>
                </c:pt>
                <c:pt idx="13396">
                  <c:v>7.352911495311365E-2</c:v>
                </c:pt>
                <c:pt idx="13397">
                  <c:v>7.3505060224290014E-2</c:v>
                </c:pt>
                <c:pt idx="13398">
                  <c:v>7.350351228288339E-2</c:v>
                </c:pt>
                <c:pt idx="13399">
                  <c:v>7.3503346737506733E-2</c:v>
                </c:pt>
                <c:pt idx="13400">
                  <c:v>7.3501144071975111E-2</c:v>
                </c:pt>
                <c:pt idx="13401">
                  <c:v>7.3499037030087283E-2</c:v>
                </c:pt>
                <c:pt idx="13402">
                  <c:v>7.3498436348579305E-2</c:v>
                </c:pt>
                <c:pt idx="13403">
                  <c:v>7.3495832116254184E-2</c:v>
                </c:pt>
                <c:pt idx="13404">
                  <c:v>7.3492581467932458E-2</c:v>
                </c:pt>
                <c:pt idx="13405">
                  <c:v>7.3483903899942388E-2</c:v>
                </c:pt>
                <c:pt idx="13406">
                  <c:v>7.3480523970943623E-2</c:v>
                </c:pt>
                <c:pt idx="13407">
                  <c:v>7.3459926046692436E-2</c:v>
                </c:pt>
                <c:pt idx="13408">
                  <c:v>7.345597362257493E-2</c:v>
                </c:pt>
                <c:pt idx="13409">
                  <c:v>7.3451418775458022E-2</c:v>
                </c:pt>
                <c:pt idx="13410">
                  <c:v>7.3451337591717472E-2</c:v>
                </c:pt>
                <c:pt idx="13411">
                  <c:v>7.3445827024511898E-2</c:v>
                </c:pt>
                <c:pt idx="13412">
                  <c:v>7.3442735975333129E-2</c:v>
                </c:pt>
                <c:pt idx="13413">
                  <c:v>7.3425645974878842E-2</c:v>
                </c:pt>
                <c:pt idx="13414">
                  <c:v>7.3414873431207076E-2</c:v>
                </c:pt>
                <c:pt idx="13415">
                  <c:v>7.3413750842279593E-2</c:v>
                </c:pt>
                <c:pt idx="13416">
                  <c:v>7.340187524078351E-2</c:v>
                </c:pt>
                <c:pt idx="13417">
                  <c:v>7.3400036962317575E-2</c:v>
                </c:pt>
                <c:pt idx="13418">
                  <c:v>7.3367407863453804E-2</c:v>
                </c:pt>
                <c:pt idx="13419">
                  <c:v>7.335869450448608E-2</c:v>
                </c:pt>
                <c:pt idx="13420">
                  <c:v>7.3348786854402756E-2</c:v>
                </c:pt>
                <c:pt idx="13421">
                  <c:v>7.3323837749612861E-2</c:v>
                </c:pt>
                <c:pt idx="13422">
                  <c:v>7.3315138572258326E-2</c:v>
                </c:pt>
                <c:pt idx="13423">
                  <c:v>7.3313980013062024E-2</c:v>
                </c:pt>
                <c:pt idx="13424">
                  <c:v>7.3307792644407233E-2</c:v>
                </c:pt>
                <c:pt idx="13425">
                  <c:v>7.3274650468097585E-2</c:v>
                </c:pt>
                <c:pt idx="13426">
                  <c:v>7.325324473932017E-2</c:v>
                </c:pt>
                <c:pt idx="13427">
                  <c:v>7.3242858753501797E-2</c:v>
                </c:pt>
                <c:pt idx="13428">
                  <c:v>7.323549369706582E-2</c:v>
                </c:pt>
                <c:pt idx="13429">
                  <c:v>7.3234427881702771E-2</c:v>
                </c:pt>
                <c:pt idx="13430">
                  <c:v>7.3229264455239668E-2</c:v>
                </c:pt>
                <c:pt idx="13431">
                  <c:v>7.3213941293388554E-2</c:v>
                </c:pt>
                <c:pt idx="13432">
                  <c:v>7.321253363541344E-2</c:v>
                </c:pt>
                <c:pt idx="13433">
                  <c:v>7.3211867605792222E-2</c:v>
                </c:pt>
                <c:pt idx="13434">
                  <c:v>7.3197198600753674E-2</c:v>
                </c:pt>
                <c:pt idx="13435">
                  <c:v>7.319530513671943E-2</c:v>
                </c:pt>
                <c:pt idx="13436">
                  <c:v>7.3192213282957275E-2</c:v>
                </c:pt>
                <c:pt idx="13437">
                  <c:v>7.3190384085986673E-2</c:v>
                </c:pt>
                <c:pt idx="13438">
                  <c:v>7.318649870029445E-2</c:v>
                </c:pt>
                <c:pt idx="13439">
                  <c:v>7.3183689979674338E-2</c:v>
                </c:pt>
                <c:pt idx="13440">
                  <c:v>7.3178991671300472E-2</c:v>
                </c:pt>
                <c:pt idx="13441">
                  <c:v>7.3143206577875777E-2</c:v>
                </c:pt>
                <c:pt idx="13442">
                  <c:v>7.3137657830580197E-2</c:v>
                </c:pt>
                <c:pt idx="13443">
                  <c:v>7.3137650150585501E-2</c:v>
                </c:pt>
                <c:pt idx="13444">
                  <c:v>7.312354411987021E-2</c:v>
                </c:pt>
                <c:pt idx="13445">
                  <c:v>7.3106987803664494E-2</c:v>
                </c:pt>
                <c:pt idx="13446">
                  <c:v>7.3077036574791143E-2</c:v>
                </c:pt>
                <c:pt idx="13447">
                  <c:v>7.3070345520353061E-2</c:v>
                </c:pt>
                <c:pt idx="13448">
                  <c:v>7.3065517570741742E-2</c:v>
                </c:pt>
                <c:pt idx="13449">
                  <c:v>7.3059665100878801E-2</c:v>
                </c:pt>
                <c:pt idx="13450">
                  <c:v>7.3015364177645981E-2</c:v>
                </c:pt>
                <c:pt idx="13451">
                  <c:v>7.3000738170202251E-2</c:v>
                </c:pt>
                <c:pt idx="13452">
                  <c:v>7.2993519599350201E-2</c:v>
                </c:pt>
                <c:pt idx="13453">
                  <c:v>7.2985364760866672E-2</c:v>
                </c:pt>
                <c:pt idx="13454">
                  <c:v>7.2984408573247908E-2</c:v>
                </c:pt>
                <c:pt idx="13455">
                  <c:v>7.2961027180548352E-2</c:v>
                </c:pt>
                <c:pt idx="13456">
                  <c:v>7.2938243266282746E-2</c:v>
                </c:pt>
                <c:pt idx="13457">
                  <c:v>7.2931505923144929E-2</c:v>
                </c:pt>
                <c:pt idx="13458">
                  <c:v>7.2916310493527911E-2</c:v>
                </c:pt>
                <c:pt idx="13459">
                  <c:v>7.290445665235705E-2</c:v>
                </c:pt>
                <c:pt idx="13460">
                  <c:v>7.2889651114198872E-2</c:v>
                </c:pt>
                <c:pt idx="13461">
                  <c:v>7.2867325534370003E-2</c:v>
                </c:pt>
                <c:pt idx="13462">
                  <c:v>7.2861637238888749E-2</c:v>
                </c:pt>
                <c:pt idx="13463">
                  <c:v>7.2857282558464881E-2</c:v>
                </c:pt>
                <c:pt idx="13464">
                  <c:v>7.2856347829406129E-2</c:v>
                </c:pt>
                <c:pt idx="13465">
                  <c:v>7.2823210965646881E-2</c:v>
                </c:pt>
                <c:pt idx="13466">
                  <c:v>7.2820810092772997E-2</c:v>
                </c:pt>
                <c:pt idx="13467">
                  <c:v>7.2812145005118484E-2</c:v>
                </c:pt>
                <c:pt idx="13468">
                  <c:v>7.2810959995743066E-2</c:v>
                </c:pt>
                <c:pt idx="13469">
                  <c:v>7.2810307656746148E-2</c:v>
                </c:pt>
                <c:pt idx="13470">
                  <c:v>7.2801364017647502E-2</c:v>
                </c:pt>
                <c:pt idx="13471">
                  <c:v>7.2799139457267195E-2</c:v>
                </c:pt>
                <c:pt idx="13472">
                  <c:v>7.2797744353954946E-2</c:v>
                </c:pt>
                <c:pt idx="13473">
                  <c:v>7.2794128125145408E-2</c:v>
                </c:pt>
                <c:pt idx="13474">
                  <c:v>7.2781862114191978E-2</c:v>
                </c:pt>
                <c:pt idx="13475">
                  <c:v>7.2777588758677791E-2</c:v>
                </c:pt>
                <c:pt idx="13476">
                  <c:v>7.2756189517039022E-2</c:v>
                </c:pt>
                <c:pt idx="13477">
                  <c:v>7.2755628266766376E-2</c:v>
                </c:pt>
                <c:pt idx="13478">
                  <c:v>7.2753785167928214E-2</c:v>
                </c:pt>
                <c:pt idx="13479">
                  <c:v>7.2745585250960518E-2</c:v>
                </c:pt>
                <c:pt idx="13480">
                  <c:v>7.2736191463402197E-2</c:v>
                </c:pt>
                <c:pt idx="13481">
                  <c:v>7.2727041086926361E-2</c:v>
                </c:pt>
                <c:pt idx="13482">
                  <c:v>7.2700678642248842E-2</c:v>
                </c:pt>
                <c:pt idx="13483">
                  <c:v>7.2698996651300377E-2</c:v>
                </c:pt>
                <c:pt idx="13484">
                  <c:v>7.2697839493472166E-2</c:v>
                </c:pt>
                <c:pt idx="13485">
                  <c:v>7.2683561287461243E-2</c:v>
                </c:pt>
                <c:pt idx="13486">
                  <c:v>7.2683291212469872E-2</c:v>
                </c:pt>
                <c:pt idx="13487">
                  <c:v>7.2679413474966537E-2</c:v>
                </c:pt>
                <c:pt idx="13488">
                  <c:v>7.267598562652533E-2</c:v>
                </c:pt>
                <c:pt idx="13489">
                  <c:v>7.2625781067932327E-2</c:v>
                </c:pt>
                <c:pt idx="13490">
                  <c:v>7.2620737073888941E-2</c:v>
                </c:pt>
                <c:pt idx="13491">
                  <c:v>7.2615097451089308E-2</c:v>
                </c:pt>
                <c:pt idx="13492">
                  <c:v>7.2613733805379235E-2</c:v>
                </c:pt>
                <c:pt idx="13493">
                  <c:v>7.2609706296741169E-2</c:v>
                </c:pt>
                <c:pt idx="13494">
                  <c:v>7.2599536497499936E-2</c:v>
                </c:pt>
                <c:pt idx="13495">
                  <c:v>7.259246529264031E-2</c:v>
                </c:pt>
                <c:pt idx="13496">
                  <c:v>7.2587160259199424E-2</c:v>
                </c:pt>
                <c:pt idx="13497">
                  <c:v>7.258070454370337E-2</c:v>
                </c:pt>
                <c:pt idx="13498">
                  <c:v>7.2573857081167176E-2</c:v>
                </c:pt>
                <c:pt idx="13499">
                  <c:v>7.2570365066386894E-2</c:v>
                </c:pt>
                <c:pt idx="13500">
                  <c:v>7.2566197461673906E-2</c:v>
                </c:pt>
                <c:pt idx="13501">
                  <c:v>7.2533219316652464E-2</c:v>
                </c:pt>
                <c:pt idx="13502">
                  <c:v>7.253205410218673E-2</c:v>
                </c:pt>
                <c:pt idx="13503">
                  <c:v>7.2528594726676859E-2</c:v>
                </c:pt>
                <c:pt idx="13504">
                  <c:v>7.2524927253823424E-2</c:v>
                </c:pt>
                <c:pt idx="13505">
                  <c:v>7.2520088098763216E-2</c:v>
                </c:pt>
                <c:pt idx="13506">
                  <c:v>7.2517519261116131E-2</c:v>
                </c:pt>
                <c:pt idx="13507">
                  <c:v>7.2511501354473207E-2</c:v>
                </c:pt>
                <c:pt idx="13508">
                  <c:v>7.250603831729216E-2</c:v>
                </c:pt>
                <c:pt idx="13509">
                  <c:v>7.249828520394215E-2</c:v>
                </c:pt>
                <c:pt idx="13510">
                  <c:v>7.2497609658658008E-2</c:v>
                </c:pt>
                <c:pt idx="13511">
                  <c:v>7.2464311467998518E-2</c:v>
                </c:pt>
                <c:pt idx="13512">
                  <c:v>7.2441689709195983E-2</c:v>
                </c:pt>
                <c:pt idx="13513">
                  <c:v>7.2434590662714432E-2</c:v>
                </c:pt>
                <c:pt idx="13514">
                  <c:v>7.2399325690898214E-2</c:v>
                </c:pt>
                <c:pt idx="13515">
                  <c:v>7.2394568669700163E-2</c:v>
                </c:pt>
                <c:pt idx="13516">
                  <c:v>7.2383648618323332E-2</c:v>
                </c:pt>
                <c:pt idx="13517">
                  <c:v>7.2372265945237754E-2</c:v>
                </c:pt>
                <c:pt idx="13518">
                  <c:v>7.2362375536459439E-2</c:v>
                </c:pt>
                <c:pt idx="13519">
                  <c:v>7.2357740407557269E-2</c:v>
                </c:pt>
                <c:pt idx="13520">
                  <c:v>7.2328673329309964E-2</c:v>
                </c:pt>
                <c:pt idx="13521">
                  <c:v>7.2320456164330971E-2</c:v>
                </c:pt>
                <c:pt idx="13522">
                  <c:v>7.2305359173282804E-2</c:v>
                </c:pt>
                <c:pt idx="13523">
                  <c:v>7.2297153191557523E-2</c:v>
                </c:pt>
                <c:pt idx="13524">
                  <c:v>7.2286728068974002E-2</c:v>
                </c:pt>
                <c:pt idx="13525">
                  <c:v>7.2279463265785715E-2</c:v>
                </c:pt>
                <c:pt idx="13526">
                  <c:v>7.2238552177500609E-2</c:v>
                </c:pt>
                <c:pt idx="13527">
                  <c:v>7.2235608512128485E-2</c:v>
                </c:pt>
                <c:pt idx="13528">
                  <c:v>7.2232162931193458E-2</c:v>
                </c:pt>
                <c:pt idx="13529">
                  <c:v>7.222418207673513E-2</c:v>
                </c:pt>
                <c:pt idx="13530">
                  <c:v>7.2222538992733926E-2</c:v>
                </c:pt>
                <c:pt idx="13531">
                  <c:v>7.2206190999815442E-2</c:v>
                </c:pt>
                <c:pt idx="13532">
                  <c:v>7.2186055374918984E-2</c:v>
                </c:pt>
                <c:pt idx="13533">
                  <c:v>7.2175099249538119E-2</c:v>
                </c:pt>
                <c:pt idx="13534">
                  <c:v>7.2171256451567578E-2</c:v>
                </c:pt>
                <c:pt idx="13535">
                  <c:v>7.2149376780361679E-2</c:v>
                </c:pt>
                <c:pt idx="13536">
                  <c:v>7.2140559995731518E-2</c:v>
                </c:pt>
                <c:pt idx="13537">
                  <c:v>7.2088764223920368E-2</c:v>
                </c:pt>
                <c:pt idx="13538">
                  <c:v>7.2087319186637244E-2</c:v>
                </c:pt>
                <c:pt idx="13539">
                  <c:v>7.2073560474335552E-2</c:v>
                </c:pt>
                <c:pt idx="13540">
                  <c:v>7.2063562294693184E-2</c:v>
                </c:pt>
                <c:pt idx="13541">
                  <c:v>7.2061062948528029E-2</c:v>
                </c:pt>
                <c:pt idx="13542">
                  <c:v>7.2051150120700055E-2</c:v>
                </c:pt>
                <c:pt idx="13543">
                  <c:v>7.2025808750070738E-2</c:v>
                </c:pt>
                <c:pt idx="13544">
                  <c:v>7.1941960879044545E-2</c:v>
                </c:pt>
                <c:pt idx="13545">
                  <c:v>7.1934376683384357E-2</c:v>
                </c:pt>
                <c:pt idx="13546">
                  <c:v>7.1932848385170334E-2</c:v>
                </c:pt>
                <c:pt idx="13547">
                  <c:v>7.1896040147869225E-2</c:v>
                </c:pt>
                <c:pt idx="13548">
                  <c:v>7.1891732724902041E-2</c:v>
                </c:pt>
                <c:pt idx="13549">
                  <c:v>7.1875753850154767E-2</c:v>
                </c:pt>
                <c:pt idx="13550">
                  <c:v>7.1866198733219991E-2</c:v>
                </c:pt>
                <c:pt idx="13551">
                  <c:v>7.183580234077766E-2</c:v>
                </c:pt>
                <c:pt idx="13552">
                  <c:v>7.182882128213218E-2</c:v>
                </c:pt>
                <c:pt idx="13553">
                  <c:v>7.1795410105287533E-2</c:v>
                </c:pt>
                <c:pt idx="13554">
                  <c:v>7.1791307496533133E-2</c:v>
                </c:pt>
                <c:pt idx="13555">
                  <c:v>7.1770401084621863E-2</c:v>
                </c:pt>
                <c:pt idx="13556">
                  <c:v>7.1750719899773691E-2</c:v>
                </c:pt>
                <c:pt idx="13557">
                  <c:v>7.1715983019085605E-2</c:v>
                </c:pt>
                <c:pt idx="13558">
                  <c:v>7.1714795207714316E-2</c:v>
                </c:pt>
                <c:pt idx="13559">
                  <c:v>7.1711564224585606E-2</c:v>
                </c:pt>
                <c:pt idx="13560">
                  <c:v>7.1701101818480564E-2</c:v>
                </c:pt>
                <c:pt idx="13561">
                  <c:v>7.1687580898026584E-2</c:v>
                </c:pt>
                <c:pt idx="13562">
                  <c:v>7.1679605333316354E-2</c:v>
                </c:pt>
                <c:pt idx="13563">
                  <c:v>7.1661286128758911E-2</c:v>
                </c:pt>
                <c:pt idx="13564">
                  <c:v>7.1660036240166702E-2</c:v>
                </c:pt>
                <c:pt idx="13565">
                  <c:v>7.1584637659008812E-2</c:v>
                </c:pt>
                <c:pt idx="13566">
                  <c:v>7.158426550968032E-2</c:v>
                </c:pt>
                <c:pt idx="13567">
                  <c:v>7.1581901772548584E-2</c:v>
                </c:pt>
                <c:pt idx="13568">
                  <c:v>7.1559123170659725E-2</c:v>
                </c:pt>
                <c:pt idx="13569">
                  <c:v>7.1551363984356145E-2</c:v>
                </c:pt>
                <c:pt idx="13570">
                  <c:v>7.1546413463470515E-2</c:v>
                </c:pt>
                <c:pt idx="13571">
                  <c:v>7.1534060697102206E-2</c:v>
                </c:pt>
                <c:pt idx="13572">
                  <c:v>7.15245016042656E-2</c:v>
                </c:pt>
                <c:pt idx="13573">
                  <c:v>7.151882969295828E-2</c:v>
                </c:pt>
                <c:pt idx="13574">
                  <c:v>7.1514823692246265E-2</c:v>
                </c:pt>
                <c:pt idx="13575">
                  <c:v>7.1507903763371961E-2</c:v>
                </c:pt>
                <c:pt idx="13576">
                  <c:v>7.150631635431344E-2</c:v>
                </c:pt>
                <c:pt idx="13577">
                  <c:v>7.1504035985838543E-2</c:v>
                </c:pt>
                <c:pt idx="13578">
                  <c:v>7.150197630354789E-2</c:v>
                </c:pt>
                <c:pt idx="13579">
                  <c:v>7.149241823599671E-2</c:v>
                </c:pt>
                <c:pt idx="13580">
                  <c:v>7.1490452231068549E-2</c:v>
                </c:pt>
                <c:pt idx="13581">
                  <c:v>7.1487756700031754E-2</c:v>
                </c:pt>
                <c:pt idx="13582">
                  <c:v>7.1483070969908982E-2</c:v>
                </c:pt>
                <c:pt idx="13583">
                  <c:v>7.148095939735423E-2</c:v>
                </c:pt>
                <c:pt idx="13584">
                  <c:v>7.147151823360938E-2</c:v>
                </c:pt>
                <c:pt idx="13585">
                  <c:v>7.1469281281532765E-2</c:v>
                </c:pt>
                <c:pt idx="13586">
                  <c:v>7.1466562625752655E-2</c:v>
                </c:pt>
                <c:pt idx="13587">
                  <c:v>7.1463901648608816E-2</c:v>
                </c:pt>
                <c:pt idx="13588">
                  <c:v>7.1456804893437073E-2</c:v>
                </c:pt>
                <c:pt idx="13589">
                  <c:v>7.1453799750674049E-2</c:v>
                </c:pt>
                <c:pt idx="13590">
                  <c:v>7.1451360666062086E-2</c:v>
                </c:pt>
                <c:pt idx="13591">
                  <c:v>7.1438629415757862E-2</c:v>
                </c:pt>
                <c:pt idx="13592">
                  <c:v>7.1437235485641376E-2</c:v>
                </c:pt>
                <c:pt idx="13593">
                  <c:v>7.1411026009717229E-2</c:v>
                </c:pt>
                <c:pt idx="13594">
                  <c:v>7.1400964584619808E-2</c:v>
                </c:pt>
                <c:pt idx="13595">
                  <c:v>7.1400238400672902E-2</c:v>
                </c:pt>
                <c:pt idx="13596">
                  <c:v>7.1394927173876868E-2</c:v>
                </c:pt>
                <c:pt idx="13597">
                  <c:v>7.137682928386728E-2</c:v>
                </c:pt>
                <c:pt idx="13598">
                  <c:v>7.137529632944653E-2</c:v>
                </c:pt>
                <c:pt idx="13599">
                  <c:v>7.1341124880100831E-2</c:v>
                </c:pt>
                <c:pt idx="13600">
                  <c:v>7.1336976767087501E-2</c:v>
                </c:pt>
                <c:pt idx="13601">
                  <c:v>7.1327144375689766E-2</c:v>
                </c:pt>
                <c:pt idx="13602">
                  <c:v>7.1312691447445162E-2</c:v>
                </c:pt>
                <c:pt idx="13603">
                  <c:v>7.1286649884873002E-2</c:v>
                </c:pt>
                <c:pt idx="13604">
                  <c:v>7.1283760538543739E-2</c:v>
                </c:pt>
                <c:pt idx="13605">
                  <c:v>7.1278697397116217E-2</c:v>
                </c:pt>
                <c:pt idx="13606">
                  <c:v>7.1257857599086316E-2</c:v>
                </c:pt>
                <c:pt idx="13607">
                  <c:v>7.125259255227194E-2</c:v>
                </c:pt>
                <c:pt idx="13608">
                  <c:v>7.1231385101833272E-2</c:v>
                </c:pt>
                <c:pt idx="13609">
                  <c:v>7.1230453305828972E-2</c:v>
                </c:pt>
                <c:pt idx="13610">
                  <c:v>7.118005624146552E-2</c:v>
                </c:pt>
                <c:pt idx="13611">
                  <c:v>7.1171828960018488E-2</c:v>
                </c:pt>
                <c:pt idx="13612">
                  <c:v>7.115849565441891E-2</c:v>
                </c:pt>
                <c:pt idx="13613">
                  <c:v>7.1155944898401574E-2</c:v>
                </c:pt>
                <c:pt idx="13614">
                  <c:v>7.1142393779859245E-2</c:v>
                </c:pt>
                <c:pt idx="13615">
                  <c:v>7.1131794444549201E-2</c:v>
                </c:pt>
                <c:pt idx="13616">
                  <c:v>7.112141453665824E-2</c:v>
                </c:pt>
                <c:pt idx="13617">
                  <c:v>7.111762771265176E-2</c:v>
                </c:pt>
                <c:pt idx="13618">
                  <c:v>7.1103574229401223E-2</c:v>
                </c:pt>
                <c:pt idx="13619">
                  <c:v>7.1068619211366924E-2</c:v>
                </c:pt>
                <c:pt idx="13620">
                  <c:v>7.1065960779700427E-2</c:v>
                </c:pt>
                <c:pt idx="13621">
                  <c:v>7.106078958418667E-2</c:v>
                </c:pt>
                <c:pt idx="13622">
                  <c:v>7.1035981128754117E-2</c:v>
                </c:pt>
                <c:pt idx="13623">
                  <c:v>7.1033132421986889E-2</c:v>
                </c:pt>
                <c:pt idx="13624">
                  <c:v>7.1032786104986326E-2</c:v>
                </c:pt>
                <c:pt idx="13625">
                  <c:v>7.1020293339689067E-2</c:v>
                </c:pt>
                <c:pt idx="13626">
                  <c:v>7.1017908446027012E-2</c:v>
                </c:pt>
                <c:pt idx="13627">
                  <c:v>7.1017531560595523E-2</c:v>
                </c:pt>
                <c:pt idx="13628">
                  <c:v>7.0984316260111646E-2</c:v>
                </c:pt>
                <c:pt idx="13629">
                  <c:v>7.0982847091705062E-2</c:v>
                </c:pt>
                <c:pt idx="13630">
                  <c:v>7.0978557350962174E-2</c:v>
                </c:pt>
                <c:pt idx="13631">
                  <c:v>7.0977538866507012E-2</c:v>
                </c:pt>
                <c:pt idx="13632">
                  <c:v>7.0948549013356482E-2</c:v>
                </c:pt>
                <c:pt idx="13633">
                  <c:v>7.0946337230220424E-2</c:v>
                </c:pt>
                <c:pt idx="13634">
                  <c:v>7.0933073148849876E-2</c:v>
                </c:pt>
                <c:pt idx="13635">
                  <c:v>7.090757684921474E-2</c:v>
                </c:pt>
                <c:pt idx="13636">
                  <c:v>7.0902491124361033E-2</c:v>
                </c:pt>
                <c:pt idx="13637">
                  <c:v>7.0897695486044771E-2</c:v>
                </c:pt>
                <c:pt idx="13638">
                  <c:v>7.0892070655170655E-2</c:v>
                </c:pt>
                <c:pt idx="13639">
                  <c:v>7.0878621785103013E-2</c:v>
                </c:pt>
                <c:pt idx="13640">
                  <c:v>7.0854854683861906E-2</c:v>
                </c:pt>
                <c:pt idx="13641">
                  <c:v>7.0854847218748837E-2</c:v>
                </c:pt>
                <c:pt idx="13642">
                  <c:v>7.0833223460721684E-2</c:v>
                </c:pt>
                <c:pt idx="13643">
                  <c:v>7.0817773112324872E-2</c:v>
                </c:pt>
                <c:pt idx="13644">
                  <c:v>7.0804742180528249E-2</c:v>
                </c:pt>
                <c:pt idx="13645">
                  <c:v>7.0782729375655384E-2</c:v>
                </c:pt>
                <c:pt idx="13646">
                  <c:v>7.0780822224481982E-2</c:v>
                </c:pt>
                <c:pt idx="13647">
                  <c:v>7.0771605988545316E-2</c:v>
                </c:pt>
                <c:pt idx="13648">
                  <c:v>7.0740963946234123E-2</c:v>
                </c:pt>
                <c:pt idx="13649">
                  <c:v>7.0724594812150002E-2</c:v>
                </c:pt>
                <c:pt idx="13650">
                  <c:v>7.0691570710892521E-2</c:v>
                </c:pt>
                <c:pt idx="13651">
                  <c:v>7.0679550546560402E-2</c:v>
                </c:pt>
                <c:pt idx="13652">
                  <c:v>7.0667652224766911E-2</c:v>
                </c:pt>
                <c:pt idx="13653">
                  <c:v>7.0649283228657947E-2</c:v>
                </c:pt>
                <c:pt idx="13654">
                  <c:v>7.0646171801338767E-2</c:v>
                </c:pt>
                <c:pt idx="13655">
                  <c:v>7.0642989459926336E-2</c:v>
                </c:pt>
                <c:pt idx="13656">
                  <c:v>7.0635591511875928E-2</c:v>
                </c:pt>
                <c:pt idx="13657">
                  <c:v>7.062933737218291E-2</c:v>
                </c:pt>
                <c:pt idx="13658">
                  <c:v>7.0627467800928559E-2</c:v>
                </c:pt>
                <c:pt idx="13659">
                  <c:v>7.059877282189117E-2</c:v>
                </c:pt>
                <c:pt idx="13660">
                  <c:v>7.0555209807276323E-2</c:v>
                </c:pt>
                <c:pt idx="13661">
                  <c:v>7.0548083917447629E-2</c:v>
                </c:pt>
                <c:pt idx="13662">
                  <c:v>7.0536410955960624E-2</c:v>
                </c:pt>
                <c:pt idx="13663">
                  <c:v>7.053564918281692E-2</c:v>
                </c:pt>
                <c:pt idx="13664">
                  <c:v>7.0520021630137333E-2</c:v>
                </c:pt>
                <c:pt idx="13665">
                  <c:v>7.0513294921465436E-2</c:v>
                </c:pt>
                <c:pt idx="13666">
                  <c:v>7.0511395142063407E-2</c:v>
                </c:pt>
                <c:pt idx="13667">
                  <c:v>7.0488983251540488E-2</c:v>
                </c:pt>
                <c:pt idx="13668">
                  <c:v>7.0449165265732097E-2</c:v>
                </c:pt>
                <c:pt idx="13669">
                  <c:v>7.0441964332376289E-2</c:v>
                </c:pt>
                <c:pt idx="13670">
                  <c:v>7.0437364092666321E-2</c:v>
                </c:pt>
                <c:pt idx="13671">
                  <c:v>7.0437154234096716E-2</c:v>
                </c:pt>
                <c:pt idx="13672">
                  <c:v>7.0435703646332781E-2</c:v>
                </c:pt>
                <c:pt idx="13673">
                  <c:v>7.042154420401267E-2</c:v>
                </c:pt>
                <c:pt idx="13674">
                  <c:v>7.04141923999064E-2</c:v>
                </c:pt>
                <c:pt idx="13675">
                  <c:v>7.0397052388233183E-2</c:v>
                </c:pt>
                <c:pt idx="13676">
                  <c:v>7.0392815657448357E-2</c:v>
                </c:pt>
                <c:pt idx="13677">
                  <c:v>7.0377868634244847E-2</c:v>
                </c:pt>
                <c:pt idx="13678">
                  <c:v>7.0376628136489192E-2</c:v>
                </c:pt>
                <c:pt idx="13679">
                  <c:v>7.0372856339961418E-2</c:v>
                </c:pt>
                <c:pt idx="13680">
                  <c:v>7.0367484783767531E-2</c:v>
                </c:pt>
                <c:pt idx="13681">
                  <c:v>7.0350805817827461E-2</c:v>
                </c:pt>
                <c:pt idx="13682">
                  <c:v>7.0333109958240367E-2</c:v>
                </c:pt>
                <c:pt idx="13683">
                  <c:v>7.0325332565649129E-2</c:v>
                </c:pt>
                <c:pt idx="13684">
                  <c:v>7.0301560056582293E-2</c:v>
                </c:pt>
                <c:pt idx="13685">
                  <c:v>7.0268830044420708E-2</c:v>
                </c:pt>
                <c:pt idx="13686">
                  <c:v>7.025521886846299E-2</c:v>
                </c:pt>
                <c:pt idx="13687">
                  <c:v>7.0236343092690515E-2</c:v>
                </c:pt>
                <c:pt idx="13688">
                  <c:v>7.0218927620623636E-2</c:v>
                </c:pt>
                <c:pt idx="13689">
                  <c:v>7.0218022087715062E-2</c:v>
                </c:pt>
                <c:pt idx="13690">
                  <c:v>7.0208994870004537E-2</c:v>
                </c:pt>
                <c:pt idx="13691">
                  <c:v>7.0206160331044612E-2</c:v>
                </c:pt>
                <c:pt idx="13692">
                  <c:v>7.0205772359300173E-2</c:v>
                </c:pt>
                <c:pt idx="13693">
                  <c:v>7.0200628905393692E-2</c:v>
                </c:pt>
                <c:pt idx="13694">
                  <c:v>7.0195854062367807E-2</c:v>
                </c:pt>
                <c:pt idx="13695">
                  <c:v>7.0172105120135914E-2</c:v>
                </c:pt>
                <c:pt idx="13696">
                  <c:v>7.0170759370416336E-2</c:v>
                </c:pt>
                <c:pt idx="13697">
                  <c:v>7.0159057231342456E-2</c:v>
                </c:pt>
                <c:pt idx="13698">
                  <c:v>7.0145490374089875E-2</c:v>
                </c:pt>
                <c:pt idx="13699">
                  <c:v>7.0142278296024693E-2</c:v>
                </c:pt>
                <c:pt idx="13700">
                  <c:v>7.0136830497403629E-2</c:v>
                </c:pt>
                <c:pt idx="13701">
                  <c:v>7.0132440098336843E-2</c:v>
                </c:pt>
                <c:pt idx="13702">
                  <c:v>7.012974223159818E-2</c:v>
                </c:pt>
                <c:pt idx="13703">
                  <c:v>7.0113865987061513E-2</c:v>
                </c:pt>
                <c:pt idx="13704">
                  <c:v>7.0088697178473047E-2</c:v>
                </c:pt>
                <c:pt idx="13705">
                  <c:v>7.0086425541163053E-2</c:v>
                </c:pt>
                <c:pt idx="13706">
                  <c:v>7.0082704418584885E-2</c:v>
                </c:pt>
                <c:pt idx="13707">
                  <c:v>7.0069542992860279E-2</c:v>
                </c:pt>
                <c:pt idx="13708">
                  <c:v>7.0066750050110899E-2</c:v>
                </c:pt>
                <c:pt idx="13709">
                  <c:v>7.0057104827600025E-2</c:v>
                </c:pt>
                <c:pt idx="13710">
                  <c:v>7.0055363151902569E-2</c:v>
                </c:pt>
                <c:pt idx="13711">
                  <c:v>7.0053627737809931E-2</c:v>
                </c:pt>
                <c:pt idx="13712">
                  <c:v>7.0047309901085167E-2</c:v>
                </c:pt>
                <c:pt idx="13713">
                  <c:v>7.0044344730318467E-2</c:v>
                </c:pt>
                <c:pt idx="13714">
                  <c:v>7.0031539299981141E-2</c:v>
                </c:pt>
                <c:pt idx="13715">
                  <c:v>7.0030584457649786E-2</c:v>
                </c:pt>
                <c:pt idx="13716">
                  <c:v>7.0006742718513412E-2</c:v>
                </c:pt>
                <c:pt idx="13717">
                  <c:v>7.0006482438381229E-2</c:v>
                </c:pt>
                <c:pt idx="13718">
                  <c:v>6.997703444862087E-2</c:v>
                </c:pt>
                <c:pt idx="13719">
                  <c:v>6.9970179674848504E-2</c:v>
                </c:pt>
                <c:pt idx="13720">
                  <c:v>6.9963295679600884E-2</c:v>
                </c:pt>
                <c:pt idx="13721">
                  <c:v>6.9961160243064868E-2</c:v>
                </c:pt>
                <c:pt idx="13722">
                  <c:v>6.9938798876230432E-2</c:v>
                </c:pt>
                <c:pt idx="13723">
                  <c:v>6.9921681718993267E-2</c:v>
                </c:pt>
                <c:pt idx="13724">
                  <c:v>6.9918257368202924E-2</c:v>
                </c:pt>
                <c:pt idx="13725">
                  <c:v>6.9904972916219846E-2</c:v>
                </c:pt>
                <c:pt idx="13726">
                  <c:v>6.9876883443421467E-2</c:v>
                </c:pt>
                <c:pt idx="13727">
                  <c:v>6.9876183810051784E-2</c:v>
                </c:pt>
                <c:pt idx="13728">
                  <c:v>6.9828869514333147E-2</c:v>
                </c:pt>
                <c:pt idx="13729">
                  <c:v>6.9820127122716957E-2</c:v>
                </c:pt>
                <c:pt idx="13730">
                  <c:v>6.9816255567954871E-2</c:v>
                </c:pt>
                <c:pt idx="13731">
                  <c:v>6.9815230465490014E-2</c:v>
                </c:pt>
                <c:pt idx="13732">
                  <c:v>6.9806732928393053E-2</c:v>
                </c:pt>
                <c:pt idx="13733">
                  <c:v>6.9794919957651455E-2</c:v>
                </c:pt>
                <c:pt idx="13734">
                  <c:v>6.9768722764358859E-2</c:v>
                </c:pt>
                <c:pt idx="13735">
                  <c:v>6.976311157725576E-2</c:v>
                </c:pt>
                <c:pt idx="13736">
                  <c:v>6.9753109953449549E-2</c:v>
                </c:pt>
                <c:pt idx="13737">
                  <c:v>6.9739845400596662E-2</c:v>
                </c:pt>
                <c:pt idx="13738">
                  <c:v>6.9736759637690521E-2</c:v>
                </c:pt>
                <c:pt idx="13739">
                  <c:v>6.9730957827051285E-2</c:v>
                </c:pt>
                <c:pt idx="13740">
                  <c:v>6.9728099071651159E-2</c:v>
                </c:pt>
                <c:pt idx="13741">
                  <c:v>6.9712540818343757E-2</c:v>
                </c:pt>
                <c:pt idx="13742">
                  <c:v>6.965770549363498E-2</c:v>
                </c:pt>
                <c:pt idx="13743">
                  <c:v>6.965304990368669E-2</c:v>
                </c:pt>
                <c:pt idx="13744">
                  <c:v>6.9636537414561689E-2</c:v>
                </c:pt>
                <c:pt idx="13745">
                  <c:v>6.9634280182803238E-2</c:v>
                </c:pt>
                <c:pt idx="13746">
                  <c:v>6.9618543992354467E-2</c:v>
                </c:pt>
                <c:pt idx="13747">
                  <c:v>6.9609664911408645E-2</c:v>
                </c:pt>
                <c:pt idx="13748">
                  <c:v>6.9594939169109485E-2</c:v>
                </c:pt>
                <c:pt idx="13749">
                  <c:v>6.9565716448166545E-2</c:v>
                </c:pt>
                <c:pt idx="13750">
                  <c:v>6.9562908733707352E-2</c:v>
                </c:pt>
                <c:pt idx="13751">
                  <c:v>6.9523566496829475E-2</c:v>
                </c:pt>
                <c:pt idx="13752">
                  <c:v>6.9516402303280322E-2</c:v>
                </c:pt>
                <c:pt idx="13753">
                  <c:v>6.9480325175048971E-2</c:v>
                </c:pt>
                <c:pt idx="13754">
                  <c:v>6.9435908764003546E-2</c:v>
                </c:pt>
                <c:pt idx="13755">
                  <c:v>6.9433949192713604E-2</c:v>
                </c:pt>
                <c:pt idx="13756">
                  <c:v>6.9418628577297137E-2</c:v>
                </c:pt>
                <c:pt idx="13757">
                  <c:v>6.9417472104025921E-2</c:v>
                </c:pt>
                <c:pt idx="13758">
                  <c:v>6.9417337248426053E-2</c:v>
                </c:pt>
                <c:pt idx="13759">
                  <c:v>6.9404830251336397E-2</c:v>
                </c:pt>
                <c:pt idx="13760">
                  <c:v>6.9388999168121371E-2</c:v>
                </c:pt>
                <c:pt idx="13761">
                  <c:v>6.9387421937254418E-2</c:v>
                </c:pt>
                <c:pt idx="13762">
                  <c:v>6.937024272330046E-2</c:v>
                </c:pt>
                <c:pt idx="13763">
                  <c:v>6.9368076929673159E-2</c:v>
                </c:pt>
                <c:pt idx="13764">
                  <c:v>6.9361991727285632E-2</c:v>
                </c:pt>
                <c:pt idx="13765">
                  <c:v>6.9357391903263149E-2</c:v>
                </c:pt>
                <c:pt idx="13766">
                  <c:v>6.9345009116962023E-2</c:v>
                </c:pt>
                <c:pt idx="13767">
                  <c:v>6.9330772621809283E-2</c:v>
                </c:pt>
                <c:pt idx="13768">
                  <c:v>6.9326081829679378E-2</c:v>
                </c:pt>
                <c:pt idx="13769">
                  <c:v>6.9314115855999267E-2</c:v>
                </c:pt>
                <c:pt idx="13770">
                  <c:v>6.9309895912670991E-2</c:v>
                </c:pt>
                <c:pt idx="13771">
                  <c:v>6.92951915993716E-2</c:v>
                </c:pt>
                <c:pt idx="13772">
                  <c:v>6.9293707733343979E-2</c:v>
                </c:pt>
                <c:pt idx="13773">
                  <c:v>6.9278449432747399E-2</c:v>
                </c:pt>
                <c:pt idx="13774">
                  <c:v>6.9274204494285938E-2</c:v>
                </c:pt>
                <c:pt idx="13775">
                  <c:v>6.9263861658086345E-2</c:v>
                </c:pt>
                <c:pt idx="13776">
                  <c:v>6.9257042120855247E-2</c:v>
                </c:pt>
                <c:pt idx="13777">
                  <c:v>6.923047736775384E-2</c:v>
                </c:pt>
                <c:pt idx="13778">
                  <c:v>6.9200860801902256E-2</c:v>
                </c:pt>
                <c:pt idx="13779">
                  <c:v>6.9188123845118785E-2</c:v>
                </c:pt>
                <c:pt idx="13780">
                  <c:v>6.9157271313470131E-2</c:v>
                </c:pt>
                <c:pt idx="13781">
                  <c:v>6.9134181934719541E-2</c:v>
                </c:pt>
                <c:pt idx="13782">
                  <c:v>6.9123346937684238E-2</c:v>
                </c:pt>
                <c:pt idx="13783">
                  <c:v>6.908488769600421E-2</c:v>
                </c:pt>
                <c:pt idx="13784">
                  <c:v>6.9055691706867359E-2</c:v>
                </c:pt>
                <c:pt idx="13785">
                  <c:v>6.9046811549247467E-2</c:v>
                </c:pt>
                <c:pt idx="13786">
                  <c:v>6.9037167592192528E-2</c:v>
                </c:pt>
                <c:pt idx="13787">
                  <c:v>6.9023062761981599E-2</c:v>
                </c:pt>
                <c:pt idx="13788">
                  <c:v>6.9004645085093103E-2</c:v>
                </c:pt>
                <c:pt idx="13789">
                  <c:v>6.899411546835077E-2</c:v>
                </c:pt>
                <c:pt idx="13790">
                  <c:v>6.8989136927895267E-2</c:v>
                </c:pt>
                <c:pt idx="13791">
                  <c:v>6.8987858415533426E-2</c:v>
                </c:pt>
                <c:pt idx="13792">
                  <c:v>6.8987072234129629E-2</c:v>
                </c:pt>
                <c:pt idx="13793">
                  <c:v>6.8986420610544955E-2</c:v>
                </c:pt>
                <c:pt idx="13794">
                  <c:v>6.8950912250408822E-2</c:v>
                </c:pt>
                <c:pt idx="13795">
                  <c:v>6.8949527887069123E-2</c:v>
                </c:pt>
                <c:pt idx="13796">
                  <c:v>6.8943891395468207E-2</c:v>
                </c:pt>
                <c:pt idx="13797">
                  <c:v>6.8936421666166481E-2</c:v>
                </c:pt>
                <c:pt idx="13798">
                  <c:v>6.8930397909899868E-2</c:v>
                </c:pt>
                <c:pt idx="13799">
                  <c:v>6.8916216278902417E-2</c:v>
                </c:pt>
                <c:pt idx="13800">
                  <c:v>6.889978960905728E-2</c:v>
                </c:pt>
                <c:pt idx="13801">
                  <c:v>6.8897686986211945E-2</c:v>
                </c:pt>
                <c:pt idx="13802">
                  <c:v>6.8884624070516265E-2</c:v>
                </c:pt>
                <c:pt idx="13803">
                  <c:v>6.8882247168208718E-2</c:v>
                </c:pt>
                <c:pt idx="13804">
                  <c:v>6.8874597919203917E-2</c:v>
                </c:pt>
                <c:pt idx="13805">
                  <c:v>6.8868057610829217E-2</c:v>
                </c:pt>
                <c:pt idx="13806">
                  <c:v>6.8849967874023824E-2</c:v>
                </c:pt>
                <c:pt idx="13807">
                  <c:v>6.88476395141146E-2</c:v>
                </c:pt>
                <c:pt idx="13808">
                  <c:v>6.8839842551008973E-2</c:v>
                </c:pt>
                <c:pt idx="13809">
                  <c:v>6.8839377934100665E-2</c:v>
                </c:pt>
                <c:pt idx="13810">
                  <c:v>6.8836853274983581E-2</c:v>
                </c:pt>
                <c:pt idx="13811">
                  <c:v>6.8793346568597855E-2</c:v>
                </c:pt>
                <c:pt idx="13812">
                  <c:v>6.8759038215703644E-2</c:v>
                </c:pt>
                <c:pt idx="13813">
                  <c:v>6.8758190945448994E-2</c:v>
                </c:pt>
                <c:pt idx="13814">
                  <c:v>6.8719768147536192E-2</c:v>
                </c:pt>
                <c:pt idx="13815">
                  <c:v>6.8713799167153852E-2</c:v>
                </c:pt>
                <c:pt idx="13816">
                  <c:v>6.8711134539319527E-2</c:v>
                </c:pt>
                <c:pt idx="13817">
                  <c:v>6.8696777308621323E-2</c:v>
                </c:pt>
                <c:pt idx="13818">
                  <c:v>6.8696503179822579E-2</c:v>
                </c:pt>
                <c:pt idx="13819">
                  <c:v>6.8694141117625993E-2</c:v>
                </c:pt>
                <c:pt idx="13820">
                  <c:v>6.8692440994951684E-2</c:v>
                </c:pt>
                <c:pt idx="13821">
                  <c:v>6.8690061042531586E-2</c:v>
                </c:pt>
                <c:pt idx="13822">
                  <c:v>6.8683031642396739E-2</c:v>
                </c:pt>
                <c:pt idx="13823">
                  <c:v>6.865429512664252E-2</c:v>
                </c:pt>
                <c:pt idx="13824">
                  <c:v>6.8603105952818863E-2</c:v>
                </c:pt>
                <c:pt idx="13825">
                  <c:v>6.8602710413269263E-2</c:v>
                </c:pt>
                <c:pt idx="13826">
                  <c:v>6.8602121452823628E-2</c:v>
                </c:pt>
                <c:pt idx="13827">
                  <c:v>6.8580289499074465E-2</c:v>
                </c:pt>
                <c:pt idx="13828">
                  <c:v>6.8538594249317589E-2</c:v>
                </c:pt>
                <c:pt idx="13829">
                  <c:v>6.8527628792390702E-2</c:v>
                </c:pt>
                <c:pt idx="13830">
                  <c:v>6.8490589831704751E-2</c:v>
                </c:pt>
                <c:pt idx="13831">
                  <c:v>6.8481166133725915E-2</c:v>
                </c:pt>
                <c:pt idx="13832">
                  <c:v>6.8470203668514973E-2</c:v>
                </c:pt>
                <c:pt idx="13833">
                  <c:v>6.8461306784653606E-2</c:v>
                </c:pt>
                <c:pt idx="13834">
                  <c:v>6.8436383522922653E-2</c:v>
                </c:pt>
                <c:pt idx="13835">
                  <c:v>6.841464133595751E-2</c:v>
                </c:pt>
                <c:pt idx="13836">
                  <c:v>6.8412403649253939E-2</c:v>
                </c:pt>
                <c:pt idx="13837">
                  <c:v>6.8405626947129039E-2</c:v>
                </c:pt>
                <c:pt idx="13838">
                  <c:v>6.8394714158288711E-2</c:v>
                </c:pt>
                <c:pt idx="13839">
                  <c:v>6.8391594796718524E-2</c:v>
                </c:pt>
                <c:pt idx="13840">
                  <c:v>6.8391017883637467E-2</c:v>
                </c:pt>
                <c:pt idx="13841">
                  <c:v>6.837860871911447E-2</c:v>
                </c:pt>
                <c:pt idx="13842">
                  <c:v>6.837275550278954E-2</c:v>
                </c:pt>
                <c:pt idx="13843">
                  <c:v>6.8362752340543689E-2</c:v>
                </c:pt>
                <c:pt idx="13844">
                  <c:v>6.8351557364002863E-2</c:v>
                </c:pt>
                <c:pt idx="13845">
                  <c:v>6.8351519927656201E-2</c:v>
                </c:pt>
                <c:pt idx="13846">
                  <c:v>6.8337803011994505E-2</c:v>
                </c:pt>
                <c:pt idx="13847">
                  <c:v>6.8315552319967401E-2</c:v>
                </c:pt>
                <c:pt idx="13848">
                  <c:v>6.8287126193073519E-2</c:v>
                </c:pt>
                <c:pt idx="13849">
                  <c:v>6.8279034047863743E-2</c:v>
                </c:pt>
                <c:pt idx="13850">
                  <c:v>6.8269466546758265E-2</c:v>
                </c:pt>
                <c:pt idx="13851">
                  <c:v>6.8263616204552485E-2</c:v>
                </c:pt>
                <c:pt idx="13852">
                  <c:v>6.8235023515089352E-2</c:v>
                </c:pt>
                <c:pt idx="13853">
                  <c:v>6.8231963173063209E-2</c:v>
                </c:pt>
                <c:pt idx="13854">
                  <c:v>6.8207532460688253E-2</c:v>
                </c:pt>
                <c:pt idx="13855">
                  <c:v>6.8203396116038345E-2</c:v>
                </c:pt>
                <c:pt idx="13856">
                  <c:v>6.819386372082023E-2</c:v>
                </c:pt>
                <c:pt idx="13857">
                  <c:v>6.8191999677625376E-2</c:v>
                </c:pt>
                <c:pt idx="13858">
                  <c:v>6.8180273030676683E-2</c:v>
                </c:pt>
                <c:pt idx="13859">
                  <c:v>6.8164330625664293E-2</c:v>
                </c:pt>
                <c:pt idx="13860">
                  <c:v>6.8153872120575373E-2</c:v>
                </c:pt>
                <c:pt idx="13861">
                  <c:v>6.8150661944803292E-2</c:v>
                </c:pt>
                <c:pt idx="13862">
                  <c:v>6.8143332103718673E-2</c:v>
                </c:pt>
                <c:pt idx="13863">
                  <c:v>6.8139214076437415E-2</c:v>
                </c:pt>
                <c:pt idx="13864">
                  <c:v>6.8137031906297815E-2</c:v>
                </c:pt>
                <c:pt idx="13865">
                  <c:v>6.8114561896582743E-2</c:v>
                </c:pt>
                <c:pt idx="13866">
                  <c:v>6.8096954746450153E-2</c:v>
                </c:pt>
                <c:pt idx="13867">
                  <c:v>6.8094521723044893E-2</c:v>
                </c:pt>
                <c:pt idx="13868">
                  <c:v>6.8088856587110974E-2</c:v>
                </c:pt>
                <c:pt idx="13869">
                  <c:v>6.807055043257472E-2</c:v>
                </c:pt>
                <c:pt idx="13870">
                  <c:v>6.806987835184547E-2</c:v>
                </c:pt>
                <c:pt idx="13871">
                  <c:v>6.8043070918213558E-2</c:v>
                </c:pt>
                <c:pt idx="13872">
                  <c:v>6.8015064302224773E-2</c:v>
                </c:pt>
                <c:pt idx="13873">
                  <c:v>6.7998869189523359E-2</c:v>
                </c:pt>
                <c:pt idx="13874">
                  <c:v>6.7977880659255641E-2</c:v>
                </c:pt>
                <c:pt idx="13875">
                  <c:v>6.7965194991219419E-2</c:v>
                </c:pt>
                <c:pt idx="13876">
                  <c:v>6.7962839528470792E-2</c:v>
                </c:pt>
                <c:pt idx="13877">
                  <c:v>6.7939589119550128E-2</c:v>
                </c:pt>
                <c:pt idx="13878">
                  <c:v>6.793207718605912E-2</c:v>
                </c:pt>
                <c:pt idx="13879">
                  <c:v>6.7927123881099449E-2</c:v>
                </c:pt>
                <c:pt idx="13880">
                  <c:v>6.7925485731098176E-2</c:v>
                </c:pt>
                <c:pt idx="13881">
                  <c:v>6.7905021996656253E-2</c:v>
                </c:pt>
                <c:pt idx="13882">
                  <c:v>6.7889528282721837E-2</c:v>
                </c:pt>
                <c:pt idx="13883">
                  <c:v>6.7869315752587811E-2</c:v>
                </c:pt>
                <c:pt idx="13884">
                  <c:v>6.7865837821084435E-2</c:v>
                </c:pt>
                <c:pt idx="13885">
                  <c:v>6.7865633618048107E-2</c:v>
                </c:pt>
                <c:pt idx="13886">
                  <c:v>6.7837302534857008E-2</c:v>
                </c:pt>
                <c:pt idx="13887">
                  <c:v>6.7828916954944168E-2</c:v>
                </c:pt>
                <c:pt idx="13888">
                  <c:v>6.7801043779394166E-2</c:v>
                </c:pt>
                <c:pt idx="13889">
                  <c:v>6.7795799036457424E-2</c:v>
                </c:pt>
                <c:pt idx="13890">
                  <c:v>6.7788808267106287E-2</c:v>
                </c:pt>
                <c:pt idx="13891">
                  <c:v>6.7781196013217387E-2</c:v>
                </c:pt>
                <c:pt idx="13892">
                  <c:v>6.7769678615206733E-2</c:v>
                </c:pt>
                <c:pt idx="13893">
                  <c:v>6.7765439378064854E-2</c:v>
                </c:pt>
                <c:pt idx="13894">
                  <c:v>6.7759897209993758E-2</c:v>
                </c:pt>
                <c:pt idx="13895">
                  <c:v>6.7741941277594531E-2</c:v>
                </c:pt>
                <c:pt idx="13896">
                  <c:v>6.7728725877850601E-2</c:v>
                </c:pt>
                <c:pt idx="13897">
                  <c:v>6.772579516664573E-2</c:v>
                </c:pt>
                <c:pt idx="13898">
                  <c:v>6.7722343356540621E-2</c:v>
                </c:pt>
                <c:pt idx="13899">
                  <c:v>6.7699920135453048E-2</c:v>
                </c:pt>
                <c:pt idx="13900">
                  <c:v>6.7694435773573106E-2</c:v>
                </c:pt>
                <c:pt idx="13901">
                  <c:v>6.7691745465965389E-2</c:v>
                </c:pt>
                <c:pt idx="13902">
                  <c:v>6.7691715216739487E-2</c:v>
                </c:pt>
                <c:pt idx="13903">
                  <c:v>6.7683390464576942E-2</c:v>
                </c:pt>
                <c:pt idx="13904">
                  <c:v>6.7682267746615773E-2</c:v>
                </c:pt>
                <c:pt idx="13905">
                  <c:v>6.7655160825997235E-2</c:v>
                </c:pt>
                <c:pt idx="13906">
                  <c:v>6.7596027102029999E-2</c:v>
                </c:pt>
                <c:pt idx="13907">
                  <c:v>6.758717270607191E-2</c:v>
                </c:pt>
                <c:pt idx="13908">
                  <c:v>6.7584311572563921E-2</c:v>
                </c:pt>
                <c:pt idx="13909">
                  <c:v>6.7577041000535437E-2</c:v>
                </c:pt>
                <c:pt idx="13910">
                  <c:v>6.7567222911245617E-2</c:v>
                </c:pt>
                <c:pt idx="13911">
                  <c:v>6.7561312436410836E-2</c:v>
                </c:pt>
                <c:pt idx="13912">
                  <c:v>6.7518170016123119E-2</c:v>
                </c:pt>
                <c:pt idx="13913">
                  <c:v>6.751087483589234E-2</c:v>
                </c:pt>
                <c:pt idx="13914">
                  <c:v>6.750969014073667E-2</c:v>
                </c:pt>
                <c:pt idx="13915">
                  <c:v>6.7483225801398816E-2</c:v>
                </c:pt>
                <c:pt idx="13916">
                  <c:v>6.7471477399114577E-2</c:v>
                </c:pt>
                <c:pt idx="13917">
                  <c:v>6.747044206176965E-2</c:v>
                </c:pt>
                <c:pt idx="13918">
                  <c:v>6.744734621222527E-2</c:v>
                </c:pt>
                <c:pt idx="13919">
                  <c:v>6.7439395347217324E-2</c:v>
                </c:pt>
                <c:pt idx="13920">
                  <c:v>6.743197171162349E-2</c:v>
                </c:pt>
                <c:pt idx="13921">
                  <c:v>6.7413656988001378E-2</c:v>
                </c:pt>
                <c:pt idx="13922">
                  <c:v>6.7376964614763807E-2</c:v>
                </c:pt>
                <c:pt idx="13923">
                  <c:v>6.7362726673250911E-2</c:v>
                </c:pt>
                <c:pt idx="13924">
                  <c:v>6.7355972495139124E-2</c:v>
                </c:pt>
                <c:pt idx="13925">
                  <c:v>6.7346519905426977E-2</c:v>
                </c:pt>
                <c:pt idx="13926">
                  <c:v>6.7343845203332364E-2</c:v>
                </c:pt>
                <c:pt idx="13927">
                  <c:v>6.7275423611860632E-2</c:v>
                </c:pt>
                <c:pt idx="13928">
                  <c:v>6.7251141817080487E-2</c:v>
                </c:pt>
                <c:pt idx="13929">
                  <c:v>6.7232881387075116E-2</c:v>
                </c:pt>
                <c:pt idx="13930">
                  <c:v>6.7204416202634717E-2</c:v>
                </c:pt>
                <c:pt idx="13931">
                  <c:v>6.7202404439537261E-2</c:v>
                </c:pt>
                <c:pt idx="13932">
                  <c:v>6.7200139690347008E-2</c:v>
                </c:pt>
                <c:pt idx="13933">
                  <c:v>6.7156646583372032E-2</c:v>
                </c:pt>
                <c:pt idx="13934">
                  <c:v>6.7138959342958229E-2</c:v>
                </c:pt>
                <c:pt idx="13935">
                  <c:v>6.7124706445996857E-2</c:v>
                </c:pt>
                <c:pt idx="13936">
                  <c:v>6.710881719347081E-2</c:v>
                </c:pt>
                <c:pt idx="13937">
                  <c:v>6.7102588055766688E-2</c:v>
                </c:pt>
                <c:pt idx="13938">
                  <c:v>6.7096221059281105E-2</c:v>
                </c:pt>
                <c:pt idx="13939">
                  <c:v>6.7090104773614989E-2</c:v>
                </c:pt>
                <c:pt idx="13940">
                  <c:v>6.7084444363857812E-2</c:v>
                </c:pt>
                <c:pt idx="13941">
                  <c:v>6.7050493663491514E-2</c:v>
                </c:pt>
                <c:pt idx="13942">
                  <c:v>6.7046739806448097E-2</c:v>
                </c:pt>
                <c:pt idx="13943">
                  <c:v>6.7043080220951221E-2</c:v>
                </c:pt>
                <c:pt idx="13944">
                  <c:v>6.7029427770835134E-2</c:v>
                </c:pt>
                <c:pt idx="13945">
                  <c:v>6.7024750026001043E-2</c:v>
                </c:pt>
                <c:pt idx="13946">
                  <c:v>6.7018551094854578E-2</c:v>
                </c:pt>
                <c:pt idx="13947">
                  <c:v>6.7007711429279929E-2</c:v>
                </c:pt>
                <c:pt idx="13948">
                  <c:v>6.6998128788079314E-2</c:v>
                </c:pt>
                <c:pt idx="13949">
                  <c:v>6.6974959532486528E-2</c:v>
                </c:pt>
                <c:pt idx="13950">
                  <c:v>6.6956342053526255E-2</c:v>
                </c:pt>
                <c:pt idx="13951">
                  <c:v>6.6950141947782385E-2</c:v>
                </c:pt>
                <c:pt idx="13952">
                  <c:v>6.6940063595636451E-2</c:v>
                </c:pt>
                <c:pt idx="13953">
                  <c:v>6.6919959540695059E-2</c:v>
                </c:pt>
                <c:pt idx="13954">
                  <c:v>6.6916411869029024E-2</c:v>
                </c:pt>
                <c:pt idx="13955">
                  <c:v>6.6912159909339838E-2</c:v>
                </c:pt>
                <c:pt idx="13956">
                  <c:v>6.690255743835466E-2</c:v>
                </c:pt>
                <c:pt idx="13957">
                  <c:v>6.6890861001922736E-2</c:v>
                </c:pt>
                <c:pt idx="13958">
                  <c:v>6.6885352585390537E-2</c:v>
                </c:pt>
                <c:pt idx="13959">
                  <c:v>6.6880286996690519E-2</c:v>
                </c:pt>
                <c:pt idx="13960">
                  <c:v>6.6844901146902475E-2</c:v>
                </c:pt>
                <c:pt idx="13961">
                  <c:v>6.6843547294889727E-2</c:v>
                </c:pt>
                <c:pt idx="13962">
                  <c:v>6.6791232356591138E-2</c:v>
                </c:pt>
                <c:pt idx="13963">
                  <c:v>6.6785092461105727E-2</c:v>
                </c:pt>
                <c:pt idx="13964">
                  <c:v>6.6742152820657832E-2</c:v>
                </c:pt>
                <c:pt idx="13965">
                  <c:v>6.6703929086892433E-2</c:v>
                </c:pt>
                <c:pt idx="13966">
                  <c:v>6.6694689790336284E-2</c:v>
                </c:pt>
                <c:pt idx="13967">
                  <c:v>6.6685078461833122E-2</c:v>
                </c:pt>
                <c:pt idx="13968">
                  <c:v>6.6666678138732754E-2</c:v>
                </c:pt>
                <c:pt idx="13969">
                  <c:v>6.666421902620949E-2</c:v>
                </c:pt>
                <c:pt idx="13970">
                  <c:v>6.663735725830057E-2</c:v>
                </c:pt>
                <c:pt idx="13971">
                  <c:v>6.6631495198149898E-2</c:v>
                </c:pt>
                <c:pt idx="13972">
                  <c:v>6.6630895554073311E-2</c:v>
                </c:pt>
                <c:pt idx="13973">
                  <c:v>6.6611835949532905E-2</c:v>
                </c:pt>
                <c:pt idx="13974">
                  <c:v>6.6582266730789819E-2</c:v>
                </c:pt>
                <c:pt idx="13975">
                  <c:v>6.657687205663701E-2</c:v>
                </c:pt>
                <c:pt idx="13976">
                  <c:v>6.656651241951736E-2</c:v>
                </c:pt>
                <c:pt idx="13977">
                  <c:v>6.6558348093357617E-2</c:v>
                </c:pt>
                <c:pt idx="13978">
                  <c:v>6.6552259947508699E-2</c:v>
                </c:pt>
                <c:pt idx="13979">
                  <c:v>6.6540464155508863E-2</c:v>
                </c:pt>
                <c:pt idx="13980">
                  <c:v>6.653100580196647E-2</c:v>
                </c:pt>
                <c:pt idx="13981">
                  <c:v>6.6523333048453689E-2</c:v>
                </c:pt>
                <c:pt idx="13982">
                  <c:v>6.6511296989723287E-2</c:v>
                </c:pt>
                <c:pt idx="13983">
                  <c:v>6.6508658506609239E-2</c:v>
                </c:pt>
                <c:pt idx="13984">
                  <c:v>6.6497942611581581E-2</c:v>
                </c:pt>
                <c:pt idx="13985">
                  <c:v>6.6495209981700928E-2</c:v>
                </c:pt>
                <c:pt idx="13986">
                  <c:v>6.6484826059421173E-2</c:v>
                </c:pt>
                <c:pt idx="13987">
                  <c:v>6.6466727006756071E-2</c:v>
                </c:pt>
                <c:pt idx="13988">
                  <c:v>6.6462515947743217E-2</c:v>
                </c:pt>
                <c:pt idx="13989">
                  <c:v>6.6459493465417033E-2</c:v>
                </c:pt>
                <c:pt idx="13990">
                  <c:v>6.6454580214285283E-2</c:v>
                </c:pt>
                <c:pt idx="13991">
                  <c:v>6.6447755963645189E-2</c:v>
                </c:pt>
                <c:pt idx="13992">
                  <c:v>6.6436419084609871E-2</c:v>
                </c:pt>
                <c:pt idx="13993">
                  <c:v>6.6428986019001768E-2</c:v>
                </c:pt>
                <c:pt idx="13994">
                  <c:v>6.6408514290492035E-2</c:v>
                </c:pt>
                <c:pt idx="13995">
                  <c:v>6.6402571034118951E-2</c:v>
                </c:pt>
                <c:pt idx="13996">
                  <c:v>6.6402236679160023E-2</c:v>
                </c:pt>
                <c:pt idx="13997">
                  <c:v>6.6377764812758436E-2</c:v>
                </c:pt>
                <c:pt idx="13998">
                  <c:v>6.6368989026347913E-2</c:v>
                </c:pt>
                <c:pt idx="13999">
                  <c:v>6.6340370527765688E-2</c:v>
                </c:pt>
                <c:pt idx="14000">
                  <c:v>6.6321679127559638E-2</c:v>
                </c:pt>
                <c:pt idx="14001">
                  <c:v>6.6318862890570013E-2</c:v>
                </c:pt>
                <c:pt idx="14002">
                  <c:v>6.631186064600289E-2</c:v>
                </c:pt>
                <c:pt idx="14003">
                  <c:v>6.6304998442537955E-2</c:v>
                </c:pt>
                <c:pt idx="14004">
                  <c:v>6.6296045021683084E-2</c:v>
                </c:pt>
                <c:pt idx="14005">
                  <c:v>6.629322072848666E-2</c:v>
                </c:pt>
                <c:pt idx="14006">
                  <c:v>6.6280493359086382E-2</c:v>
                </c:pt>
                <c:pt idx="14007">
                  <c:v>6.6269071150003536E-2</c:v>
                </c:pt>
                <c:pt idx="14008">
                  <c:v>6.6263597362084481E-2</c:v>
                </c:pt>
                <c:pt idx="14009">
                  <c:v>6.6263160670745447E-2</c:v>
                </c:pt>
                <c:pt idx="14010">
                  <c:v>6.6257753285148421E-2</c:v>
                </c:pt>
                <c:pt idx="14011">
                  <c:v>6.622049189141907E-2</c:v>
                </c:pt>
                <c:pt idx="14012">
                  <c:v>6.6219556385181594E-2</c:v>
                </c:pt>
                <c:pt idx="14013">
                  <c:v>6.621814293139619E-2</c:v>
                </c:pt>
                <c:pt idx="14014">
                  <c:v>6.6216085441721848E-2</c:v>
                </c:pt>
                <c:pt idx="14015">
                  <c:v>6.6198187776585857E-2</c:v>
                </c:pt>
                <c:pt idx="14016">
                  <c:v>6.6198122783371824E-2</c:v>
                </c:pt>
                <c:pt idx="14017">
                  <c:v>6.6188694755881683E-2</c:v>
                </c:pt>
                <c:pt idx="14018">
                  <c:v>6.6182456423711941E-2</c:v>
                </c:pt>
                <c:pt idx="14019">
                  <c:v>6.6173506683458685E-2</c:v>
                </c:pt>
                <c:pt idx="14020">
                  <c:v>6.6155784911453644E-2</c:v>
                </c:pt>
                <c:pt idx="14021">
                  <c:v>6.6141458901107217E-2</c:v>
                </c:pt>
                <c:pt idx="14022">
                  <c:v>6.6136082404610552E-2</c:v>
                </c:pt>
                <c:pt idx="14023">
                  <c:v>6.6126699142796189E-2</c:v>
                </c:pt>
                <c:pt idx="14024">
                  <c:v>6.6112017852022864E-2</c:v>
                </c:pt>
                <c:pt idx="14025">
                  <c:v>6.6110422802855284E-2</c:v>
                </c:pt>
                <c:pt idx="14026">
                  <c:v>6.6094518143086381E-2</c:v>
                </c:pt>
                <c:pt idx="14027">
                  <c:v>6.6081737215389333E-2</c:v>
                </c:pt>
                <c:pt idx="14028">
                  <c:v>6.6078551357844489E-2</c:v>
                </c:pt>
                <c:pt idx="14029">
                  <c:v>6.6059496122111427E-2</c:v>
                </c:pt>
                <c:pt idx="14030">
                  <c:v>6.6049554260013299E-2</c:v>
                </c:pt>
                <c:pt idx="14031">
                  <c:v>6.6032335361598846E-2</c:v>
                </c:pt>
                <c:pt idx="14032">
                  <c:v>6.6004100772524693E-2</c:v>
                </c:pt>
                <c:pt idx="14033">
                  <c:v>6.5954497247415755E-2</c:v>
                </c:pt>
                <c:pt idx="14034">
                  <c:v>6.5953041287693373E-2</c:v>
                </c:pt>
                <c:pt idx="14035">
                  <c:v>6.5940569622401649E-2</c:v>
                </c:pt>
                <c:pt idx="14036">
                  <c:v>6.592200351663452E-2</c:v>
                </c:pt>
                <c:pt idx="14037">
                  <c:v>6.5887956743211226E-2</c:v>
                </c:pt>
                <c:pt idx="14038">
                  <c:v>6.5856087502581373E-2</c:v>
                </c:pt>
                <c:pt idx="14039">
                  <c:v>6.5843545901272282E-2</c:v>
                </c:pt>
                <c:pt idx="14040">
                  <c:v>6.5837802900527015E-2</c:v>
                </c:pt>
                <c:pt idx="14041">
                  <c:v>6.5781436467209811E-2</c:v>
                </c:pt>
                <c:pt idx="14042">
                  <c:v>6.5771352641705319E-2</c:v>
                </c:pt>
                <c:pt idx="14043">
                  <c:v>6.5754330261857716E-2</c:v>
                </c:pt>
                <c:pt idx="14044">
                  <c:v>6.5733172940184312E-2</c:v>
                </c:pt>
                <c:pt idx="14045">
                  <c:v>6.5724762557077862E-2</c:v>
                </c:pt>
                <c:pt idx="14046">
                  <c:v>6.5724193414191071E-2</c:v>
                </c:pt>
                <c:pt idx="14047">
                  <c:v>6.5718204385608034E-2</c:v>
                </c:pt>
                <c:pt idx="14048">
                  <c:v>6.570252348495223E-2</c:v>
                </c:pt>
                <c:pt idx="14049">
                  <c:v>6.5688812061665894E-2</c:v>
                </c:pt>
                <c:pt idx="14050">
                  <c:v>6.5672998123726248E-2</c:v>
                </c:pt>
                <c:pt idx="14051">
                  <c:v>6.5672275293095578E-2</c:v>
                </c:pt>
                <c:pt idx="14052">
                  <c:v>6.5637746296777696E-2</c:v>
                </c:pt>
                <c:pt idx="14053">
                  <c:v>6.5615514684274803E-2</c:v>
                </c:pt>
                <c:pt idx="14054">
                  <c:v>6.5609531244366429E-2</c:v>
                </c:pt>
                <c:pt idx="14055">
                  <c:v>6.5607817680940941E-2</c:v>
                </c:pt>
                <c:pt idx="14056">
                  <c:v>6.5599466687313687E-2</c:v>
                </c:pt>
                <c:pt idx="14057">
                  <c:v>6.5563052230652327E-2</c:v>
                </c:pt>
                <c:pt idx="14058">
                  <c:v>6.5525788361770004E-2</c:v>
                </c:pt>
                <c:pt idx="14059">
                  <c:v>6.5511519790493994E-2</c:v>
                </c:pt>
                <c:pt idx="14060">
                  <c:v>6.5503872179477354E-2</c:v>
                </c:pt>
                <c:pt idx="14061">
                  <c:v>6.546908055753535E-2</c:v>
                </c:pt>
                <c:pt idx="14062">
                  <c:v>6.5429907762696263E-2</c:v>
                </c:pt>
                <c:pt idx="14063">
                  <c:v>6.5415262343422917E-2</c:v>
                </c:pt>
                <c:pt idx="14064">
                  <c:v>6.5411121313874152E-2</c:v>
                </c:pt>
                <c:pt idx="14065">
                  <c:v>6.5380275518767836E-2</c:v>
                </c:pt>
                <c:pt idx="14066">
                  <c:v>6.537419072889028E-2</c:v>
                </c:pt>
                <c:pt idx="14067">
                  <c:v>6.5357702463954642E-2</c:v>
                </c:pt>
                <c:pt idx="14068">
                  <c:v>6.5357695828338211E-2</c:v>
                </c:pt>
                <c:pt idx="14069">
                  <c:v>6.5331973630010531E-2</c:v>
                </c:pt>
                <c:pt idx="14070">
                  <c:v>6.5318130322674958E-2</c:v>
                </c:pt>
                <c:pt idx="14071">
                  <c:v>6.5302177928544008E-2</c:v>
                </c:pt>
                <c:pt idx="14072">
                  <c:v>6.5297851678696714E-2</c:v>
                </c:pt>
                <c:pt idx="14073">
                  <c:v>6.528589126978955E-2</c:v>
                </c:pt>
                <c:pt idx="14074">
                  <c:v>6.5240483942098013E-2</c:v>
                </c:pt>
                <c:pt idx="14075">
                  <c:v>6.5232550811939113E-2</c:v>
                </c:pt>
                <c:pt idx="14076">
                  <c:v>6.5219635450542587E-2</c:v>
                </c:pt>
                <c:pt idx="14077">
                  <c:v>6.5210803945608173E-2</c:v>
                </c:pt>
                <c:pt idx="14078">
                  <c:v>6.5193886826579187E-2</c:v>
                </c:pt>
                <c:pt idx="14079">
                  <c:v>6.5173462035051991E-2</c:v>
                </c:pt>
                <c:pt idx="14080">
                  <c:v>6.5168501299694565E-2</c:v>
                </c:pt>
                <c:pt idx="14081">
                  <c:v>6.5168365819711402E-2</c:v>
                </c:pt>
                <c:pt idx="14082">
                  <c:v>6.5138003708119327E-2</c:v>
                </c:pt>
                <c:pt idx="14083">
                  <c:v>6.512676610883493E-2</c:v>
                </c:pt>
                <c:pt idx="14084">
                  <c:v>6.5078207768858087E-2</c:v>
                </c:pt>
                <c:pt idx="14085">
                  <c:v>6.5072522134151933E-2</c:v>
                </c:pt>
                <c:pt idx="14086">
                  <c:v>6.5033333244176206E-2</c:v>
                </c:pt>
                <c:pt idx="14087">
                  <c:v>6.502457377041726E-2</c:v>
                </c:pt>
                <c:pt idx="14088">
                  <c:v>6.5011706423999061E-2</c:v>
                </c:pt>
                <c:pt idx="14089">
                  <c:v>6.4999002782800575E-2</c:v>
                </c:pt>
                <c:pt idx="14090">
                  <c:v>6.4980800529157737E-2</c:v>
                </c:pt>
                <c:pt idx="14091">
                  <c:v>6.4937544624417518E-2</c:v>
                </c:pt>
                <c:pt idx="14092">
                  <c:v>6.4936928057926835E-2</c:v>
                </c:pt>
                <c:pt idx="14093">
                  <c:v>6.490811859050509E-2</c:v>
                </c:pt>
                <c:pt idx="14094">
                  <c:v>6.4903671157235249E-2</c:v>
                </c:pt>
                <c:pt idx="14095">
                  <c:v>6.4876773762361811E-2</c:v>
                </c:pt>
                <c:pt idx="14096">
                  <c:v>6.487565209329145E-2</c:v>
                </c:pt>
                <c:pt idx="14097">
                  <c:v>6.4861756015171454E-2</c:v>
                </c:pt>
                <c:pt idx="14098">
                  <c:v>6.4841491433765802E-2</c:v>
                </c:pt>
                <c:pt idx="14099">
                  <c:v>6.480505900417384E-2</c:v>
                </c:pt>
                <c:pt idx="14100">
                  <c:v>6.4794733920131506E-2</c:v>
                </c:pt>
                <c:pt idx="14101">
                  <c:v>6.4719097653461302E-2</c:v>
                </c:pt>
                <c:pt idx="14102">
                  <c:v>6.471523524150756E-2</c:v>
                </c:pt>
                <c:pt idx="14103">
                  <c:v>6.4706156916640167E-2</c:v>
                </c:pt>
                <c:pt idx="14104">
                  <c:v>6.46888054907864E-2</c:v>
                </c:pt>
                <c:pt idx="14105">
                  <c:v>6.4682415397459628E-2</c:v>
                </c:pt>
                <c:pt idx="14106">
                  <c:v>6.4678388741471693E-2</c:v>
                </c:pt>
                <c:pt idx="14107">
                  <c:v>6.4664596516816525E-2</c:v>
                </c:pt>
                <c:pt idx="14108">
                  <c:v>6.4660743350816743E-2</c:v>
                </c:pt>
                <c:pt idx="14109">
                  <c:v>6.4651753201609083E-2</c:v>
                </c:pt>
                <c:pt idx="14110">
                  <c:v>6.4642790200686098E-2</c:v>
                </c:pt>
                <c:pt idx="14111">
                  <c:v>6.4639017192287776E-2</c:v>
                </c:pt>
                <c:pt idx="14112">
                  <c:v>6.4637330235803828E-2</c:v>
                </c:pt>
                <c:pt idx="14113">
                  <c:v>6.4629903785915474E-2</c:v>
                </c:pt>
                <c:pt idx="14114">
                  <c:v>6.4629299057779172E-2</c:v>
                </c:pt>
                <c:pt idx="14115">
                  <c:v>6.4620162880733453E-2</c:v>
                </c:pt>
                <c:pt idx="14116">
                  <c:v>6.4607357991643299E-2</c:v>
                </c:pt>
                <c:pt idx="14117">
                  <c:v>6.460681205900029E-2</c:v>
                </c:pt>
                <c:pt idx="14118">
                  <c:v>6.4597776127479287E-2</c:v>
                </c:pt>
                <c:pt idx="14119">
                  <c:v>6.4592519487290737E-2</c:v>
                </c:pt>
                <c:pt idx="14120">
                  <c:v>6.4588318136012166E-2</c:v>
                </c:pt>
                <c:pt idx="14121">
                  <c:v>6.456643741512641E-2</c:v>
                </c:pt>
                <c:pt idx="14122">
                  <c:v>6.4541471613344725E-2</c:v>
                </c:pt>
                <c:pt idx="14123">
                  <c:v>6.4517866277141858E-2</c:v>
                </c:pt>
                <c:pt idx="14124">
                  <c:v>6.4511042646201666E-2</c:v>
                </c:pt>
                <c:pt idx="14125">
                  <c:v>6.4486233865287693E-2</c:v>
                </c:pt>
                <c:pt idx="14126">
                  <c:v>6.4484907949618614E-2</c:v>
                </c:pt>
                <c:pt idx="14127">
                  <c:v>6.4484411326550514E-2</c:v>
                </c:pt>
                <c:pt idx="14128">
                  <c:v>6.4464610294613187E-2</c:v>
                </c:pt>
                <c:pt idx="14129">
                  <c:v>6.4430740417394078E-2</c:v>
                </c:pt>
                <c:pt idx="14130">
                  <c:v>6.4412692455527457E-2</c:v>
                </c:pt>
                <c:pt idx="14131">
                  <c:v>6.4383141912623648E-2</c:v>
                </c:pt>
                <c:pt idx="14132">
                  <c:v>6.4370712145363912E-2</c:v>
                </c:pt>
                <c:pt idx="14133">
                  <c:v>6.4335735113738662E-2</c:v>
                </c:pt>
                <c:pt idx="14134">
                  <c:v>6.4328916861705138E-2</c:v>
                </c:pt>
                <c:pt idx="14135">
                  <c:v>6.4312122484047871E-2</c:v>
                </c:pt>
                <c:pt idx="14136">
                  <c:v>6.4309201607286592E-2</c:v>
                </c:pt>
                <c:pt idx="14137">
                  <c:v>6.4302405457755313E-2</c:v>
                </c:pt>
                <c:pt idx="14138">
                  <c:v>6.4292785512202758E-2</c:v>
                </c:pt>
                <c:pt idx="14139">
                  <c:v>6.4271430194404539E-2</c:v>
                </c:pt>
                <c:pt idx="14140">
                  <c:v>6.4218514389369818E-2</c:v>
                </c:pt>
                <c:pt idx="14141">
                  <c:v>6.4198743141598388E-2</c:v>
                </c:pt>
                <c:pt idx="14142">
                  <c:v>6.4184166711362275E-2</c:v>
                </c:pt>
                <c:pt idx="14143">
                  <c:v>6.4182902560541988E-2</c:v>
                </c:pt>
                <c:pt idx="14144">
                  <c:v>6.4170985507490341E-2</c:v>
                </c:pt>
                <c:pt idx="14145">
                  <c:v>6.4147139504421094E-2</c:v>
                </c:pt>
                <c:pt idx="14146">
                  <c:v>6.408435087094333E-2</c:v>
                </c:pt>
                <c:pt idx="14147">
                  <c:v>6.4082553793552294E-2</c:v>
                </c:pt>
                <c:pt idx="14148">
                  <c:v>6.4074313486700077E-2</c:v>
                </c:pt>
                <c:pt idx="14149">
                  <c:v>6.4059424586974098E-2</c:v>
                </c:pt>
                <c:pt idx="14150">
                  <c:v>6.4055395033169274E-2</c:v>
                </c:pt>
                <c:pt idx="14151">
                  <c:v>6.4030837998168458E-2</c:v>
                </c:pt>
                <c:pt idx="14152">
                  <c:v>6.4028548454406725E-2</c:v>
                </c:pt>
                <c:pt idx="14153">
                  <c:v>6.4009808537841384E-2</c:v>
                </c:pt>
                <c:pt idx="14154">
                  <c:v>6.4001942282663718E-2</c:v>
                </c:pt>
                <c:pt idx="14155">
                  <c:v>6.395809787735833E-2</c:v>
                </c:pt>
                <c:pt idx="14156">
                  <c:v>6.3946931299105808E-2</c:v>
                </c:pt>
                <c:pt idx="14157">
                  <c:v>6.3911719060244204E-2</c:v>
                </c:pt>
                <c:pt idx="14158">
                  <c:v>6.3889464351220032E-2</c:v>
                </c:pt>
                <c:pt idx="14159">
                  <c:v>6.3865159290534004E-2</c:v>
                </c:pt>
                <c:pt idx="14160">
                  <c:v>6.383706597414994E-2</c:v>
                </c:pt>
                <c:pt idx="14161">
                  <c:v>6.3836212474804754E-2</c:v>
                </c:pt>
                <c:pt idx="14162">
                  <c:v>6.3826181007660771E-2</c:v>
                </c:pt>
                <c:pt idx="14163">
                  <c:v>6.3787626245192464E-2</c:v>
                </c:pt>
                <c:pt idx="14164">
                  <c:v>6.37642757627402E-2</c:v>
                </c:pt>
                <c:pt idx="14165">
                  <c:v>6.37551564762774E-2</c:v>
                </c:pt>
                <c:pt idx="14166">
                  <c:v>6.3749478382814459E-2</c:v>
                </c:pt>
                <c:pt idx="14167">
                  <c:v>6.3737209572842679E-2</c:v>
                </c:pt>
                <c:pt idx="14168">
                  <c:v>6.3728440236602402E-2</c:v>
                </c:pt>
                <c:pt idx="14169">
                  <c:v>6.3727145630379012E-2</c:v>
                </c:pt>
                <c:pt idx="14170">
                  <c:v>6.3724490275638992E-2</c:v>
                </c:pt>
                <c:pt idx="14171">
                  <c:v>6.3709295069661193E-2</c:v>
                </c:pt>
                <c:pt idx="14172">
                  <c:v>6.3691362438977633E-2</c:v>
                </c:pt>
                <c:pt idx="14173">
                  <c:v>6.367061253724092E-2</c:v>
                </c:pt>
                <c:pt idx="14174">
                  <c:v>6.3662119151660562E-2</c:v>
                </c:pt>
                <c:pt idx="14175">
                  <c:v>6.3646618166898566E-2</c:v>
                </c:pt>
                <c:pt idx="14176">
                  <c:v>6.3603417267123652E-2</c:v>
                </c:pt>
                <c:pt idx="14177">
                  <c:v>6.3591094173930315E-2</c:v>
                </c:pt>
                <c:pt idx="14178">
                  <c:v>6.3590274086574528E-2</c:v>
                </c:pt>
                <c:pt idx="14179">
                  <c:v>6.3560422755983517E-2</c:v>
                </c:pt>
                <c:pt idx="14180">
                  <c:v>6.3555763468721382E-2</c:v>
                </c:pt>
                <c:pt idx="14181">
                  <c:v>6.3524619256047257E-2</c:v>
                </c:pt>
                <c:pt idx="14182">
                  <c:v>6.3454230044138235E-2</c:v>
                </c:pt>
                <c:pt idx="14183">
                  <c:v>6.344859204039216E-2</c:v>
                </c:pt>
                <c:pt idx="14184">
                  <c:v>6.3420329401301448E-2</c:v>
                </c:pt>
                <c:pt idx="14185">
                  <c:v>6.3403459507356055E-2</c:v>
                </c:pt>
                <c:pt idx="14186">
                  <c:v>6.3320598355669763E-2</c:v>
                </c:pt>
                <c:pt idx="14187">
                  <c:v>6.3317228369161288E-2</c:v>
                </c:pt>
                <c:pt idx="14188">
                  <c:v>6.3306007563326272E-2</c:v>
                </c:pt>
                <c:pt idx="14189">
                  <c:v>6.3296935239721519E-2</c:v>
                </c:pt>
                <c:pt idx="14190">
                  <c:v>6.3295124409042336E-2</c:v>
                </c:pt>
                <c:pt idx="14191">
                  <c:v>6.3294326717848931E-2</c:v>
                </c:pt>
                <c:pt idx="14192">
                  <c:v>6.3285530441869811E-2</c:v>
                </c:pt>
                <c:pt idx="14193">
                  <c:v>6.3277012283379258E-2</c:v>
                </c:pt>
                <c:pt idx="14194">
                  <c:v>6.3270737112400888E-2</c:v>
                </c:pt>
                <c:pt idx="14195">
                  <c:v>6.3256325564448421E-2</c:v>
                </c:pt>
                <c:pt idx="14196">
                  <c:v>6.3241168576670531E-2</c:v>
                </c:pt>
                <c:pt idx="14197">
                  <c:v>6.3237462859399449E-2</c:v>
                </c:pt>
                <c:pt idx="14198">
                  <c:v>6.3227757471181811E-2</c:v>
                </c:pt>
                <c:pt idx="14199">
                  <c:v>6.3216777787325262E-2</c:v>
                </c:pt>
                <c:pt idx="14200">
                  <c:v>6.3213671443041936E-2</c:v>
                </c:pt>
                <c:pt idx="14201">
                  <c:v>6.3194074506284711E-2</c:v>
                </c:pt>
                <c:pt idx="14202">
                  <c:v>6.3156954959070213E-2</c:v>
                </c:pt>
                <c:pt idx="14203">
                  <c:v>6.3152614515901956E-2</c:v>
                </c:pt>
                <c:pt idx="14204">
                  <c:v>6.31400471938387E-2</c:v>
                </c:pt>
                <c:pt idx="14205">
                  <c:v>6.3127083750478707E-2</c:v>
                </c:pt>
                <c:pt idx="14206">
                  <c:v>6.3125153842316928E-2</c:v>
                </c:pt>
                <c:pt idx="14207">
                  <c:v>6.3116273331745187E-2</c:v>
                </c:pt>
                <c:pt idx="14208">
                  <c:v>6.3111619173649991E-2</c:v>
                </c:pt>
                <c:pt idx="14209">
                  <c:v>6.3103871277508133E-2</c:v>
                </c:pt>
                <c:pt idx="14210">
                  <c:v>6.3092837648530423E-2</c:v>
                </c:pt>
                <c:pt idx="14211">
                  <c:v>6.309019644064584E-2</c:v>
                </c:pt>
                <c:pt idx="14212">
                  <c:v>6.3080912685640964E-2</c:v>
                </c:pt>
                <c:pt idx="14213">
                  <c:v>6.3069677874906388E-2</c:v>
                </c:pt>
                <c:pt idx="14214">
                  <c:v>6.3039920560174878E-2</c:v>
                </c:pt>
                <c:pt idx="14215">
                  <c:v>6.3026078756647286E-2</c:v>
                </c:pt>
                <c:pt idx="14216">
                  <c:v>6.301635188484872E-2</c:v>
                </c:pt>
                <c:pt idx="14217">
                  <c:v>6.2990877903126852E-2</c:v>
                </c:pt>
                <c:pt idx="14218">
                  <c:v>6.2990620574329817E-2</c:v>
                </c:pt>
                <c:pt idx="14219">
                  <c:v>6.2977964270630307E-2</c:v>
                </c:pt>
                <c:pt idx="14220">
                  <c:v>6.2972827414012403E-2</c:v>
                </c:pt>
                <c:pt idx="14221">
                  <c:v>6.2971206662991414E-2</c:v>
                </c:pt>
                <c:pt idx="14222">
                  <c:v>6.2964197157250726E-2</c:v>
                </c:pt>
                <c:pt idx="14223">
                  <c:v>6.2964126076709051E-2</c:v>
                </c:pt>
                <c:pt idx="14224">
                  <c:v>6.2963155981778443E-2</c:v>
                </c:pt>
                <c:pt idx="14225">
                  <c:v>6.2959786720650834E-2</c:v>
                </c:pt>
                <c:pt idx="14226">
                  <c:v>6.2913366115666641E-2</c:v>
                </c:pt>
                <c:pt idx="14227">
                  <c:v>6.2898876124494213E-2</c:v>
                </c:pt>
                <c:pt idx="14228">
                  <c:v>6.2881787282540944E-2</c:v>
                </c:pt>
                <c:pt idx="14229">
                  <c:v>6.2879737412105702E-2</c:v>
                </c:pt>
                <c:pt idx="14230">
                  <c:v>6.2841175563013454E-2</c:v>
                </c:pt>
                <c:pt idx="14231">
                  <c:v>6.2802241773782061E-2</c:v>
                </c:pt>
                <c:pt idx="14232">
                  <c:v>6.279845444404121E-2</c:v>
                </c:pt>
                <c:pt idx="14233">
                  <c:v>6.276148689291032E-2</c:v>
                </c:pt>
                <c:pt idx="14234">
                  <c:v>6.2747167373162979E-2</c:v>
                </c:pt>
                <c:pt idx="14235">
                  <c:v>6.2726850177779986E-2</c:v>
                </c:pt>
                <c:pt idx="14236">
                  <c:v>6.2721694774728012E-2</c:v>
                </c:pt>
                <c:pt idx="14237">
                  <c:v>6.2701323167586032E-2</c:v>
                </c:pt>
                <c:pt idx="14238">
                  <c:v>6.2698139624599858E-2</c:v>
                </c:pt>
                <c:pt idx="14239">
                  <c:v>6.2685911998134933E-2</c:v>
                </c:pt>
                <c:pt idx="14240">
                  <c:v>6.267962119187781E-2</c:v>
                </c:pt>
                <c:pt idx="14241">
                  <c:v>6.2671143996944165E-2</c:v>
                </c:pt>
                <c:pt idx="14242">
                  <c:v>6.2659486197689962E-2</c:v>
                </c:pt>
                <c:pt idx="14243">
                  <c:v>6.2600485170678177E-2</c:v>
                </c:pt>
                <c:pt idx="14244">
                  <c:v>6.2600416088115188E-2</c:v>
                </c:pt>
                <c:pt idx="14245">
                  <c:v>6.2582177694053567E-2</c:v>
                </c:pt>
                <c:pt idx="14246">
                  <c:v>6.2579328950144106E-2</c:v>
                </c:pt>
                <c:pt idx="14247">
                  <c:v>6.2575333405287453E-2</c:v>
                </c:pt>
                <c:pt idx="14248">
                  <c:v>6.2572549900067692E-2</c:v>
                </c:pt>
                <c:pt idx="14249">
                  <c:v>6.2561678706485199E-2</c:v>
                </c:pt>
                <c:pt idx="14250">
                  <c:v>6.2559260754519647E-2</c:v>
                </c:pt>
                <c:pt idx="14251">
                  <c:v>6.2524210864456253E-2</c:v>
                </c:pt>
                <c:pt idx="14252">
                  <c:v>6.2516623353558926E-2</c:v>
                </c:pt>
                <c:pt idx="14253">
                  <c:v>6.2514745275010497E-2</c:v>
                </c:pt>
                <c:pt idx="14254">
                  <c:v>6.2504065449228777E-2</c:v>
                </c:pt>
                <c:pt idx="14255">
                  <c:v>6.2483370983618794E-2</c:v>
                </c:pt>
                <c:pt idx="14256">
                  <c:v>6.2482538122153992E-2</c:v>
                </c:pt>
                <c:pt idx="14257">
                  <c:v>6.2477908237960303E-2</c:v>
                </c:pt>
                <c:pt idx="14258">
                  <c:v>6.2473401405365891E-2</c:v>
                </c:pt>
                <c:pt idx="14259">
                  <c:v>6.2472833412748979E-2</c:v>
                </c:pt>
                <c:pt idx="14260">
                  <c:v>6.246548798960052E-2</c:v>
                </c:pt>
                <c:pt idx="14261">
                  <c:v>6.2458517483655877E-2</c:v>
                </c:pt>
                <c:pt idx="14262">
                  <c:v>6.2446824548924265E-2</c:v>
                </c:pt>
                <c:pt idx="14263">
                  <c:v>6.2404410614595333E-2</c:v>
                </c:pt>
                <c:pt idx="14264">
                  <c:v>6.2400788819699481E-2</c:v>
                </c:pt>
                <c:pt idx="14265">
                  <c:v>6.239475868840319E-2</c:v>
                </c:pt>
                <c:pt idx="14266">
                  <c:v>6.2385014517460743E-2</c:v>
                </c:pt>
                <c:pt idx="14267">
                  <c:v>6.237181769383221E-2</c:v>
                </c:pt>
                <c:pt idx="14268">
                  <c:v>6.2347901885881532E-2</c:v>
                </c:pt>
                <c:pt idx="14269">
                  <c:v>6.2334703517284012E-2</c:v>
                </c:pt>
                <c:pt idx="14270">
                  <c:v>6.2330762226562281E-2</c:v>
                </c:pt>
                <c:pt idx="14271">
                  <c:v>6.2325531245648186E-2</c:v>
                </c:pt>
                <c:pt idx="14272">
                  <c:v>6.2323295360099146E-2</c:v>
                </c:pt>
                <c:pt idx="14273">
                  <c:v>6.2321905540646129E-2</c:v>
                </c:pt>
                <c:pt idx="14274">
                  <c:v>6.2286522407628039E-2</c:v>
                </c:pt>
                <c:pt idx="14275">
                  <c:v>6.2267468167060233E-2</c:v>
                </c:pt>
                <c:pt idx="14276">
                  <c:v>6.2257272527333471E-2</c:v>
                </c:pt>
                <c:pt idx="14277">
                  <c:v>6.2244332395002093E-2</c:v>
                </c:pt>
                <c:pt idx="14278">
                  <c:v>6.2238044294924022E-2</c:v>
                </c:pt>
                <c:pt idx="14279">
                  <c:v>6.2224589656415044E-2</c:v>
                </c:pt>
                <c:pt idx="14280">
                  <c:v>6.2181041834865322E-2</c:v>
                </c:pt>
                <c:pt idx="14281">
                  <c:v>6.2172341097999566E-2</c:v>
                </c:pt>
                <c:pt idx="14282">
                  <c:v>6.2150374851619193E-2</c:v>
                </c:pt>
                <c:pt idx="14283">
                  <c:v>6.2135040569288501E-2</c:v>
                </c:pt>
                <c:pt idx="14284">
                  <c:v>6.2105605469122062E-2</c:v>
                </c:pt>
                <c:pt idx="14285">
                  <c:v>6.2101271687205729E-2</c:v>
                </c:pt>
                <c:pt idx="14286">
                  <c:v>6.2058035289196845E-2</c:v>
                </c:pt>
                <c:pt idx="14287">
                  <c:v>6.2050674891261148E-2</c:v>
                </c:pt>
                <c:pt idx="14288">
                  <c:v>6.2045549654385794E-2</c:v>
                </c:pt>
                <c:pt idx="14289">
                  <c:v>6.2019291647642527E-2</c:v>
                </c:pt>
                <c:pt idx="14290">
                  <c:v>6.1942696912180385E-2</c:v>
                </c:pt>
                <c:pt idx="14291">
                  <c:v>6.1912332024424394E-2</c:v>
                </c:pt>
                <c:pt idx="14292">
                  <c:v>6.1856947372855173E-2</c:v>
                </c:pt>
                <c:pt idx="14293">
                  <c:v>6.1829980368490974E-2</c:v>
                </c:pt>
                <c:pt idx="14294">
                  <c:v>6.1790521965107661E-2</c:v>
                </c:pt>
                <c:pt idx="14295">
                  <c:v>6.1735355833975991E-2</c:v>
                </c:pt>
                <c:pt idx="14296">
                  <c:v>6.1713810892380372E-2</c:v>
                </c:pt>
                <c:pt idx="14297">
                  <c:v>6.1706505595372149E-2</c:v>
                </c:pt>
                <c:pt idx="14298">
                  <c:v>6.1702277472060849E-2</c:v>
                </c:pt>
                <c:pt idx="14299">
                  <c:v>6.1669098035757638E-2</c:v>
                </c:pt>
                <c:pt idx="14300">
                  <c:v>6.1636877922101693E-2</c:v>
                </c:pt>
                <c:pt idx="14301">
                  <c:v>6.1607965956065734E-2</c:v>
                </c:pt>
                <c:pt idx="14302">
                  <c:v>6.1604774240752412E-2</c:v>
                </c:pt>
                <c:pt idx="14303">
                  <c:v>6.1580245647183528E-2</c:v>
                </c:pt>
                <c:pt idx="14304">
                  <c:v>6.1574190706499783E-2</c:v>
                </c:pt>
                <c:pt idx="14305">
                  <c:v>6.15338574600744E-2</c:v>
                </c:pt>
                <c:pt idx="14306">
                  <c:v>6.1508595718695651E-2</c:v>
                </c:pt>
                <c:pt idx="14307">
                  <c:v>6.1481368920826673E-2</c:v>
                </c:pt>
                <c:pt idx="14308">
                  <c:v>6.1468106430733853E-2</c:v>
                </c:pt>
                <c:pt idx="14309">
                  <c:v>6.1450172508890032E-2</c:v>
                </c:pt>
                <c:pt idx="14310">
                  <c:v>6.1438457455024534E-2</c:v>
                </c:pt>
                <c:pt idx="14311">
                  <c:v>6.1425646402655638E-2</c:v>
                </c:pt>
                <c:pt idx="14312">
                  <c:v>6.1410973259094191E-2</c:v>
                </c:pt>
                <c:pt idx="14313">
                  <c:v>6.1387931374767883E-2</c:v>
                </c:pt>
                <c:pt idx="14314">
                  <c:v>6.1381507021573793E-2</c:v>
                </c:pt>
                <c:pt idx="14315">
                  <c:v>6.1376451397835784E-2</c:v>
                </c:pt>
                <c:pt idx="14316">
                  <c:v>6.1372339587301511E-2</c:v>
                </c:pt>
                <c:pt idx="14317">
                  <c:v>6.136176384340148E-2</c:v>
                </c:pt>
                <c:pt idx="14318">
                  <c:v>6.136094086260567E-2</c:v>
                </c:pt>
                <c:pt idx="14319">
                  <c:v>6.1310212936027564E-2</c:v>
                </c:pt>
                <c:pt idx="14320">
                  <c:v>6.1289537856852636E-2</c:v>
                </c:pt>
                <c:pt idx="14321">
                  <c:v>6.1283322345772245E-2</c:v>
                </c:pt>
                <c:pt idx="14322">
                  <c:v>6.1240149258513871E-2</c:v>
                </c:pt>
                <c:pt idx="14323">
                  <c:v>6.1232669339676221E-2</c:v>
                </c:pt>
                <c:pt idx="14324">
                  <c:v>6.1231005054873208E-2</c:v>
                </c:pt>
                <c:pt idx="14325">
                  <c:v>6.1135549301033598E-2</c:v>
                </c:pt>
                <c:pt idx="14326">
                  <c:v>6.111738341915314E-2</c:v>
                </c:pt>
                <c:pt idx="14327">
                  <c:v>6.1101549952217588E-2</c:v>
                </c:pt>
                <c:pt idx="14328">
                  <c:v>6.1098819574474023E-2</c:v>
                </c:pt>
                <c:pt idx="14329">
                  <c:v>6.1082846288053334E-2</c:v>
                </c:pt>
                <c:pt idx="14330">
                  <c:v>6.1055995446417974E-2</c:v>
                </c:pt>
                <c:pt idx="14331">
                  <c:v>6.1038984929930741E-2</c:v>
                </c:pt>
                <c:pt idx="14332">
                  <c:v>6.1020985828659481E-2</c:v>
                </c:pt>
                <c:pt idx="14333">
                  <c:v>6.0989151133017637E-2</c:v>
                </c:pt>
                <c:pt idx="14334">
                  <c:v>6.098723353236192E-2</c:v>
                </c:pt>
                <c:pt idx="14335">
                  <c:v>6.0972373944975608E-2</c:v>
                </c:pt>
                <c:pt idx="14336">
                  <c:v>6.097089937815544E-2</c:v>
                </c:pt>
                <c:pt idx="14337">
                  <c:v>6.0923817938503974E-2</c:v>
                </c:pt>
                <c:pt idx="14338">
                  <c:v>6.0901543714095875E-2</c:v>
                </c:pt>
                <c:pt idx="14339">
                  <c:v>6.0895766913821162E-2</c:v>
                </c:pt>
                <c:pt idx="14340">
                  <c:v>6.0886932925361077E-2</c:v>
                </c:pt>
                <c:pt idx="14341">
                  <c:v>6.0884126945869504E-2</c:v>
                </c:pt>
                <c:pt idx="14342">
                  <c:v>6.0851320053938847E-2</c:v>
                </c:pt>
                <c:pt idx="14343">
                  <c:v>6.0842149873115141E-2</c:v>
                </c:pt>
                <c:pt idx="14344">
                  <c:v>6.0822160087328908E-2</c:v>
                </c:pt>
                <c:pt idx="14345">
                  <c:v>6.0807412433142735E-2</c:v>
                </c:pt>
                <c:pt idx="14346">
                  <c:v>6.0786343377081525E-2</c:v>
                </c:pt>
                <c:pt idx="14347">
                  <c:v>6.0775365311291969E-2</c:v>
                </c:pt>
                <c:pt idx="14348">
                  <c:v>6.0771042744001587E-2</c:v>
                </c:pt>
                <c:pt idx="14349">
                  <c:v>6.0760782843017856E-2</c:v>
                </c:pt>
                <c:pt idx="14350">
                  <c:v>6.075642916689409E-2</c:v>
                </c:pt>
                <c:pt idx="14351">
                  <c:v>6.0739171195038272E-2</c:v>
                </c:pt>
                <c:pt idx="14352">
                  <c:v>6.073348192938624E-2</c:v>
                </c:pt>
                <c:pt idx="14353">
                  <c:v>6.0727343574895447E-2</c:v>
                </c:pt>
                <c:pt idx="14354">
                  <c:v>6.072530044663367E-2</c:v>
                </c:pt>
                <c:pt idx="14355">
                  <c:v>6.0704870797579788E-2</c:v>
                </c:pt>
                <c:pt idx="14356">
                  <c:v>6.0704316335655546E-2</c:v>
                </c:pt>
                <c:pt idx="14357">
                  <c:v>6.0663694813063794E-2</c:v>
                </c:pt>
                <c:pt idx="14358">
                  <c:v>6.0653581220168104E-2</c:v>
                </c:pt>
                <c:pt idx="14359">
                  <c:v>6.0640151344290891E-2</c:v>
                </c:pt>
                <c:pt idx="14360">
                  <c:v>6.0627820071645973E-2</c:v>
                </c:pt>
                <c:pt idx="14361">
                  <c:v>6.0596149054774034E-2</c:v>
                </c:pt>
                <c:pt idx="14362">
                  <c:v>6.0587381775641089E-2</c:v>
                </c:pt>
                <c:pt idx="14363">
                  <c:v>6.0587359039927367E-2</c:v>
                </c:pt>
                <c:pt idx="14364">
                  <c:v>6.0579043638495186E-2</c:v>
                </c:pt>
                <c:pt idx="14365">
                  <c:v>6.0556428820525615E-2</c:v>
                </c:pt>
                <c:pt idx="14366">
                  <c:v>6.0546629564327374E-2</c:v>
                </c:pt>
                <c:pt idx="14367">
                  <c:v>6.0543502292188134E-2</c:v>
                </c:pt>
                <c:pt idx="14368">
                  <c:v>6.0536975142217314E-2</c:v>
                </c:pt>
                <c:pt idx="14369">
                  <c:v>6.0535591049324662E-2</c:v>
                </c:pt>
                <c:pt idx="14370">
                  <c:v>6.0517094721749556E-2</c:v>
                </c:pt>
                <c:pt idx="14371">
                  <c:v>6.051697938829597E-2</c:v>
                </c:pt>
                <c:pt idx="14372">
                  <c:v>6.0515803475806131E-2</c:v>
                </c:pt>
                <c:pt idx="14373">
                  <c:v>6.0508233009311373E-2</c:v>
                </c:pt>
                <c:pt idx="14374">
                  <c:v>6.0505945685697657E-2</c:v>
                </c:pt>
                <c:pt idx="14375">
                  <c:v>6.048881073685429E-2</c:v>
                </c:pt>
                <c:pt idx="14376">
                  <c:v>6.0487614946701525E-2</c:v>
                </c:pt>
                <c:pt idx="14377">
                  <c:v>6.0485099805720741E-2</c:v>
                </c:pt>
                <c:pt idx="14378">
                  <c:v>6.0457170893036559E-2</c:v>
                </c:pt>
                <c:pt idx="14379">
                  <c:v>6.0448359685803678E-2</c:v>
                </c:pt>
                <c:pt idx="14380">
                  <c:v>6.0439898040571732E-2</c:v>
                </c:pt>
                <c:pt idx="14381">
                  <c:v>6.0354548642862653E-2</c:v>
                </c:pt>
                <c:pt idx="14382">
                  <c:v>6.0340471920243707E-2</c:v>
                </c:pt>
                <c:pt idx="14383">
                  <c:v>6.0299372503699766E-2</c:v>
                </c:pt>
                <c:pt idx="14384">
                  <c:v>6.0293183260594782E-2</c:v>
                </c:pt>
                <c:pt idx="14385">
                  <c:v>6.0261949109677394E-2</c:v>
                </c:pt>
                <c:pt idx="14386">
                  <c:v>6.0258697737166758E-2</c:v>
                </c:pt>
                <c:pt idx="14387">
                  <c:v>6.0257016404456978E-2</c:v>
                </c:pt>
                <c:pt idx="14388">
                  <c:v>6.0255314356445495E-2</c:v>
                </c:pt>
                <c:pt idx="14389">
                  <c:v>6.0246620333016948E-2</c:v>
                </c:pt>
                <c:pt idx="14390">
                  <c:v>6.0234839760422182E-2</c:v>
                </c:pt>
                <c:pt idx="14391">
                  <c:v>6.0231284922058315E-2</c:v>
                </c:pt>
                <c:pt idx="14392">
                  <c:v>6.0230230325174876E-2</c:v>
                </c:pt>
                <c:pt idx="14393">
                  <c:v>6.0215387543142228E-2</c:v>
                </c:pt>
                <c:pt idx="14394">
                  <c:v>6.020772824312666E-2</c:v>
                </c:pt>
                <c:pt idx="14395">
                  <c:v>6.020771740772677E-2</c:v>
                </c:pt>
                <c:pt idx="14396">
                  <c:v>6.0181641973308546E-2</c:v>
                </c:pt>
                <c:pt idx="14397">
                  <c:v>6.0148857968862643E-2</c:v>
                </c:pt>
                <c:pt idx="14398">
                  <c:v>6.0117068228903989E-2</c:v>
                </c:pt>
                <c:pt idx="14399">
                  <c:v>6.0109679314272794E-2</c:v>
                </c:pt>
                <c:pt idx="14400">
                  <c:v>6.0101888804609239E-2</c:v>
                </c:pt>
                <c:pt idx="14401">
                  <c:v>6.0085804127647219E-2</c:v>
                </c:pt>
                <c:pt idx="14402">
                  <c:v>5.9998075230401286E-2</c:v>
                </c:pt>
                <c:pt idx="14403">
                  <c:v>5.9976881836117255E-2</c:v>
                </c:pt>
                <c:pt idx="14404">
                  <c:v>5.9946178215511188E-2</c:v>
                </c:pt>
                <c:pt idx="14405">
                  <c:v>5.9937910386300267E-2</c:v>
                </c:pt>
                <c:pt idx="14406">
                  <c:v>5.9911077351425056E-2</c:v>
                </c:pt>
                <c:pt idx="14407">
                  <c:v>5.9891888123964225E-2</c:v>
                </c:pt>
                <c:pt idx="14408">
                  <c:v>5.9887193485150106E-2</c:v>
                </c:pt>
                <c:pt idx="14409">
                  <c:v>5.9870260602694868E-2</c:v>
                </c:pt>
                <c:pt idx="14410">
                  <c:v>5.9866260451576843E-2</c:v>
                </c:pt>
                <c:pt idx="14411">
                  <c:v>5.9851670171461195E-2</c:v>
                </c:pt>
                <c:pt idx="14412">
                  <c:v>5.985079366844865E-2</c:v>
                </c:pt>
                <c:pt idx="14413">
                  <c:v>5.9835616147238625E-2</c:v>
                </c:pt>
                <c:pt idx="14414">
                  <c:v>5.9826951442132424E-2</c:v>
                </c:pt>
                <c:pt idx="14415">
                  <c:v>5.9825647454022739E-2</c:v>
                </c:pt>
                <c:pt idx="14416">
                  <c:v>5.981101014888511E-2</c:v>
                </c:pt>
                <c:pt idx="14417">
                  <c:v>5.9780312256515193E-2</c:v>
                </c:pt>
                <c:pt idx="14418">
                  <c:v>5.9759540320190714E-2</c:v>
                </c:pt>
                <c:pt idx="14419">
                  <c:v>5.9716020240705867E-2</c:v>
                </c:pt>
                <c:pt idx="14420">
                  <c:v>5.9709674945135786E-2</c:v>
                </c:pt>
                <c:pt idx="14421">
                  <c:v>5.9708264945854246E-2</c:v>
                </c:pt>
                <c:pt idx="14422">
                  <c:v>5.9675377342017319E-2</c:v>
                </c:pt>
                <c:pt idx="14423">
                  <c:v>5.967313689550955E-2</c:v>
                </c:pt>
                <c:pt idx="14424">
                  <c:v>5.9637540434452171E-2</c:v>
                </c:pt>
                <c:pt idx="14425">
                  <c:v>5.9633810623717948E-2</c:v>
                </c:pt>
                <c:pt idx="14426">
                  <c:v>5.962760101368806E-2</c:v>
                </c:pt>
                <c:pt idx="14427">
                  <c:v>5.9570266043193147E-2</c:v>
                </c:pt>
                <c:pt idx="14428">
                  <c:v>5.9514885380651868E-2</c:v>
                </c:pt>
                <c:pt idx="14429">
                  <c:v>5.9503705427301982E-2</c:v>
                </c:pt>
                <c:pt idx="14430">
                  <c:v>5.9454102730225722E-2</c:v>
                </c:pt>
                <c:pt idx="14431">
                  <c:v>5.9445835807100306E-2</c:v>
                </c:pt>
                <c:pt idx="14432">
                  <c:v>5.9444438063141619E-2</c:v>
                </c:pt>
                <c:pt idx="14433">
                  <c:v>5.9434477746193599E-2</c:v>
                </c:pt>
                <c:pt idx="14434">
                  <c:v>5.9432527434189461E-2</c:v>
                </c:pt>
                <c:pt idx="14435">
                  <c:v>5.9374359659699213E-2</c:v>
                </c:pt>
                <c:pt idx="14436">
                  <c:v>5.9356555848624086E-2</c:v>
                </c:pt>
                <c:pt idx="14437">
                  <c:v>5.9351988933756074E-2</c:v>
                </c:pt>
                <c:pt idx="14438">
                  <c:v>5.9329422077999606E-2</c:v>
                </c:pt>
                <c:pt idx="14439">
                  <c:v>5.9292978614679151E-2</c:v>
                </c:pt>
                <c:pt idx="14440">
                  <c:v>5.9274843680175084E-2</c:v>
                </c:pt>
                <c:pt idx="14441">
                  <c:v>5.9272842655057938E-2</c:v>
                </c:pt>
                <c:pt idx="14442">
                  <c:v>5.9261491944910573E-2</c:v>
                </c:pt>
                <c:pt idx="14443">
                  <c:v>5.9243357857536247E-2</c:v>
                </c:pt>
                <c:pt idx="14444">
                  <c:v>5.9238638816740796E-2</c:v>
                </c:pt>
                <c:pt idx="14445">
                  <c:v>5.9224973587319971E-2</c:v>
                </c:pt>
                <c:pt idx="14446">
                  <c:v>5.9218394569889116E-2</c:v>
                </c:pt>
                <c:pt idx="14447">
                  <c:v>5.9195550318570871E-2</c:v>
                </c:pt>
                <c:pt idx="14448">
                  <c:v>5.9139258610698069E-2</c:v>
                </c:pt>
                <c:pt idx="14449">
                  <c:v>5.9131419632056058E-2</c:v>
                </c:pt>
                <c:pt idx="14450">
                  <c:v>5.9079472831199145E-2</c:v>
                </c:pt>
                <c:pt idx="14451">
                  <c:v>5.9079311785828197E-2</c:v>
                </c:pt>
                <c:pt idx="14452">
                  <c:v>5.9035526939944745E-2</c:v>
                </c:pt>
                <c:pt idx="14453">
                  <c:v>5.9027873468201417E-2</c:v>
                </c:pt>
                <c:pt idx="14454">
                  <c:v>5.9009006937583035E-2</c:v>
                </c:pt>
                <c:pt idx="14455">
                  <c:v>5.8964493571972705E-2</c:v>
                </c:pt>
                <c:pt idx="14456">
                  <c:v>5.8944878265358033E-2</c:v>
                </c:pt>
                <c:pt idx="14457">
                  <c:v>5.8912574007713499E-2</c:v>
                </c:pt>
                <c:pt idx="14458">
                  <c:v>5.8899257767935698E-2</c:v>
                </c:pt>
                <c:pt idx="14459">
                  <c:v>5.8898276260492245E-2</c:v>
                </c:pt>
                <c:pt idx="14460">
                  <c:v>5.8891734227298209E-2</c:v>
                </c:pt>
                <c:pt idx="14461">
                  <c:v>5.8889514917246345E-2</c:v>
                </c:pt>
                <c:pt idx="14462">
                  <c:v>5.8887550069005493E-2</c:v>
                </c:pt>
                <c:pt idx="14463">
                  <c:v>5.8881662125981317E-2</c:v>
                </c:pt>
                <c:pt idx="14464">
                  <c:v>5.8868998514921785E-2</c:v>
                </c:pt>
                <c:pt idx="14465">
                  <c:v>5.8866712016366791E-2</c:v>
                </c:pt>
                <c:pt idx="14466">
                  <c:v>5.8864635509920049E-2</c:v>
                </c:pt>
                <c:pt idx="14467">
                  <c:v>5.8859882747098795E-2</c:v>
                </c:pt>
                <c:pt idx="14468">
                  <c:v>5.8811454666079288E-2</c:v>
                </c:pt>
                <c:pt idx="14469">
                  <c:v>5.8803921568428702E-2</c:v>
                </c:pt>
                <c:pt idx="14470">
                  <c:v>5.8793994443606203E-2</c:v>
                </c:pt>
                <c:pt idx="14471">
                  <c:v>5.8791350501599525E-2</c:v>
                </c:pt>
                <c:pt idx="14472">
                  <c:v>5.8771609723176896E-2</c:v>
                </c:pt>
                <c:pt idx="14473">
                  <c:v>5.8758466977704017E-2</c:v>
                </c:pt>
                <c:pt idx="14474">
                  <c:v>5.8706412789781184E-2</c:v>
                </c:pt>
                <c:pt idx="14475">
                  <c:v>5.8701779482997901E-2</c:v>
                </c:pt>
                <c:pt idx="14476">
                  <c:v>5.8680855156231941E-2</c:v>
                </c:pt>
                <c:pt idx="14477">
                  <c:v>5.8664712130879419E-2</c:v>
                </c:pt>
                <c:pt idx="14478">
                  <c:v>5.8662156609875289E-2</c:v>
                </c:pt>
                <c:pt idx="14479">
                  <c:v>5.8624374785998801E-2</c:v>
                </c:pt>
                <c:pt idx="14480">
                  <c:v>5.8570698790643069E-2</c:v>
                </c:pt>
                <c:pt idx="14481">
                  <c:v>5.8560572116170238E-2</c:v>
                </c:pt>
                <c:pt idx="14482">
                  <c:v>5.8521217983921903E-2</c:v>
                </c:pt>
                <c:pt idx="14483">
                  <c:v>5.8509299648646942E-2</c:v>
                </c:pt>
                <c:pt idx="14484">
                  <c:v>5.8508134957348169E-2</c:v>
                </c:pt>
                <c:pt idx="14485">
                  <c:v>5.8497803755594394E-2</c:v>
                </c:pt>
                <c:pt idx="14486">
                  <c:v>5.849542513126349E-2</c:v>
                </c:pt>
                <c:pt idx="14487">
                  <c:v>5.8447275733824813E-2</c:v>
                </c:pt>
                <c:pt idx="14488">
                  <c:v>5.8347018369429383E-2</c:v>
                </c:pt>
                <c:pt idx="14489">
                  <c:v>5.8345641929121429E-2</c:v>
                </c:pt>
                <c:pt idx="14490">
                  <c:v>5.8318534969710581E-2</c:v>
                </c:pt>
                <c:pt idx="14491">
                  <c:v>5.830511773980282E-2</c:v>
                </c:pt>
                <c:pt idx="14492">
                  <c:v>5.8301851316428031E-2</c:v>
                </c:pt>
                <c:pt idx="14493">
                  <c:v>5.8295496306775905E-2</c:v>
                </c:pt>
                <c:pt idx="14494">
                  <c:v>5.8280183111615626E-2</c:v>
                </c:pt>
                <c:pt idx="14495">
                  <c:v>5.826582233560245E-2</c:v>
                </c:pt>
                <c:pt idx="14496">
                  <c:v>5.8244512187456729E-2</c:v>
                </c:pt>
                <c:pt idx="14497">
                  <c:v>5.8216102007063834E-2</c:v>
                </c:pt>
                <c:pt idx="14498">
                  <c:v>5.8212485419251309E-2</c:v>
                </c:pt>
                <c:pt idx="14499">
                  <c:v>5.8211702302320506E-2</c:v>
                </c:pt>
                <c:pt idx="14500">
                  <c:v>5.8206876980116194E-2</c:v>
                </c:pt>
                <c:pt idx="14501">
                  <c:v>5.8206006909350551E-2</c:v>
                </c:pt>
                <c:pt idx="14502">
                  <c:v>5.8186620821915586E-2</c:v>
                </c:pt>
                <c:pt idx="14503">
                  <c:v>5.8180324498562842E-2</c:v>
                </c:pt>
                <c:pt idx="14504">
                  <c:v>5.8178492802636865E-2</c:v>
                </c:pt>
                <c:pt idx="14505">
                  <c:v>5.8177694315411151E-2</c:v>
                </c:pt>
                <c:pt idx="14506">
                  <c:v>5.8153583183860158E-2</c:v>
                </c:pt>
                <c:pt idx="14507">
                  <c:v>5.8122378987472634E-2</c:v>
                </c:pt>
                <c:pt idx="14508">
                  <c:v>5.8111690535067748E-2</c:v>
                </c:pt>
                <c:pt idx="14509">
                  <c:v>5.8093704336856074E-2</c:v>
                </c:pt>
                <c:pt idx="14510">
                  <c:v>5.805741177947641E-2</c:v>
                </c:pt>
                <c:pt idx="14511">
                  <c:v>5.8037136910114834E-2</c:v>
                </c:pt>
                <c:pt idx="14512">
                  <c:v>5.8011266435993691E-2</c:v>
                </c:pt>
                <c:pt idx="14513">
                  <c:v>5.7975981629444964E-2</c:v>
                </c:pt>
                <c:pt idx="14514">
                  <c:v>5.7966949367943214E-2</c:v>
                </c:pt>
                <c:pt idx="14515">
                  <c:v>5.795779455146377E-2</c:v>
                </c:pt>
                <c:pt idx="14516">
                  <c:v>5.7924343321514575E-2</c:v>
                </c:pt>
                <c:pt idx="14517">
                  <c:v>5.7915831463234473E-2</c:v>
                </c:pt>
                <c:pt idx="14518">
                  <c:v>5.786340576908932E-2</c:v>
                </c:pt>
                <c:pt idx="14519">
                  <c:v>5.7859743923394338E-2</c:v>
                </c:pt>
                <c:pt idx="14520">
                  <c:v>5.785912597894402E-2</c:v>
                </c:pt>
                <c:pt idx="14521">
                  <c:v>5.7849195233284446E-2</c:v>
                </c:pt>
                <c:pt idx="14522">
                  <c:v>5.7845094992769672E-2</c:v>
                </c:pt>
                <c:pt idx="14523">
                  <c:v>5.7836920424071181E-2</c:v>
                </c:pt>
                <c:pt idx="14524">
                  <c:v>5.7835082663643719E-2</c:v>
                </c:pt>
                <c:pt idx="14525">
                  <c:v>5.7822747354435655E-2</c:v>
                </c:pt>
                <c:pt idx="14526">
                  <c:v>5.7819214503357946E-2</c:v>
                </c:pt>
                <c:pt idx="14527">
                  <c:v>5.7819101764907885E-2</c:v>
                </c:pt>
                <c:pt idx="14528">
                  <c:v>5.7813303760886246E-2</c:v>
                </c:pt>
                <c:pt idx="14529">
                  <c:v>5.7812153768710503E-2</c:v>
                </c:pt>
                <c:pt idx="14530">
                  <c:v>5.7807437593335072E-2</c:v>
                </c:pt>
                <c:pt idx="14531">
                  <c:v>5.7806346618725274E-2</c:v>
                </c:pt>
                <c:pt idx="14532">
                  <c:v>5.7754873838298679E-2</c:v>
                </c:pt>
                <c:pt idx="14533">
                  <c:v>5.7744881188613408E-2</c:v>
                </c:pt>
                <c:pt idx="14534">
                  <c:v>5.7730880156326277E-2</c:v>
                </c:pt>
                <c:pt idx="14535">
                  <c:v>5.7728676181516864E-2</c:v>
                </c:pt>
                <c:pt idx="14536">
                  <c:v>5.7714707241805698E-2</c:v>
                </c:pt>
                <c:pt idx="14537">
                  <c:v>5.7693356363588168E-2</c:v>
                </c:pt>
                <c:pt idx="14538">
                  <c:v>5.7693238348191379E-2</c:v>
                </c:pt>
                <c:pt idx="14539">
                  <c:v>5.768064270878695E-2</c:v>
                </c:pt>
                <c:pt idx="14540">
                  <c:v>5.7675735692658457E-2</c:v>
                </c:pt>
                <c:pt idx="14541">
                  <c:v>5.7669637480570732E-2</c:v>
                </c:pt>
                <c:pt idx="14542">
                  <c:v>5.7635239898163416E-2</c:v>
                </c:pt>
                <c:pt idx="14543">
                  <c:v>5.7608483778957706E-2</c:v>
                </c:pt>
                <c:pt idx="14544">
                  <c:v>5.7608125204862429E-2</c:v>
                </c:pt>
                <c:pt idx="14545">
                  <c:v>5.7581987223362843E-2</c:v>
                </c:pt>
                <c:pt idx="14546">
                  <c:v>5.7574813641257418E-2</c:v>
                </c:pt>
                <c:pt idx="14547">
                  <c:v>5.7571981442596121E-2</c:v>
                </c:pt>
                <c:pt idx="14548">
                  <c:v>5.7566368906803542E-2</c:v>
                </c:pt>
                <c:pt idx="14549">
                  <c:v>5.7561708344755554E-2</c:v>
                </c:pt>
                <c:pt idx="14550">
                  <c:v>5.7558022353028163E-2</c:v>
                </c:pt>
                <c:pt idx="14551">
                  <c:v>5.7556351168543671E-2</c:v>
                </c:pt>
                <c:pt idx="14552">
                  <c:v>5.7553879681888E-2</c:v>
                </c:pt>
                <c:pt idx="14553">
                  <c:v>5.7531943816450132E-2</c:v>
                </c:pt>
                <c:pt idx="14554">
                  <c:v>5.7531682477505647E-2</c:v>
                </c:pt>
                <c:pt idx="14555">
                  <c:v>5.7524356198557287E-2</c:v>
                </c:pt>
                <c:pt idx="14556">
                  <c:v>5.7523561547139827E-2</c:v>
                </c:pt>
                <c:pt idx="14557">
                  <c:v>5.7484809043846265E-2</c:v>
                </c:pt>
                <c:pt idx="14558">
                  <c:v>5.7466758322451177E-2</c:v>
                </c:pt>
                <c:pt idx="14559">
                  <c:v>5.7461568200581077E-2</c:v>
                </c:pt>
                <c:pt idx="14560">
                  <c:v>5.7447314024323862E-2</c:v>
                </c:pt>
                <c:pt idx="14561">
                  <c:v>5.7335590890285323E-2</c:v>
                </c:pt>
                <c:pt idx="14562">
                  <c:v>5.7333684648921801E-2</c:v>
                </c:pt>
                <c:pt idx="14563">
                  <c:v>5.7333008203466845E-2</c:v>
                </c:pt>
                <c:pt idx="14564">
                  <c:v>5.7315567620607848E-2</c:v>
                </c:pt>
                <c:pt idx="14565">
                  <c:v>5.7313326994587285E-2</c:v>
                </c:pt>
                <c:pt idx="14566">
                  <c:v>5.7305067736512907E-2</c:v>
                </c:pt>
                <c:pt idx="14567">
                  <c:v>5.7288831568643242E-2</c:v>
                </c:pt>
                <c:pt idx="14568">
                  <c:v>5.727701700258131E-2</c:v>
                </c:pt>
                <c:pt idx="14569">
                  <c:v>5.7245464503117516E-2</c:v>
                </c:pt>
                <c:pt idx="14570">
                  <c:v>5.7244332682203629E-2</c:v>
                </c:pt>
                <c:pt idx="14571">
                  <c:v>5.7242386273010371E-2</c:v>
                </c:pt>
                <c:pt idx="14572">
                  <c:v>5.7237561943588554E-2</c:v>
                </c:pt>
                <c:pt idx="14573">
                  <c:v>5.721713558425074E-2</c:v>
                </c:pt>
                <c:pt idx="14574">
                  <c:v>5.7216486919376149E-2</c:v>
                </c:pt>
                <c:pt idx="14575">
                  <c:v>5.7212602763256036E-2</c:v>
                </c:pt>
                <c:pt idx="14576">
                  <c:v>5.7196756268489961E-2</c:v>
                </c:pt>
                <c:pt idx="14577">
                  <c:v>5.7158783862738365E-2</c:v>
                </c:pt>
                <c:pt idx="14578">
                  <c:v>5.7105897513663656E-2</c:v>
                </c:pt>
                <c:pt idx="14579">
                  <c:v>5.7068425299882666E-2</c:v>
                </c:pt>
                <c:pt idx="14580">
                  <c:v>5.7059783209523381E-2</c:v>
                </c:pt>
                <c:pt idx="14581">
                  <c:v>5.7052946979125586E-2</c:v>
                </c:pt>
                <c:pt idx="14582">
                  <c:v>5.7046402631810683E-2</c:v>
                </c:pt>
                <c:pt idx="14583">
                  <c:v>5.7041121936854407E-2</c:v>
                </c:pt>
                <c:pt idx="14584">
                  <c:v>5.7040922047810354E-2</c:v>
                </c:pt>
                <c:pt idx="14585">
                  <c:v>5.7035286139009468E-2</c:v>
                </c:pt>
                <c:pt idx="14586">
                  <c:v>5.7013124836025213E-2</c:v>
                </c:pt>
                <c:pt idx="14587">
                  <c:v>5.7011562030712185E-2</c:v>
                </c:pt>
                <c:pt idx="14588">
                  <c:v>5.7003394796060904E-2</c:v>
                </c:pt>
                <c:pt idx="14589">
                  <c:v>5.6953893834704762E-2</c:v>
                </c:pt>
                <c:pt idx="14590">
                  <c:v>5.6920571621231826E-2</c:v>
                </c:pt>
                <c:pt idx="14591">
                  <c:v>5.6892288720228078E-2</c:v>
                </c:pt>
                <c:pt idx="14592">
                  <c:v>5.6890459056083996E-2</c:v>
                </c:pt>
                <c:pt idx="14593">
                  <c:v>5.6884683023281229E-2</c:v>
                </c:pt>
                <c:pt idx="14594">
                  <c:v>5.6868406904677635E-2</c:v>
                </c:pt>
                <c:pt idx="14595">
                  <c:v>5.6794615870178575E-2</c:v>
                </c:pt>
                <c:pt idx="14596">
                  <c:v>5.6757804518334613E-2</c:v>
                </c:pt>
                <c:pt idx="14597">
                  <c:v>5.6754031352674178E-2</c:v>
                </c:pt>
                <c:pt idx="14598">
                  <c:v>5.6734875769984067E-2</c:v>
                </c:pt>
                <c:pt idx="14599">
                  <c:v>5.6723992363717127E-2</c:v>
                </c:pt>
                <c:pt idx="14600">
                  <c:v>5.6714016255944404E-2</c:v>
                </c:pt>
                <c:pt idx="14601">
                  <c:v>5.6695669954281151E-2</c:v>
                </c:pt>
                <c:pt idx="14602">
                  <c:v>5.6690686896367762E-2</c:v>
                </c:pt>
                <c:pt idx="14603">
                  <c:v>5.6671152935412139E-2</c:v>
                </c:pt>
                <c:pt idx="14604">
                  <c:v>5.6638286175337504E-2</c:v>
                </c:pt>
                <c:pt idx="14605">
                  <c:v>5.6565671396611658E-2</c:v>
                </c:pt>
                <c:pt idx="14606">
                  <c:v>5.6555969977301265E-2</c:v>
                </c:pt>
                <c:pt idx="14607">
                  <c:v>5.6469288408029353E-2</c:v>
                </c:pt>
                <c:pt idx="14608">
                  <c:v>5.6405947440122978E-2</c:v>
                </c:pt>
                <c:pt idx="14609">
                  <c:v>5.6393407898228165E-2</c:v>
                </c:pt>
                <c:pt idx="14610">
                  <c:v>5.6375422139805363E-2</c:v>
                </c:pt>
                <c:pt idx="14611">
                  <c:v>5.6373823587881171E-2</c:v>
                </c:pt>
                <c:pt idx="14612">
                  <c:v>5.6349269169780621E-2</c:v>
                </c:pt>
                <c:pt idx="14613">
                  <c:v>5.6337229784926141E-2</c:v>
                </c:pt>
                <c:pt idx="14614">
                  <c:v>5.633091154849456E-2</c:v>
                </c:pt>
                <c:pt idx="14615">
                  <c:v>5.6307081267887672E-2</c:v>
                </c:pt>
                <c:pt idx="14616">
                  <c:v>5.6267607295601638E-2</c:v>
                </c:pt>
                <c:pt idx="14617">
                  <c:v>5.6253797779886781E-2</c:v>
                </c:pt>
                <c:pt idx="14618">
                  <c:v>5.6198367368736235E-2</c:v>
                </c:pt>
                <c:pt idx="14619">
                  <c:v>5.61460249488226E-2</c:v>
                </c:pt>
                <c:pt idx="14620">
                  <c:v>5.6138589651434659E-2</c:v>
                </c:pt>
                <c:pt idx="14621">
                  <c:v>5.6136839814203164E-2</c:v>
                </c:pt>
                <c:pt idx="14622">
                  <c:v>5.6112463573178152E-2</c:v>
                </c:pt>
                <c:pt idx="14623">
                  <c:v>5.6084828854832243E-2</c:v>
                </c:pt>
                <c:pt idx="14624">
                  <c:v>5.6074688386649474E-2</c:v>
                </c:pt>
                <c:pt idx="14625">
                  <c:v>5.6066501973541114E-2</c:v>
                </c:pt>
                <c:pt idx="14626">
                  <c:v>5.6066235791693134E-2</c:v>
                </c:pt>
                <c:pt idx="14627">
                  <c:v>5.6045530428766394E-2</c:v>
                </c:pt>
                <c:pt idx="14628">
                  <c:v>5.60370589056855E-2</c:v>
                </c:pt>
                <c:pt idx="14629">
                  <c:v>5.6027304338097245E-2</c:v>
                </c:pt>
                <c:pt idx="14630">
                  <c:v>5.6012396034094657E-2</c:v>
                </c:pt>
                <c:pt idx="14631">
                  <c:v>5.5968989872016268E-2</c:v>
                </c:pt>
                <c:pt idx="14632">
                  <c:v>5.5931075623171254E-2</c:v>
                </c:pt>
                <c:pt idx="14633">
                  <c:v>5.5911239042653167E-2</c:v>
                </c:pt>
                <c:pt idx="14634">
                  <c:v>5.5903001437927001E-2</c:v>
                </c:pt>
                <c:pt idx="14635">
                  <c:v>5.589934930836795E-2</c:v>
                </c:pt>
                <c:pt idx="14636">
                  <c:v>5.5885846219334262E-2</c:v>
                </c:pt>
                <c:pt idx="14637">
                  <c:v>5.5863391592217641E-2</c:v>
                </c:pt>
                <c:pt idx="14638">
                  <c:v>5.5827980505455732E-2</c:v>
                </c:pt>
                <c:pt idx="14639">
                  <c:v>5.5819611963221362E-2</c:v>
                </c:pt>
                <c:pt idx="14640">
                  <c:v>5.5793130525592177E-2</c:v>
                </c:pt>
                <c:pt idx="14641">
                  <c:v>5.5777303793245643E-2</c:v>
                </c:pt>
                <c:pt idx="14642">
                  <c:v>5.5771458303345928E-2</c:v>
                </c:pt>
                <c:pt idx="14643">
                  <c:v>5.5753555677050592E-2</c:v>
                </c:pt>
                <c:pt idx="14644">
                  <c:v>5.5741767187204139E-2</c:v>
                </c:pt>
                <c:pt idx="14645">
                  <c:v>5.5741539555340176E-2</c:v>
                </c:pt>
                <c:pt idx="14646">
                  <c:v>5.5727863945543257E-2</c:v>
                </c:pt>
                <c:pt idx="14647">
                  <c:v>5.5694972009506391E-2</c:v>
                </c:pt>
                <c:pt idx="14648">
                  <c:v>5.5691307899256984E-2</c:v>
                </c:pt>
                <c:pt idx="14649">
                  <c:v>5.5681646759409231E-2</c:v>
                </c:pt>
                <c:pt idx="14650">
                  <c:v>5.5648569896571909E-2</c:v>
                </c:pt>
                <c:pt idx="14651">
                  <c:v>5.5626985692728975E-2</c:v>
                </c:pt>
                <c:pt idx="14652">
                  <c:v>5.5602407903668397E-2</c:v>
                </c:pt>
                <c:pt idx="14653">
                  <c:v>5.5595605727202763E-2</c:v>
                </c:pt>
                <c:pt idx="14654">
                  <c:v>5.5590368592567108E-2</c:v>
                </c:pt>
                <c:pt idx="14655">
                  <c:v>5.5566413097884529E-2</c:v>
                </c:pt>
                <c:pt idx="14656">
                  <c:v>5.5557654384081473E-2</c:v>
                </c:pt>
                <c:pt idx="14657">
                  <c:v>5.5556118489920106E-2</c:v>
                </c:pt>
                <c:pt idx="14658">
                  <c:v>5.5531409140414212E-2</c:v>
                </c:pt>
                <c:pt idx="14659">
                  <c:v>5.5525266351627592E-2</c:v>
                </c:pt>
                <c:pt idx="14660">
                  <c:v>5.5506019344631508E-2</c:v>
                </c:pt>
                <c:pt idx="14661">
                  <c:v>5.5505063938747851E-2</c:v>
                </c:pt>
                <c:pt idx="14662">
                  <c:v>5.5503108356364565E-2</c:v>
                </c:pt>
                <c:pt idx="14663">
                  <c:v>5.5471180811214098E-2</c:v>
                </c:pt>
                <c:pt idx="14664">
                  <c:v>5.5469578348257935E-2</c:v>
                </c:pt>
                <c:pt idx="14665">
                  <c:v>5.5404275056075265E-2</c:v>
                </c:pt>
                <c:pt idx="14666">
                  <c:v>5.5392081859170883E-2</c:v>
                </c:pt>
                <c:pt idx="14667">
                  <c:v>5.5384334400680003E-2</c:v>
                </c:pt>
                <c:pt idx="14668">
                  <c:v>5.5371699076116269E-2</c:v>
                </c:pt>
                <c:pt idx="14669">
                  <c:v>5.536883230704566E-2</c:v>
                </c:pt>
                <c:pt idx="14670">
                  <c:v>5.535126561677494E-2</c:v>
                </c:pt>
                <c:pt idx="14671">
                  <c:v>5.5329922783410014E-2</c:v>
                </c:pt>
                <c:pt idx="14672">
                  <c:v>5.529281088297866E-2</c:v>
                </c:pt>
                <c:pt idx="14673">
                  <c:v>5.5286488254098064E-2</c:v>
                </c:pt>
                <c:pt idx="14674">
                  <c:v>5.5282014286545875E-2</c:v>
                </c:pt>
                <c:pt idx="14675">
                  <c:v>5.5261965516187027E-2</c:v>
                </c:pt>
                <c:pt idx="14676">
                  <c:v>5.523885332171527E-2</c:v>
                </c:pt>
                <c:pt idx="14677">
                  <c:v>5.5233080434304645E-2</c:v>
                </c:pt>
                <c:pt idx="14678">
                  <c:v>5.5221885527101715E-2</c:v>
                </c:pt>
                <c:pt idx="14679">
                  <c:v>5.5193452208514578E-2</c:v>
                </c:pt>
                <c:pt idx="14680">
                  <c:v>5.5176898789754888E-2</c:v>
                </c:pt>
                <c:pt idx="14681">
                  <c:v>5.5159739048393656E-2</c:v>
                </c:pt>
                <c:pt idx="14682">
                  <c:v>5.5153002781552475E-2</c:v>
                </c:pt>
                <c:pt idx="14683">
                  <c:v>5.5129939262146155E-2</c:v>
                </c:pt>
                <c:pt idx="14684">
                  <c:v>5.5096801891056528E-2</c:v>
                </c:pt>
                <c:pt idx="14685">
                  <c:v>5.5084294119120705E-2</c:v>
                </c:pt>
                <c:pt idx="14686">
                  <c:v>5.5070062719718559E-2</c:v>
                </c:pt>
                <c:pt idx="14687">
                  <c:v>5.5069058853912396E-2</c:v>
                </c:pt>
                <c:pt idx="14688">
                  <c:v>5.5042620667947274E-2</c:v>
                </c:pt>
                <c:pt idx="14689">
                  <c:v>5.5041920933425761E-2</c:v>
                </c:pt>
                <c:pt idx="14690">
                  <c:v>5.5039135360875471E-2</c:v>
                </c:pt>
                <c:pt idx="14691">
                  <c:v>5.5009964326918764E-2</c:v>
                </c:pt>
                <c:pt idx="14692">
                  <c:v>5.5006716891195871E-2</c:v>
                </c:pt>
                <c:pt idx="14693">
                  <c:v>5.4979866156123373E-2</c:v>
                </c:pt>
                <c:pt idx="14694">
                  <c:v>5.497281240756087E-2</c:v>
                </c:pt>
                <c:pt idx="14695">
                  <c:v>5.4945184090578157E-2</c:v>
                </c:pt>
                <c:pt idx="14696">
                  <c:v>5.490607677352094E-2</c:v>
                </c:pt>
                <c:pt idx="14697">
                  <c:v>5.4893455864582316E-2</c:v>
                </c:pt>
                <c:pt idx="14698">
                  <c:v>5.4882480724050206E-2</c:v>
                </c:pt>
                <c:pt idx="14699">
                  <c:v>5.4880648289827715E-2</c:v>
                </c:pt>
                <c:pt idx="14700">
                  <c:v>5.4830705879569383E-2</c:v>
                </c:pt>
                <c:pt idx="14701">
                  <c:v>5.4826626454495313E-2</c:v>
                </c:pt>
                <c:pt idx="14702">
                  <c:v>5.4822567898404825E-2</c:v>
                </c:pt>
                <c:pt idx="14703">
                  <c:v>5.4815013641355763E-2</c:v>
                </c:pt>
                <c:pt idx="14704">
                  <c:v>5.4794955035065727E-2</c:v>
                </c:pt>
                <c:pt idx="14705">
                  <c:v>5.4792755114106861E-2</c:v>
                </c:pt>
                <c:pt idx="14706">
                  <c:v>5.4705927546896356E-2</c:v>
                </c:pt>
                <c:pt idx="14707">
                  <c:v>5.4679810455916501E-2</c:v>
                </c:pt>
                <c:pt idx="14708">
                  <c:v>5.4650031553799404E-2</c:v>
                </c:pt>
                <c:pt idx="14709">
                  <c:v>5.4643259904902042E-2</c:v>
                </c:pt>
                <c:pt idx="14710">
                  <c:v>5.4640815494676628E-2</c:v>
                </c:pt>
                <c:pt idx="14711">
                  <c:v>5.4628713940080398E-2</c:v>
                </c:pt>
                <c:pt idx="14712">
                  <c:v>5.4623032687636547E-2</c:v>
                </c:pt>
                <c:pt idx="14713">
                  <c:v>5.4600911229547001E-2</c:v>
                </c:pt>
                <c:pt idx="14714">
                  <c:v>5.459029024367551E-2</c:v>
                </c:pt>
                <c:pt idx="14715">
                  <c:v>5.4515591158793231E-2</c:v>
                </c:pt>
                <c:pt idx="14716">
                  <c:v>5.4512412571223162E-2</c:v>
                </c:pt>
                <c:pt idx="14717">
                  <c:v>5.4499146831515709E-2</c:v>
                </c:pt>
                <c:pt idx="14718">
                  <c:v>5.4443407765915018E-2</c:v>
                </c:pt>
                <c:pt idx="14719">
                  <c:v>5.4398507566340321E-2</c:v>
                </c:pt>
                <c:pt idx="14720">
                  <c:v>5.437125195068062E-2</c:v>
                </c:pt>
                <c:pt idx="14721">
                  <c:v>5.4325456464127696E-2</c:v>
                </c:pt>
                <c:pt idx="14722">
                  <c:v>5.4319477797884007E-2</c:v>
                </c:pt>
                <c:pt idx="14723">
                  <c:v>5.4272940331495448E-2</c:v>
                </c:pt>
                <c:pt idx="14724">
                  <c:v>5.42698314492749E-2</c:v>
                </c:pt>
                <c:pt idx="14725">
                  <c:v>5.4240211140933747E-2</c:v>
                </c:pt>
                <c:pt idx="14726">
                  <c:v>5.4239034623194946E-2</c:v>
                </c:pt>
                <c:pt idx="14727">
                  <c:v>5.4188377452542499E-2</c:v>
                </c:pt>
                <c:pt idx="14728">
                  <c:v>5.4170688187446317E-2</c:v>
                </c:pt>
                <c:pt idx="14729">
                  <c:v>5.416479080378734E-2</c:v>
                </c:pt>
                <c:pt idx="14730">
                  <c:v>5.4158891336066814E-2</c:v>
                </c:pt>
                <c:pt idx="14731">
                  <c:v>5.4142948741565146E-2</c:v>
                </c:pt>
                <c:pt idx="14732">
                  <c:v>5.4140252557104737E-2</c:v>
                </c:pt>
                <c:pt idx="14733">
                  <c:v>5.4128328058524654E-2</c:v>
                </c:pt>
                <c:pt idx="14734">
                  <c:v>5.412428383743554E-2</c:v>
                </c:pt>
                <c:pt idx="14735">
                  <c:v>5.4117215371258715E-2</c:v>
                </c:pt>
                <c:pt idx="14736">
                  <c:v>5.4085124776404377E-2</c:v>
                </c:pt>
                <c:pt idx="14737">
                  <c:v>5.404809075112315E-2</c:v>
                </c:pt>
                <c:pt idx="14738">
                  <c:v>5.4040544972308251E-2</c:v>
                </c:pt>
                <c:pt idx="14739">
                  <c:v>5.4026019249253349E-2</c:v>
                </c:pt>
                <c:pt idx="14740">
                  <c:v>5.3995868428921644E-2</c:v>
                </c:pt>
                <c:pt idx="14741">
                  <c:v>5.3984209888632097E-2</c:v>
                </c:pt>
                <c:pt idx="14742">
                  <c:v>5.39693801133262E-2</c:v>
                </c:pt>
                <c:pt idx="14743">
                  <c:v>5.3951860959897173E-2</c:v>
                </c:pt>
                <c:pt idx="14744">
                  <c:v>5.3951030902795516E-2</c:v>
                </c:pt>
                <c:pt idx="14745">
                  <c:v>5.3930398328037171E-2</c:v>
                </c:pt>
                <c:pt idx="14746">
                  <c:v>5.3894599258939746E-2</c:v>
                </c:pt>
                <c:pt idx="14747">
                  <c:v>5.387735466059794E-2</c:v>
                </c:pt>
                <c:pt idx="14748">
                  <c:v>5.3863725512534315E-2</c:v>
                </c:pt>
                <c:pt idx="14749">
                  <c:v>5.3836865819090148E-2</c:v>
                </c:pt>
                <c:pt idx="14750">
                  <c:v>5.3835732986999382E-2</c:v>
                </c:pt>
                <c:pt idx="14751">
                  <c:v>5.381508896585057E-2</c:v>
                </c:pt>
                <c:pt idx="14752">
                  <c:v>5.3803502617747502E-2</c:v>
                </c:pt>
                <c:pt idx="14753">
                  <c:v>5.3799057287696024E-2</c:v>
                </c:pt>
                <c:pt idx="14754">
                  <c:v>5.3791990444085211E-2</c:v>
                </c:pt>
                <c:pt idx="14755">
                  <c:v>5.3782942898192861E-2</c:v>
                </c:pt>
                <c:pt idx="14756">
                  <c:v>5.3778029377274002E-2</c:v>
                </c:pt>
                <c:pt idx="14757">
                  <c:v>5.375773065569573E-2</c:v>
                </c:pt>
                <c:pt idx="14758">
                  <c:v>5.3739314013631592E-2</c:v>
                </c:pt>
                <c:pt idx="14759">
                  <c:v>5.3738076205275848E-2</c:v>
                </c:pt>
                <c:pt idx="14760">
                  <c:v>5.3734384703296605E-2</c:v>
                </c:pt>
                <c:pt idx="14761">
                  <c:v>5.3690716587591593E-2</c:v>
                </c:pt>
                <c:pt idx="14762">
                  <c:v>5.3689848298618961E-2</c:v>
                </c:pt>
                <c:pt idx="14763">
                  <c:v>5.3666898758134726E-2</c:v>
                </c:pt>
                <c:pt idx="14764">
                  <c:v>5.3637943329331063E-2</c:v>
                </c:pt>
                <c:pt idx="14765">
                  <c:v>5.3594485598893966E-2</c:v>
                </c:pt>
                <c:pt idx="14766">
                  <c:v>5.3555510199900638E-2</c:v>
                </c:pt>
                <c:pt idx="14767">
                  <c:v>5.3548731505292019E-2</c:v>
                </c:pt>
                <c:pt idx="14768">
                  <c:v>5.3507957911365679E-2</c:v>
                </c:pt>
                <c:pt idx="14769">
                  <c:v>5.3493590531516214E-2</c:v>
                </c:pt>
                <c:pt idx="14770">
                  <c:v>5.3483331909655006E-2</c:v>
                </c:pt>
                <c:pt idx="14771">
                  <c:v>5.3423545892138186E-2</c:v>
                </c:pt>
                <c:pt idx="14772">
                  <c:v>5.3412718667478612E-2</c:v>
                </c:pt>
                <c:pt idx="14773">
                  <c:v>5.3412636094459634E-2</c:v>
                </c:pt>
                <c:pt idx="14774">
                  <c:v>5.3405523365688566E-2</c:v>
                </c:pt>
                <c:pt idx="14775">
                  <c:v>5.3405337087949832E-2</c:v>
                </c:pt>
                <c:pt idx="14776">
                  <c:v>5.3320050663422783E-2</c:v>
                </c:pt>
                <c:pt idx="14777">
                  <c:v>5.3312067956539429E-2</c:v>
                </c:pt>
                <c:pt idx="14778">
                  <c:v>5.3270891449263461E-2</c:v>
                </c:pt>
                <c:pt idx="14779">
                  <c:v>5.326298922749672E-2</c:v>
                </c:pt>
                <c:pt idx="14780">
                  <c:v>5.3220272571938849E-2</c:v>
                </c:pt>
                <c:pt idx="14781">
                  <c:v>5.3199800673517303E-2</c:v>
                </c:pt>
                <c:pt idx="14782">
                  <c:v>5.3196304448313948E-2</c:v>
                </c:pt>
                <c:pt idx="14783">
                  <c:v>5.3174028167056846E-2</c:v>
                </c:pt>
                <c:pt idx="14784">
                  <c:v>5.3148777331123484E-2</c:v>
                </c:pt>
                <c:pt idx="14785">
                  <c:v>5.3126812980082545E-2</c:v>
                </c:pt>
                <c:pt idx="14786">
                  <c:v>5.3103516394393063E-2</c:v>
                </c:pt>
                <c:pt idx="14787">
                  <c:v>5.3098003296639121E-2</c:v>
                </c:pt>
                <c:pt idx="14788">
                  <c:v>5.3083599067685845E-2</c:v>
                </c:pt>
                <c:pt idx="14789">
                  <c:v>5.3063866457259204E-2</c:v>
                </c:pt>
                <c:pt idx="14790">
                  <c:v>5.3061679673494178E-2</c:v>
                </c:pt>
                <c:pt idx="14791">
                  <c:v>5.3060129425654592E-2</c:v>
                </c:pt>
                <c:pt idx="14792">
                  <c:v>5.3051413398416278E-2</c:v>
                </c:pt>
                <c:pt idx="14793">
                  <c:v>5.3045695847860876E-2</c:v>
                </c:pt>
                <c:pt idx="14794">
                  <c:v>5.3018572078477745E-2</c:v>
                </c:pt>
                <c:pt idx="14795">
                  <c:v>5.2961600637518674E-2</c:v>
                </c:pt>
                <c:pt idx="14796">
                  <c:v>5.2941504572060073E-2</c:v>
                </c:pt>
                <c:pt idx="14797">
                  <c:v>5.2940665405245967E-2</c:v>
                </c:pt>
                <c:pt idx="14798">
                  <c:v>5.2917612468447568E-2</c:v>
                </c:pt>
                <c:pt idx="14799">
                  <c:v>5.2911488771635283E-2</c:v>
                </c:pt>
                <c:pt idx="14800">
                  <c:v>5.2909109425170159E-2</c:v>
                </c:pt>
                <c:pt idx="14801">
                  <c:v>5.2899215349948923E-2</c:v>
                </c:pt>
                <c:pt idx="14802">
                  <c:v>5.2877236739795358E-2</c:v>
                </c:pt>
                <c:pt idx="14803">
                  <c:v>5.2835436798946582E-2</c:v>
                </c:pt>
                <c:pt idx="14804">
                  <c:v>5.2834738961946529E-2</c:v>
                </c:pt>
                <c:pt idx="14805">
                  <c:v>5.282838779231306E-2</c:v>
                </c:pt>
                <c:pt idx="14806">
                  <c:v>5.2827165798148903E-2</c:v>
                </c:pt>
                <c:pt idx="14807">
                  <c:v>5.2791474271696656E-2</c:v>
                </c:pt>
                <c:pt idx="14808">
                  <c:v>5.2790119433759761E-2</c:v>
                </c:pt>
                <c:pt idx="14809">
                  <c:v>5.2772283563509992E-2</c:v>
                </c:pt>
                <c:pt idx="14810">
                  <c:v>5.2762331523747354E-2</c:v>
                </c:pt>
                <c:pt idx="14811">
                  <c:v>5.2737167704859866E-2</c:v>
                </c:pt>
                <c:pt idx="14812">
                  <c:v>5.2680932894883563E-2</c:v>
                </c:pt>
                <c:pt idx="14813">
                  <c:v>5.2659758188742647E-2</c:v>
                </c:pt>
                <c:pt idx="14814">
                  <c:v>5.2654971701360964E-2</c:v>
                </c:pt>
                <c:pt idx="14815">
                  <c:v>5.2646472003620506E-2</c:v>
                </c:pt>
                <c:pt idx="14816">
                  <c:v>5.2633004550920792E-2</c:v>
                </c:pt>
                <c:pt idx="14817">
                  <c:v>5.2625972473614287E-2</c:v>
                </c:pt>
                <c:pt idx="14818">
                  <c:v>5.2623659804209112E-2</c:v>
                </c:pt>
                <c:pt idx="14819">
                  <c:v>5.2618884227183353E-2</c:v>
                </c:pt>
                <c:pt idx="14820">
                  <c:v>5.2608004355643584E-2</c:v>
                </c:pt>
                <c:pt idx="14821">
                  <c:v>5.2590212416167889E-2</c:v>
                </c:pt>
                <c:pt idx="14822">
                  <c:v>5.2571984768814216E-2</c:v>
                </c:pt>
                <c:pt idx="14823">
                  <c:v>5.256780336718777E-2</c:v>
                </c:pt>
                <c:pt idx="14824">
                  <c:v>5.2557938899797492E-2</c:v>
                </c:pt>
                <c:pt idx="14825">
                  <c:v>5.2526394600302097E-2</c:v>
                </c:pt>
                <c:pt idx="14826">
                  <c:v>5.2506228269462989E-2</c:v>
                </c:pt>
                <c:pt idx="14827">
                  <c:v>5.2492489773058586E-2</c:v>
                </c:pt>
                <c:pt idx="14828">
                  <c:v>5.2491695157239691E-2</c:v>
                </c:pt>
                <c:pt idx="14829">
                  <c:v>5.2467018196101854E-2</c:v>
                </c:pt>
                <c:pt idx="14830">
                  <c:v>5.2461685616364905E-2</c:v>
                </c:pt>
                <c:pt idx="14831">
                  <c:v>5.2459164092899829E-2</c:v>
                </c:pt>
                <c:pt idx="14832">
                  <c:v>5.2435026597002554E-2</c:v>
                </c:pt>
                <c:pt idx="14833">
                  <c:v>5.2429196014441147E-2</c:v>
                </c:pt>
                <c:pt idx="14834">
                  <c:v>5.2404705366172637E-2</c:v>
                </c:pt>
                <c:pt idx="14835">
                  <c:v>5.2403696677471037E-2</c:v>
                </c:pt>
                <c:pt idx="14836">
                  <c:v>5.2402086603891125E-2</c:v>
                </c:pt>
                <c:pt idx="14837">
                  <c:v>5.2394436554988752E-2</c:v>
                </c:pt>
                <c:pt idx="14838">
                  <c:v>5.2384045942101207E-2</c:v>
                </c:pt>
                <c:pt idx="14839">
                  <c:v>5.2346150292838713E-2</c:v>
                </c:pt>
                <c:pt idx="14840">
                  <c:v>5.2342352849016074E-2</c:v>
                </c:pt>
                <c:pt idx="14841">
                  <c:v>5.2293393408106494E-2</c:v>
                </c:pt>
                <c:pt idx="14842">
                  <c:v>5.2282016590339576E-2</c:v>
                </c:pt>
                <c:pt idx="14843">
                  <c:v>5.2261221161907671E-2</c:v>
                </c:pt>
                <c:pt idx="14844">
                  <c:v>5.2224216446048681E-2</c:v>
                </c:pt>
                <c:pt idx="14845">
                  <c:v>5.2223947884920192E-2</c:v>
                </c:pt>
                <c:pt idx="14846">
                  <c:v>5.2219087114700358E-2</c:v>
                </c:pt>
                <c:pt idx="14847">
                  <c:v>5.2218906328882153E-2</c:v>
                </c:pt>
                <c:pt idx="14848">
                  <c:v>5.220534754548975E-2</c:v>
                </c:pt>
                <c:pt idx="14849">
                  <c:v>5.2157210502855197E-2</c:v>
                </c:pt>
                <c:pt idx="14850">
                  <c:v>5.214373260675579E-2</c:v>
                </c:pt>
                <c:pt idx="14851">
                  <c:v>5.2137026809254805E-2</c:v>
                </c:pt>
                <c:pt idx="14852">
                  <c:v>5.2111933455955911E-2</c:v>
                </c:pt>
                <c:pt idx="14853">
                  <c:v>5.2106580778234303E-2</c:v>
                </c:pt>
                <c:pt idx="14854">
                  <c:v>5.2084343887664766E-2</c:v>
                </c:pt>
                <c:pt idx="14855">
                  <c:v>5.2077151789159747E-2</c:v>
                </c:pt>
                <c:pt idx="14856">
                  <c:v>5.2054783026012255E-2</c:v>
                </c:pt>
                <c:pt idx="14857">
                  <c:v>5.2021295729568991E-2</c:v>
                </c:pt>
                <c:pt idx="14858">
                  <c:v>5.2019436649674441E-2</c:v>
                </c:pt>
                <c:pt idx="14859">
                  <c:v>5.2015377535938843E-2</c:v>
                </c:pt>
                <c:pt idx="14860">
                  <c:v>5.2004396651537131E-2</c:v>
                </c:pt>
                <c:pt idx="14861">
                  <c:v>5.1987501607277394E-2</c:v>
                </c:pt>
                <c:pt idx="14862">
                  <c:v>5.1983200697376192E-2</c:v>
                </c:pt>
                <c:pt idx="14863">
                  <c:v>5.197291728608807E-2</c:v>
                </c:pt>
                <c:pt idx="14864">
                  <c:v>5.1915922298634086E-2</c:v>
                </c:pt>
                <c:pt idx="14865">
                  <c:v>5.191503276552599E-2</c:v>
                </c:pt>
                <c:pt idx="14866">
                  <c:v>5.1900843313577839E-2</c:v>
                </c:pt>
                <c:pt idx="14867">
                  <c:v>5.1881334453692869E-2</c:v>
                </c:pt>
                <c:pt idx="14868">
                  <c:v>5.1870471009381178E-2</c:v>
                </c:pt>
                <c:pt idx="14869">
                  <c:v>5.1856890205103132E-2</c:v>
                </c:pt>
                <c:pt idx="14870">
                  <c:v>5.1848780454584895E-2</c:v>
                </c:pt>
                <c:pt idx="14871">
                  <c:v>5.1845452149318905E-2</c:v>
                </c:pt>
                <c:pt idx="14872">
                  <c:v>5.1844840654661085E-2</c:v>
                </c:pt>
                <c:pt idx="14873">
                  <c:v>5.1843749781810285E-2</c:v>
                </c:pt>
                <c:pt idx="14874">
                  <c:v>5.1843540182304824E-2</c:v>
                </c:pt>
                <c:pt idx="14875">
                  <c:v>5.1841014301455671E-2</c:v>
                </c:pt>
                <c:pt idx="14876">
                  <c:v>5.1800649491329939E-2</c:v>
                </c:pt>
                <c:pt idx="14877">
                  <c:v>5.1780847462342981E-2</c:v>
                </c:pt>
                <c:pt idx="14878">
                  <c:v>5.1776727241694492E-2</c:v>
                </c:pt>
                <c:pt idx="14879">
                  <c:v>5.1766179498158787E-2</c:v>
                </c:pt>
                <c:pt idx="14880">
                  <c:v>5.1762592833707204E-2</c:v>
                </c:pt>
                <c:pt idx="14881">
                  <c:v>5.1726498488769382E-2</c:v>
                </c:pt>
                <c:pt idx="14882">
                  <c:v>5.171273831709141E-2</c:v>
                </c:pt>
                <c:pt idx="14883">
                  <c:v>5.1710154394769149E-2</c:v>
                </c:pt>
                <c:pt idx="14884">
                  <c:v>5.1692421178099329E-2</c:v>
                </c:pt>
                <c:pt idx="14885">
                  <c:v>5.1675995052639118E-2</c:v>
                </c:pt>
                <c:pt idx="14886">
                  <c:v>5.1667449384019022E-2</c:v>
                </c:pt>
                <c:pt idx="14887">
                  <c:v>5.1644052239957203E-2</c:v>
                </c:pt>
                <c:pt idx="14888">
                  <c:v>5.1568971990812291E-2</c:v>
                </c:pt>
                <c:pt idx="14889">
                  <c:v>5.1560517530117249E-2</c:v>
                </c:pt>
                <c:pt idx="14890">
                  <c:v>5.1531936891127068E-2</c:v>
                </c:pt>
                <c:pt idx="14891">
                  <c:v>5.151621419343784E-2</c:v>
                </c:pt>
                <c:pt idx="14892">
                  <c:v>5.1481415154004721E-2</c:v>
                </c:pt>
                <c:pt idx="14893">
                  <c:v>5.1459063991117278E-2</c:v>
                </c:pt>
                <c:pt idx="14894">
                  <c:v>5.1447640363438712E-2</c:v>
                </c:pt>
                <c:pt idx="14895">
                  <c:v>5.1418544044123084E-2</c:v>
                </c:pt>
                <c:pt idx="14896">
                  <c:v>5.1360919038279274E-2</c:v>
                </c:pt>
                <c:pt idx="14897">
                  <c:v>5.135443672812285E-2</c:v>
                </c:pt>
                <c:pt idx="14898">
                  <c:v>5.1338592119410942E-2</c:v>
                </c:pt>
                <c:pt idx="14899">
                  <c:v>5.1332999620451139E-2</c:v>
                </c:pt>
                <c:pt idx="14900">
                  <c:v>5.1309188741943922E-2</c:v>
                </c:pt>
                <c:pt idx="14901">
                  <c:v>5.127819462033973E-2</c:v>
                </c:pt>
                <c:pt idx="14902">
                  <c:v>5.1246951595734905E-2</c:v>
                </c:pt>
                <c:pt idx="14903">
                  <c:v>5.12386415807407E-2</c:v>
                </c:pt>
                <c:pt idx="14904">
                  <c:v>5.121469177481465E-2</c:v>
                </c:pt>
                <c:pt idx="14905">
                  <c:v>5.1206705615017986E-2</c:v>
                </c:pt>
                <c:pt idx="14906">
                  <c:v>5.1193397687094348E-2</c:v>
                </c:pt>
                <c:pt idx="14907">
                  <c:v>5.118417338418519E-2</c:v>
                </c:pt>
                <c:pt idx="14908">
                  <c:v>5.1179294110117374E-2</c:v>
                </c:pt>
                <c:pt idx="14909">
                  <c:v>5.1173156578002005E-2</c:v>
                </c:pt>
                <c:pt idx="14910">
                  <c:v>5.1172724896930623E-2</c:v>
                </c:pt>
                <c:pt idx="14911">
                  <c:v>5.1168795933743419E-2</c:v>
                </c:pt>
                <c:pt idx="14912">
                  <c:v>5.1139770925233606E-2</c:v>
                </c:pt>
                <c:pt idx="14913">
                  <c:v>5.1125373212811867E-2</c:v>
                </c:pt>
                <c:pt idx="14914">
                  <c:v>5.1120163801812821E-2</c:v>
                </c:pt>
                <c:pt idx="14915">
                  <c:v>5.1106780482889434E-2</c:v>
                </c:pt>
                <c:pt idx="14916">
                  <c:v>5.1077258437090524E-2</c:v>
                </c:pt>
                <c:pt idx="14917">
                  <c:v>5.1075712595604707E-2</c:v>
                </c:pt>
                <c:pt idx="14918">
                  <c:v>5.1057539849209722E-2</c:v>
                </c:pt>
                <c:pt idx="14919">
                  <c:v>5.1052606281128968E-2</c:v>
                </c:pt>
                <c:pt idx="14920">
                  <c:v>5.1027705588645333E-2</c:v>
                </c:pt>
                <c:pt idx="14921">
                  <c:v>5.1000070487868795E-2</c:v>
                </c:pt>
                <c:pt idx="14922">
                  <c:v>5.0981094162536184E-2</c:v>
                </c:pt>
                <c:pt idx="14923">
                  <c:v>5.093408481461336E-2</c:v>
                </c:pt>
                <c:pt idx="14924">
                  <c:v>5.0918082867745462E-2</c:v>
                </c:pt>
                <c:pt idx="14925">
                  <c:v>5.0915322917514785E-2</c:v>
                </c:pt>
                <c:pt idx="14926">
                  <c:v>5.0910161191959853E-2</c:v>
                </c:pt>
                <c:pt idx="14927">
                  <c:v>5.0887202246511096E-2</c:v>
                </c:pt>
                <c:pt idx="14928">
                  <c:v>5.0879058457253296E-2</c:v>
                </c:pt>
                <c:pt idx="14929">
                  <c:v>5.0876880834577788E-2</c:v>
                </c:pt>
                <c:pt idx="14930">
                  <c:v>5.0827379866571758E-2</c:v>
                </c:pt>
                <c:pt idx="14931">
                  <c:v>5.0821223934347959E-2</c:v>
                </c:pt>
                <c:pt idx="14932">
                  <c:v>5.08064338222428E-2</c:v>
                </c:pt>
                <c:pt idx="14933">
                  <c:v>5.0799798219335078E-2</c:v>
                </c:pt>
                <c:pt idx="14934">
                  <c:v>5.0791211984607842E-2</c:v>
                </c:pt>
                <c:pt idx="14935">
                  <c:v>5.0772160070360069E-2</c:v>
                </c:pt>
                <c:pt idx="14936">
                  <c:v>5.0752896297783887E-2</c:v>
                </c:pt>
                <c:pt idx="14937">
                  <c:v>5.0724069963328254E-2</c:v>
                </c:pt>
                <c:pt idx="14938">
                  <c:v>5.0694752175217336E-2</c:v>
                </c:pt>
                <c:pt idx="14939">
                  <c:v>5.0670903064479939E-2</c:v>
                </c:pt>
                <c:pt idx="14940">
                  <c:v>5.0662552471908803E-2</c:v>
                </c:pt>
                <c:pt idx="14941">
                  <c:v>5.0658389786914219E-2</c:v>
                </c:pt>
                <c:pt idx="14942">
                  <c:v>5.065729372956846E-2</c:v>
                </c:pt>
                <c:pt idx="14943">
                  <c:v>5.0644952148801457E-2</c:v>
                </c:pt>
                <c:pt idx="14944">
                  <c:v>5.063627195198922E-2</c:v>
                </c:pt>
                <c:pt idx="14945">
                  <c:v>5.0630747751254868E-2</c:v>
                </c:pt>
                <c:pt idx="14946">
                  <c:v>5.0622560180665764E-2</c:v>
                </c:pt>
                <c:pt idx="14947">
                  <c:v>5.0606201165605193E-2</c:v>
                </c:pt>
                <c:pt idx="14948">
                  <c:v>5.0602643066448127E-2</c:v>
                </c:pt>
                <c:pt idx="14949">
                  <c:v>5.060208589935989E-2</c:v>
                </c:pt>
                <c:pt idx="14950">
                  <c:v>5.0583082107749089E-2</c:v>
                </c:pt>
                <c:pt idx="14951">
                  <c:v>5.0545528773699916E-2</c:v>
                </c:pt>
                <c:pt idx="14952">
                  <c:v>5.0542166104267976E-2</c:v>
                </c:pt>
                <c:pt idx="14953">
                  <c:v>5.052112563373571E-2</c:v>
                </c:pt>
                <c:pt idx="14954">
                  <c:v>5.0502275445018681E-2</c:v>
                </c:pt>
                <c:pt idx="14955">
                  <c:v>5.045415780234061E-2</c:v>
                </c:pt>
                <c:pt idx="14956">
                  <c:v>5.0450251820476161E-2</c:v>
                </c:pt>
                <c:pt idx="14957">
                  <c:v>5.0439062813970849E-2</c:v>
                </c:pt>
                <c:pt idx="14958">
                  <c:v>5.0419131925644164E-2</c:v>
                </c:pt>
                <c:pt idx="14959">
                  <c:v>5.0395381866270642E-2</c:v>
                </c:pt>
                <c:pt idx="14960">
                  <c:v>5.0372472271546079E-2</c:v>
                </c:pt>
                <c:pt idx="14961">
                  <c:v>5.0371772282654707E-2</c:v>
                </c:pt>
                <c:pt idx="14962">
                  <c:v>5.0313626318366292E-2</c:v>
                </c:pt>
                <c:pt idx="14963">
                  <c:v>5.0304023025026984E-2</c:v>
                </c:pt>
                <c:pt idx="14964">
                  <c:v>5.027174842709986E-2</c:v>
                </c:pt>
                <c:pt idx="14965">
                  <c:v>5.0260511331203787E-2</c:v>
                </c:pt>
                <c:pt idx="14966">
                  <c:v>5.0260183733524942E-2</c:v>
                </c:pt>
                <c:pt idx="14967">
                  <c:v>5.0247620810277713E-2</c:v>
                </c:pt>
                <c:pt idx="14968">
                  <c:v>5.0210171412716866E-2</c:v>
                </c:pt>
                <c:pt idx="14969">
                  <c:v>5.0145237777459793E-2</c:v>
                </c:pt>
                <c:pt idx="14970">
                  <c:v>5.0135093348680958E-2</c:v>
                </c:pt>
                <c:pt idx="14971">
                  <c:v>5.0131028378696652E-2</c:v>
                </c:pt>
                <c:pt idx="14972">
                  <c:v>5.0106969477150216E-2</c:v>
                </c:pt>
                <c:pt idx="14973">
                  <c:v>5.0105071866651626E-2</c:v>
                </c:pt>
                <c:pt idx="14974">
                  <c:v>5.0087999627310323E-2</c:v>
                </c:pt>
                <c:pt idx="14975">
                  <c:v>5.0076853317520188E-2</c:v>
                </c:pt>
                <c:pt idx="14976">
                  <c:v>5.0064433389617864E-2</c:v>
                </c:pt>
                <c:pt idx="14977">
                  <c:v>5.0052920506308864E-2</c:v>
                </c:pt>
                <c:pt idx="14978">
                  <c:v>5.0050987731395928E-2</c:v>
                </c:pt>
                <c:pt idx="14979">
                  <c:v>5.0032819093891137E-2</c:v>
                </c:pt>
                <c:pt idx="14980">
                  <c:v>5.0009519674707938E-2</c:v>
                </c:pt>
                <c:pt idx="14981">
                  <c:v>4.9984566708034944E-2</c:v>
                </c:pt>
                <c:pt idx="14982">
                  <c:v>4.9978629273510454E-2</c:v>
                </c:pt>
                <c:pt idx="14983">
                  <c:v>4.9971404490638999E-2</c:v>
                </c:pt>
                <c:pt idx="14984">
                  <c:v>4.9970024116910136E-2</c:v>
                </c:pt>
                <c:pt idx="14985">
                  <c:v>4.9944083659390459E-2</c:v>
                </c:pt>
                <c:pt idx="14986">
                  <c:v>4.9915471052385849E-2</c:v>
                </c:pt>
                <c:pt idx="14987">
                  <c:v>4.9905964787382864E-2</c:v>
                </c:pt>
                <c:pt idx="14988">
                  <c:v>4.9902870943703714E-2</c:v>
                </c:pt>
                <c:pt idx="14989">
                  <c:v>4.9894390503023703E-2</c:v>
                </c:pt>
                <c:pt idx="14990">
                  <c:v>4.9886518523156072E-2</c:v>
                </c:pt>
                <c:pt idx="14991">
                  <c:v>4.9884009339732062E-2</c:v>
                </c:pt>
                <c:pt idx="14992">
                  <c:v>4.987830569403371E-2</c:v>
                </c:pt>
                <c:pt idx="14993">
                  <c:v>4.9855586037821142E-2</c:v>
                </c:pt>
                <c:pt idx="14994">
                  <c:v>4.9830598712939864E-2</c:v>
                </c:pt>
                <c:pt idx="14995">
                  <c:v>4.9787543837851528E-2</c:v>
                </c:pt>
                <c:pt idx="14996">
                  <c:v>4.9776199239291191E-2</c:v>
                </c:pt>
                <c:pt idx="14997">
                  <c:v>4.9681355652518952E-2</c:v>
                </c:pt>
                <c:pt idx="14998">
                  <c:v>4.9674061542544078E-2</c:v>
                </c:pt>
                <c:pt idx="14999">
                  <c:v>4.9669247192439529E-2</c:v>
                </c:pt>
                <c:pt idx="15000">
                  <c:v>4.9653330151416097E-2</c:v>
                </c:pt>
                <c:pt idx="15001">
                  <c:v>4.9621491561341199E-2</c:v>
                </c:pt>
                <c:pt idx="15002">
                  <c:v>4.9580943674981941E-2</c:v>
                </c:pt>
                <c:pt idx="15003">
                  <c:v>4.958005891191377E-2</c:v>
                </c:pt>
                <c:pt idx="15004">
                  <c:v>4.955462802505424E-2</c:v>
                </c:pt>
                <c:pt idx="15005">
                  <c:v>4.9453855979057097E-2</c:v>
                </c:pt>
                <c:pt idx="15006">
                  <c:v>4.9450959341478369E-2</c:v>
                </c:pt>
                <c:pt idx="15007">
                  <c:v>4.9443427259980341E-2</c:v>
                </c:pt>
                <c:pt idx="15008">
                  <c:v>4.9433731331687249E-2</c:v>
                </c:pt>
                <c:pt idx="15009">
                  <c:v>4.9432874967312149E-2</c:v>
                </c:pt>
                <c:pt idx="15010">
                  <c:v>4.9414595024397774E-2</c:v>
                </c:pt>
                <c:pt idx="15011">
                  <c:v>4.9394597622406257E-2</c:v>
                </c:pt>
                <c:pt idx="15012">
                  <c:v>4.9278982756181977E-2</c:v>
                </c:pt>
                <c:pt idx="15013">
                  <c:v>4.9275172698761333E-2</c:v>
                </c:pt>
                <c:pt idx="15014">
                  <c:v>4.9267625563225677E-2</c:v>
                </c:pt>
                <c:pt idx="15015">
                  <c:v>4.9240227049304156E-2</c:v>
                </c:pt>
                <c:pt idx="15016">
                  <c:v>4.9234824500018703E-2</c:v>
                </c:pt>
                <c:pt idx="15017">
                  <c:v>4.921170319207091E-2</c:v>
                </c:pt>
                <c:pt idx="15018">
                  <c:v>4.9195342571819116E-2</c:v>
                </c:pt>
                <c:pt idx="15019">
                  <c:v>4.9191018281946088E-2</c:v>
                </c:pt>
                <c:pt idx="15020">
                  <c:v>4.9184479315210201E-2</c:v>
                </c:pt>
                <c:pt idx="15021">
                  <c:v>4.9170799723350658E-2</c:v>
                </c:pt>
                <c:pt idx="15022">
                  <c:v>4.9150895643287076E-2</c:v>
                </c:pt>
                <c:pt idx="15023">
                  <c:v>4.9141399530031514E-2</c:v>
                </c:pt>
                <c:pt idx="15024">
                  <c:v>4.9135864210840145E-2</c:v>
                </c:pt>
                <c:pt idx="15025">
                  <c:v>4.91040787209088E-2</c:v>
                </c:pt>
                <c:pt idx="15026">
                  <c:v>4.9099701945188944E-2</c:v>
                </c:pt>
                <c:pt idx="15027">
                  <c:v>4.909826475473604E-2</c:v>
                </c:pt>
                <c:pt idx="15028">
                  <c:v>4.9096282827301246E-2</c:v>
                </c:pt>
                <c:pt idx="15029">
                  <c:v>4.9087793332589121E-2</c:v>
                </c:pt>
                <c:pt idx="15030">
                  <c:v>4.9068413539409585E-2</c:v>
                </c:pt>
                <c:pt idx="15031">
                  <c:v>4.9057021686834366E-2</c:v>
                </c:pt>
                <c:pt idx="15032">
                  <c:v>4.905545171445376E-2</c:v>
                </c:pt>
                <c:pt idx="15033">
                  <c:v>4.9017675912338673E-2</c:v>
                </c:pt>
                <c:pt idx="15034">
                  <c:v>4.8993069775679222E-2</c:v>
                </c:pt>
                <c:pt idx="15035">
                  <c:v>4.8954863785967882E-2</c:v>
                </c:pt>
                <c:pt idx="15036">
                  <c:v>4.8926347764243393E-2</c:v>
                </c:pt>
                <c:pt idx="15037">
                  <c:v>4.887942976711887E-2</c:v>
                </c:pt>
                <c:pt idx="15038">
                  <c:v>4.8875702140757191E-2</c:v>
                </c:pt>
                <c:pt idx="15039">
                  <c:v>4.8854126324755345E-2</c:v>
                </c:pt>
                <c:pt idx="15040">
                  <c:v>4.883571516309336E-2</c:v>
                </c:pt>
                <c:pt idx="15041">
                  <c:v>4.8803341689577555E-2</c:v>
                </c:pt>
                <c:pt idx="15042">
                  <c:v>4.8797213813768524E-2</c:v>
                </c:pt>
                <c:pt idx="15043">
                  <c:v>4.879226479954963E-2</c:v>
                </c:pt>
                <c:pt idx="15044">
                  <c:v>4.8779229126688479E-2</c:v>
                </c:pt>
                <c:pt idx="15045">
                  <c:v>4.8734725461844264E-2</c:v>
                </c:pt>
                <c:pt idx="15046">
                  <c:v>4.8713302821268803E-2</c:v>
                </c:pt>
                <c:pt idx="15047">
                  <c:v>4.8710682448847409E-2</c:v>
                </c:pt>
                <c:pt idx="15048">
                  <c:v>4.8680630651387211E-2</c:v>
                </c:pt>
                <c:pt idx="15049">
                  <c:v>4.8678817853603305E-2</c:v>
                </c:pt>
                <c:pt idx="15050">
                  <c:v>4.8678023055361987E-2</c:v>
                </c:pt>
                <c:pt idx="15051">
                  <c:v>4.8677057607206919E-2</c:v>
                </c:pt>
                <c:pt idx="15052">
                  <c:v>4.8673823486734345E-2</c:v>
                </c:pt>
                <c:pt idx="15053">
                  <c:v>4.8669708613824372E-2</c:v>
                </c:pt>
                <c:pt idx="15054">
                  <c:v>4.8667491610897014E-2</c:v>
                </c:pt>
                <c:pt idx="15055">
                  <c:v>4.8645805655000991E-2</c:v>
                </c:pt>
                <c:pt idx="15056">
                  <c:v>4.8645240616429226E-2</c:v>
                </c:pt>
                <c:pt idx="15057">
                  <c:v>4.8636792756635683E-2</c:v>
                </c:pt>
                <c:pt idx="15058">
                  <c:v>4.8630690838104187E-2</c:v>
                </c:pt>
                <c:pt idx="15059">
                  <c:v>4.8629641862091899E-2</c:v>
                </c:pt>
                <c:pt idx="15060">
                  <c:v>4.8613296047391841E-2</c:v>
                </c:pt>
                <c:pt idx="15061">
                  <c:v>4.8603168747646586E-2</c:v>
                </c:pt>
                <c:pt idx="15062">
                  <c:v>4.8598155374866198E-2</c:v>
                </c:pt>
                <c:pt idx="15063">
                  <c:v>4.858128621790906E-2</c:v>
                </c:pt>
                <c:pt idx="15064">
                  <c:v>4.8561929726877055E-2</c:v>
                </c:pt>
                <c:pt idx="15065">
                  <c:v>4.8534282835792378E-2</c:v>
                </c:pt>
                <c:pt idx="15066">
                  <c:v>4.8527437535192113E-2</c:v>
                </c:pt>
                <c:pt idx="15067">
                  <c:v>4.851820882135096E-2</c:v>
                </c:pt>
                <c:pt idx="15068">
                  <c:v>4.851576506625746E-2</c:v>
                </c:pt>
                <c:pt idx="15069">
                  <c:v>4.8497087079942984E-2</c:v>
                </c:pt>
                <c:pt idx="15070">
                  <c:v>4.8467430611852838E-2</c:v>
                </c:pt>
                <c:pt idx="15071">
                  <c:v>4.8464224294661025E-2</c:v>
                </c:pt>
                <c:pt idx="15072">
                  <c:v>4.8460086149047704E-2</c:v>
                </c:pt>
                <c:pt idx="15073">
                  <c:v>4.8426779105298835E-2</c:v>
                </c:pt>
                <c:pt idx="15074">
                  <c:v>4.8382535897532462E-2</c:v>
                </c:pt>
                <c:pt idx="15075">
                  <c:v>4.8372184427339711E-2</c:v>
                </c:pt>
                <c:pt idx="15076">
                  <c:v>4.8342149514123661E-2</c:v>
                </c:pt>
                <c:pt idx="15077">
                  <c:v>4.8340557793724537E-2</c:v>
                </c:pt>
                <c:pt idx="15078">
                  <c:v>4.8318131928060414E-2</c:v>
                </c:pt>
                <c:pt idx="15079">
                  <c:v>4.8308287655333473E-2</c:v>
                </c:pt>
                <c:pt idx="15080">
                  <c:v>4.8290824670017142E-2</c:v>
                </c:pt>
                <c:pt idx="15081">
                  <c:v>4.8285065573346712E-2</c:v>
                </c:pt>
                <c:pt idx="15082">
                  <c:v>4.8217294912964677E-2</c:v>
                </c:pt>
                <c:pt idx="15083">
                  <c:v>4.8162866486378055E-2</c:v>
                </c:pt>
                <c:pt idx="15084">
                  <c:v>4.8134662272059883E-2</c:v>
                </c:pt>
                <c:pt idx="15085">
                  <c:v>4.8134060795480535E-2</c:v>
                </c:pt>
                <c:pt idx="15086">
                  <c:v>4.8127530330715089E-2</c:v>
                </c:pt>
                <c:pt idx="15087">
                  <c:v>4.8103550482259644E-2</c:v>
                </c:pt>
                <c:pt idx="15088">
                  <c:v>4.8101298990421641E-2</c:v>
                </c:pt>
                <c:pt idx="15089">
                  <c:v>4.8077314554547994E-2</c:v>
                </c:pt>
                <c:pt idx="15090">
                  <c:v>4.8037004683908105E-2</c:v>
                </c:pt>
                <c:pt idx="15091">
                  <c:v>4.8008051941107764E-2</c:v>
                </c:pt>
                <c:pt idx="15092">
                  <c:v>4.7979933626380492E-2</c:v>
                </c:pt>
                <c:pt idx="15093">
                  <c:v>4.7968840580426164E-2</c:v>
                </c:pt>
                <c:pt idx="15094">
                  <c:v>4.7963889825488076E-2</c:v>
                </c:pt>
                <c:pt idx="15095">
                  <c:v>4.796181508469842E-2</c:v>
                </c:pt>
                <c:pt idx="15096">
                  <c:v>4.7957368763432769E-2</c:v>
                </c:pt>
                <c:pt idx="15097">
                  <c:v>4.7894217950014875E-2</c:v>
                </c:pt>
                <c:pt idx="15098">
                  <c:v>4.7888995894369409E-2</c:v>
                </c:pt>
                <c:pt idx="15099">
                  <c:v>4.7875766860316471E-2</c:v>
                </c:pt>
                <c:pt idx="15100">
                  <c:v>4.7858878615214255E-2</c:v>
                </c:pt>
                <c:pt idx="15101">
                  <c:v>4.7841864295854145E-2</c:v>
                </c:pt>
                <c:pt idx="15102">
                  <c:v>4.7831934571072043E-2</c:v>
                </c:pt>
                <c:pt idx="15103">
                  <c:v>4.7815500004045504E-2</c:v>
                </c:pt>
                <c:pt idx="15104">
                  <c:v>4.7796159848676655E-2</c:v>
                </c:pt>
                <c:pt idx="15105">
                  <c:v>4.7788063974181123E-2</c:v>
                </c:pt>
                <c:pt idx="15106">
                  <c:v>4.7784921961575549E-2</c:v>
                </c:pt>
                <c:pt idx="15107">
                  <c:v>4.7780067674783391E-2</c:v>
                </c:pt>
                <c:pt idx="15108">
                  <c:v>4.7762894007594793E-2</c:v>
                </c:pt>
                <c:pt idx="15109">
                  <c:v>4.7739411587920638E-2</c:v>
                </c:pt>
                <c:pt idx="15110">
                  <c:v>4.772725560489062E-2</c:v>
                </c:pt>
                <c:pt idx="15111">
                  <c:v>4.7687082963587195E-2</c:v>
                </c:pt>
                <c:pt idx="15112">
                  <c:v>4.7656385548502128E-2</c:v>
                </c:pt>
                <c:pt idx="15113">
                  <c:v>4.7649637729455213E-2</c:v>
                </c:pt>
                <c:pt idx="15114">
                  <c:v>4.7633239310387106E-2</c:v>
                </c:pt>
                <c:pt idx="15115">
                  <c:v>4.759876025535606E-2</c:v>
                </c:pt>
                <c:pt idx="15116">
                  <c:v>4.7578545370544616E-2</c:v>
                </c:pt>
                <c:pt idx="15117">
                  <c:v>4.7568338630546401E-2</c:v>
                </c:pt>
                <c:pt idx="15118">
                  <c:v>4.754655734734483E-2</c:v>
                </c:pt>
                <c:pt idx="15119">
                  <c:v>4.7541852472208913E-2</c:v>
                </c:pt>
                <c:pt idx="15120">
                  <c:v>4.7540421510417E-2</c:v>
                </c:pt>
                <c:pt idx="15121">
                  <c:v>4.7534974773886053E-2</c:v>
                </c:pt>
                <c:pt idx="15122">
                  <c:v>4.7512699474681203E-2</c:v>
                </c:pt>
                <c:pt idx="15123">
                  <c:v>4.7504383467114442E-2</c:v>
                </c:pt>
                <c:pt idx="15124">
                  <c:v>4.7503887047752644E-2</c:v>
                </c:pt>
                <c:pt idx="15125">
                  <c:v>4.7485933552813372E-2</c:v>
                </c:pt>
                <c:pt idx="15126">
                  <c:v>4.7461760718870052E-2</c:v>
                </c:pt>
                <c:pt idx="15127">
                  <c:v>4.7429500748947695E-2</c:v>
                </c:pt>
                <c:pt idx="15128">
                  <c:v>4.7411844116649289E-2</c:v>
                </c:pt>
                <c:pt idx="15129">
                  <c:v>4.7404499885016035E-2</c:v>
                </c:pt>
                <c:pt idx="15130">
                  <c:v>4.7397141361138595E-2</c:v>
                </c:pt>
                <c:pt idx="15131">
                  <c:v>4.7396096082099909E-2</c:v>
                </c:pt>
                <c:pt idx="15132">
                  <c:v>4.7391267694506974E-2</c:v>
                </c:pt>
                <c:pt idx="15133">
                  <c:v>4.7390584915038163E-2</c:v>
                </c:pt>
                <c:pt idx="15134">
                  <c:v>4.7379319795199305E-2</c:v>
                </c:pt>
                <c:pt idx="15135">
                  <c:v>4.7367906538469694E-2</c:v>
                </c:pt>
                <c:pt idx="15136">
                  <c:v>4.7366495679965634E-2</c:v>
                </c:pt>
                <c:pt idx="15137">
                  <c:v>4.7325185911239367E-2</c:v>
                </c:pt>
                <c:pt idx="15138">
                  <c:v>4.7324019281106577E-2</c:v>
                </c:pt>
                <c:pt idx="15139">
                  <c:v>4.7268579179983915E-2</c:v>
                </c:pt>
                <c:pt idx="15140">
                  <c:v>4.7247099617936376E-2</c:v>
                </c:pt>
                <c:pt idx="15141">
                  <c:v>4.7195395182144335E-2</c:v>
                </c:pt>
                <c:pt idx="15142">
                  <c:v>4.7190458105847634E-2</c:v>
                </c:pt>
                <c:pt idx="15143">
                  <c:v>4.7186998054581222E-2</c:v>
                </c:pt>
                <c:pt idx="15144">
                  <c:v>4.7164811649696124E-2</c:v>
                </c:pt>
                <c:pt idx="15145">
                  <c:v>4.716075579360654E-2</c:v>
                </c:pt>
                <c:pt idx="15146">
                  <c:v>4.7133569927271524E-2</c:v>
                </c:pt>
                <c:pt idx="15147">
                  <c:v>4.7130131860691427E-2</c:v>
                </c:pt>
                <c:pt idx="15148">
                  <c:v>4.7121404420819267E-2</c:v>
                </c:pt>
                <c:pt idx="15149">
                  <c:v>4.7104785283226723E-2</c:v>
                </c:pt>
                <c:pt idx="15150">
                  <c:v>4.706651326356024E-2</c:v>
                </c:pt>
                <c:pt idx="15151">
                  <c:v>4.7066427171214918E-2</c:v>
                </c:pt>
                <c:pt idx="15152">
                  <c:v>4.7012480517919814E-2</c:v>
                </c:pt>
                <c:pt idx="15153">
                  <c:v>4.6988607036125674E-2</c:v>
                </c:pt>
                <c:pt idx="15154">
                  <c:v>4.6980098262324584E-2</c:v>
                </c:pt>
                <c:pt idx="15155">
                  <c:v>4.6973292061739801E-2</c:v>
                </c:pt>
                <c:pt idx="15156">
                  <c:v>4.6965961772842416E-2</c:v>
                </c:pt>
                <c:pt idx="15157">
                  <c:v>4.6962142984427177E-2</c:v>
                </c:pt>
                <c:pt idx="15158">
                  <c:v>4.6956792265980554E-2</c:v>
                </c:pt>
                <c:pt idx="15159">
                  <c:v>4.6945905137895649E-2</c:v>
                </c:pt>
                <c:pt idx="15160">
                  <c:v>4.6943195555367273E-2</c:v>
                </c:pt>
                <c:pt idx="15161">
                  <c:v>4.6839912251731342E-2</c:v>
                </c:pt>
                <c:pt idx="15162">
                  <c:v>4.682738085777606E-2</c:v>
                </c:pt>
                <c:pt idx="15163">
                  <c:v>4.6824631301900836E-2</c:v>
                </c:pt>
                <c:pt idx="15164">
                  <c:v>4.680618156456972E-2</c:v>
                </c:pt>
                <c:pt idx="15165">
                  <c:v>4.680440083079767E-2</c:v>
                </c:pt>
                <c:pt idx="15166">
                  <c:v>4.6797582071343616E-2</c:v>
                </c:pt>
                <c:pt idx="15167">
                  <c:v>4.6786301327693867E-2</c:v>
                </c:pt>
                <c:pt idx="15168">
                  <c:v>4.6743572716906677E-2</c:v>
                </c:pt>
                <c:pt idx="15169">
                  <c:v>4.673570291672504E-2</c:v>
                </c:pt>
                <c:pt idx="15170">
                  <c:v>4.6725387363142516E-2</c:v>
                </c:pt>
                <c:pt idx="15171">
                  <c:v>4.6724303601283788E-2</c:v>
                </c:pt>
                <c:pt idx="15172">
                  <c:v>4.6715204953484746E-2</c:v>
                </c:pt>
                <c:pt idx="15173">
                  <c:v>4.6701924547418235E-2</c:v>
                </c:pt>
                <c:pt idx="15174">
                  <c:v>4.6689041693388535E-2</c:v>
                </c:pt>
                <c:pt idx="15175">
                  <c:v>4.6600050226250238E-2</c:v>
                </c:pt>
                <c:pt idx="15176">
                  <c:v>4.6555109416813276E-2</c:v>
                </c:pt>
                <c:pt idx="15177">
                  <c:v>4.6545122499867808E-2</c:v>
                </c:pt>
                <c:pt idx="15178">
                  <c:v>4.6543598757155191E-2</c:v>
                </c:pt>
                <c:pt idx="15179">
                  <c:v>4.6536620479070735E-2</c:v>
                </c:pt>
                <c:pt idx="15180">
                  <c:v>4.6498271085643014E-2</c:v>
                </c:pt>
                <c:pt idx="15181">
                  <c:v>4.6496729035927144E-2</c:v>
                </c:pt>
                <c:pt idx="15182">
                  <c:v>4.649373259470569E-2</c:v>
                </c:pt>
                <c:pt idx="15183">
                  <c:v>4.646205011227094E-2</c:v>
                </c:pt>
                <c:pt idx="15184">
                  <c:v>4.6446349804245057E-2</c:v>
                </c:pt>
                <c:pt idx="15185">
                  <c:v>4.6368053359691803E-2</c:v>
                </c:pt>
                <c:pt idx="15186">
                  <c:v>4.6358770292665601E-2</c:v>
                </c:pt>
                <c:pt idx="15187">
                  <c:v>4.634081801507195E-2</c:v>
                </c:pt>
                <c:pt idx="15188">
                  <c:v>4.6312219864566094E-2</c:v>
                </c:pt>
                <c:pt idx="15189">
                  <c:v>4.6237934723877619E-2</c:v>
                </c:pt>
                <c:pt idx="15190">
                  <c:v>4.6227337369285776E-2</c:v>
                </c:pt>
                <c:pt idx="15191">
                  <c:v>4.6192750926117035E-2</c:v>
                </c:pt>
                <c:pt idx="15192">
                  <c:v>4.6180729720074733E-2</c:v>
                </c:pt>
                <c:pt idx="15193">
                  <c:v>4.6132440305749138E-2</c:v>
                </c:pt>
                <c:pt idx="15194">
                  <c:v>4.606310697396955E-2</c:v>
                </c:pt>
                <c:pt idx="15195">
                  <c:v>4.6049451720245639E-2</c:v>
                </c:pt>
                <c:pt idx="15196">
                  <c:v>4.6043928648549434E-2</c:v>
                </c:pt>
                <c:pt idx="15197">
                  <c:v>4.6032594830970726E-2</c:v>
                </c:pt>
                <c:pt idx="15198">
                  <c:v>4.5993974272219858E-2</c:v>
                </c:pt>
                <c:pt idx="15199">
                  <c:v>4.5944759242292188E-2</c:v>
                </c:pt>
                <c:pt idx="15200">
                  <c:v>4.5938915508833375E-2</c:v>
                </c:pt>
                <c:pt idx="15201">
                  <c:v>4.5902885202678587E-2</c:v>
                </c:pt>
                <c:pt idx="15202">
                  <c:v>4.5867081028041913E-2</c:v>
                </c:pt>
                <c:pt idx="15203">
                  <c:v>4.5861144862492306E-2</c:v>
                </c:pt>
                <c:pt idx="15204">
                  <c:v>4.5833536747466014E-2</c:v>
                </c:pt>
                <c:pt idx="15205">
                  <c:v>4.583323303078693E-2</c:v>
                </c:pt>
                <c:pt idx="15206">
                  <c:v>4.5816805619787841E-2</c:v>
                </c:pt>
                <c:pt idx="15207">
                  <c:v>4.5799293592044467E-2</c:v>
                </c:pt>
                <c:pt idx="15208">
                  <c:v>4.5675277444266506E-2</c:v>
                </c:pt>
                <c:pt idx="15209">
                  <c:v>4.5660780087837326E-2</c:v>
                </c:pt>
                <c:pt idx="15210">
                  <c:v>4.5660495800405224E-2</c:v>
                </c:pt>
                <c:pt idx="15211">
                  <c:v>4.5651836254641046E-2</c:v>
                </c:pt>
                <c:pt idx="15212">
                  <c:v>4.5646920369145728E-2</c:v>
                </c:pt>
                <c:pt idx="15213">
                  <c:v>4.5625496923283215E-2</c:v>
                </c:pt>
                <c:pt idx="15214">
                  <c:v>4.5594533894673224E-2</c:v>
                </c:pt>
                <c:pt idx="15215">
                  <c:v>4.5546884931218584E-2</c:v>
                </c:pt>
                <c:pt idx="15216">
                  <c:v>4.5486214374952504E-2</c:v>
                </c:pt>
                <c:pt idx="15217">
                  <c:v>4.54828575930551E-2</c:v>
                </c:pt>
                <c:pt idx="15218">
                  <c:v>4.5469302333073044E-2</c:v>
                </c:pt>
                <c:pt idx="15219">
                  <c:v>4.5438758293621269E-2</c:v>
                </c:pt>
                <c:pt idx="15220">
                  <c:v>4.541798338151453E-2</c:v>
                </c:pt>
                <c:pt idx="15221">
                  <c:v>4.5369100012862554E-2</c:v>
                </c:pt>
                <c:pt idx="15222">
                  <c:v>4.5359555498634602E-2</c:v>
                </c:pt>
                <c:pt idx="15223">
                  <c:v>4.5314499821704941E-2</c:v>
                </c:pt>
                <c:pt idx="15224">
                  <c:v>4.5283240503495352E-2</c:v>
                </c:pt>
                <c:pt idx="15225">
                  <c:v>4.5271859328993691E-2</c:v>
                </c:pt>
                <c:pt idx="15226">
                  <c:v>4.525979192905398E-2</c:v>
                </c:pt>
                <c:pt idx="15227">
                  <c:v>4.523951120261973E-2</c:v>
                </c:pt>
                <c:pt idx="15228">
                  <c:v>4.5216931314825022E-2</c:v>
                </c:pt>
                <c:pt idx="15229">
                  <c:v>4.5216467989307486E-2</c:v>
                </c:pt>
                <c:pt idx="15230">
                  <c:v>4.5201693510186089E-2</c:v>
                </c:pt>
                <c:pt idx="15231">
                  <c:v>4.5191384983719302E-2</c:v>
                </c:pt>
                <c:pt idx="15232">
                  <c:v>4.5181058803934186E-2</c:v>
                </c:pt>
                <c:pt idx="15233">
                  <c:v>4.5179975239684325E-2</c:v>
                </c:pt>
                <c:pt idx="15234">
                  <c:v>4.5178270717307574E-2</c:v>
                </c:pt>
                <c:pt idx="15235">
                  <c:v>4.5132124546200969E-2</c:v>
                </c:pt>
                <c:pt idx="15236">
                  <c:v>4.5112344759859264E-2</c:v>
                </c:pt>
                <c:pt idx="15237">
                  <c:v>4.510859816918545E-2</c:v>
                </c:pt>
                <c:pt idx="15238">
                  <c:v>4.5054876678829528E-2</c:v>
                </c:pt>
                <c:pt idx="15239">
                  <c:v>4.4987611938850737E-2</c:v>
                </c:pt>
                <c:pt idx="15240">
                  <c:v>4.497970386575114E-2</c:v>
                </c:pt>
                <c:pt idx="15241">
                  <c:v>4.497602928488062E-2</c:v>
                </c:pt>
                <c:pt idx="15242">
                  <c:v>4.4967349489352611E-2</c:v>
                </c:pt>
                <c:pt idx="15243">
                  <c:v>4.4931531851295337E-2</c:v>
                </c:pt>
                <c:pt idx="15244">
                  <c:v>4.4929938418248265E-2</c:v>
                </c:pt>
                <c:pt idx="15245">
                  <c:v>4.490489254373313E-2</c:v>
                </c:pt>
                <c:pt idx="15246">
                  <c:v>4.4899146041453813E-2</c:v>
                </c:pt>
                <c:pt idx="15247">
                  <c:v>4.4890892386809357E-2</c:v>
                </c:pt>
                <c:pt idx="15248">
                  <c:v>4.4843759549839192E-2</c:v>
                </c:pt>
                <c:pt idx="15249">
                  <c:v>4.4834852895648931E-2</c:v>
                </c:pt>
                <c:pt idx="15250">
                  <c:v>4.482501813508101E-2</c:v>
                </c:pt>
                <c:pt idx="15251">
                  <c:v>4.4784983030911593E-2</c:v>
                </c:pt>
                <c:pt idx="15252">
                  <c:v>4.4778561508881515E-2</c:v>
                </c:pt>
                <c:pt idx="15253">
                  <c:v>4.4756862817165732E-2</c:v>
                </c:pt>
                <c:pt idx="15254">
                  <c:v>4.4739236213464449E-2</c:v>
                </c:pt>
                <c:pt idx="15255">
                  <c:v>4.469474801940411E-2</c:v>
                </c:pt>
                <c:pt idx="15256">
                  <c:v>4.4688582260554964E-2</c:v>
                </c:pt>
                <c:pt idx="15257">
                  <c:v>4.4675963472539923E-2</c:v>
                </c:pt>
                <c:pt idx="15258">
                  <c:v>4.4670711409203638E-2</c:v>
                </c:pt>
                <c:pt idx="15259">
                  <c:v>4.4658787699495654E-2</c:v>
                </c:pt>
                <c:pt idx="15260">
                  <c:v>4.4629260209555016E-2</c:v>
                </c:pt>
                <c:pt idx="15261">
                  <c:v>4.4619027293763852E-2</c:v>
                </c:pt>
                <c:pt idx="15262">
                  <c:v>4.4604436052964255E-2</c:v>
                </c:pt>
                <c:pt idx="15263">
                  <c:v>4.4602127482902917E-2</c:v>
                </c:pt>
                <c:pt idx="15264">
                  <c:v>4.4596238481406932E-2</c:v>
                </c:pt>
                <c:pt idx="15265">
                  <c:v>4.4583258419695064E-2</c:v>
                </c:pt>
                <c:pt idx="15266">
                  <c:v>4.4573241515235888E-2</c:v>
                </c:pt>
                <c:pt idx="15267">
                  <c:v>4.4563836502258682E-2</c:v>
                </c:pt>
                <c:pt idx="15268">
                  <c:v>4.4545979758389864E-2</c:v>
                </c:pt>
                <c:pt idx="15269">
                  <c:v>4.4530462253123397E-2</c:v>
                </c:pt>
                <c:pt idx="15270">
                  <c:v>4.4522154283316795E-2</c:v>
                </c:pt>
                <c:pt idx="15271">
                  <c:v>4.4496574558331226E-2</c:v>
                </c:pt>
                <c:pt idx="15272">
                  <c:v>4.4442164817216585E-2</c:v>
                </c:pt>
                <c:pt idx="15273">
                  <c:v>4.4433125719586145E-2</c:v>
                </c:pt>
                <c:pt idx="15274">
                  <c:v>4.4415170610718278E-2</c:v>
                </c:pt>
                <c:pt idx="15275">
                  <c:v>4.4384248378272512E-2</c:v>
                </c:pt>
                <c:pt idx="15276">
                  <c:v>4.4377883869607046E-2</c:v>
                </c:pt>
                <c:pt idx="15277">
                  <c:v>4.4350754209440707E-2</c:v>
                </c:pt>
                <c:pt idx="15278">
                  <c:v>4.4341428458138266E-2</c:v>
                </c:pt>
                <c:pt idx="15279">
                  <c:v>4.4325124581828565E-2</c:v>
                </c:pt>
                <c:pt idx="15280">
                  <c:v>4.4323179025567774E-2</c:v>
                </c:pt>
                <c:pt idx="15281">
                  <c:v>4.4280305705710649E-2</c:v>
                </c:pt>
                <c:pt idx="15282">
                  <c:v>4.4264111125582345E-2</c:v>
                </c:pt>
                <c:pt idx="15283">
                  <c:v>4.4243603927819036E-2</c:v>
                </c:pt>
                <c:pt idx="15284">
                  <c:v>4.423975864305682E-2</c:v>
                </c:pt>
                <c:pt idx="15285">
                  <c:v>4.4224520905329349E-2</c:v>
                </c:pt>
                <c:pt idx="15286">
                  <c:v>4.4222484379931759E-2</c:v>
                </c:pt>
                <c:pt idx="15287">
                  <c:v>4.4201261379015554E-2</c:v>
                </c:pt>
                <c:pt idx="15288">
                  <c:v>4.4193680132305208E-2</c:v>
                </c:pt>
                <c:pt idx="15289">
                  <c:v>4.4187116890551915E-2</c:v>
                </c:pt>
                <c:pt idx="15290">
                  <c:v>4.4159937031982392E-2</c:v>
                </c:pt>
                <c:pt idx="15291">
                  <c:v>4.4148156173026094E-2</c:v>
                </c:pt>
                <c:pt idx="15292">
                  <c:v>4.4124153072767479E-2</c:v>
                </c:pt>
                <c:pt idx="15293">
                  <c:v>4.4114577950839659E-2</c:v>
                </c:pt>
                <c:pt idx="15294">
                  <c:v>4.4071268760565135E-2</c:v>
                </c:pt>
                <c:pt idx="15295">
                  <c:v>4.4064159546163065E-2</c:v>
                </c:pt>
                <c:pt idx="15296">
                  <c:v>4.4004305531168637E-2</c:v>
                </c:pt>
                <c:pt idx="15297">
                  <c:v>4.4001874334646564E-2</c:v>
                </c:pt>
                <c:pt idx="15298">
                  <c:v>4.3976949889132262E-2</c:v>
                </c:pt>
                <c:pt idx="15299">
                  <c:v>4.3935190824148838E-2</c:v>
                </c:pt>
                <c:pt idx="15300">
                  <c:v>4.3934378452422436E-2</c:v>
                </c:pt>
                <c:pt idx="15301">
                  <c:v>4.3929820379413342E-2</c:v>
                </c:pt>
                <c:pt idx="15302">
                  <c:v>4.3922317915153983E-2</c:v>
                </c:pt>
                <c:pt idx="15303">
                  <c:v>4.3920799565831836E-2</c:v>
                </c:pt>
                <c:pt idx="15304">
                  <c:v>4.3876040695362301E-2</c:v>
                </c:pt>
                <c:pt idx="15305">
                  <c:v>4.3856929601422713E-2</c:v>
                </c:pt>
                <c:pt idx="15306">
                  <c:v>4.3799390383275211E-2</c:v>
                </c:pt>
                <c:pt idx="15307">
                  <c:v>4.3792886782731459E-2</c:v>
                </c:pt>
                <c:pt idx="15308">
                  <c:v>4.3783008299852745E-2</c:v>
                </c:pt>
                <c:pt idx="15309">
                  <c:v>4.3657713881937621E-2</c:v>
                </c:pt>
                <c:pt idx="15310">
                  <c:v>4.3641597889916735E-2</c:v>
                </c:pt>
                <c:pt idx="15311">
                  <c:v>4.364059613265224E-2</c:v>
                </c:pt>
                <c:pt idx="15312">
                  <c:v>4.3614072064009198E-2</c:v>
                </c:pt>
                <c:pt idx="15313">
                  <c:v>4.3607026929186214E-2</c:v>
                </c:pt>
                <c:pt idx="15314">
                  <c:v>4.3587385659200041E-2</c:v>
                </c:pt>
                <c:pt idx="15315">
                  <c:v>4.3536022070109849E-2</c:v>
                </c:pt>
                <c:pt idx="15316">
                  <c:v>4.3522944322692936E-2</c:v>
                </c:pt>
                <c:pt idx="15317">
                  <c:v>4.3522756949775844E-2</c:v>
                </c:pt>
                <c:pt idx="15318">
                  <c:v>4.3515089102358039E-2</c:v>
                </c:pt>
                <c:pt idx="15319">
                  <c:v>4.3494838691785144E-2</c:v>
                </c:pt>
                <c:pt idx="15320">
                  <c:v>4.3466626511174979E-2</c:v>
                </c:pt>
                <c:pt idx="15321">
                  <c:v>4.3421458968270259E-2</c:v>
                </c:pt>
                <c:pt idx="15322">
                  <c:v>4.3412988691408118E-2</c:v>
                </c:pt>
                <c:pt idx="15323">
                  <c:v>4.3378049682617235E-2</c:v>
                </c:pt>
                <c:pt idx="15324">
                  <c:v>4.3354506370981198E-2</c:v>
                </c:pt>
                <c:pt idx="15325">
                  <c:v>4.3353790712973087E-2</c:v>
                </c:pt>
                <c:pt idx="15326">
                  <c:v>4.3347988501527053E-2</c:v>
                </c:pt>
                <c:pt idx="15327">
                  <c:v>4.3324600573799998E-2</c:v>
                </c:pt>
                <c:pt idx="15328">
                  <c:v>4.3290389877936451E-2</c:v>
                </c:pt>
                <c:pt idx="15329">
                  <c:v>4.3283950975532372E-2</c:v>
                </c:pt>
                <c:pt idx="15330">
                  <c:v>4.3276551190598138E-2</c:v>
                </c:pt>
                <c:pt idx="15331">
                  <c:v>4.3265111648819868E-2</c:v>
                </c:pt>
                <c:pt idx="15332">
                  <c:v>4.3243823181549221E-2</c:v>
                </c:pt>
                <c:pt idx="15333">
                  <c:v>4.3218637470004997E-2</c:v>
                </c:pt>
                <c:pt idx="15334">
                  <c:v>4.3212985029026707E-2</c:v>
                </c:pt>
                <c:pt idx="15335">
                  <c:v>4.3168806704242182E-2</c:v>
                </c:pt>
                <c:pt idx="15336">
                  <c:v>4.3161750775088978E-2</c:v>
                </c:pt>
                <c:pt idx="15337">
                  <c:v>4.3140706038585219E-2</c:v>
                </c:pt>
                <c:pt idx="15338">
                  <c:v>4.3129064346852854E-2</c:v>
                </c:pt>
                <c:pt idx="15339">
                  <c:v>4.3116266810307696E-2</c:v>
                </c:pt>
                <c:pt idx="15340">
                  <c:v>4.3104554004469928E-2</c:v>
                </c:pt>
                <c:pt idx="15341">
                  <c:v>4.3055212332047718E-2</c:v>
                </c:pt>
                <c:pt idx="15342">
                  <c:v>4.305057213034038E-2</c:v>
                </c:pt>
                <c:pt idx="15343">
                  <c:v>4.3034282209170112E-2</c:v>
                </c:pt>
                <c:pt idx="15344">
                  <c:v>4.3028492706667094E-2</c:v>
                </c:pt>
                <c:pt idx="15345">
                  <c:v>4.3018325480839385E-2</c:v>
                </c:pt>
                <c:pt idx="15346">
                  <c:v>4.2963391050765791E-2</c:v>
                </c:pt>
                <c:pt idx="15347">
                  <c:v>4.2932672998946611E-2</c:v>
                </c:pt>
                <c:pt idx="15348">
                  <c:v>4.292541109720964E-2</c:v>
                </c:pt>
                <c:pt idx="15349">
                  <c:v>4.2867637138872122E-2</c:v>
                </c:pt>
                <c:pt idx="15350">
                  <c:v>4.2845556190517345E-2</c:v>
                </c:pt>
                <c:pt idx="15351">
                  <c:v>4.2792032314721271E-2</c:v>
                </c:pt>
                <c:pt idx="15352">
                  <c:v>4.2791953267910125E-2</c:v>
                </c:pt>
                <c:pt idx="15353">
                  <c:v>4.2768393680392078E-2</c:v>
                </c:pt>
                <c:pt idx="15354">
                  <c:v>4.2700222213196609E-2</c:v>
                </c:pt>
                <c:pt idx="15355">
                  <c:v>4.2618538883270898E-2</c:v>
                </c:pt>
                <c:pt idx="15356">
                  <c:v>4.2535700636499682E-2</c:v>
                </c:pt>
                <c:pt idx="15357">
                  <c:v>4.2394071899835323E-2</c:v>
                </c:pt>
                <c:pt idx="15358">
                  <c:v>4.23849616332364E-2</c:v>
                </c:pt>
                <c:pt idx="15359">
                  <c:v>4.2380150347137435E-2</c:v>
                </c:pt>
                <c:pt idx="15360">
                  <c:v>4.2354057292047047E-2</c:v>
                </c:pt>
                <c:pt idx="15361">
                  <c:v>4.23509850293141E-2</c:v>
                </c:pt>
                <c:pt idx="15362">
                  <c:v>4.2348776008344406E-2</c:v>
                </c:pt>
                <c:pt idx="15363">
                  <c:v>4.2339827678574582E-2</c:v>
                </c:pt>
                <c:pt idx="15364">
                  <c:v>4.2331588005740571E-2</c:v>
                </c:pt>
                <c:pt idx="15365">
                  <c:v>4.2326890167189414E-2</c:v>
                </c:pt>
                <c:pt idx="15366">
                  <c:v>4.2235876837672791E-2</c:v>
                </c:pt>
                <c:pt idx="15367">
                  <c:v>4.2233674247622324E-2</c:v>
                </c:pt>
                <c:pt idx="15368">
                  <c:v>4.2109801808671389E-2</c:v>
                </c:pt>
                <c:pt idx="15369">
                  <c:v>4.2106017671852979E-2</c:v>
                </c:pt>
                <c:pt idx="15370">
                  <c:v>4.2092508875457672E-2</c:v>
                </c:pt>
                <c:pt idx="15371">
                  <c:v>4.2064179034148372E-2</c:v>
                </c:pt>
                <c:pt idx="15372">
                  <c:v>4.2036072122168568E-2</c:v>
                </c:pt>
                <c:pt idx="15373">
                  <c:v>4.2003298530472244E-2</c:v>
                </c:pt>
                <c:pt idx="15374">
                  <c:v>4.1959200585711218E-2</c:v>
                </c:pt>
                <c:pt idx="15375">
                  <c:v>4.1958195587210464E-2</c:v>
                </c:pt>
                <c:pt idx="15376">
                  <c:v>4.1946912150280249E-2</c:v>
                </c:pt>
                <c:pt idx="15377">
                  <c:v>4.1945339559493422E-2</c:v>
                </c:pt>
                <c:pt idx="15378">
                  <c:v>4.1881202491270871E-2</c:v>
                </c:pt>
                <c:pt idx="15379">
                  <c:v>4.1853901121290803E-2</c:v>
                </c:pt>
                <c:pt idx="15380">
                  <c:v>4.1812577129729876E-2</c:v>
                </c:pt>
                <c:pt idx="15381">
                  <c:v>4.1788274081790304E-2</c:v>
                </c:pt>
                <c:pt idx="15382">
                  <c:v>4.1773116198048008E-2</c:v>
                </c:pt>
                <c:pt idx="15383">
                  <c:v>4.1742341372939334E-2</c:v>
                </c:pt>
                <c:pt idx="15384">
                  <c:v>4.1733496988317041E-2</c:v>
                </c:pt>
                <c:pt idx="15385">
                  <c:v>4.171870106175056E-2</c:v>
                </c:pt>
                <c:pt idx="15386">
                  <c:v>4.1706290756983802E-2</c:v>
                </c:pt>
                <c:pt idx="15387">
                  <c:v>4.1702643773346405E-2</c:v>
                </c:pt>
                <c:pt idx="15388">
                  <c:v>4.1680665067816189E-2</c:v>
                </c:pt>
                <c:pt idx="15389">
                  <c:v>4.1671168523256037E-2</c:v>
                </c:pt>
                <c:pt idx="15390">
                  <c:v>4.1579216622275803E-2</c:v>
                </c:pt>
                <c:pt idx="15391">
                  <c:v>4.1510484479022482E-2</c:v>
                </c:pt>
                <c:pt idx="15392">
                  <c:v>4.1505459519522829E-2</c:v>
                </c:pt>
                <c:pt idx="15393">
                  <c:v>4.1488225686330961E-2</c:v>
                </c:pt>
                <c:pt idx="15394">
                  <c:v>4.1471598537542217E-2</c:v>
                </c:pt>
                <c:pt idx="15395">
                  <c:v>4.1466284009985893E-2</c:v>
                </c:pt>
                <c:pt idx="15396">
                  <c:v>4.1442809366565234E-2</c:v>
                </c:pt>
                <c:pt idx="15397">
                  <c:v>4.1438402853347246E-2</c:v>
                </c:pt>
                <c:pt idx="15398">
                  <c:v>4.1434749803451909E-2</c:v>
                </c:pt>
                <c:pt idx="15399">
                  <c:v>4.1429719586402763E-2</c:v>
                </c:pt>
                <c:pt idx="15400">
                  <c:v>4.1340115089220808E-2</c:v>
                </c:pt>
                <c:pt idx="15401">
                  <c:v>4.1334509947776057E-2</c:v>
                </c:pt>
                <c:pt idx="15402">
                  <c:v>4.1301158405688092E-2</c:v>
                </c:pt>
                <c:pt idx="15403">
                  <c:v>4.1276283018560248E-2</c:v>
                </c:pt>
                <c:pt idx="15404">
                  <c:v>4.12700003746286E-2</c:v>
                </c:pt>
                <c:pt idx="15405">
                  <c:v>4.1255078277030358E-2</c:v>
                </c:pt>
                <c:pt idx="15406">
                  <c:v>4.124870637574661E-2</c:v>
                </c:pt>
                <c:pt idx="15407">
                  <c:v>4.1224767318348947E-2</c:v>
                </c:pt>
                <c:pt idx="15408">
                  <c:v>4.1196557931063887E-2</c:v>
                </c:pt>
                <c:pt idx="15409">
                  <c:v>4.1120961986128343E-2</c:v>
                </c:pt>
                <c:pt idx="15410">
                  <c:v>4.1086562395510465E-2</c:v>
                </c:pt>
                <c:pt idx="15411">
                  <c:v>4.105928701392926E-2</c:v>
                </c:pt>
                <c:pt idx="15412">
                  <c:v>4.1049723216617297E-2</c:v>
                </c:pt>
                <c:pt idx="15413">
                  <c:v>4.1043847493423546E-2</c:v>
                </c:pt>
                <c:pt idx="15414">
                  <c:v>4.0977707843327014E-2</c:v>
                </c:pt>
                <c:pt idx="15415">
                  <c:v>4.096924851415041E-2</c:v>
                </c:pt>
                <c:pt idx="15416">
                  <c:v>4.0968920178326991E-2</c:v>
                </c:pt>
                <c:pt idx="15417">
                  <c:v>4.0912325807474129E-2</c:v>
                </c:pt>
                <c:pt idx="15418">
                  <c:v>4.0907968261471514E-2</c:v>
                </c:pt>
                <c:pt idx="15419">
                  <c:v>4.0904193822684481E-2</c:v>
                </c:pt>
                <c:pt idx="15420">
                  <c:v>4.087746333515526E-2</c:v>
                </c:pt>
                <c:pt idx="15421">
                  <c:v>4.0843250187615553E-2</c:v>
                </c:pt>
                <c:pt idx="15422">
                  <c:v>4.0839546373679321E-2</c:v>
                </c:pt>
                <c:pt idx="15423">
                  <c:v>4.0804965870898234E-2</c:v>
                </c:pt>
                <c:pt idx="15424">
                  <c:v>4.0786727883861548E-2</c:v>
                </c:pt>
                <c:pt idx="15425">
                  <c:v>4.0771295140703157E-2</c:v>
                </c:pt>
                <c:pt idx="15426">
                  <c:v>4.0765601146556418E-2</c:v>
                </c:pt>
                <c:pt idx="15427">
                  <c:v>4.0754213905031068E-2</c:v>
                </c:pt>
                <c:pt idx="15428">
                  <c:v>4.0623740458093048E-2</c:v>
                </c:pt>
                <c:pt idx="15429">
                  <c:v>4.0610767627586093E-2</c:v>
                </c:pt>
                <c:pt idx="15430">
                  <c:v>4.0580171883422986E-2</c:v>
                </c:pt>
                <c:pt idx="15431">
                  <c:v>4.0557307333055966E-2</c:v>
                </c:pt>
                <c:pt idx="15432">
                  <c:v>4.055337056545711E-2</c:v>
                </c:pt>
                <c:pt idx="15433">
                  <c:v>4.051054519983785E-2</c:v>
                </c:pt>
                <c:pt idx="15434">
                  <c:v>4.0475301198980497E-2</c:v>
                </c:pt>
                <c:pt idx="15435">
                  <c:v>4.0468344502269334E-2</c:v>
                </c:pt>
                <c:pt idx="15436">
                  <c:v>4.040705382794034E-2</c:v>
                </c:pt>
                <c:pt idx="15437">
                  <c:v>4.0354131066137479E-2</c:v>
                </c:pt>
                <c:pt idx="15438">
                  <c:v>4.0283261652616441E-2</c:v>
                </c:pt>
                <c:pt idx="15439">
                  <c:v>4.0273155978850027E-2</c:v>
                </c:pt>
                <c:pt idx="15440">
                  <c:v>4.021091116920425E-2</c:v>
                </c:pt>
                <c:pt idx="15441">
                  <c:v>4.0205242527781133E-2</c:v>
                </c:pt>
                <c:pt idx="15442">
                  <c:v>4.015775804430613E-2</c:v>
                </c:pt>
                <c:pt idx="15443">
                  <c:v>4.0105959941148732E-2</c:v>
                </c:pt>
                <c:pt idx="15444">
                  <c:v>4.0082259249393043E-2</c:v>
                </c:pt>
                <c:pt idx="15445">
                  <c:v>4.0070638846077089E-2</c:v>
                </c:pt>
                <c:pt idx="15446">
                  <c:v>4.0053654290112262E-2</c:v>
                </c:pt>
                <c:pt idx="15447">
                  <c:v>4.0044623753728907E-2</c:v>
                </c:pt>
                <c:pt idx="15448">
                  <c:v>4.0035274961545686E-2</c:v>
                </c:pt>
                <c:pt idx="15449">
                  <c:v>4.0023325507941396E-2</c:v>
                </c:pt>
                <c:pt idx="15450">
                  <c:v>4.0002194541670012E-2</c:v>
                </c:pt>
                <c:pt idx="15451">
                  <c:v>3.9991089753915667E-2</c:v>
                </c:pt>
                <c:pt idx="15452">
                  <c:v>3.9990865512177849E-2</c:v>
                </c:pt>
                <c:pt idx="15453">
                  <c:v>3.9914089007273112E-2</c:v>
                </c:pt>
                <c:pt idx="15454">
                  <c:v>3.9909842193543675E-2</c:v>
                </c:pt>
                <c:pt idx="15455">
                  <c:v>3.987371997777199E-2</c:v>
                </c:pt>
                <c:pt idx="15456">
                  <c:v>3.9861287822466632E-2</c:v>
                </c:pt>
                <c:pt idx="15457">
                  <c:v>3.9835067766630497E-2</c:v>
                </c:pt>
                <c:pt idx="15458">
                  <c:v>3.9792155023379336E-2</c:v>
                </c:pt>
                <c:pt idx="15459">
                  <c:v>3.9769458951891816E-2</c:v>
                </c:pt>
                <c:pt idx="15460">
                  <c:v>3.9729322973272495E-2</c:v>
                </c:pt>
                <c:pt idx="15461">
                  <c:v>3.9658525029536894E-2</c:v>
                </c:pt>
                <c:pt idx="15462">
                  <c:v>3.9652704160178E-2</c:v>
                </c:pt>
                <c:pt idx="15463">
                  <c:v>3.9607598772097172E-2</c:v>
                </c:pt>
                <c:pt idx="15464">
                  <c:v>3.9599409013251707E-2</c:v>
                </c:pt>
                <c:pt idx="15465">
                  <c:v>3.9564916820696724E-2</c:v>
                </c:pt>
                <c:pt idx="15466">
                  <c:v>3.954966173231627E-2</c:v>
                </c:pt>
                <c:pt idx="15467">
                  <c:v>3.9491367634966044E-2</c:v>
                </c:pt>
                <c:pt idx="15468">
                  <c:v>3.9479562377759334E-2</c:v>
                </c:pt>
                <c:pt idx="15469">
                  <c:v>3.9473699438180319E-2</c:v>
                </c:pt>
                <c:pt idx="15470">
                  <c:v>3.9465992694047852E-2</c:v>
                </c:pt>
                <c:pt idx="15471">
                  <c:v>3.9440569684266964E-2</c:v>
                </c:pt>
                <c:pt idx="15472">
                  <c:v>3.9423521589260761E-2</c:v>
                </c:pt>
                <c:pt idx="15473">
                  <c:v>3.9407668188236579E-2</c:v>
                </c:pt>
                <c:pt idx="15474">
                  <c:v>3.9332619374738829E-2</c:v>
                </c:pt>
                <c:pt idx="15475">
                  <c:v>3.9328191839427269E-2</c:v>
                </c:pt>
                <c:pt idx="15476">
                  <c:v>3.9279603593124796E-2</c:v>
                </c:pt>
                <c:pt idx="15477">
                  <c:v>3.9251460372216225E-2</c:v>
                </c:pt>
                <c:pt idx="15478">
                  <c:v>3.9167141171345739E-2</c:v>
                </c:pt>
                <c:pt idx="15479">
                  <c:v>3.9126906967746483E-2</c:v>
                </c:pt>
                <c:pt idx="15480">
                  <c:v>3.9113286074684561E-2</c:v>
                </c:pt>
                <c:pt idx="15481">
                  <c:v>3.9063603799123978E-2</c:v>
                </c:pt>
                <c:pt idx="15482">
                  <c:v>3.9062255980858218E-2</c:v>
                </c:pt>
                <c:pt idx="15483">
                  <c:v>3.9036784289190822E-2</c:v>
                </c:pt>
                <c:pt idx="15484">
                  <c:v>3.9022888136205809E-2</c:v>
                </c:pt>
                <c:pt idx="15485">
                  <c:v>3.899673407327435E-2</c:v>
                </c:pt>
                <c:pt idx="15486">
                  <c:v>3.8890821091283757E-2</c:v>
                </c:pt>
                <c:pt idx="15487">
                  <c:v>3.8833342923061009E-2</c:v>
                </c:pt>
                <c:pt idx="15488">
                  <c:v>3.8803220269777929E-2</c:v>
                </c:pt>
                <c:pt idx="15489">
                  <c:v>3.8792501813882878E-2</c:v>
                </c:pt>
                <c:pt idx="15490">
                  <c:v>3.8785557221522882E-2</c:v>
                </c:pt>
                <c:pt idx="15491">
                  <c:v>3.875694031662217E-2</c:v>
                </c:pt>
                <c:pt idx="15492">
                  <c:v>3.8747998742795518E-2</c:v>
                </c:pt>
                <c:pt idx="15493">
                  <c:v>3.8726934730883344E-2</c:v>
                </c:pt>
                <c:pt idx="15494">
                  <c:v>3.8701660990619682E-2</c:v>
                </c:pt>
                <c:pt idx="15495">
                  <c:v>3.8697012478704385E-2</c:v>
                </c:pt>
                <c:pt idx="15496">
                  <c:v>3.869421809647218E-2</c:v>
                </c:pt>
                <c:pt idx="15497">
                  <c:v>3.8645012962309183E-2</c:v>
                </c:pt>
                <c:pt idx="15498">
                  <c:v>3.8626632592766233E-2</c:v>
                </c:pt>
                <c:pt idx="15499">
                  <c:v>3.8615811436152357E-2</c:v>
                </c:pt>
                <c:pt idx="15500">
                  <c:v>3.860147059460009E-2</c:v>
                </c:pt>
                <c:pt idx="15501">
                  <c:v>3.8577207399383986E-2</c:v>
                </c:pt>
                <c:pt idx="15502">
                  <c:v>3.8543723289345834E-2</c:v>
                </c:pt>
                <c:pt idx="15503">
                  <c:v>3.8535185190742956E-2</c:v>
                </c:pt>
                <c:pt idx="15504">
                  <c:v>3.8530573079328799E-2</c:v>
                </c:pt>
                <c:pt idx="15505">
                  <c:v>3.8471876560310425E-2</c:v>
                </c:pt>
                <c:pt idx="15506">
                  <c:v>3.8450813838693344E-2</c:v>
                </c:pt>
                <c:pt idx="15507">
                  <c:v>3.8445070806906588E-2</c:v>
                </c:pt>
                <c:pt idx="15508">
                  <c:v>3.8395239184397432E-2</c:v>
                </c:pt>
                <c:pt idx="15509">
                  <c:v>3.8395166622689769E-2</c:v>
                </c:pt>
                <c:pt idx="15510">
                  <c:v>3.8366575412736484E-2</c:v>
                </c:pt>
                <c:pt idx="15511">
                  <c:v>3.8349478955530585E-2</c:v>
                </c:pt>
                <c:pt idx="15512">
                  <c:v>3.8346266398852559E-2</c:v>
                </c:pt>
                <c:pt idx="15513">
                  <c:v>3.8313113624981181E-2</c:v>
                </c:pt>
                <c:pt idx="15514">
                  <c:v>3.8152875017719391E-2</c:v>
                </c:pt>
                <c:pt idx="15515">
                  <c:v>3.814235542929427E-2</c:v>
                </c:pt>
                <c:pt idx="15516">
                  <c:v>3.8141964340541179E-2</c:v>
                </c:pt>
                <c:pt idx="15517">
                  <c:v>3.8140105028295297E-2</c:v>
                </c:pt>
                <c:pt idx="15518">
                  <c:v>3.8134234110413778E-2</c:v>
                </c:pt>
                <c:pt idx="15519">
                  <c:v>3.8103096097028707E-2</c:v>
                </c:pt>
                <c:pt idx="15520">
                  <c:v>3.8074186757081609E-2</c:v>
                </c:pt>
                <c:pt idx="15521">
                  <c:v>3.8057654464525324E-2</c:v>
                </c:pt>
                <c:pt idx="15522">
                  <c:v>3.8011331719861395E-2</c:v>
                </c:pt>
                <c:pt idx="15523">
                  <c:v>3.7980144992928004E-2</c:v>
                </c:pt>
                <c:pt idx="15524">
                  <c:v>3.7965856383985225E-2</c:v>
                </c:pt>
                <c:pt idx="15525">
                  <c:v>3.7942107932586434E-2</c:v>
                </c:pt>
                <c:pt idx="15526">
                  <c:v>3.792409026719603E-2</c:v>
                </c:pt>
                <c:pt idx="15527">
                  <c:v>3.7905461886017684E-2</c:v>
                </c:pt>
                <c:pt idx="15528">
                  <c:v>3.7895859013588051E-2</c:v>
                </c:pt>
                <c:pt idx="15529">
                  <c:v>3.7878515219496478E-2</c:v>
                </c:pt>
                <c:pt idx="15530">
                  <c:v>3.7821333151990932E-2</c:v>
                </c:pt>
                <c:pt idx="15531">
                  <c:v>3.7816484254009589E-2</c:v>
                </c:pt>
                <c:pt idx="15532">
                  <c:v>3.7813499827610286E-2</c:v>
                </c:pt>
                <c:pt idx="15533">
                  <c:v>3.7805408165904233E-2</c:v>
                </c:pt>
                <c:pt idx="15534">
                  <c:v>3.7795515192313625E-2</c:v>
                </c:pt>
                <c:pt idx="15535">
                  <c:v>3.7752586988419969E-2</c:v>
                </c:pt>
                <c:pt idx="15536">
                  <c:v>3.7751849745200072E-2</c:v>
                </c:pt>
                <c:pt idx="15537">
                  <c:v>3.774946921892456E-2</c:v>
                </c:pt>
                <c:pt idx="15538">
                  <c:v>3.7711437365253578E-2</c:v>
                </c:pt>
                <c:pt idx="15539">
                  <c:v>3.7682666280545216E-2</c:v>
                </c:pt>
                <c:pt idx="15540">
                  <c:v>3.7651640870329579E-2</c:v>
                </c:pt>
                <c:pt idx="15541">
                  <c:v>3.7649163911821319E-2</c:v>
                </c:pt>
                <c:pt idx="15542">
                  <c:v>3.7647969266465707E-2</c:v>
                </c:pt>
                <c:pt idx="15543">
                  <c:v>3.7611416352725122E-2</c:v>
                </c:pt>
                <c:pt idx="15544">
                  <c:v>3.7595695731136462E-2</c:v>
                </c:pt>
                <c:pt idx="15545">
                  <c:v>3.7554606966316538E-2</c:v>
                </c:pt>
                <c:pt idx="15546">
                  <c:v>3.7481939857927409E-2</c:v>
                </c:pt>
                <c:pt idx="15547">
                  <c:v>3.7459361534804204E-2</c:v>
                </c:pt>
                <c:pt idx="15548">
                  <c:v>3.7446049476181291E-2</c:v>
                </c:pt>
                <c:pt idx="15549">
                  <c:v>3.7402951757033551E-2</c:v>
                </c:pt>
                <c:pt idx="15550">
                  <c:v>3.7398219183582784E-2</c:v>
                </c:pt>
                <c:pt idx="15551">
                  <c:v>3.7350395736552584E-2</c:v>
                </c:pt>
                <c:pt idx="15552">
                  <c:v>3.7331239998054204E-2</c:v>
                </c:pt>
                <c:pt idx="15553">
                  <c:v>3.7286834452629598E-2</c:v>
                </c:pt>
                <c:pt idx="15554">
                  <c:v>3.7286550006912722E-2</c:v>
                </c:pt>
                <c:pt idx="15555">
                  <c:v>3.7277070658079399E-2</c:v>
                </c:pt>
                <c:pt idx="15556">
                  <c:v>3.7263532579458289E-2</c:v>
                </c:pt>
                <c:pt idx="15557">
                  <c:v>3.7255017549597487E-2</c:v>
                </c:pt>
                <c:pt idx="15558">
                  <c:v>3.7238537972331578E-2</c:v>
                </c:pt>
                <c:pt idx="15559">
                  <c:v>3.7226427147492164E-2</c:v>
                </c:pt>
                <c:pt idx="15560">
                  <c:v>3.7221080767351256E-2</c:v>
                </c:pt>
                <c:pt idx="15561">
                  <c:v>3.7212906097680451E-2</c:v>
                </c:pt>
                <c:pt idx="15562">
                  <c:v>3.720794397735961E-2</c:v>
                </c:pt>
                <c:pt idx="15563">
                  <c:v>3.7187538872937076E-2</c:v>
                </c:pt>
                <c:pt idx="15564">
                  <c:v>3.7181744606094615E-2</c:v>
                </c:pt>
                <c:pt idx="15565">
                  <c:v>3.7161878511175001E-2</c:v>
                </c:pt>
                <c:pt idx="15566">
                  <c:v>3.7127104276989717E-2</c:v>
                </c:pt>
                <c:pt idx="15567">
                  <c:v>3.712390272246608E-2</c:v>
                </c:pt>
                <c:pt idx="15568">
                  <c:v>3.7073782790627091E-2</c:v>
                </c:pt>
                <c:pt idx="15569">
                  <c:v>3.7047351781570814E-2</c:v>
                </c:pt>
                <c:pt idx="15570">
                  <c:v>3.7047056366577395E-2</c:v>
                </c:pt>
                <c:pt idx="15571">
                  <c:v>3.7035444086728417E-2</c:v>
                </c:pt>
                <c:pt idx="15572">
                  <c:v>3.6982370729602976E-2</c:v>
                </c:pt>
                <c:pt idx="15573">
                  <c:v>3.6926251083560624E-2</c:v>
                </c:pt>
                <c:pt idx="15574">
                  <c:v>3.691697525694046E-2</c:v>
                </c:pt>
                <c:pt idx="15575">
                  <c:v>3.6903143990819801E-2</c:v>
                </c:pt>
                <c:pt idx="15576">
                  <c:v>3.6872082462306596E-2</c:v>
                </c:pt>
                <c:pt idx="15577">
                  <c:v>3.6853423581197246E-2</c:v>
                </c:pt>
                <c:pt idx="15578">
                  <c:v>3.6844862754028623E-2</c:v>
                </c:pt>
                <c:pt idx="15579">
                  <c:v>3.6829310965907851E-2</c:v>
                </c:pt>
                <c:pt idx="15580">
                  <c:v>3.673706917825835E-2</c:v>
                </c:pt>
                <c:pt idx="15581">
                  <c:v>3.6720048246354484E-2</c:v>
                </c:pt>
                <c:pt idx="15582">
                  <c:v>3.6709352168705515E-2</c:v>
                </c:pt>
                <c:pt idx="15583">
                  <c:v>3.6700053599808963E-2</c:v>
                </c:pt>
                <c:pt idx="15584">
                  <c:v>3.6693385024452622E-2</c:v>
                </c:pt>
                <c:pt idx="15585">
                  <c:v>3.6690940222996592E-2</c:v>
                </c:pt>
                <c:pt idx="15586">
                  <c:v>3.6567450429372976E-2</c:v>
                </c:pt>
                <c:pt idx="15587">
                  <c:v>3.6496468450851936E-2</c:v>
                </c:pt>
                <c:pt idx="15588">
                  <c:v>3.6379724985170385E-2</c:v>
                </c:pt>
                <c:pt idx="15589">
                  <c:v>3.6325987850774261E-2</c:v>
                </c:pt>
                <c:pt idx="15590">
                  <c:v>3.6272152667932323E-2</c:v>
                </c:pt>
                <c:pt idx="15591">
                  <c:v>3.6251501231369276E-2</c:v>
                </c:pt>
                <c:pt idx="15592">
                  <c:v>3.624561217870978E-2</c:v>
                </c:pt>
                <c:pt idx="15593">
                  <c:v>3.6206875618198443E-2</c:v>
                </c:pt>
                <c:pt idx="15594">
                  <c:v>3.6198262823285705E-2</c:v>
                </c:pt>
                <c:pt idx="15595">
                  <c:v>3.619745498950299E-2</c:v>
                </c:pt>
                <c:pt idx="15596">
                  <c:v>3.6176682494983778E-2</c:v>
                </c:pt>
                <c:pt idx="15597">
                  <c:v>3.6171900884593898E-2</c:v>
                </c:pt>
                <c:pt idx="15598">
                  <c:v>3.61391718812877E-2</c:v>
                </c:pt>
                <c:pt idx="15599">
                  <c:v>3.6082253913735284E-2</c:v>
                </c:pt>
                <c:pt idx="15600">
                  <c:v>3.6069667480377383E-2</c:v>
                </c:pt>
                <c:pt idx="15601">
                  <c:v>3.604252413342509E-2</c:v>
                </c:pt>
                <c:pt idx="15602">
                  <c:v>3.6042474288899437E-2</c:v>
                </c:pt>
                <c:pt idx="15603">
                  <c:v>3.6039602763458162E-2</c:v>
                </c:pt>
                <c:pt idx="15604">
                  <c:v>3.6036502259748408E-2</c:v>
                </c:pt>
                <c:pt idx="15605">
                  <c:v>3.5981182858044948E-2</c:v>
                </c:pt>
                <c:pt idx="15606">
                  <c:v>3.5935900071753429E-2</c:v>
                </c:pt>
                <c:pt idx="15607">
                  <c:v>3.5924241971510021E-2</c:v>
                </c:pt>
                <c:pt idx="15608">
                  <c:v>3.5919067100653478E-2</c:v>
                </c:pt>
                <c:pt idx="15609">
                  <c:v>3.5907121920915525E-2</c:v>
                </c:pt>
                <c:pt idx="15610">
                  <c:v>3.5902189482315397E-2</c:v>
                </c:pt>
                <c:pt idx="15611">
                  <c:v>3.5895388223505117E-2</c:v>
                </c:pt>
                <c:pt idx="15612">
                  <c:v>3.5870576416165992E-2</c:v>
                </c:pt>
                <c:pt idx="15613">
                  <c:v>3.5841667270925075E-2</c:v>
                </c:pt>
                <c:pt idx="15614">
                  <c:v>3.5798940349679793E-2</c:v>
                </c:pt>
                <c:pt idx="15615">
                  <c:v>3.5766888391838884E-2</c:v>
                </c:pt>
                <c:pt idx="15616">
                  <c:v>3.5751455692840953E-2</c:v>
                </c:pt>
                <c:pt idx="15617">
                  <c:v>3.5673648081546376E-2</c:v>
                </c:pt>
                <c:pt idx="15618">
                  <c:v>3.5653223539770261E-2</c:v>
                </c:pt>
                <c:pt idx="15619">
                  <c:v>3.5628368004095419E-2</c:v>
                </c:pt>
                <c:pt idx="15620">
                  <c:v>3.5623647330110711E-2</c:v>
                </c:pt>
                <c:pt idx="15621">
                  <c:v>3.5606250824866244E-2</c:v>
                </c:pt>
                <c:pt idx="15622">
                  <c:v>3.5605973337118693E-2</c:v>
                </c:pt>
                <c:pt idx="15623">
                  <c:v>3.5579502110349139E-2</c:v>
                </c:pt>
                <c:pt idx="15624">
                  <c:v>3.5534820421130091E-2</c:v>
                </c:pt>
                <c:pt idx="15625">
                  <c:v>3.5520157627574211E-2</c:v>
                </c:pt>
                <c:pt idx="15626">
                  <c:v>3.551352127347053E-2</c:v>
                </c:pt>
                <c:pt idx="15627">
                  <c:v>3.5512960613347196E-2</c:v>
                </c:pt>
                <c:pt idx="15628">
                  <c:v>3.5501065347919712E-2</c:v>
                </c:pt>
                <c:pt idx="15629">
                  <c:v>3.5489897412422061E-2</c:v>
                </c:pt>
                <c:pt idx="15630">
                  <c:v>3.5464245891956736E-2</c:v>
                </c:pt>
                <c:pt idx="15631">
                  <c:v>3.5426778291394942E-2</c:v>
                </c:pt>
                <c:pt idx="15632">
                  <c:v>3.5351325391394468E-2</c:v>
                </c:pt>
                <c:pt idx="15633">
                  <c:v>3.5308483758129769E-2</c:v>
                </c:pt>
                <c:pt idx="15634">
                  <c:v>3.5286178534382484E-2</c:v>
                </c:pt>
                <c:pt idx="15635">
                  <c:v>3.5264042724568831E-2</c:v>
                </c:pt>
                <c:pt idx="15636">
                  <c:v>3.5227627222669325E-2</c:v>
                </c:pt>
                <c:pt idx="15637">
                  <c:v>3.5213202628954825E-2</c:v>
                </c:pt>
                <c:pt idx="15638">
                  <c:v>3.520558549276722E-2</c:v>
                </c:pt>
                <c:pt idx="15639">
                  <c:v>3.5165367932854151E-2</c:v>
                </c:pt>
                <c:pt idx="15640">
                  <c:v>3.5159902674024981E-2</c:v>
                </c:pt>
                <c:pt idx="15641">
                  <c:v>3.514630817175006E-2</c:v>
                </c:pt>
                <c:pt idx="15642">
                  <c:v>3.5135583261024339E-2</c:v>
                </c:pt>
                <c:pt idx="15643">
                  <c:v>3.505293985233441E-2</c:v>
                </c:pt>
                <c:pt idx="15644">
                  <c:v>3.4996226734467818E-2</c:v>
                </c:pt>
                <c:pt idx="15645">
                  <c:v>3.4991379041008581E-2</c:v>
                </c:pt>
                <c:pt idx="15646">
                  <c:v>3.4972168001406782E-2</c:v>
                </c:pt>
                <c:pt idx="15647">
                  <c:v>3.4964789717210329E-2</c:v>
                </c:pt>
                <c:pt idx="15648">
                  <c:v>3.4939321585577263E-2</c:v>
                </c:pt>
                <c:pt idx="15649">
                  <c:v>3.493523352786633E-2</c:v>
                </c:pt>
                <c:pt idx="15650">
                  <c:v>3.4902937886796381E-2</c:v>
                </c:pt>
                <c:pt idx="15651">
                  <c:v>3.4886505632515094E-2</c:v>
                </c:pt>
                <c:pt idx="15652">
                  <c:v>3.484381709086299E-2</c:v>
                </c:pt>
                <c:pt idx="15653">
                  <c:v>3.4835887629099421E-2</c:v>
                </c:pt>
                <c:pt idx="15654">
                  <c:v>3.4718819464448679E-2</c:v>
                </c:pt>
                <c:pt idx="15655">
                  <c:v>3.4712002631957929E-2</c:v>
                </c:pt>
                <c:pt idx="15656">
                  <c:v>3.4708349609300207E-2</c:v>
                </c:pt>
                <c:pt idx="15657">
                  <c:v>3.4651104842336189E-2</c:v>
                </c:pt>
                <c:pt idx="15658">
                  <c:v>3.4592422692441976E-2</c:v>
                </c:pt>
                <c:pt idx="15659">
                  <c:v>3.4587131369623859E-2</c:v>
                </c:pt>
                <c:pt idx="15660">
                  <c:v>3.4558879727485156E-2</c:v>
                </c:pt>
                <c:pt idx="15661">
                  <c:v>3.449931934711345E-2</c:v>
                </c:pt>
                <c:pt idx="15662">
                  <c:v>3.4453964863070105E-2</c:v>
                </c:pt>
                <c:pt idx="15663">
                  <c:v>3.4450805380959258E-2</c:v>
                </c:pt>
                <c:pt idx="15664">
                  <c:v>3.4391129620558493E-2</c:v>
                </c:pt>
                <c:pt idx="15665">
                  <c:v>3.4390366160347116E-2</c:v>
                </c:pt>
                <c:pt idx="15666">
                  <c:v>3.4333276762433099E-2</c:v>
                </c:pt>
                <c:pt idx="15667">
                  <c:v>3.4331107725565739E-2</c:v>
                </c:pt>
                <c:pt idx="15668">
                  <c:v>3.4323752033748177E-2</c:v>
                </c:pt>
                <c:pt idx="15669">
                  <c:v>3.4312597832307792E-2</c:v>
                </c:pt>
                <c:pt idx="15670">
                  <c:v>3.4290976375497294E-2</c:v>
                </c:pt>
                <c:pt idx="15671">
                  <c:v>3.4279957172589644E-2</c:v>
                </c:pt>
                <c:pt idx="15672">
                  <c:v>3.4232925857494524E-2</c:v>
                </c:pt>
                <c:pt idx="15673">
                  <c:v>3.4219614190099813E-2</c:v>
                </c:pt>
                <c:pt idx="15674">
                  <c:v>3.4219411888075861E-2</c:v>
                </c:pt>
                <c:pt idx="15675">
                  <c:v>3.4165275142958425E-2</c:v>
                </c:pt>
                <c:pt idx="15676">
                  <c:v>3.4134730063932091E-2</c:v>
                </c:pt>
                <c:pt idx="15677">
                  <c:v>3.4116545959668829E-2</c:v>
                </c:pt>
                <c:pt idx="15678">
                  <c:v>3.410102090459495E-2</c:v>
                </c:pt>
                <c:pt idx="15679">
                  <c:v>3.4095429059871778E-2</c:v>
                </c:pt>
                <c:pt idx="15680">
                  <c:v>3.4087908565575448E-2</c:v>
                </c:pt>
                <c:pt idx="15681">
                  <c:v>3.4055821657708978E-2</c:v>
                </c:pt>
                <c:pt idx="15682">
                  <c:v>3.4039573573499647E-2</c:v>
                </c:pt>
                <c:pt idx="15683">
                  <c:v>3.4016495002058285E-2</c:v>
                </c:pt>
                <c:pt idx="15684">
                  <c:v>3.4001882235974432E-2</c:v>
                </c:pt>
                <c:pt idx="15685">
                  <c:v>3.3924455595408159E-2</c:v>
                </c:pt>
                <c:pt idx="15686">
                  <c:v>3.3905003161752052E-2</c:v>
                </c:pt>
                <c:pt idx="15687">
                  <c:v>3.3881298777773149E-2</c:v>
                </c:pt>
                <c:pt idx="15688">
                  <c:v>3.3808854199394937E-2</c:v>
                </c:pt>
                <c:pt idx="15689">
                  <c:v>3.3743594869566768E-2</c:v>
                </c:pt>
                <c:pt idx="15690">
                  <c:v>3.3742110545161637E-2</c:v>
                </c:pt>
                <c:pt idx="15691">
                  <c:v>3.3740296117561117E-2</c:v>
                </c:pt>
                <c:pt idx="15692">
                  <c:v>3.3739656552730736E-2</c:v>
                </c:pt>
                <c:pt idx="15693">
                  <c:v>3.3721212820472295E-2</c:v>
                </c:pt>
                <c:pt idx="15694">
                  <c:v>3.3682389390876741E-2</c:v>
                </c:pt>
                <c:pt idx="15695">
                  <c:v>3.3597650820273432E-2</c:v>
                </c:pt>
                <c:pt idx="15696">
                  <c:v>3.3576610690930514E-2</c:v>
                </c:pt>
                <c:pt idx="15697">
                  <c:v>3.3570519267155298E-2</c:v>
                </c:pt>
                <c:pt idx="15698">
                  <c:v>3.3553928550428318E-2</c:v>
                </c:pt>
                <c:pt idx="15699">
                  <c:v>3.3519901408362709E-2</c:v>
                </c:pt>
                <c:pt idx="15700">
                  <c:v>3.3510730898103705E-2</c:v>
                </c:pt>
                <c:pt idx="15701">
                  <c:v>3.3508888237188263E-2</c:v>
                </c:pt>
                <c:pt idx="15702">
                  <c:v>3.344274529263714E-2</c:v>
                </c:pt>
                <c:pt idx="15703">
                  <c:v>3.3386058768793546E-2</c:v>
                </c:pt>
                <c:pt idx="15704">
                  <c:v>3.3376529585598169E-2</c:v>
                </c:pt>
                <c:pt idx="15705">
                  <c:v>3.3361877958397741E-2</c:v>
                </c:pt>
                <c:pt idx="15706">
                  <c:v>3.335720171356675E-2</c:v>
                </c:pt>
                <c:pt idx="15707">
                  <c:v>3.3325389604025785E-2</c:v>
                </c:pt>
                <c:pt idx="15708">
                  <c:v>3.3312403943501545E-2</c:v>
                </c:pt>
                <c:pt idx="15709">
                  <c:v>3.3271101662001888E-2</c:v>
                </c:pt>
                <c:pt idx="15710">
                  <c:v>3.3266755730193755E-2</c:v>
                </c:pt>
                <c:pt idx="15711">
                  <c:v>3.3246820554472985E-2</c:v>
                </c:pt>
                <c:pt idx="15712">
                  <c:v>3.3225874049193797E-2</c:v>
                </c:pt>
                <c:pt idx="15713">
                  <c:v>3.322060975344665E-2</c:v>
                </c:pt>
                <c:pt idx="15714">
                  <c:v>3.3194169689775434E-2</c:v>
                </c:pt>
                <c:pt idx="15715">
                  <c:v>3.3181199082036809E-2</c:v>
                </c:pt>
                <c:pt idx="15716">
                  <c:v>3.3135700440673418E-2</c:v>
                </c:pt>
                <c:pt idx="15717">
                  <c:v>3.3099742422878171E-2</c:v>
                </c:pt>
                <c:pt idx="15718">
                  <c:v>3.2985187087702844E-2</c:v>
                </c:pt>
                <c:pt idx="15719">
                  <c:v>3.2958838812704158E-2</c:v>
                </c:pt>
                <c:pt idx="15720">
                  <c:v>3.2952804118630469E-2</c:v>
                </c:pt>
                <c:pt idx="15721">
                  <c:v>3.2930943905992889E-2</c:v>
                </c:pt>
                <c:pt idx="15722">
                  <c:v>3.2883797262548538E-2</c:v>
                </c:pt>
                <c:pt idx="15723">
                  <c:v>3.2876632486106588E-2</c:v>
                </c:pt>
                <c:pt idx="15724">
                  <c:v>3.2850882595628482E-2</c:v>
                </c:pt>
                <c:pt idx="15725">
                  <c:v>3.2847343982181226E-2</c:v>
                </c:pt>
                <c:pt idx="15726">
                  <c:v>3.2760989571534671E-2</c:v>
                </c:pt>
                <c:pt idx="15727">
                  <c:v>3.2756208425309588E-2</c:v>
                </c:pt>
                <c:pt idx="15728">
                  <c:v>3.2754537227801639E-2</c:v>
                </c:pt>
                <c:pt idx="15729">
                  <c:v>3.2752999751401633E-2</c:v>
                </c:pt>
                <c:pt idx="15730">
                  <c:v>3.2738211513473524E-2</c:v>
                </c:pt>
                <c:pt idx="15731">
                  <c:v>3.2673124507911766E-2</c:v>
                </c:pt>
                <c:pt idx="15732">
                  <c:v>3.2665222090777289E-2</c:v>
                </c:pt>
                <c:pt idx="15733">
                  <c:v>3.2649207648314152E-2</c:v>
                </c:pt>
                <c:pt idx="15734">
                  <c:v>3.2635774557718697E-2</c:v>
                </c:pt>
                <c:pt idx="15735">
                  <c:v>3.2632743798048279E-2</c:v>
                </c:pt>
                <c:pt idx="15736">
                  <c:v>3.2630633188234975E-2</c:v>
                </c:pt>
                <c:pt idx="15737">
                  <c:v>3.261256634439811E-2</c:v>
                </c:pt>
                <c:pt idx="15738">
                  <c:v>3.2530424337018936E-2</c:v>
                </c:pt>
                <c:pt idx="15739">
                  <c:v>3.249127528456492E-2</c:v>
                </c:pt>
                <c:pt idx="15740">
                  <c:v>3.2467831886979111E-2</c:v>
                </c:pt>
                <c:pt idx="15741">
                  <c:v>3.2465150478040695E-2</c:v>
                </c:pt>
                <c:pt idx="15742">
                  <c:v>3.2420105547328257E-2</c:v>
                </c:pt>
                <c:pt idx="15743">
                  <c:v>3.2417668559774127E-2</c:v>
                </c:pt>
                <c:pt idx="15744">
                  <c:v>3.2367352555386475E-2</c:v>
                </c:pt>
                <c:pt idx="15745">
                  <c:v>3.2364614767990005E-2</c:v>
                </c:pt>
                <c:pt idx="15746">
                  <c:v>3.2347141242823022E-2</c:v>
                </c:pt>
                <c:pt idx="15747">
                  <c:v>3.234415740969341E-2</c:v>
                </c:pt>
                <c:pt idx="15748">
                  <c:v>3.2334453435299129E-2</c:v>
                </c:pt>
                <c:pt idx="15749">
                  <c:v>3.2289136096936968E-2</c:v>
                </c:pt>
                <c:pt idx="15750">
                  <c:v>3.2278426780974312E-2</c:v>
                </c:pt>
                <c:pt idx="15751">
                  <c:v>3.2267634108298214E-2</c:v>
                </c:pt>
                <c:pt idx="15752">
                  <c:v>3.2257238797152712E-2</c:v>
                </c:pt>
                <c:pt idx="15753">
                  <c:v>3.2252870331228263E-2</c:v>
                </c:pt>
                <c:pt idx="15754">
                  <c:v>3.2194664186320596E-2</c:v>
                </c:pt>
                <c:pt idx="15755">
                  <c:v>3.2177064609836541E-2</c:v>
                </c:pt>
                <c:pt idx="15756">
                  <c:v>3.2168868560932165E-2</c:v>
                </c:pt>
                <c:pt idx="15757">
                  <c:v>3.2137827480631147E-2</c:v>
                </c:pt>
                <c:pt idx="15758">
                  <c:v>3.2132190485620937E-2</c:v>
                </c:pt>
                <c:pt idx="15759">
                  <c:v>3.2082637801534315E-2</c:v>
                </c:pt>
                <c:pt idx="15760">
                  <c:v>3.2069445926675058E-2</c:v>
                </c:pt>
                <c:pt idx="15761">
                  <c:v>3.206624551158159E-2</c:v>
                </c:pt>
                <c:pt idx="15762">
                  <c:v>3.2020772229933429E-2</c:v>
                </c:pt>
                <c:pt idx="15763">
                  <c:v>3.1949361166343129E-2</c:v>
                </c:pt>
                <c:pt idx="15764">
                  <c:v>3.1933249757807022E-2</c:v>
                </c:pt>
                <c:pt idx="15765">
                  <c:v>3.1905463519112207E-2</c:v>
                </c:pt>
                <c:pt idx="15766">
                  <c:v>3.1857252312950911E-2</c:v>
                </c:pt>
                <c:pt idx="15767">
                  <c:v>3.1854850492740311E-2</c:v>
                </c:pt>
                <c:pt idx="15768">
                  <c:v>3.1849439481534819E-2</c:v>
                </c:pt>
                <c:pt idx="15769">
                  <c:v>3.1847369586008645E-2</c:v>
                </c:pt>
                <c:pt idx="15770">
                  <c:v>3.1836378615663068E-2</c:v>
                </c:pt>
                <c:pt idx="15771">
                  <c:v>3.1815758122526586E-2</c:v>
                </c:pt>
                <c:pt idx="15772">
                  <c:v>3.1803392560090023E-2</c:v>
                </c:pt>
                <c:pt idx="15773">
                  <c:v>3.1794999610061131E-2</c:v>
                </c:pt>
                <c:pt idx="15774">
                  <c:v>3.1788089624203798E-2</c:v>
                </c:pt>
                <c:pt idx="15775">
                  <c:v>3.178234064901337E-2</c:v>
                </c:pt>
                <c:pt idx="15776">
                  <c:v>3.1755428322845697E-2</c:v>
                </c:pt>
                <c:pt idx="15777">
                  <c:v>3.1725081690942659E-2</c:v>
                </c:pt>
                <c:pt idx="15778">
                  <c:v>3.1678294807789692E-2</c:v>
                </c:pt>
                <c:pt idx="15779">
                  <c:v>3.1587308635337104E-2</c:v>
                </c:pt>
                <c:pt idx="15780">
                  <c:v>3.1515182461934785E-2</c:v>
                </c:pt>
                <c:pt idx="15781">
                  <c:v>3.1496617175855994E-2</c:v>
                </c:pt>
                <c:pt idx="15782">
                  <c:v>3.1495033775691898E-2</c:v>
                </c:pt>
                <c:pt idx="15783">
                  <c:v>3.1480675076716626E-2</c:v>
                </c:pt>
                <c:pt idx="15784">
                  <c:v>3.1456978856122433E-2</c:v>
                </c:pt>
                <c:pt idx="15785">
                  <c:v>3.142943914260303E-2</c:v>
                </c:pt>
                <c:pt idx="15786">
                  <c:v>3.1301838761934611E-2</c:v>
                </c:pt>
                <c:pt idx="15787">
                  <c:v>3.1297925411755481E-2</c:v>
                </c:pt>
                <c:pt idx="15788">
                  <c:v>3.127306261210034E-2</c:v>
                </c:pt>
                <c:pt idx="15789">
                  <c:v>3.126776235378969E-2</c:v>
                </c:pt>
                <c:pt idx="15790">
                  <c:v>3.1238039864172958E-2</c:v>
                </c:pt>
                <c:pt idx="15791">
                  <c:v>3.1142684631263486E-2</c:v>
                </c:pt>
                <c:pt idx="15792">
                  <c:v>3.1138905548014174E-2</c:v>
                </c:pt>
                <c:pt idx="15793">
                  <c:v>3.1116265346888071E-2</c:v>
                </c:pt>
                <c:pt idx="15794">
                  <c:v>3.1111481867707666E-2</c:v>
                </c:pt>
                <c:pt idx="15795">
                  <c:v>3.1095547406563388E-2</c:v>
                </c:pt>
                <c:pt idx="15796">
                  <c:v>3.1060631736616311E-2</c:v>
                </c:pt>
                <c:pt idx="15797">
                  <c:v>3.0967739976059939E-2</c:v>
                </c:pt>
                <c:pt idx="15798">
                  <c:v>3.0961430690009079E-2</c:v>
                </c:pt>
                <c:pt idx="15799">
                  <c:v>3.0935777931325584E-2</c:v>
                </c:pt>
                <c:pt idx="15800">
                  <c:v>3.0928220103219998E-2</c:v>
                </c:pt>
                <c:pt idx="15801">
                  <c:v>3.0876036349169637E-2</c:v>
                </c:pt>
                <c:pt idx="15802">
                  <c:v>3.0845852122693487E-2</c:v>
                </c:pt>
                <c:pt idx="15803">
                  <c:v>3.0825878329892264E-2</c:v>
                </c:pt>
                <c:pt idx="15804">
                  <c:v>3.0755658450250658E-2</c:v>
                </c:pt>
                <c:pt idx="15805">
                  <c:v>3.0753075713312567E-2</c:v>
                </c:pt>
                <c:pt idx="15806">
                  <c:v>3.0721163679158132E-2</c:v>
                </c:pt>
                <c:pt idx="15807">
                  <c:v>3.0701378832482275E-2</c:v>
                </c:pt>
                <c:pt idx="15808">
                  <c:v>3.0675528553457305E-2</c:v>
                </c:pt>
                <c:pt idx="15809">
                  <c:v>3.0640024508534161E-2</c:v>
                </c:pt>
                <c:pt idx="15810">
                  <c:v>3.0591434874468176E-2</c:v>
                </c:pt>
                <c:pt idx="15811">
                  <c:v>3.0578299621850009E-2</c:v>
                </c:pt>
                <c:pt idx="15812">
                  <c:v>3.0574228639443084E-2</c:v>
                </c:pt>
                <c:pt idx="15813">
                  <c:v>3.0532680985899983E-2</c:v>
                </c:pt>
                <c:pt idx="15814">
                  <c:v>3.0490460649899818E-2</c:v>
                </c:pt>
                <c:pt idx="15815">
                  <c:v>3.044177905154782E-2</c:v>
                </c:pt>
                <c:pt idx="15816">
                  <c:v>3.0430609977521082E-2</c:v>
                </c:pt>
                <c:pt idx="15817">
                  <c:v>3.0407163432860651E-2</c:v>
                </c:pt>
                <c:pt idx="15818">
                  <c:v>3.0397656708297201E-2</c:v>
                </c:pt>
                <c:pt idx="15819">
                  <c:v>3.0330438082700511E-2</c:v>
                </c:pt>
                <c:pt idx="15820">
                  <c:v>3.030830048384275E-2</c:v>
                </c:pt>
                <c:pt idx="15821">
                  <c:v>3.0275787183771566E-2</c:v>
                </c:pt>
                <c:pt idx="15822">
                  <c:v>3.0267598607753552E-2</c:v>
                </c:pt>
                <c:pt idx="15823">
                  <c:v>3.0234014385758144E-2</c:v>
                </c:pt>
                <c:pt idx="15824">
                  <c:v>3.0232511721365898E-2</c:v>
                </c:pt>
                <c:pt idx="15825">
                  <c:v>3.0217685663866192E-2</c:v>
                </c:pt>
                <c:pt idx="15826">
                  <c:v>3.0155841421508952E-2</c:v>
                </c:pt>
                <c:pt idx="15827">
                  <c:v>3.0149230717648169E-2</c:v>
                </c:pt>
                <c:pt idx="15828">
                  <c:v>3.014112996001439E-2</c:v>
                </c:pt>
                <c:pt idx="15829">
                  <c:v>3.0137745905896331E-2</c:v>
                </c:pt>
                <c:pt idx="15830">
                  <c:v>3.0115976791638202E-2</c:v>
                </c:pt>
                <c:pt idx="15831">
                  <c:v>3.0047122332856571E-2</c:v>
                </c:pt>
                <c:pt idx="15832">
                  <c:v>3.0038273971853564E-2</c:v>
                </c:pt>
                <c:pt idx="15833">
                  <c:v>3.003474110793377E-2</c:v>
                </c:pt>
                <c:pt idx="15834">
                  <c:v>2.9997292557733608E-2</c:v>
                </c:pt>
                <c:pt idx="15835">
                  <c:v>2.9902689575811291E-2</c:v>
                </c:pt>
                <c:pt idx="15836">
                  <c:v>2.987630769813068E-2</c:v>
                </c:pt>
                <c:pt idx="15837">
                  <c:v>2.97757919293569E-2</c:v>
                </c:pt>
                <c:pt idx="15838">
                  <c:v>2.9764228041197664E-2</c:v>
                </c:pt>
                <c:pt idx="15839">
                  <c:v>2.9752347898047166E-2</c:v>
                </c:pt>
                <c:pt idx="15840">
                  <c:v>2.9738382444957301E-2</c:v>
                </c:pt>
                <c:pt idx="15841">
                  <c:v>2.9710663129093453E-2</c:v>
                </c:pt>
                <c:pt idx="15842">
                  <c:v>2.9706835660790788E-2</c:v>
                </c:pt>
                <c:pt idx="15843">
                  <c:v>2.9701024866843957E-2</c:v>
                </c:pt>
                <c:pt idx="15844">
                  <c:v>2.9655361184520796E-2</c:v>
                </c:pt>
                <c:pt idx="15845">
                  <c:v>2.9629828342656369E-2</c:v>
                </c:pt>
                <c:pt idx="15846">
                  <c:v>2.9558463854013374E-2</c:v>
                </c:pt>
                <c:pt idx="15847">
                  <c:v>2.9509566636175818E-2</c:v>
                </c:pt>
                <c:pt idx="15848">
                  <c:v>2.9368718275204302E-2</c:v>
                </c:pt>
                <c:pt idx="15849">
                  <c:v>2.9357326952915413E-2</c:v>
                </c:pt>
                <c:pt idx="15850">
                  <c:v>2.9337972792085922E-2</c:v>
                </c:pt>
                <c:pt idx="15851">
                  <c:v>2.9220023123002405E-2</c:v>
                </c:pt>
                <c:pt idx="15852">
                  <c:v>2.9170315428242753E-2</c:v>
                </c:pt>
                <c:pt idx="15853">
                  <c:v>2.9159991602736815E-2</c:v>
                </c:pt>
                <c:pt idx="15854">
                  <c:v>2.9155577601949388E-2</c:v>
                </c:pt>
                <c:pt idx="15855">
                  <c:v>2.9116883024199684E-2</c:v>
                </c:pt>
                <c:pt idx="15856">
                  <c:v>2.9072885801695036E-2</c:v>
                </c:pt>
                <c:pt idx="15857">
                  <c:v>2.9032567663041183E-2</c:v>
                </c:pt>
                <c:pt idx="15858">
                  <c:v>2.90074936314497E-2</c:v>
                </c:pt>
                <c:pt idx="15859">
                  <c:v>2.8999622049592742E-2</c:v>
                </c:pt>
                <c:pt idx="15860">
                  <c:v>2.8953695997707109E-2</c:v>
                </c:pt>
                <c:pt idx="15861">
                  <c:v>2.8932887393336756E-2</c:v>
                </c:pt>
                <c:pt idx="15862">
                  <c:v>2.8906660186503744E-2</c:v>
                </c:pt>
                <c:pt idx="15863">
                  <c:v>2.8906156504517277E-2</c:v>
                </c:pt>
                <c:pt idx="15864">
                  <c:v>2.8893852046880233E-2</c:v>
                </c:pt>
                <c:pt idx="15865">
                  <c:v>2.8833726958087665E-2</c:v>
                </c:pt>
                <c:pt idx="15866">
                  <c:v>2.8816395980938925E-2</c:v>
                </c:pt>
                <c:pt idx="15867">
                  <c:v>2.8761101004005987E-2</c:v>
                </c:pt>
                <c:pt idx="15868">
                  <c:v>2.8582747107482407E-2</c:v>
                </c:pt>
                <c:pt idx="15869">
                  <c:v>2.8574129849023123E-2</c:v>
                </c:pt>
                <c:pt idx="15870">
                  <c:v>2.8514129629895555E-2</c:v>
                </c:pt>
                <c:pt idx="15871">
                  <c:v>2.8491366265699085E-2</c:v>
                </c:pt>
                <c:pt idx="15872">
                  <c:v>2.8396282417053394E-2</c:v>
                </c:pt>
                <c:pt idx="15873">
                  <c:v>2.8386105086336964E-2</c:v>
                </c:pt>
                <c:pt idx="15874">
                  <c:v>2.837242808786325E-2</c:v>
                </c:pt>
                <c:pt idx="15875">
                  <c:v>2.827871889009681E-2</c:v>
                </c:pt>
                <c:pt idx="15876">
                  <c:v>2.8263339149711044E-2</c:v>
                </c:pt>
                <c:pt idx="15877">
                  <c:v>2.8107578191839216E-2</c:v>
                </c:pt>
                <c:pt idx="15878">
                  <c:v>2.8095228594296924E-2</c:v>
                </c:pt>
                <c:pt idx="15879">
                  <c:v>2.800029094627977E-2</c:v>
                </c:pt>
                <c:pt idx="15880">
                  <c:v>2.7996589255439214E-2</c:v>
                </c:pt>
                <c:pt idx="15881">
                  <c:v>2.7967370112061168E-2</c:v>
                </c:pt>
                <c:pt idx="15882">
                  <c:v>2.7916089945757405E-2</c:v>
                </c:pt>
                <c:pt idx="15883">
                  <c:v>2.7896352776162158E-2</c:v>
                </c:pt>
                <c:pt idx="15884">
                  <c:v>2.7891592822010657E-2</c:v>
                </c:pt>
                <c:pt idx="15885">
                  <c:v>2.7827316141460518E-2</c:v>
                </c:pt>
                <c:pt idx="15886">
                  <c:v>2.7807397236212401E-2</c:v>
                </c:pt>
                <c:pt idx="15887">
                  <c:v>2.7798800088590928E-2</c:v>
                </c:pt>
                <c:pt idx="15888">
                  <c:v>2.7782584731980541E-2</c:v>
                </c:pt>
                <c:pt idx="15889">
                  <c:v>2.7759880933326295E-2</c:v>
                </c:pt>
                <c:pt idx="15890">
                  <c:v>2.7750186800027891E-2</c:v>
                </c:pt>
                <c:pt idx="15891">
                  <c:v>2.7708126361726117E-2</c:v>
                </c:pt>
                <c:pt idx="15892">
                  <c:v>2.7654445354514706E-2</c:v>
                </c:pt>
                <c:pt idx="15893">
                  <c:v>2.7595816619229475E-2</c:v>
                </c:pt>
                <c:pt idx="15894">
                  <c:v>2.7576497434953412E-2</c:v>
                </c:pt>
                <c:pt idx="15895">
                  <c:v>2.7574720566795909E-2</c:v>
                </c:pt>
                <c:pt idx="15896">
                  <c:v>2.7555409366549752E-2</c:v>
                </c:pt>
                <c:pt idx="15897">
                  <c:v>2.7551477269641446E-2</c:v>
                </c:pt>
                <c:pt idx="15898">
                  <c:v>2.7540806349728428E-2</c:v>
                </c:pt>
                <c:pt idx="15899">
                  <c:v>2.7523974154739918E-2</c:v>
                </c:pt>
                <c:pt idx="15900">
                  <c:v>2.75143018674604E-2</c:v>
                </c:pt>
                <c:pt idx="15901">
                  <c:v>2.7395059565350231E-2</c:v>
                </c:pt>
                <c:pt idx="15902">
                  <c:v>2.7313696307895631E-2</c:v>
                </c:pt>
                <c:pt idx="15903">
                  <c:v>2.7266123613720411E-2</c:v>
                </c:pt>
                <c:pt idx="15904">
                  <c:v>2.7252177346413546E-2</c:v>
                </c:pt>
                <c:pt idx="15905">
                  <c:v>2.7237429098090692E-2</c:v>
                </c:pt>
                <c:pt idx="15906">
                  <c:v>2.7204848064111917E-2</c:v>
                </c:pt>
                <c:pt idx="15907">
                  <c:v>2.7130928339474877E-2</c:v>
                </c:pt>
                <c:pt idx="15908">
                  <c:v>2.7127828245631997E-2</c:v>
                </c:pt>
                <c:pt idx="15909">
                  <c:v>2.7118146388337247E-2</c:v>
                </c:pt>
                <c:pt idx="15910">
                  <c:v>2.7096487170888812E-2</c:v>
                </c:pt>
                <c:pt idx="15911">
                  <c:v>2.7069498593212456E-2</c:v>
                </c:pt>
                <c:pt idx="15912">
                  <c:v>2.7014811702177247E-2</c:v>
                </c:pt>
                <c:pt idx="15913">
                  <c:v>2.69962547973417E-2</c:v>
                </c:pt>
                <c:pt idx="15914">
                  <c:v>2.6993242057530818E-2</c:v>
                </c:pt>
                <c:pt idx="15915">
                  <c:v>2.6977554571899726E-2</c:v>
                </c:pt>
                <c:pt idx="15916">
                  <c:v>2.6972926861433134E-2</c:v>
                </c:pt>
                <c:pt idx="15917">
                  <c:v>2.6920582830534411E-2</c:v>
                </c:pt>
                <c:pt idx="15918">
                  <c:v>2.6919800423323294E-2</c:v>
                </c:pt>
                <c:pt idx="15919">
                  <c:v>2.6908376202120696E-2</c:v>
                </c:pt>
                <c:pt idx="15920">
                  <c:v>2.6820038707084524E-2</c:v>
                </c:pt>
                <c:pt idx="15921">
                  <c:v>2.6802313988285104E-2</c:v>
                </c:pt>
                <c:pt idx="15922">
                  <c:v>2.6797611870652823E-2</c:v>
                </c:pt>
                <c:pt idx="15923">
                  <c:v>2.6783213084538779E-2</c:v>
                </c:pt>
                <c:pt idx="15924">
                  <c:v>2.6773425711901819E-2</c:v>
                </c:pt>
                <c:pt idx="15925">
                  <c:v>2.676261811957497E-2</c:v>
                </c:pt>
                <c:pt idx="15926">
                  <c:v>2.6642365178189024E-2</c:v>
                </c:pt>
                <c:pt idx="15927">
                  <c:v>2.6616948225865533E-2</c:v>
                </c:pt>
                <c:pt idx="15928">
                  <c:v>2.6609904893096253E-2</c:v>
                </c:pt>
                <c:pt idx="15929">
                  <c:v>2.6559406029387115E-2</c:v>
                </c:pt>
                <c:pt idx="15930">
                  <c:v>2.6535958374214748E-2</c:v>
                </c:pt>
                <c:pt idx="15931">
                  <c:v>2.6520157923469779E-2</c:v>
                </c:pt>
                <c:pt idx="15932">
                  <c:v>2.6475157379592464E-2</c:v>
                </c:pt>
                <c:pt idx="15933">
                  <c:v>2.6466632183456264E-2</c:v>
                </c:pt>
                <c:pt idx="15934">
                  <c:v>2.6462149072940276E-2</c:v>
                </c:pt>
                <c:pt idx="15935">
                  <c:v>2.6403257080923642E-2</c:v>
                </c:pt>
                <c:pt idx="15936">
                  <c:v>2.6308303404922639E-2</c:v>
                </c:pt>
                <c:pt idx="15937">
                  <c:v>2.6185629919797452E-2</c:v>
                </c:pt>
                <c:pt idx="15938">
                  <c:v>2.6162949838028072E-2</c:v>
                </c:pt>
                <c:pt idx="15939">
                  <c:v>2.612730743629179E-2</c:v>
                </c:pt>
                <c:pt idx="15940">
                  <c:v>2.6035597580892203E-2</c:v>
                </c:pt>
                <c:pt idx="15941">
                  <c:v>2.6022102763765188E-2</c:v>
                </c:pt>
                <c:pt idx="15942">
                  <c:v>2.5977228514502675E-2</c:v>
                </c:pt>
                <c:pt idx="15943">
                  <c:v>2.5782788876570279E-2</c:v>
                </c:pt>
                <c:pt idx="15944">
                  <c:v>2.5756983741152449E-2</c:v>
                </c:pt>
                <c:pt idx="15945">
                  <c:v>2.5754182417011093E-2</c:v>
                </c:pt>
                <c:pt idx="15946">
                  <c:v>2.5686850319685196E-2</c:v>
                </c:pt>
                <c:pt idx="15947">
                  <c:v>2.5669600245985951E-2</c:v>
                </c:pt>
                <c:pt idx="15948">
                  <c:v>2.5610832656745054E-2</c:v>
                </c:pt>
                <c:pt idx="15949">
                  <c:v>2.560855836920186E-2</c:v>
                </c:pt>
                <c:pt idx="15950">
                  <c:v>2.5604746831221086E-2</c:v>
                </c:pt>
                <c:pt idx="15951">
                  <c:v>2.5572632932219539E-2</c:v>
                </c:pt>
                <c:pt idx="15952">
                  <c:v>2.555187314047614E-2</c:v>
                </c:pt>
                <c:pt idx="15953">
                  <c:v>2.5494601989999109E-2</c:v>
                </c:pt>
                <c:pt idx="15954">
                  <c:v>2.5428580617869515E-2</c:v>
                </c:pt>
                <c:pt idx="15955">
                  <c:v>2.5425823282611861E-2</c:v>
                </c:pt>
                <c:pt idx="15956">
                  <c:v>2.5418341389738339E-2</c:v>
                </c:pt>
                <c:pt idx="15957">
                  <c:v>2.5404341640918943E-2</c:v>
                </c:pt>
                <c:pt idx="15958">
                  <c:v>2.539728529943449E-2</c:v>
                </c:pt>
                <c:pt idx="15959">
                  <c:v>2.5381385208874511E-2</c:v>
                </c:pt>
                <c:pt idx="15960">
                  <c:v>2.5301259313923283E-2</c:v>
                </c:pt>
                <c:pt idx="15961">
                  <c:v>2.5263073986432429E-2</c:v>
                </c:pt>
                <c:pt idx="15962">
                  <c:v>2.5250622350702613E-2</c:v>
                </c:pt>
                <c:pt idx="15963">
                  <c:v>2.524136226271333E-2</c:v>
                </c:pt>
                <c:pt idx="15964">
                  <c:v>2.5216197184826376E-2</c:v>
                </c:pt>
                <c:pt idx="15965">
                  <c:v>2.5088078661095324E-2</c:v>
                </c:pt>
                <c:pt idx="15966">
                  <c:v>2.5015009058962975E-2</c:v>
                </c:pt>
                <c:pt idx="15967">
                  <c:v>2.4978642768305786E-2</c:v>
                </c:pt>
                <c:pt idx="15968">
                  <c:v>2.4937999162605626E-2</c:v>
                </c:pt>
                <c:pt idx="15969">
                  <c:v>2.4743214531986153E-2</c:v>
                </c:pt>
                <c:pt idx="15970">
                  <c:v>2.4718580738683209E-2</c:v>
                </c:pt>
                <c:pt idx="15971">
                  <c:v>2.4675008150098134E-2</c:v>
                </c:pt>
                <c:pt idx="15972">
                  <c:v>2.4560059882616208E-2</c:v>
                </c:pt>
                <c:pt idx="15973">
                  <c:v>2.4558061679714322E-2</c:v>
                </c:pt>
                <c:pt idx="15974">
                  <c:v>2.4553506636721439E-2</c:v>
                </c:pt>
                <c:pt idx="15975">
                  <c:v>2.4510470759372755E-2</c:v>
                </c:pt>
                <c:pt idx="15976">
                  <c:v>2.4456498666602298E-2</c:v>
                </c:pt>
                <c:pt idx="15977">
                  <c:v>2.4441026993500082E-2</c:v>
                </c:pt>
                <c:pt idx="15978">
                  <c:v>2.440896479644384E-2</c:v>
                </c:pt>
                <c:pt idx="15979">
                  <c:v>2.4364119718282864E-2</c:v>
                </c:pt>
                <c:pt idx="15980">
                  <c:v>2.4362487481866247E-2</c:v>
                </c:pt>
                <c:pt idx="15981">
                  <c:v>2.4351051783456805E-2</c:v>
                </c:pt>
                <c:pt idx="15982">
                  <c:v>2.4331878062533258E-2</c:v>
                </c:pt>
                <c:pt idx="15983">
                  <c:v>2.4320093643533214E-2</c:v>
                </c:pt>
                <c:pt idx="15984">
                  <c:v>2.43200486493526E-2</c:v>
                </c:pt>
                <c:pt idx="15985">
                  <c:v>2.4245856589346158E-2</c:v>
                </c:pt>
                <c:pt idx="15986">
                  <c:v>2.410455808690562E-2</c:v>
                </c:pt>
                <c:pt idx="15987">
                  <c:v>2.4086428589884672E-2</c:v>
                </c:pt>
                <c:pt idx="15988">
                  <c:v>2.4027801624456124E-2</c:v>
                </c:pt>
                <c:pt idx="15989">
                  <c:v>2.395345606998894E-2</c:v>
                </c:pt>
                <c:pt idx="15990">
                  <c:v>2.3902254793826391E-2</c:v>
                </c:pt>
                <c:pt idx="15991">
                  <c:v>2.388560162973434E-2</c:v>
                </c:pt>
                <c:pt idx="15992">
                  <c:v>2.380220484826142E-2</c:v>
                </c:pt>
                <c:pt idx="15993">
                  <c:v>2.3733904873414417E-2</c:v>
                </c:pt>
                <c:pt idx="15994">
                  <c:v>2.3655885518990297E-2</c:v>
                </c:pt>
                <c:pt idx="15995">
                  <c:v>2.3642633525621584E-2</c:v>
                </c:pt>
                <c:pt idx="15996">
                  <c:v>2.3634010499739278E-2</c:v>
                </c:pt>
                <c:pt idx="15997">
                  <c:v>2.3631453761017499E-2</c:v>
                </c:pt>
                <c:pt idx="15998">
                  <c:v>2.351152893976869E-2</c:v>
                </c:pt>
                <c:pt idx="15999">
                  <c:v>2.3501085472983727E-2</c:v>
                </c:pt>
                <c:pt idx="16000">
                  <c:v>2.3335226730261407E-2</c:v>
                </c:pt>
                <c:pt idx="16001">
                  <c:v>2.3292383038830074E-2</c:v>
                </c:pt>
                <c:pt idx="16002">
                  <c:v>2.3266283193056247E-2</c:v>
                </c:pt>
                <c:pt idx="16003">
                  <c:v>2.3255841634640329E-2</c:v>
                </c:pt>
                <c:pt idx="16004">
                  <c:v>2.31885219912264E-2</c:v>
                </c:pt>
                <c:pt idx="16005">
                  <c:v>2.3156130014483637E-2</c:v>
                </c:pt>
                <c:pt idx="16006">
                  <c:v>2.3101305149310383E-2</c:v>
                </c:pt>
                <c:pt idx="16007">
                  <c:v>2.3030251126466096E-2</c:v>
                </c:pt>
                <c:pt idx="16008">
                  <c:v>2.2967559003095155E-2</c:v>
                </c:pt>
                <c:pt idx="16009">
                  <c:v>2.2888337761180173E-2</c:v>
                </c:pt>
                <c:pt idx="16010">
                  <c:v>2.2845618258762811E-2</c:v>
                </c:pt>
                <c:pt idx="16011">
                  <c:v>2.2679679179515546E-2</c:v>
                </c:pt>
                <c:pt idx="16012">
                  <c:v>2.2658267475451951E-2</c:v>
                </c:pt>
                <c:pt idx="16013">
                  <c:v>2.265362922025678E-2</c:v>
                </c:pt>
                <c:pt idx="16014">
                  <c:v>2.2643282588144395E-2</c:v>
                </c:pt>
                <c:pt idx="16015">
                  <c:v>2.2625520226071734E-2</c:v>
                </c:pt>
                <c:pt idx="16016">
                  <c:v>2.2596911273523666E-2</c:v>
                </c:pt>
                <c:pt idx="16017">
                  <c:v>2.257367281954991E-2</c:v>
                </c:pt>
                <c:pt idx="16018">
                  <c:v>2.2543229613390368E-2</c:v>
                </c:pt>
                <c:pt idx="16019">
                  <c:v>2.2427470307044201E-2</c:v>
                </c:pt>
                <c:pt idx="16020">
                  <c:v>2.2393827483776541E-2</c:v>
                </c:pt>
                <c:pt idx="16021">
                  <c:v>2.2369959545331587E-2</c:v>
                </c:pt>
                <c:pt idx="16022">
                  <c:v>2.2347254346742763E-2</c:v>
                </c:pt>
                <c:pt idx="16023">
                  <c:v>2.2329173992336866E-2</c:v>
                </c:pt>
                <c:pt idx="16024">
                  <c:v>2.2290320959757765E-2</c:v>
                </c:pt>
                <c:pt idx="16025">
                  <c:v>2.2210234937581647E-2</c:v>
                </c:pt>
                <c:pt idx="16026">
                  <c:v>2.2198288104212486E-2</c:v>
                </c:pt>
                <c:pt idx="16027">
                  <c:v>2.2163222569832112E-2</c:v>
                </c:pt>
                <c:pt idx="16028">
                  <c:v>2.2151690382288231E-2</c:v>
                </c:pt>
                <c:pt idx="16029">
                  <c:v>2.2118554374540213E-2</c:v>
                </c:pt>
                <c:pt idx="16030">
                  <c:v>2.2102370140381279E-2</c:v>
                </c:pt>
                <c:pt idx="16031">
                  <c:v>2.2096650326439156E-2</c:v>
                </c:pt>
                <c:pt idx="16032">
                  <c:v>2.2054917085039358E-2</c:v>
                </c:pt>
                <c:pt idx="16033">
                  <c:v>2.199464544264329E-2</c:v>
                </c:pt>
                <c:pt idx="16034">
                  <c:v>2.1979581318788959E-2</c:v>
                </c:pt>
                <c:pt idx="16035">
                  <c:v>2.1963251185759054E-2</c:v>
                </c:pt>
                <c:pt idx="16036">
                  <c:v>2.1949485155830169E-2</c:v>
                </c:pt>
                <c:pt idx="16037">
                  <c:v>2.1892472768338174E-2</c:v>
                </c:pt>
                <c:pt idx="16038">
                  <c:v>2.1838714444570782E-2</c:v>
                </c:pt>
                <c:pt idx="16039">
                  <c:v>2.1815900143682631E-2</c:v>
                </c:pt>
                <c:pt idx="16040">
                  <c:v>2.1811679743991775E-2</c:v>
                </c:pt>
                <c:pt idx="16041">
                  <c:v>2.1718104780211498E-2</c:v>
                </c:pt>
                <c:pt idx="16042">
                  <c:v>2.1693110549618234E-2</c:v>
                </c:pt>
                <c:pt idx="16043">
                  <c:v>2.1608329260156347E-2</c:v>
                </c:pt>
                <c:pt idx="16044">
                  <c:v>2.1483169770062299E-2</c:v>
                </c:pt>
                <c:pt idx="16045">
                  <c:v>2.1480616645553102E-2</c:v>
                </c:pt>
                <c:pt idx="16046">
                  <c:v>2.1426415636330992E-2</c:v>
                </c:pt>
                <c:pt idx="16047">
                  <c:v>2.1408940695919185E-2</c:v>
                </c:pt>
                <c:pt idx="16048">
                  <c:v>2.1393572694590916E-2</c:v>
                </c:pt>
                <c:pt idx="16049">
                  <c:v>2.1312001369599893E-2</c:v>
                </c:pt>
                <c:pt idx="16050">
                  <c:v>2.1267153649384696E-2</c:v>
                </c:pt>
                <c:pt idx="16051">
                  <c:v>2.1156479714838399E-2</c:v>
                </c:pt>
                <c:pt idx="16052">
                  <c:v>2.1089369382661316E-2</c:v>
                </c:pt>
                <c:pt idx="16053">
                  <c:v>2.1029022551129324E-2</c:v>
                </c:pt>
                <c:pt idx="16054">
                  <c:v>2.0845390456200496E-2</c:v>
                </c:pt>
                <c:pt idx="16055">
                  <c:v>2.0828256155719795E-2</c:v>
                </c:pt>
                <c:pt idx="16056">
                  <c:v>2.0670913342442618E-2</c:v>
                </c:pt>
                <c:pt idx="16057">
                  <c:v>2.0609199653847811E-2</c:v>
                </c:pt>
                <c:pt idx="16058">
                  <c:v>2.0524930192705574E-2</c:v>
                </c:pt>
                <c:pt idx="16059">
                  <c:v>2.032034575541028E-2</c:v>
                </c:pt>
                <c:pt idx="16060">
                  <c:v>2.0225004163507525E-2</c:v>
                </c:pt>
                <c:pt idx="16061">
                  <c:v>2.0075303249352285E-2</c:v>
                </c:pt>
                <c:pt idx="16062">
                  <c:v>1.9972321259966206E-2</c:v>
                </c:pt>
                <c:pt idx="16063">
                  <c:v>1.9881015967554243E-2</c:v>
                </c:pt>
                <c:pt idx="16064">
                  <c:v>1.9860863851145813E-2</c:v>
                </c:pt>
                <c:pt idx="16065">
                  <c:v>1.9759381104041095E-2</c:v>
                </c:pt>
                <c:pt idx="16066">
                  <c:v>1.9757298301928131E-2</c:v>
                </c:pt>
                <c:pt idx="16067">
                  <c:v>1.970289774887905E-2</c:v>
                </c:pt>
                <c:pt idx="16068">
                  <c:v>1.9406515643542021E-2</c:v>
                </c:pt>
                <c:pt idx="16069">
                  <c:v>1.9322549400498646E-2</c:v>
                </c:pt>
                <c:pt idx="16070">
                  <c:v>1.9186623527113353E-2</c:v>
                </c:pt>
                <c:pt idx="16071">
                  <c:v>1.9117439189189008E-2</c:v>
                </c:pt>
                <c:pt idx="16072">
                  <c:v>1.9027419803521593E-2</c:v>
                </c:pt>
                <c:pt idx="16073">
                  <c:v>1.8923074707666458E-2</c:v>
                </c:pt>
                <c:pt idx="16074">
                  <c:v>1.8807190746244037E-2</c:v>
                </c:pt>
                <c:pt idx="16075">
                  <c:v>1.8645290957940312E-2</c:v>
                </c:pt>
                <c:pt idx="16076">
                  <c:v>1.8556980288617721E-2</c:v>
                </c:pt>
                <c:pt idx="16077">
                  <c:v>1.8496076916621321E-2</c:v>
                </c:pt>
                <c:pt idx="16078">
                  <c:v>1.8365148831548044E-2</c:v>
                </c:pt>
                <c:pt idx="16079">
                  <c:v>1.8292841033577149E-2</c:v>
                </c:pt>
                <c:pt idx="16080">
                  <c:v>1.8234984517841793E-2</c:v>
                </c:pt>
                <c:pt idx="16081">
                  <c:v>1.8188973032397211E-2</c:v>
                </c:pt>
                <c:pt idx="16082">
                  <c:v>1.8187360751516765E-2</c:v>
                </c:pt>
                <c:pt idx="16083">
                  <c:v>1.8158050627549657E-2</c:v>
                </c:pt>
                <c:pt idx="16084">
                  <c:v>1.8146126360992242E-2</c:v>
                </c:pt>
                <c:pt idx="16085">
                  <c:v>1.8037025815202935E-2</c:v>
                </c:pt>
                <c:pt idx="16086">
                  <c:v>1.7978563736792973E-2</c:v>
                </c:pt>
                <c:pt idx="16087">
                  <c:v>1.7967096936101237E-2</c:v>
                </c:pt>
                <c:pt idx="16088">
                  <c:v>1.7905841076649977E-2</c:v>
                </c:pt>
                <c:pt idx="16089">
                  <c:v>1.7795138456152253E-2</c:v>
                </c:pt>
                <c:pt idx="16090">
                  <c:v>1.77791940596492E-2</c:v>
                </c:pt>
                <c:pt idx="16091">
                  <c:v>1.7688860730155676E-2</c:v>
                </c:pt>
                <c:pt idx="16092">
                  <c:v>1.7682427031250891E-2</c:v>
                </c:pt>
                <c:pt idx="16093">
                  <c:v>1.7536479463659164E-2</c:v>
                </c:pt>
                <c:pt idx="16094">
                  <c:v>1.749521085975439E-2</c:v>
                </c:pt>
                <c:pt idx="16095">
                  <c:v>1.7485861664859419E-2</c:v>
                </c:pt>
                <c:pt idx="16096">
                  <c:v>1.7469103124265098E-2</c:v>
                </c:pt>
                <c:pt idx="16097">
                  <c:v>1.7429977862888042E-2</c:v>
                </c:pt>
                <c:pt idx="16098">
                  <c:v>1.7399849681456518E-2</c:v>
                </c:pt>
                <c:pt idx="16099">
                  <c:v>1.7369199732108192E-2</c:v>
                </c:pt>
                <c:pt idx="16100">
                  <c:v>1.7229690215478904E-2</c:v>
                </c:pt>
                <c:pt idx="16101">
                  <c:v>1.717023592022264E-2</c:v>
                </c:pt>
                <c:pt idx="16102">
                  <c:v>1.716745426372043E-2</c:v>
                </c:pt>
                <c:pt idx="16103">
                  <c:v>1.7142017776271931E-2</c:v>
                </c:pt>
                <c:pt idx="16104">
                  <c:v>1.7016091471369788E-2</c:v>
                </c:pt>
                <c:pt idx="16105">
                  <c:v>1.6838372293343121E-2</c:v>
                </c:pt>
                <c:pt idx="16106">
                  <c:v>1.6836368026423555E-2</c:v>
                </c:pt>
                <c:pt idx="16107">
                  <c:v>1.6583500367544118E-2</c:v>
                </c:pt>
                <c:pt idx="16108">
                  <c:v>1.6420993471786889E-2</c:v>
                </c:pt>
                <c:pt idx="16109">
                  <c:v>1.6251241032093963E-2</c:v>
                </c:pt>
                <c:pt idx="16110">
                  <c:v>1.6244768966385062E-2</c:v>
                </c:pt>
                <c:pt idx="16111">
                  <c:v>1.6018887427730791E-2</c:v>
                </c:pt>
                <c:pt idx="16112">
                  <c:v>1.5914560418299181E-2</c:v>
                </c:pt>
                <c:pt idx="16113">
                  <c:v>1.5731726923245346E-2</c:v>
                </c:pt>
                <c:pt idx="16114">
                  <c:v>1.5580554210340452E-2</c:v>
                </c:pt>
                <c:pt idx="16115">
                  <c:v>1.5513259578281759E-2</c:v>
                </c:pt>
                <c:pt idx="16116">
                  <c:v>1.5396205435965059E-2</c:v>
                </c:pt>
                <c:pt idx="16117">
                  <c:v>1.5265340249881106E-2</c:v>
                </c:pt>
                <c:pt idx="16118">
                  <c:v>1.5205242009129228E-2</c:v>
                </c:pt>
                <c:pt idx="16119">
                  <c:v>1.5196267883765796E-2</c:v>
                </c:pt>
                <c:pt idx="16120">
                  <c:v>1.5096379514845161E-2</c:v>
                </c:pt>
                <c:pt idx="16121">
                  <c:v>1.5081165118649285E-2</c:v>
                </c:pt>
                <c:pt idx="16122">
                  <c:v>1.5046825735181221E-2</c:v>
                </c:pt>
                <c:pt idx="16123">
                  <c:v>1.5040143457522543E-2</c:v>
                </c:pt>
                <c:pt idx="16124">
                  <c:v>1.5037152323327778E-2</c:v>
                </c:pt>
                <c:pt idx="16125">
                  <c:v>1.4958575365550297E-2</c:v>
                </c:pt>
                <c:pt idx="16126">
                  <c:v>1.4958388855773806E-2</c:v>
                </c:pt>
                <c:pt idx="16127">
                  <c:v>1.4862992514555889E-2</c:v>
                </c:pt>
                <c:pt idx="16128">
                  <c:v>1.4816349774220056E-2</c:v>
                </c:pt>
                <c:pt idx="16129">
                  <c:v>1.4734386541352635E-2</c:v>
                </c:pt>
                <c:pt idx="16130">
                  <c:v>1.4641023385613907E-2</c:v>
                </c:pt>
                <c:pt idx="16131">
                  <c:v>1.4614804831940756E-2</c:v>
                </c:pt>
                <c:pt idx="16132">
                  <c:v>1.4545247885965082E-2</c:v>
                </c:pt>
                <c:pt idx="16133">
                  <c:v>1.447642082847201E-2</c:v>
                </c:pt>
                <c:pt idx="16134">
                  <c:v>1.4438944824047509E-2</c:v>
                </c:pt>
                <c:pt idx="16135">
                  <c:v>1.4317751746507974E-2</c:v>
                </c:pt>
                <c:pt idx="16136">
                  <c:v>1.4286472898015046E-2</c:v>
                </c:pt>
                <c:pt idx="16137">
                  <c:v>1.4134722531519154E-2</c:v>
                </c:pt>
                <c:pt idx="16138">
                  <c:v>1.403992702641885E-2</c:v>
                </c:pt>
                <c:pt idx="16139">
                  <c:v>1.3990725014365477E-2</c:v>
                </c:pt>
                <c:pt idx="16140">
                  <c:v>1.3984364023516176E-2</c:v>
                </c:pt>
                <c:pt idx="16141">
                  <c:v>1.3962782192961957E-2</c:v>
                </c:pt>
                <c:pt idx="16142">
                  <c:v>1.3914998598316186E-2</c:v>
                </c:pt>
                <c:pt idx="16143">
                  <c:v>1.3827998919444438E-2</c:v>
                </c:pt>
                <c:pt idx="16144">
                  <c:v>1.3773873923246929E-2</c:v>
                </c:pt>
                <c:pt idx="16145">
                  <c:v>1.3735567801009091E-2</c:v>
                </c:pt>
                <c:pt idx="16146">
                  <c:v>1.3643024969995185E-2</c:v>
                </c:pt>
                <c:pt idx="16147">
                  <c:v>1.3509011114275835E-2</c:v>
                </c:pt>
                <c:pt idx="16148">
                  <c:v>1.3507144862227427E-2</c:v>
                </c:pt>
                <c:pt idx="16149">
                  <c:v>1.3501627956798375E-2</c:v>
                </c:pt>
                <c:pt idx="16150">
                  <c:v>1.339513900818245E-2</c:v>
                </c:pt>
                <c:pt idx="16151">
                  <c:v>1.3377485078792727E-2</c:v>
                </c:pt>
                <c:pt idx="16152">
                  <c:v>1.3317059479257605E-2</c:v>
                </c:pt>
                <c:pt idx="16153">
                  <c:v>1.3205683937303847E-2</c:v>
                </c:pt>
                <c:pt idx="16154">
                  <c:v>1.3187154705716124E-2</c:v>
                </c:pt>
                <c:pt idx="16155">
                  <c:v>1.307469475410478E-2</c:v>
                </c:pt>
                <c:pt idx="16156">
                  <c:v>1.2624901290185987E-2</c:v>
                </c:pt>
                <c:pt idx="16157">
                  <c:v>1.2597983776088261E-2</c:v>
                </c:pt>
                <c:pt idx="16158">
                  <c:v>1.2400419323808257E-2</c:v>
                </c:pt>
                <c:pt idx="16159">
                  <c:v>1.2156386237682459E-2</c:v>
                </c:pt>
                <c:pt idx="16160">
                  <c:v>1.1848731185142762E-2</c:v>
                </c:pt>
                <c:pt idx="16161">
                  <c:v>1.1781072603421689E-2</c:v>
                </c:pt>
                <c:pt idx="16162">
                  <c:v>1.1474879180267924E-2</c:v>
                </c:pt>
                <c:pt idx="16163">
                  <c:v>1.1421194099604123E-2</c:v>
                </c:pt>
                <c:pt idx="16164">
                  <c:v>1.1410213932350661E-2</c:v>
                </c:pt>
                <c:pt idx="16165">
                  <c:v>1.1283167498676576E-2</c:v>
                </c:pt>
                <c:pt idx="16166">
                  <c:v>1.1225487938767308E-2</c:v>
                </c:pt>
                <c:pt idx="16167">
                  <c:v>1.1066827566070225E-2</c:v>
                </c:pt>
                <c:pt idx="16168">
                  <c:v>1.0968395640930401E-2</c:v>
                </c:pt>
                <c:pt idx="16169">
                  <c:v>1.0721792399296295E-2</c:v>
                </c:pt>
                <c:pt idx="16170">
                  <c:v>1.0585968109414106E-2</c:v>
                </c:pt>
                <c:pt idx="16171">
                  <c:v>1.0539489889115891E-2</c:v>
                </c:pt>
                <c:pt idx="16172">
                  <c:v>1.0522940984828621E-2</c:v>
                </c:pt>
                <c:pt idx="16173">
                  <c:v>1.0480063812553975E-2</c:v>
                </c:pt>
                <c:pt idx="16174">
                  <c:v>1.0399130412658166E-2</c:v>
                </c:pt>
                <c:pt idx="16175">
                  <c:v>1.0260410141652323E-2</c:v>
                </c:pt>
                <c:pt idx="16176">
                  <c:v>1.0176824000176018E-2</c:v>
                </c:pt>
                <c:pt idx="16177">
                  <c:v>9.8074996579093441E-3</c:v>
                </c:pt>
                <c:pt idx="16178">
                  <c:v>9.767114660371114E-3</c:v>
                </c:pt>
                <c:pt idx="16179">
                  <c:v>9.6293570681133776E-3</c:v>
                </c:pt>
                <c:pt idx="16180">
                  <c:v>9.5786762764832126E-3</c:v>
                </c:pt>
                <c:pt idx="16181">
                  <c:v>9.4470526467460673E-3</c:v>
                </c:pt>
                <c:pt idx="16182">
                  <c:v>9.0479375752750939E-3</c:v>
                </c:pt>
                <c:pt idx="16183">
                  <c:v>8.3176184007257778E-3</c:v>
                </c:pt>
                <c:pt idx="16184">
                  <c:v>7.8604074747620351E-3</c:v>
                </c:pt>
                <c:pt idx="16185">
                  <c:v>7.8477250058122047E-3</c:v>
                </c:pt>
                <c:pt idx="16186">
                  <c:v>7.6862689360279648E-3</c:v>
                </c:pt>
                <c:pt idx="16187">
                  <c:v>7.3077298619004787E-3</c:v>
                </c:pt>
                <c:pt idx="16188">
                  <c:v>6.9099887690161864E-3</c:v>
                </c:pt>
                <c:pt idx="16189">
                  <c:v>6.8155704229927979E-3</c:v>
                </c:pt>
                <c:pt idx="16190">
                  <c:v>6.3273472463077178E-3</c:v>
                </c:pt>
                <c:pt idx="16191">
                  <c:v>6.2452454923515631E-3</c:v>
                </c:pt>
                <c:pt idx="16192">
                  <c:v>5.0703547782019447E-3</c:v>
                </c:pt>
                <c:pt idx="16193">
                  <c:v>4.6265173930809299E-3</c:v>
                </c:pt>
                <c:pt idx="16194">
                  <c:v>3.7695521502331825E-3</c:v>
                </c:pt>
                <c:pt idx="16195">
                  <c:v>3.407482273986402E-3</c:v>
                </c:pt>
                <c:pt idx="16196">
                  <c:v>3.1816233896240333E-3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25-4B20-B957-62BDEB764BB0}"/>
            </c:ext>
          </c:extLst>
        </c:ser>
        <c:ser>
          <c:idx val="1"/>
          <c:order val="1"/>
          <c:tx>
            <c:v>Yield Strength-M1</c:v>
          </c:tx>
          <c:spPr>
            <a:ln w="1270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'S-S-PA10'!$H$2:$H$16198</c:f>
              <c:numCache>
                <c:formatCode>0.00E+00</c:formatCode>
                <c:ptCount val="16197"/>
                <c:pt idx="0">
                  <c:v>38.863672928282838</c:v>
                </c:pt>
                <c:pt idx="1">
                  <c:v>38.863672928282838</c:v>
                </c:pt>
                <c:pt idx="2">
                  <c:v>40.255140980840942</c:v>
                </c:pt>
                <c:pt idx="3">
                  <c:v>40.390438458326436</c:v>
                </c:pt>
                <c:pt idx="4">
                  <c:v>41.038849542536106</c:v>
                </c:pt>
                <c:pt idx="5">
                  <c:v>41.233262166551278</c:v>
                </c:pt>
                <c:pt idx="6">
                  <c:v>41.346800214923675</c:v>
                </c:pt>
                <c:pt idx="7">
                  <c:v>41.386427087674548</c:v>
                </c:pt>
                <c:pt idx="8">
                  <c:v>41.687872783768618</c:v>
                </c:pt>
                <c:pt idx="9">
                  <c:v>41.689984956203752</c:v>
                </c:pt>
                <c:pt idx="10">
                  <c:v>41.905350389873796</c:v>
                </c:pt>
                <c:pt idx="11">
                  <c:v>41.971295553347836</c:v>
                </c:pt>
                <c:pt idx="12">
                  <c:v>42.146281167100497</c:v>
                </c:pt>
                <c:pt idx="13">
                  <c:v>42.601106665751445</c:v>
                </c:pt>
                <c:pt idx="14">
                  <c:v>42.742647534896399</c:v>
                </c:pt>
                <c:pt idx="15">
                  <c:v>42.964693624837473</c:v>
                </c:pt>
                <c:pt idx="16">
                  <c:v>43.070742584364666</c:v>
                </c:pt>
                <c:pt idx="17">
                  <c:v>43.098416704361355</c:v>
                </c:pt>
                <c:pt idx="18">
                  <c:v>43.114363431774684</c:v>
                </c:pt>
                <c:pt idx="19">
                  <c:v>43.115973819987325</c:v>
                </c:pt>
                <c:pt idx="20">
                  <c:v>43.140939222947033</c:v>
                </c:pt>
                <c:pt idx="21">
                  <c:v>43.313187156085121</c:v>
                </c:pt>
                <c:pt idx="22">
                  <c:v>43.381114546397711</c:v>
                </c:pt>
                <c:pt idx="23">
                  <c:v>43.40208345472805</c:v>
                </c:pt>
                <c:pt idx="24">
                  <c:v>43.456905066031403</c:v>
                </c:pt>
                <c:pt idx="25">
                  <c:v>43.560019865661005</c:v>
                </c:pt>
                <c:pt idx="26">
                  <c:v>43.705354852382548</c:v>
                </c:pt>
                <c:pt idx="27">
                  <c:v>43.792673530644777</c:v>
                </c:pt>
                <c:pt idx="28">
                  <c:v>43.855403196191503</c:v>
                </c:pt>
                <c:pt idx="29">
                  <c:v>43.969892174853534</c:v>
                </c:pt>
                <c:pt idx="30">
                  <c:v>44.058537189941795</c:v>
                </c:pt>
                <c:pt idx="31">
                  <c:v>44.074595547568954</c:v>
                </c:pt>
                <c:pt idx="32">
                  <c:v>44.092161928202742</c:v>
                </c:pt>
                <c:pt idx="33">
                  <c:v>44.178085119209243</c:v>
                </c:pt>
                <c:pt idx="34">
                  <c:v>44.179905553399728</c:v>
                </c:pt>
                <c:pt idx="35">
                  <c:v>44.30321019577601</c:v>
                </c:pt>
                <c:pt idx="36">
                  <c:v>44.329487791371953</c:v>
                </c:pt>
                <c:pt idx="37">
                  <c:v>44.336532130178249</c:v>
                </c:pt>
                <c:pt idx="38">
                  <c:v>44.412775288112314</c:v>
                </c:pt>
                <c:pt idx="39">
                  <c:v>44.499104233082576</c:v>
                </c:pt>
                <c:pt idx="40">
                  <c:v>44.500499859663407</c:v>
                </c:pt>
                <c:pt idx="41">
                  <c:v>44.549309327474909</c:v>
                </c:pt>
                <c:pt idx="42">
                  <c:v>44.581214212575738</c:v>
                </c:pt>
                <c:pt idx="43">
                  <c:v>44.637987894667518</c:v>
                </c:pt>
                <c:pt idx="44">
                  <c:v>44.688494369977434</c:v>
                </c:pt>
                <c:pt idx="45">
                  <c:v>44.692495706514791</c:v>
                </c:pt>
                <c:pt idx="46">
                  <c:v>44.712524420198463</c:v>
                </c:pt>
                <c:pt idx="47">
                  <c:v>44.71789805551883</c:v>
                </c:pt>
                <c:pt idx="48">
                  <c:v>44.727376317729707</c:v>
                </c:pt>
                <c:pt idx="49">
                  <c:v>44.735997944845323</c:v>
                </c:pt>
                <c:pt idx="50">
                  <c:v>44.775594218153444</c:v>
                </c:pt>
                <c:pt idx="51">
                  <c:v>44.782637869225255</c:v>
                </c:pt>
                <c:pt idx="52">
                  <c:v>44.802717404515036</c:v>
                </c:pt>
                <c:pt idx="53">
                  <c:v>44.808130806767679</c:v>
                </c:pt>
                <c:pt idx="54">
                  <c:v>44.813707922170018</c:v>
                </c:pt>
                <c:pt idx="55">
                  <c:v>44.822006042549518</c:v>
                </c:pt>
                <c:pt idx="56">
                  <c:v>44.860635347828278</c:v>
                </c:pt>
                <c:pt idx="57">
                  <c:v>44.890105584879606</c:v>
                </c:pt>
                <c:pt idx="58">
                  <c:v>44.892272870591498</c:v>
                </c:pt>
                <c:pt idx="59">
                  <c:v>44.900099756966917</c:v>
                </c:pt>
                <c:pt idx="60">
                  <c:v>44.900106834897109</c:v>
                </c:pt>
                <c:pt idx="61">
                  <c:v>44.91989248214167</c:v>
                </c:pt>
                <c:pt idx="62">
                  <c:v>44.944087839429116</c:v>
                </c:pt>
                <c:pt idx="63">
                  <c:v>44.945756935753465</c:v>
                </c:pt>
                <c:pt idx="64">
                  <c:v>44.968831400655532</c:v>
                </c:pt>
                <c:pt idx="65">
                  <c:v>44.973464233834548</c:v>
                </c:pt>
                <c:pt idx="66">
                  <c:v>44.979732668941566</c:v>
                </c:pt>
                <c:pt idx="67">
                  <c:v>45.004733583704578</c:v>
                </c:pt>
                <c:pt idx="68">
                  <c:v>45.010000529544357</c:v>
                </c:pt>
                <c:pt idx="69">
                  <c:v>45.015853389899149</c:v>
                </c:pt>
                <c:pt idx="70">
                  <c:v>45.046259190269538</c:v>
                </c:pt>
                <c:pt idx="71">
                  <c:v>45.057064395849281</c:v>
                </c:pt>
                <c:pt idx="72">
                  <c:v>45.068812522894746</c:v>
                </c:pt>
                <c:pt idx="73">
                  <c:v>45.073893372397137</c:v>
                </c:pt>
                <c:pt idx="74">
                  <c:v>45.138837214125175</c:v>
                </c:pt>
                <c:pt idx="75">
                  <c:v>45.151722261398959</c:v>
                </c:pt>
                <c:pt idx="76">
                  <c:v>45.15760496999664</c:v>
                </c:pt>
                <c:pt idx="77">
                  <c:v>45.162176411652659</c:v>
                </c:pt>
                <c:pt idx="78">
                  <c:v>45.177153364983639</c:v>
                </c:pt>
                <c:pt idx="79">
                  <c:v>45.198427357629491</c:v>
                </c:pt>
                <c:pt idx="80">
                  <c:v>45.19879855867174</c:v>
                </c:pt>
                <c:pt idx="81">
                  <c:v>45.211950142038575</c:v>
                </c:pt>
                <c:pt idx="82">
                  <c:v>45.261241908821333</c:v>
                </c:pt>
                <c:pt idx="83">
                  <c:v>45.272983397474093</c:v>
                </c:pt>
                <c:pt idx="84">
                  <c:v>45.280971422319453</c:v>
                </c:pt>
                <c:pt idx="85">
                  <c:v>45.284412698963578</c:v>
                </c:pt>
                <c:pt idx="86">
                  <c:v>45.314467130830806</c:v>
                </c:pt>
                <c:pt idx="87">
                  <c:v>45.325791699740051</c:v>
                </c:pt>
                <c:pt idx="88">
                  <c:v>45.363323614669525</c:v>
                </c:pt>
                <c:pt idx="89">
                  <c:v>45.367335134558729</c:v>
                </c:pt>
                <c:pt idx="90">
                  <c:v>45.374341896221694</c:v>
                </c:pt>
                <c:pt idx="91">
                  <c:v>45.393845003880401</c:v>
                </c:pt>
                <c:pt idx="92">
                  <c:v>45.396298112043837</c:v>
                </c:pt>
                <c:pt idx="93">
                  <c:v>45.3991120463645</c:v>
                </c:pt>
                <c:pt idx="94">
                  <c:v>45.402938659066223</c:v>
                </c:pt>
                <c:pt idx="95">
                  <c:v>45.421126282177184</c:v>
                </c:pt>
                <c:pt idx="96">
                  <c:v>45.431651838769533</c:v>
                </c:pt>
                <c:pt idx="97">
                  <c:v>45.437484649872623</c:v>
                </c:pt>
                <c:pt idx="98">
                  <c:v>45.437491964732388</c:v>
                </c:pt>
                <c:pt idx="99">
                  <c:v>45.45787858148816</c:v>
                </c:pt>
                <c:pt idx="100">
                  <c:v>45.458085247333273</c:v>
                </c:pt>
                <c:pt idx="101">
                  <c:v>45.461354140472572</c:v>
                </c:pt>
                <c:pt idx="102">
                  <c:v>45.475037660090535</c:v>
                </c:pt>
                <c:pt idx="103">
                  <c:v>45.487840327716277</c:v>
                </c:pt>
                <c:pt idx="104">
                  <c:v>45.497183437398199</c:v>
                </c:pt>
                <c:pt idx="105">
                  <c:v>45.504370537621071</c:v>
                </c:pt>
                <c:pt idx="106">
                  <c:v>45.516803464611499</c:v>
                </c:pt>
                <c:pt idx="107">
                  <c:v>45.517697393719942</c:v>
                </c:pt>
                <c:pt idx="108">
                  <c:v>45.538384146905308</c:v>
                </c:pt>
                <c:pt idx="109">
                  <c:v>45.580787626056768</c:v>
                </c:pt>
                <c:pt idx="110">
                  <c:v>45.593055099911751</c:v>
                </c:pt>
                <c:pt idx="111">
                  <c:v>45.626204181440045</c:v>
                </c:pt>
                <c:pt idx="112">
                  <c:v>45.631332842941859</c:v>
                </c:pt>
                <c:pt idx="113">
                  <c:v>45.635886901797612</c:v>
                </c:pt>
                <c:pt idx="114">
                  <c:v>45.638541402763259</c:v>
                </c:pt>
                <c:pt idx="115">
                  <c:v>45.67677753215569</c:v>
                </c:pt>
                <c:pt idx="116">
                  <c:v>45.677268579988819</c:v>
                </c:pt>
                <c:pt idx="117">
                  <c:v>45.699373990031475</c:v>
                </c:pt>
                <c:pt idx="118">
                  <c:v>45.711392600807564</c:v>
                </c:pt>
                <c:pt idx="119">
                  <c:v>45.731036632746807</c:v>
                </c:pt>
                <c:pt idx="120">
                  <c:v>45.738576478661706</c:v>
                </c:pt>
                <c:pt idx="121">
                  <c:v>45.742243801396725</c:v>
                </c:pt>
                <c:pt idx="122">
                  <c:v>45.772620581429159</c:v>
                </c:pt>
                <c:pt idx="123">
                  <c:v>45.777007511652307</c:v>
                </c:pt>
                <c:pt idx="124">
                  <c:v>45.800531703043255</c:v>
                </c:pt>
                <c:pt idx="125">
                  <c:v>45.826962916917907</c:v>
                </c:pt>
                <c:pt idx="126">
                  <c:v>45.844117978039023</c:v>
                </c:pt>
                <c:pt idx="127">
                  <c:v>45.887797368308874</c:v>
                </c:pt>
                <c:pt idx="128">
                  <c:v>45.887808936296594</c:v>
                </c:pt>
                <c:pt idx="129">
                  <c:v>45.900604048044904</c:v>
                </c:pt>
                <c:pt idx="130">
                  <c:v>45.900871120140621</c:v>
                </c:pt>
                <c:pt idx="131">
                  <c:v>45.926461799579819</c:v>
                </c:pt>
                <c:pt idx="132">
                  <c:v>45.946834378219506</c:v>
                </c:pt>
                <c:pt idx="133">
                  <c:v>45.953990566089431</c:v>
                </c:pt>
                <c:pt idx="134">
                  <c:v>45.956291124728857</c:v>
                </c:pt>
                <c:pt idx="135">
                  <c:v>45.968109958330508</c:v>
                </c:pt>
                <c:pt idx="136">
                  <c:v>45.972475251903525</c:v>
                </c:pt>
                <c:pt idx="137">
                  <c:v>45.994298735433006</c:v>
                </c:pt>
                <c:pt idx="138">
                  <c:v>46.003302122765199</c:v>
                </c:pt>
                <c:pt idx="139">
                  <c:v>46.025795132732263</c:v>
                </c:pt>
                <c:pt idx="140">
                  <c:v>46.026484104936756</c:v>
                </c:pt>
                <c:pt idx="141">
                  <c:v>46.041560479750721</c:v>
                </c:pt>
                <c:pt idx="142">
                  <c:v>46.046616960535438</c:v>
                </c:pt>
                <c:pt idx="143">
                  <c:v>46.047303845690003</c:v>
                </c:pt>
                <c:pt idx="144">
                  <c:v>46.05110207560142</c:v>
                </c:pt>
                <c:pt idx="145">
                  <c:v>46.05196682992095</c:v>
                </c:pt>
                <c:pt idx="146">
                  <c:v>46.072076272935448</c:v>
                </c:pt>
                <c:pt idx="147">
                  <c:v>46.078392319836119</c:v>
                </c:pt>
                <c:pt idx="148">
                  <c:v>46.086157740432853</c:v>
                </c:pt>
                <c:pt idx="149">
                  <c:v>46.114018372176574</c:v>
                </c:pt>
                <c:pt idx="150">
                  <c:v>46.135202009267054</c:v>
                </c:pt>
                <c:pt idx="151">
                  <c:v>46.15116267407555</c:v>
                </c:pt>
                <c:pt idx="152">
                  <c:v>46.152651055418403</c:v>
                </c:pt>
                <c:pt idx="153">
                  <c:v>46.160665194921876</c:v>
                </c:pt>
                <c:pt idx="154">
                  <c:v>46.16271441987621</c:v>
                </c:pt>
                <c:pt idx="155">
                  <c:v>46.182218514953064</c:v>
                </c:pt>
                <c:pt idx="156">
                  <c:v>46.189288028817188</c:v>
                </c:pt>
                <c:pt idx="157">
                  <c:v>46.194311988698971</c:v>
                </c:pt>
                <c:pt idx="158">
                  <c:v>46.21591106901333</c:v>
                </c:pt>
                <c:pt idx="159">
                  <c:v>46.219496691713601</c:v>
                </c:pt>
                <c:pt idx="160">
                  <c:v>46.231750081631169</c:v>
                </c:pt>
                <c:pt idx="161">
                  <c:v>46.266846586933667</c:v>
                </c:pt>
                <c:pt idx="162">
                  <c:v>46.29066250238958</c:v>
                </c:pt>
                <c:pt idx="163">
                  <c:v>46.300885600077223</c:v>
                </c:pt>
                <c:pt idx="164">
                  <c:v>46.308265080284322</c:v>
                </c:pt>
                <c:pt idx="165">
                  <c:v>46.308890690116279</c:v>
                </c:pt>
                <c:pt idx="166">
                  <c:v>46.320453537816547</c:v>
                </c:pt>
                <c:pt idx="167">
                  <c:v>46.339852733882246</c:v>
                </c:pt>
                <c:pt idx="168">
                  <c:v>46.348877864520958</c:v>
                </c:pt>
                <c:pt idx="169">
                  <c:v>46.357024347635097</c:v>
                </c:pt>
                <c:pt idx="170">
                  <c:v>46.367887344925727</c:v>
                </c:pt>
                <c:pt idx="171">
                  <c:v>46.376758803180564</c:v>
                </c:pt>
                <c:pt idx="172">
                  <c:v>46.3788547268191</c:v>
                </c:pt>
                <c:pt idx="173">
                  <c:v>46.387548524299319</c:v>
                </c:pt>
                <c:pt idx="174">
                  <c:v>46.405633429034154</c:v>
                </c:pt>
                <c:pt idx="175">
                  <c:v>46.420260986322006</c:v>
                </c:pt>
                <c:pt idx="176">
                  <c:v>46.428491705572085</c:v>
                </c:pt>
                <c:pt idx="177">
                  <c:v>46.431347168578029</c:v>
                </c:pt>
                <c:pt idx="178">
                  <c:v>46.434422768992107</c:v>
                </c:pt>
                <c:pt idx="179">
                  <c:v>46.440236071167014</c:v>
                </c:pt>
                <c:pt idx="180">
                  <c:v>46.45597618539</c:v>
                </c:pt>
                <c:pt idx="181">
                  <c:v>46.456091900438842</c:v>
                </c:pt>
                <c:pt idx="182">
                  <c:v>46.458783184066604</c:v>
                </c:pt>
                <c:pt idx="183">
                  <c:v>46.461129950304517</c:v>
                </c:pt>
                <c:pt idx="184">
                  <c:v>46.475779537782245</c:v>
                </c:pt>
                <c:pt idx="185">
                  <c:v>46.479448435757249</c:v>
                </c:pt>
                <c:pt idx="186">
                  <c:v>46.480360648707482</c:v>
                </c:pt>
                <c:pt idx="187">
                  <c:v>46.4818116269551</c:v>
                </c:pt>
                <c:pt idx="188">
                  <c:v>46.494155893968454</c:v>
                </c:pt>
                <c:pt idx="189">
                  <c:v>46.499046438982099</c:v>
                </c:pt>
                <c:pt idx="190">
                  <c:v>46.522705267473867</c:v>
                </c:pt>
                <c:pt idx="191">
                  <c:v>46.526288214971764</c:v>
                </c:pt>
                <c:pt idx="192">
                  <c:v>46.527138312184512</c:v>
                </c:pt>
                <c:pt idx="193">
                  <c:v>46.527804599958451</c:v>
                </c:pt>
                <c:pt idx="194">
                  <c:v>46.529863241702174</c:v>
                </c:pt>
                <c:pt idx="195">
                  <c:v>46.538370393344699</c:v>
                </c:pt>
                <c:pt idx="196">
                  <c:v>46.544826988009113</c:v>
                </c:pt>
                <c:pt idx="197">
                  <c:v>46.558465667326033</c:v>
                </c:pt>
                <c:pt idx="198">
                  <c:v>46.570330145496598</c:v>
                </c:pt>
                <c:pt idx="199">
                  <c:v>46.572793197562632</c:v>
                </c:pt>
                <c:pt idx="200">
                  <c:v>46.574602630339463</c:v>
                </c:pt>
                <c:pt idx="201">
                  <c:v>46.581019832117967</c:v>
                </c:pt>
                <c:pt idx="202">
                  <c:v>46.587359390809667</c:v>
                </c:pt>
                <c:pt idx="203">
                  <c:v>46.591119490839887</c:v>
                </c:pt>
                <c:pt idx="204">
                  <c:v>46.591191915746982</c:v>
                </c:pt>
                <c:pt idx="205">
                  <c:v>46.594401328667516</c:v>
                </c:pt>
                <c:pt idx="206">
                  <c:v>46.604626401110792</c:v>
                </c:pt>
                <c:pt idx="207">
                  <c:v>46.606455644220262</c:v>
                </c:pt>
                <c:pt idx="208">
                  <c:v>46.616398764169716</c:v>
                </c:pt>
                <c:pt idx="209">
                  <c:v>46.617651482442859</c:v>
                </c:pt>
                <c:pt idx="210">
                  <c:v>46.627473751561801</c:v>
                </c:pt>
                <c:pt idx="211">
                  <c:v>46.630843603136235</c:v>
                </c:pt>
                <c:pt idx="212">
                  <c:v>46.640307626166951</c:v>
                </c:pt>
                <c:pt idx="213">
                  <c:v>46.645787884454322</c:v>
                </c:pt>
                <c:pt idx="214">
                  <c:v>46.666958625494644</c:v>
                </c:pt>
                <c:pt idx="215">
                  <c:v>46.668552496484388</c:v>
                </c:pt>
                <c:pt idx="216">
                  <c:v>46.680419895108734</c:v>
                </c:pt>
                <c:pt idx="217">
                  <c:v>46.690086758155843</c:v>
                </c:pt>
                <c:pt idx="218">
                  <c:v>46.69500232412144</c:v>
                </c:pt>
                <c:pt idx="219">
                  <c:v>46.696927261532963</c:v>
                </c:pt>
                <c:pt idx="220">
                  <c:v>46.697214207014511</c:v>
                </c:pt>
                <c:pt idx="221">
                  <c:v>46.71435961012574</c:v>
                </c:pt>
                <c:pt idx="222">
                  <c:v>46.721581155200759</c:v>
                </c:pt>
                <c:pt idx="223">
                  <c:v>46.72524139137186</c:v>
                </c:pt>
                <c:pt idx="224">
                  <c:v>46.737031066449831</c:v>
                </c:pt>
                <c:pt idx="225">
                  <c:v>46.740490761025789</c:v>
                </c:pt>
                <c:pt idx="226">
                  <c:v>46.742282301465018</c:v>
                </c:pt>
                <c:pt idx="227">
                  <c:v>46.754569938687027</c:v>
                </c:pt>
                <c:pt idx="228">
                  <c:v>46.765441634915987</c:v>
                </c:pt>
                <c:pt idx="229">
                  <c:v>46.769120387365881</c:v>
                </c:pt>
                <c:pt idx="230">
                  <c:v>46.771452775819782</c:v>
                </c:pt>
                <c:pt idx="231">
                  <c:v>46.773808714056109</c:v>
                </c:pt>
                <c:pt idx="232">
                  <c:v>46.780396280088247</c:v>
                </c:pt>
                <c:pt idx="233">
                  <c:v>46.788823643093664</c:v>
                </c:pt>
                <c:pt idx="234">
                  <c:v>46.792096588607237</c:v>
                </c:pt>
                <c:pt idx="235">
                  <c:v>46.796699608142035</c:v>
                </c:pt>
                <c:pt idx="236">
                  <c:v>46.796847541832193</c:v>
                </c:pt>
                <c:pt idx="237">
                  <c:v>46.805132567491391</c:v>
                </c:pt>
                <c:pt idx="238">
                  <c:v>46.812577732428991</c:v>
                </c:pt>
                <c:pt idx="239">
                  <c:v>46.813112542715132</c:v>
                </c:pt>
                <c:pt idx="240">
                  <c:v>46.820481214757343</c:v>
                </c:pt>
                <c:pt idx="241">
                  <c:v>46.838535521100141</c:v>
                </c:pt>
                <c:pt idx="242">
                  <c:v>46.839774336527199</c:v>
                </c:pt>
                <c:pt idx="243">
                  <c:v>46.841435758572317</c:v>
                </c:pt>
                <c:pt idx="244">
                  <c:v>46.85440483515687</c:v>
                </c:pt>
                <c:pt idx="245">
                  <c:v>46.865725473638577</c:v>
                </c:pt>
                <c:pt idx="246">
                  <c:v>46.870298623551598</c:v>
                </c:pt>
                <c:pt idx="247">
                  <c:v>46.874704915135354</c:v>
                </c:pt>
                <c:pt idx="248">
                  <c:v>46.875004004772777</c:v>
                </c:pt>
                <c:pt idx="249">
                  <c:v>46.881321844009513</c:v>
                </c:pt>
                <c:pt idx="250">
                  <c:v>46.890680213880295</c:v>
                </c:pt>
                <c:pt idx="251">
                  <c:v>46.892449625925252</c:v>
                </c:pt>
                <c:pt idx="252">
                  <c:v>46.898580926471233</c:v>
                </c:pt>
                <c:pt idx="253">
                  <c:v>46.903390335388039</c:v>
                </c:pt>
                <c:pt idx="254">
                  <c:v>46.90378309285957</c:v>
                </c:pt>
                <c:pt idx="255">
                  <c:v>46.904257276554134</c:v>
                </c:pt>
                <c:pt idx="256">
                  <c:v>46.91349599663468</c:v>
                </c:pt>
                <c:pt idx="257">
                  <c:v>46.915648454845055</c:v>
                </c:pt>
                <c:pt idx="258">
                  <c:v>46.922563471919915</c:v>
                </c:pt>
                <c:pt idx="259">
                  <c:v>46.927594200237287</c:v>
                </c:pt>
                <c:pt idx="260">
                  <c:v>46.936363834163259</c:v>
                </c:pt>
                <c:pt idx="261">
                  <c:v>46.948986558471105</c:v>
                </c:pt>
                <c:pt idx="262">
                  <c:v>46.966225224884013</c:v>
                </c:pt>
                <c:pt idx="263">
                  <c:v>46.966984259564171</c:v>
                </c:pt>
                <c:pt idx="264">
                  <c:v>46.970226713343081</c:v>
                </c:pt>
                <c:pt idx="265">
                  <c:v>46.973597753615437</c:v>
                </c:pt>
                <c:pt idx="266">
                  <c:v>46.974291440806503</c:v>
                </c:pt>
                <c:pt idx="267">
                  <c:v>46.977578098029973</c:v>
                </c:pt>
                <c:pt idx="268">
                  <c:v>46.98379706937969</c:v>
                </c:pt>
                <c:pt idx="269">
                  <c:v>46.992506022392739</c:v>
                </c:pt>
                <c:pt idx="270">
                  <c:v>47.006567242443118</c:v>
                </c:pt>
                <c:pt idx="271">
                  <c:v>47.007560005327477</c:v>
                </c:pt>
                <c:pt idx="272">
                  <c:v>47.008205565083514</c:v>
                </c:pt>
                <c:pt idx="273">
                  <c:v>47.030982911673298</c:v>
                </c:pt>
                <c:pt idx="274">
                  <c:v>47.049752485767776</c:v>
                </c:pt>
                <c:pt idx="275">
                  <c:v>47.052149406084553</c:v>
                </c:pt>
                <c:pt idx="276">
                  <c:v>47.052586743165485</c:v>
                </c:pt>
                <c:pt idx="277">
                  <c:v>47.053852841047856</c:v>
                </c:pt>
                <c:pt idx="278">
                  <c:v>47.055019595780387</c:v>
                </c:pt>
                <c:pt idx="279">
                  <c:v>47.056243766486901</c:v>
                </c:pt>
                <c:pt idx="280">
                  <c:v>47.058199911614437</c:v>
                </c:pt>
                <c:pt idx="281">
                  <c:v>47.061148033907308</c:v>
                </c:pt>
                <c:pt idx="282">
                  <c:v>47.064100179657721</c:v>
                </c:pt>
                <c:pt idx="283">
                  <c:v>47.067508878608997</c:v>
                </c:pt>
                <c:pt idx="284">
                  <c:v>47.087064349623631</c:v>
                </c:pt>
                <c:pt idx="285">
                  <c:v>47.091452476035229</c:v>
                </c:pt>
                <c:pt idx="286">
                  <c:v>47.091677796385156</c:v>
                </c:pt>
                <c:pt idx="287">
                  <c:v>47.093073157964149</c:v>
                </c:pt>
                <c:pt idx="288">
                  <c:v>47.095255819632357</c:v>
                </c:pt>
                <c:pt idx="289">
                  <c:v>47.095404722733555</c:v>
                </c:pt>
                <c:pt idx="290">
                  <c:v>47.103551402508607</c:v>
                </c:pt>
                <c:pt idx="291">
                  <c:v>47.109524494210035</c:v>
                </c:pt>
                <c:pt idx="292">
                  <c:v>47.110252964649419</c:v>
                </c:pt>
                <c:pt idx="293">
                  <c:v>47.118157485978905</c:v>
                </c:pt>
                <c:pt idx="294">
                  <c:v>47.118200025924949</c:v>
                </c:pt>
                <c:pt idx="295">
                  <c:v>47.127874227119641</c:v>
                </c:pt>
                <c:pt idx="296">
                  <c:v>47.130838304155048</c:v>
                </c:pt>
                <c:pt idx="297">
                  <c:v>47.142335635117028</c:v>
                </c:pt>
                <c:pt idx="298">
                  <c:v>47.161085512498026</c:v>
                </c:pt>
                <c:pt idx="299">
                  <c:v>47.165996352667293</c:v>
                </c:pt>
                <c:pt idx="300">
                  <c:v>47.168330303700778</c:v>
                </c:pt>
                <c:pt idx="301">
                  <c:v>47.169176453164006</c:v>
                </c:pt>
                <c:pt idx="302">
                  <c:v>47.173027258257186</c:v>
                </c:pt>
                <c:pt idx="303">
                  <c:v>47.175669411292056</c:v>
                </c:pt>
                <c:pt idx="304">
                  <c:v>47.178625798177272</c:v>
                </c:pt>
                <c:pt idx="305">
                  <c:v>47.185996418690372</c:v>
                </c:pt>
                <c:pt idx="306">
                  <c:v>47.187114114780869</c:v>
                </c:pt>
                <c:pt idx="307">
                  <c:v>47.199160593428196</c:v>
                </c:pt>
                <c:pt idx="308">
                  <c:v>47.204888667842027</c:v>
                </c:pt>
                <c:pt idx="309">
                  <c:v>47.212121364253903</c:v>
                </c:pt>
                <c:pt idx="310">
                  <c:v>47.212655519026299</c:v>
                </c:pt>
                <c:pt idx="311">
                  <c:v>47.213927110845347</c:v>
                </c:pt>
                <c:pt idx="312">
                  <c:v>47.220402680395836</c:v>
                </c:pt>
                <c:pt idx="313">
                  <c:v>47.224593475132522</c:v>
                </c:pt>
                <c:pt idx="314">
                  <c:v>47.229739956569972</c:v>
                </c:pt>
                <c:pt idx="315">
                  <c:v>47.23165371230607</c:v>
                </c:pt>
                <c:pt idx="316">
                  <c:v>47.240783632255223</c:v>
                </c:pt>
                <c:pt idx="317">
                  <c:v>47.243843941471134</c:v>
                </c:pt>
                <c:pt idx="318">
                  <c:v>47.25489813688192</c:v>
                </c:pt>
                <c:pt idx="319">
                  <c:v>47.270767662825108</c:v>
                </c:pt>
                <c:pt idx="320">
                  <c:v>47.270855486552136</c:v>
                </c:pt>
                <c:pt idx="321">
                  <c:v>47.283652742340635</c:v>
                </c:pt>
                <c:pt idx="322">
                  <c:v>47.287832007636062</c:v>
                </c:pt>
                <c:pt idx="323">
                  <c:v>47.29219177799299</c:v>
                </c:pt>
                <c:pt idx="324">
                  <c:v>47.301632793828773</c:v>
                </c:pt>
                <c:pt idx="325">
                  <c:v>47.302758598273833</c:v>
                </c:pt>
                <c:pt idx="326">
                  <c:v>47.317772300702813</c:v>
                </c:pt>
                <c:pt idx="327">
                  <c:v>47.320399606298913</c:v>
                </c:pt>
                <c:pt idx="328">
                  <c:v>47.328972717587405</c:v>
                </c:pt>
                <c:pt idx="329">
                  <c:v>47.331418417314246</c:v>
                </c:pt>
                <c:pt idx="330">
                  <c:v>47.336310621146623</c:v>
                </c:pt>
                <c:pt idx="331">
                  <c:v>47.336316423915463</c:v>
                </c:pt>
                <c:pt idx="332">
                  <c:v>47.343097812855845</c:v>
                </c:pt>
                <c:pt idx="333">
                  <c:v>47.353638049583537</c:v>
                </c:pt>
                <c:pt idx="334">
                  <c:v>47.358772721860944</c:v>
                </c:pt>
                <c:pt idx="335">
                  <c:v>47.38716245653476</c:v>
                </c:pt>
                <c:pt idx="336">
                  <c:v>47.387897548081916</c:v>
                </c:pt>
                <c:pt idx="337">
                  <c:v>47.389679086545193</c:v>
                </c:pt>
                <c:pt idx="338">
                  <c:v>47.390293013174229</c:v>
                </c:pt>
                <c:pt idx="339">
                  <c:v>47.393951834154045</c:v>
                </c:pt>
                <c:pt idx="340">
                  <c:v>47.397164714798961</c:v>
                </c:pt>
                <c:pt idx="341">
                  <c:v>47.401076755131683</c:v>
                </c:pt>
                <c:pt idx="342">
                  <c:v>47.404280343451425</c:v>
                </c:pt>
                <c:pt idx="343">
                  <c:v>47.404977863672158</c:v>
                </c:pt>
                <c:pt idx="344">
                  <c:v>47.406975348631008</c:v>
                </c:pt>
                <c:pt idx="345">
                  <c:v>47.407108696226878</c:v>
                </c:pt>
                <c:pt idx="346">
                  <c:v>47.407611341705689</c:v>
                </c:pt>
                <c:pt idx="347">
                  <c:v>47.408784563132386</c:v>
                </c:pt>
                <c:pt idx="348">
                  <c:v>47.423924803757004</c:v>
                </c:pt>
                <c:pt idx="349">
                  <c:v>47.429212957588391</c:v>
                </c:pt>
                <c:pt idx="350">
                  <c:v>47.430773716615008</c:v>
                </c:pt>
                <c:pt idx="351">
                  <c:v>47.437120584653528</c:v>
                </c:pt>
                <c:pt idx="352">
                  <c:v>47.438815007489687</c:v>
                </c:pt>
                <c:pt idx="353">
                  <c:v>47.442060642419797</c:v>
                </c:pt>
                <c:pt idx="354">
                  <c:v>47.443502829859696</c:v>
                </c:pt>
                <c:pt idx="355">
                  <c:v>47.444683471936074</c:v>
                </c:pt>
                <c:pt idx="356">
                  <c:v>47.447538815024259</c:v>
                </c:pt>
                <c:pt idx="357">
                  <c:v>47.448731252080478</c:v>
                </c:pt>
                <c:pt idx="358">
                  <c:v>47.450463761719782</c:v>
                </c:pt>
                <c:pt idx="359">
                  <c:v>47.470931138322221</c:v>
                </c:pt>
                <c:pt idx="360">
                  <c:v>47.472302737255895</c:v>
                </c:pt>
                <c:pt idx="361">
                  <c:v>47.481689959139402</c:v>
                </c:pt>
                <c:pt idx="362">
                  <c:v>47.483155295531624</c:v>
                </c:pt>
                <c:pt idx="363">
                  <c:v>47.485026337809508</c:v>
                </c:pt>
                <c:pt idx="364">
                  <c:v>47.485113708418623</c:v>
                </c:pt>
                <c:pt idx="365">
                  <c:v>47.489937032970758</c:v>
                </c:pt>
                <c:pt idx="366">
                  <c:v>47.490283788335773</c:v>
                </c:pt>
                <c:pt idx="367">
                  <c:v>47.494216414151509</c:v>
                </c:pt>
                <c:pt idx="368">
                  <c:v>47.496663457078263</c:v>
                </c:pt>
                <c:pt idx="369">
                  <c:v>47.506940192265382</c:v>
                </c:pt>
                <c:pt idx="370">
                  <c:v>47.508097267529934</c:v>
                </c:pt>
                <c:pt idx="371">
                  <c:v>47.509627432872101</c:v>
                </c:pt>
                <c:pt idx="372">
                  <c:v>47.514311624035081</c:v>
                </c:pt>
                <c:pt idx="373">
                  <c:v>47.516307060475299</c:v>
                </c:pt>
                <c:pt idx="374">
                  <c:v>47.525729632275116</c:v>
                </c:pt>
                <c:pt idx="375">
                  <c:v>47.528631945347286</c:v>
                </c:pt>
                <c:pt idx="376">
                  <c:v>47.530641186278885</c:v>
                </c:pt>
                <c:pt idx="377">
                  <c:v>47.534428021322142</c:v>
                </c:pt>
                <c:pt idx="378">
                  <c:v>47.536720923524989</c:v>
                </c:pt>
                <c:pt idx="379">
                  <c:v>47.538485833872386</c:v>
                </c:pt>
                <c:pt idx="380">
                  <c:v>47.540636570987672</c:v>
                </c:pt>
                <c:pt idx="381">
                  <c:v>47.546804111182794</c:v>
                </c:pt>
                <c:pt idx="382">
                  <c:v>47.551463989943073</c:v>
                </c:pt>
                <c:pt idx="383">
                  <c:v>47.560420732661136</c:v>
                </c:pt>
                <c:pt idx="384">
                  <c:v>47.566990932377045</c:v>
                </c:pt>
                <c:pt idx="385">
                  <c:v>47.56854509188743</c:v>
                </c:pt>
                <c:pt idx="386">
                  <c:v>47.570461513482833</c:v>
                </c:pt>
                <c:pt idx="387">
                  <c:v>47.574808663311529</c:v>
                </c:pt>
                <c:pt idx="388">
                  <c:v>47.575660169652501</c:v>
                </c:pt>
                <c:pt idx="389">
                  <c:v>47.577335678089298</c:v>
                </c:pt>
                <c:pt idx="390">
                  <c:v>47.580291476217504</c:v>
                </c:pt>
                <c:pt idx="391">
                  <c:v>47.580872395476547</c:v>
                </c:pt>
                <c:pt idx="392">
                  <c:v>47.58181726002465</c:v>
                </c:pt>
                <c:pt idx="393">
                  <c:v>47.586594784562116</c:v>
                </c:pt>
                <c:pt idx="394">
                  <c:v>47.599858743087999</c:v>
                </c:pt>
                <c:pt idx="395">
                  <c:v>47.602102600329346</c:v>
                </c:pt>
                <c:pt idx="396">
                  <c:v>47.602664516120029</c:v>
                </c:pt>
                <c:pt idx="397">
                  <c:v>47.605995167177177</c:v>
                </c:pt>
                <c:pt idx="398">
                  <c:v>47.616130324212442</c:v>
                </c:pt>
                <c:pt idx="399">
                  <c:v>47.617446351709702</c:v>
                </c:pt>
                <c:pt idx="400">
                  <c:v>47.621207438729385</c:v>
                </c:pt>
                <c:pt idx="401">
                  <c:v>47.621693196688497</c:v>
                </c:pt>
                <c:pt idx="402">
                  <c:v>47.627663757577004</c:v>
                </c:pt>
                <c:pt idx="403">
                  <c:v>47.641040276328738</c:v>
                </c:pt>
                <c:pt idx="404">
                  <c:v>47.644573780185702</c:v>
                </c:pt>
                <c:pt idx="405">
                  <c:v>47.644927446359219</c:v>
                </c:pt>
                <c:pt idx="406">
                  <c:v>47.657526329780914</c:v>
                </c:pt>
                <c:pt idx="407">
                  <c:v>47.663080530437568</c:v>
                </c:pt>
                <c:pt idx="408">
                  <c:v>47.664288418720908</c:v>
                </c:pt>
                <c:pt idx="409">
                  <c:v>47.666296410841483</c:v>
                </c:pt>
                <c:pt idx="410">
                  <c:v>47.667614147153635</c:v>
                </c:pt>
                <c:pt idx="411">
                  <c:v>47.668576540276135</c:v>
                </c:pt>
                <c:pt idx="412">
                  <c:v>47.668912654661838</c:v>
                </c:pt>
                <c:pt idx="413">
                  <c:v>47.670502682509969</c:v>
                </c:pt>
                <c:pt idx="414">
                  <c:v>47.67794442362451</c:v>
                </c:pt>
                <c:pt idx="415">
                  <c:v>47.6815790257359</c:v>
                </c:pt>
                <c:pt idx="416">
                  <c:v>47.685430824782898</c:v>
                </c:pt>
                <c:pt idx="417">
                  <c:v>47.686384378317626</c:v>
                </c:pt>
                <c:pt idx="418">
                  <c:v>47.686892360705052</c:v>
                </c:pt>
                <c:pt idx="419">
                  <c:v>47.687882683594019</c:v>
                </c:pt>
                <c:pt idx="420">
                  <c:v>47.688138398851528</c:v>
                </c:pt>
                <c:pt idx="421">
                  <c:v>47.692107517959094</c:v>
                </c:pt>
                <c:pt idx="422">
                  <c:v>47.702082336089497</c:v>
                </c:pt>
                <c:pt idx="423">
                  <c:v>47.704078613687436</c:v>
                </c:pt>
                <c:pt idx="424">
                  <c:v>47.707800155526357</c:v>
                </c:pt>
                <c:pt idx="425">
                  <c:v>47.714453235282498</c:v>
                </c:pt>
                <c:pt idx="426">
                  <c:v>47.715515812461341</c:v>
                </c:pt>
                <c:pt idx="427">
                  <c:v>47.716579736280039</c:v>
                </c:pt>
                <c:pt idx="428">
                  <c:v>47.717523362929455</c:v>
                </c:pt>
                <c:pt idx="429">
                  <c:v>47.718683720430278</c:v>
                </c:pt>
                <c:pt idx="430">
                  <c:v>47.721165170214938</c:v>
                </c:pt>
                <c:pt idx="431">
                  <c:v>47.722648770867828</c:v>
                </c:pt>
                <c:pt idx="432">
                  <c:v>47.730637970475534</c:v>
                </c:pt>
                <c:pt idx="433">
                  <c:v>47.733679167980462</c:v>
                </c:pt>
                <c:pt idx="434">
                  <c:v>47.736814831027132</c:v>
                </c:pt>
                <c:pt idx="435">
                  <c:v>47.741783888631218</c:v>
                </c:pt>
                <c:pt idx="436">
                  <c:v>47.744169682699436</c:v>
                </c:pt>
                <c:pt idx="437">
                  <c:v>47.749769609023801</c:v>
                </c:pt>
                <c:pt idx="438">
                  <c:v>47.750861627197381</c:v>
                </c:pt>
                <c:pt idx="439">
                  <c:v>47.754773985009145</c:v>
                </c:pt>
                <c:pt idx="440">
                  <c:v>47.756003669006049</c:v>
                </c:pt>
                <c:pt idx="441">
                  <c:v>47.756478285997645</c:v>
                </c:pt>
                <c:pt idx="442">
                  <c:v>47.757203627943838</c:v>
                </c:pt>
                <c:pt idx="443">
                  <c:v>47.758143241714762</c:v>
                </c:pt>
                <c:pt idx="444">
                  <c:v>47.761982206438205</c:v>
                </c:pt>
                <c:pt idx="445">
                  <c:v>47.762548047740388</c:v>
                </c:pt>
                <c:pt idx="446">
                  <c:v>47.764607538829203</c:v>
                </c:pt>
                <c:pt idx="447">
                  <c:v>47.765051593238269</c:v>
                </c:pt>
                <c:pt idx="448">
                  <c:v>47.765824459697541</c:v>
                </c:pt>
                <c:pt idx="449">
                  <c:v>47.768580033658104</c:v>
                </c:pt>
                <c:pt idx="450">
                  <c:v>47.770410132933542</c:v>
                </c:pt>
                <c:pt idx="451">
                  <c:v>47.775103404152233</c:v>
                </c:pt>
                <c:pt idx="452">
                  <c:v>47.786862290623468</c:v>
                </c:pt>
                <c:pt idx="453">
                  <c:v>47.790578599003837</c:v>
                </c:pt>
                <c:pt idx="454">
                  <c:v>47.791528267848989</c:v>
                </c:pt>
                <c:pt idx="455">
                  <c:v>47.79324495708839</c:v>
                </c:pt>
                <c:pt idx="456">
                  <c:v>47.812065225556097</c:v>
                </c:pt>
                <c:pt idx="457">
                  <c:v>47.818188610832777</c:v>
                </c:pt>
                <c:pt idx="458">
                  <c:v>47.82054108700769</c:v>
                </c:pt>
                <c:pt idx="459">
                  <c:v>47.822225262405674</c:v>
                </c:pt>
                <c:pt idx="460">
                  <c:v>47.822572826943293</c:v>
                </c:pt>
                <c:pt idx="461">
                  <c:v>47.823737274316144</c:v>
                </c:pt>
                <c:pt idx="462">
                  <c:v>47.827345295158231</c:v>
                </c:pt>
                <c:pt idx="463">
                  <c:v>47.830252103522909</c:v>
                </c:pt>
                <c:pt idx="464">
                  <c:v>47.839626056635893</c:v>
                </c:pt>
                <c:pt idx="465">
                  <c:v>47.841415024263938</c:v>
                </c:pt>
                <c:pt idx="466">
                  <c:v>47.842229612105271</c:v>
                </c:pt>
                <c:pt idx="467">
                  <c:v>47.845101271098741</c:v>
                </c:pt>
                <c:pt idx="468">
                  <c:v>47.847896477590325</c:v>
                </c:pt>
                <c:pt idx="469">
                  <c:v>47.84873383109894</c:v>
                </c:pt>
                <c:pt idx="470">
                  <c:v>47.849323814694152</c:v>
                </c:pt>
                <c:pt idx="471">
                  <c:v>47.854963698252455</c:v>
                </c:pt>
                <c:pt idx="472">
                  <c:v>47.85737587928358</c:v>
                </c:pt>
                <c:pt idx="473">
                  <c:v>47.857386508009917</c:v>
                </c:pt>
                <c:pt idx="474">
                  <c:v>47.864404846725719</c:v>
                </c:pt>
                <c:pt idx="475">
                  <c:v>47.864900348571446</c:v>
                </c:pt>
                <c:pt idx="476">
                  <c:v>47.870147004911509</c:v>
                </c:pt>
                <c:pt idx="477">
                  <c:v>47.871536456557124</c:v>
                </c:pt>
                <c:pt idx="478">
                  <c:v>47.876777187824899</c:v>
                </c:pt>
                <c:pt idx="479">
                  <c:v>47.878073116841279</c:v>
                </c:pt>
                <c:pt idx="480">
                  <c:v>47.879255134351226</c:v>
                </c:pt>
                <c:pt idx="481">
                  <c:v>47.885623759692663</c:v>
                </c:pt>
                <c:pt idx="482">
                  <c:v>47.886274457334089</c:v>
                </c:pt>
                <c:pt idx="483">
                  <c:v>47.887019417161774</c:v>
                </c:pt>
                <c:pt idx="484">
                  <c:v>47.889238259805822</c:v>
                </c:pt>
                <c:pt idx="485">
                  <c:v>47.891503409748509</c:v>
                </c:pt>
                <c:pt idx="486">
                  <c:v>47.892801693927375</c:v>
                </c:pt>
                <c:pt idx="487">
                  <c:v>47.892967017025015</c:v>
                </c:pt>
                <c:pt idx="488">
                  <c:v>47.894236558425632</c:v>
                </c:pt>
                <c:pt idx="489">
                  <c:v>47.899334436350578</c:v>
                </c:pt>
                <c:pt idx="490">
                  <c:v>47.905241461046842</c:v>
                </c:pt>
                <c:pt idx="491">
                  <c:v>47.906739068296204</c:v>
                </c:pt>
                <c:pt idx="492">
                  <c:v>47.909937916958206</c:v>
                </c:pt>
                <c:pt idx="493">
                  <c:v>47.912167011341346</c:v>
                </c:pt>
                <c:pt idx="494">
                  <c:v>47.913906020921246</c:v>
                </c:pt>
                <c:pt idx="495">
                  <c:v>47.917724866383182</c:v>
                </c:pt>
                <c:pt idx="496">
                  <c:v>47.918762018182271</c:v>
                </c:pt>
                <c:pt idx="497">
                  <c:v>47.928730140831746</c:v>
                </c:pt>
                <c:pt idx="498">
                  <c:v>47.928876743165048</c:v>
                </c:pt>
                <c:pt idx="499">
                  <c:v>47.92928590629608</c:v>
                </c:pt>
                <c:pt idx="500">
                  <c:v>47.932667242590242</c:v>
                </c:pt>
                <c:pt idx="501">
                  <c:v>47.934510930661752</c:v>
                </c:pt>
                <c:pt idx="502">
                  <c:v>47.936932743855323</c:v>
                </c:pt>
                <c:pt idx="503">
                  <c:v>47.93728000842993</c:v>
                </c:pt>
                <c:pt idx="504">
                  <c:v>47.938412835770833</c:v>
                </c:pt>
                <c:pt idx="505">
                  <c:v>47.941271668306726</c:v>
                </c:pt>
                <c:pt idx="506">
                  <c:v>47.943634453742</c:v>
                </c:pt>
                <c:pt idx="507">
                  <c:v>47.948879581911697</c:v>
                </c:pt>
                <c:pt idx="508">
                  <c:v>47.950109767171192</c:v>
                </c:pt>
                <c:pt idx="509">
                  <c:v>47.956333183342892</c:v>
                </c:pt>
                <c:pt idx="510">
                  <c:v>47.956637879403416</c:v>
                </c:pt>
                <c:pt idx="511">
                  <c:v>47.959193436736349</c:v>
                </c:pt>
                <c:pt idx="512">
                  <c:v>47.960599414475965</c:v>
                </c:pt>
                <c:pt idx="513">
                  <c:v>47.961526696142627</c:v>
                </c:pt>
                <c:pt idx="514">
                  <c:v>47.97511429408911</c:v>
                </c:pt>
                <c:pt idx="515">
                  <c:v>47.977868444123168</c:v>
                </c:pt>
                <c:pt idx="516">
                  <c:v>47.98034492681203</c:v>
                </c:pt>
                <c:pt idx="517">
                  <c:v>47.984930242950227</c:v>
                </c:pt>
                <c:pt idx="518">
                  <c:v>47.990385562787047</c:v>
                </c:pt>
                <c:pt idx="519">
                  <c:v>47.990415905042582</c:v>
                </c:pt>
                <c:pt idx="520">
                  <c:v>47.990562766723059</c:v>
                </c:pt>
                <c:pt idx="521">
                  <c:v>47.997720606129661</c:v>
                </c:pt>
                <c:pt idx="522">
                  <c:v>48.001539405072776</c:v>
                </c:pt>
                <c:pt idx="523">
                  <c:v>48.007183885503473</c:v>
                </c:pt>
                <c:pt idx="524">
                  <c:v>48.008818826650597</c:v>
                </c:pt>
                <c:pt idx="525">
                  <c:v>48.015032956323168</c:v>
                </c:pt>
                <c:pt idx="526">
                  <c:v>48.015684853977881</c:v>
                </c:pt>
                <c:pt idx="527">
                  <c:v>48.015865705611702</c:v>
                </c:pt>
                <c:pt idx="528">
                  <c:v>48.01592159902436</c:v>
                </c:pt>
                <c:pt idx="529">
                  <c:v>48.030826050253793</c:v>
                </c:pt>
                <c:pt idx="530">
                  <c:v>48.031673389336149</c:v>
                </c:pt>
                <c:pt idx="531">
                  <c:v>48.036467673261015</c:v>
                </c:pt>
                <c:pt idx="532">
                  <c:v>48.037914353331438</c:v>
                </c:pt>
                <c:pt idx="533">
                  <c:v>48.039106521250389</c:v>
                </c:pt>
                <c:pt idx="534">
                  <c:v>48.04460942344307</c:v>
                </c:pt>
                <c:pt idx="535">
                  <c:v>48.051942192012568</c:v>
                </c:pt>
                <c:pt idx="536">
                  <c:v>48.055263517911186</c:v>
                </c:pt>
                <c:pt idx="537">
                  <c:v>48.057861213870908</c:v>
                </c:pt>
                <c:pt idx="538">
                  <c:v>48.05863996647772</c:v>
                </c:pt>
                <c:pt idx="539">
                  <c:v>48.076843852397815</c:v>
                </c:pt>
                <c:pt idx="540">
                  <c:v>48.079604544235629</c:v>
                </c:pt>
                <c:pt idx="541">
                  <c:v>48.082867392439418</c:v>
                </c:pt>
                <c:pt idx="542">
                  <c:v>48.085545796983261</c:v>
                </c:pt>
                <c:pt idx="543">
                  <c:v>48.085818440291447</c:v>
                </c:pt>
                <c:pt idx="544">
                  <c:v>48.091857259362406</c:v>
                </c:pt>
                <c:pt idx="545">
                  <c:v>48.093666424281885</c:v>
                </c:pt>
                <c:pt idx="546">
                  <c:v>48.094435089550082</c:v>
                </c:pt>
                <c:pt idx="547">
                  <c:v>48.096557253157442</c:v>
                </c:pt>
                <c:pt idx="548">
                  <c:v>48.098124830946375</c:v>
                </c:pt>
                <c:pt idx="549">
                  <c:v>48.102165476073651</c:v>
                </c:pt>
                <c:pt idx="550">
                  <c:v>48.108198350155263</c:v>
                </c:pt>
                <c:pt idx="551">
                  <c:v>48.109308542149101</c:v>
                </c:pt>
                <c:pt idx="552">
                  <c:v>48.116513987540444</c:v>
                </c:pt>
                <c:pt idx="553">
                  <c:v>48.119892695467435</c:v>
                </c:pt>
                <c:pt idx="554">
                  <c:v>48.121478118164781</c:v>
                </c:pt>
                <c:pt idx="555">
                  <c:v>48.123478462885259</c:v>
                </c:pt>
                <c:pt idx="556">
                  <c:v>48.124437076898765</c:v>
                </c:pt>
                <c:pt idx="557">
                  <c:v>48.127623518770527</c:v>
                </c:pt>
                <c:pt idx="558">
                  <c:v>48.131222538837363</c:v>
                </c:pt>
                <c:pt idx="559">
                  <c:v>48.135179117452616</c:v>
                </c:pt>
                <c:pt idx="560">
                  <c:v>48.140642735563169</c:v>
                </c:pt>
                <c:pt idx="561">
                  <c:v>48.142374925582011</c:v>
                </c:pt>
                <c:pt idx="562">
                  <c:v>48.142939642900835</c:v>
                </c:pt>
                <c:pt idx="563">
                  <c:v>48.145423217931778</c:v>
                </c:pt>
                <c:pt idx="564">
                  <c:v>48.157188116630174</c:v>
                </c:pt>
                <c:pt idx="565">
                  <c:v>48.161080769115429</c:v>
                </c:pt>
                <c:pt idx="566">
                  <c:v>48.163294340973707</c:v>
                </c:pt>
                <c:pt idx="567">
                  <c:v>48.163459076640159</c:v>
                </c:pt>
                <c:pt idx="568">
                  <c:v>48.163722934537937</c:v>
                </c:pt>
                <c:pt idx="569">
                  <c:v>48.16710985638268</c:v>
                </c:pt>
                <c:pt idx="570">
                  <c:v>48.168128888471628</c:v>
                </c:pt>
                <c:pt idx="571">
                  <c:v>48.168403750309913</c:v>
                </c:pt>
                <c:pt idx="572">
                  <c:v>48.181777517856354</c:v>
                </c:pt>
                <c:pt idx="573">
                  <c:v>48.184617998737792</c:v>
                </c:pt>
                <c:pt idx="574">
                  <c:v>48.192075763745507</c:v>
                </c:pt>
                <c:pt idx="575">
                  <c:v>48.193762923745155</c:v>
                </c:pt>
                <c:pt idx="576">
                  <c:v>48.196654408198476</c:v>
                </c:pt>
                <c:pt idx="577">
                  <c:v>48.205612575352774</c:v>
                </c:pt>
                <c:pt idx="578">
                  <c:v>48.207119552450955</c:v>
                </c:pt>
                <c:pt idx="579">
                  <c:v>48.209747096213299</c:v>
                </c:pt>
                <c:pt idx="580">
                  <c:v>48.209764966811626</c:v>
                </c:pt>
                <c:pt idx="581">
                  <c:v>48.213233744329202</c:v>
                </c:pt>
                <c:pt idx="582">
                  <c:v>48.217015325774838</c:v>
                </c:pt>
                <c:pt idx="583">
                  <c:v>48.217198851266069</c:v>
                </c:pt>
                <c:pt idx="584">
                  <c:v>48.221237513386328</c:v>
                </c:pt>
                <c:pt idx="585">
                  <c:v>48.224547315473643</c:v>
                </c:pt>
                <c:pt idx="586">
                  <c:v>48.226573919773848</c:v>
                </c:pt>
                <c:pt idx="587">
                  <c:v>48.228403677496019</c:v>
                </c:pt>
                <c:pt idx="588">
                  <c:v>48.228411222871664</c:v>
                </c:pt>
                <c:pt idx="589">
                  <c:v>48.228925449012053</c:v>
                </c:pt>
                <c:pt idx="590">
                  <c:v>48.233654124000537</c:v>
                </c:pt>
                <c:pt idx="591">
                  <c:v>48.235260471834238</c:v>
                </c:pt>
                <c:pt idx="592">
                  <c:v>48.236240119992075</c:v>
                </c:pt>
                <c:pt idx="593">
                  <c:v>48.240795406379185</c:v>
                </c:pt>
                <c:pt idx="594">
                  <c:v>48.241930912507179</c:v>
                </c:pt>
                <c:pt idx="595">
                  <c:v>48.24667462513171</c:v>
                </c:pt>
                <c:pt idx="596">
                  <c:v>48.247039093161561</c:v>
                </c:pt>
                <c:pt idx="597">
                  <c:v>48.247972771711666</c:v>
                </c:pt>
                <c:pt idx="598">
                  <c:v>48.248006643310724</c:v>
                </c:pt>
                <c:pt idx="599">
                  <c:v>48.248298281834082</c:v>
                </c:pt>
                <c:pt idx="600">
                  <c:v>48.248811451271131</c:v>
                </c:pt>
                <c:pt idx="601">
                  <c:v>48.251385212745546</c:v>
                </c:pt>
                <c:pt idx="602">
                  <c:v>48.252985848770145</c:v>
                </c:pt>
                <c:pt idx="603">
                  <c:v>48.258449997951423</c:v>
                </c:pt>
                <c:pt idx="604">
                  <c:v>48.265094354053794</c:v>
                </c:pt>
                <c:pt idx="605">
                  <c:v>48.271796864370074</c:v>
                </c:pt>
                <c:pt idx="606">
                  <c:v>48.271931781936892</c:v>
                </c:pt>
                <c:pt idx="607">
                  <c:v>48.273451541663903</c:v>
                </c:pt>
                <c:pt idx="608">
                  <c:v>48.274521886492522</c:v>
                </c:pt>
                <c:pt idx="609">
                  <c:v>48.275530702060991</c:v>
                </c:pt>
                <c:pt idx="610">
                  <c:v>48.277982662784034</c:v>
                </c:pt>
                <c:pt idx="611">
                  <c:v>48.279833742139232</c:v>
                </c:pt>
                <c:pt idx="612">
                  <c:v>48.283942949040444</c:v>
                </c:pt>
                <c:pt idx="613">
                  <c:v>48.285602140080513</c:v>
                </c:pt>
                <c:pt idx="614">
                  <c:v>48.286190287494094</c:v>
                </c:pt>
                <c:pt idx="615">
                  <c:v>48.28738640438219</c:v>
                </c:pt>
                <c:pt idx="616">
                  <c:v>48.287865068781826</c:v>
                </c:pt>
                <c:pt idx="617">
                  <c:v>48.289159538944581</c:v>
                </c:pt>
                <c:pt idx="618">
                  <c:v>48.290940852573002</c:v>
                </c:pt>
                <c:pt idx="619">
                  <c:v>48.295200418261494</c:v>
                </c:pt>
                <c:pt idx="620">
                  <c:v>48.295283686930823</c:v>
                </c:pt>
                <c:pt idx="621">
                  <c:v>48.300236326025498</c:v>
                </c:pt>
                <c:pt idx="622">
                  <c:v>48.300250269839054</c:v>
                </c:pt>
                <c:pt idx="623">
                  <c:v>48.302287628516417</c:v>
                </c:pt>
                <c:pt idx="624">
                  <c:v>48.302946336910502</c:v>
                </c:pt>
                <c:pt idx="625">
                  <c:v>48.308887004331915</c:v>
                </c:pt>
                <c:pt idx="626">
                  <c:v>48.312913023294463</c:v>
                </c:pt>
                <c:pt idx="627">
                  <c:v>48.318832227083696</c:v>
                </c:pt>
                <c:pt idx="628">
                  <c:v>48.326483404512331</c:v>
                </c:pt>
                <c:pt idx="629">
                  <c:v>48.329667158206504</c:v>
                </c:pt>
                <c:pt idx="630">
                  <c:v>48.333164048838604</c:v>
                </c:pt>
                <c:pt idx="631">
                  <c:v>48.348976573925519</c:v>
                </c:pt>
                <c:pt idx="632">
                  <c:v>48.352098347261645</c:v>
                </c:pt>
                <c:pt idx="633">
                  <c:v>48.356135129298536</c:v>
                </c:pt>
                <c:pt idx="634">
                  <c:v>48.356485883982096</c:v>
                </c:pt>
                <c:pt idx="635">
                  <c:v>48.364329533952571</c:v>
                </c:pt>
                <c:pt idx="636">
                  <c:v>48.36459441609545</c:v>
                </c:pt>
                <c:pt idx="637">
                  <c:v>48.364808642948972</c:v>
                </c:pt>
                <c:pt idx="638">
                  <c:v>48.372563234064259</c:v>
                </c:pt>
                <c:pt idx="639">
                  <c:v>48.379112164190246</c:v>
                </c:pt>
                <c:pt idx="640">
                  <c:v>48.385775138166785</c:v>
                </c:pt>
                <c:pt idx="641">
                  <c:v>48.390446024662943</c:v>
                </c:pt>
                <c:pt idx="642">
                  <c:v>48.390792220490965</c:v>
                </c:pt>
                <c:pt idx="643">
                  <c:v>48.393142111336502</c:v>
                </c:pt>
                <c:pt idx="644">
                  <c:v>48.393277899609828</c:v>
                </c:pt>
                <c:pt idx="645">
                  <c:v>48.393392540687678</c:v>
                </c:pt>
                <c:pt idx="646">
                  <c:v>48.396801034600188</c:v>
                </c:pt>
                <c:pt idx="647">
                  <c:v>48.402253053647925</c:v>
                </c:pt>
                <c:pt idx="648">
                  <c:v>48.402370806025274</c:v>
                </c:pt>
                <c:pt idx="649">
                  <c:v>48.413025795092068</c:v>
                </c:pt>
                <c:pt idx="650">
                  <c:v>48.413097997999358</c:v>
                </c:pt>
                <c:pt idx="651">
                  <c:v>48.422769405763709</c:v>
                </c:pt>
                <c:pt idx="652">
                  <c:v>48.423240322229205</c:v>
                </c:pt>
                <c:pt idx="653">
                  <c:v>48.423357950268688</c:v>
                </c:pt>
                <c:pt idx="654">
                  <c:v>48.423442596573764</c:v>
                </c:pt>
                <c:pt idx="655">
                  <c:v>48.42493128218949</c:v>
                </c:pt>
                <c:pt idx="656">
                  <c:v>48.428119034202027</c:v>
                </c:pt>
                <c:pt idx="657">
                  <c:v>48.433849165394996</c:v>
                </c:pt>
                <c:pt idx="658">
                  <c:v>48.437440829912816</c:v>
                </c:pt>
                <c:pt idx="659">
                  <c:v>48.437751456825666</c:v>
                </c:pt>
                <c:pt idx="660">
                  <c:v>48.437876038146456</c:v>
                </c:pt>
                <c:pt idx="661">
                  <c:v>48.438624046499051</c:v>
                </c:pt>
                <c:pt idx="662">
                  <c:v>48.441646826810413</c:v>
                </c:pt>
                <c:pt idx="663">
                  <c:v>48.443936975699742</c:v>
                </c:pt>
                <c:pt idx="664">
                  <c:v>48.448772450742091</c:v>
                </c:pt>
                <c:pt idx="665">
                  <c:v>48.44893185902648</c:v>
                </c:pt>
                <c:pt idx="666">
                  <c:v>48.450057153973383</c:v>
                </c:pt>
                <c:pt idx="667">
                  <c:v>48.457143100593193</c:v>
                </c:pt>
                <c:pt idx="668">
                  <c:v>48.466848319156362</c:v>
                </c:pt>
                <c:pt idx="669">
                  <c:v>48.4675502253057</c:v>
                </c:pt>
                <c:pt idx="670">
                  <c:v>48.468556128879499</c:v>
                </c:pt>
                <c:pt idx="671">
                  <c:v>48.469014995848731</c:v>
                </c:pt>
                <c:pt idx="672">
                  <c:v>48.475475595544438</c:v>
                </c:pt>
                <c:pt idx="673">
                  <c:v>48.479285438689409</c:v>
                </c:pt>
                <c:pt idx="674">
                  <c:v>48.480274162311204</c:v>
                </c:pt>
                <c:pt idx="675">
                  <c:v>48.48058420334624</c:v>
                </c:pt>
                <c:pt idx="676">
                  <c:v>48.485100841171196</c:v>
                </c:pt>
                <c:pt idx="677">
                  <c:v>48.489275234789822</c:v>
                </c:pt>
                <c:pt idx="678">
                  <c:v>48.490399259995293</c:v>
                </c:pt>
                <c:pt idx="679">
                  <c:v>48.493039331464978</c:v>
                </c:pt>
                <c:pt idx="680">
                  <c:v>48.49485454310345</c:v>
                </c:pt>
                <c:pt idx="681">
                  <c:v>48.495579001292157</c:v>
                </c:pt>
                <c:pt idx="682">
                  <c:v>48.495782584646051</c:v>
                </c:pt>
                <c:pt idx="683">
                  <c:v>48.498212929817612</c:v>
                </c:pt>
                <c:pt idx="684">
                  <c:v>48.501360782405811</c:v>
                </c:pt>
                <c:pt idx="685">
                  <c:v>48.503126021900705</c:v>
                </c:pt>
                <c:pt idx="686">
                  <c:v>48.503176681825089</c:v>
                </c:pt>
                <c:pt idx="687">
                  <c:v>48.50434166018708</c:v>
                </c:pt>
                <c:pt idx="688">
                  <c:v>48.506412503561023</c:v>
                </c:pt>
                <c:pt idx="689">
                  <c:v>48.510638613865424</c:v>
                </c:pt>
                <c:pt idx="690">
                  <c:v>48.51206027618413</c:v>
                </c:pt>
                <c:pt idx="691">
                  <c:v>48.516807672388488</c:v>
                </c:pt>
                <c:pt idx="692">
                  <c:v>48.521316153697938</c:v>
                </c:pt>
                <c:pt idx="693">
                  <c:v>48.521722090480161</c:v>
                </c:pt>
                <c:pt idx="694">
                  <c:v>48.524361199372905</c:v>
                </c:pt>
                <c:pt idx="695">
                  <c:v>48.526604859847907</c:v>
                </c:pt>
                <c:pt idx="696">
                  <c:v>48.529322297748038</c:v>
                </c:pt>
                <c:pt idx="697">
                  <c:v>48.532353234407083</c:v>
                </c:pt>
                <c:pt idx="698">
                  <c:v>48.533124182193397</c:v>
                </c:pt>
                <c:pt idx="699">
                  <c:v>48.535998022652429</c:v>
                </c:pt>
                <c:pt idx="700">
                  <c:v>48.543872998687561</c:v>
                </c:pt>
                <c:pt idx="701">
                  <c:v>48.545014455173146</c:v>
                </c:pt>
                <c:pt idx="702">
                  <c:v>48.545348954658898</c:v>
                </c:pt>
                <c:pt idx="703">
                  <c:v>48.5458703927277</c:v>
                </c:pt>
                <c:pt idx="704">
                  <c:v>48.546176207881018</c:v>
                </c:pt>
                <c:pt idx="705">
                  <c:v>48.549967499874413</c:v>
                </c:pt>
                <c:pt idx="706">
                  <c:v>48.551779076030215</c:v>
                </c:pt>
                <c:pt idx="707">
                  <c:v>48.554457516154898</c:v>
                </c:pt>
                <c:pt idx="708">
                  <c:v>48.556800477912937</c:v>
                </c:pt>
                <c:pt idx="709">
                  <c:v>48.566744915393826</c:v>
                </c:pt>
                <c:pt idx="710">
                  <c:v>48.568424278149372</c:v>
                </c:pt>
                <c:pt idx="711">
                  <c:v>48.569431723756765</c:v>
                </c:pt>
                <c:pt idx="712">
                  <c:v>48.574081419847388</c:v>
                </c:pt>
                <c:pt idx="713">
                  <c:v>48.577106508624482</c:v>
                </c:pt>
                <c:pt idx="714">
                  <c:v>48.58029787701382</c:v>
                </c:pt>
                <c:pt idx="715">
                  <c:v>48.582645309890275</c:v>
                </c:pt>
                <c:pt idx="716">
                  <c:v>48.583226602275296</c:v>
                </c:pt>
                <c:pt idx="717">
                  <c:v>48.588706037215253</c:v>
                </c:pt>
                <c:pt idx="718">
                  <c:v>48.591390344355332</c:v>
                </c:pt>
                <c:pt idx="719">
                  <c:v>48.600041615204745</c:v>
                </c:pt>
                <c:pt idx="720">
                  <c:v>48.602046723116452</c:v>
                </c:pt>
                <c:pt idx="721">
                  <c:v>48.603751658315318</c:v>
                </c:pt>
                <c:pt idx="722">
                  <c:v>48.605210707733889</c:v>
                </c:pt>
                <c:pt idx="723">
                  <c:v>48.605360861029531</c:v>
                </c:pt>
                <c:pt idx="724">
                  <c:v>48.612721862006794</c:v>
                </c:pt>
                <c:pt idx="725">
                  <c:v>48.613149586086799</c:v>
                </c:pt>
                <c:pt idx="726">
                  <c:v>48.614306871009902</c:v>
                </c:pt>
                <c:pt idx="727">
                  <c:v>48.614766496857797</c:v>
                </c:pt>
                <c:pt idx="728">
                  <c:v>48.615328761677283</c:v>
                </c:pt>
                <c:pt idx="729">
                  <c:v>48.619683999215667</c:v>
                </c:pt>
                <c:pt idx="730">
                  <c:v>48.621040391437568</c:v>
                </c:pt>
                <c:pt idx="731">
                  <c:v>48.624053727705231</c:v>
                </c:pt>
                <c:pt idx="732">
                  <c:v>48.624320538537532</c:v>
                </c:pt>
                <c:pt idx="733">
                  <c:v>48.625975106116826</c:v>
                </c:pt>
                <c:pt idx="734">
                  <c:v>48.626210565455494</c:v>
                </c:pt>
                <c:pt idx="735">
                  <c:v>48.627854222587416</c:v>
                </c:pt>
                <c:pt idx="736">
                  <c:v>48.62912072582305</c:v>
                </c:pt>
                <c:pt idx="737">
                  <c:v>48.629536577922764</c:v>
                </c:pt>
                <c:pt idx="738">
                  <c:v>48.631296531672923</c:v>
                </c:pt>
                <c:pt idx="739">
                  <c:v>48.639403793968711</c:v>
                </c:pt>
                <c:pt idx="740">
                  <c:v>48.641985475045587</c:v>
                </c:pt>
                <c:pt idx="741">
                  <c:v>48.642114762346907</c:v>
                </c:pt>
                <c:pt idx="742">
                  <c:v>48.644902511077824</c:v>
                </c:pt>
                <c:pt idx="743">
                  <c:v>48.645663344873292</c:v>
                </c:pt>
                <c:pt idx="744">
                  <c:v>48.646504920463677</c:v>
                </c:pt>
                <c:pt idx="745">
                  <c:v>48.649018678795912</c:v>
                </c:pt>
                <c:pt idx="746">
                  <c:v>48.655987684037029</c:v>
                </c:pt>
                <c:pt idx="747">
                  <c:v>48.656252284583637</c:v>
                </c:pt>
                <c:pt idx="748">
                  <c:v>48.656658495051808</c:v>
                </c:pt>
                <c:pt idx="749">
                  <c:v>48.65926265559132</c:v>
                </c:pt>
                <c:pt idx="750">
                  <c:v>48.660682616344687</c:v>
                </c:pt>
                <c:pt idx="751">
                  <c:v>48.660961407193113</c:v>
                </c:pt>
                <c:pt idx="752">
                  <c:v>48.66164891304723</c:v>
                </c:pt>
                <c:pt idx="753">
                  <c:v>48.662351628360355</c:v>
                </c:pt>
                <c:pt idx="754">
                  <c:v>48.667003168784532</c:v>
                </c:pt>
                <c:pt idx="755">
                  <c:v>48.667043115173918</c:v>
                </c:pt>
                <c:pt idx="756">
                  <c:v>48.670336470008564</c:v>
                </c:pt>
                <c:pt idx="757">
                  <c:v>48.6709642818142</c:v>
                </c:pt>
                <c:pt idx="758">
                  <c:v>48.675459895735145</c:v>
                </c:pt>
                <c:pt idx="759">
                  <c:v>48.675728542420799</c:v>
                </c:pt>
                <c:pt idx="760">
                  <c:v>48.67598438293971</c:v>
                </c:pt>
                <c:pt idx="761">
                  <c:v>48.676964862371698</c:v>
                </c:pt>
                <c:pt idx="762">
                  <c:v>48.678415191539131</c:v>
                </c:pt>
                <c:pt idx="763">
                  <c:v>48.683947565741427</c:v>
                </c:pt>
                <c:pt idx="764">
                  <c:v>48.685149485864308</c:v>
                </c:pt>
                <c:pt idx="765">
                  <c:v>48.68829147482959</c:v>
                </c:pt>
                <c:pt idx="766">
                  <c:v>48.688924295186695</c:v>
                </c:pt>
                <c:pt idx="767">
                  <c:v>48.692946648162575</c:v>
                </c:pt>
                <c:pt idx="768">
                  <c:v>48.693510416021603</c:v>
                </c:pt>
                <c:pt idx="769">
                  <c:v>48.6952717893192</c:v>
                </c:pt>
                <c:pt idx="770">
                  <c:v>48.695487544814561</c:v>
                </c:pt>
                <c:pt idx="771">
                  <c:v>48.696963930384406</c:v>
                </c:pt>
                <c:pt idx="772">
                  <c:v>48.697492522003891</c:v>
                </c:pt>
                <c:pt idx="773">
                  <c:v>48.700622423359633</c:v>
                </c:pt>
                <c:pt idx="774">
                  <c:v>48.701469686559292</c:v>
                </c:pt>
                <c:pt idx="775">
                  <c:v>48.708270224667089</c:v>
                </c:pt>
                <c:pt idx="776">
                  <c:v>48.709004918593109</c:v>
                </c:pt>
                <c:pt idx="777">
                  <c:v>48.71220957006782</c:v>
                </c:pt>
                <c:pt idx="778">
                  <c:v>48.712496383914946</c:v>
                </c:pt>
                <c:pt idx="779">
                  <c:v>48.713338019255609</c:v>
                </c:pt>
                <c:pt idx="780">
                  <c:v>48.717476923193267</c:v>
                </c:pt>
                <c:pt idx="781">
                  <c:v>48.717617778600534</c:v>
                </c:pt>
                <c:pt idx="782">
                  <c:v>48.719730192534968</c:v>
                </c:pt>
                <c:pt idx="783">
                  <c:v>48.723906101079535</c:v>
                </c:pt>
                <c:pt idx="784">
                  <c:v>48.727465053895557</c:v>
                </c:pt>
                <c:pt idx="785">
                  <c:v>48.728223533191496</c:v>
                </c:pt>
                <c:pt idx="786">
                  <c:v>48.728477695852483</c:v>
                </c:pt>
                <c:pt idx="787">
                  <c:v>48.72892704828066</c:v>
                </c:pt>
                <c:pt idx="788">
                  <c:v>48.734000525437907</c:v>
                </c:pt>
                <c:pt idx="789">
                  <c:v>48.736734551796602</c:v>
                </c:pt>
                <c:pt idx="790">
                  <c:v>48.741111448572667</c:v>
                </c:pt>
                <c:pt idx="791">
                  <c:v>48.741842359952486</c:v>
                </c:pt>
                <c:pt idx="792">
                  <c:v>48.743870587932904</c:v>
                </c:pt>
                <c:pt idx="793">
                  <c:v>48.746431962767439</c:v>
                </c:pt>
                <c:pt idx="794">
                  <c:v>48.746692236969572</c:v>
                </c:pt>
                <c:pt idx="795">
                  <c:v>48.754246344196069</c:v>
                </c:pt>
                <c:pt idx="796">
                  <c:v>48.75551049145205</c:v>
                </c:pt>
                <c:pt idx="797">
                  <c:v>48.756932028833759</c:v>
                </c:pt>
                <c:pt idx="798">
                  <c:v>48.759203361650378</c:v>
                </c:pt>
                <c:pt idx="799">
                  <c:v>48.76028543932388</c:v>
                </c:pt>
                <c:pt idx="800">
                  <c:v>48.773228379864577</c:v>
                </c:pt>
                <c:pt idx="801">
                  <c:v>48.773465827585561</c:v>
                </c:pt>
                <c:pt idx="802">
                  <c:v>48.774873824460641</c:v>
                </c:pt>
                <c:pt idx="803">
                  <c:v>48.775654855924238</c:v>
                </c:pt>
                <c:pt idx="804">
                  <c:v>48.775836135367335</c:v>
                </c:pt>
                <c:pt idx="805">
                  <c:v>48.776857256717705</c:v>
                </c:pt>
                <c:pt idx="806">
                  <c:v>48.777187795910791</c:v>
                </c:pt>
                <c:pt idx="807">
                  <c:v>48.779272541055768</c:v>
                </c:pt>
                <c:pt idx="808">
                  <c:v>48.77951075959011</c:v>
                </c:pt>
                <c:pt idx="809">
                  <c:v>48.779624134782267</c:v>
                </c:pt>
                <c:pt idx="810">
                  <c:v>48.780993428874297</c:v>
                </c:pt>
                <c:pt idx="811">
                  <c:v>48.783333286025282</c:v>
                </c:pt>
                <c:pt idx="812">
                  <c:v>48.784895242627293</c:v>
                </c:pt>
                <c:pt idx="813">
                  <c:v>48.784944877793386</c:v>
                </c:pt>
                <c:pt idx="814">
                  <c:v>48.795660143060914</c:v>
                </c:pt>
                <c:pt idx="815">
                  <c:v>48.796257699155575</c:v>
                </c:pt>
                <c:pt idx="816">
                  <c:v>48.797118158119503</c:v>
                </c:pt>
                <c:pt idx="817">
                  <c:v>48.8029335705276</c:v>
                </c:pt>
                <c:pt idx="818">
                  <c:v>48.803306478754614</c:v>
                </c:pt>
                <c:pt idx="819">
                  <c:v>48.806601793523512</c:v>
                </c:pt>
                <c:pt idx="820">
                  <c:v>48.809661600418515</c:v>
                </c:pt>
                <c:pt idx="821">
                  <c:v>48.81767783001726</c:v>
                </c:pt>
                <c:pt idx="822">
                  <c:v>48.819969361137709</c:v>
                </c:pt>
                <c:pt idx="823">
                  <c:v>48.820803854512491</c:v>
                </c:pt>
                <c:pt idx="824">
                  <c:v>48.82176565188432</c:v>
                </c:pt>
                <c:pt idx="825">
                  <c:v>48.822511167991209</c:v>
                </c:pt>
                <c:pt idx="826">
                  <c:v>48.825879203694967</c:v>
                </c:pt>
                <c:pt idx="827">
                  <c:v>48.82783483810077</c:v>
                </c:pt>
                <c:pt idx="828">
                  <c:v>48.831268869272087</c:v>
                </c:pt>
                <c:pt idx="829">
                  <c:v>48.831724397755622</c:v>
                </c:pt>
                <c:pt idx="830">
                  <c:v>48.832044065759042</c:v>
                </c:pt>
                <c:pt idx="831">
                  <c:v>48.840247515838769</c:v>
                </c:pt>
                <c:pt idx="832">
                  <c:v>48.842092338648563</c:v>
                </c:pt>
                <c:pt idx="833">
                  <c:v>48.84288405823159</c:v>
                </c:pt>
                <c:pt idx="834">
                  <c:v>48.843782064496359</c:v>
                </c:pt>
                <c:pt idx="835">
                  <c:v>48.843981070109365</c:v>
                </c:pt>
                <c:pt idx="836">
                  <c:v>48.846299343397206</c:v>
                </c:pt>
                <c:pt idx="837">
                  <c:v>48.847226361697459</c:v>
                </c:pt>
                <c:pt idx="838">
                  <c:v>48.859786609641773</c:v>
                </c:pt>
                <c:pt idx="839">
                  <c:v>48.862014232162473</c:v>
                </c:pt>
                <c:pt idx="840">
                  <c:v>48.86219198985502</c:v>
                </c:pt>
                <c:pt idx="841">
                  <c:v>48.862526557476251</c:v>
                </c:pt>
                <c:pt idx="842">
                  <c:v>48.862614151192403</c:v>
                </c:pt>
                <c:pt idx="843">
                  <c:v>48.862977630253368</c:v>
                </c:pt>
                <c:pt idx="844">
                  <c:v>48.863398526866526</c:v>
                </c:pt>
                <c:pt idx="845">
                  <c:v>48.865576474851508</c:v>
                </c:pt>
                <c:pt idx="846">
                  <c:v>48.868497316978704</c:v>
                </c:pt>
                <c:pt idx="847">
                  <c:v>48.86979251907983</c:v>
                </c:pt>
                <c:pt idx="848">
                  <c:v>48.874156656437123</c:v>
                </c:pt>
                <c:pt idx="849">
                  <c:v>48.875626247994497</c:v>
                </c:pt>
                <c:pt idx="850">
                  <c:v>48.876800642413286</c:v>
                </c:pt>
                <c:pt idx="851">
                  <c:v>48.877932268544711</c:v>
                </c:pt>
                <c:pt idx="852">
                  <c:v>48.878029866541098</c:v>
                </c:pt>
                <c:pt idx="853">
                  <c:v>48.878925171460601</c:v>
                </c:pt>
                <c:pt idx="854">
                  <c:v>48.879090873748183</c:v>
                </c:pt>
                <c:pt idx="855">
                  <c:v>48.885841299996727</c:v>
                </c:pt>
                <c:pt idx="856">
                  <c:v>48.885898618453595</c:v>
                </c:pt>
                <c:pt idx="857">
                  <c:v>48.891069112947349</c:v>
                </c:pt>
                <c:pt idx="858">
                  <c:v>48.891837944871085</c:v>
                </c:pt>
                <c:pt idx="859">
                  <c:v>48.894258987879198</c:v>
                </c:pt>
                <c:pt idx="860">
                  <c:v>48.896121683692897</c:v>
                </c:pt>
                <c:pt idx="861">
                  <c:v>48.89958091910492</c:v>
                </c:pt>
                <c:pt idx="862">
                  <c:v>48.902909618533556</c:v>
                </c:pt>
                <c:pt idx="863">
                  <c:v>48.904822853109621</c:v>
                </c:pt>
                <c:pt idx="864">
                  <c:v>48.906822747291912</c:v>
                </c:pt>
                <c:pt idx="865">
                  <c:v>48.90733914818118</c:v>
                </c:pt>
                <c:pt idx="866">
                  <c:v>48.907629840239238</c:v>
                </c:pt>
                <c:pt idx="867">
                  <c:v>48.908676245210586</c:v>
                </c:pt>
                <c:pt idx="868">
                  <c:v>48.911313066369274</c:v>
                </c:pt>
                <c:pt idx="869">
                  <c:v>48.912422183767561</c:v>
                </c:pt>
                <c:pt idx="870">
                  <c:v>48.912493460941981</c:v>
                </c:pt>
                <c:pt idx="871">
                  <c:v>48.913077910584811</c:v>
                </c:pt>
                <c:pt idx="872">
                  <c:v>48.91352870105419</c:v>
                </c:pt>
                <c:pt idx="873">
                  <c:v>48.91504999831475</c:v>
                </c:pt>
                <c:pt idx="874">
                  <c:v>48.916291142348392</c:v>
                </c:pt>
                <c:pt idx="875">
                  <c:v>48.917947218353852</c:v>
                </c:pt>
                <c:pt idx="876">
                  <c:v>48.922220548203029</c:v>
                </c:pt>
                <c:pt idx="877">
                  <c:v>48.922609033695082</c:v>
                </c:pt>
                <c:pt idx="878">
                  <c:v>48.924340616671493</c:v>
                </c:pt>
                <c:pt idx="879">
                  <c:v>48.925280271278659</c:v>
                </c:pt>
                <c:pt idx="880">
                  <c:v>48.927481003577405</c:v>
                </c:pt>
                <c:pt idx="881">
                  <c:v>48.929247574977801</c:v>
                </c:pt>
                <c:pt idx="882">
                  <c:v>48.930756668940248</c:v>
                </c:pt>
                <c:pt idx="883">
                  <c:v>48.942473713797867</c:v>
                </c:pt>
                <c:pt idx="884">
                  <c:v>48.943184158735463</c:v>
                </c:pt>
                <c:pt idx="885">
                  <c:v>48.943722313298238</c:v>
                </c:pt>
                <c:pt idx="886">
                  <c:v>48.945687250040621</c:v>
                </c:pt>
                <c:pt idx="887">
                  <c:v>48.947306328518245</c:v>
                </c:pt>
                <c:pt idx="888">
                  <c:v>48.949011349301166</c:v>
                </c:pt>
                <c:pt idx="889">
                  <c:v>48.952957925736072</c:v>
                </c:pt>
                <c:pt idx="890">
                  <c:v>48.953967155910021</c:v>
                </c:pt>
                <c:pt idx="891">
                  <c:v>48.954317379229018</c:v>
                </c:pt>
                <c:pt idx="892">
                  <c:v>48.955697355995106</c:v>
                </c:pt>
                <c:pt idx="893">
                  <c:v>48.958176390866221</c:v>
                </c:pt>
                <c:pt idx="894">
                  <c:v>48.958223916211452</c:v>
                </c:pt>
                <c:pt idx="895">
                  <c:v>48.95974835645076</c:v>
                </c:pt>
                <c:pt idx="896">
                  <c:v>48.959883143300331</c:v>
                </c:pt>
                <c:pt idx="897">
                  <c:v>48.960004601967505</c:v>
                </c:pt>
                <c:pt idx="898">
                  <c:v>48.960968357987291</c:v>
                </c:pt>
                <c:pt idx="899">
                  <c:v>48.963637544522356</c:v>
                </c:pt>
                <c:pt idx="900">
                  <c:v>48.966330797936585</c:v>
                </c:pt>
                <c:pt idx="901">
                  <c:v>48.967021160303418</c:v>
                </c:pt>
                <c:pt idx="902">
                  <c:v>48.976804881521012</c:v>
                </c:pt>
                <c:pt idx="903">
                  <c:v>48.978766397006503</c:v>
                </c:pt>
                <c:pt idx="904">
                  <c:v>48.980674308727821</c:v>
                </c:pt>
                <c:pt idx="905">
                  <c:v>48.982020423855715</c:v>
                </c:pt>
                <c:pt idx="906">
                  <c:v>48.984215945646511</c:v>
                </c:pt>
                <c:pt idx="907">
                  <c:v>48.986771436471841</c:v>
                </c:pt>
                <c:pt idx="908">
                  <c:v>48.987732864978895</c:v>
                </c:pt>
                <c:pt idx="909">
                  <c:v>48.989857741023229</c:v>
                </c:pt>
                <c:pt idx="910">
                  <c:v>49.00094239914467</c:v>
                </c:pt>
                <c:pt idx="911">
                  <c:v>49.003386576681649</c:v>
                </c:pt>
                <c:pt idx="912">
                  <c:v>49.008731356706157</c:v>
                </c:pt>
                <c:pt idx="913">
                  <c:v>49.012476261792322</c:v>
                </c:pt>
                <c:pt idx="914">
                  <c:v>49.013066633880356</c:v>
                </c:pt>
                <c:pt idx="915">
                  <c:v>49.0180985811499</c:v>
                </c:pt>
                <c:pt idx="916">
                  <c:v>49.02093378784086</c:v>
                </c:pt>
                <c:pt idx="917">
                  <c:v>49.022360818016196</c:v>
                </c:pt>
                <c:pt idx="918">
                  <c:v>49.022851063509648</c:v>
                </c:pt>
                <c:pt idx="919">
                  <c:v>49.031598116954612</c:v>
                </c:pt>
                <c:pt idx="920">
                  <c:v>49.03393480559923</c:v>
                </c:pt>
                <c:pt idx="921">
                  <c:v>49.034408998837314</c:v>
                </c:pt>
                <c:pt idx="922">
                  <c:v>49.037846795164867</c:v>
                </c:pt>
                <c:pt idx="923">
                  <c:v>49.03919377346071</c:v>
                </c:pt>
                <c:pt idx="924">
                  <c:v>49.045550215232758</c:v>
                </c:pt>
                <c:pt idx="925">
                  <c:v>49.045571177147025</c:v>
                </c:pt>
                <c:pt idx="926">
                  <c:v>49.047245985290516</c:v>
                </c:pt>
                <c:pt idx="927">
                  <c:v>49.047505784008095</c:v>
                </c:pt>
                <c:pt idx="928">
                  <c:v>49.049598238533967</c:v>
                </c:pt>
                <c:pt idx="929">
                  <c:v>49.050841654107082</c:v>
                </c:pt>
                <c:pt idx="930">
                  <c:v>49.051254486729675</c:v>
                </c:pt>
                <c:pt idx="931">
                  <c:v>49.051387848588973</c:v>
                </c:pt>
                <c:pt idx="932">
                  <c:v>49.053669097460869</c:v>
                </c:pt>
                <c:pt idx="933">
                  <c:v>49.068816481734075</c:v>
                </c:pt>
                <c:pt idx="934">
                  <c:v>49.071759829030881</c:v>
                </c:pt>
                <c:pt idx="935">
                  <c:v>49.072132411184491</c:v>
                </c:pt>
                <c:pt idx="936">
                  <c:v>49.075756345341084</c:v>
                </c:pt>
                <c:pt idx="937">
                  <c:v>49.077835462654122</c:v>
                </c:pt>
                <c:pt idx="938">
                  <c:v>49.079880329434062</c:v>
                </c:pt>
                <c:pt idx="939">
                  <c:v>49.084705569542464</c:v>
                </c:pt>
                <c:pt idx="940">
                  <c:v>49.084865567527551</c:v>
                </c:pt>
                <c:pt idx="941">
                  <c:v>49.08528980939829</c:v>
                </c:pt>
                <c:pt idx="942">
                  <c:v>49.085604329058043</c:v>
                </c:pt>
                <c:pt idx="943">
                  <c:v>49.087180279345986</c:v>
                </c:pt>
                <c:pt idx="944">
                  <c:v>49.089255453695188</c:v>
                </c:pt>
                <c:pt idx="945">
                  <c:v>49.091150639764983</c:v>
                </c:pt>
                <c:pt idx="946">
                  <c:v>49.09307992408629</c:v>
                </c:pt>
                <c:pt idx="947">
                  <c:v>49.094792699767495</c:v>
                </c:pt>
                <c:pt idx="948">
                  <c:v>49.097021802411184</c:v>
                </c:pt>
                <c:pt idx="949">
                  <c:v>49.102099467076414</c:v>
                </c:pt>
                <c:pt idx="950">
                  <c:v>49.108170712329645</c:v>
                </c:pt>
                <c:pt idx="951">
                  <c:v>49.108710323512881</c:v>
                </c:pt>
                <c:pt idx="952">
                  <c:v>49.113658781360414</c:v>
                </c:pt>
                <c:pt idx="953">
                  <c:v>49.114943418864122</c:v>
                </c:pt>
                <c:pt idx="954">
                  <c:v>49.123997418773158</c:v>
                </c:pt>
                <c:pt idx="955">
                  <c:v>49.124023120637077</c:v>
                </c:pt>
                <c:pt idx="956">
                  <c:v>49.124514800460872</c:v>
                </c:pt>
                <c:pt idx="957">
                  <c:v>49.12604338766613</c:v>
                </c:pt>
                <c:pt idx="958">
                  <c:v>49.130018722377663</c:v>
                </c:pt>
                <c:pt idx="959">
                  <c:v>49.130759944593031</c:v>
                </c:pt>
                <c:pt idx="960">
                  <c:v>49.133100736226815</c:v>
                </c:pt>
                <c:pt idx="961">
                  <c:v>49.135287409007823</c:v>
                </c:pt>
                <c:pt idx="962">
                  <c:v>49.136172734557476</c:v>
                </c:pt>
                <c:pt idx="963">
                  <c:v>49.136450501051691</c:v>
                </c:pt>
                <c:pt idx="964">
                  <c:v>49.136627144593419</c:v>
                </c:pt>
                <c:pt idx="965">
                  <c:v>49.138183626766278</c:v>
                </c:pt>
                <c:pt idx="966">
                  <c:v>49.139391721177525</c:v>
                </c:pt>
                <c:pt idx="967">
                  <c:v>49.141176345157312</c:v>
                </c:pt>
                <c:pt idx="968">
                  <c:v>49.141925874907706</c:v>
                </c:pt>
                <c:pt idx="969">
                  <c:v>49.143022338163995</c:v>
                </c:pt>
                <c:pt idx="970">
                  <c:v>49.143213831943697</c:v>
                </c:pt>
                <c:pt idx="971">
                  <c:v>49.143721389722813</c:v>
                </c:pt>
                <c:pt idx="972">
                  <c:v>49.144313897273662</c:v>
                </c:pt>
                <c:pt idx="973">
                  <c:v>49.14486156369243</c:v>
                </c:pt>
                <c:pt idx="974">
                  <c:v>49.148777976217481</c:v>
                </c:pt>
                <c:pt idx="975">
                  <c:v>49.149304602625165</c:v>
                </c:pt>
                <c:pt idx="976">
                  <c:v>49.149663882700892</c:v>
                </c:pt>
                <c:pt idx="977">
                  <c:v>49.154910309637927</c:v>
                </c:pt>
                <c:pt idx="978">
                  <c:v>49.156046759479231</c:v>
                </c:pt>
                <c:pt idx="979">
                  <c:v>49.158775057723844</c:v>
                </c:pt>
                <c:pt idx="980">
                  <c:v>49.160102812090329</c:v>
                </c:pt>
                <c:pt idx="981">
                  <c:v>49.172889618730665</c:v>
                </c:pt>
                <c:pt idx="982">
                  <c:v>49.174577486613529</c:v>
                </c:pt>
                <c:pt idx="983">
                  <c:v>49.181006654851096</c:v>
                </c:pt>
                <c:pt idx="984">
                  <c:v>49.182720231113869</c:v>
                </c:pt>
                <c:pt idx="985">
                  <c:v>49.184178697672181</c:v>
                </c:pt>
                <c:pt idx="986">
                  <c:v>49.187417637479783</c:v>
                </c:pt>
                <c:pt idx="987">
                  <c:v>49.190733138269458</c:v>
                </c:pt>
                <c:pt idx="988">
                  <c:v>49.191972597648167</c:v>
                </c:pt>
                <c:pt idx="989">
                  <c:v>49.192346971995953</c:v>
                </c:pt>
                <c:pt idx="990">
                  <c:v>49.192546100228455</c:v>
                </c:pt>
                <c:pt idx="991">
                  <c:v>49.193972636220728</c:v>
                </c:pt>
                <c:pt idx="992">
                  <c:v>49.194119264271094</c:v>
                </c:pt>
                <c:pt idx="993">
                  <c:v>49.200093430286813</c:v>
                </c:pt>
                <c:pt idx="994">
                  <c:v>49.200855369915658</c:v>
                </c:pt>
                <c:pt idx="995">
                  <c:v>49.202097673675766</c:v>
                </c:pt>
                <c:pt idx="996">
                  <c:v>49.202606082682813</c:v>
                </c:pt>
                <c:pt idx="997">
                  <c:v>49.203700687186029</c:v>
                </c:pt>
                <c:pt idx="998">
                  <c:v>49.20825205833922</c:v>
                </c:pt>
                <c:pt idx="999">
                  <c:v>49.208412433403005</c:v>
                </c:pt>
                <c:pt idx="1000">
                  <c:v>49.210900808257428</c:v>
                </c:pt>
                <c:pt idx="1001">
                  <c:v>49.211936153219135</c:v>
                </c:pt>
                <c:pt idx="1002">
                  <c:v>49.213713085820146</c:v>
                </c:pt>
                <c:pt idx="1003">
                  <c:v>49.214352734867958</c:v>
                </c:pt>
                <c:pt idx="1004">
                  <c:v>49.2177290547748</c:v>
                </c:pt>
                <c:pt idx="1005">
                  <c:v>49.221080870986299</c:v>
                </c:pt>
                <c:pt idx="1006">
                  <c:v>49.222588383261744</c:v>
                </c:pt>
                <c:pt idx="1007">
                  <c:v>49.22364246253602</c:v>
                </c:pt>
                <c:pt idx="1008">
                  <c:v>49.225138209056894</c:v>
                </c:pt>
                <c:pt idx="1009">
                  <c:v>49.227718669036896</c:v>
                </c:pt>
                <c:pt idx="1010">
                  <c:v>49.228878533981508</c:v>
                </c:pt>
                <c:pt idx="1011">
                  <c:v>49.229929029076715</c:v>
                </c:pt>
                <c:pt idx="1012">
                  <c:v>49.235768477903676</c:v>
                </c:pt>
                <c:pt idx="1013">
                  <c:v>49.23641017436001</c:v>
                </c:pt>
                <c:pt idx="1014">
                  <c:v>49.237613397379256</c:v>
                </c:pt>
                <c:pt idx="1015">
                  <c:v>49.237687014288113</c:v>
                </c:pt>
                <c:pt idx="1016">
                  <c:v>49.238019919773301</c:v>
                </c:pt>
                <c:pt idx="1017">
                  <c:v>49.239264875097042</c:v>
                </c:pt>
                <c:pt idx="1018">
                  <c:v>49.239708676684067</c:v>
                </c:pt>
                <c:pt idx="1019">
                  <c:v>49.240348387587638</c:v>
                </c:pt>
                <c:pt idx="1020">
                  <c:v>49.243238644082041</c:v>
                </c:pt>
                <c:pt idx="1021">
                  <c:v>49.244933445951006</c:v>
                </c:pt>
                <c:pt idx="1022">
                  <c:v>49.248180998162965</c:v>
                </c:pt>
                <c:pt idx="1023">
                  <c:v>49.248505644073298</c:v>
                </c:pt>
                <c:pt idx="1024">
                  <c:v>49.249264367489872</c:v>
                </c:pt>
                <c:pt idx="1025">
                  <c:v>49.25053746712198</c:v>
                </c:pt>
                <c:pt idx="1026">
                  <c:v>49.252954671981328</c:v>
                </c:pt>
                <c:pt idx="1027">
                  <c:v>49.253233431541247</c:v>
                </c:pt>
                <c:pt idx="1028">
                  <c:v>49.255772515549403</c:v>
                </c:pt>
                <c:pt idx="1029">
                  <c:v>49.261167718799882</c:v>
                </c:pt>
                <c:pt idx="1030">
                  <c:v>49.261500028401478</c:v>
                </c:pt>
                <c:pt idx="1031">
                  <c:v>49.262119223072226</c:v>
                </c:pt>
                <c:pt idx="1032">
                  <c:v>49.264869735285629</c:v>
                </c:pt>
                <c:pt idx="1033">
                  <c:v>49.265435221138141</c:v>
                </c:pt>
                <c:pt idx="1034">
                  <c:v>49.267785418828751</c:v>
                </c:pt>
                <c:pt idx="1035">
                  <c:v>49.268005895632342</c:v>
                </c:pt>
                <c:pt idx="1036">
                  <c:v>49.268559660658056</c:v>
                </c:pt>
                <c:pt idx="1037">
                  <c:v>49.268777260577821</c:v>
                </c:pt>
                <c:pt idx="1038">
                  <c:v>49.270625022070412</c:v>
                </c:pt>
                <c:pt idx="1039">
                  <c:v>49.272232508616412</c:v>
                </c:pt>
                <c:pt idx="1040">
                  <c:v>49.27495538617498</c:v>
                </c:pt>
                <c:pt idx="1041">
                  <c:v>49.277039769196001</c:v>
                </c:pt>
                <c:pt idx="1042">
                  <c:v>49.277947422580944</c:v>
                </c:pt>
                <c:pt idx="1043">
                  <c:v>49.284139208683207</c:v>
                </c:pt>
                <c:pt idx="1044">
                  <c:v>49.285618394336275</c:v>
                </c:pt>
                <c:pt idx="1045">
                  <c:v>49.288803146743781</c:v>
                </c:pt>
                <c:pt idx="1046">
                  <c:v>49.291733593508155</c:v>
                </c:pt>
                <c:pt idx="1047">
                  <c:v>49.293383150434067</c:v>
                </c:pt>
                <c:pt idx="1048">
                  <c:v>49.294852960385882</c:v>
                </c:pt>
                <c:pt idx="1049">
                  <c:v>49.295057443946341</c:v>
                </c:pt>
                <c:pt idx="1050">
                  <c:v>49.295179746750698</c:v>
                </c:pt>
                <c:pt idx="1051">
                  <c:v>49.296090814233416</c:v>
                </c:pt>
                <c:pt idx="1052">
                  <c:v>49.297718201967463</c:v>
                </c:pt>
                <c:pt idx="1053">
                  <c:v>49.298008860773187</c:v>
                </c:pt>
                <c:pt idx="1054">
                  <c:v>49.30098114508214</c:v>
                </c:pt>
                <c:pt idx="1055">
                  <c:v>49.303637880872266</c:v>
                </c:pt>
                <c:pt idx="1056">
                  <c:v>49.303650720746191</c:v>
                </c:pt>
                <c:pt idx="1057">
                  <c:v>49.303729150758578</c:v>
                </c:pt>
                <c:pt idx="1058">
                  <c:v>49.304500082918906</c:v>
                </c:pt>
                <c:pt idx="1059">
                  <c:v>49.304730726430741</c:v>
                </c:pt>
                <c:pt idx="1060">
                  <c:v>49.306883976226828</c:v>
                </c:pt>
                <c:pt idx="1061">
                  <c:v>49.30727791816642</c:v>
                </c:pt>
                <c:pt idx="1062">
                  <c:v>49.308874332458394</c:v>
                </c:pt>
                <c:pt idx="1063">
                  <c:v>49.309160640501027</c:v>
                </c:pt>
                <c:pt idx="1064">
                  <c:v>49.309170942355543</c:v>
                </c:pt>
                <c:pt idx="1065">
                  <c:v>49.309755968467954</c:v>
                </c:pt>
                <c:pt idx="1066">
                  <c:v>49.313001464581134</c:v>
                </c:pt>
                <c:pt idx="1067">
                  <c:v>49.31421702778789</c:v>
                </c:pt>
                <c:pt idx="1068">
                  <c:v>49.315494738103894</c:v>
                </c:pt>
                <c:pt idx="1069">
                  <c:v>49.3174682557324</c:v>
                </c:pt>
                <c:pt idx="1070">
                  <c:v>49.319059764510492</c:v>
                </c:pt>
                <c:pt idx="1071">
                  <c:v>49.31932931131022</c:v>
                </c:pt>
                <c:pt idx="1072">
                  <c:v>49.319736091555832</c:v>
                </c:pt>
                <c:pt idx="1073">
                  <c:v>49.320047209286059</c:v>
                </c:pt>
                <c:pt idx="1074">
                  <c:v>49.325044851282406</c:v>
                </c:pt>
                <c:pt idx="1075">
                  <c:v>49.325787405193331</c:v>
                </c:pt>
                <c:pt idx="1076">
                  <c:v>49.32591536652798</c:v>
                </c:pt>
                <c:pt idx="1077">
                  <c:v>49.330866139241692</c:v>
                </c:pt>
                <c:pt idx="1078">
                  <c:v>49.331472314540143</c:v>
                </c:pt>
                <c:pt idx="1079">
                  <c:v>49.334160551128818</c:v>
                </c:pt>
                <c:pt idx="1080">
                  <c:v>49.334821902875277</c:v>
                </c:pt>
                <c:pt idx="1081">
                  <c:v>49.33734129017958</c:v>
                </c:pt>
                <c:pt idx="1082">
                  <c:v>49.337616277996219</c:v>
                </c:pt>
                <c:pt idx="1083">
                  <c:v>49.339351302517983</c:v>
                </c:pt>
                <c:pt idx="1084">
                  <c:v>49.339425188680082</c:v>
                </c:pt>
                <c:pt idx="1085">
                  <c:v>49.339959740439667</c:v>
                </c:pt>
                <c:pt idx="1086">
                  <c:v>49.344189557898289</c:v>
                </c:pt>
                <c:pt idx="1087">
                  <c:v>49.344559598790575</c:v>
                </c:pt>
                <c:pt idx="1088">
                  <c:v>49.345562754073029</c:v>
                </c:pt>
                <c:pt idx="1089">
                  <c:v>49.348731101749792</c:v>
                </c:pt>
                <c:pt idx="1090">
                  <c:v>49.349637006650973</c:v>
                </c:pt>
                <c:pt idx="1091">
                  <c:v>49.350284698126536</c:v>
                </c:pt>
                <c:pt idx="1092">
                  <c:v>49.351174292146254</c:v>
                </c:pt>
                <c:pt idx="1093">
                  <c:v>49.351418429606284</c:v>
                </c:pt>
                <c:pt idx="1094">
                  <c:v>49.356730271428695</c:v>
                </c:pt>
                <c:pt idx="1095">
                  <c:v>49.35683869048632</c:v>
                </c:pt>
                <c:pt idx="1096">
                  <c:v>49.3608490362667</c:v>
                </c:pt>
                <c:pt idx="1097">
                  <c:v>49.362506511953882</c:v>
                </c:pt>
                <c:pt idx="1098">
                  <c:v>49.363236853915403</c:v>
                </c:pt>
                <c:pt idx="1099">
                  <c:v>49.363788381489826</c:v>
                </c:pt>
                <c:pt idx="1100">
                  <c:v>49.364488365874834</c:v>
                </c:pt>
                <c:pt idx="1101">
                  <c:v>49.364513054378456</c:v>
                </c:pt>
                <c:pt idx="1102">
                  <c:v>49.365584915342936</c:v>
                </c:pt>
                <c:pt idx="1103">
                  <c:v>49.367119392712205</c:v>
                </c:pt>
                <c:pt idx="1104">
                  <c:v>49.36737429053295</c:v>
                </c:pt>
                <c:pt idx="1105">
                  <c:v>49.367405666470944</c:v>
                </c:pt>
                <c:pt idx="1106">
                  <c:v>49.367423472575254</c:v>
                </c:pt>
                <c:pt idx="1107">
                  <c:v>49.368024663589345</c:v>
                </c:pt>
                <c:pt idx="1108">
                  <c:v>49.371146147674132</c:v>
                </c:pt>
                <c:pt idx="1109">
                  <c:v>49.371575931962312</c:v>
                </c:pt>
                <c:pt idx="1110">
                  <c:v>49.371856946370087</c:v>
                </c:pt>
                <c:pt idx="1111">
                  <c:v>49.374932535247339</c:v>
                </c:pt>
                <c:pt idx="1112">
                  <c:v>49.380157823969775</c:v>
                </c:pt>
                <c:pt idx="1113">
                  <c:v>49.382125829433207</c:v>
                </c:pt>
                <c:pt idx="1114">
                  <c:v>49.382746442814025</c:v>
                </c:pt>
                <c:pt idx="1115">
                  <c:v>49.391089512160825</c:v>
                </c:pt>
                <c:pt idx="1116">
                  <c:v>49.391451774804274</c:v>
                </c:pt>
                <c:pt idx="1117">
                  <c:v>49.391578300647993</c:v>
                </c:pt>
                <c:pt idx="1118">
                  <c:v>49.396358327020863</c:v>
                </c:pt>
                <c:pt idx="1119">
                  <c:v>49.407063860904209</c:v>
                </c:pt>
                <c:pt idx="1120">
                  <c:v>49.407333850912309</c:v>
                </c:pt>
                <c:pt idx="1121">
                  <c:v>49.412830037512698</c:v>
                </c:pt>
                <c:pt idx="1122">
                  <c:v>49.415370716353671</c:v>
                </c:pt>
                <c:pt idx="1123">
                  <c:v>49.415452581652502</c:v>
                </c:pt>
                <c:pt idx="1124">
                  <c:v>49.42061011422102</c:v>
                </c:pt>
                <c:pt idx="1125">
                  <c:v>49.422131131394067</c:v>
                </c:pt>
                <c:pt idx="1126">
                  <c:v>49.422815763860832</c:v>
                </c:pt>
                <c:pt idx="1127">
                  <c:v>49.425061682094899</c:v>
                </c:pt>
                <c:pt idx="1128">
                  <c:v>49.427939054965165</c:v>
                </c:pt>
                <c:pt idx="1129">
                  <c:v>49.430710522891204</c:v>
                </c:pt>
                <c:pt idx="1130">
                  <c:v>49.434590177949786</c:v>
                </c:pt>
                <c:pt idx="1131">
                  <c:v>49.437755117131289</c:v>
                </c:pt>
                <c:pt idx="1132">
                  <c:v>49.438930072202076</c:v>
                </c:pt>
                <c:pt idx="1133">
                  <c:v>49.439493739900769</c:v>
                </c:pt>
                <c:pt idx="1134">
                  <c:v>49.439990379234686</c:v>
                </c:pt>
                <c:pt idx="1135">
                  <c:v>49.440235529422459</c:v>
                </c:pt>
                <c:pt idx="1136">
                  <c:v>49.440673426265832</c:v>
                </c:pt>
                <c:pt idx="1137">
                  <c:v>49.443863579720997</c:v>
                </c:pt>
                <c:pt idx="1138">
                  <c:v>49.448013708961597</c:v>
                </c:pt>
                <c:pt idx="1139">
                  <c:v>49.449349849852425</c:v>
                </c:pt>
                <c:pt idx="1140">
                  <c:v>49.450002746481658</c:v>
                </c:pt>
                <c:pt idx="1141">
                  <c:v>49.450041073058344</c:v>
                </c:pt>
                <c:pt idx="1142">
                  <c:v>49.450292633633445</c:v>
                </c:pt>
                <c:pt idx="1143">
                  <c:v>49.453318250027863</c:v>
                </c:pt>
                <c:pt idx="1144">
                  <c:v>49.453650351279684</c:v>
                </c:pt>
                <c:pt idx="1145">
                  <c:v>49.456690322150578</c:v>
                </c:pt>
                <c:pt idx="1146">
                  <c:v>49.45690842689914</c:v>
                </c:pt>
                <c:pt idx="1147">
                  <c:v>49.460377822149773</c:v>
                </c:pt>
                <c:pt idx="1148">
                  <c:v>49.460591073484615</c:v>
                </c:pt>
                <c:pt idx="1149">
                  <c:v>49.460670970706474</c:v>
                </c:pt>
                <c:pt idx="1150">
                  <c:v>49.461374726088742</c:v>
                </c:pt>
                <c:pt idx="1151">
                  <c:v>49.464121217327637</c:v>
                </c:pt>
                <c:pt idx="1152">
                  <c:v>49.46502369375947</c:v>
                </c:pt>
                <c:pt idx="1153">
                  <c:v>49.46652320988683</c:v>
                </c:pt>
                <c:pt idx="1154">
                  <c:v>49.468777552021379</c:v>
                </c:pt>
                <c:pt idx="1155">
                  <c:v>49.469564212609647</c:v>
                </c:pt>
                <c:pt idx="1156">
                  <c:v>49.470725716839382</c:v>
                </c:pt>
                <c:pt idx="1157">
                  <c:v>49.472272885966312</c:v>
                </c:pt>
                <c:pt idx="1158">
                  <c:v>49.474593473416434</c:v>
                </c:pt>
                <c:pt idx="1159">
                  <c:v>49.474627809630327</c:v>
                </c:pt>
                <c:pt idx="1160">
                  <c:v>49.476984197872859</c:v>
                </c:pt>
                <c:pt idx="1161">
                  <c:v>49.477101306911173</c:v>
                </c:pt>
                <c:pt idx="1162">
                  <c:v>49.486494624556784</c:v>
                </c:pt>
                <c:pt idx="1163">
                  <c:v>49.489777476922896</c:v>
                </c:pt>
                <c:pt idx="1164">
                  <c:v>49.491215378608594</c:v>
                </c:pt>
                <c:pt idx="1165">
                  <c:v>49.492127000247706</c:v>
                </c:pt>
                <c:pt idx="1166">
                  <c:v>49.500723847880053</c:v>
                </c:pt>
                <c:pt idx="1167">
                  <c:v>49.502795801931647</c:v>
                </c:pt>
                <c:pt idx="1168">
                  <c:v>49.505780869168589</c:v>
                </c:pt>
                <c:pt idx="1169">
                  <c:v>49.505833798630974</c:v>
                </c:pt>
                <c:pt idx="1170">
                  <c:v>49.506712724655657</c:v>
                </c:pt>
                <c:pt idx="1171">
                  <c:v>49.509784966200911</c:v>
                </c:pt>
                <c:pt idx="1172">
                  <c:v>49.510711693619328</c:v>
                </c:pt>
                <c:pt idx="1173">
                  <c:v>49.512266183951226</c:v>
                </c:pt>
                <c:pt idx="1174">
                  <c:v>49.5123916533718</c:v>
                </c:pt>
                <c:pt idx="1175">
                  <c:v>49.514922710314956</c:v>
                </c:pt>
                <c:pt idx="1176">
                  <c:v>49.515296248221425</c:v>
                </c:pt>
                <c:pt idx="1177">
                  <c:v>49.515347609500097</c:v>
                </c:pt>
                <c:pt idx="1178">
                  <c:v>49.515675338440325</c:v>
                </c:pt>
                <c:pt idx="1179">
                  <c:v>49.51726635345517</c:v>
                </c:pt>
                <c:pt idx="1180">
                  <c:v>49.520295961561516</c:v>
                </c:pt>
                <c:pt idx="1181">
                  <c:v>49.521245890182549</c:v>
                </c:pt>
                <c:pt idx="1182">
                  <c:v>49.522574088885428</c:v>
                </c:pt>
                <c:pt idx="1183">
                  <c:v>49.525358930039651</c:v>
                </c:pt>
                <c:pt idx="1184">
                  <c:v>49.527698924754482</c:v>
                </c:pt>
                <c:pt idx="1185">
                  <c:v>49.529696182894845</c:v>
                </c:pt>
                <c:pt idx="1186">
                  <c:v>49.532102631786245</c:v>
                </c:pt>
                <c:pt idx="1187">
                  <c:v>49.534671380681061</c:v>
                </c:pt>
                <c:pt idx="1188">
                  <c:v>49.535399643795998</c:v>
                </c:pt>
                <c:pt idx="1189">
                  <c:v>49.537693714771294</c:v>
                </c:pt>
                <c:pt idx="1190">
                  <c:v>49.538121785042748</c:v>
                </c:pt>
                <c:pt idx="1191">
                  <c:v>49.539745279136909</c:v>
                </c:pt>
                <c:pt idx="1192">
                  <c:v>49.541888222575061</c:v>
                </c:pt>
                <c:pt idx="1193">
                  <c:v>49.546427875615343</c:v>
                </c:pt>
                <c:pt idx="1194">
                  <c:v>49.546803986494041</c:v>
                </c:pt>
                <c:pt idx="1195">
                  <c:v>49.548316236335388</c:v>
                </c:pt>
                <c:pt idx="1196">
                  <c:v>49.548406188410553</c:v>
                </c:pt>
                <c:pt idx="1197">
                  <c:v>49.550062155701269</c:v>
                </c:pt>
                <c:pt idx="1198">
                  <c:v>49.55026939168912</c:v>
                </c:pt>
                <c:pt idx="1199">
                  <c:v>49.553008767512821</c:v>
                </c:pt>
                <c:pt idx="1200">
                  <c:v>49.553280365777297</c:v>
                </c:pt>
                <c:pt idx="1201">
                  <c:v>49.560702087255308</c:v>
                </c:pt>
                <c:pt idx="1202">
                  <c:v>49.5630281408909</c:v>
                </c:pt>
                <c:pt idx="1203">
                  <c:v>49.566555525211655</c:v>
                </c:pt>
                <c:pt idx="1204">
                  <c:v>49.567008905540263</c:v>
                </c:pt>
                <c:pt idx="1205">
                  <c:v>49.567832031683892</c:v>
                </c:pt>
                <c:pt idx="1206">
                  <c:v>49.568853484290401</c:v>
                </c:pt>
                <c:pt idx="1207">
                  <c:v>49.575023976889774</c:v>
                </c:pt>
                <c:pt idx="1208">
                  <c:v>49.579575768978941</c:v>
                </c:pt>
                <c:pt idx="1209">
                  <c:v>49.580808067341678</c:v>
                </c:pt>
                <c:pt idx="1210">
                  <c:v>49.585564897210894</c:v>
                </c:pt>
                <c:pt idx="1211">
                  <c:v>49.588506516330654</c:v>
                </c:pt>
                <c:pt idx="1212">
                  <c:v>49.590439652432181</c:v>
                </c:pt>
                <c:pt idx="1213">
                  <c:v>49.591350081415882</c:v>
                </c:pt>
                <c:pt idx="1214">
                  <c:v>49.593420882646178</c:v>
                </c:pt>
                <c:pt idx="1215">
                  <c:v>49.594734121271124</c:v>
                </c:pt>
                <c:pt idx="1216">
                  <c:v>49.595859034510177</c:v>
                </c:pt>
                <c:pt idx="1217">
                  <c:v>49.59702018855824</c:v>
                </c:pt>
                <c:pt idx="1218">
                  <c:v>49.598037844124633</c:v>
                </c:pt>
                <c:pt idx="1219">
                  <c:v>49.599742410661776</c:v>
                </c:pt>
                <c:pt idx="1220">
                  <c:v>49.599751006969583</c:v>
                </c:pt>
                <c:pt idx="1221">
                  <c:v>49.603574986440229</c:v>
                </c:pt>
                <c:pt idx="1222">
                  <c:v>49.604905164032985</c:v>
                </c:pt>
                <c:pt idx="1223">
                  <c:v>49.605513185738879</c:v>
                </c:pt>
                <c:pt idx="1224">
                  <c:v>49.605570632718887</c:v>
                </c:pt>
                <c:pt idx="1225">
                  <c:v>49.605703477228246</c:v>
                </c:pt>
                <c:pt idx="1226">
                  <c:v>49.609446982077202</c:v>
                </c:pt>
                <c:pt idx="1227">
                  <c:v>49.610336257088129</c:v>
                </c:pt>
                <c:pt idx="1228">
                  <c:v>49.611089412712467</c:v>
                </c:pt>
                <c:pt idx="1229">
                  <c:v>49.612103475439937</c:v>
                </c:pt>
                <c:pt idx="1230">
                  <c:v>49.612380220177741</c:v>
                </c:pt>
                <c:pt idx="1231">
                  <c:v>49.612486187556492</c:v>
                </c:pt>
                <c:pt idx="1232">
                  <c:v>49.613890270904122</c:v>
                </c:pt>
                <c:pt idx="1233">
                  <c:v>49.619538570771219</c:v>
                </c:pt>
                <c:pt idx="1234">
                  <c:v>49.62037273501641</c:v>
                </c:pt>
                <c:pt idx="1235">
                  <c:v>49.621233968696835</c:v>
                </c:pt>
                <c:pt idx="1236">
                  <c:v>49.623413951799648</c:v>
                </c:pt>
                <c:pt idx="1237">
                  <c:v>49.623936445934383</c:v>
                </c:pt>
                <c:pt idx="1238">
                  <c:v>49.624850561689918</c:v>
                </c:pt>
                <c:pt idx="1239">
                  <c:v>49.62564341642809</c:v>
                </c:pt>
                <c:pt idx="1240">
                  <c:v>49.625715966214663</c:v>
                </c:pt>
                <c:pt idx="1241">
                  <c:v>49.627447950030586</c:v>
                </c:pt>
                <c:pt idx="1242">
                  <c:v>49.628844822052493</c:v>
                </c:pt>
                <c:pt idx="1243">
                  <c:v>49.629502508629251</c:v>
                </c:pt>
                <c:pt idx="1244">
                  <c:v>49.630680640518392</c:v>
                </c:pt>
                <c:pt idx="1245">
                  <c:v>49.631592173961742</c:v>
                </c:pt>
                <c:pt idx="1246">
                  <c:v>49.631941394847011</c:v>
                </c:pt>
                <c:pt idx="1247">
                  <c:v>49.632192535566659</c:v>
                </c:pt>
                <c:pt idx="1248">
                  <c:v>49.633115465108915</c:v>
                </c:pt>
                <c:pt idx="1249">
                  <c:v>49.637925760869194</c:v>
                </c:pt>
                <c:pt idx="1250">
                  <c:v>49.638119129861749</c:v>
                </c:pt>
                <c:pt idx="1251">
                  <c:v>49.638291517062662</c:v>
                </c:pt>
                <c:pt idx="1252">
                  <c:v>49.639701164994669</c:v>
                </c:pt>
                <c:pt idx="1253">
                  <c:v>49.641788052421816</c:v>
                </c:pt>
                <c:pt idx="1254">
                  <c:v>49.643387657488717</c:v>
                </c:pt>
                <c:pt idx="1255">
                  <c:v>49.643837842050289</c:v>
                </c:pt>
                <c:pt idx="1256">
                  <c:v>49.645211640319836</c:v>
                </c:pt>
                <c:pt idx="1257">
                  <c:v>49.645440947600882</c:v>
                </c:pt>
                <c:pt idx="1258">
                  <c:v>49.647403551395875</c:v>
                </c:pt>
                <c:pt idx="1259">
                  <c:v>49.649619008033461</c:v>
                </c:pt>
                <c:pt idx="1260">
                  <c:v>49.650304192327205</c:v>
                </c:pt>
                <c:pt idx="1261">
                  <c:v>49.651414517952503</c:v>
                </c:pt>
                <c:pt idx="1262">
                  <c:v>49.651753131754447</c:v>
                </c:pt>
                <c:pt idx="1263">
                  <c:v>49.652964769034632</c:v>
                </c:pt>
                <c:pt idx="1264">
                  <c:v>49.65312396921189</c:v>
                </c:pt>
                <c:pt idx="1265">
                  <c:v>49.655105704619842</c:v>
                </c:pt>
                <c:pt idx="1266">
                  <c:v>49.66104583740541</c:v>
                </c:pt>
                <c:pt idx="1267">
                  <c:v>49.66249111132521</c:v>
                </c:pt>
                <c:pt idx="1268">
                  <c:v>49.662936233530907</c:v>
                </c:pt>
                <c:pt idx="1269">
                  <c:v>49.666049244946571</c:v>
                </c:pt>
                <c:pt idx="1270">
                  <c:v>49.666739030467845</c:v>
                </c:pt>
                <c:pt idx="1271">
                  <c:v>49.667529881530072</c:v>
                </c:pt>
                <c:pt idx="1272">
                  <c:v>49.670276709884106</c:v>
                </c:pt>
                <c:pt idx="1273">
                  <c:v>49.673705850010847</c:v>
                </c:pt>
                <c:pt idx="1274">
                  <c:v>49.673911466809813</c:v>
                </c:pt>
                <c:pt idx="1275">
                  <c:v>49.677393948350044</c:v>
                </c:pt>
                <c:pt idx="1276">
                  <c:v>49.678595155392472</c:v>
                </c:pt>
                <c:pt idx="1277">
                  <c:v>49.682825566759433</c:v>
                </c:pt>
                <c:pt idx="1278">
                  <c:v>49.682933390577297</c:v>
                </c:pt>
                <c:pt idx="1279">
                  <c:v>49.687842078773812</c:v>
                </c:pt>
                <c:pt idx="1280">
                  <c:v>49.688134659039562</c:v>
                </c:pt>
                <c:pt idx="1281">
                  <c:v>49.692054866687023</c:v>
                </c:pt>
                <c:pt idx="1282">
                  <c:v>49.692914393258235</c:v>
                </c:pt>
                <c:pt idx="1283">
                  <c:v>49.695053959004127</c:v>
                </c:pt>
                <c:pt idx="1284">
                  <c:v>49.695418751356648</c:v>
                </c:pt>
                <c:pt idx="1285">
                  <c:v>49.696599868431719</c:v>
                </c:pt>
                <c:pt idx="1286">
                  <c:v>49.697954859593807</c:v>
                </c:pt>
                <c:pt idx="1287">
                  <c:v>49.698136074944863</c:v>
                </c:pt>
                <c:pt idx="1288">
                  <c:v>49.699914792640421</c:v>
                </c:pt>
                <c:pt idx="1289">
                  <c:v>49.70084237643043</c:v>
                </c:pt>
                <c:pt idx="1290">
                  <c:v>49.704391120733852</c:v>
                </c:pt>
                <c:pt idx="1291">
                  <c:v>49.704413433123008</c:v>
                </c:pt>
                <c:pt idx="1292">
                  <c:v>49.705465569419253</c:v>
                </c:pt>
                <c:pt idx="1293">
                  <c:v>49.705596481632966</c:v>
                </c:pt>
                <c:pt idx="1294">
                  <c:v>49.706498091373632</c:v>
                </c:pt>
                <c:pt idx="1295">
                  <c:v>49.70651568789328</c:v>
                </c:pt>
                <c:pt idx="1296">
                  <c:v>49.706831635031506</c:v>
                </c:pt>
                <c:pt idx="1297">
                  <c:v>49.706860405888627</c:v>
                </c:pt>
                <c:pt idx="1298">
                  <c:v>49.706885046359986</c:v>
                </c:pt>
                <c:pt idx="1299">
                  <c:v>49.709787177554553</c:v>
                </c:pt>
                <c:pt idx="1300">
                  <c:v>49.712530142491609</c:v>
                </c:pt>
                <c:pt idx="1301">
                  <c:v>49.713052218919096</c:v>
                </c:pt>
                <c:pt idx="1302">
                  <c:v>49.71554740225146</c:v>
                </c:pt>
                <c:pt idx="1303">
                  <c:v>49.717672674723438</c:v>
                </c:pt>
                <c:pt idx="1304">
                  <c:v>49.719838635328209</c:v>
                </c:pt>
                <c:pt idx="1305">
                  <c:v>49.719857724022326</c:v>
                </c:pt>
                <c:pt idx="1306">
                  <c:v>49.720923282943687</c:v>
                </c:pt>
                <c:pt idx="1307">
                  <c:v>49.72452199230861</c:v>
                </c:pt>
                <c:pt idx="1308">
                  <c:v>49.726705757866831</c:v>
                </c:pt>
                <c:pt idx="1309">
                  <c:v>49.727652458626281</c:v>
                </c:pt>
                <c:pt idx="1310">
                  <c:v>49.72947567727838</c:v>
                </c:pt>
                <c:pt idx="1311">
                  <c:v>49.729764347620801</c:v>
                </c:pt>
                <c:pt idx="1312">
                  <c:v>49.734324685952288</c:v>
                </c:pt>
                <c:pt idx="1313">
                  <c:v>49.737815982427932</c:v>
                </c:pt>
                <c:pt idx="1314">
                  <c:v>49.738818564828783</c:v>
                </c:pt>
                <c:pt idx="1315">
                  <c:v>49.741738162489241</c:v>
                </c:pt>
                <c:pt idx="1316">
                  <c:v>49.742974351719901</c:v>
                </c:pt>
                <c:pt idx="1317">
                  <c:v>49.743351690905214</c:v>
                </c:pt>
                <c:pt idx="1318">
                  <c:v>49.745260463562261</c:v>
                </c:pt>
                <c:pt idx="1319">
                  <c:v>49.74661505104104</c:v>
                </c:pt>
                <c:pt idx="1320">
                  <c:v>49.746668930411005</c:v>
                </c:pt>
                <c:pt idx="1321">
                  <c:v>49.747880707150735</c:v>
                </c:pt>
                <c:pt idx="1322">
                  <c:v>49.748032755550177</c:v>
                </c:pt>
                <c:pt idx="1323">
                  <c:v>49.748109484473247</c:v>
                </c:pt>
                <c:pt idx="1324">
                  <c:v>49.748207031915527</c:v>
                </c:pt>
                <c:pt idx="1325">
                  <c:v>49.748946219795343</c:v>
                </c:pt>
                <c:pt idx="1326">
                  <c:v>49.749917268945666</c:v>
                </c:pt>
                <c:pt idx="1327">
                  <c:v>49.751086908395237</c:v>
                </c:pt>
                <c:pt idx="1328">
                  <c:v>49.75181433127846</c:v>
                </c:pt>
                <c:pt idx="1329">
                  <c:v>49.752483030017402</c:v>
                </c:pt>
                <c:pt idx="1330">
                  <c:v>49.754044623125168</c:v>
                </c:pt>
                <c:pt idx="1331">
                  <c:v>49.754087932163834</c:v>
                </c:pt>
                <c:pt idx="1332">
                  <c:v>49.754120851613543</c:v>
                </c:pt>
                <c:pt idx="1333">
                  <c:v>49.754355394665353</c:v>
                </c:pt>
                <c:pt idx="1334">
                  <c:v>49.755366908401392</c:v>
                </c:pt>
                <c:pt idx="1335">
                  <c:v>49.763316867001521</c:v>
                </c:pt>
                <c:pt idx="1336">
                  <c:v>49.763932826015477</c:v>
                </c:pt>
                <c:pt idx="1337">
                  <c:v>49.764113347277039</c:v>
                </c:pt>
                <c:pt idx="1338">
                  <c:v>49.764490591092809</c:v>
                </c:pt>
                <c:pt idx="1339">
                  <c:v>49.765049894430049</c:v>
                </c:pt>
                <c:pt idx="1340">
                  <c:v>49.766447124077423</c:v>
                </c:pt>
                <c:pt idx="1341">
                  <c:v>49.770940517282618</c:v>
                </c:pt>
                <c:pt idx="1342">
                  <c:v>49.771101885991257</c:v>
                </c:pt>
                <c:pt idx="1343">
                  <c:v>49.772769720995719</c:v>
                </c:pt>
                <c:pt idx="1344">
                  <c:v>49.773123127585535</c:v>
                </c:pt>
                <c:pt idx="1345">
                  <c:v>49.776635849239149</c:v>
                </c:pt>
                <c:pt idx="1346">
                  <c:v>49.777344185190678</c:v>
                </c:pt>
                <c:pt idx="1347">
                  <c:v>49.779116933983055</c:v>
                </c:pt>
                <c:pt idx="1348">
                  <c:v>49.780424889084259</c:v>
                </c:pt>
                <c:pt idx="1349">
                  <c:v>49.781260827449145</c:v>
                </c:pt>
                <c:pt idx="1350">
                  <c:v>49.784793819388121</c:v>
                </c:pt>
                <c:pt idx="1351">
                  <c:v>49.78496915751704</c:v>
                </c:pt>
                <c:pt idx="1352">
                  <c:v>49.787599742014116</c:v>
                </c:pt>
                <c:pt idx="1353">
                  <c:v>49.790160497124191</c:v>
                </c:pt>
                <c:pt idx="1354">
                  <c:v>49.792474145446114</c:v>
                </c:pt>
                <c:pt idx="1355">
                  <c:v>49.795059694562788</c:v>
                </c:pt>
                <c:pt idx="1356">
                  <c:v>49.795531336969049</c:v>
                </c:pt>
                <c:pt idx="1357">
                  <c:v>49.796422970414085</c:v>
                </c:pt>
                <c:pt idx="1358">
                  <c:v>49.799658572948537</c:v>
                </c:pt>
                <c:pt idx="1359">
                  <c:v>49.804716364959489</c:v>
                </c:pt>
                <c:pt idx="1360">
                  <c:v>49.807807249927585</c:v>
                </c:pt>
                <c:pt idx="1361">
                  <c:v>49.809717601474631</c:v>
                </c:pt>
                <c:pt idx="1362">
                  <c:v>49.81026662055227</c:v>
                </c:pt>
                <c:pt idx="1363">
                  <c:v>49.812127497778761</c:v>
                </c:pt>
                <c:pt idx="1364">
                  <c:v>49.813183785389519</c:v>
                </c:pt>
                <c:pt idx="1365">
                  <c:v>49.813429508814536</c:v>
                </c:pt>
                <c:pt idx="1366">
                  <c:v>49.814524096483346</c:v>
                </c:pt>
                <c:pt idx="1367">
                  <c:v>49.814731832859081</c:v>
                </c:pt>
                <c:pt idx="1368">
                  <c:v>49.814757565490723</c:v>
                </c:pt>
                <c:pt idx="1369">
                  <c:v>49.815915361494334</c:v>
                </c:pt>
                <c:pt idx="1370">
                  <c:v>49.819840110642879</c:v>
                </c:pt>
                <c:pt idx="1371">
                  <c:v>49.825094596604643</c:v>
                </c:pt>
                <c:pt idx="1372">
                  <c:v>49.825117782138605</c:v>
                </c:pt>
                <c:pt idx="1373">
                  <c:v>49.825263463008291</c:v>
                </c:pt>
                <c:pt idx="1374">
                  <c:v>49.828428492530954</c:v>
                </c:pt>
                <c:pt idx="1375">
                  <c:v>49.831346500428793</c:v>
                </c:pt>
                <c:pt idx="1376">
                  <c:v>49.834583160597013</c:v>
                </c:pt>
                <c:pt idx="1377">
                  <c:v>49.836594990053733</c:v>
                </c:pt>
                <c:pt idx="1378">
                  <c:v>49.83666788939464</c:v>
                </c:pt>
                <c:pt idx="1379">
                  <c:v>49.839866143498632</c:v>
                </c:pt>
                <c:pt idx="1380">
                  <c:v>49.841952662948472</c:v>
                </c:pt>
                <c:pt idx="1381">
                  <c:v>49.844969695567187</c:v>
                </c:pt>
                <c:pt idx="1382">
                  <c:v>49.84582702140677</c:v>
                </c:pt>
                <c:pt idx="1383">
                  <c:v>49.8458802737211</c:v>
                </c:pt>
                <c:pt idx="1384">
                  <c:v>49.846640554309808</c:v>
                </c:pt>
                <c:pt idx="1385">
                  <c:v>49.847718401813673</c:v>
                </c:pt>
                <c:pt idx="1386">
                  <c:v>49.848858303694932</c:v>
                </c:pt>
                <c:pt idx="1387">
                  <c:v>49.849346932907622</c:v>
                </c:pt>
                <c:pt idx="1388">
                  <c:v>49.8507653570489</c:v>
                </c:pt>
                <c:pt idx="1389">
                  <c:v>49.852460303780312</c:v>
                </c:pt>
                <c:pt idx="1390">
                  <c:v>49.853244315222739</c:v>
                </c:pt>
                <c:pt idx="1391">
                  <c:v>49.856654889952907</c:v>
                </c:pt>
                <c:pt idx="1392">
                  <c:v>49.86000336124583</c:v>
                </c:pt>
                <c:pt idx="1393">
                  <c:v>49.860696869759828</c:v>
                </c:pt>
                <c:pt idx="1394">
                  <c:v>49.861146470874225</c:v>
                </c:pt>
                <c:pt idx="1395">
                  <c:v>49.864103835553685</c:v>
                </c:pt>
                <c:pt idx="1396">
                  <c:v>49.864119354729134</c:v>
                </c:pt>
                <c:pt idx="1397">
                  <c:v>49.865975603227952</c:v>
                </c:pt>
                <c:pt idx="1398">
                  <c:v>49.866120798785289</c:v>
                </c:pt>
                <c:pt idx="1399">
                  <c:v>49.867324738411028</c:v>
                </c:pt>
                <c:pt idx="1400">
                  <c:v>49.871469665828251</c:v>
                </c:pt>
                <c:pt idx="1401">
                  <c:v>49.873896212606667</c:v>
                </c:pt>
                <c:pt idx="1402">
                  <c:v>49.876042319731852</c:v>
                </c:pt>
                <c:pt idx="1403">
                  <c:v>49.876090387319671</c:v>
                </c:pt>
                <c:pt idx="1404">
                  <c:v>49.878418396284204</c:v>
                </c:pt>
                <c:pt idx="1405">
                  <c:v>49.880245979258831</c:v>
                </c:pt>
                <c:pt idx="1406">
                  <c:v>49.882615162621683</c:v>
                </c:pt>
                <c:pt idx="1407">
                  <c:v>49.882950467058137</c:v>
                </c:pt>
                <c:pt idx="1408">
                  <c:v>49.884186963072928</c:v>
                </c:pt>
                <c:pt idx="1409">
                  <c:v>49.88430316528261</c:v>
                </c:pt>
                <c:pt idx="1410">
                  <c:v>49.884589093492941</c:v>
                </c:pt>
                <c:pt idx="1411">
                  <c:v>49.885780311281295</c:v>
                </c:pt>
                <c:pt idx="1412">
                  <c:v>49.886578507512127</c:v>
                </c:pt>
                <c:pt idx="1413">
                  <c:v>49.890497058792626</c:v>
                </c:pt>
                <c:pt idx="1414">
                  <c:v>49.89171145961906</c:v>
                </c:pt>
                <c:pt idx="1415">
                  <c:v>49.89191353651659</c:v>
                </c:pt>
                <c:pt idx="1416">
                  <c:v>49.892772250414467</c:v>
                </c:pt>
                <c:pt idx="1417">
                  <c:v>49.894158273333353</c:v>
                </c:pt>
                <c:pt idx="1418">
                  <c:v>49.896582726087217</c:v>
                </c:pt>
                <c:pt idx="1419">
                  <c:v>49.900006750662257</c:v>
                </c:pt>
                <c:pt idx="1420">
                  <c:v>49.900625941644002</c:v>
                </c:pt>
                <c:pt idx="1421">
                  <c:v>49.901265062675215</c:v>
                </c:pt>
                <c:pt idx="1422">
                  <c:v>49.90301608710913</c:v>
                </c:pt>
                <c:pt idx="1423">
                  <c:v>49.905524555738722</c:v>
                </c:pt>
                <c:pt idx="1424">
                  <c:v>49.90659420634308</c:v>
                </c:pt>
                <c:pt idx="1425">
                  <c:v>49.90703849709103</c:v>
                </c:pt>
                <c:pt idx="1426">
                  <c:v>49.90715430947121</c:v>
                </c:pt>
                <c:pt idx="1427">
                  <c:v>49.908183392931804</c:v>
                </c:pt>
                <c:pt idx="1428">
                  <c:v>49.908505120202413</c:v>
                </c:pt>
                <c:pt idx="1429">
                  <c:v>49.915340931660104</c:v>
                </c:pt>
                <c:pt idx="1430">
                  <c:v>49.916594741734805</c:v>
                </c:pt>
                <c:pt idx="1431">
                  <c:v>49.920791857710228</c:v>
                </c:pt>
                <c:pt idx="1432">
                  <c:v>49.926324081408552</c:v>
                </c:pt>
                <c:pt idx="1433">
                  <c:v>49.927449218665679</c:v>
                </c:pt>
                <c:pt idx="1434">
                  <c:v>49.932309449479725</c:v>
                </c:pt>
                <c:pt idx="1435">
                  <c:v>49.936304176002693</c:v>
                </c:pt>
                <c:pt idx="1436">
                  <c:v>49.936612100987233</c:v>
                </c:pt>
                <c:pt idx="1437">
                  <c:v>49.938238970108074</c:v>
                </c:pt>
                <c:pt idx="1438">
                  <c:v>49.940561201081145</c:v>
                </c:pt>
                <c:pt idx="1439">
                  <c:v>49.940948826252516</c:v>
                </c:pt>
                <c:pt idx="1440">
                  <c:v>49.944315333284379</c:v>
                </c:pt>
                <c:pt idx="1441">
                  <c:v>49.944694054595807</c:v>
                </c:pt>
                <c:pt idx="1442">
                  <c:v>49.945590293726951</c:v>
                </c:pt>
                <c:pt idx="1443">
                  <c:v>49.946694981024038</c:v>
                </c:pt>
                <c:pt idx="1444">
                  <c:v>49.948405796437342</c:v>
                </c:pt>
                <c:pt idx="1445">
                  <c:v>49.949208343711376</c:v>
                </c:pt>
                <c:pt idx="1446">
                  <c:v>49.950108646726072</c:v>
                </c:pt>
                <c:pt idx="1447">
                  <c:v>49.952072918830289</c:v>
                </c:pt>
                <c:pt idx="1448">
                  <c:v>49.95269147051625</c:v>
                </c:pt>
                <c:pt idx="1449">
                  <c:v>49.953094097057203</c:v>
                </c:pt>
                <c:pt idx="1450">
                  <c:v>49.9539376018718</c:v>
                </c:pt>
                <c:pt idx="1451">
                  <c:v>49.954671506214794</c:v>
                </c:pt>
                <c:pt idx="1452">
                  <c:v>49.95570678129355</c:v>
                </c:pt>
                <c:pt idx="1453">
                  <c:v>49.955729390721565</c:v>
                </c:pt>
                <c:pt idx="1454">
                  <c:v>49.957330700735014</c:v>
                </c:pt>
                <c:pt idx="1455">
                  <c:v>49.958791244798761</c:v>
                </c:pt>
                <c:pt idx="1456">
                  <c:v>49.966644538623278</c:v>
                </c:pt>
                <c:pt idx="1457">
                  <c:v>49.967429569777998</c:v>
                </c:pt>
                <c:pt idx="1458">
                  <c:v>49.967923141725088</c:v>
                </c:pt>
                <c:pt idx="1459">
                  <c:v>49.97417079130468</c:v>
                </c:pt>
                <c:pt idx="1460">
                  <c:v>49.974256853485201</c:v>
                </c:pt>
                <c:pt idx="1461">
                  <c:v>49.979246820503093</c:v>
                </c:pt>
                <c:pt idx="1462">
                  <c:v>49.981506103932283</c:v>
                </c:pt>
                <c:pt idx="1463">
                  <c:v>49.984300451983671</c:v>
                </c:pt>
                <c:pt idx="1464">
                  <c:v>49.984473855802797</c:v>
                </c:pt>
                <c:pt idx="1465">
                  <c:v>49.984771838663676</c:v>
                </c:pt>
                <c:pt idx="1466">
                  <c:v>49.984798684387954</c:v>
                </c:pt>
                <c:pt idx="1467">
                  <c:v>49.984806068029869</c:v>
                </c:pt>
                <c:pt idx="1468">
                  <c:v>49.986955208933175</c:v>
                </c:pt>
                <c:pt idx="1469">
                  <c:v>49.988880653969758</c:v>
                </c:pt>
                <c:pt idx="1470">
                  <c:v>49.989263267952708</c:v>
                </c:pt>
                <c:pt idx="1471">
                  <c:v>49.990170495947361</c:v>
                </c:pt>
                <c:pt idx="1472">
                  <c:v>49.99150850652849</c:v>
                </c:pt>
                <c:pt idx="1473">
                  <c:v>49.993243273727913</c:v>
                </c:pt>
                <c:pt idx="1474">
                  <c:v>49.993880787365946</c:v>
                </c:pt>
                <c:pt idx="1475">
                  <c:v>49.995303131748258</c:v>
                </c:pt>
                <c:pt idx="1476">
                  <c:v>49.99547719774813</c:v>
                </c:pt>
                <c:pt idx="1477">
                  <c:v>49.996838454814792</c:v>
                </c:pt>
                <c:pt idx="1478">
                  <c:v>49.99812723960369</c:v>
                </c:pt>
                <c:pt idx="1479">
                  <c:v>49.998736005653157</c:v>
                </c:pt>
                <c:pt idx="1480">
                  <c:v>50.00079074123159</c:v>
                </c:pt>
                <c:pt idx="1481">
                  <c:v>50.001781184430996</c:v>
                </c:pt>
                <c:pt idx="1482">
                  <c:v>50.003538681722524</c:v>
                </c:pt>
                <c:pt idx="1483">
                  <c:v>50.006834238812587</c:v>
                </c:pt>
                <c:pt idx="1484">
                  <c:v>50.009262032618558</c:v>
                </c:pt>
                <c:pt idx="1485">
                  <c:v>50.009315677762871</c:v>
                </c:pt>
                <c:pt idx="1486">
                  <c:v>50.009734649122258</c:v>
                </c:pt>
                <c:pt idx="1487">
                  <c:v>50.010306173699483</c:v>
                </c:pt>
                <c:pt idx="1488">
                  <c:v>50.013533531067125</c:v>
                </c:pt>
                <c:pt idx="1489">
                  <c:v>50.013720351806654</c:v>
                </c:pt>
                <c:pt idx="1490">
                  <c:v>50.013858558560564</c:v>
                </c:pt>
                <c:pt idx="1491">
                  <c:v>50.014291055798601</c:v>
                </c:pt>
                <c:pt idx="1492">
                  <c:v>50.015129014888622</c:v>
                </c:pt>
                <c:pt idx="1493">
                  <c:v>50.016897996249192</c:v>
                </c:pt>
                <c:pt idx="1494">
                  <c:v>50.020004840919789</c:v>
                </c:pt>
                <c:pt idx="1495">
                  <c:v>50.023982634828627</c:v>
                </c:pt>
                <c:pt idx="1496">
                  <c:v>50.025485957718473</c:v>
                </c:pt>
                <c:pt idx="1497">
                  <c:v>50.025725088034747</c:v>
                </c:pt>
                <c:pt idx="1498">
                  <c:v>50.029266004176428</c:v>
                </c:pt>
                <c:pt idx="1499">
                  <c:v>50.030298190347715</c:v>
                </c:pt>
                <c:pt idx="1500">
                  <c:v>50.03247287116988</c:v>
                </c:pt>
                <c:pt idx="1501">
                  <c:v>50.033188477928341</c:v>
                </c:pt>
                <c:pt idx="1502">
                  <c:v>50.033535993337608</c:v>
                </c:pt>
                <c:pt idx="1503">
                  <c:v>50.033584779896422</c:v>
                </c:pt>
                <c:pt idx="1504">
                  <c:v>50.036717618102969</c:v>
                </c:pt>
                <c:pt idx="1505">
                  <c:v>50.037409196665131</c:v>
                </c:pt>
                <c:pt idx="1506">
                  <c:v>50.037535987736781</c:v>
                </c:pt>
                <c:pt idx="1507">
                  <c:v>50.038351161237827</c:v>
                </c:pt>
                <c:pt idx="1508">
                  <c:v>50.039322313848466</c:v>
                </c:pt>
                <c:pt idx="1509">
                  <c:v>50.041758638863556</c:v>
                </c:pt>
                <c:pt idx="1510">
                  <c:v>50.045172074758433</c:v>
                </c:pt>
                <c:pt idx="1511">
                  <c:v>50.046350330867163</c:v>
                </c:pt>
                <c:pt idx="1512">
                  <c:v>50.046872568884226</c:v>
                </c:pt>
                <c:pt idx="1513">
                  <c:v>50.048277409609391</c:v>
                </c:pt>
                <c:pt idx="1514">
                  <c:v>50.048585349897742</c:v>
                </c:pt>
                <c:pt idx="1515">
                  <c:v>50.049005908314285</c:v>
                </c:pt>
                <c:pt idx="1516">
                  <c:v>50.05043190749236</c:v>
                </c:pt>
                <c:pt idx="1517">
                  <c:v>50.050621709275617</c:v>
                </c:pt>
                <c:pt idx="1518">
                  <c:v>50.051305527961063</c:v>
                </c:pt>
                <c:pt idx="1519">
                  <c:v>50.053764699222071</c:v>
                </c:pt>
                <c:pt idx="1520">
                  <c:v>50.05522179204867</c:v>
                </c:pt>
                <c:pt idx="1521">
                  <c:v>50.056449124751239</c:v>
                </c:pt>
                <c:pt idx="1522">
                  <c:v>50.057626195966527</c:v>
                </c:pt>
                <c:pt idx="1523">
                  <c:v>50.061716600543669</c:v>
                </c:pt>
                <c:pt idx="1524">
                  <c:v>50.062358950194302</c:v>
                </c:pt>
                <c:pt idx="1525">
                  <c:v>50.063868193677663</c:v>
                </c:pt>
                <c:pt idx="1526">
                  <c:v>50.064841829138089</c:v>
                </c:pt>
                <c:pt idx="1527">
                  <c:v>50.065117818091792</c:v>
                </c:pt>
                <c:pt idx="1528">
                  <c:v>50.066503413629476</c:v>
                </c:pt>
                <c:pt idx="1529">
                  <c:v>50.067464194954205</c:v>
                </c:pt>
                <c:pt idx="1530">
                  <c:v>50.067940757983173</c:v>
                </c:pt>
                <c:pt idx="1531">
                  <c:v>50.069492292661643</c:v>
                </c:pt>
                <c:pt idx="1532">
                  <c:v>50.069677426217162</c:v>
                </c:pt>
                <c:pt idx="1533">
                  <c:v>50.070564389674402</c:v>
                </c:pt>
                <c:pt idx="1534">
                  <c:v>50.072475547524796</c:v>
                </c:pt>
                <c:pt idx="1535">
                  <c:v>50.074929468580969</c:v>
                </c:pt>
                <c:pt idx="1536">
                  <c:v>50.075120239196565</c:v>
                </c:pt>
                <c:pt idx="1537">
                  <c:v>50.07600019692569</c:v>
                </c:pt>
                <c:pt idx="1538">
                  <c:v>50.077176377215032</c:v>
                </c:pt>
                <c:pt idx="1539">
                  <c:v>50.078012953460856</c:v>
                </c:pt>
                <c:pt idx="1540">
                  <c:v>50.079418532402769</c:v>
                </c:pt>
                <c:pt idx="1541">
                  <c:v>50.082775038356054</c:v>
                </c:pt>
                <c:pt idx="1542">
                  <c:v>50.08303451477309</c:v>
                </c:pt>
                <c:pt idx="1543">
                  <c:v>50.08328487059228</c:v>
                </c:pt>
                <c:pt idx="1544">
                  <c:v>50.083949531699091</c:v>
                </c:pt>
                <c:pt idx="1545">
                  <c:v>50.084106267090952</c:v>
                </c:pt>
                <c:pt idx="1546">
                  <c:v>50.087478090898081</c:v>
                </c:pt>
                <c:pt idx="1547">
                  <c:v>50.089777246625282</c:v>
                </c:pt>
                <c:pt idx="1548">
                  <c:v>50.093027386804486</c:v>
                </c:pt>
                <c:pt idx="1549">
                  <c:v>50.093623400499318</c:v>
                </c:pt>
                <c:pt idx="1550">
                  <c:v>50.094359405162876</c:v>
                </c:pt>
                <c:pt idx="1551">
                  <c:v>50.096853460361736</c:v>
                </c:pt>
                <c:pt idx="1552">
                  <c:v>50.09809284219083</c:v>
                </c:pt>
                <c:pt idx="1553">
                  <c:v>50.099154566226851</c:v>
                </c:pt>
                <c:pt idx="1554">
                  <c:v>50.101550305157758</c:v>
                </c:pt>
                <c:pt idx="1555">
                  <c:v>50.101637028034432</c:v>
                </c:pt>
                <c:pt idx="1556">
                  <c:v>50.10223808763304</c:v>
                </c:pt>
                <c:pt idx="1557">
                  <c:v>50.102376361058489</c:v>
                </c:pt>
                <c:pt idx="1558">
                  <c:v>50.106203705292515</c:v>
                </c:pt>
                <c:pt idx="1559">
                  <c:v>50.106599244496735</c:v>
                </c:pt>
                <c:pt idx="1560">
                  <c:v>50.106894832279792</c:v>
                </c:pt>
                <c:pt idx="1561">
                  <c:v>50.107860557450962</c:v>
                </c:pt>
                <c:pt idx="1562">
                  <c:v>50.107881792099697</c:v>
                </c:pt>
                <c:pt idx="1563">
                  <c:v>50.107924195418477</c:v>
                </c:pt>
                <c:pt idx="1564">
                  <c:v>50.108879262586562</c:v>
                </c:pt>
                <c:pt idx="1565">
                  <c:v>50.110624424100116</c:v>
                </c:pt>
                <c:pt idx="1566">
                  <c:v>50.111268800018472</c:v>
                </c:pt>
                <c:pt idx="1567">
                  <c:v>50.112070395186272</c:v>
                </c:pt>
                <c:pt idx="1568">
                  <c:v>50.114446240394145</c:v>
                </c:pt>
                <c:pt idx="1569">
                  <c:v>50.114550424064895</c:v>
                </c:pt>
                <c:pt idx="1570">
                  <c:v>50.114663562554988</c:v>
                </c:pt>
                <c:pt idx="1571">
                  <c:v>50.117907392809414</c:v>
                </c:pt>
                <c:pt idx="1572">
                  <c:v>50.121180414343947</c:v>
                </c:pt>
                <c:pt idx="1573">
                  <c:v>50.123563207410555</c:v>
                </c:pt>
                <c:pt idx="1574">
                  <c:v>50.124651295856928</c:v>
                </c:pt>
                <c:pt idx="1575">
                  <c:v>50.125433925011905</c:v>
                </c:pt>
                <c:pt idx="1576">
                  <c:v>50.126055706875491</c:v>
                </c:pt>
                <c:pt idx="1577">
                  <c:v>50.126948580920619</c:v>
                </c:pt>
                <c:pt idx="1578">
                  <c:v>50.127198284430278</c:v>
                </c:pt>
                <c:pt idx="1579">
                  <c:v>50.127481119549714</c:v>
                </c:pt>
                <c:pt idx="1580">
                  <c:v>50.129417704922325</c:v>
                </c:pt>
                <c:pt idx="1581">
                  <c:v>50.129944360317502</c:v>
                </c:pt>
                <c:pt idx="1582">
                  <c:v>50.130423682882295</c:v>
                </c:pt>
                <c:pt idx="1583">
                  <c:v>50.131497332059105</c:v>
                </c:pt>
                <c:pt idx="1584">
                  <c:v>50.132211721252943</c:v>
                </c:pt>
                <c:pt idx="1585">
                  <c:v>50.132513077047207</c:v>
                </c:pt>
                <c:pt idx="1586">
                  <c:v>50.134100833262167</c:v>
                </c:pt>
                <c:pt idx="1587">
                  <c:v>50.134187246846743</c:v>
                </c:pt>
                <c:pt idx="1588">
                  <c:v>50.135256130166844</c:v>
                </c:pt>
                <c:pt idx="1589">
                  <c:v>50.135781940758392</c:v>
                </c:pt>
                <c:pt idx="1590">
                  <c:v>50.138247971433223</c:v>
                </c:pt>
                <c:pt idx="1591">
                  <c:v>50.138352449651727</c:v>
                </c:pt>
                <c:pt idx="1592">
                  <c:v>50.143407003317293</c:v>
                </c:pt>
                <c:pt idx="1593">
                  <c:v>50.144136488647845</c:v>
                </c:pt>
                <c:pt idx="1594">
                  <c:v>50.14735125519487</c:v>
                </c:pt>
                <c:pt idx="1595">
                  <c:v>50.149266471004616</c:v>
                </c:pt>
                <c:pt idx="1596">
                  <c:v>50.150520102340231</c:v>
                </c:pt>
                <c:pt idx="1597">
                  <c:v>50.156446066541704</c:v>
                </c:pt>
                <c:pt idx="1598">
                  <c:v>50.157670685698065</c:v>
                </c:pt>
                <c:pt idx="1599">
                  <c:v>50.158118846325969</c:v>
                </c:pt>
                <c:pt idx="1600">
                  <c:v>50.160064893688698</c:v>
                </c:pt>
                <c:pt idx="1601">
                  <c:v>50.16152661485313</c:v>
                </c:pt>
                <c:pt idx="1602">
                  <c:v>50.161637414486087</c:v>
                </c:pt>
                <c:pt idx="1603">
                  <c:v>50.162371797560716</c:v>
                </c:pt>
                <c:pt idx="1604">
                  <c:v>50.164508399536565</c:v>
                </c:pt>
                <c:pt idx="1605">
                  <c:v>50.164718035504556</c:v>
                </c:pt>
                <c:pt idx="1606">
                  <c:v>50.166248819474092</c:v>
                </c:pt>
                <c:pt idx="1607">
                  <c:v>50.171420900895797</c:v>
                </c:pt>
                <c:pt idx="1608">
                  <c:v>50.17235869682392</c:v>
                </c:pt>
                <c:pt idx="1609">
                  <c:v>50.172518170116021</c:v>
                </c:pt>
                <c:pt idx="1610">
                  <c:v>50.173756717151157</c:v>
                </c:pt>
                <c:pt idx="1611">
                  <c:v>50.17659255644233</c:v>
                </c:pt>
                <c:pt idx="1612">
                  <c:v>50.176622394601125</c:v>
                </c:pt>
                <c:pt idx="1613">
                  <c:v>50.177911458109534</c:v>
                </c:pt>
                <c:pt idx="1614">
                  <c:v>50.179877043931469</c:v>
                </c:pt>
                <c:pt idx="1615">
                  <c:v>50.180113714801749</c:v>
                </c:pt>
                <c:pt idx="1616">
                  <c:v>50.183165638722201</c:v>
                </c:pt>
                <c:pt idx="1617">
                  <c:v>50.183243411396596</c:v>
                </c:pt>
                <c:pt idx="1618">
                  <c:v>50.186028935806732</c:v>
                </c:pt>
                <c:pt idx="1619">
                  <c:v>50.186731265045225</c:v>
                </c:pt>
                <c:pt idx="1620">
                  <c:v>50.187700663225122</c:v>
                </c:pt>
                <c:pt idx="1621">
                  <c:v>50.188046977301163</c:v>
                </c:pt>
                <c:pt idx="1622">
                  <c:v>50.188431929264219</c:v>
                </c:pt>
                <c:pt idx="1623">
                  <c:v>50.189294501146165</c:v>
                </c:pt>
                <c:pt idx="1624">
                  <c:v>50.190282317989364</c:v>
                </c:pt>
                <c:pt idx="1625">
                  <c:v>50.194637071129577</c:v>
                </c:pt>
                <c:pt idx="1626">
                  <c:v>50.195820575534761</c:v>
                </c:pt>
                <c:pt idx="1627">
                  <c:v>50.195930570827812</c:v>
                </c:pt>
                <c:pt idx="1628">
                  <c:v>50.199239474352503</c:v>
                </c:pt>
                <c:pt idx="1629">
                  <c:v>50.199394349174909</c:v>
                </c:pt>
                <c:pt idx="1630">
                  <c:v>50.200910339676099</c:v>
                </c:pt>
                <c:pt idx="1631">
                  <c:v>50.201028991828899</c:v>
                </c:pt>
                <c:pt idx="1632">
                  <c:v>50.201725608826294</c:v>
                </c:pt>
                <c:pt idx="1633">
                  <c:v>50.203058974621563</c:v>
                </c:pt>
                <c:pt idx="1634">
                  <c:v>50.208010268889105</c:v>
                </c:pt>
                <c:pt idx="1635">
                  <c:v>50.210523971478914</c:v>
                </c:pt>
                <c:pt idx="1636">
                  <c:v>50.212601795192427</c:v>
                </c:pt>
                <c:pt idx="1637">
                  <c:v>50.213185160629983</c:v>
                </c:pt>
                <c:pt idx="1638">
                  <c:v>50.215401286158148</c:v>
                </c:pt>
                <c:pt idx="1639">
                  <c:v>50.217507071425331</c:v>
                </c:pt>
                <c:pt idx="1640">
                  <c:v>50.218239450308538</c:v>
                </c:pt>
                <c:pt idx="1641">
                  <c:v>50.220211184526548</c:v>
                </c:pt>
                <c:pt idx="1642">
                  <c:v>50.220440392194</c:v>
                </c:pt>
                <c:pt idx="1643">
                  <c:v>50.22139311394546</c:v>
                </c:pt>
                <c:pt idx="1644">
                  <c:v>50.223980523613683</c:v>
                </c:pt>
                <c:pt idx="1645">
                  <c:v>50.226120201709179</c:v>
                </c:pt>
                <c:pt idx="1646">
                  <c:v>50.228518975257174</c:v>
                </c:pt>
                <c:pt idx="1647">
                  <c:v>50.232885135506507</c:v>
                </c:pt>
                <c:pt idx="1648">
                  <c:v>50.233138119979152</c:v>
                </c:pt>
                <c:pt idx="1649">
                  <c:v>50.233945243323866</c:v>
                </c:pt>
                <c:pt idx="1650">
                  <c:v>50.235076936949227</c:v>
                </c:pt>
                <c:pt idx="1651">
                  <c:v>50.235584871388191</c:v>
                </c:pt>
                <c:pt idx="1652">
                  <c:v>50.236488405529087</c:v>
                </c:pt>
                <c:pt idx="1653">
                  <c:v>50.237357411706</c:v>
                </c:pt>
                <c:pt idx="1654">
                  <c:v>50.242108786583373</c:v>
                </c:pt>
                <c:pt idx="1655">
                  <c:v>50.24225803224526</c:v>
                </c:pt>
                <c:pt idx="1656">
                  <c:v>50.242604810678628</c:v>
                </c:pt>
                <c:pt idx="1657">
                  <c:v>50.243355123785079</c:v>
                </c:pt>
                <c:pt idx="1658">
                  <c:v>50.244771449989358</c:v>
                </c:pt>
                <c:pt idx="1659">
                  <c:v>50.245681218068995</c:v>
                </c:pt>
                <c:pt idx="1660">
                  <c:v>50.251251204505913</c:v>
                </c:pt>
                <c:pt idx="1661">
                  <c:v>50.251284878785434</c:v>
                </c:pt>
                <c:pt idx="1662">
                  <c:v>50.253461731273184</c:v>
                </c:pt>
                <c:pt idx="1663">
                  <c:v>50.253525880941162</c:v>
                </c:pt>
                <c:pt idx="1664">
                  <c:v>50.253646994315574</c:v>
                </c:pt>
                <c:pt idx="1665">
                  <c:v>50.255027985652141</c:v>
                </c:pt>
                <c:pt idx="1666">
                  <c:v>50.25737935393547</c:v>
                </c:pt>
                <c:pt idx="1667">
                  <c:v>50.258113801811845</c:v>
                </c:pt>
                <c:pt idx="1668">
                  <c:v>50.258128917167099</c:v>
                </c:pt>
                <c:pt idx="1669">
                  <c:v>50.25871194683041</c:v>
                </c:pt>
                <c:pt idx="1670">
                  <c:v>50.259452395878242</c:v>
                </c:pt>
                <c:pt idx="1671">
                  <c:v>50.260201778737851</c:v>
                </c:pt>
                <c:pt idx="1672">
                  <c:v>50.263733133903152</c:v>
                </c:pt>
                <c:pt idx="1673">
                  <c:v>50.264310878499884</c:v>
                </c:pt>
                <c:pt idx="1674">
                  <c:v>50.267053513220553</c:v>
                </c:pt>
                <c:pt idx="1675">
                  <c:v>50.268826344761408</c:v>
                </c:pt>
                <c:pt idx="1676">
                  <c:v>50.270299107351491</c:v>
                </c:pt>
                <c:pt idx="1677">
                  <c:v>50.272089846191875</c:v>
                </c:pt>
                <c:pt idx="1678">
                  <c:v>50.272163698167951</c:v>
                </c:pt>
                <c:pt idx="1679">
                  <c:v>50.272516044663945</c:v>
                </c:pt>
                <c:pt idx="1680">
                  <c:v>50.274036427671902</c:v>
                </c:pt>
                <c:pt idx="1681">
                  <c:v>50.274066078041457</c:v>
                </c:pt>
                <c:pt idx="1682">
                  <c:v>50.274310254523471</c:v>
                </c:pt>
                <c:pt idx="1683">
                  <c:v>50.274469965348011</c:v>
                </c:pt>
                <c:pt idx="1684">
                  <c:v>50.275655148268662</c:v>
                </c:pt>
                <c:pt idx="1685">
                  <c:v>50.276422404331399</c:v>
                </c:pt>
                <c:pt idx="1686">
                  <c:v>50.278644940588293</c:v>
                </c:pt>
                <c:pt idx="1687">
                  <c:v>50.279828597430708</c:v>
                </c:pt>
                <c:pt idx="1688">
                  <c:v>50.279835493565763</c:v>
                </c:pt>
                <c:pt idx="1689">
                  <c:v>50.28119378197264</c:v>
                </c:pt>
                <c:pt idx="1690">
                  <c:v>50.281899424721445</c:v>
                </c:pt>
                <c:pt idx="1691">
                  <c:v>50.28190771537291</c:v>
                </c:pt>
                <c:pt idx="1692">
                  <c:v>50.282838804441724</c:v>
                </c:pt>
                <c:pt idx="1693">
                  <c:v>50.286625433205231</c:v>
                </c:pt>
                <c:pt idx="1694">
                  <c:v>50.287669725004633</c:v>
                </c:pt>
                <c:pt idx="1695">
                  <c:v>50.289450829306766</c:v>
                </c:pt>
                <c:pt idx="1696">
                  <c:v>50.291263052016468</c:v>
                </c:pt>
                <c:pt idx="1697">
                  <c:v>50.29369129239992</c:v>
                </c:pt>
                <c:pt idx="1698">
                  <c:v>50.296517681171785</c:v>
                </c:pt>
                <c:pt idx="1699">
                  <c:v>50.297385144736502</c:v>
                </c:pt>
                <c:pt idx="1700">
                  <c:v>50.298397314469561</c:v>
                </c:pt>
                <c:pt idx="1701">
                  <c:v>50.298786711920343</c:v>
                </c:pt>
                <c:pt idx="1702">
                  <c:v>50.299136900267122</c:v>
                </c:pt>
                <c:pt idx="1703">
                  <c:v>50.301189576211655</c:v>
                </c:pt>
                <c:pt idx="1704">
                  <c:v>50.305554567687601</c:v>
                </c:pt>
                <c:pt idx="1705">
                  <c:v>50.307066124847417</c:v>
                </c:pt>
                <c:pt idx="1706">
                  <c:v>50.308643685512948</c:v>
                </c:pt>
                <c:pt idx="1707">
                  <c:v>50.313796027951177</c:v>
                </c:pt>
                <c:pt idx="1708">
                  <c:v>50.314749139106176</c:v>
                </c:pt>
                <c:pt idx="1709">
                  <c:v>50.321068686014591</c:v>
                </c:pt>
                <c:pt idx="1710">
                  <c:v>50.322106590741171</c:v>
                </c:pt>
                <c:pt idx="1711">
                  <c:v>50.322606017287313</c:v>
                </c:pt>
                <c:pt idx="1712">
                  <c:v>50.323045775003393</c:v>
                </c:pt>
                <c:pt idx="1713">
                  <c:v>50.32559787610829</c:v>
                </c:pt>
                <c:pt idx="1714">
                  <c:v>50.326061123987898</c:v>
                </c:pt>
                <c:pt idx="1715">
                  <c:v>50.326281908661862</c:v>
                </c:pt>
                <c:pt idx="1716">
                  <c:v>50.326537685828619</c:v>
                </c:pt>
                <c:pt idx="1717">
                  <c:v>50.327686042338236</c:v>
                </c:pt>
                <c:pt idx="1718">
                  <c:v>50.32914600558874</c:v>
                </c:pt>
                <c:pt idx="1719">
                  <c:v>50.329653300253881</c:v>
                </c:pt>
                <c:pt idx="1720">
                  <c:v>50.330234044428444</c:v>
                </c:pt>
                <c:pt idx="1721">
                  <c:v>50.332452240467404</c:v>
                </c:pt>
                <c:pt idx="1722">
                  <c:v>50.332502634603976</c:v>
                </c:pt>
                <c:pt idx="1723">
                  <c:v>50.33294381502941</c:v>
                </c:pt>
                <c:pt idx="1724">
                  <c:v>50.333089039908806</c:v>
                </c:pt>
                <c:pt idx="1725">
                  <c:v>50.334919082516279</c:v>
                </c:pt>
                <c:pt idx="1726">
                  <c:v>50.33652659007943</c:v>
                </c:pt>
                <c:pt idx="1727">
                  <c:v>50.33808362127359</c:v>
                </c:pt>
                <c:pt idx="1728">
                  <c:v>50.341060241512437</c:v>
                </c:pt>
                <c:pt idx="1729">
                  <c:v>50.34124310434359</c:v>
                </c:pt>
                <c:pt idx="1730">
                  <c:v>50.342104451813512</c:v>
                </c:pt>
                <c:pt idx="1731">
                  <c:v>50.342222622485195</c:v>
                </c:pt>
                <c:pt idx="1732">
                  <c:v>50.343257010523331</c:v>
                </c:pt>
                <c:pt idx="1733">
                  <c:v>50.343499010550985</c:v>
                </c:pt>
                <c:pt idx="1734">
                  <c:v>50.34611155291946</c:v>
                </c:pt>
                <c:pt idx="1735">
                  <c:v>50.350653041751947</c:v>
                </c:pt>
                <c:pt idx="1736">
                  <c:v>50.352901399242121</c:v>
                </c:pt>
                <c:pt idx="1737">
                  <c:v>50.353636115931266</c:v>
                </c:pt>
                <c:pt idx="1738">
                  <c:v>50.35650290342371</c:v>
                </c:pt>
                <c:pt idx="1739">
                  <c:v>50.35740870327168</c:v>
                </c:pt>
                <c:pt idx="1740">
                  <c:v>50.363714110152202</c:v>
                </c:pt>
                <c:pt idx="1741">
                  <c:v>50.364703926049231</c:v>
                </c:pt>
                <c:pt idx="1742">
                  <c:v>50.365944078836279</c:v>
                </c:pt>
                <c:pt idx="1743">
                  <c:v>50.366344519468925</c:v>
                </c:pt>
                <c:pt idx="1744">
                  <c:v>50.366431249778472</c:v>
                </c:pt>
                <c:pt idx="1745">
                  <c:v>50.366610363803623</c:v>
                </c:pt>
                <c:pt idx="1746">
                  <c:v>50.36690753615968</c:v>
                </c:pt>
                <c:pt idx="1747">
                  <c:v>50.367413577343896</c:v>
                </c:pt>
                <c:pt idx="1748">
                  <c:v>50.3693813815689</c:v>
                </c:pt>
                <c:pt idx="1749">
                  <c:v>50.370286437256787</c:v>
                </c:pt>
                <c:pt idx="1750">
                  <c:v>50.371621233088391</c:v>
                </c:pt>
                <c:pt idx="1751">
                  <c:v>50.371654735572449</c:v>
                </c:pt>
                <c:pt idx="1752">
                  <c:v>50.374343038800113</c:v>
                </c:pt>
                <c:pt idx="1753">
                  <c:v>50.376358338134551</c:v>
                </c:pt>
                <c:pt idx="1754">
                  <c:v>50.37645774956215</c:v>
                </c:pt>
                <c:pt idx="1755">
                  <c:v>50.377675678497738</c:v>
                </c:pt>
                <c:pt idx="1756">
                  <c:v>50.377713088709662</c:v>
                </c:pt>
                <c:pt idx="1757">
                  <c:v>50.378800783730618</c:v>
                </c:pt>
                <c:pt idx="1758">
                  <c:v>50.379339645560037</c:v>
                </c:pt>
                <c:pt idx="1759">
                  <c:v>50.380586297291117</c:v>
                </c:pt>
                <c:pt idx="1760">
                  <c:v>50.38095960174666</c:v>
                </c:pt>
                <c:pt idx="1761">
                  <c:v>50.385532054109824</c:v>
                </c:pt>
                <c:pt idx="1762">
                  <c:v>50.386701285527288</c:v>
                </c:pt>
                <c:pt idx="1763">
                  <c:v>50.387824740334139</c:v>
                </c:pt>
                <c:pt idx="1764">
                  <c:v>50.391023315619066</c:v>
                </c:pt>
                <c:pt idx="1765">
                  <c:v>50.394097068677418</c:v>
                </c:pt>
                <c:pt idx="1766">
                  <c:v>50.394547399432092</c:v>
                </c:pt>
                <c:pt idx="1767">
                  <c:v>50.396649669318954</c:v>
                </c:pt>
                <c:pt idx="1768">
                  <c:v>50.398417657247322</c:v>
                </c:pt>
                <c:pt idx="1769">
                  <c:v>50.399108183351252</c:v>
                </c:pt>
                <c:pt idx="1770">
                  <c:v>50.399119062980972</c:v>
                </c:pt>
                <c:pt idx="1771">
                  <c:v>50.400555845031683</c:v>
                </c:pt>
                <c:pt idx="1772">
                  <c:v>50.400746400840895</c:v>
                </c:pt>
                <c:pt idx="1773">
                  <c:v>50.401359295735951</c:v>
                </c:pt>
                <c:pt idx="1774">
                  <c:v>50.401415615187439</c:v>
                </c:pt>
                <c:pt idx="1775">
                  <c:v>50.403646347845317</c:v>
                </c:pt>
                <c:pt idx="1776">
                  <c:v>50.404427536813358</c:v>
                </c:pt>
                <c:pt idx="1777">
                  <c:v>50.40595328749319</c:v>
                </c:pt>
                <c:pt idx="1778">
                  <c:v>50.408830356052405</c:v>
                </c:pt>
                <c:pt idx="1779">
                  <c:v>50.410254502184607</c:v>
                </c:pt>
                <c:pt idx="1780">
                  <c:v>50.410454433930781</c:v>
                </c:pt>
                <c:pt idx="1781">
                  <c:v>50.411072450890885</c:v>
                </c:pt>
                <c:pt idx="1782">
                  <c:v>50.411183753291645</c:v>
                </c:pt>
                <c:pt idx="1783">
                  <c:v>50.41144098641157</c:v>
                </c:pt>
                <c:pt idx="1784">
                  <c:v>50.412773462468166</c:v>
                </c:pt>
                <c:pt idx="1785">
                  <c:v>50.413167379199329</c:v>
                </c:pt>
                <c:pt idx="1786">
                  <c:v>50.414478102816979</c:v>
                </c:pt>
                <c:pt idx="1787">
                  <c:v>50.414944757922967</c:v>
                </c:pt>
                <c:pt idx="1788">
                  <c:v>50.417915018108602</c:v>
                </c:pt>
                <c:pt idx="1789">
                  <c:v>50.417918584654785</c:v>
                </c:pt>
                <c:pt idx="1790">
                  <c:v>50.417983900838664</c:v>
                </c:pt>
                <c:pt idx="1791">
                  <c:v>50.418588863478909</c:v>
                </c:pt>
                <c:pt idx="1792">
                  <c:v>50.418610072894097</c:v>
                </c:pt>
                <c:pt idx="1793">
                  <c:v>50.418633481123926</c:v>
                </c:pt>
                <c:pt idx="1794">
                  <c:v>50.418937885488489</c:v>
                </c:pt>
                <c:pt idx="1795">
                  <c:v>50.422111050607441</c:v>
                </c:pt>
                <c:pt idx="1796">
                  <c:v>50.42283126819548</c:v>
                </c:pt>
                <c:pt idx="1797">
                  <c:v>50.424633626614465</c:v>
                </c:pt>
                <c:pt idx="1798">
                  <c:v>50.425238875325107</c:v>
                </c:pt>
                <c:pt idx="1799">
                  <c:v>50.428555218953193</c:v>
                </c:pt>
                <c:pt idx="1800">
                  <c:v>50.429127368953381</c:v>
                </c:pt>
                <c:pt idx="1801">
                  <c:v>50.42954783036442</c:v>
                </c:pt>
                <c:pt idx="1802">
                  <c:v>50.429687975421963</c:v>
                </c:pt>
                <c:pt idx="1803">
                  <c:v>50.429948222677169</c:v>
                </c:pt>
                <c:pt idx="1804">
                  <c:v>50.430900076708703</c:v>
                </c:pt>
                <c:pt idx="1805">
                  <c:v>50.431066313191842</c:v>
                </c:pt>
                <c:pt idx="1806">
                  <c:v>50.431814894105145</c:v>
                </c:pt>
                <c:pt idx="1807">
                  <c:v>50.432644548340377</c:v>
                </c:pt>
                <c:pt idx="1808">
                  <c:v>50.434596569929255</c:v>
                </c:pt>
                <c:pt idx="1809">
                  <c:v>50.434729492132838</c:v>
                </c:pt>
                <c:pt idx="1810">
                  <c:v>50.435203195286476</c:v>
                </c:pt>
                <c:pt idx="1811">
                  <c:v>50.436309259883835</c:v>
                </c:pt>
                <c:pt idx="1812">
                  <c:v>50.43652783824119</c:v>
                </c:pt>
                <c:pt idx="1813">
                  <c:v>50.436994999023518</c:v>
                </c:pt>
                <c:pt idx="1814">
                  <c:v>50.441079401913065</c:v>
                </c:pt>
                <c:pt idx="1815">
                  <c:v>50.441953460300965</c:v>
                </c:pt>
                <c:pt idx="1816">
                  <c:v>50.444426826251544</c:v>
                </c:pt>
                <c:pt idx="1817">
                  <c:v>50.445474448081178</c:v>
                </c:pt>
                <c:pt idx="1818">
                  <c:v>50.445894820812157</c:v>
                </c:pt>
                <c:pt idx="1819">
                  <c:v>50.448067864726468</c:v>
                </c:pt>
                <c:pt idx="1820">
                  <c:v>50.449025826130139</c:v>
                </c:pt>
                <c:pt idx="1821">
                  <c:v>50.450422317348924</c:v>
                </c:pt>
                <c:pt idx="1822">
                  <c:v>50.450889926847907</c:v>
                </c:pt>
                <c:pt idx="1823">
                  <c:v>50.451416491179863</c:v>
                </c:pt>
                <c:pt idx="1824">
                  <c:v>50.452301259199437</c:v>
                </c:pt>
                <c:pt idx="1825">
                  <c:v>50.452631389550959</c:v>
                </c:pt>
                <c:pt idx="1826">
                  <c:v>50.453051734123285</c:v>
                </c:pt>
                <c:pt idx="1827">
                  <c:v>50.45306060487399</c:v>
                </c:pt>
                <c:pt idx="1828">
                  <c:v>50.454095549700874</c:v>
                </c:pt>
                <c:pt idx="1829">
                  <c:v>50.455608678575452</c:v>
                </c:pt>
                <c:pt idx="1830">
                  <c:v>50.460677570374642</c:v>
                </c:pt>
                <c:pt idx="1831">
                  <c:v>50.46074331927688</c:v>
                </c:pt>
                <c:pt idx="1832">
                  <c:v>50.46079775999209</c:v>
                </c:pt>
                <c:pt idx="1833">
                  <c:v>50.462863581454506</c:v>
                </c:pt>
                <c:pt idx="1834">
                  <c:v>50.463016742569529</c:v>
                </c:pt>
                <c:pt idx="1835">
                  <c:v>50.463699645207313</c:v>
                </c:pt>
                <c:pt idx="1836">
                  <c:v>50.463703041859787</c:v>
                </c:pt>
                <c:pt idx="1837">
                  <c:v>50.468513611051108</c:v>
                </c:pt>
                <c:pt idx="1838">
                  <c:v>50.471020228628348</c:v>
                </c:pt>
                <c:pt idx="1839">
                  <c:v>50.471720006520385</c:v>
                </c:pt>
                <c:pt idx="1840">
                  <c:v>50.47192465844487</c:v>
                </c:pt>
                <c:pt idx="1841">
                  <c:v>50.472964157212438</c:v>
                </c:pt>
                <c:pt idx="1842">
                  <c:v>50.474907231481225</c:v>
                </c:pt>
                <c:pt idx="1843">
                  <c:v>50.478393103731108</c:v>
                </c:pt>
                <c:pt idx="1844">
                  <c:v>50.481662038489645</c:v>
                </c:pt>
                <c:pt idx="1845">
                  <c:v>50.482792356272178</c:v>
                </c:pt>
                <c:pt idx="1846">
                  <c:v>50.48382678843835</c:v>
                </c:pt>
                <c:pt idx="1847">
                  <c:v>50.485916423710947</c:v>
                </c:pt>
                <c:pt idx="1848">
                  <c:v>50.4883264760036</c:v>
                </c:pt>
                <c:pt idx="1849">
                  <c:v>50.488711090359345</c:v>
                </c:pt>
                <c:pt idx="1850">
                  <c:v>50.488750211591757</c:v>
                </c:pt>
                <c:pt idx="1851">
                  <c:v>50.488801622717475</c:v>
                </c:pt>
                <c:pt idx="1852">
                  <c:v>50.48963591133019</c:v>
                </c:pt>
                <c:pt idx="1853">
                  <c:v>50.489882945399259</c:v>
                </c:pt>
                <c:pt idx="1854">
                  <c:v>50.49029635816126</c:v>
                </c:pt>
                <c:pt idx="1855">
                  <c:v>50.491033241314739</c:v>
                </c:pt>
                <c:pt idx="1856">
                  <c:v>50.49123862003276</c:v>
                </c:pt>
                <c:pt idx="1857">
                  <c:v>50.492038274349113</c:v>
                </c:pt>
                <c:pt idx="1858">
                  <c:v>50.493358690377654</c:v>
                </c:pt>
                <c:pt idx="1859">
                  <c:v>50.493442873641307</c:v>
                </c:pt>
                <c:pt idx="1860">
                  <c:v>50.495894316198658</c:v>
                </c:pt>
                <c:pt idx="1861">
                  <c:v>50.498894343421689</c:v>
                </c:pt>
                <c:pt idx="1862">
                  <c:v>50.499434515907282</c:v>
                </c:pt>
                <c:pt idx="1863">
                  <c:v>50.502985226514625</c:v>
                </c:pt>
                <c:pt idx="1864">
                  <c:v>50.503025650897577</c:v>
                </c:pt>
                <c:pt idx="1865">
                  <c:v>50.503269425122468</c:v>
                </c:pt>
                <c:pt idx="1866">
                  <c:v>50.503540871880247</c:v>
                </c:pt>
                <c:pt idx="1867">
                  <c:v>50.503718970685888</c:v>
                </c:pt>
                <c:pt idx="1868">
                  <c:v>50.504242842860592</c:v>
                </c:pt>
                <c:pt idx="1869">
                  <c:v>50.504539953158428</c:v>
                </c:pt>
                <c:pt idx="1870">
                  <c:v>50.505593765698869</c:v>
                </c:pt>
                <c:pt idx="1871">
                  <c:v>50.509034631321008</c:v>
                </c:pt>
                <c:pt idx="1872">
                  <c:v>50.510250850016341</c:v>
                </c:pt>
                <c:pt idx="1873">
                  <c:v>50.51168551013086</c:v>
                </c:pt>
                <c:pt idx="1874">
                  <c:v>50.512384950094017</c:v>
                </c:pt>
                <c:pt idx="1875">
                  <c:v>50.512969694618668</c:v>
                </c:pt>
                <c:pt idx="1876">
                  <c:v>50.514032529680911</c:v>
                </c:pt>
                <c:pt idx="1877">
                  <c:v>50.515484936256485</c:v>
                </c:pt>
                <c:pt idx="1878">
                  <c:v>50.515914182821426</c:v>
                </c:pt>
                <c:pt idx="1879">
                  <c:v>50.516897292360625</c:v>
                </c:pt>
                <c:pt idx="1880">
                  <c:v>50.519739774628611</c:v>
                </c:pt>
                <c:pt idx="1881">
                  <c:v>50.522090119443632</c:v>
                </c:pt>
                <c:pt idx="1882">
                  <c:v>50.523081297980376</c:v>
                </c:pt>
                <c:pt idx="1883">
                  <c:v>50.524093776975079</c:v>
                </c:pt>
                <c:pt idx="1884">
                  <c:v>50.524108365464905</c:v>
                </c:pt>
                <c:pt idx="1885">
                  <c:v>50.524477102925125</c:v>
                </c:pt>
                <c:pt idx="1886">
                  <c:v>50.524537010518962</c:v>
                </c:pt>
                <c:pt idx="1887">
                  <c:v>50.526575002213136</c:v>
                </c:pt>
                <c:pt idx="1888">
                  <c:v>50.528369522245676</c:v>
                </c:pt>
                <c:pt idx="1889">
                  <c:v>50.531580457615924</c:v>
                </c:pt>
                <c:pt idx="1890">
                  <c:v>50.534520343380606</c:v>
                </c:pt>
                <c:pt idx="1891">
                  <c:v>50.535160019721957</c:v>
                </c:pt>
                <c:pt idx="1892">
                  <c:v>50.536014700894128</c:v>
                </c:pt>
                <c:pt idx="1893">
                  <c:v>50.53703130043602</c:v>
                </c:pt>
                <c:pt idx="1894">
                  <c:v>50.537630671873302</c:v>
                </c:pt>
                <c:pt idx="1895">
                  <c:v>50.538096091920423</c:v>
                </c:pt>
                <c:pt idx="1896">
                  <c:v>50.538342051818539</c:v>
                </c:pt>
                <c:pt idx="1897">
                  <c:v>50.538451973178098</c:v>
                </c:pt>
                <c:pt idx="1898">
                  <c:v>50.538752327057011</c:v>
                </c:pt>
                <c:pt idx="1899">
                  <c:v>50.53910778386583</c:v>
                </c:pt>
                <c:pt idx="1900">
                  <c:v>50.539731632104605</c:v>
                </c:pt>
                <c:pt idx="1901">
                  <c:v>50.540039668789781</c:v>
                </c:pt>
                <c:pt idx="1902">
                  <c:v>50.540582579080684</c:v>
                </c:pt>
                <c:pt idx="1903">
                  <c:v>50.540659337683408</c:v>
                </c:pt>
                <c:pt idx="1904">
                  <c:v>50.542371057887991</c:v>
                </c:pt>
                <c:pt idx="1905">
                  <c:v>50.543654827598402</c:v>
                </c:pt>
                <c:pt idx="1906">
                  <c:v>50.54587019895304</c:v>
                </c:pt>
                <c:pt idx="1907">
                  <c:v>50.546910416298367</c:v>
                </c:pt>
                <c:pt idx="1908">
                  <c:v>50.547016774468048</c:v>
                </c:pt>
                <c:pt idx="1909">
                  <c:v>50.550125670520366</c:v>
                </c:pt>
                <c:pt idx="1910">
                  <c:v>50.55063370106388</c:v>
                </c:pt>
                <c:pt idx="1911">
                  <c:v>50.55150703541895</c:v>
                </c:pt>
                <c:pt idx="1912">
                  <c:v>50.553515547449976</c:v>
                </c:pt>
                <c:pt idx="1913">
                  <c:v>50.553638219160582</c:v>
                </c:pt>
                <c:pt idx="1914">
                  <c:v>50.556316526793815</c:v>
                </c:pt>
                <c:pt idx="1915">
                  <c:v>50.55711273383254</c:v>
                </c:pt>
                <c:pt idx="1916">
                  <c:v>50.558784874988127</c:v>
                </c:pt>
                <c:pt idx="1917">
                  <c:v>50.561238535681177</c:v>
                </c:pt>
                <c:pt idx="1918">
                  <c:v>50.563966023459756</c:v>
                </c:pt>
                <c:pt idx="1919">
                  <c:v>50.566333547627281</c:v>
                </c:pt>
                <c:pt idx="1920">
                  <c:v>50.566349933040058</c:v>
                </c:pt>
                <c:pt idx="1921">
                  <c:v>50.567756428979571</c:v>
                </c:pt>
                <c:pt idx="1922">
                  <c:v>50.567983279236145</c:v>
                </c:pt>
                <c:pt idx="1923">
                  <c:v>50.568329695209897</c:v>
                </c:pt>
                <c:pt idx="1924">
                  <c:v>50.568978522962283</c:v>
                </c:pt>
                <c:pt idx="1925">
                  <c:v>50.56919110051053</c:v>
                </c:pt>
                <c:pt idx="1926">
                  <c:v>50.570605290944016</c:v>
                </c:pt>
                <c:pt idx="1927">
                  <c:v>50.571200613711326</c:v>
                </c:pt>
                <c:pt idx="1928">
                  <c:v>50.572370513835857</c:v>
                </c:pt>
                <c:pt idx="1929">
                  <c:v>50.572839543500656</c:v>
                </c:pt>
                <c:pt idx="1930">
                  <c:v>50.576212624917908</c:v>
                </c:pt>
                <c:pt idx="1931">
                  <c:v>50.577213969350417</c:v>
                </c:pt>
                <c:pt idx="1932">
                  <c:v>50.577319453595877</c:v>
                </c:pt>
                <c:pt idx="1933">
                  <c:v>50.578890971262183</c:v>
                </c:pt>
                <c:pt idx="1934">
                  <c:v>50.58032801457562</c:v>
                </c:pt>
                <c:pt idx="1935">
                  <c:v>50.580718111521868</c:v>
                </c:pt>
                <c:pt idx="1936">
                  <c:v>50.581658783173566</c:v>
                </c:pt>
                <c:pt idx="1937">
                  <c:v>50.582156836501632</c:v>
                </c:pt>
                <c:pt idx="1938">
                  <c:v>50.582713094647083</c:v>
                </c:pt>
                <c:pt idx="1939">
                  <c:v>50.583236909202355</c:v>
                </c:pt>
                <c:pt idx="1940">
                  <c:v>50.583288245411438</c:v>
                </c:pt>
                <c:pt idx="1941">
                  <c:v>50.587076175952312</c:v>
                </c:pt>
                <c:pt idx="1942">
                  <c:v>50.587582908649352</c:v>
                </c:pt>
                <c:pt idx="1943">
                  <c:v>50.587897188419007</c:v>
                </c:pt>
                <c:pt idx="1944">
                  <c:v>50.588188540700564</c:v>
                </c:pt>
                <c:pt idx="1945">
                  <c:v>50.588524746985257</c:v>
                </c:pt>
                <c:pt idx="1946">
                  <c:v>50.589373670835059</c:v>
                </c:pt>
                <c:pt idx="1947">
                  <c:v>50.5898234191231</c:v>
                </c:pt>
                <c:pt idx="1948">
                  <c:v>50.593973231016996</c:v>
                </c:pt>
                <c:pt idx="1949">
                  <c:v>50.594919248692705</c:v>
                </c:pt>
                <c:pt idx="1950">
                  <c:v>50.595425340676179</c:v>
                </c:pt>
                <c:pt idx="1951">
                  <c:v>50.595683348886006</c:v>
                </c:pt>
                <c:pt idx="1952">
                  <c:v>50.597415373205237</c:v>
                </c:pt>
                <c:pt idx="1953">
                  <c:v>50.5982167106147</c:v>
                </c:pt>
                <c:pt idx="1954">
                  <c:v>50.598700255773053</c:v>
                </c:pt>
                <c:pt idx="1955">
                  <c:v>50.601630878988914</c:v>
                </c:pt>
                <c:pt idx="1956">
                  <c:v>50.602062542360933</c:v>
                </c:pt>
                <c:pt idx="1957">
                  <c:v>50.602333818115341</c:v>
                </c:pt>
                <c:pt idx="1958">
                  <c:v>50.603275892682497</c:v>
                </c:pt>
                <c:pt idx="1959">
                  <c:v>50.603761169578526</c:v>
                </c:pt>
                <c:pt idx="1960">
                  <c:v>50.609048113769802</c:v>
                </c:pt>
                <c:pt idx="1961">
                  <c:v>50.609484094819159</c:v>
                </c:pt>
                <c:pt idx="1962">
                  <c:v>50.609635094521103</c:v>
                </c:pt>
                <c:pt idx="1963">
                  <c:v>50.610084813055316</c:v>
                </c:pt>
                <c:pt idx="1964">
                  <c:v>50.610595059225979</c:v>
                </c:pt>
                <c:pt idx="1965">
                  <c:v>50.611072994833371</c:v>
                </c:pt>
                <c:pt idx="1966">
                  <c:v>50.611396738186244</c:v>
                </c:pt>
                <c:pt idx="1967">
                  <c:v>50.612601666535284</c:v>
                </c:pt>
                <c:pt idx="1968">
                  <c:v>50.61384979463498</c:v>
                </c:pt>
                <c:pt idx="1969">
                  <c:v>50.614532337364167</c:v>
                </c:pt>
                <c:pt idx="1970">
                  <c:v>50.615319797042197</c:v>
                </c:pt>
                <c:pt idx="1971">
                  <c:v>50.615920841497115</c:v>
                </c:pt>
                <c:pt idx="1972">
                  <c:v>50.616460007600011</c:v>
                </c:pt>
                <c:pt idx="1973">
                  <c:v>50.617471701883687</c:v>
                </c:pt>
                <c:pt idx="1974">
                  <c:v>50.618184320659005</c:v>
                </c:pt>
                <c:pt idx="1975">
                  <c:v>50.618279826263588</c:v>
                </c:pt>
                <c:pt idx="1976">
                  <c:v>50.619955021076606</c:v>
                </c:pt>
                <c:pt idx="1977">
                  <c:v>50.620461046007797</c:v>
                </c:pt>
                <c:pt idx="1978">
                  <c:v>50.62054003852181</c:v>
                </c:pt>
                <c:pt idx="1979">
                  <c:v>50.622849809256692</c:v>
                </c:pt>
                <c:pt idx="1980">
                  <c:v>50.624316036584055</c:v>
                </c:pt>
                <c:pt idx="1981">
                  <c:v>50.624393823484283</c:v>
                </c:pt>
                <c:pt idx="1982">
                  <c:v>50.624975725182829</c:v>
                </c:pt>
                <c:pt idx="1983">
                  <c:v>50.627594303955178</c:v>
                </c:pt>
                <c:pt idx="1984">
                  <c:v>50.628151622186564</c:v>
                </c:pt>
                <c:pt idx="1985">
                  <c:v>50.62870138336951</c:v>
                </c:pt>
                <c:pt idx="1986">
                  <c:v>50.62960409068608</c:v>
                </c:pt>
                <c:pt idx="1987">
                  <c:v>50.630492570067503</c:v>
                </c:pt>
                <c:pt idx="1988">
                  <c:v>50.630732367907243</c:v>
                </c:pt>
                <c:pt idx="1989">
                  <c:v>50.6316703468637</c:v>
                </c:pt>
                <c:pt idx="1990">
                  <c:v>50.632420311980432</c:v>
                </c:pt>
                <c:pt idx="1991">
                  <c:v>50.634969457640921</c:v>
                </c:pt>
                <c:pt idx="1992">
                  <c:v>50.635406045488097</c:v>
                </c:pt>
                <c:pt idx="1993">
                  <c:v>50.635946751380196</c:v>
                </c:pt>
                <c:pt idx="1994">
                  <c:v>50.636161206015721</c:v>
                </c:pt>
                <c:pt idx="1995">
                  <c:v>50.63865355509752</c:v>
                </c:pt>
                <c:pt idx="1996">
                  <c:v>50.642975639932942</c:v>
                </c:pt>
                <c:pt idx="1997">
                  <c:v>50.643835380921168</c:v>
                </c:pt>
                <c:pt idx="1998">
                  <c:v>50.644749198050903</c:v>
                </c:pt>
                <c:pt idx="1999">
                  <c:v>50.650441266189432</c:v>
                </c:pt>
                <c:pt idx="2000">
                  <c:v>50.656779889663575</c:v>
                </c:pt>
                <c:pt idx="2001">
                  <c:v>50.662239757175598</c:v>
                </c:pt>
                <c:pt idx="2002">
                  <c:v>50.66316983018222</c:v>
                </c:pt>
                <c:pt idx="2003">
                  <c:v>50.663235433082036</c:v>
                </c:pt>
                <c:pt idx="2004">
                  <c:v>50.663748691395114</c:v>
                </c:pt>
                <c:pt idx="2005">
                  <c:v>50.664788113583008</c:v>
                </c:pt>
                <c:pt idx="2006">
                  <c:v>50.665301904143419</c:v>
                </c:pt>
                <c:pt idx="2007">
                  <c:v>50.665430796492188</c:v>
                </c:pt>
                <c:pt idx="2008">
                  <c:v>50.666921480325051</c:v>
                </c:pt>
                <c:pt idx="2009">
                  <c:v>50.667112480084597</c:v>
                </c:pt>
                <c:pt idx="2010">
                  <c:v>50.667296646928051</c:v>
                </c:pt>
                <c:pt idx="2011">
                  <c:v>50.668680158023371</c:v>
                </c:pt>
                <c:pt idx="2012">
                  <c:v>50.675056237795665</c:v>
                </c:pt>
                <c:pt idx="2013">
                  <c:v>50.676801438833735</c:v>
                </c:pt>
                <c:pt idx="2014">
                  <c:v>50.677215813182599</c:v>
                </c:pt>
                <c:pt idx="2015">
                  <c:v>50.680526474115155</c:v>
                </c:pt>
                <c:pt idx="2016">
                  <c:v>50.680782950137242</c:v>
                </c:pt>
                <c:pt idx="2017">
                  <c:v>50.681065059796431</c:v>
                </c:pt>
                <c:pt idx="2018">
                  <c:v>50.682138168050074</c:v>
                </c:pt>
                <c:pt idx="2019">
                  <c:v>50.682917131379305</c:v>
                </c:pt>
                <c:pt idx="2020">
                  <c:v>50.683353248939923</c:v>
                </c:pt>
                <c:pt idx="2021">
                  <c:v>50.683640642614257</c:v>
                </c:pt>
                <c:pt idx="2022">
                  <c:v>50.687585424595078</c:v>
                </c:pt>
                <c:pt idx="2023">
                  <c:v>50.68759663361358</c:v>
                </c:pt>
                <c:pt idx="2024">
                  <c:v>50.689831929842221</c:v>
                </c:pt>
                <c:pt idx="2025">
                  <c:v>50.690145881276109</c:v>
                </c:pt>
                <c:pt idx="2026">
                  <c:v>50.691101434252701</c:v>
                </c:pt>
                <c:pt idx="2027">
                  <c:v>50.691364707281458</c:v>
                </c:pt>
                <c:pt idx="2028">
                  <c:v>50.691890822054354</c:v>
                </c:pt>
                <c:pt idx="2029">
                  <c:v>50.692084125860134</c:v>
                </c:pt>
                <c:pt idx="2030">
                  <c:v>50.692816251968793</c:v>
                </c:pt>
                <c:pt idx="2031">
                  <c:v>50.693840241431133</c:v>
                </c:pt>
                <c:pt idx="2032">
                  <c:v>50.694129242140619</c:v>
                </c:pt>
                <c:pt idx="2033">
                  <c:v>50.695452655583523</c:v>
                </c:pt>
                <c:pt idx="2034">
                  <c:v>50.695755202631275</c:v>
                </c:pt>
                <c:pt idx="2035">
                  <c:v>50.698149595613451</c:v>
                </c:pt>
                <c:pt idx="2036">
                  <c:v>50.698570795099691</c:v>
                </c:pt>
                <c:pt idx="2037">
                  <c:v>50.69940543251785</c:v>
                </c:pt>
                <c:pt idx="2038">
                  <c:v>50.701288048869642</c:v>
                </c:pt>
                <c:pt idx="2039">
                  <c:v>50.701433917561033</c:v>
                </c:pt>
                <c:pt idx="2040">
                  <c:v>50.701963576306426</c:v>
                </c:pt>
                <c:pt idx="2041">
                  <c:v>50.702160500987787</c:v>
                </c:pt>
                <c:pt idx="2042">
                  <c:v>50.704423834451099</c:v>
                </c:pt>
                <c:pt idx="2043">
                  <c:v>50.704630862993298</c:v>
                </c:pt>
                <c:pt idx="2044">
                  <c:v>50.704890230467491</c:v>
                </c:pt>
                <c:pt idx="2045">
                  <c:v>50.706308160615102</c:v>
                </c:pt>
                <c:pt idx="2046">
                  <c:v>50.707127847760816</c:v>
                </c:pt>
                <c:pt idx="2047">
                  <c:v>50.70954899854285</c:v>
                </c:pt>
                <c:pt idx="2048">
                  <c:v>50.711511282211298</c:v>
                </c:pt>
                <c:pt idx="2049">
                  <c:v>50.712423310475728</c:v>
                </c:pt>
                <c:pt idx="2050">
                  <c:v>50.712941159233765</c:v>
                </c:pt>
                <c:pt idx="2051">
                  <c:v>50.713159469993734</c:v>
                </c:pt>
                <c:pt idx="2052">
                  <c:v>50.71346414348676</c:v>
                </c:pt>
                <c:pt idx="2053">
                  <c:v>50.71368717043125</c:v>
                </c:pt>
                <c:pt idx="2054">
                  <c:v>50.716433549189603</c:v>
                </c:pt>
                <c:pt idx="2055">
                  <c:v>50.718541134183567</c:v>
                </c:pt>
                <c:pt idx="2056">
                  <c:v>50.719138277975524</c:v>
                </c:pt>
                <c:pt idx="2057">
                  <c:v>50.719207353830491</c:v>
                </c:pt>
                <c:pt idx="2058">
                  <c:v>50.719501430557806</c:v>
                </c:pt>
                <c:pt idx="2059">
                  <c:v>50.721158917420148</c:v>
                </c:pt>
                <c:pt idx="2060">
                  <c:v>50.722227790670104</c:v>
                </c:pt>
                <c:pt idx="2061">
                  <c:v>50.724320440448643</c:v>
                </c:pt>
                <c:pt idx="2062">
                  <c:v>50.72715828070438</c:v>
                </c:pt>
                <c:pt idx="2063">
                  <c:v>50.728144127380666</c:v>
                </c:pt>
                <c:pt idx="2064">
                  <c:v>50.728371489655373</c:v>
                </c:pt>
                <c:pt idx="2065">
                  <c:v>50.728628614992139</c:v>
                </c:pt>
                <c:pt idx="2066">
                  <c:v>50.728977467323759</c:v>
                </c:pt>
                <c:pt idx="2067">
                  <c:v>50.729897858960555</c:v>
                </c:pt>
                <c:pt idx="2068">
                  <c:v>50.732135502794954</c:v>
                </c:pt>
                <c:pt idx="2069">
                  <c:v>50.733091817523324</c:v>
                </c:pt>
                <c:pt idx="2070">
                  <c:v>50.733231610835482</c:v>
                </c:pt>
                <c:pt idx="2071">
                  <c:v>50.73388258985085</c:v>
                </c:pt>
                <c:pt idx="2072">
                  <c:v>50.734786772370313</c:v>
                </c:pt>
                <c:pt idx="2073">
                  <c:v>50.736057313194614</c:v>
                </c:pt>
                <c:pt idx="2074">
                  <c:v>50.73607737753202</c:v>
                </c:pt>
                <c:pt idx="2075">
                  <c:v>50.736360028348088</c:v>
                </c:pt>
                <c:pt idx="2076">
                  <c:v>50.737274321359109</c:v>
                </c:pt>
                <c:pt idx="2077">
                  <c:v>50.740522115130851</c:v>
                </c:pt>
                <c:pt idx="2078">
                  <c:v>50.742249525699741</c:v>
                </c:pt>
                <c:pt idx="2079">
                  <c:v>50.742323693465224</c:v>
                </c:pt>
                <c:pt idx="2080">
                  <c:v>50.742398664471779</c:v>
                </c:pt>
                <c:pt idx="2081">
                  <c:v>50.742733833511615</c:v>
                </c:pt>
                <c:pt idx="2082">
                  <c:v>50.743916023242008</c:v>
                </c:pt>
                <c:pt idx="2083">
                  <c:v>50.744755317838887</c:v>
                </c:pt>
                <c:pt idx="2084">
                  <c:v>50.744985093722292</c:v>
                </c:pt>
                <c:pt idx="2085">
                  <c:v>50.74539865311359</c:v>
                </c:pt>
                <c:pt idx="2086">
                  <c:v>50.745492513050401</c:v>
                </c:pt>
                <c:pt idx="2087">
                  <c:v>50.747709101476346</c:v>
                </c:pt>
                <c:pt idx="2088">
                  <c:v>50.748792241313623</c:v>
                </c:pt>
                <c:pt idx="2089">
                  <c:v>50.752398966017807</c:v>
                </c:pt>
                <c:pt idx="2090">
                  <c:v>50.752650908202241</c:v>
                </c:pt>
                <c:pt idx="2091">
                  <c:v>50.754703948579021</c:v>
                </c:pt>
                <c:pt idx="2092">
                  <c:v>50.756016642436975</c:v>
                </c:pt>
                <c:pt idx="2093">
                  <c:v>50.75657047311698</c:v>
                </c:pt>
                <c:pt idx="2094">
                  <c:v>50.759256340282391</c:v>
                </c:pt>
                <c:pt idx="2095">
                  <c:v>50.759826203807371</c:v>
                </c:pt>
                <c:pt idx="2096">
                  <c:v>50.762489312272187</c:v>
                </c:pt>
                <c:pt idx="2097">
                  <c:v>50.763155926647514</c:v>
                </c:pt>
                <c:pt idx="2098">
                  <c:v>50.763395606627668</c:v>
                </c:pt>
                <c:pt idx="2099">
                  <c:v>50.764603948402382</c:v>
                </c:pt>
                <c:pt idx="2100">
                  <c:v>50.765328959533349</c:v>
                </c:pt>
                <c:pt idx="2101">
                  <c:v>50.765865497404974</c:v>
                </c:pt>
                <c:pt idx="2102">
                  <c:v>50.766545129882523</c:v>
                </c:pt>
                <c:pt idx="2103">
                  <c:v>50.766971679383218</c:v>
                </c:pt>
                <c:pt idx="2104">
                  <c:v>50.768452155567132</c:v>
                </c:pt>
                <c:pt idx="2105">
                  <c:v>50.769344198719139</c:v>
                </c:pt>
                <c:pt idx="2106">
                  <c:v>50.771672148982454</c:v>
                </c:pt>
                <c:pt idx="2107">
                  <c:v>50.775188705272882</c:v>
                </c:pt>
                <c:pt idx="2108">
                  <c:v>50.775799108350384</c:v>
                </c:pt>
                <c:pt idx="2109">
                  <c:v>50.77706337677548</c:v>
                </c:pt>
                <c:pt idx="2110">
                  <c:v>50.778982083161807</c:v>
                </c:pt>
                <c:pt idx="2111">
                  <c:v>50.779633597763045</c:v>
                </c:pt>
                <c:pt idx="2112">
                  <c:v>50.780992902899463</c:v>
                </c:pt>
                <c:pt idx="2113">
                  <c:v>50.781728957850746</c:v>
                </c:pt>
                <c:pt idx="2114">
                  <c:v>50.782145618301257</c:v>
                </c:pt>
                <c:pt idx="2115">
                  <c:v>50.782848009245257</c:v>
                </c:pt>
                <c:pt idx="2116">
                  <c:v>50.786067779115797</c:v>
                </c:pt>
                <c:pt idx="2117">
                  <c:v>50.787766112639872</c:v>
                </c:pt>
                <c:pt idx="2118">
                  <c:v>50.790737964438925</c:v>
                </c:pt>
                <c:pt idx="2119">
                  <c:v>50.791891845879974</c:v>
                </c:pt>
                <c:pt idx="2120">
                  <c:v>50.79463664076782</c:v>
                </c:pt>
                <c:pt idx="2121">
                  <c:v>50.794687761298654</c:v>
                </c:pt>
                <c:pt idx="2122">
                  <c:v>50.794984731135962</c:v>
                </c:pt>
                <c:pt idx="2123">
                  <c:v>50.796203250479337</c:v>
                </c:pt>
                <c:pt idx="2124">
                  <c:v>50.799301475846221</c:v>
                </c:pt>
                <c:pt idx="2125">
                  <c:v>50.799513713715399</c:v>
                </c:pt>
                <c:pt idx="2126">
                  <c:v>50.799979367880113</c:v>
                </c:pt>
                <c:pt idx="2127">
                  <c:v>50.80014102067981</c:v>
                </c:pt>
                <c:pt idx="2128">
                  <c:v>50.801473678801386</c:v>
                </c:pt>
                <c:pt idx="2129">
                  <c:v>50.804176654250483</c:v>
                </c:pt>
                <c:pt idx="2130">
                  <c:v>50.804658817946375</c:v>
                </c:pt>
                <c:pt idx="2131">
                  <c:v>50.806293057889775</c:v>
                </c:pt>
                <c:pt idx="2132">
                  <c:v>50.806549213140109</c:v>
                </c:pt>
                <c:pt idx="2133">
                  <c:v>50.808001106439406</c:v>
                </c:pt>
                <c:pt idx="2134">
                  <c:v>50.81028453729251</c:v>
                </c:pt>
                <c:pt idx="2135">
                  <c:v>50.811299164064003</c:v>
                </c:pt>
                <c:pt idx="2136">
                  <c:v>50.811406868758489</c:v>
                </c:pt>
                <c:pt idx="2137">
                  <c:v>50.812071463415194</c:v>
                </c:pt>
                <c:pt idx="2138">
                  <c:v>50.812085811446217</c:v>
                </c:pt>
                <c:pt idx="2139">
                  <c:v>50.812341019477742</c:v>
                </c:pt>
                <c:pt idx="2140">
                  <c:v>50.81243020898129</c:v>
                </c:pt>
                <c:pt idx="2141">
                  <c:v>50.813579095543616</c:v>
                </c:pt>
                <c:pt idx="2142">
                  <c:v>50.813764435957168</c:v>
                </c:pt>
                <c:pt idx="2143">
                  <c:v>50.814341048600852</c:v>
                </c:pt>
                <c:pt idx="2144">
                  <c:v>50.816079779362305</c:v>
                </c:pt>
                <c:pt idx="2145">
                  <c:v>50.816859634167386</c:v>
                </c:pt>
                <c:pt idx="2146">
                  <c:v>50.817004000503665</c:v>
                </c:pt>
                <c:pt idx="2147">
                  <c:v>50.817028074669089</c:v>
                </c:pt>
                <c:pt idx="2148">
                  <c:v>50.817839441498514</c:v>
                </c:pt>
                <c:pt idx="2149">
                  <c:v>50.818003237229512</c:v>
                </c:pt>
                <c:pt idx="2150">
                  <c:v>50.818796883202815</c:v>
                </c:pt>
                <c:pt idx="2151">
                  <c:v>50.820681601651067</c:v>
                </c:pt>
                <c:pt idx="2152">
                  <c:v>50.821413412479238</c:v>
                </c:pt>
                <c:pt idx="2153">
                  <c:v>50.822946073239599</c:v>
                </c:pt>
                <c:pt idx="2154">
                  <c:v>50.823160541262176</c:v>
                </c:pt>
                <c:pt idx="2155">
                  <c:v>50.823467358430591</c:v>
                </c:pt>
                <c:pt idx="2156">
                  <c:v>50.827121416809682</c:v>
                </c:pt>
                <c:pt idx="2157">
                  <c:v>50.828289027715279</c:v>
                </c:pt>
                <c:pt idx="2158">
                  <c:v>50.828414752030291</c:v>
                </c:pt>
                <c:pt idx="2159">
                  <c:v>50.82928164614529</c:v>
                </c:pt>
                <c:pt idx="2160">
                  <c:v>50.831267252201002</c:v>
                </c:pt>
                <c:pt idx="2161">
                  <c:v>50.83335071257293</c:v>
                </c:pt>
                <c:pt idx="2162">
                  <c:v>50.837405876111433</c:v>
                </c:pt>
                <c:pt idx="2163">
                  <c:v>50.837944918520158</c:v>
                </c:pt>
                <c:pt idx="2164">
                  <c:v>50.838669663621957</c:v>
                </c:pt>
                <c:pt idx="2165">
                  <c:v>50.840056862877567</c:v>
                </c:pt>
                <c:pt idx="2166">
                  <c:v>50.841479176677183</c:v>
                </c:pt>
                <c:pt idx="2167">
                  <c:v>50.842111139215298</c:v>
                </c:pt>
                <c:pt idx="2168">
                  <c:v>50.842208814993604</c:v>
                </c:pt>
                <c:pt idx="2169">
                  <c:v>50.842756806267623</c:v>
                </c:pt>
                <c:pt idx="2170">
                  <c:v>50.843284235559501</c:v>
                </c:pt>
                <c:pt idx="2171">
                  <c:v>50.844097101518102</c:v>
                </c:pt>
                <c:pt idx="2172">
                  <c:v>50.84815989672289</c:v>
                </c:pt>
                <c:pt idx="2173">
                  <c:v>50.848619224828127</c:v>
                </c:pt>
                <c:pt idx="2174">
                  <c:v>50.849164595932564</c:v>
                </c:pt>
                <c:pt idx="2175">
                  <c:v>50.849172146648492</c:v>
                </c:pt>
                <c:pt idx="2176">
                  <c:v>50.85133422634064</c:v>
                </c:pt>
                <c:pt idx="2177">
                  <c:v>50.85409828933615</c:v>
                </c:pt>
                <c:pt idx="2178">
                  <c:v>50.855520903472986</c:v>
                </c:pt>
                <c:pt idx="2179">
                  <c:v>50.855588151440543</c:v>
                </c:pt>
                <c:pt idx="2180">
                  <c:v>50.855829375824719</c:v>
                </c:pt>
                <c:pt idx="2181">
                  <c:v>50.855937912656572</c:v>
                </c:pt>
                <c:pt idx="2182">
                  <c:v>50.85594165407857</c:v>
                </c:pt>
                <c:pt idx="2183">
                  <c:v>50.859232681143737</c:v>
                </c:pt>
                <c:pt idx="2184">
                  <c:v>50.860346125925965</c:v>
                </c:pt>
                <c:pt idx="2185">
                  <c:v>50.862396551510606</c:v>
                </c:pt>
                <c:pt idx="2186">
                  <c:v>50.862962602475271</c:v>
                </c:pt>
                <c:pt idx="2187">
                  <c:v>50.863683370119766</c:v>
                </c:pt>
                <c:pt idx="2188">
                  <c:v>50.863942933119588</c:v>
                </c:pt>
                <c:pt idx="2189">
                  <c:v>50.865828642901306</c:v>
                </c:pt>
                <c:pt idx="2190">
                  <c:v>50.867478549285416</c:v>
                </c:pt>
                <c:pt idx="2191">
                  <c:v>50.868311425521199</c:v>
                </c:pt>
                <c:pt idx="2192">
                  <c:v>50.868317046575378</c:v>
                </c:pt>
                <c:pt idx="2193">
                  <c:v>50.869236997473607</c:v>
                </c:pt>
                <c:pt idx="2194">
                  <c:v>50.871370157248521</c:v>
                </c:pt>
                <c:pt idx="2195">
                  <c:v>50.871577577796629</c:v>
                </c:pt>
                <c:pt idx="2196">
                  <c:v>50.872951680805322</c:v>
                </c:pt>
                <c:pt idx="2197">
                  <c:v>50.873221095771747</c:v>
                </c:pt>
                <c:pt idx="2198">
                  <c:v>50.875804060074501</c:v>
                </c:pt>
                <c:pt idx="2199">
                  <c:v>50.876137837126088</c:v>
                </c:pt>
                <c:pt idx="2200">
                  <c:v>50.878631988708264</c:v>
                </c:pt>
                <c:pt idx="2201">
                  <c:v>50.879136853873888</c:v>
                </c:pt>
                <c:pt idx="2202">
                  <c:v>50.880060341625367</c:v>
                </c:pt>
                <c:pt idx="2203">
                  <c:v>50.880594632980078</c:v>
                </c:pt>
                <c:pt idx="2204">
                  <c:v>50.880868719064893</c:v>
                </c:pt>
                <c:pt idx="2205">
                  <c:v>50.881352577124545</c:v>
                </c:pt>
                <c:pt idx="2206">
                  <c:v>50.883188763952845</c:v>
                </c:pt>
                <c:pt idx="2207">
                  <c:v>50.883537080761933</c:v>
                </c:pt>
                <c:pt idx="2208">
                  <c:v>50.883724438102298</c:v>
                </c:pt>
                <c:pt idx="2209">
                  <c:v>50.884697310676742</c:v>
                </c:pt>
                <c:pt idx="2210">
                  <c:v>50.886117569498055</c:v>
                </c:pt>
                <c:pt idx="2211">
                  <c:v>50.886488660000076</c:v>
                </c:pt>
                <c:pt idx="2212">
                  <c:v>50.886815238242882</c:v>
                </c:pt>
                <c:pt idx="2213">
                  <c:v>50.887680219737895</c:v>
                </c:pt>
                <c:pt idx="2214">
                  <c:v>50.889144034220394</c:v>
                </c:pt>
                <c:pt idx="2215">
                  <c:v>50.889270631194179</c:v>
                </c:pt>
                <c:pt idx="2216">
                  <c:v>50.890910039461353</c:v>
                </c:pt>
                <c:pt idx="2217">
                  <c:v>50.893034389785228</c:v>
                </c:pt>
                <c:pt idx="2218">
                  <c:v>50.894793790011839</c:v>
                </c:pt>
                <c:pt idx="2219">
                  <c:v>50.894863182105482</c:v>
                </c:pt>
                <c:pt idx="2220">
                  <c:v>50.896343967095753</c:v>
                </c:pt>
                <c:pt idx="2221">
                  <c:v>50.898818536571888</c:v>
                </c:pt>
                <c:pt idx="2222">
                  <c:v>50.899725095045426</c:v>
                </c:pt>
                <c:pt idx="2223">
                  <c:v>50.899955238601613</c:v>
                </c:pt>
                <c:pt idx="2224">
                  <c:v>50.900293374576911</c:v>
                </c:pt>
                <c:pt idx="2225">
                  <c:v>50.90071842446401</c:v>
                </c:pt>
                <c:pt idx="2226">
                  <c:v>50.901185929164967</c:v>
                </c:pt>
                <c:pt idx="2227">
                  <c:v>50.901866224464754</c:v>
                </c:pt>
                <c:pt idx="2228">
                  <c:v>50.902380617114432</c:v>
                </c:pt>
                <c:pt idx="2229">
                  <c:v>50.902805749145571</c:v>
                </c:pt>
                <c:pt idx="2230">
                  <c:v>50.9049928332824</c:v>
                </c:pt>
                <c:pt idx="2231">
                  <c:v>50.905101212929935</c:v>
                </c:pt>
                <c:pt idx="2232">
                  <c:v>50.905930075662226</c:v>
                </c:pt>
                <c:pt idx="2233">
                  <c:v>50.907178613624289</c:v>
                </c:pt>
                <c:pt idx="2234">
                  <c:v>50.907343392626132</c:v>
                </c:pt>
                <c:pt idx="2235">
                  <c:v>50.908360752767777</c:v>
                </c:pt>
                <c:pt idx="2236">
                  <c:v>50.910881545888238</c:v>
                </c:pt>
                <c:pt idx="2237">
                  <c:v>50.911383628852704</c:v>
                </c:pt>
                <c:pt idx="2238">
                  <c:v>50.911569011259381</c:v>
                </c:pt>
                <c:pt idx="2239">
                  <c:v>50.911586483959383</c:v>
                </c:pt>
                <c:pt idx="2240">
                  <c:v>50.912961398065889</c:v>
                </c:pt>
                <c:pt idx="2241">
                  <c:v>50.914422172657801</c:v>
                </c:pt>
                <c:pt idx="2242">
                  <c:v>50.914698610520155</c:v>
                </c:pt>
                <c:pt idx="2243">
                  <c:v>50.915467029700039</c:v>
                </c:pt>
                <c:pt idx="2244">
                  <c:v>50.917915391163937</c:v>
                </c:pt>
                <c:pt idx="2245">
                  <c:v>50.91825296332766</c:v>
                </c:pt>
                <c:pt idx="2246">
                  <c:v>50.918966113060677</c:v>
                </c:pt>
                <c:pt idx="2247">
                  <c:v>50.91938586761691</c:v>
                </c:pt>
                <c:pt idx="2248">
                  <c:v>50.920468602836578</c:v>
                </c:pt>
                <c:pt idx="2249">
                  <c:v>50.920897042156227</c:v>
                </c:pt>
                <c:pt idx="2250">
                  <c:v>50.921273878032764</c:v>
                </c:pt>
                <c:pt idx="2251">
                  <c:v>50.923632675968541</c:v>
                </c:pt>
                <c:pt idx="2252">
                  <c:v>50.925681786139364</c:v>
                </c:pt>
                <c:pt idx="2253">
                  <c:v>50.925786687742317</c:v>
                </c:pt>
                <c:pt idx="2254">
                  <c:v>50.926678883059694</c:v>
                </c:pt>
                <c:pt idx="2255">
                  <c:v>50.92742602024564</c:v>
                </c:pt>
                <c:pt idx="2256">
                  <c:v>50.92840820611157</c:v>
                </c:pt>
                <c:pt idx="2257">
                  <c:v>50.928856234271265</c:v>
                </c:pt>
                <c:pt idx="2258">
                  <c:v>50.929527201759015</c:v>
                </c:pt>
                <c:pt idx="2259">
                  <c:v>50.930376016558313</c:v>
                </c:pt>
                <c:pt idx="2260">
                  <c:v>50.930845066732346</c:v>
                </c:pt>
                <c:pt idx="2261">
                  <c:v>50.930890888738844</c:v>
                </c:pt>
                <c:pt idx="2262">
                  <c:v>50.931474336045063</c:v>
                </c:pt>
                <c:pt idx="2263">
                  <c:v>50.931964670593828</c:v>
                </c:pt>
                <c:pt idx="2264">
                  <c:v>50.934852986506989</c:v>
                </c:pt>
                <c:pt idx="2265">
                  <c:v>50.935028686750641</c:v>
                </c:pt>
                <c:pt idx="2266">
                  <c:v>50.935781357576857</c:v>
                </c:pt>
                <c:pt idx="2267">
                  <c:v>50.936692104277945</c:v>
                </c:pt>
                <c:pt idx="2268">
                  <c:v>50.936948364341973</c:v>
                </c:pt>
                <c:pt idx="2269">
                  <c:v>50.938978405772154</c:v>
                </c:pt>
                <c:pt idx="2270">
                  <c:v>50.941645749358941</c:v>
                </c:pt>
                <c:pt idx="2271">
                  <c:v>50.941932898389851</c:v>
                </c:pt>
                <c:pt idx="2272">
                  <c:v>50.946733428812003</c:v>
                </c:pt>
                <c:pt idx="2273">
                  <c:v>50.947870706055532</c:v>
                </c:pt>
                <c:pt idx="2274">
                  <c:v>50.951243588817121</c:v>
                </c:pt>
                <c:pt idx="2275">
                  <c:v>50.951440297234328</c:v>
                </c:pt>
                <c:pt idx="2276">
                  <c:v>50.952051247381476</c:v>
                </c:pt>
                <c:pt idx="2277">
                  <c:v>50.954091943479071</c:v>
                </c:pt>
                <c:pt idx="2278">
                  <c:v>50.956272496402548</c:v>
                </c:pt>
                <c:pt idx="2279">
                  <c:v>50.95697135588</c:v>
                </c:pt>
                <c:pt idx="2280">
                  <c:v>50.957777605257128</c:v>
                </c:pt>
                <c:pt idx="2281">
                  <c:v>50.958431874531897</c:v>
                </c:pt>
                <c:pt idx="2282">
                  <c:v>50.95994635834149</c:v>
                </c:pt>
                <c:pt idx="2283">
                  <c:v>50.960495237499927</c:v>
                </c:pt>
                <c:pt idx="2284">
                  <c:v>50.963149322851088</c:v>
                </c:pt>
                <c:pt idx="2285">
                  <c:v>50.963822225992928</c:v>
                </c:pt>
                <c:pt idx="2286">
                  <c:v>50.96533249231554</c:v>
                </c:pt>
                <c:pt idx="2287">
                  <c:v>50.966842370468285</c:v>
                </c:pt>
                <c:pt idx="2288">
                  <c:v>50.967752901453892</c:v>
                </c:pt>
                <c:pt idx="2289">
                  <c:v>50.967814467386127</c:v>
                </c:pt>
                <c:pt idx="2290">
                  <c:v>50.9694710112948</c:v>
                </c:pt>
                <c:pt idx="2291">
                  <c:v>50.974621356508791</c:v>
                </c:pt>
                <c:pt idx="2292">
                  <c:v>50.975085072853794</c:v>
                </c:pt>
                <c:pt idx="2293">
                  <c:v>50.976226244452548</c:v>
                </c:pt>
                <c:pt idx="2294">
                  <c:v>50.978055566225066</c:v>
                </c:pt>
                <c:pt idx="2295">
                  <c:v>50.978661894472111</c:v>
                </c:pt>
                <c:pt idx="2296">
                  <c:v>50.978823008553867</c:v>
                </c:pt>
                <c:pt idx="2297">
                  <c:v>50.979045071900828</c:v>
                </c:pt>
                <c:pt idx="2298">
                  <c:v>50.97929201401093</c:v>
                </c:pt>
                <c:pt idx="2299">
                  <c:v>50.979521512406095</c:v>
                </c:pt>
                <c:pt idx="2300">
                  <c:v>50.98039316940487</c:v>
                </c:pt>
                <c:pt idx="2301">
                  <c:v>50.980519157343039</c:v>
                </c:pt>
                <c:pt idx="2302">
                  <c:v>50.980712677780993</c:v>
                </c:pt>
                <c:pt idx="2303">
                  <c:v>50.983841910671813</c:v>
                </c:pt>
                <c:pt idx="2304">
                  <c:v>50.985865112157896</c:v>
                </c:pt>
                <c:pt idx="2305">
                  <c:v>50.987140893815422</c:v>
                </c:pt>
                <c:pt idx="2306">
                  <c:v>50.991303524930522</c:v>
                </c:pt>
                <c:pt idx="2307">
                  <c:v>50.992413698616197</c:v>
                </c:pt>
                <c:pt idx="2308">
                  <c:v>50.992537590303556</c:v>
                </c:pt>
                <c:pt idx="2309">
                  <c:v>50.992717981442816</c:v>
                </c:pt>
                <c:pt idx="2310">
                  <c:v>50.993556133462782</c:v>
                </c:pt>
                <c:pt idx="2311">
                  <c:v>50.994014841032531</c:v>
                </c:pt>
                <c:pt idx="2312">
                  <c:v>50.994750209416971</c:v>
                </c:pt>
                <c:pt idx="2313">
                  <c:v>50.994941703429575</c:v>
                </c:pt>
                <c:pt idx="2314">
                  <c:v>50.995215255789759</c:v>
                </c:pt>
                <c:pt idx="2315">
                  <c:v>50.996187936829159</c:v>
                </c:pt>
                <c:pt idx="2316">
                  <c:v>50.997317630599113</c:v>
                </c:pt>
                <c:pt idx="2317">
                  <c:v>50.997879708009705</c:v>
                </c:pt>
                <c:pt idx="2318">
                  <c:v>50.998562334084355</c:v>
                </c:pt>
                <c:pt idx="2319">
                  <c:v>50.999107955305092</c:v>
                </c:pt>
                <c:pt idx="2320">
                  <c:v>50.999149510691609</c:v>
                </c:pt>
                <c:pt idx="2321">
                  <c:v>51.000336173130314</c:v>
                </c:pt>
                <c:pt idx="2322">
                  <c:v>51.00072226254305</c:v>
                </c:pt>
                <c:pt idx="2323">
                  <c:v>51.002029992542326</c:v>
                </c:pt>
                <c:pt idx="2324">
                  <c:v>51.002093099136872</c:v>
                </c:pt>
                <c:pt idx="2325">
                  <c:v>51.00415347008628</c:v>
                </c:pt>
                <c:pt idx="2326">
                  <c:v>51.005563861767897</c:v>
                </c:pt>
                <c:pt idx="2327">
                  <c:v>51.006811774118177</c:v>
                </c:pt>
                <c:pt idx="2328">
                  <c:v>51.007365271974962</c:v>
                </c:pt>
                <c:pt idx="2329">
                  <c:v>51.008972985276259</c:v>
                </c:pt>
                <c:pt idx="2330">
                  <c:v>51.010308872478383</c:v>
                </c:pt>
                <c:pt idx="2331">
                  <c:v>51.010556982143726</c:v>
                </c:pt>
                <c:pt idx="2332">
                  <c:v>51.011311537204143</c:v>
                </c:pt>
                <c:pt idx="2333">
                  <c:v>51.012960161637771</c:v>
                </c:pt>
                <c:pt idx="2334">
                  <c:v>51.013600868805028</c:v>
                </c:pt>
                <c:pt idx="2335">
                  <c:v>51.013900283585137</c:v>
                </c:pt>
                <c:pt idx="2336">
                  <c:v>51.014362403777973</c:v>
                </c:pt>
                <c:pt idx="2337">
                  <c:v>51.01453494201273</c:v>
                </c:pt>
                <c:pt idx="2338">
                  <c:v>51.014900239324213</c:v>
                </c:pt>
                <c:pt idx="2339">
                  <c:v>51.015016204609914</c:v>
                </c:pt>
                <c:pt idx="2340">
                  <c:v>51.023409113000781</c:v>
                </c:pt>
                <c:pt idx="2341">
                  <c:v>51.024140109023577</c:v>
                </c:pt>
                <c:pt idx="2342">
                  <c:v>51.024998692114721</c:v>
                </c:pt>
                <c:pt idx="2343">
                  <c:v>51.025378224818638</c:v>
                </c:pt>
                <c:pt idx="2344">
                  <c:v>51.025704301753102</c:v>
                </c:pt>
                <c:pt idx="2345">
                  <c:v>51.026177347338276</c:v>
                </c:pt>
                <c:pt idx="2346">
                  <c:v>51.026445896398805</c:v>
                </c:pt>
                <c:pt idx="2347">
                  <c:v>51.027848871152216</c:v>
                </c:pt>
                <c:pt idx="2348">
                  <c:v>51.028618404539266</c:v>
                </c:pt>
                <c:pt idx="2349">
                  <c:v>51.030459572985066</c:v>
                </c:pt>
                <c:pt idx="2350">
                  <c:v>51.031325349567247</c:v>
                </c:pt>
                <c:pt idx="2351">
                  <c:v>51.032650005651504</c:v>
                </c:pt>
                <c:pt idx="2352">
                  <c:v>51.033834004429842</c:v>
                </c:pt>
                <c:pt idx="2353">
                  <c:v>51.034532662857004</c:v>
                </c:pt>
                <c:pt idx="2354">
                  <c:v>51.034710340708727</c:v>
                </c:pt>
                <c:pt idx="2355">
                  <c:v>51.035018032329901</c:v>
                </c:pt>
                <c:pt idx="2356">
                  <c:v>51.035744704277377</c:v>
                </c:pt>
                <c:pt idx="2357">
                  <c:v>51.036138770177402</c:v>
                </c:pt>
                <c:pt idx="2358">
                  <c:v>51.03742875915821</c:v>
                </c:pt>
                <c:pt idx="2359">
                  <c:v>51.03780784948777</c:v>
                </c:pt>
                <c:pt idx="2360">
                  <c:v>51.039270357477378</c:v>
                </c:pt>
                <c:pt idx="2361">
                  <c:v>51.040405054874711</c:v>
                </c:pt>
                <c:pt idx="2362">
                  <c:v>51.040466129470566</c:v>
                </c:pt>
                <c:pt idx="2363">
                  <c:v>51.042535507105455</c:v>
                </c:pt>
                <c:pt idx="2364">
                  <c:v>51.042869976786577</c:v>
                </c:pt>
                <c:pt idx="2365">
                  <c:v>51.044371395396681</c:v>
                </c:pt>
                <c:pt idx="2366">
                  <c:v>51.044540964791224</c:v>
                </c:pt>
                <c:pt idx="2367">
                  <c:v>51.045271259079826</c:v>
                </c:pt>
                <c:pt idx="2368">
                  <c:v>51.045597771546454</c:v>
                </c:pt>
                <c:pt idx="2369">
                  <c:v>51.045659884872023</c:v>
                </c:pt>
                <c:pt idx="2370">
                  <c:v>51.046408496813221</c:v>
                </c:pt>
                <c:pt idx="2371">
                  <c:v>51.046409322535396</c:v>
                </c:pt>
                <c:pt idx="2372">
                  <c:v>51.048132619015</c:v>
                </c:pt>
                <c:pt idx="2373">
                  <c:v>51.048505184131322</c:v>
                </c:pt>
                <c:pt idx="2374">
                  <c:v>51.04852722064593</c:v>
                </c:pt>
                <c:pt idx="2375">
                  <c:v>51.049814494961865</c:v>
                </c:pt>
                <c:pt idx="2376">
                  <c:v>51.049817597346397</c:v>
                </c:pt>
                <c:pt idx="2377">
                  <c:v>51.050237024531107</c:v>
                </c:pt>
                <c:pt idx="2378">
                  <c:v>51.052888440213614</c:v>
                </c:pt>
                <c:pt idx="2379">
                  <c:v>51.053071259595555</c:v>
                </c:pt>
                <c:pt idx="2380">
                  <c:v>51.05342165142531</c:v>
                </c:pt>
                <c:pt idx="2381">
                  <c:v>51.053614239541396</c:v>
                </c:pt>
                <c:pt idx="2382">
                  <c:v>51.053807630925142</c:v>
                </c:pt>
                <c:pt idx="2383">
                  <c:v>51.054909024415714</c:v>
                </c:pt>
                <c:pt idx="2384">
                  <c:v>51.056122375503769</c:v>
                </c:pt>
                <c:pt idx="2385">
                  <c:v>51.058590134770832</c:v>
                </c:pt>
                <c:pt idx="2386">
                  <c:v>51.059650299515212</c:v>
                </c:pt>
                <c:pt idx="2387">
                  <c:v>51.059813471846851</c:v>
                </c:pt>
                <c:pt idx="2388">
                  <c:v>51.061806660759167</c:v>
                </c:pt>
                <c:pt idx="2389">
                  <c:v>51.063522175023586</c:v>
                </c:pt>
                <c:pt idx="2390">
                  <c:v>51.063883692042033</c:v>
                </c:pt>
                <c:pt idx="2391">
                  <c:v>51.0646298537647</c:v>
                </c:pt>
                <c:pt idx="2392">
                  <c:v>51.065271523487084</c:v>
                </c:pt>
                <c:pt idx="2393">
                  <c:v>51.065348265227207</c:v>
                </c:pt>
                <c:pt idx="2394">
                  <c:v>51.065697481743037</c:v>
                </c:pt>
                <c:pt idx="2395">
                  <c:v>51.065848838365653</c:v>
                </c:pt>
                <c:pt idx="2396">
                  <c:v>51.066889341974132</c:v>
                </c:pt>
                <c:pt idx="2397">
                  <c:v>51.066930283734713</c:v>
                </c:pt>
                <c:pt idx="2398">
                  <c:v>51.066963999972195</c:v>
                </c:pt>
                <c:pt idx="2399">
                  <c:v>51.06774719902694</c:v>
                </c:pt>
                <c:pt idx="2400">
                  <c:v>51.069883752266897</c:v>
                </c:pt>
                <c:pt idx="2401">
                  <c:v>51.070385354478645</c:v>
                </c:pt>
                <c:pt idx="2402">
                  <c:v>51.071544684544214</c:v>
                </c:pt>
                <c:pt idx="2403">
                  <c:v>51.071849987395424</c:v>
                </c:pt>
                <c:pt idx="2404">
                  <c:v>51.073297745301453</c:v>
                </c:pt>
                <c:pt idx="2405">
                  <c:v>51.074328794039019</c:v>
                </c:pt>
                <c:pt idx="2406">
                  <c:v>51.07510480206458</c:v>
                </c:pt>
                <c:pt idx="2407">
                  <c:v>51.076047191502916</c:v>
                </c:pt>
                <c:pt idx="2408">
                  <c:v>51.076478129436055</c:v>
                </c:pt>
                <c:pt idx="2409">
                  <c:v>51.07650007820952</c:v>
                </c:pt>
                <c:pt idx="2410">
                  <c:v>51.076802899474103</c:v>
                </c:pt>
                <c:pt idx="2411">
                  <c:v>51.07687374434208</c:v>
                </c:pt>
                <c:pt idx="2412">
                  <c:v>51.077152995615805</c:v>
                </c:pt>
                <c:pt idx="2413">
                  <c:v>51.077308644750595</c:v>
                </c:pt>
                <c:pt idx="2414">
                  <c:v>51.077748690902041</c:v>
                </c:pt>
                <c:pt idx="2415">
                  <c:v>51.07820436221256</c:v>
                </c:pt>
                <c:pt idx="2416">
                  <c:v>51.078984803072714</c:v>
                </c:pt>
                <c:pt idx="2417">
                  <c:v>51.079738990054494</c:v>
                </c:pt>
                <c:pt idx="2418">
                  <c:v>51.080972148316718</c:v>
                </c:pt>
                <c:pt idx="2419">
                  <c:v>51.08114977721219</c:v>
                </c:pt>
                <c:pt idx="2420">
                  <c:v>51.081324890570976</c:v>
                </c:pt>
                <c:pt idx="2421">
                  <c:v>51.081732008996276</c:v>
                </c:pt>
                <c:pt idx="2422">
                  <c:v>51.082372525032277</c:v>
                </c:pt>
                <c:pt idx="2423">
                  <c:v>51.082441214595249</c:v>
                </c:pt>
                <c:pt idx="2424">
                  <c:v>51.082497769851251</c:v>
                </c:pt>
                <c:pt idx="2425">
                  <c:v>51.086715397045033</c:v>
                </c:pt>
                <c:pt idx="2426">
                  <c:v>51.087315548113054</c:v>
                </c:pt>
                <c:pt idx="2427">
                  <c:v>51.088537971223488</c:v>
                </c:pt>
                <c:pt idx="2428">
                  <c:v>51.088687319877295</c:v>
                </c:pt>
                <c:pt idx="2429">
                  <c:v>51.089809613818417</c:v>
                </c:pt>
                <c:pt idx="2430">
                  <c:v>51.089965386059269</c:v>
                </c:pt>
                <c:pt idx="2431">
                  <c:v>51.090451774505382</c:v>
                </c:pt>
                <c:pt idx="2432">
                  <c:v>51.090757664084677</c:v>
                </c:pt>
                <c:pt idx="2433">
                  <c:v>51.095524899417128</c:v>
                </c:pt>
                <c:pt idx="2434">
                  <c:v>51.09564939674766</c:v>
                </c:pt>
                <c:pt idx="2435">
                  <c:v>51.095748104865471</c:v>
                </c:pt>
                <c:pt idx="2436">
                  <c:v>51.096584620925931</c:v>
                </c:pt>
                <c:pt idx="2437">
                  <c:v>51.096796457084146</c:v>
                </c:pt>
                <c:pt idx="2438">
                  <c:v>51.09679981294002</c:v>
                </c:pt>
                <c:pt idx="2439">
                  <c:v>51.098238347483587</c:v>
                </c:pt>
                <c:pt idx="2440">
                  <c:v>51.098259329781769</c:v>
                </c:pt>
                <c:pt idx="2441">
                  <c:v>51.098900944511733</c:v>
                </c:pt>
                <c:pt idx="2442">
                  <c:v>51.099392658575624</c:v>
                </c:pt>
                <c:pt idx="2443">
                  <c:v>51.099617162571732</c:v>
                </c:pt>
                <c:pt idx="2444">
                  <c:v>51.099746943675804</c:v>
                </c:pt>
                <c:pt idx="2445">
                  <c:v>51.100128906052632</c:v>
                </c:pt>
                <c:pt idx="2446">
                  <c:v>51.101814680196178</c:v>
                </c:pt>
                <c:pt idx="2447">
                  <c:v>51.103727301684671</c:v>
                </c:pt>
                <c:pt idx="2448">
                  <c:v>51.104657568979654</c:v>
                </c:pt>
                <c:pt idx="2449">
                  <c:v>51.105214139322626</c:v>
                </c:pt>
                <c:pt idx="2450">
                  <c:v>51.106731254813425</c:v>
                </c:pt>
                <c:pt idx="2451">
                  <c:v>51.107691916138535</c:v>
                </c:pt>
                <c:pt idx="2452">
                  <c:v>51.107725905770621</c:v>
                </c:pt>
                <c:pt idx="2453">
                  <c:v>51.107964842016329</c:v>
                </c:pt>
                <c:pt idx="2454">
                  <c:v>51.108929655963308</c:v>
                </c:pt>
                <c:pt idx="2455">
                  <c:v>51.111232371146087</c:v>
                </c:pt>
                <c:pt idx="2456">
                  <c:v>51.113015697495236</c:v>
                </c:pt>
                <c:pt idx="2457">
                  <c:v>51.113484368973239</c:v>
                </c:pt>
                <c:pt idx="2458">
                  <c:v>51.11458986831461</c:v>
                </c:pt>
                <c:pt idx="2459">
                  <c:v>51.116559970087913</c:v>
                </c:pt>
                <c:pt idx="2460">
                  <c:v>51.116671199568714</c:v>
                </c:pt>
                <c:pt idx="2461">
                  <c:v>51.116773379670548</c:v>
                </c:pt>
                <c:pt idx="2462">
                  <c:v>51.117566037238817</c:v>
                </c:pt>
                <c:pt idx="2463">
                  <c:v>51.117652894492799</c:v>
                </c:pt>
                <c:pt idx="2464">
                  <c:v>51.117663461113821</c:v>
                </c:pt>
                <c:pt idx="2465">
                  <c:v>51.117859780579415</c:v>
                </c:pt>
                <c:pt idx="2466">
                  <c:v>51.117883385076212</c:v>
                </c:pt>
                <c:pt idx="2467">
                  <c:v>51.118236660989716</c:v>
                </c:pt>
                <c:pt idx="2468">
                  <c:v>51.119500488179881</c:v>
                </c:pt>
                <c:pt idx="2469">
                  <c:v>51.121632889854531</c:v>
                </c:pt>
                <c:pt idx="2470">
                  <c:v>51.121999660498872</c:v>
                </c:pt>
                <c:pt idx="2471">
                  <c:v>51.122484265762012</c:v>
                </c:pt>
                <c:pt idx="2472">
                  <c:v>51.122743113190459</c:v>
                </c:pt>
                <c:pt idx="2473">
                  <c:v>51.123256446321619</c:v>
                </c:pt>
                <c:pt idx="2474">
                  <c:v>51.123268239935257</c:v>
                </c:pt>
                <c:pt idx="2475">
                  <c:v>51.124008215751886</c:v>
                </c:pt>
                <c:pt idx="2476">
                  <c:v>51.125108684594373</c:v>
                </c:pt>
                <c:pt idx="2477">
                  <c:v>51.126011610094956</c:v>
                </c:pt>
                <c:pt idx="2478">
                  <c:v>51.126510935155132</c:v>
                </c:pt>
                <c:pt idx="2479">
                  <c:v>51.126936183254919</c:v>
                </c:pt>
                <c:pt idx="2480">
                  <c:v>51.127792859116539</c:v>
                </c:pt>
                <c:pt idx="2481">
                  <c:v>51.128138040508546</c:v>
                </c:pt>
                <c:pt idx="2482">
                  <c:v>51.128461745056903</c:v>
                </c:pt>
                <c:pt idx="2483">
                  <c:v>51.128897065961581</c:v>
                </c:pt>
                <c:pt idx="2484">
                  <c:v>51.131694118142207</c:v>
                </c:pt>
                <c:pt idx="2485">
                  <c:v>51.132687367571876</c:v>
                </c:pt>
                <c:pt idx="2486">
                  <c:v>51.133183105223395</c:v>
                </c:pt>
                <c:pt idx="2487">
                  <c:v>51.134112092253417</c:v>
                </c:pt>
                <c:pt idx="2488">
                  <c:v>51.134759027993404</c:v>
                </c:pt>
                <c:pt idx="2489">
                  <c:v>51.135565154990758</c:v>
                </c:pt>
                <c:pt idx="2490">
                  <c:v>51.136297353911949</c:v>
                </c:pt>
                <c:pt idx="2491">
                  <c:v>51.136329571626661</c:v>
                </c:pt>
                <c:pt idx="2492">
                  <c:v>51.137199259461724</c:v>
                </c:pt>
                <c:pt idx="2493">
                  <c:v>51.138405775806056</c:v>
                </c:pt>
                <c:pt idx="2494">
                  <c:v>51.140338671361711</c:v>
                </c:pt>
                <c:pt idx="2495">
                  <c:v>51.141360527277442</c:v>
                </c:pt>
                <c:pt idx="2496">
                  <c:v>51.141787966176899</c:v>
                </c:pt>
                <c:pt idx="2497">
                  <c:v>51.142274590640881</c:v>
                </c:pt>
                <c:pt idx="2498">
                  <c:v>51.144315643906054</c:v>
                </c:pt>
                <c:pt idx="2499">
                  <c:v>51.145561480820639</c:v>
                </c:pt>
                <c:pt idx="2500">
                  <c:v>51.146939483456791</c:v>
                </c:pt>
                <c:pt idx="2501">
                  <c:v>51.147364532099594</c:v>
                </c:pt>
                <c:pt idx="2502">
                  <c:v>51.147605447266862</c:v>
                </c:pt>
                <c:pt idx="2503">
                  <c:v>51.148580141166875</c:v>
                </c:pt>
                <c:pt idx="2504">
                  <c:v>51.14921032919915</c:v>
                </c:pt>
                <c:pt idx="2505">
                  <c:v>51.149969921970985</c:v>
                </c:pt>
                <c:pt idx="2506">
                  <c:v>51.149981433258837</c:v>
                </c:pt>
                <c:pt idx="2507">
                  <c:v>51.150299973111835</c:v>
                </c:pt>
                <c:pt idx="2508">
                  <c:v>51.15044354999123</c:v>
                </c:pt>
                <c:pt idx="2509">
                  <c:v>51.151804273654811</c:v>
                </c:pt>
                <c:pt idx="2510">
                  <c:v>51.153966670895052</c:v>
                </c:pt>
                <c:pt idx="2511">
                  <c:v>51.15408477898967</c:v>
                </c:pt>
                <c:pt idx="2512">
                  <c:v>51.154999553006107</c:v>
                </c:pt>
                <c:pt idx="2513">
                  <c:v>51.158700046528125</c:v>
                </c:pt>
                <c:pt idx="2514">
                  <c:v>51.159329460272367</c:v>
                </c:pt>
                <c:pt idx="2515">
                  <c:v>51.160912580500899</c:v>
                </c:pt>
                <c:pt idx="2516">
                  <c:v>51.161009713369133</c:v>
                </c:pt>
                <c:pt idx="2517">
                  <c:v>51.161234556308948</c:v>
                </c:pt>
                <c:pt idx="2518">
                  <c:v>51.161772914008907</c:v>
                </c:pt>
                <c:pt idx="2519">
                  <c:v>51.162721992153024</c:v>
                </c:pt>
                <c:pt idx="2520">
                  <c:v>51.163370916693012</c:v>
                </c:pt>
                <c:pt idx="2521">
                  <c:v>51.163719983903491</c:v>
                </c:pt>
                <c:pt idx="2522">
                  <c:v>51.163877954532765</c:v>
                </c:pt>
                <c:pt idx="2523">
                  <c:v>51.165088099082951</c:v>
                </c:pt>
                <c:pt idx="2524">
                  <c:v>51.16545356092962</c:v>
                </c:pt>
                <c:pt idx="2525">
                  <c:v>51.166502668231537</c:v>
                </c:pt>
                <c:pt idx="2526">
                  <c:v>51.169214933286462</c:v>
                </c:pt>
                <c:pt idx="2527">
                  <c:v>51.169598345924946</c:v>
                </c:pt>
                <c:pt idx="2528">
                  <c:v>51.169727854054784</c:v>
                </c:pt>
                <c:pt idx="2529">
                  <c:v>51.16996567225894</c:v>
                </c:pt>
                <c:pt idx="2530">
                  <c:v>51.171206644280915</c:v>
                </c:pt>
                <c:pt idx="2531">
                  <c:v>51.171599424292843</c:v>
                </c:pt>
                <c:pt idx="2532">
                  <c:v>51.172187435457772</c:v>
                </c:pt>
                <c:pt idx="2533">
                  <c:v>51.172718969984842</c:v>
                </c:pt>
                <c:pt idx="2534">
                  <c:v>51.175206163904356</c:v>
                </c:pt>
                <c:pt idx="2535">
                  <c:v>51.17645684155648</c:v>
                </c:pt>
                <c:pt idx="2536">
                  <c:v>51.176977013511717</c:v>
                </c:pt>
                <c:pt idx="2537">
                  <c:v>51.177245664203895</c:v>
                </c:pt>
                <c:pt idx="2538">
                  <c:v>51.178573776410353</c:v>
                </c:pt>
                <c:pt idx="2539">
                  <c:v>51.180209661767485</c:v>
                </c:pt>
                <c:pt idx="2540">
                  <c:v>51.180442759809871</c:v>
                </c:pt>
                <c:pt idx="2541">
                  <c:v>51.180515503956322</c:v>
                </c:pt>
                <c:pt idx="2542">
                  <c:v>51.182263092287769</c:v>
                </c:pt>
                <c:pt idx="2543">
                  <c:v>51.183308441801799</c:v>
                </c:pt>
                <c:pt idx="2544">
                  <c:v>51.184300939815046</c:v>
                </c:pt>
                <c:pt idx="2545">
                  <c:v>51.185086456983171</c:v>
                </c:pt>
                <c:pt idx="2546">
                  <c:v>51.185736297195177</c:v>
                </c:pt>
                <c:pt idx="2547">
                  <c:v>51.186708793983591</c:v>
                </c:pt>
                <c:pt idx="2548">
                  <c:v>51.18676183322853</c:v>
                </c:pt>
                <c:pt idx="2549">
                  <c:v>51.188032412032221</c:v>
                </c:pt>
                <c:pt idx="2550">
                  <c:v>51.188271232624459</c:v>
                </c:pt>
                <c:pt idx="2551">
                  <c:v>51.189566055960455</c:v>
                </c:pt>
                <c:pt idx="2552">
                  <c:v>51.189589027823203</c:v>
                </c:pt>
                <c:pt idx="2553">
                  <c:v>51.189993713504272</c:v>
                </c:pt>
                <c:pt idx="2554">
                  <c:v>51.191687829271999</c:v>
                </c:pt>
                <c:pt idx="2555">
                  <c:v>51.191934674575158</c:v>
                </c:pt>
                <c:pt idx="2556">
                  <c:v>51.193502390194368</c:v>
                </c:pt>
                <c:pt idx="2557">
                  <c:v>51.193630942719423</c:v>
                </c:pt>
                <c:pt idx="2558">
                  <c:v>51.193988614019041</c:v>
                </c:pt>
                <c:pt idx="2559">
                  <c:v>51.196138120567483</c:v>
                </c:pt>
                <c:pt idx="2560">
                  <c:v>51.197474517462538</c:v>
                </c:pt>
                <c:pt idx="2561">
                  <c:v>51.199475054612087</c:v>
                </c:pt>
                <c:pt idx="2562">
                  <c:v>51.199695023786823</c:v>
                </c:pt>
                <c:pt idx="2563">
                  <c:v>51.200803075826812</c:v>
                </c:pt>
                <c:pt idx="2564">
                  <c:v>51.200864428617024</c:v>
                </c:pt>
                <c:pt idx="2565">
                  <c:v>51.201577621753373</c:v>
                </c:pt>
                <c:pt idx="2566">
                  <c:v>51.202936358920759</c:v>
                </c:pt>
                <c:pt idx="2567">
                  <c:v>51.203329096655175</c:v>
                </c:pt>
                <c:pt idx="2568">
                  <c:v>51.203423466394526</c:v>
                </c:pt>
                <c:pt idx="2569">
                  <c:v>51.204170264071159</c:v>
                </c:pt>
                <c:pt idx="2570">
                  <c:v>51.204532395216383</c:v>
                </c:pt>
                <c:pt idx="2571">
                  <c:v>51.205829486259631</c:v>
                </c:pt>
                <c:pt idx="2572">
                  <c:v>51.206032347587161</c:v>
                </c:pt>
                <c:pt idx="2573">
                  <c:v>51.206638627422386</c:v>
                </c:pt>
                <c:pt idx="2574">
                  <c:v>51.207645772258324</c:v>
                </c:pt>
                <c:pt idx="2575">
                  <c:v>51.208493742798403</c:v>
                </c:pt>
                <c:pt idx="2576">
                  <c:v>51.209928041867343</c:v>
                </c:pt>
                <c:pt idx="2577">
                  <c:v>51.210334622060287</c:v>
                </c:pt>
                <c:pt idx="2578">
                  <c:v>51.213421689932368</c:v>
                </c:pt>
                <c:pt idx="2579">
                  <c:v>51.213955332973981</c:v>
                </c:pt>
                <c:pt idx="2580">
                  <c:v>51.214543868558685</c:v>
                </c:pt>
                <c:pt idx="2581">
                  <c:v>51.215389913758159</c:v>
                </c:pt>
                <c:pt idx="2582">
                  <c:v>51.21611067015138</c:v>
                </c:pt>
                <c:pt idx="2583">
                  <c:v>51.216279127016143</c:v>
                </c:pt>
                <c:pt idx="2584">
                  <c:v>51.216552239176764</c:v>
                </c:pt>
                <c:pt idx="2585">
                  <c:v>51.216914538457281</c:v>
                </c:pt>
                <c:pt idx="2586">
                  <c:v>51.218595794592353</c:v>
                </c:pt>
                <c:pt idx="2587">
                  <c:v>51.218652949955306</c:v>
                </c:pt>
                <c:pt idx="2588">
                  <c:v>51.220690840741213</c:v>
                </c:pt>
                <c:pt idx="2589">
                  <c:v>51.221204496220757</c:v>
                </c:pt>
                <c:pt idx="2590">
                  <c:v>51.22179434356002</c:v>
                </c:pt>
                <c:pt idx="2591">
                  <c:v>51.221951053535712</c:v>
                </c:pt>
                <c:pt idx="2592">
                  <c:v>51.224043462728488</c:v>
                </c:pt>
                <c:pt idx="2593">
                  <c:v>51.224510339406336</c:v>
                </c:pt>
                <c:pt idx="2594">
                  <c:v>51.224651351202873</c:v>
                </c:pt>
                <c:pt idx="2595">
                  <c:v>51.227802964985734</c:v>
                </c:pt>
                <c:pt idx="2596">
                  <c:v>51.227917396416586</c:v>
                </c:pt>
                <c:pt idx="2597">
                  <c:v>51.228554324467083</c:v>
                </c:pt>
                <c:pt idx="2598">
                  <c:v>51.228600193823375</c:v>
                </c:pt>
                <c:pt idx="2599">
                  <c:v>51.229285385163884</c:v>
                </c:pt>
                <c:pt idx="2600">
                  <c:v>51.230002474602905</c:v>
                </c:pt>
                <c:pt idx="2601">
                  <c:v>51.23008533252316</c:v>
                </c:pt>
                <c:pt idx="2602">
                  <c:v>51.231178158326188</c:v>
                </c:pt>
                <c:pt idx="2603">
                  <c:v>51.232658721589331</c:v>
                </c:pt>
                <c:pt idx="2604">
                  <c:v>51.234188794114282</c:v>
                </c:pt>
                <c:pt idx="2605">
                  <c:v>51.234258046444069</c:v>
                </c:pt>
                <c:pt idx="2606">
                  <c:v>51.236039998963598</c:v>
                </c:pt>
                <c:pt idx="2607">
                  <c:v>51.236215738102771</c:v>
                </c:pt>
                <c:pt idx="2608">
                  <c:v>51.236266989842356</c:v>
                </c:pt>
                <c:pt idx="2609">
                  <c:v>51.237112869738617</c:v>
                </c:pt>
                <c:pt idx="2610">
                  <c:v>51.237494711539014</c:v>
                </c:pt>
                <c:pt idx="2611">
                  <c:v>51.240697315233461</c:v>
                </c:pt>
                <c:pt idx="2612">
                  <c:v>51.242778716499281</c:v>
                </c:pt>
                <c:pt idx="2613">
                  <c:v>51.24318519426496</c:v>
                </c:pt>
                <c:pt idx="2614">
                  <c:v>51.244222657742483</c:v>
                </c:pt>
                <c:pt idx="2615">
                  <c:v>51.245092648292712</c:v>
                </c:pt>
                <c:pt idx="2616">
                  <c:v>51.249578548062566</c:v>
                </c:pt>
                <c:pt idx="2617">
                  <c:v>51.249626509372334</c:v>
                </c:pt>
                <c:pt idx="2618">
                  <c:v>51.250568661229721</c:v>
                </c:pt>
                <c:pt idx="2619">
                  <c:v>51.251779332510594</c:v>
                </c:pt>
                <c:pt idx="2620">
                  <c:v>51.252409091415693</c:v>
                </c:pt>
                <c:pt idx="2621">
                  <c:v>51.253024553983437</c:v>
                </c:pt>
                <c:pt idx="2622">
                  <c:v>51.253376386469697</c:v>
                </c:pt>
                <c:pt idx="2623">
                  <c:v>51.254130172028908</c:v>
                </c:pt>
                <c:pt idx="2624">
                  <c:v>51.254275657637777</c:v>
                </c:pt>
                <c:pt idx="2625">
                  <c:v>51.25758941246815</c:v>
                </c:pt>
                <c:pt idx="2626">
                  <c:v>51.258463968019278</c:v>
                </c:pt>
                <c:pt idx="2627">
                  <c:v>51.259027612253696</c:v>
                </c:pt>
                <c:pt idx="2628">
                  <c:v>51.260203028409315</c:v>
                </c:pt>
                <c:pt idx="2629">
                  <c:v>51.260212648418161</c:v>
                </c:pt>
                <c:pt idx="2630">
                  <c:v>51.260411043902288</c:v>
                </c:pt>
                <c:pt idx="2631">
                  <c:v>51.260813398007357</c:v>
                </c:pt>
                <c:pt idx="2632">
                  <c:v>51.262194769266678</c:v>
                </c:pt>
                <c:pt idx="2633">
                  <c:v>51.262857218263115</c:v>
                </c:pt>
                <c:pt idx="2634">
                  <c:v>51.263089349353585</c:v>
                </c:pt>
                <c:pt idx="2635">
                  <c:v>51.265070870021724</c:v>
                </c:pt>
                <c:pt idx="2636">
                  <c:v>51.267191714024811</c:v>
                </c:pt>
                <c:pt idx="2637">
                  <c:v>51.268513175275487</c:v>
                </c:pt>
                <c:pt idx="2638">
                  <c:v>51.269771960903135</c:v>
                </c:pt>
                <c:pt idx="2639">
                  <c:v>51.27020991898565</c:v>
                </c:pt>
                <c:pt idx="2640">
                  <c:v>51.270315226000932</c:v>
                </c:pt>
                <c:pt idx="2641">
                  <c:v>51.270984251150679</c:v>
                </c:pt>
                <c:pt idx="2642">
                  <c:v>51.271095598972195</c:v>
                </c:pt>
                <c:pt idx="2643">
                  <c:v>51.273404835252187</c:v>
                </c:pt>
                <c:pt idx="2644">
                  <c:v>51.274992924250746</c:v>
                </c:pt>
                <c:pt idx="2645">
                  <c:v>51.275682634296935</c:v>
                </c:pt>
                <c:pt idx="2646">
                  <c:v>51.27654475587115</c:v>
                </c:pt>
                <c:pt idx="2647">
                  <c:v>51.278958478155793</c:v>
                </c:pt>
                <c:pt idx="2648">
                  <c:v>51.27934524388975</c:v>
                </c:pt>
                <c:pt idx="2649">
                  <c:v>51.280609917674312</c:v>
                </c:pt>
                <c:pt idx="2650">
                  <c:v>51.281183333579399</c:v>
                </c:pt>
                <c:pt idx="2651">
                  <c:v>51.281627641859913</c:v>
                </c:pt>
                <c:pt idx="2652">
                  <c:v>51.281694972658279</c:v>
                </c:pt>
                <c:pt idx="2653">
                  <c:v>51.28233887728134</c:v>
                </c:pt>
                <c:pt idx="2654">
                  <c:v>51.283057973710449</c:v>
                </c:pt>
                <c:pt idx="2655">
                  <c:v>51.283242190162184</c:v>
                </c:pt>
                <c:pt idx="2656">
                  <c:v>51.283544942001505</c:v>
                </c:pt>
                <c:pt idx="2657">
                  <c:v>51.283821981044433</c:v>
                </c:pt>
                <c:pt idx="2658">
                  <c:v>51.28488944357192</c:v>
                </c:pt>
                <c:pt idx="2659">
                  <c:v>51.285202118084761</c:v>
                </c:pt>
                <c:pt idx="2660">
                  <c:v>51.285728129399061</c:v>
                </c:pt>
                <c:pt idx="2661">
                  <c:v>51.2862615993836</c:v>
                </c:pt>
                <c:pt idx="2662">
                  <c:v>51.286292354981114</c:v>
                </c:pt>
                <c:pt idx="2663">
                  <c:v>51.287937333366706</c:v>
                </c:pt>
                <c:pt idx="2664">
                  <c:v>51.288144065629055</c:v>
                </c:pt>
                <c:pt idx="2665">
                  <c:v>51.288598077402028</c:v>
                </c:pt>
                <c:pt idx="2666">
                  <c:v>51.290251716605162</c:v>
                </c:pt>
                <c:pt idx="2667">
                  <c:v>51.290582027251979</c:v>
                </c:pt>
                <c:pt idx="2668">
                  <c:v>51.291303648155925</c:v>
                </c:pt>
                <c:pt idx="2669">
                  <c:v>51.293341000853253</c:v>
                </c:pt>
                <c:pt idx="2670">
                  <c:v>51.294984776088683</c:v>
                </c:pt>
                <c:pt idx="2671">
                  <c:v>51.295320672339642</c:v>
                </c:pt>
                <c:pt idx="2672">
                  <c:v>51.295349420734496</c:v>
                </c:pt>
                <c:pt idx="2673">
                  <c:v>51.296598564654516</c:v>
                </c:pt>
                <c:pt idx="2674">
                  <c:v>51.296658773178599</c:v>
                </c:pt>
                <c:pt idx="2675">
                  <c:v>51.29794502843324</c:v>
                </c:pt>
                <c:pt idx="2676">
                  <c:v>51.299410275157314</c:v>
                </c:pt>
                <c:pt idx="2677">
                  <c:v>51.299704076797475</c:v>
                </c:pt>
                <c:pt idx="2678">
                  <c:v>51.301801978009308</c:v>
                </c:pt>
                <c:pt idx="2679">
                  <c:v>51.302274917485974</c:v>
                </c:pt>
                <c:pt idx="2680">
                  <c:v>51.303436760832923</c:v>
                </c:pt>
                <c:pt idx="2681">
                  <c:v>51.303548034962809</c:v>
                </c:pt>
                <c:pt idx="2682">
                  <c:v>51.303709337025957</c:v>
                </c:pt>
                <c:pt idx="2683">
                  <c:v>51.304776925029721</c:v>
                </c:pt>
                <c:pt idx="2684">
                  <c:v>51.305647284916404</c:v>
                </c:pt>
                <c:pt idx="2685">
                  <c:v>51.306410596797399</c:v>
                </c:pt>
                <c:pt idx="2686">
                  <c:v>51.30647692907845</c:v>
                </c:pt>
                <c:pt idx="2687">
                  <c:v>51.306668486155893</c:v>
                </c:pt>
                <c:pt idx="2688">
                  <c:v>51.307208379991025</c:v>
                </c:pt>
                <c:pt idx="2689">
                  <c:v>51.307478799151347</c:v>
                </c:pt>
                <c:pt idx="2690">
                  <c:v>51.308619342098254</c:v>
                </c:pt>
                <c:pt idx="2691">
                  <c:v>51.313933639298021</c:v>
                </c:pt>
                <c:pt idx="2692">
                  <c:v>51.314196168020864</c:v>
                </c:pt>
                <c:pt idx="2693">
                  <c:v>51.315358440474107</c:v>
                </c:pt>
                <c:pt idx="2694">
                  <c:v>51.315545810961311</c:v>
                </c:pt>
                <c:pt idx="2695">
                  <c:v>51.316062628487018</c:v>
                </c:pt>
                <c:pt idx="2696">
                  <c:v>51.316540824897665</c:v>
                </c:pt>
                <c:pt idx="2697">
                  <c:v>51.318610329109418</c:v>
                </c:pt>
                <c:pt idx="2698">
                  <c:v>51.319922057992343</c:v>
                </c:pt>
                <c:pt idx="2699">
                  <c:v>51.32151812128054</c:v>
                </c:pt>
                <c:pt idx="2700">
                  <c:v>51.322752675575991</c:v>
                </c:pt>
                <c:pt idx="2701">
                  <c:v>51.323403461699648</c:v>
                </c:pt>
                <c:pt idx="2702">
                  <c:v>51.323588165924839</c:v>
                </c:pt>
                <c:pt idx="2703">
                  <c:v>51.323616012294345</c:v>
                </c:pt>
                <c:pt idx="2704">
                  <c:v>51.324258314206531</c:v>
                </c:pt>
                <c:pt idx="2705">
                  <c:v>51.326108821399821</c:v>
                </c:pt>
                <c:pt idx="2706">
                  <c:v>51.326214901953264</c:v>
                </c:pt>
                <c:pt idx="2707">
                  <c:v>51.326324998325852</c:v>
                </c:pt>
                <c:pt idx="2708">
                  <c:v>51.326346240398728</c:v>
                </c:pt>
                <c:pt idx="2709">
                  <c:v>51.32832459106482</c:v>
                </c:pt>
                <c:pt idx="2710">
                  <c:v>51.330033179159088</c:v>
                </c:pt>
                <c:pt idx="2711">
                  <c:v>51.33022703071191</c:v>
                </c:pt>
                <c:pt idx="2712">
                  <c:v>51.331173486980632</c:v>
                </c:pt>
                <c:pt idx="2713">
                  <c:v>51.331694376990022</c:v>
                </c:pt>
                <c:pt idx="2714">
                  <c:v>51.33327014358472</c:v>
                </c:pt>
                <c:pt idx="2715">
                  <c:v>51.333538705438848</c:v>
                </c:pt>
                <c:pt idx="2716">
                  <c:v>51.333957440757537</c:v>
                </c:pt>
                <c:pt idx="2717">
                  <c:v>51.334499308334642</c:v>
                </c:pt>
                <c:pt idx="2718">
                  <c:v>51.335589776904335</c:v>
                </c:pt>
                <c:pt idx="2719">
                  <c:v>51.336262854269343</c:v>
                </c:pt>
                <c:pt idx="2720">
                  <c:v>51.336442417468156</c:v>
                </c:pt>
                <c:pt idx="2721">
                  <c:v>51.33655403407132</c:v>
                </c:pt>
                <c:pt idx="2722">
                  <c:v>51.337499381329181</c:v>
                </c:pt>
                <c:pt idx="2723">
                  <c:v>51.338714307285976</c:v>
                </c:pt>
                <c:pt idx="2724">
                  <c:v>51.339119671014082</c:v>
                </c:pt>
                <c:pt idx="2725">
                  <c:v>51.340110320118399</c:v>
                </c:pt>
                <c:pt idx="2726">
                  <c:v>51.340511855313544</c:v>
                </c:pt>
                <c:pt idx="2727">
                  <c:v>51.34175913292394</c:v>
                </c:pt>
                <c:pt idx="2728">
                  <c:v>51.342733080845704</c:v>
                </c:pt>
                <c:pt idx="2729">
                  <c:v>51.342782585006695</c:v>
                </c:pt>
                <c:pt idx="2730">
                  <c:v>51.342801382944408</c:v>
                </c:pt>
                <c:pt idx="2731">
                  <c:v>51.343843080994375</c:v>
                </c:pt>
                <c:pt idx="2732">
                  <c:v>51.343864026878194</c:v>
                </c:pt>
                <c:pt idx="2733">
                  <c:v>51.344545721831551</c:v>
                </c:pt>
                <c:pt idx="2734">
                  <c:v>51.344881625919371</c:v>
                </c:pt>
                <c:pt idx="2735">
                  <c:v>51.346576021624067</c:v>
                </c:pt>
                <c:pt idx="2736">
                  <c:v>51.346678384250517</c:v>
                </c:pt>
                <c:pt idx="2737">
                  <c:v>51.347905965278713</c:v>
                </c:pt>
                <c:pt idx="2738">
                  <c:v>51.348304682099872</c:v>
                </c:pt>
                <c:pt idx="2739">
                  <c:v>51.350252966928949</c:v>
                </c:pt>
                <c:pt idx="2740">
                  <c:v>51.350308339754982</c:v>
                </c:pt>
                <c:pt idx="2741">
                  <c:v>51.351448558759714</c:v>
                </c:pt>
                <c:pt idx="2742">
                  <c:v>51.353115022872196</c:v>
                </c:pt>
                <c:pt idx="2743">
                  <c:v>51.354547976122703</c:v>
                </c:pt>
                <c:pt idx="2744">
                  <c:v>51.3548568637964</c:v>
                </c:pt>
                <c:pt idx="2745">
                  <c:v>51.355064385041615</c:v>
                </c:pt>
                <c:pt idx="2746">
                  <c:v>51.355220088325851</c:v>
                </c:pt>
                <c:pt idx="2747">
                  <c:v>51.357472882815316</c:v>
                </c:pt>
                <c:pt idx="2748">
                  <c:v>51.357691349266361</c:v>
                </c:pt>
                <c:pt idx="2749">
                  <c:v>51.359152945818494</c:v>
                </c:pt>
                <c:pt idx="2750">
                  <c:v>51.359346082463865</c:v>
                </c:pt>
                <c:pt idx="2751">
                  <c:v>51.359558430431164</c:v>
                </c:pt>
                <c:pt idx="2752">
                  <c:v>51.360449866008544</c:v>
                </c:pt>
                <c:pt idx="2753">
                  <c:v>51.362952614241358</c:v>
                </c:pt>
                <c:pt idx="2754">
                  <c:v>51.363581076821418</c:v>
                </c:pt>
                <c:pt idx="2755">
                  <c:v>51.364743998329132</c:v>
                </c:pt>
                <c:pt idx="2756">
                  <c:v>51.364935251165157</c:v>
                </c:pt>
                <c:pt idx="2757">
                  <c:v>51.365012470109811</c:v>
                </c:pt>
                <c:pt idx="2758">
                  <c:v>51.365425851553489</c:v>
                </c:pt>
                <c:pt idx="2759">
                  <c:v>51.366059324233071</c:v>
                </c:pt>
                <c:pt idx="2760">
                  <c:v>51.367418300178635</c:v>
                </c:pt>
                <c:pt idx="2761">
                  <c:v>51.368207304444731</c:v>
                </c:pt>
                <c:pt idx="2762">
                  <c:v>51.369622534245785</c:v>
                </c:pt>
                <c:pt idx="2763">
                  <c:v>51.369684426538193</c:v>
                </c:pt>
                <c:pt idx="2764">
                  <c:v>51.3707634924099</c:v>
                </c:pt>
                <c:pt idx="2765">
                  <c:v>51.371179148834891</c:v>
                </c:pt>
                <c:pt idx="2766">
                  <c:v>51.373302825422329</c:v>
                </c:pt>
                <c:pt idx="2767">
                  <c:v>51.375472301766862</c:v>
                </c:pt>
                <c:pt idx="2768">
                  <c:v>51.375928593596058</c:v>
                </c:pt>
                <c:pt idx="2769">
                  <c:v>51.377593759733472</c:v>
                </c:pt>
                <c:pt idx="2770">
                  <c:v>51.377608271832344</c:v>
                </c:pt>
                <c:pt idx="2771">
                  <c:v>51.378406750975664</c:v>
                </c:pt>
                <c:pt idx="2772">
                  <c:v>51.379937799897974</c:v>
                </c:pt>
                <c:pt idx="2773">
                  <c:v>51.380368721658101</c:v>
                </c:pt>
                <c:pt idx="2774">
                  <c:v>51.382013700768539</c:v>
                </c:pt>
                <c:pt idx="2775">
                  <c:v>51.384278632834054</c:v>
                </c:pt>
                <c:pt idx="2776">
                  <c:v>51.384846057535768</c:v>
                </c:pt>
                <c:pt idx="2777">
                  <c:v>51.385288302306407</c:v>
                </c:pt>
                <c:pt idx="2778">
                  <c:v>51.385401912818232</c:v>
                </c:pt>
                <c:pt idx="2779">
                  <c:v>51.386127754958601</c:v>
                </c:pt>
                <c:pt idx="2780">
                  <c:v>51.387142093182817</c:v>
                </c:pt>
                <c:pt idx="2781">
                  <c:v>51.388518137023418</c:v>
                </c:pt>
                <c:pt idx="2782">
                  <c:v>51.389137905494195</c:v>
                </c:pt>
                <c:pt idx="2783">
                  <c:v>51.391018192544756</c:v>
                </c:pt>
                <c:pt idx="2784">
                  <c:v>51.391583439879639</c:v>
                </c:pt>
                <c:pt idx="2785">
                  <c:v>51.394303798181134</c:v>
                </c:pt>
                <c:pt idx="2786">
                  <c:v>51.394364499333264</c:v>
                </c:pt>
                <c:pt idx="2787">
                  <c:v>51.394584708429043</c:v>
                </c:pt>
                <c:pt idx="2788">
                  <c:v>51.396172999735121</c:v>
                </c:pt>
                <c:pt idx="2789">
                  <c:v>51.397397750394354</c:v>
                </c:pt>
                <c:pt idx="2790">
                  <c:v>51.39832523176262</c:v>
                </c:pt>
                <c:pt idx="2791">
                  <c:v>51.400103031381221</c:v>
                </c:pt>
                <c:pt idx="2792">
                  <c:v>51.400509952253358</c:v>
                </c:pt>
                <c:pt idx="2793">
                  <c:v>51.400637746884719</c:v>
                </c:pt>
                <c:pt idx="2794">
                  <c:v>51.401001670970132</c:v>
                </c:pt>
                <c:pt idx="2795">
                  <c:v>51.401124119691062</c:v>
                </c:pt>
                <c:pt idx="2796">
                  <c:v>51.40174756468646</c:v>
                </c:pt>
                <c:pt idx="2797">
                  <c:v>51.402177935997287</c:v>
                </c:pt>
                <c:pt idx="2798">
                  <c:v>51.403202106443551</c:v>
                </c:pt>
                <c:pt idx="2799">
                  <c:v>51.404721278016744</c:v>
                </c:pt>
                <c:pt idx="2800">
                  <c:v>51.404967072693289</c:v>
                </c:pt>
                <c:pt idx="2801">
                  <c:v>51.405407931374945</c:v>
                </c:pt>
                <c:pt idx="2802">
                  <c:v>51.405634231379139</c:v>
                </c:pt>
                <c:pt idx="2803">
                  <c:v>51.406836353312663</c:v>
                </c:pt>
                <c:pt idx="2804">
                  <c:v>51.40746041335742</c:v>
                </c:pt>
                <c:pt idx="2805">
                  <c:v>51.4100578498904</c:v>
                </c:pt>
                <c:pt idx="2806">
                  <c:v>51.410951336243002</c:v>
                </c:pt>
                <c:pt idx="2807">
                  <c:v>51.413010462979777</c:v>
                </c:pt>
                <c:pt idx="2808">
                  <c:v>51.414294963119055</c:v>
                </c:pt>
                <c:pt idx="2809">
                  <c:v>51.414514436329824</c:v>
                </c:pt>
                <c:pt idx="2810">
                  <c:v>51.416193105187794</c:v>
                </c:pt>
                <c:pt idx="2811">
                  <c:v>51.418347921525147</c:v>
                </c:pt>
                <c:pt idx="2812">
                  <c:v>51.420619086682166</c:v>
                </c:pt>
                <c:pt idx="2813">
                  <c:v>51.421177531148089</c:v>
                </c:pt>
                <c:pt idx="2814">
                  <c:v>51.423687905853711</c:v>
                </c:pt>
                <c:pt idx="2815">
                  <c:v>51.424308146933612</c:v>
                </c:pt>
                <c:pt idx="2816">
                  <c:v>51.424467780654631</c:v>
                </c:pt>
                <c:pt idx="2817">
                  <c:v>51.425522245654818</c:v>
                </c:pt>
                <c:pt idx="2818">
                  <c:v>51.425997526969631</c:v>
                </c:pt>
                <c:pt idx="2819">
                  <c:v>51.426598259500459</c:v>
                </c:pt>
                <c:pt idx="2820">
                  <c:v>51.427536463074119</c:v>
                </c:pt>
                <c:pt idx="2821">
                  <c:v>51.428002684560219</c:v>
                </c:pt>
                <c:pt idx="2822">
                  <c:v>51.428803302130383</c:v>
                </c:pt>
                <c:pt idx="2823">
                  <c:v>51.430199657043573</c:v>
                </c:pt>
                <c:pt idx="2824">
                  <c:v>51.430266886805882</c:v>
                </c:pt>
                <c:pt idx="2825">
                  <c:v>51.430779916248852</c:v>
                </c:pt>
                <c:pt idx="2826">
                  <c:v>51.431156166376631</c:v>
                </c:pt>
                <c:pt idx="2827">
                  <c:v>51.432064403895154</c:v>
                </c:pt>
                <c:pt idx="2828">
                  <c:v>51.433610960523836</c:v>
                </c:pt>
                <c:pt idx="2829">
                  <c:v>51.433658600891007</c:v>
                </c:pt>
                <c:pt idx="2830">
                  <c:v>51.434930435576376</c:v>
                </c:pt>
                <c:pt idx="2831">
                  <c:v>51.435601208154999</c:v>
                </c:pt>
                <c:pt idx="2832">
                  <c:v>51.437205474759978</c:v>
                </c:pt>
                <c:pt idx="2833">
                  <c:v>51.438935337247273</c:v>
                </c:pt>
                <c:pt idx="2834">
                  <c:v>51.43927641302389</c:v>
                </c:pt>
                <c:pt idx="2835">
                  <c:v>51.439347961426925</c:v>
                </c:pt>
                <c:pt idx="2836">
                  <c:v>51.439375656653489</c:v>
                </c:pt>
                <c:pt idx="2837">
                  <c:v>51.439780039206369</c:v>
                </c:pt>
                <c:pt idx="2838">
                  <c:v>51.440793843001082</c:v>
                </c:pt>
                <c:pt idx="2839">
                  <c:v>51.440842754618764</c:v>
                </c:pt>
                <c:pt idx="2840">
                  <c:v>51.442213979779332</c:v>
                </c:pt>
                <c:pt idx="2841">
                  <c:v>51.444029497716997</c:v>
                </c:pt>
                <c:pt idx="2842">
                  <c:v>51.444333288040852</c:v>
                </c:pt>
                <c:pt idx="2843">
                  <c:v>51.444449604490352</c:v>
                </c:pt>
                <c:pt idx="2844">
                  <c:v>51.444943085290866</c:v>
                </c:pt>
                <c:pt idx="2845">
                  <c:v>51.445352365606418</c:v>
                </c:pt>
                <c:pt idx="2846">
                  <c:v>51.4459707208011</c:v>
                </c:pt>
                <c:pt idx="2847">
                  <c:v>51.449121493411276</c:v>
                </c:pt>
                <c:pt idx="2848">
                  <c:v>51.449725399305343</c:v>
                </c:pt>
                <c:pt idx="2849">
                  <c:v>51.450174891785849</c:v>
                </c:pt>
                <c:pt idx="2850">
                  <c:v>51.450627919415666</c:v>
                </c:pt>
                <c:pt idx="2851">
                  <c:v>51.450977011476695</c:v>
                </c:pt>
                <c:pt idx="2852">
                  <c:v>51.451490422670474</c:v>
                </c:pt>
                <c:pt idx="2853">
                  <c:v>51.452120709328781</c:v>
                </c:pt>
                <c:pt idx="2854">
                  <c:v>51.455273796749459</c:v>
                </c:pt>
                <c:pt idx="2855">
                  <c:v>51.455759933294829</c:v>
                </c:pt>
                <c:pt idx="2856">
                  <c:v>51.455852823229542</c:v>
                </c:pt>
                <c:pt idx="2857">
                  <c:v>51.456288144042716</c:v>
                </c:pt>
                <c:pt idx="2858">
                  <c:v>51.45659755500963</c:v>
                </c:pt>
                <c:pt idx="2859">
                  <c:v>51.458327415579042</c:v>
                </c:pt>
                <c:pt idx="2860">
                  <c:v>51.458416535863378</c:v>
                </c:pt>
                <c:pt idx="2861">
                  <c:v>51.459872493929836</c:v>
                </c:pt>
                <c:pt idx="2862">
                  <c:v>51.459961333502207</c:v>
                </c:pt>
                <c:pt idx="2863">
                  <c:v>51.462035848222669</c:v>
                </c:pt>
                <c:pt idx="2864">
                  <c:v>51.46260911673803</c:v>
                </c:pt>
                <c:pt idx="2865">
                  <c:v>51.462843738931703</c:v>
                </c:pt>
                <c:pt idx="2866">
                  <c:v>51.463088840966478</c:v>
                </c:pt>
                <c:pt idx="2867">
                  <c:v>51.464655693670373</c:v>
                </c:pt>
                <c:pt idx="2868">
                  <c:v>51.464758931814707</c:v>
                </c:pt>
                <c:pt idx="2869">
                  <c:v>51.464795144004427</c:v>
                </c:pt>
                <c:pt idx="2870">
                  <c:v>51.465109001384256</c:v>
                </c:pt>
                <c:pt idx="2871">
                  <c:v>51.465226824479693</c:v>
                </c:pt>
                <c:pt idx="2872">
                  <c:v>51.465863833313954</c:v>
                </c:pt>
                <c:pt idx="2873">
                  <c:v>51.466029073360886</c:v>
                </c:pt>
                <c:pt idx="2874">
                  <c:v>51.466173701768895</c:v>
                </c:pt>
                <c:pt idx="2875">
                  <c:v>51.467131814426459</c:v>
                </c:pt>
                <c:pt idx="2876">
                  <c:v>51.467248048174049</c:v>
                </c:pt>
                <c:pt idx="2877">
                  <c:v>51.468388696927782</c:v>
                </c:pt>
                <c:pt idx="2878">
                  <c:v>51.468657599676526</c:v>
                </c:pt>
                <c:pt idx="2879">
                  <c:v>51.469098640784189</c:v>
                </c:pt>
                <c:pt idx="2880">
                  <c:v>51.469827309000898</c:v>
                </c:pt>
                <c:pt idx="2881">
                  <c:v>51.470403681978496</c:v>
                </c:pt>
                <c:pt idx="2882">
                  <c:v>51.470870750183614</c:v>
                </c:pt>
                <c:pt idx="2883">
                  <c:v>51.471259309202843</c:v>
                </c:pt>
                <c:pt idx="2884">
                  <c:v>51.471578104754848</c:v>
                </c:pt>
                <c:pt idx="2885">
                  <c:v>51.471879866758378</c:v>
                </c:pt>
                <c:pt idx="2886">
                  <c:v>51.474757116966714</c:v>
                </c:pt>
                <c:pt idx="2887">
                  <c:v>51.474843995885848</c:v>
                </c:pt>
                <c:pt idx="2888">
                  <c:v>51.477902583708136</c:v>
                </c:pt>
                <c:pt idx="2889">
                  <c:v>51.477922558880998</c:v>
                </c:pt>
                <c:pt idx="2890">
                  <c:v>51.480576854163438</c:v>
                </c:pt>
                <c:pt idx="2891">
                  <c:v>51.481610076408451</c:v>
                </c:pt>
                <c:pt idx="2892">
                  <c:v>51.483123470404294</c:v>
                </c:pt>
                <c:pt idx="2893">
                  <c:v>51.48320842313661</c:v>
                </c:pt>
                <c:pt idx="2894">
                  <c:v>51.483536721718323</c:v>
                </c:pt>
                <c:pt idx="2895">
                  <c:v>51.485156850218196</c:v>
                </c:pt>
                <c:pt idx="2896">
                  <c:v>51.486350520468406</c:v>
                </c:pt>
                <c:pt idx="2897">
                  <c:v>51.48844089027007</c:v>
                </c:pt>
                <c:pt idx="2898">
                  <c:v>51.48862733978234</c:v>
                </c:pt>
                <c:pt idx="2899">
                  <c:v>51.488849971611003</c:v>
                </c:pt>
                <c:pt idx="2900">
                  <c:v>51.489073195657681</c:v>
                </c:pt>
                <c:pt idx="2901">
                  <c:v>51.48941271393177</c:v>
                </c:pt>
                <c:pt idx="2902">
                  <c:v>51.489788925426204</c:v>
                </c:pt>
                <c:pt idx="2903">
                  <c:v>51.490601367024823</c:v>
                </c:pt>
                <c:pt idx="2904">
                  <c:v>51.492000396120275</c:v>
                </c:pt>
                <c:pt idx="2905">
                  <c:v>51.49346975449641</c:v>
                </c:pt>
                <c:pt idx="2906">
                  <c:v>51.493799023619751</c:v>
                </c:pt>
                <c:pt idx="2907">
                  <c:v>51.494315471638316</c:v>
                </c:pt>
                <c:pt idx="2908">
                  <c:v>51.495557283679169</c:v>
                </c:pt>
                <c:pt idx="2909">
                  <c:v>51.496266195827019</c:v>
                </c:pt>
                <c:pt idx="2910">
                  <c:v>51.496789454877657</c:v>
                </c:pt>
                <c:pt idx="2911">
                  <c:v>51.497113545667212</c:v>
                </c:pt>
                <c:pt idx="2912">
                  <c:v>51.497242445672811</c:v>
                </c:pt>
                <c:pt idx="2913">
                  <c:v>51.49828681550887</c:v>
                </c:pt>
                <c:pt idx="2914">
                  <c:v>51.499781331644854</c:v>
                </c:pt>
                <c:pt idx="2915">
                  <c:v>51.503030111683628</c:v>
                </c:pt>
                <c:pt idx="2916">
                  <c:v>51.503116527218502</c:v>
                </c:pt>
                <c:pt idx="2917">
                  <c:v>51.503601337999818</c:v>
                </c:pt>
                <c:pt idx="2918">
                  <c:v>51.503873929977885</c:v>
                </c:pt>
                <c:pt idx="2919">
                  <c:v>51.506099420260554</c:v>
                </c:pt>
                <c:pt idx="2920">
                  <c:v>51.506122935642743</c:v>
                </c:pt>
                <c:pt idx="2921">
                  <c:v>51.506494284441835</c:v>
                </c:pt>
                <c:pt idx="2922">
                  <c:v>51.507253252855719</c:v>
                </c:pt>
                <c:pt idx="2923">
                  <c:v>51.507829979320846</c:v>
                </c:pt>
                <c:pt idx="2924">
                  <c:v>51.509285334621907</c:v>
                </c:pt>
                <c:pt idx="2925">
                  <c:v>51.510182878410973</c:v>
                </c:pt>
                <c:pt idx="2926">
                  <c:v>51.510275433256048</c:v>
                </c:pt>
                <c:pt idx="2927">
                  <c:v>51.510531776283017</c:v>
                </c:pt>
                <c:pt idx="2928">
                  <c:v>51.510597538606937</c:v>
                </c:pt>
                <c:pt idx="2929">
                  <c:v>51.511543821146546</c:v>
                </c:pt>
                <c:pt idx="2930">
                  <c:v>51.511870742472873</c:v>
                </c:pt>
                <c:pt idx="2931">
                  <c:v>51.513739003073972</c:v>
                </c:pt>
                <c:pt idx="2932">
                  <c:v>51.51377693829486</c:v>
                </c:pt>
                <c:pt idx="2933">
                  <c:v>51.513910683519114</c:v>
                </c:pt>
                <c:pt idx="2934">
                  <c:v>51.514066316311897</c:v>
                </c:pt>
                <c:pt idx="2935">
                  <c:v>51.514347066237328</c:v>
                </c:pt>
                <c:pt idx="2936">
                  <c:v>51.514539916876323</c:v>
                </c:pt>
                <c:pt idx="2937">
                  <c:v>51.514548385949894</c:v>
                </c:pt>
                <c:pt idx="2938">
                  <c:v>51.515048004964576</c:v>
                </c:pt>
                <c:pt idx="2939">
                  <c:v>51.515106771962266</c:v>
                </c:pt>
                <c:pt idx="2940">
                  <c:v>51.515369070885889</c:v>
                </c:pt>
                <c:pt idx="2941">
                  <c:v>51.517449724703432</c:v>
                </c:pt>
                <c:pt idx="2942">
                  <c:v>51.517926842259044</c:v>
                </c:pt>
                <c:pt idx="2943">
                  <c:v>51.518043526315481</c:v>
                </c:pt>
                <c:pt idx="2944">
                  <c:v>51.518380352594363</c:v>
                </c:pt>
                <c:pt idx="2945">
                  <c:v>51.521575306804465</c:v>
                </c:pt>
                <c:pt idx="2946">
                  <c:v>51.522243801189013</c:v>
                </c:pt>
                <c:pt idx="2947">
                  <c:v>51.523732564136523</c:v>
                </c:pt>
                <c:pt idx="2948">
                  <c:v>51.525320562928613</c:v>
                </c:pt>
                <c:pt idx="2949">
                  <c:v>51.525665264252666</c:v>
                </c:pt>
                <c:pt idx="2950">
                  <c:v>51.525890797520134</c:v>
                </c:pt>
                <c:pt idx="2951">
                  <c:v>51.526661708504776</c:v>
                </c:pt>
                <c:pt idx="2952">
                  <c:v>51.527250862778658</c:v>
                </c:pt>
                <c:pt idx="2953">
                  <c:v>51.527997493453128</c:v>
                </c:pt>
                <c:pt idx="2954">
                  <c:v>51.530636004753582</c:v>
                </c:pt>
                <c:pt idx="2955">
                  <c:v>51.530672407725184</c:v>
                </c:pt>
                <c:pt idx="2956">
                  <c:v>51.531080397628912</c:v>
                </c:pt>
                <c:pt idx="2957">
                  <c:v>51.532187531524933</c:v>
                </c:pt>
                <c:pt idx="2958">
                  <c:v>51.532437972490641</c:v>
                </c:pt>
                <c:pt idx="2959">
                  <c:v>51.532476189314124</c:v>
                </c:pt>
                <c:pt idx="2960">
                  <c:v>51.532651627379167</c:v>
                </c:pt>
                <c:pt idx="2961">
                  <c:v>51.533022039296007</c:v>
                </c:pt>
                <c:pt idx="2962">
                  <c:v>51.533843461408935</c:v>
                </c:pt>
                <c:pt idx="2963">
                  <c:v>51.534254276956091</c:v>
                </c:pt>
                <c:pt idx="2964">
                  <c:v>51.534395441899285</c:v>
                </c:pt>
                <c:pt idx="2965">
                  <c:v>51.534541912078303</c:v>
                </c:pt>
                <c:pt idx="2966">
                  <c:v>51.535760157180583</c:v>
                </c:pt>
                <c:pt idx="2967">
                  <c:v>51.53633981549217</c:v>
                </c:pt>
                <c:pt idx="2968">
                  <c:v>51.536500778515673</c:v>
                </c:pt>
                <c:pt idx="2969">
                  <c:v>51.537011425065671</c:v>
                </c:pt>
                <c:pt idx="2970">
                  <c:v>51.537092759636685</c:v>
                </c:pt>
                <c:pt idx="2971">
                  <c:v>51.539320925644972</c:v>
                </c:pt>
                <c:pt idx="2972">
                  <c:v>51.539556993548167</c:v>
                </c:pt>
                <c:pt idx="2973">
                  <c:v>51.539687649009579</c:v>
                </c:pt>
                <c:pt idx="2974">
                  <c:v>51.542304139466836</c:v>
                </c:pt>
                <c:pt idx="2975">
                  <c:v>51.54370197133791</c:v>
                </c:pt>
                <c:pt idx="2976">
                  <c:v>51.5451931256707</c:v>
                </c:pt>
                <c:pt idx="2977">
                  <c:v>51.545378664662437</c:v>
                </c:pt>
                <c:pt idx="2978">
                  <c:v>51.545522545595404</c:v>
                </c:pt>
                <c:pt idx="2979">
                  <c:v>51.546149952740578</c:v>
                </c:pt>
                <c:pt idx="2980">
                  <c:v>51.546384733878448</c:v>
                </c:pt>
                <c:pt idx="2981">
                  <c:v>51.548506049786894</c:v>
                </c:pt>
                <c:pt idx="2982">
                  <c:v>51.548583867289516</c:v>
                </c:pt>
                <c:pt idx="2983">
                  <c:v>51.548800210619092</c:v>
                </c:pt>
                <c:pt idx="2984">
                  <c:v>51.548983690975199</c:v>
                </c:pt>
                <c:pt idx="2985">
                  <c:v>51.551688426568802</c:v>
                </c:pt>
                <c:pt idx="2986">
                  <c:v>51.551938866447891</c:v>
                </c:pt>
                <c:pt idx="2987">
                  <c:v>51.552766260223976</c:v>
                </c:pt>
                <c:pt idx="2988">
                  <c:v>51.553510444559535</c:v>
                </c:pt>
                <c:pt idx="2989">
                  <c:v>51.5537662548114</c:v>
                </c:pt>
                <c:pt idx="2990">
                  <c:v>51.554417206424681</c:v>
                </c:pt>
                <c:pt idx="2991">
                  <c:v>51.554680222997234</c:v>
                </c:pt>
                <c:pt idx="2992">
                  <c:v>51.55509524554472</c:v>
                </c:pt>
                <c:pt idx="2993">
                  <c:v>51.555102967210672</c:v>
                </c:pt>
                <c:pt idx="2994">
                  <c:v>51.555718751596849</c:v>
                </c:pt>
                <c:pt idx="2995">
                  <c:v>51.55578325446983</c:v>
                </c:pt>
                <c:pt idx="2996">
                  <c:v>51.556565818778878</c:v>
                </c:pt>
                <c:pt idx="2997">
                  <c:v>51.557225674582504</c:v>
                </c:pt>
                <c:pt idx="2998">
                  <c:v>51.559432814565035</c:v>
                </c:pt>
                <c:pt idx="2999">
                  <c:v>51.559901638115655</c:v>
                </c:pt>
                <c:pt idx="3000">
                  <c:v>51.562228518467464</c:v>
                </c:pt>
                <c:pt idx="3001">
                  <c:v>51.562385542574333</c:v>
                </c:pt>
                <c:pt idx="3002">
                  <c:v>51.563544587888927</c:v>
                </c:pt>
                <c:pt idx="3003">
                  <c:v>51.563984360580896</c:v>
                </c:pt>
                <c:pt idx="3004">
                  <c:v>51.566074103869582</c:v>
                </c:pt>
                <c:pt idx="3005">
                  <c:v>51.567554556563621</c:v>
                </c:pt>
                <c:pt idx="3006">
                  <c:v>51.568416850500363</c:v>
                </c:pt>
                <c:pt idx="3007">
                  <c:v>51.568848983355245</c:v>
                </c:pt>
                <c:pt idx="3008">
                  <c:v>51.570714133988638</c:v>
                </c:pt>
                <c:pt idx="3009">
                  <c:v>51.57082611061751</c:v>
                </c:pt>
                <c:pt idx="3010">
                  <c:v>51.571209417934597</c:v>
                </c:pt>
                <c:pt idx="3011">
                  <c:v>51.572819940580501</c:v>
                </c:pt>
                <c:pt idx="3012">
                  <c:v>51.573418307244694</c:v>
                </c:pt>
                <c:pt idx="3013">
                  <c:v>51.573914772526543</c:v>
                </c:pt>
                <c:pt idx="3014">
                  <c:v>51.575410807470412</c:v>
                </c:pt>
                <c:pt idx="3015">
                  <c:v>51.575671791916207</c:v>
                </c:pt>
                <c:pt idx="3016">
                  <c:v>51.577248826490816</c:v>
                </c:pt>
                <c:pt idx="3017">
                  <c:v>51.578613562899776</c:v>
                </c:pt>
                <c:pt idx="3018">
                  <c:v>51.578638481533332</c:v>
                </c:pt>
                <c:pt idx="3019">
                  <c:v>51.578872284752862</c:v>
                </c:pt>
                <c:pt idx="3020">
                  <c:v>51.579094365846721</c:v>
                </c:pt>
                <c:pt idx="3021">
                  <c:v>51.579100231475692</c:v>
                </c:pt>
                <c:pt idx="3022">
                  <c:v>51.579490896053017</c:v>
                </c:pt>
                <c:pt idx="3023">
                  <c:v>51.580089485033398</c:v>
                </c:pt>
                <c:pt idx="3024">
                  <c:v>51.580230693988518</c:v>
                </c:pt>
                <c:pt idx="3025">
                  <c:v>51.582173441009616</c:v>
                </c:pt>
                <c:pt idx="3026">
                  <c:v>51.582345047371021</c:v>
                </c:pt>
                <c:pt idx="3027">
                  <c:v>51.583780497098701</c:v>
                </c:pt>
                <c:pt idx="3028">
                  <c:v>51.583991669800959</c:v>
                </c:pt>
                <c:pt idx="3029">
                  <c:v>51.58410913180554</c:v>
                </c:pt>
                <c:pt idx="3030">
                  <c:v>51.584297908703896</c:v>
                </c:pt>
                <c:pt idx="3031">
                  <c:v>51.585008306511511</c:v>
                </c:pt>
                <c:pt idx="3032">
                  <c:v>51.585828597200447</c:v>
                </c:pt>
                <c:pt idx="3033">
                  <c:v>51.586149066498052</c:v>
                </c:pt>
                <c:pt idx="3034">
                  <c:v>51.586577697481722</c:v>
                </c:pt>
                <c:pt idx="3035">
                  <c:v>51.58721528599596</c:v>
                </c:pt>
                <c:pt idx="3036">
                  <c:v>51.589625680762992</c:v>
                </c:pt>
                <c:pt idx="3037">
                  <c:v>51.590638096661593</c:v>
                </c:pt>
                <c:pt idx="3038">
                  <c:v>51.591587177616056</c:v>
                </c:pt>
                <c:pt idx="3039">
                  <c:v>51.59268108292212</c:v>
                </c:pt>
                <c:pt idx="3040">
                  <c:v>51.593269168430865</c:v>
                </c:pt>
                <c:pt idx="3041">
                  <c:v>51.595864125623798</c:v>
                </c:pt>
                <c:pt idx="3042">
                  <c:v>51.596533316248831</c:v>
                </c:pt>
                <c:pt idx="3043">
                  <c:v>51.59659172713846</c:v>
                </c:pt>
                <c:pt idx="3044">
                  <c:v>51.597900884334599</c:v>
                </c:pt>
                <c:pt idx="3045">
                  <c:v>51.599163963228669</c:v>
                </c:pt>
                <c:pt idx="3046">
                  <c:v>51.599282504892173</c:v>
                </c:pt>
                <c:pt idx="3047">
                  <c:v>51.600250821210672</c:v>
                </c:pt>
                <c:pt idx="3048">
                  <c:v>51.600343265479296</c:v>
                </c:pt>
                <c:pt idx="3049">
                  <c:v>51.600939629364895</c:v>
                </c:pt>
                <c:pt idx="3050">
                  <c:v>51.601232188561468</c:v>
                </c:pt>
                <c:pt idx="3051">
                  <c:v>51.601396828843114</c:v>
                </c:pt>
                <c:pt idx="3052">
                  <c:v>51.602199294077685</c:v>
                </c:pt>
                <c:pt idx="3053">
                  <c:v>51.603008056857142</c:v>
                </c:pt>
                <c:pt idx="3054">
                  <c:v>51.603767988026704</c:v>
                </c:pt>
                <c:pt idx="3055">
                  <c:v>51.603867281568718</c:v>
                </c:pt>
                <c:pt idx="3056">
                  <c:v>51.603906002773151</c:v>
                </c:pt>
                <c:pt idx="3057">
                  <c:v>51.604000208040709</c:v>
                </c:pt>
                <c:pt idx="3058">
                  <c:v>51.604529238356029</c:v>
                </c:pt>
                <c:pt idx="3059">
                  <c:v>51.605544838877478</c:v>
                </c:pt>
                <c:pt idx="3060">
                  <c:v>51.605567283989799</c:v>
                </c:pt>
                <c:pt idx="3061">
                  <c:v>51.606277678489661</c:v>
                </c:pt>
                <c:pt idx="3062">
                  <c:v>51.60672904904748</c:v>
                </c:pt>
                <c:pt idx="3063">
                  <c:v>51.607048173232108</c:v>
                </c:pt>
                <c:pt idx="3064">
                  <c:v>51.607091657099588</c:v>
                </c:pt>
                <c:pt idx="3065">
                  <c:v>51.607690533782659</c:v>
                </c:pt>
                <c:pt idx="3066">
                  <c:v>51.609348722697774</c:v>
                </c:pt>
                <c:pt idx="3067">
                  <c:v>51.6098647420622</c:v>
                </c:pt>
                <c:pt idx="3068">
                  <c:v>51.609989914860016</c:v>
                </c:pt>
                <c:pt idx="3069">
                  <c:v>51.610638145495514</c:v>
                </c:pt>
                <c:pt idx="3070">
                  <c:v>51.610896003778166</c:v>
                </c:pt>
                <c:pt idx="3071">
                  <c:v>51.611090024208423</c:v>
                </c:pt>
                <c:pt idx="3072">
                  <c:v>51.612892624699654</c:v>
                </c:pt>
                <c:pt idx="3073">
                  <c:v>51.613082814004869</c:v>
                </c:pt>
                <c:pt idx="3074">
                  <c:v>51.614031797165033</c:v>
                </c:pt>
                <c:pt idx="3075">
                  <c:v>51.615455917577613</c:v>
                </c:pt>
                <c:pt idx="3076">
                  <c:v>51.615485805356883</c:v>
                </c:pt>
                <c:pt idx="3077">
                  <c:v>51.616924683304354</c:v>
                </c:pt>
                <c:pt idx="3078">
                  <c:v>51.617185546455232</c:v>
                </c:pt>
                <c:pt idx="3079">
                  <c:v>51.618262395796577</c:v>
                </c:pt>
                <c:pt idx="3080">
                  <c:v>51.618411537786798</c:v>
                </c:pt>
                <c:pt idx="3081">
                  <c:v>51.619282356430958</c:v>
                </c:pt>
                <c:pt idx="3082">
                  <c:v>51.621495936041917</c:v>
                </c:pt>
                <c:pt idx="3083">
                  <c:v>51.621635787136348</c:v>
                </c:pt>
                <c:pt idx="3084">
                  <c:v>51.62183070202461</c:v>
                </c:pt>
                <c:pt idx="3085">
                  <c:v>51.623031852761017</c:v>
                </c:pt>
                <c:pt idx="3086">
                  <c:v>51.623174949352773</c:v>
                </c:pt>
                <c:pt idx="3087">
                  <c:v>51.623204400397555</c:v>
                </c:pt>
                <c:pt idx="3088">
                  <c:v>51.623650709650661</c:v>
                </c:pt>
                <c:pt idx="3089">
                  <c:v>51.624055394060889</c:v>
                </c:pt>
                <c:pt idx="3090">
                  <c:v>51.625426462976492</c:v>
                </c:pt>
                <c:pt idx="3091">
                  <c:v>51.62613597122381</c:v>
                </c:pt>
                <c:pt idx="3092">
                  <c:v>51.626205200666448</c:v>
                </c:pt>
                <c:pt idx="3093">
                  <c:v>51.626541504731208</c:v>
                </c:pt>
                <c:pt idx="3094">
                  <c:v>51.626616420885931</c:v>
                </c:pt>
                <c:pt idx="3095">
                  <c:v>51.627742555101776</c:v>
                </c:pt>
                <c:pt idx="3096">
                  <c:v>51.627887788709678</c:v>
                </c:pt>
                <c:pt idx="3097">
                  <c:v>51.62875230613453</c:v>
                </c:pt>
                <c:pt idx="3098">
                  <c:v>51.629631281978021</c:v>
                </c:pt>
                <c:pt idx="3099">
                  <c:v>51.630004366979719</c:v>
                </c:pt>
                <c:pt idx="3100">
                  <c:v>51.630071964391242</c:v>
                </c:pt>
                <c:pt idx="3101">
                  <c:v>51.630199491544687</c:v>
                </c:pt>
                <c:pt idx="3102">
                  <c:v>51.630753291696635</c:v>
                </c:pt>
                <c:pt idx="3103">
                  <c:v>51.630789683424481</c:v>
                </c:pt>
                <c:pt idx="3104">
                  <c:v>51.63084263145376</c:v>
                </c:pt>
                <c:pt idx="3105">
                  <c:v>51.631006974378828</c:v>
                </c:pt>
                <c:pt idx="3106">
                  <c:v>51.631239961700153</c:v>
                </c:pt>
                <c:pt idx="3107">
                  <c:v>51.631479481235658</c:v>
                </c:pt>
                <c:pt idx="3108">
                  <c:v>51.633355965079701</c:v>
                </c:pt>
                <c:pt idx="3109">
                  <c:v>51.634676194744252</c:v>
                </c:pt>
                <c:pt idx="3110">
                  <c:v>51.635286025273679</c:v>
                </c:pt>
                <c:pt idx="3111">
                  <c:v>51.635410539332334</c:v>
                </c:pt>
                <c:pt idx="3112">
                  <c:v>51.636259284476019</c:v>
                </c:pt>
                <c:pt idx="3113">
                  <c:v>51.636628513033294</c:v>
                </c:pt>
                <c:pt idx="3114">
                  <c:v>51.637292821779333</c:v>
                </c:pt>
                <c:pt idx="3115">
                  <c:v>51.637710494383597</c:v>
                </c:pt>
                <c:pt idx="3116">
                  <c:v>51.637875057653993</c:v>
                </c:pt>
                <c:pt idx="3117">
                  <c:v>51.638149569698108</c:v>
                </c:pt>
                <c:pt idx="3118">
                  <c:v>51.638476493921743</c:v>
                </c:pt>
                <c:pt idx="3119">
                  <c:v>51.638535611441412</c:v>
                </c:pt>
                <c:pt idx="3120">
                  <c:v>51.638619804503477</c:v>
                </c:pt>
                <c:pt idx="3121">
                  <c:v>51.638898900588913</c:v>
                </c:pt>
                <c:pt idx="3122">
                  <c:v>51.639123203535938</c:v>
                </c:pt>
                <c:pt idx="3123">
                  <c:v>51.639363521279705</c:v>
                </c:pt>
                <c:pt idx="3124">
                  <c:v>51.63986815670939</c:v>
                </c:pt>
                <c:pt idx="3125">
                  <c:v>51.640066987778418</c:v>
                </c:pt>
                <c:pt idx="3126">
                  <c:v>51.640406949035203</c:v>
                </c:pt>
                <c:pt idx="3127">
                  <c:v>51.64101106971934</c:v>
                </c:pt>
                <c:pt idx="3128">
                  <c:v>51.641026619418405</c:v>
                </c:pt>
                <c:pt idx="3129">
                  <c:v>51.641061003159706</c:v>
                </c:pt>
                <c:pt idx="3130">
                  <c:v>51.641173475585454</c:v>
                </c:pt>
                <c:pt idx="3131">
                  <c:v>51.641748769707405</c:v>
                </c:pt>
                <c:pt idx="3132">
                  <c:v>51.641903798104458</c:v>
                </c:pt>
                <c:pt idx="3133">
                  <c:v>51.643059949910231</c:v>
                </c:pt>
                <c:pt idx="3134">
                  <c:v>51.644357331647115</c:v>
                </c:pt>
                <c:pt idx="3135">
                  <c:v>51.644407063119772</c:v>
                </c:pt>
                <c:pt idx="3136">
                  <c:v>51.647029391254307</c:v>
                </c:pt>
                <c:pt idx="3137">
                  <c:v>51.647183456154217</c:v>
                </c:pt>
                <c:pt idx="3138">
                  <c:v>51.647595365861505</c:v>
                </c:pt>
                <c:pt idx="3139">
                  <c:v>51.64832496792264</c:v>
                </c:pt>
                <c:pt idx="3140">
                  <c:v>51.648443160505174</c:v>
                </c:pt>
                <c:pt idx="3141">
                  <c:v>51.649657893900844</c:v>
                </c:pt>
                <c:pt idx="3142">
                  <c:v>51.651505354055352</c:v>
                </c:pt>
                <c:pt idx="3143">
                  <c:v>51.651971937335226</c:v>
                </c:pt>
                <c:pt idx="3144">
                  <c:v>51.654047310148918</c:v>
                </c:pt>
                <c:pt idx="3145">
                  <c:v>51.65598337793908</c:v>
                </c:pt>
                <c:pt idx="3146">
                  <c:v>51.656398523935501</c:v>
                </c:pt>
                <c:pt idx="3147">
                  <c:v>51.657512874007075</c:v>
                </c:pt>
                <c:pt idx="3148">
                  <c:v>51.657743273316825</c:v>
                </c:pt>
                <c:pt idx="3149">
                  <c:v>51.658050194914424</c:v>
                </c:pt>
                <c:pt idx="3150">
                  <c:v>51.65867765665292</c:v>
                </c:pt>
                <c:pt idx="3151">
                  <c:v>51.659013366461309</c:v>
                </c:pt>
                <c:pt idx="3152">
                  <c:v>51.659205917115983</c:v>
                </c:pt>
                <c:pt idx="3153">
                  <c:v>51.660093865752806</c:v>
                </c:pt>
                <c:pt idx="3154">
                  <c:v>51.660475304454884</c:v>
                </c:pt>
                <c:pt idx="3155">
                  <c:v>51.661050028342075</c:v>
                </c:pt>
                <c:pt idx="3156">
                  <c:v>51.662824125841603</c:v>
                </c:pt>
                <c:pt idx="3157">
                  <c:v>51.662906699267594</c:v>
                </c:pt>
                <c:pt idx="3158">
                  <c:v>51.663236700255261</c:v>
                </c:pt>
                <c:pt idx="3159">
                  <c:v>51.664852321740128</c:v>
                </c:pt>
                <c:pt idx="3160">
                  <c:v>51.665939513939037</c:v>
                </c:pt>
                <c:pt idx="3161">
                  <c:v>51.667480522809818</c:v>
                </c:pt>
                <c:pt idx="3162">
                  <c:v>51.669199147712654</c:v>
                </c:pt>
                <c:pt idx="3163">
                  <c:v>51.669550572003892</c:v>
                </c:pt>
                <c:pt idx="3164">
                  <c:v>51.670497898523763</c:v>
                </c:pt>
                <c:pt idx="3165">
                  <c:v>51.67199296457477</c:v>
                </c:pt>
                <c:pt idx="3166">
                  <c:v>51.672858946589663</c:v>
                </c:pt>
                <c:pt idx="3167">
                  <c:v>51.674516203489844</c:v>
                </c:pt>
                <c:pt idx="3168">
                  <c:v>51.67494106497206</c:v>
                </c:pt>
                <c:pt idx="3169">
                  <c:v>51.676151722113467</c:v>
                </c:pt>
                <c:pt idx="3170">
                  <c:v>51.677098126431197</c:v>
                </c:pt>
                <c:pt idx="3171">
                  <c:v>51.677535083467014</c:v>
                </c:pt>
                <c:pt idx="3172">
                  <c:v>51.67779864126264</c:v>
                </c:pt>
                <c:pt idx="3173">
                  <c:v>51.677827843338697</c:v>
                </c:pt>
                <c:pt idx="3174">
                  <c:v>51.67859920066617</c:v>
                </c:pt>
                <c:pt idx="3175">
                  <c:v>51.678973085165431</c:v>
                </c:pt>
                <c:pt idx="3176">
                  <c:v>51.682254746668228</c:v>
                </c:pt>
                <c:pt idx="3177">
                  <c:v>51.682738132772869</c:v>
                </c:pt>
                <c:pt idx="3178">
                  <c:v>51.683283856315974</c:v>
                </c:pt>
                <c:pt idx="3179">
                  <c:v>51.683787730292288</c:v>
                </c:pt>
                <c:pt idx="3180">
                  <c:v>51.684016320560538</c:v>
                </c:pt>
                <c:pt idx="3181">
                  <c:v>51.684482533766918</c:v>
                </c:pt>
                <c:pt idx="3182">
                  <c:v>51.685681467558524</c:v>
                </c:pt>
                <c:pt idx="3183">
                  <c:v>51.686920954386864</c:v>
                </c:pt>
                <c:pt idx="3184">
                  <c:v>51.688698117198797</c:v>
                </c:pt>
                <c:pt idx="3185">
                  <c:v>51.690840171279525</c:v>
                </c:pt>
                <c:pt idx="3186">
                  <c:v>51.6914536087519</c:v>
                </c:pt>
                <c:pt idx="3187">
                  <c:v>51.691551520618404</c:v>
                </c:pt>
                <c:pt idx="3188">
                  <c:v>51.692150590958143</c:v>
                </c:pt>
                <c:pt idx="3189">
                  <c:v>51.692241776361406</c:v>
                </c:pt>
                <c:pt idx="3190">
                  <c:v>51.692548251214994</c:v>
                </c:pt>
                <c:pt idx="3191">
                  <c:v>51.693025116099605</c:v>
                </c:pt>
                <c:pt idx="3192">
                  <c:v>51.69306715263248</c:v>
                </c:pt>
                <c:pt idx="3193">
                  <c:v>51.69326707501574</c:v>
                </c:pt>
                <c:pt idx="3194">
                  <c:v>51.69362449356494</c:v>
                </c:pt>
                <c:pt idx="3195">
                  <c:v>51.693704179329607</c:v>
                </c:pt>
                <c:pt idx="3196">
                  <c:v>51.69371239504558</c:v>
                </c:pt>
                <c:pt idx="3197">
                  <c:v>51.695942513882244</c:v>
                </c:pt>
                <c:pt idx="3198">
                  <c:v>51.696088971343649</c:v>
                </c:pt>
                <c:pt idx="3199">
                  <c:v>51.69710413541975</c:v>
                </c:pt>
                <c:pt idx="3200">
                  <c:v>51.697799240402965</c:v>
                </c:pt>
                <c:pt idx="3201">
                  <c:v>51.698216708736801</c:v>
                </c:pt>
                <c:pt idx="3202">
                  <c:v>51.698462583411072</c:v>
                </c:pt>
                <c:pt idx="3203">
                  <c:v>51.700107455153585</c:v>
                </c:pt>
                <c:pt idx="3204">
                  <c:v>51.701070979618052</c:v>
                </c:pt>
                <c:pt idx="3205">
                  <c:v>51.701560970522422</c:v>
                </c:pt>
                <c:pt idx="3206">
                  <c:v>51.701833445179119</c:v>
                </c:pt>
                <c:pt idx="3207">
                  <c:v>51.70197815622582</c:v>
                </c:pt>
                <c:pt idx="3208">
                  <c:v>51.702388045750588</c:v>
                </c:pt>
                <c:pt idx="3209">
                  <c:v>51.703026351661272</c:v>
                </c:pt>
                <c:pt idx="3210">
                  <c:v>51.704997075788135</c:v>
                </c:pt>
                <c:pt idx="3211">
                  <c:v>51.705417132973089</c:v>
                </c:pt>
                <c:pt idx="3212">
                  <c:v>51.706138552686042</c:v>
                </c:pt>
                <c:pt idx="3213">
                  <c:v>51.706467255392184</c:v>
                </c:pt>
                <c:pt idx="3214">
                  <c:v>51.70706762379735</c:v>
                </c:pt>
                <c:pt idx="3215">
                  <c:v>51.70772060107447</c:v>
                </c:pt>
                <c:pt idx="3216">
                  <c:v>51.707826530345066</c:v>
                </c:pt>
                <c:pt idx="3217">
                  <c:v>51.708050203730309</c:v>
                </c:pt>
                <c:pt idx="3218">
                  <c:v>51.708865413924229</c:v>
                </c:pt>
                <c:pt idx="3219">
                  <c:v>51.708877698109397</c:v>
                </c:pt>
                <c:pt idx="3220">
                  <c:v>51.710237649040529</c:v>
                </c:pt>
                <c:pt idx="3221">
                  <c:v>51.711046189145939</c:v>
                </c:pt>
                <c:pt idx="3222">
                  <c:v>51.711332969518807</c:v>
                </c:pt>
                <c:pt idx="3223">
                  <c:v>51.713528066321992</c:v>
                </c:pt>
                <c:pt idx="3224">
                  <c:v>51.713796593039881</c:v>
                </c:pt>
                <c:pt idx="3225">
                  <c:v>51.714287122746228</c:v>
                </c:pt>
                <c:pt idx="3226">
                  <c:v>51.714602369294845</c:v>
                </c:pt>
                <c:pt idx="3227">
                  <c:v>51.714689675415187</c:v>
                </c:pt>
                <c:pt idx="3228">
                  <c:v>51.714778963745758</c:v>
                </c:pt>
                <c:pt idx="3229">
                  <c:v>51.715188409906986</c:v>
                </c:pt>
                <c:pt idx="3230">
                  <c:v>51.717856459675581</c:v>
                </c:pt>
                <c:pt idx="3231">
                  <c:v>51.719471204485593</c:v>
                </c:pt>
                <c:pt idx="3232">
                  <c:v>51.719931566348528</c:v>
                </c:pt>
                <c:pt idx="3233">
                  <c:v>51.71995107560268</c:v>
                </c:pt>
                <c:pt idx="3234">
                  <c:v>51.723411605230289</c:v>
                </c:pt>
                <c:pt idx="3235">
                  <c:v>51.723479005663968</c:v>
                </c:pt>
                <c:pt idx="3236">
                  <c:v>51.724730065218424</c:v>
                </c:pt>
                <c:pt idx="3237">
                  <c:v>51.725543190103984</c:v>
                </c:pt>
                <c:pt idx="3238">
                  <c:v>51.725967416120881</c:v>
                </c:pt>
                <c:pt idx="3239">
                  <c:v>51.726399349111823</c:v>
                </c:pt>
                <c:pt idx="3240">
                  <c:v>51.727251059014705</c:v>
                </c:pt>
                <c:pt idx="3241">
                  <c:v>51.72801528241316</c:v>
                </c:pt>
                <c:pt idx="3242">
                  <c:v>51.728718845022946</c:v>
                </c:pt>
                <c:pt idx="3243">
                  <c:v>51.729072403176644</c:v>
                </c:pt>
                <c:pt idx="3244">
                  <c:v>51.729868156907408</c:v>
                </c:pt>
                <c:pt idx="3245">
                  <c:v>51.731213365444042</c:v>
                </c:pt>
                <c:pt idx="3246">
                  <c:v>51.731446974027257</c:v>
                </c:pt>
                <c:pt idx="3247">
                  <c:v>51.731964789498242</c:v>
                </c:pt>
                <c:pt idx="3248">
                  <c:v>51.733180693027045</c:v>
                </c:pt>
                <c:pt idx="3249">
                  <c:v>51.733640186979031</c:v>
                </c:pt>
                <c:pt idx="3250">
                  <c:v>51.733803368267445</c:v>
                </c:pt>
                <c:pt idx="3251">
                  <c:v>51.734432333449568</c:v>
                </c:pt>
                <c:pt idx="3252">
                  <c:v>51.735555737566223</c:v>
                </c:pt>
                <c:pt idx="3253">
                  <c:v>51.737195148855683</c:v>
                </c:pt>
                <c:pt idx="3254">
                  <c:v>51.737426804404336</c:v>
                </c:pt>
                <c:pt idx="3255">
                  <c:v>51.739261919831058</c:v>
                </c:pt>
                <c:pt idx="3256">
                  <c:v>51.739276643399961</c:v>
                </c:pt>
                <c:pt idx="3257">
                  <c:v>51.740790776821257</c:v>
                </c:pt>
                <c:pt idx="3258">
                  <c:v>51.741699645273599</c:v>
                </c:pt>
                <c:pt idx="3259">
                  <c:v>51.741795169619316</c:v>
                </c:pt>
                <c:pt idx="3260">
                  <c:v>51.743554456441352</c:v>
                </c:pt>
                <c:pt idx="3261">
                  <c:v>51.743612706493749</c:v>
                </c:pt>
                <c:pt idx="3262">
                  <c:v>51.744425782930001</c:v>
                </c:pt>
                <c:pt idx="3263">
                  <c:v>51.745645293246227</c:v>
                </c:pt>
                <c:pt idx="3264">
                  <c:v>51.745823800436767</c:v>
                </c:pt>
                <c:pt idx="3265">
                  <c:v>51.746722849060745</c:v>
                </c:pt>
                <c:pt idx="3266">
                  <c:v>51.747198032769695</c:v>
                </c:pt>
                <c:pt idx="3267">
                  <c:v>51.747203658099522</c:v>
                </c:pt>
                <c:pt idx="3268">
                  <c:v>51.748126209241683</c:v>
                </c:pt>
                <c:pt idx="3269">
                  <c:v>51.748321519398978</c:v>
                </c:pt>
                <c:pt idx="3270">
                  <c:v>51.74965428239782</c:v>
                </c:pt>
                <c:pt idx="3271">
                  <c:v>51.749791922597282</c:v>
                </c:pt>
                <c:pt idx="3272">
                  <c:v>51.749946985987975</c:v>
                </c:pt>
                <c:pt idx="3273">
                  <c:v>51.750443173943815</c:v>
                </c:pt>
                <c:pt idx="3274">
                  <c:v>51.750796411907352</c:v>
                </c:pt>
                <c:pt idx="3275">
                  <c:v>51.75090597101439</c:v>
                </c:pt>
                <c:pt idx="3276">
                  <c:v>51.751106650189392</c:v>
                </c:pt>
                <c:pt idx="3277">
                  <c:v>51.751181549870253</c:v>
                </c:pt>
                <c:pt idx="3278">
                  <c:v>51.751292284225457</c:v>
                </c:pt>
                <c:pt idx="3279">
                  <c:v>51.7515751495187</c:v>
                </c:pt>
                <c:pt idx="3280">
                  <c:v>51.752200091757743</c:v>
                </c:pt>
                <c:pt idx="3281">
                  <c:v>51.752233379855262</c:v>
                </c:pt>
                <c:pt idx="3282">
                  <c:v>51.753226023859895</c:v>
                </c:pt>
                <c:pt idx="3283">
                  <c:v>51.753390465808486</c:v>
                </c:pt>
                <c:pt idx="3284">
                  <c:v>51.753679851673915</c:v>
                </c:pt>
                <c:pt idx="3285">
                  <c:v>51.756079375436116</c:v>
                </c:pt>
                <c:pt idx="3286">
                  <c:v>51.756630497173298</c:v>
                </c:pt>
                <c:pt idx="3287">
                  <c:v>51.756639463362106</c:v>
                </c:pt>
                <c:pt idx="3288">
                  <c:v>51.756759874206324</c:v>
                </c:pt>
                <c:pt idx="3289">
                  <c:v>51.757152321801556</c:v>
                </c:pt>
                <c:pt idx="3290">
                  <c:v>51.757397498013646</c:v>
                </c:pt>
                <c:pt idx="3291">
                  <c:v>51.75816389003171</c:v>
                </c:pt>
                <c:pt idx="3292">
                  <c:v>51.759056155417873</c:v>
                </c:pt>
                <c:pt idx="3293">
                  <c:v>51.760166726575086</c:v>
                </c:pt>
                <c:pt idx="3294">
                  <c:v>51.760286742815623</c:v>
                </c:pt>
                <c:pt idx="3295">
                  <c:v>51.760925337809148</c:v>
                </c:pt>
                <c:pt idx="3296">
                  <c:v>51.761174533365029</c:v>
                </c:pt>
                <c:pt idx="3297">
                  <c:v>51.761393864748086</c:v>
                </c:pt>
                <c:pt idx="3298">
                  <c:v>51.762531687526653</c:v>
                </c:pt>
                <c:pt idx="3299">
                  <c:v>51.762808509851105</c:v>
                </c:pt>
                <c:pt idx="3300">
                  <c:v>51.763252974003002</c:v>
                </c:pt>
                <c:pt idx="3301">
                  <c:v>51.76352278618333</c:v>
                </c:pt>
                <c:pt idx="3302">
                  <c:v>51.763707698762246</c:v>
                </c:pt>
                <c:pt idx="3303">
                  <c:v>51.763771897861034</c:v>
                </c:pt>
                <c:pt idx="3304">
                  <c:v>51.764860237334126</c:v>
                </c:pt>
                <c:pt idx="3305">
                  <c:v>51.765478731541407</c:v>
                </c:pt>
                <c:pt idx="3306">
                  <c:v>51.765658965153321</c:v>
                </c:pt>
                <c:pt idx="3307">
                  <c:v>51.766177457496575</c:v>
                </c:pt>
                <c:pt idx="3308">
                  <c:v>51.766264413791326</c:v>
                </c:pt>
                <c:pt idx="3309">
                  <c:v>51.767506060785031</c:v>
                </c:pt>
                <c:pt idx="3310">
                  <c:v>51.769740624605362</c:v>
                </c:pt>
                <c:pt idx="3311">
                  <c:v>51.771743096929562</c:v>
                </c:pt>
                <c:pt idx="3312">
                  <c:v>51.771982059930885</c:v>
                </c:pt>
                <c:pt idx="3313">
                  <c:v>51.772433034662775</c:v>
                </c:pt>
                <c:pt idx="3314">
                  <c:v>51.772821677971166</c:v>
                </c:pt>
                <c:pt idx="3315">
                  <c:v>51.773282423697331</c:v>
                </c:pt>
                <c:pt idx="3316">
                  <c:v>51.77356397177833</c:v>
                </c:pt>
                <c:pt idx="3317">
                  <c:v>51.77363346829452</c:v>
                </c:pt>
                <c:pt idx="3318">
                  <c:v>51.773955728145353</c:v>
                </c:pt>
                <c:pt idx="3319">
                  <c:v>51.773974834490971</c:v>
                </c:pt>
                <c:pt idx="3320">
                  <c:v>51.774528384299131</c:v>
                </c:pt>
                <c:pt idx="3321">
                  <c:v>51.775042317737864</c:v>
                </c:pt>
                <c:pt idx="3322">
                  <c:v>51.775632659652914</c:v>
                </c:pt>
                <c:pt idx="3323">
                  <c:v>51.775780944036356</c:v>
                </c:pt>
                <c:pt idx="3324">
                  <c:v>51.776064492297515</c:v>
                </c:pt>
                <c:pt idx="3325">
                  <c:v>51.779731100358902</c:v>
                </c:pt>
                <c:pt idx="3326">
                  <c:v>51.780165129752199</c:v>
                </c:pt>
                <c:pt idx="3327">
                  <c:v>51.781210669004288</c:v>
                </c:pt>
                <c:pt idx="3328">
                  <c:v>51.782219036859601</c:v>
                </c:pt>
                <c:pt idx="3329">
                  <c:v>51.782646987720121</c:v>
                </c:pt>
                <c:pt idx="3330">
                  <c:v>51.783457942376181</c:v>
                </c:pt>
                <c:pt idx="3331">
                  <c:v>51.784449147393893</c:v>
                </c:pt>
                <c:pt idx="3332">
                  <c:v>51.785743817283468</c:v>
                </c:pt>
                <c:pt idx="3333">
                  <c:v>51.786755238621389</c:v>
                </c:pt>
                <c:pt idx="3334">
                  <c:v>51.787161944250109</c:v>
                </c:pt>
                <c:pt idx="3335">
                  <c:v>51.787757788713549</c:v>
                </c:pt>
                <c:pt idx="3336">
                  <c:v>51.788668238732754</c:v>
                </c:pt>
                <c:pt idx="3337">
                  <c:v>51.788900982516282</c:v>
                </c:pt>
                <c:pt idx="3338">
                  <c:v>51.789308254152871</c:v>
                </c:pt>
                <c:pt idx="3339">
                  <c:v>51.791301666595061</c:v>
                </c:pt>
                <c:pt idx="3340">
                  <c:v>51.791891337732714</c:v>
                </c:pt>
                <c:pt idx="3341">
                  <c:v>51.792603981633704</c:v>
                </c:pt>
                <c:pt idx="3342">
                  <c:v>51.793761712797107</c:v>
                </c:pt>
                <c:pt idx="3343">
                  <c:v>51.793789266893555</c:v>
                </c:pt>
                <c:pt idx="3344">
                  <c:v>51.795755868864802</c:v>
                </c:pt>
                <c:pt idx="3345">
                  <c:v>51.796209548621135</c:v>
                </c:pt>
                <c:pt idx="3346">
                  <c:v>51.79642735988886</c:v>
                </c:pt>
                <c:pt idx="3347">
                  <c:v>51.796687569200131</c:v>
                </c:pt>
                <c:pt idx="3348">
                  <c:v>51.797387687031716</c:v>
                </c:pt>
                <c:pt idx="3349">
                  <c:v>51.797539294568438</c:v>
                </c:pt>
                <c:pt idx="3350">
                  <c:v>51.797699226700793</c:v>
                </c:pt>
                <c:pt idx="3351">
                  <c:v>51.798007605213328</c:v>
                </c:pt>
                <c:pt idx="3352">
                  <c:v>51.798708339666305</c:v>
                </c:pt>
                <c:pt idx="3353">
                  <c:v>51.79877216803871</c:v>
                </c:pt>
                <c:pt idx="3354">
                  <c:v>51.798987068862672</c:v>
                </c:pt>
                <c:pt idx="3355">
                  <c:v>51.799262487222855</c:v>
                </c:pt>
                <c:pt idx="3356">
                  <c:v>51.800808377659727</c:v>
                </c:pt>
                <c:pt idx="3357">
                  <c:v>51.802087278481835</c:v>
                </c:pt>
                <c:pt idx="3358">
                  <c:v>51.80211832618582</c:v>
                </c:pt>
                <c:pt idx="3359">
                  <c:v>51.802768787669649</c:v>
                </c:pt>
                <c:pt idx="3360">
                  <c:v>51.803636352795102</c:v>
                </c:pt>
                <c:pt idx="3361">
                  <c:v>51.804002400181218</c:v>
                </c:pt>
                <c:pt idx="3362">
                  <c:v>51.804685445602857</c:v>
                </c:pt>
                <c:pt idx="3363">
                  <c:v>51.805436875018785</c:v>
                </c:pt>
                <c:pt idx="3364">
                  <c:v>51.805583365410513</c:v>
                </c:pt>
                <c:pt idx="3365">
                  <c:v>51.805981358073034</c:v>
                </c:pt>
                <c:pt idx="3366">
                  <c:v>51.80604648312967</c:v>
                </c:pt>
                <c:pt idx="3367">
                  <c:v>51.806339126388913</c:v>
                </c:pt>
                <c:pt idx="3368">
                  <c:v>51.806672129188939</c:v>
                </c:pt>
                <c:pt idx="3369">
                  <c:v>51.807755510779735</c:v>
                </c:pt>
                <c:pt idx="3370">
                  <c:v>51.808182321032291</c:v>
                </c:pt>
                <c:pt idx="3371">
                  <c:v>51.809206785504458</c:v>
                </c:pt>
                <c:pt idx="3372">
                  <c:v>51.810150524493174</c:v>
                </c:pt>
                <c:pt idx="3373">
                  <c:v>51.810347851684931</c:v>
                </c:pt>
                <c:pt idx="3374">
                  <c:v>51.811061338718297</c:v>
                </c:pt>
                <c:pt idx="3375">
                  <c:v>51.812669758810095</c:v>
                </c:pt>
                <c:pt idx="3376">
                  <c:v>51.812996153551417</c:v>
                </c:pt>
                <c:pt idx="3377">
                  <c:v>51.813462937844129</c:v>
                </c:pt>
                <c:pt idx="3378">
                  <c:v>51.814828279268426</c:v>
                </c:pt>
                <c:pt idx="3379">
                  <c:v>51.815350075534973</c:v>
                </c:pt>
                <c:pt idx="3380">
                  <c:v>51.815442737596051</c:v>
                </c:pt>
                <c:pt idx="3381">
                  <c:v>51.816062663346273</c:v>
                </c:pt>
                <c:pt idx="3382">
                  <c:v>51.816940583729263</c:v>
                </c:pt>
                <c:pt idx="3383">
                  <c:v>51.817086709001757</c:v>
                </c:pt>
                <c:pt idx="3384">
                  <c:v>51.817406664880878</c:v>
                </c:pt>
                <c:pt idx="3385">
                  <c:v>51.817663158259471</c:v>
                </c:pt>
                <c:pt idx="3386">
                  <c:v>51.818246096537742</c:v>
                </c:pt>
                <c:pt idx="3387">
                  <c:v>51.818571918217053</c:v>
                </c:pt>
                <c:pt idx="3388">
                  <c:v>51.820782082074459</c:v>
                </c:pt>
                <c:pt idx="3389">
                  <c:v>51.821888737787354</c:v>
                </c:pt>
                <c:pt idx="3390">
                  <c:v>51.82205604169895</c:v>
                </c:pt>
                <c:pt idx="3391">
                  <c:v>51.822737098830828</c:v>
                </c:pt>
                <c:pt idx="3392">
                  <c:v>51.823428014468121</c:v>
                </c:pt>
                <c:pt idx="3393">
                  <c:v>51.824338583332995</c:v>
                </c:pt>
                <c:pt idx="3394">
                  <c:v>51.824798189809172</c:v>
                </c:pt>
                <c:pt idx="3395">
                  <c:v>51.825526491484212</c:v>
                </c:pt>
                <c:pt idx="3396">
                  <c:v>51.825958297008768</c:v>
                </c:pt>
                <c:pt idx="3397">
                  <c:v>51.825995777977276</c:v>
                </c:pt>
                <c:pt idx="3398">
                  <c:v>51.826132582286775</c:v>
                </c:pt>
                <c:pt idx="3399">
                  <c:v>51.82677329626911</c:v>
                </c:pt>
                <c:pt idx="3400">
                  <c:v>51.827760482928809</c:v>
                </c:pt>
                <c:pt idx="3401">
                  <c:v>51.827778119183748</c:v>
                </c:pt>
                <c:pt idx="3402">
                  <c:v>51.827786620132827</c:v>
                </c:pt>
                <c:pt idx="3403">
                  <c:v>51.828066452631489</c:v>
                </c:pt>
                <c:pt idx="3404">
                  <c:v>51.82847704336389</c:v>
                </c:pt>
                <c:pt idx="3405">
                  <c:v>51.828567925909653</c:v>
                </c:pt>
                <c:pt idx="3406">
                  <c:v>51.828884001214618</c:v>
                </c:pt>
                <c:pt idx="3407">
                  <c:v>51.828989330083822</c:v>
                </c:pt>
                <c:pt idx="3408">
                  <c:v>51.829385683410521</c:v>
                </c:pt>
                <c:pt idx="3409">
                  <c:v>51.829525475835787</c:v>
                </c:pt>
                <c:pt idx="3410">
                  <c:v>51.831052471774839</c:v>
                </c:pt>
                <c:pt idx="3411">
                  <c:v>51.833162000078303</c:v>
                </c:pt>
                <c:pt idx="3412">
                  <c:v>51.833650629025904</c:v>
                </c:pt>
                <c:pt idx="3413">
                  <c:v>51.833908922315771</c:v>
                </c:pt>
                <c:pt idx="3414">
                  <c:v>51.834203921084374</c:v>
                </c:pt>
                <c:pt idx="3415">
                  <c:v>51.834756224140122</c:v>
                </c:pt>
                <c:pt idx="3416">
                  <c:v>51.834989395314196</c:v>
                </c:pt>
                <c:pt idx="3417">
                  <c:v>51.835072146782828</c:v>
                </c:pt>
                <c:pt idx="3418">
                  <c:v>51.835562802192001</c:v>
                </c:pt>
                <c:pt idx="3419">
                  <c:v>51.835837625360782</c:v>
                </c:pt>
                <c:pt idx="3420">
                  <c:v>51.836666366953182</c:v>
                </c:pt>
                <c:pt idx="3421">
                  <c:v>51.837050934352078</c:v>
                </c:pt>
                <c:pt idx="3422">
                  <c:v>51.837328991083162</c:v>
                </c:pt>
                <c:pt idx="3423">
                  <c:v>51.837716751863809</c:v>
                </c:pt>
                <c:pt idx="3424">
                  <c:v>51.837949250795653</c:v>
                </c:pt>
                <c:pt idx="3425">
                  <c:v>51.83805739476341</c:v>
                </c:pt>
                <c:pt idx="3426">
                  <c:v>51.838857765890488</c:v>
                </c:pt>
                <c:pt idx="3427">
                  <c:v>51.839188613271396</c:v>
                </c:pt>
                <c:pt idx="3428">
                  <c:v>51.839774158888588</c:v>
                </c:pt>
                <c:pt idx="3429">
                  <c:v>51.840077068287009</c:v>
                </c:pt>
                <c:pt idx="3430">
                  <c:v>51.8401775869579</c:v>
                </c:pt>
                <c:pt idx="3431">
                  <c:v>51.840334257997064</c:v>
                </c:pt>
                <c:pt idx="3432">
                  <c:v>51.840362996602778</c:v>
                </c:pt>
                <c:pt idx="3433">
                  <c:v>51.84056369974644</c:v>
                </c:pt>
                <c:pt idx="3434">
                  <c:v>51.840593480265589</c:v>
                </c:pt>
                <c:pt idx="3435">
                  <c:v>51.841266464780517</c:v>
                </c:pt>
                <c:pt idx="3436">
                  <c:v>51.841888818986959</c:v>
                </c:pt>
                <c:pt idx="3437">
                  <c:v>51.842105377173382</c:v>
                </c:pt>
                <c:pt idx="3438">
                  <c:v>51.842257532377126</c:v>
                </c:pt>
                <c:pt idx="3439">
                  <c:v>51.842636938667091</c:v>
                </c:pt>
                <c:pt idx="3440">
                  <c:v>51.84282276377153</c:v>
                </c:pt>
                <c:pt idx="3441">
                  <c:v>51.844505402703746</c:v>
                </c:pt>
                <c:pt idx="3442">
                  <c:v>51.845148527971759</c:v>
                </c:pt>
                <c:pt idx="3443">
                  <c:v>51.847641308291088</c:v>
                </c:pt>
                <c:pt idx="3444">
                  <c:v>51.848378985438487</c:v>
                </c:pt>
                <c:pt idx="3445">
                  <c:v>51.849076209066013</c:v>
                </c:pt>
                <c:pt idx="3446">
                  <c:v>51.850425216348562</c:v>
                </c:pt>
                <c:pt idx="3447">
                  <c:v>51.851299793168039</c:v>
                </c:pt>
                <c:pt idx="3448">
                  <c:v>51.851604267698178</c:v>
                </c:pt>
                <c:pt idx="3449">
                  <c:v>51.851647823769277</c:v>
                </c:pt>
                <c:pt idx="3450">
                  <c:v>51.851988311321477</c:v>
                </c:pt>
                <c:pt idx="3451">
                  <c:v>51.852042191731378</c:v>
                </c:pt>
                <c:pt idx="3452">
                  <c:v>51.857180687972232</c:v>
                </c:pt>
                <c:pt idx="3453">
                  <c:v>51.858092497300483</c:v>
                </c:pt>
                <c:pt idx="3454">
                  <c:v>51.858881133994586</c:v>
                </c:pt>
                <c:pt idx="3455">
                  <c:v>51.858929361400726</c:v>
                </c:pt>
                <c:pt idx="3456">
                  <c:v>51.85896002611188</c:v>
                </c:pt>
                <c:pt idx="3457">
                  <c:v>51.859003333267736</c:v>
                </c:pt>
                <c:pt idx="3458">
                  <c:v>51.862130592653834</c:v>
                </c:pt>
                <c:pt idx="3459">
                  <c:v>51.863692847398639</c:v>
                </c:pt>
                <c:pt idx="3460">
                  <c:v>51.864035221413175</c:v>
                </c:pt>
                <c:pt idx="3461">
                  <c:v>51.864764290453493</c:v>
                </c:pt>
                <c:pt idx="3462">
                  <c:v>51.866648610790186</c:v>
                </c:pt>
                <c:pt idx="3463">
                  <c:v>51.867552053828604</c:v>
                </c:pt>
                <c:pt idx="3464">
                  <c:v>51.868365373463753</c:v>
                </c:pt>
                <c:pt idx="3465">
                  <c:v>51.869411076133972</c:v>
                </c:pt>
                <c:pt idx="3466">
                  <c:v>51.870360417800953</c:v>
                </c:pt>
                <c:pt idx="3467">
                  <c:v>51.870694819253558</c:v>
                </c:pt>
                <c:pt idx="3468">
                  <c:v>51.872410853680329</c:v>
                </c:pt>
                <c:pt idx="3469">
                  <c:v>51.873143829140517</c:v>
                </c:pt>
                <c:pt idx="3470">
                  <c:v>51.873409460799088</c:v>
                </c:pt>
                <c:pt idx="3471">
                  <c:v>51.873468516455702</c:v>
                </c:pt>
                <c:pt idx="3472">
                  <c:v>51.873877427025604</c:v>
                </c:pt>
                <c:pt idx="3473">
                  <c:v>51.873991196712815</c:v>
                </c:pt>
                <c:pt idx="3474">
                  <c:v>51.87427727017787</c:v>
                </c:pt>
                <c:pt idx="3475">
                  <c:v>51.874370094947359</c:v>
                </c:pt>
                <c:pt idx="3476">
                  <c:v>51.875036467072213</c:v>
                </c:pt>
                <c:pt idx="3477">
                  <c:v>51.875194786096714</c:v>
                </c:pt>
                <c:pt idx="3478">
                  <c:v>51.876810710679749</c:v>
                </c:pt>
                <c:pt idx="3479">
                  <c:v>51.877864812528422</c:v>
                </c:pt>
                <c:pt idx="3480">
                  <c:v>51.877916580775135</c:v>
                </c:pt>
                <c:pt idx="3481">
                  <c:v>51.879243416489302</c:v>
                </c:pt>
                <c:pt idx="3482">
                  <c:v>51.879458687910748</c:v>
                </c:pt>
                <c:pt idx="3483">
                  <c:v>51.879953564641319</c:v>
                </c:pt>
                <c:pt idx="3484">
                  <c:v>51.88010241727968</c:v>
                </c:pt>
                <c:pt idx="3485">
                  <c:v>51.881122218789102</c:v>
                </c:pt>
                <c:pt idx="3486">
                  <c:v>51.881463408663421</c:v>
                </c:pt>
                <c:pt idx="3487">
                  <c:v>51.881777780965663</c:v>
                </c:pt>
                <c:pt idx="3488">
                  <c:v>51.882747501282736</c:v>
                </c:pt>
                <c:pt idx="3489">
                  <c:v>51.883422163691058</c:v>
                </c:pt>
                <c:pt idx="3490">
                  <c:v>51.884840260068216</c:v>
                </c:pt>
                <c:pt idx="3491">
                  <c:v>51.884944563176205</c:v>
                </c:pt>
                <c:pt idx="3492">
                  <c:v>51.886221973819382</c:v>
                </c:pt>
                <c:pt idx="3493">
                  <c:v>51.887064586884165</c:v>
                </c:pt>
                <c:pt idx="3494">
                  <c:v>51.887497265957158</c:v>
                </c:pt>
                <c:pt idx="3495">
                  <c:v>51.889054914545689</c:v>
                </c:pt>
                <c:pt idx="3496">
                  <c:v>51.889244050889353</c:v>
                </c:pt>
                <c:pt idx="3497">
                  <c:v>51.889728456161052</c:v>
                </c:pt>
                <c:pt idx="3498">
                  <c:v>51.89015676707038</c:v>
                </c:pt>
                <c:pt idx="3499">
                  <c:v>51.890288619482178</c:v>
                </c:pt>
                <c:pt idx="3500">
                  <c:v>51.891099567940152</c:v>
                </c:pt>
                <c:pt idx="3501">
                  <c:v>51.8914879833792</c:v>
                </c:pt>
                <c:pt idx="3502">
                  <c:v>51.891797269228789</c:v>
                </c:pt>
                <c:pt idx="3503">
                  <c:v>51.892480538232093</c:v>
                </c:pt>
                <c:pt idx="3504">
                  <c:v>51.893224270813484</c:v>
                </c:pt>
                <c:pt idx="3505">
                  <c:v>51.894543155137853</c:v>
                </c:pt>
                <c:pt idx="3506">
                  <c:v>51.894985411599912</c:v>
                </c:pt>
                <c:pt idx="3507">
                  <c:v>51.896074420145546</c:v>
                </c:pt>
                <c:pt idx="3508">
                  <c:v>51.896490415419429</c:v>
                </c:pt>
                <c:pt idx="3509">
                  <c:v>51.896678269717775</c:v>
                </c:pt>
                <c:pt idx="3510">
                  <c:v>51.896896583495177</c:v>
                </c:pt>
                <c:pt idx="3511">
                  <c:v>51.897536840938059</c:v>
                </c:pt>
                <c:pt idx="3512">
                  <c:v>51.898227280810858</c:v>
                </c:pt>
                <c:pt idx="3513">
                  <c:v>51.899067588859467</c:v>
                </c:pt>
                <c:pt idx="3514">
                  <c:v>51.899755263558831</c:v>
                </c:pt>
                <c:pt idx="3515">
                  <c:v>51.900011519761264</c:v>
                </c:pt>
                <c:pt idx="3516">
                  <c:v>51.901195933812588</c:v>
                </c:pt>
                <c:pt idx="3517">
                  <c:v>51.901266048001972</c:v>
                </c:pt>
                <c:pt idx="3518">
                  <c:v>51.901403111023548</c:v>
                </c:pt>
                <c:pt idx="3519">
                  <c:v>51.901655932112952</c:v>
                </c:pt>
                <c:pt idx="3520">
                  <c:v>51.901856436316798</c:v>
                </c:pt>
                <c:pt idx="3521">
                  <c:v>51.902731631508139</c:v>
                </c:pt>
                <c:pt idx="3522">
                  <c:v>51.90354487242135</c:v>
                </c:pt>
                <c:pt idx="3523">
                  <c:v>51.904664656957507</c:v>
                </c:pt>
                <c:pt idx="3524">
                  <c:v>51.904857139570723</c:v>
                </c:pt>
                <c:pt idx="3525">
                  <c:v>51.905032196179391</c:v>
                </c:pt>
                <c:pt idx="3526">
                  <c:v>51.905280355026697</c:v>
                </c:pt>
                <c:pt idx="3527">
                  <c:v>51.905552994573405</c:v>
                </c:pt>
                <c:pt idx="3528">
                  <c:v>51.906551586097891</c:v>
                </c:pt>
                <c:pt idx="3529">
                  <c:v>51.908123447112736</c:v>
                </c:pt>
                <c:pt idx="3530">
                  <c:v>51.910436315595668</c:v>
                </c:pt>
                <c:pt idx="3531">
                  <c:v>51.910487714548957</c:v>
                </c:pt>
                <c:pt idx="3532">
                  <c:v>51.910676814318585</c:v>
                </c:pt>
                <c:pt idx="3533">
                  <c:v>51.911125206076065</c:v>
                </c:pt>
                <c:pt idx="3534">
                  <c:v>51.911226338744328</c:v>
                </c:pt>
                <c:pt idx="3535">
                  <c:v>51.911482557095219</c:v>
                </c:pt>
                <c:pt idx="3536">
                  <c:v>51.911703659149346</c:v>
                </c:pt>
                <c:pt idx="3537">
                  <c:v>51.914122128702282</c:v>
                </c:pt>
                <c:pt idx="3538">
                  <c:v>51.914677705384371</c:v>
                </c:pt>
                <c:pt idx="3539">
                  <c:v>51.915229882356925</c:v>
                </c:pt>
                <c:pt idx="3540">
                  <c:v>51.915369792624496</c:v>
                </c:pt>
                <c:pt idx="3541">
                  <c:v>51.915598957198867</c:v>
                </c:pt>
                <c:pt idx="3542">
                  <c:v>51.915614377254968</c:v>
                </c:pt>
                <c:pt idx="3543">
                  <c:v>51.915849940477159</c:v>
                </c:pt>
                <c:pt idx="3544">
                  <c:v>51.916926560356366</c:v>
                </c:pt>
                <c:pt idx="3545">
                  <c:v>51.917609386027202</c:v>
                </c:pt>
                <c:pt idx="3546">
                  <c:v>51.918049730882096</c:v>
                </c:pt>
                <c:pt idx="3547">
                  <c:v>51.918127223282546</c:v>
                </c:pt>
                <c:pt idx="3548">
                  <c:v>51.920162066641481</c:v>
                </c:pt>
                <c:pt idx="3549">
                  <c:v>51.922392399392301</c:v>
                </c:pt>
                <c:pt idx="3550">
                  <c:v>51.922773581669205</c:v>
                </c:pt>
                <c:pt idx="3551">
                  <c:v>51.923340354247991</c:v>
                </c:pt>
                <c:pt idx="3552">
                  <c:v>51.923530302745696</c:v>
                </c:pt>
                <c:pt idx="3553">
                  <c:v>51.923799091790528</c:v>
                </c:pt>
                <c:pt idx="3554">
                  <c:v>51.923948629462863</c:v>
                </c:pt>
                <c:pt idx="3555">
                  <c:v>51.923960942803859</c:v>
                </c:pt>
                <c:pt idx="3556">
                  <c:v>51.924028795341229</c:v>
                </c:pt>
                <c:pt idx="3557">
                  <c:v>51.924332176738254</c:v>
                </c:pt>
                <c:pt idx="3558">
                  <c:v>51.924483940820508</c:v>
                </c:pt>
                <c:pt idx="3559">
                  <c:v>51.925381066170431</c:v>
                </c:pt>
                <c:pt idx="3560">
                  <c:v>51.926324325116859</c:v>
                </c:pt>
                <c:pt idx="3561">
                  <c:v>51.927135728388691</c:v>
                </c:pt>
                <c:pt idx="3562">
                  <c:v>51.927463689425991</c:v>
                </c:pt>
                <c:pt idx="3563">
                  <c:v>51.927715677878219</c:v>
                </c:pt>
                <c:pt idx="3564">
                  <c:v>51.928465513902601</c:v>
                </c:pt>
                <c:pt idx="3565">
                  <c:v>51.929344045099398</c:v>
                </c:pt>
                <c:pt idx="3566">
                  <c:v>51.929775270152099</c:v>
                </c:pt>
                <c:pt idx="3567">
                  <c:v>51.929923270707739</c:v>
                </c:pt>
                <c:pt idx="3568">
                  <c:v>51.930379333928748</c:v>
                </c:pt>
                <c:pt idx="3569">
                  <c:v>51.930597631573917</c:v>
                </c:pt>
                <c:pt idx="3570">
                  <c:v>51.930608102901765</c:v>
                </c:pt>
                <c:pt idx="3571">
                  <c:v>51.931632449300835</c:v>
                </c:pt>
                <c:pt idx="3572">
                  <c:v>51.932304527630549</c:v>
                </c:pt>
                <c:pt idx="3573">
                  <c:v>51.932820030141052</c:v>
                </c:pt>
                <c:pt idx="3574">
                  <c:v>51.933105418647081</c:v>
                </c:pt>
                <c:pt idx="3575">
                  <c:v>51.935350799971488</c:v>
                </c:pt>
                <c:pt idx="3576">
                  <c:v>51.936065386743181</c:v>
                </c:pt>
                <c:pt idx="3577">
                  <c:v>51.936733323801938</c:v>
                </c:pt>
                <c:pt idx="3578">
                  <c:v>51.938165395378419</c:v>
                </c:pt>
                <c:pt idx="3579">
                  <c:v>51.938564038410966</c:v>
                </c:pt>
                <c:pt idx="3580">
                  <c:v>51.939010288644965</c:v>
                </c:pt>
                <c:pt idx="3581">
                  <c:v>51.939024576461307</c:v>
                </c:pt>
                <c:pt idx="3582">
                  <c:v>51.940259571431085</c:v>
                </c:pt>
                <c:pt idx="3583">
                  <c:v>51.941132992402878</c:v>
                </c:pt>
                <c:pt idx="3584">
                  <c:v>51.94357543037875</c:v>
                </c:pt>
                <c:pt idx="3585">
                  <c:v>51.944008116266005</c:v>
                </c:pt>
                <c:pt idx="3586">
                  <c:v>51.944131821452054</c:v>
                </c:pt>
                <c:pt idx="3587">
                  <c:v>51.944156867166548</c:v>
                </c:pt>
                <c:pt idx="3588">
                  <c:v>51.944209227129456</c:v>
                </c:pt>
                <c:pt idx="3589">
                  <c:v>51.944568788517039</c:v>
                </c:pt>
                <c:pt idx="3590">
                  <c:v>51.946757567774711</c:v>
                </c:pt>
                <c:pt idx="3591">
                  <c:v>51.946841537207234</c:v>
                </c:pt>
                <c:pt idx="3592">
                  <c:v>51.949560061621945</c:v>
                </c:pt>
                <c:pt idx="3593">
                  <c:v>51.950599687037695</c:v>
                </c:pt>
                <c:pt idx="3594">
                  <c:v>51.950909914974325</c:v>
                </c:pt>
                <c:pt idx="3595">
                  <c:v>51.953497915811127</c:v>
                </c:pt>
                <c:pt idx="3596">
                  <c:v>51.954877916214393</c:v>
                </c:pt>
                <c:pt idx="3597">
                  <c:v>51.955055326127649</c:v>
                </c:pt>
                <c:pt idx="3598">
                  <c:v>51.955526645268264</c:v>
                </c:pt>
                <c:pt idx="3599">
                  <c:v>51.956120712320605</c:v>
                </c:pt>
                <c:pt idx="3600">
                  <c:v>51.956430461127248</c:v>
                </c:pt>
                <c:pt idx="3601">
                  <c:v>51.956476939256426</c:v>
                </c:pt>
                <c:pt idx="3602">
                  <c:v>51.959086027549773</c:v>
                </c:pt>
                <c:pt idx="3603">
                  <c:v>51.959172353735063</c:v>
                </c:pt>
                <c:pt idx="3604">
                  <c:v>51.959475680159947</c:v>
                </c:pt>
                <c:pt idx="3605">
                  <c:v>51.959742004191135</c:v>
                </c:pt>
                <c:pt idx="3606">
                  <c:v>51.960529841325851</c:v>
                </c:pt>
                <c:pt idx="3607">
                  <c:v>51.961276678443454</c:v>
                </c:pt>
                <c:pt idx="3608">
                  <c:v>51.961442859959057</c:v>
                </c:pt>
                <c:pt idx="3609">
                  <c:v>51.962454813359763</c:v>
                </c:pt>
                <c:pt idx="3610">
                  <c:v>51.962492405310925</c:v>
                </c:pt>
                <c:pt idx="3611">
                  <c:v>51.962519939879847</c:v>
                </c:pt>
                <c:pt idx="3612">
                  <c:v>51.963158554347174</c:v>
                </c:pt>
                <c:pt idx="3613">
                  <c:v>51.963184557684521</c:v>
                </c:pt>
                <c:pt idx="3614">
                  <c:v>51.963215987097165</c:v>
                </c:pt>
                <c:pt idx="3615">
                  <c:v>51.96345991021105</c:v>
                </c:pt>
                <c:pt idx="3616">
                  <c:v>51.965523799833356</c:v>
                </c:pt>
                <c:pt idx="3617">
                  <c:v>51.96574167080189</c:v>
                </c:pt>
                <c:pt idx="3618">
                  <c:v>51.965983820756506</c:v>
                </c:pt>
                <c:pt idx="3619">
                  <c:v>51.966756886402671</c:v>
                </c:pt>
                <c:pt idx="3620">
                  <c:v>51.968024398252567</c:v>
                </c:pt>
                <c:pt idx="3621">
                  <c:v>51.968087214958608</c:v>
                </c:pt>
                <c:pt idx="3622">
                  <c:v>51.969607408551965</c:v>
                </c:pt>
                <c:pt idx="3623">
                  <c:v>51.970898727100817</c:v>
                </c:pt>
                <c:pt idx="3624">
                  <c:v>51.974395696742491</c:v>
                </c:pt>
                <c:pt idx="3625">
                  <c:v>51.974934329644512</c:v>
                </c:pt>
                <c:pt idx="3626">
                  <c:v>51.975688604171239</c:v>
                </c:pt>
                <c:pt idx="3627">
                  <c:v>51.975710927707006</c:v>
                </c:pt>
                <c:pt idx="3628">
                  <c:v>51.975854798997645</c:v>
                </c:pt>
                <c:pt idx="3629">
                  <c:v>51.975895890111033</c:v>
                </c:pt>
                <c:pt idx="3630">
                  <c:v>51.977208568952079</c:v>
                </c:pt>
                <c:pt idx="3631">
                  <c:v>51.977859709874757</c:v>
                </c:pt>
                <c:pt idx="3632">
                  <c:v>51.978002348961013</c:v>
                </c:pt>
                <c:pt idx="3633">
                  <c:v>51.979149694424585</c:v>
                </c:pt>
                <c:pt idx="3634">
                  <c:v>51.979466754667285</c:v>
                </c:pt>
                <c:pt idx="3635">
                  <c:v>51.980103374326973</c:v>
                </c:pt>
                <c:pt idx="3636">
                  <c:v>51.981101447542549</c:v>
                </c:pt>
                <c:pt idx="3637">
                  <c:v>51.98123299307435</c:v>
                </c:pt>
                <c:pt idx="3638">
                  <c:v>51.981497925251723</c:v>
                </c:pt>
                <c:pt idx="3639">
                  <c:v>51.981655334626495</c:v>
                </c:pt>
                <c:pt idx="3640">
                  <c:v>51.981886657398249</c:v>
                </c:pt>
                <c:pt idx="3641">
                  <c:v>51.98334102935722</c:v>
                </c:pt>
                <c:pt idx="3642">
                  <c:v>51.98492334525298</c:v>
                </c:pt>
                <c:pt idx="3643">
                  <c:v>51.985259182753786</c:v>
                </c:pt>
                <c:pt idx="3644">
                  <c:v>51.985389893607746</c:v>
                </c:pt>
                <c:pt idx="3645">
                  <c:v>51.985608717771171</c:v>
                </c:pt>
                <c:pt idx="3646">
                  <c:v>51.985670038701485</c:v>
                </c:pt>
                <c:pt idx="3647">
                  <c:v>51.985741339218286</c:v>
                </c:pt>
                <c:pt idx="3648">
                  <c:v>51.985973149967698</c:v>
                </c:pt>
                <c:pt idx="3649">
                  <c:v>51.986067082107617</c:v>
                </c:pt>
                <c:pt idx="3650">
                  <c:v>51.988416215086716</c:v>
                </c:pt>
                <c:pt idx="3651">
                  <c:v>51.989103615708288</c:v>
                </c:pt>
                <c:pt idx="3652">
                  <c:v>51.989146031220841</c:v>
                </c:pt>
                <c:pt idx="3653">
                  <c:v>51.989424941290629</c:v>
                </c:pt>
                <c:pt idx="3654">
                  <c:v>51.989963439088164</c:v>
                </c:pt>
                <c:pt idx="3655">
                  <c:v>51.991217391857518</c:v>
                </c:pt>
                <c:pt idx="3656">
                  <c:v>51.992167591055015</c:v>
                </c:pt>
                <c:pt idx="3657">
                  <c:v>51.992386753113983</c:v>
                </c:pt>
                <c:pt idx="3658">
                  <c:v>51.99394109123665</c:v>
                </c:pt>
                <c:pt idx="3659">
                  <c:v>51.994356381284248</c:v>
                </c:pt>
                <c:pt idx="3660">
                  <c:v>51.994918585342255</c:v>
                </c:pt>
                <c:pt idx="3661">
                  <c:v>51.995670572999749</c:v>
                </c:pt>
                <c:pt idx="3662">
                  <c:v>51.996595672522645</c:v>
                </c:pt>
                <c:pt idx="3663">
                  <c:v>51.996694951106626</c:v>
                </c:pt>
                <c:pt idx="3664">
                  <c:v>51.997564507627963</c:v>
                </c:pt>
                <c:pt idx="3665">
                  <c:v>52.000346189398918</c:v>
                </c:pt>
                <c:pt idx="3666">
                  <c:v>52.000378428248958</c:v>
                </c:pt>
                <c:pt idx="3667">
                  <c:v>52.00060422123488</c:v>
                </c:pt>
                <c:pt idx="3668">
                  <c:v>52.000620617370558</c:v>
                </c:pt>
                <c:pt idx="3669">
                  <c:v>52.001468212133233</c:v>
                </c:pt>
                <c:pt idx="3670">
                  <c:v>52.002572634715882</c:v>
                </c:pt>
                <c:pt idx="3671">
                  <c:v>52.002623333562575</c:v>
                </c:pt>
                <c:pt idx="3672">
                  <c:v>52.002774188289422</c:v>
                </c:pt>
                <c:pt idx="3673">
                  <c:v>52.00286716192268</c:v>
                </c:pt>
                <c:pt idx="3674">
                  <c:v>52.003481062642784</c:v>
                </c:pt>
                <c:pt idx="3675">
                  <c:v>52.005271887757146</c:v>
                </c:pt>
                <c:pt idx="3676">
                  <c:v>52.005325952747768</c:v>
                </c:pt>
                <c:pt idx="3677">
                  <c:v>52.005342495967326</c:v>
                </c:pt>
                <c:pt idx="3678">
                  <c:v>52.006538998800941</c:v>
                </c:pt>
                <c:pt idx="3679">
                  <c:v>52.007721109828985</c:v>
                </c:pt>
                <c:pt idx="3680">
                  <c:v>52.00857388529694</c:v>
                </c:pt>
                <c:pt idx="3681">
                  <c:v>52.01025531832164</c:v>
                </c:pt>
                <c:pt idx="3682">
                  <c:v>52.010291139362153</c:v>
                </c:pt>
                <c:pt idx="3683">
                  <c:v>52.011526538399252</c:v>
                </c:pt>
                <c:pt idx="3684">
                  <c:v>52.011589813249543</c:v>
                </c:pt>
                <c:pt idx="3685">
                  <c:v>52.01340481414703</c:v>
                </c:pt>
                <c:pt idx="3686">
                  <c:v>52.01351280581396</c:v>
                </c:pt>
                <c:pt idx="3687">
                  <c:v>52.013550210077625</c:v>
                </c:pt>
                <c:pt idx="3688">
                  <c:v>52.014008503362682</c:v>
                </c:pt>
                <c:pt idx="3689">
                  <c:v>52.017699878815272</c:v>
                </c:pt>
                <c:pt idx="3690">
                  <c:v>52.017761427731983</c:v>
                </c:pt>
                <c:pt idx="3691">
                  <c:v>52.017908477532266</c:v>
                </c:pt>
                <c:pt idx="3692">
                  <c:v>52.019181260231804</c:v>
                </c:pt>
                <c:pt idx="3693">
                  <c:v>52.019939105335041</c:v>
                </c:pt>
                <c:pt idx="3694">
                  <c:v>52.020630410852355</c:v>
                </c:pt>
                <c:pt idx="3695">
                  <c:v>52.020777797031037</c:v>
                </c:pt>
                <c:pt idx="3696">
                  <c:v>52.02111864906032</c:v>
                </c:pt>
                <c:pt idx="3697">
                  <c:v>52.022998906150008</c:v>
                </c:pt>
                <c:pt idx="3698">
                  <c:v>52.023664094392871</c:v>
                </c:pt>
                <c:pt idx="3699">
                  <c:v>52.024131283280099</c:v>
                </c:pt>
                <c:pt idx="3700">
                  <c:v>52.024171885632846</c:v>
                </c:pt>
                <c:pt idx="3701">
                  <c:v>52.024256110738541</c:v>
                </c:pt>
                <c:pt idx="3702">
                  <c:v>52.02516540629302</c:v>
                </c:pt>
                <c:pt idx="3703">
                  <c:v>52.025326378945181</c:v>
                </c:pt>
                <c:pt idx="3704">
                  <c:v>52.025829837081275</c:v>
                </c:pt>
                <c:pt idx="3705">
                  <c:v>52.028385645160085</c:v>
                </c:pt>
                <c:pt idx="3706">
                  <c:v>52.028627341253951</c:v>
                </c:pt>
                <c:pt idx="3707">
                  <c:v>52.02878712768026</c:v>
                </c:pt>
                <c:pt idx="3708">
                  <c:v>52.02976812083714</c:v>
                </c:pt>
                <c:pt idx="3709">
                  <c:v>52.030615459152358</c:v>
                </c:pt>
                <c:pt idx="3710">
                  <c:v>52.032721246512004</c:v>
                </c:pt>
                <c:pt idx="3711">
                  <c:v>52.034261586744357</c:v>
                </c:pt>
                <c:pt idx="3712">
                  <c:v>52.036002985305274</c:v>
                </c:pt>
                <c:pt idx="3713">
                  <c:v>52.036403741811966</c:v>
                </c:pt>
                <c:pt idx="3714">
                  <c:v>52.038775576365516</c:v>
                </c:pt>
                <c:pt idx="3715">
                  <c:v>52.03973392139735</c:v>
                </c:pt>
                <c:pt idx="3716">
                  <c:v>52.039735921297002</c:v>
                </c:pt>
                <c:pt idx="3717">
                  <c:v>52.040113515996055</c:v>
                </c:pt>
                <c:pt idx="3718">
                  <c:v>52.040236796058977</c:v>
                </c:pt>
                <c:pt idx="3719">
                  <c:v>52.040312877831475</c:v>
                </c:pt>
                <c:pt idx="3720">
                  <c:v>52.040846710686608</c:v>
                </c:pt>
                <c:pt idx="3721">
                  <c:v>52.041028008977719</c:v>
                </c:pt>
                <c:pt idx="3722">
                  <c:v>52.041775578176924</c:v>
                </c:pt>
                <c:pt idx="3723">
                  <c:v>52.042021395008291</c:v>
                </c:pt>
                <c:pt idx="3724">
                  <c:v>52.04225817775707</c:v>
                </c:pt>
                <c:pt idx="3725">
                  <c:v>52.042791369779025</c:v>
                </c:pt>
                <c:pt idx="3726">
                  <c:v>52.043442179263856</c:v>
                </c:pt>
                <c:pt idx="3727">
                  <c:v>52.04396648735338</c:v>
                </c:pt>
                <c:pt idx="3728">
                  <c:v>52.044303715345485</c:v>
                </c:pt>
                <c:pt idx="3729">
                  <c:v>52.044363546044309</c:v>
                </c:pt>
                <c:pt idx="3730">
                  <c:v>52.044494308857281</c:v>
                </c:pt>
                <c:pt idx="3731">
                  <c:v>52.045416171675114</c:v>
                </c:pt>
                <c:pt idx="3732">
                  <c:v>52.045749580451279</c:v>
                </c:pt>
                <c:pt idx="3733">
                  <c:v>52.045814127371528</c:v>
                </c:pt>
                <c:pt idx="3734">
                  <c:v>52.046224362404452</c:v>
                </c:pt>
                <c:pt idx="3735">
                  <c:v>52.04634070722912</c:v>
                </c:pt>
                <c:pt idx="3736">
                  <c:v>52.046473562455972</c:v>
                </c:pt>
                <c:pt idx="3737">
                  <c:v>52.047555134559758</c:v>
                </c:pt>
                <c:pt idx="3738">
                  <c:v>52.050280816621026</c:v>
                </c:pt>
                <c:pt idx="3739">
                  <c:v>52.05165304688532</c:v>
                </c:pt>
                <c:pt idx="3740">
                  <c:v>52.051850079852997</c:v>
                </c:pt>
                <c:pt idx="3741">
                  <c:v>52.052613406554727</c:v>
                </c:pt>
                <c:pt idx="3742">
                  <c:v>52.053011900228995</c:v>
                </c:pt>
                <c:pt idx="3743">
                  <c:v>52.053094563329665</c:v>
                </c:pt>
                <c:pt idx="3744">
                  <c:v>52.053206157985279</c:v>
                </c:pt>
                <c:pt idx="3745">
                  <c:v>52.053656187027123</c:v>
                </c:pt>
                <c:pt idx="3746">
                  <c:v>52.054360192048655</c:v>
                </c:pt>
                <c:pt idx="3747">
                  <c:v>52.054418044245267</c:v>
                </c:pt>
                <c:pt idx="3748">
                  <c:v>52.055056217025118</c:v>
                </c:pt>
                <c:pt idx="3749">
                  <c:v>52.056076198020868</c:v>
                </c:pt>
                <c:pt idx="3750">
                  <c:v>52.056985439924929</c:v>
                </c:pt>
                <c:pt idx="3751">
                  <c:v>52.057161213721201</c:v>
                </c:pt>
                <c:pt idx="3752">
                  <c:v>52.057661920099406</c:v>
                </c:pt>
                <c:pt idx="3753">
                  <c:v>52.057992941285441</c:v>
                </c:pt>
                <c:pt idx="3754">
                  <c:v>52.059285779059771</c:v>
                </c:pt>
                <c:pt idx="3755">
                  <c:v>52.060757092688199</c:v>
                </c:pt>
                <c:pt idx="3756">
                  <c:v>52.060909518147369</c:v>
                </c:pt>
                <c:pt idx="3757">
                  <c:v>52.060920158429155</c:v>
                </c:pt>
                <c:pt idx="3758">
                  <c:v>52.060987830092884</c:v>
                </c:pt>
                <c:pt idx="3759">
                  <c:v>52.061274895763248</c:v>
                </c:pt>
                <c:pt idx="3760">
                  <c:v>52.061785552750173</c:v>
                </c:pt>
                <c:pt idx="3761">
                  <c:v>52.061882314530308</c:v>
                </c:pt>
                <c:pt idx="3762">
                  <c:v>52.063137722241542</c:v>
                </c:pt>
                <c:pt idx="3763">
                  <c:v>52.06315939017874</c:v>
                </c:pt>
                <c:pt idx="3764">
                  <c:v>52.063554122495567</c:v>
                </c:pt>
                <c:pt idx="3765">
                  <c:v>52.064756693146933</c:v>
                </c:pt>
                <c:pt idx="3766">
                  <c:v>52.064900471112274</c:v>
                </c:pt>
                <c:pt idx="3767">
                  <c:v>52.064972454111967</c:v>
                </c:pt>
                <c:pt idx="3768">
                  <c:v>52.065073017513505</c:v>
                </c:pt>
                <c:pt idx="3769">
                  <c:v>52.065751222088359</c:v>
                </c:pt>
                <c:pt idx="3770">
                  <c:v>52.065804096268337</c:v>
                </c:pt>
                <c:pt idx="3771">
                  <c:v>52.066562144049399</c:v>
                </c:pt>
                <c:pt idx="3772">
                  <c:v>52.066807950703563</c:v>
                </c:pt>
                <c:pt idx="3773">
                  <c:v>52.067496849467304</c:v>
                </c:pt>
                <c:pt idx="3774">
                  <c:v>52.069481065505762</c:v>
                </c:pt>
                <c:pt idx="3775">
                  <c:v>52.069584216106136</c:v>
                </c:pt>
                <c:pt idx="3776">
                  <c:v>52.069860705755616</c:v>
                </c:pt>
                <c:pt idx="3777">
                  <c:v>52.069959765134477</c:v>
                </c:pt>
                <c:pt idx="3778">
                  <c:v>52.074528174102305</c:v>
                </c:pt>
                <c:pt idx="3779">
                  <c:v>52.075624103298622</c:v>
                </c:pt>
                <c:pt idx="3780">
                  <c:v>52.075671697795102</c:v>
                </c:pt>
                <c:pt idx="3781">
                  <c:v>52.075956334541914</c:v>
                </c:pt>
                <c:pt idx="3782">
                  <c:v>52.076944382132751</c:v>
                </c:pt>
                <c:pt idx="3783">
                  <c:v>52.078329578510591</c:v>
                </c:pt>
                <c:pt idx="3784">
                  <c:v>52.078573868043883</c:v>
                </c:pt>
                <c:pt idx="3785">
                  <c:v>52.078771390323709</c:v>
                </c:pt>
                <c:pt idx="3786">
                  <c:v>52.079371742749345</c:v>
                </c:pt>
                <c:pt idx="3787">
                  <c:v>52.08166580571347</c:v>
                </c:pt>
                <c:pt idx="3788">
                  <c:v>52.081766793809734</c:v>
                </c:pt>
                <c:pt idx="3789">
                  <c:v>52.082011327506002</c:v>
                </c:pt>
                <c:pt idx="3790">
                  <c:v>52.082158655028039</c:v>
                </c:pt>
                <c:pt idx="3791">
                  <c:v>52.083540760643487</c:v>
                </c:pt>
                <c:pt idx="3792">
                  <c:v>52.083547446943875</c:v>
                </c:pt>
                <c:pt idx="3793">
                  <c:v>52.085195804782252</c:v>
                </c:pt>
                <c:pt idx="3794">
                  <c:v>52.087167223549841</c:v>
                </c:pt>
                <c:pt idx="3795">
                  <c:v>52.08803905855568</c:v>
                </c:pt>
                <c:pt idx="3796">
                  <c:v>52.088282320486108</c:v>
                </c:pt>
                <c:pt idx="3797">
                  <c:v>52.088997535734634</c:v>
                </c:pt>
                <c:pt idx="3798">
                  <c:v>52.089345958137429</c:v>
                </c:pt>
                <c:pt idx="3799">
                  <c:v>52.089784572346986</c:v>
                </c:pt>
                <c:pt idx="3800">
                  <c:v>52.090661159895973</c:v>
                </c:pt>
                <c:pt idx="3801">
                  <c:v>52.091019906462648</c:v>
                </c:pt>
                <c:pt idx="3802">
                  <c:v>52.093237256944342</c:v>
                </c:pt>
                <c:pt idx="3803">
                  <c:v>52.093384834351866</c:v>
                </c:pt>
                <c:pt idx="3804">
                  <c:v>52.094381534081769</c:v>
                </c:pt>
                <c:pt idx="3805">
                  <c:v>52.094643243246203</c:v>
                </c:pt>
                <c:pt idx="3806">
                  <c:v>52.095228734832368</c:v>
                </c:pt>
                <c:pt idx="3807">
                  <c:v>52.097140251523946</c:v>
                </c:pt>
                <c:pt idx="3808">
                  <c:v>52.097289344253525</c:v>
                </c:pt>
                <c:pt idx="3809">
                  <c:v>52.09781708039494</c:v>
                </c:pt>
                <c:pt idx="3810">
                  <c:v>52.098165116466248</c:v>
                </c:pt>
                <c:pt idx="3811">
                  <c:v>52.102181982548437</c:v>
                </c:pt>
                <c:pt idx="3812">
                  <c:v>52.102628529289483</c:v>
                </c:pt>
                <c:pt idx="3813">
                  <c:v>52.103656573253197</c:v>
                </c:pt>
                <c:pt idx="3814">
                  <c:v>52.107379912156041</c:v>
                </c:pt>
                <c:pt idx="3815">
                  <c:v>52.107425051390706</c:v>
                </c:pt>
                <c:pt idx="3816">
                  <c:v>52.108050798006005</c:v>
                </c:pt>
                <c:pt idx="3817">
                  <c:v>52.109332347584697</c:v>
                </c:pt>
                <c:pt idx="3818">
                  <c:v>52.111548604315153</c:v>
                </c:pt>
                <c:pt idx="3819">
                  <c:v>52.112099891350766</c:v>
                </c:pt>
                <c:pt idx="3820">
                  <c:v>52.112216807409013</c:v>
                </c:pt>
                <c:pt idx="3821">
                  <c:v>52.113216049500835</c:v>
                </c:pt>
                <c:pt idx="3822">
                  <c:v>52.113362473062317</c:v>
                </c:pt>
                <c:pt idx="3823">
                  <c:v>52.114763196120464</c:v>
                </c:pt>
                <c:pt idx="3824">
                  <c:v>52.114765505745787</c:v>
                </c:pt>
                <c:pt idx="3825">
                  <c:v>52.115443422245562</c:v>
                </c:pt>
                <c:pt idx="3826">
                  <c:v>52.115542066369791</c:v>
                </c:pt>
                <c:pt idx="3827">
                  <c:v>52.116038637559356</c:v>
                </c:pt>
                <c:pt idx="3828">
                  <c:v>52.118003172716577</c:v>
                </c:pt>
                <c:pt idx="3829">
                  <c:v>52.118552645497793</c:v>
                </c:pt>
                <c:pt idx="3830">
                  <c:v>52.119118067277959</c:v>
                </c:pt>
                <c:pt idx="3831">
                  <c:v>52.119900567503407</c:v>
                </c:pt>
                <c:pt idx="3832">
                  <c:v>52.119903825034271</c:v>
                </c:pt>
                <c:pt idx="3833">
                  <c:v>52.120461963197755</c:v>
                </c:pt>
                <c:pt idx="3834">
                  <c:v>52.121704850297874</c:v>
                </c:pt>
                <c:pt idx="3835">
                  <c:v>52.121999864771013</c:v>
                </c:pt>
                <c:pt idx="3836">
                  <c:v>52.122267703735517</c:v>
                </c:pt>
                <c:pt idx="3837">
                  <c:v>52.124433044185416</c:v>
                </c:pt>
                <c:pt idx="3838">
                  <c:v>52.125845847445191</c:v>
                </c:pt>
                <c:pt idx="3839">
                  <c:v>52.12624733503862</c:v>
                </c:pt>
                <c:pt idx="3840">
                  <c:v>52.126250942763988</c:v>
                </c:pt>
                <c:pt idx="3841">
                  <c:v>52.126539686358498</c:v>
                </c:pt>
                <c:pt idx="3842">
                  <c:v>52.126884316012756</c:v>
                </c:pt>
                <c:pt idx="3843">
                  <c:v>52.127478490112267</c:v>
                </c:pt>
                <c:pt idx="3844">
                  <c:v>52.128638824066662</c:v>
                </c:pt>
                <c:pt idx="3845">
                  <c:v>52.128704943664147</c:v>
                </c:pt>
                <c:pt idx="3846">
                  <c:v>52.128773592284404</c:v>
                </c:pt>
                <c:pt idx="3847">
                  <c:v>52.129207255762566</c:v>
                </c:pt>
                <c:pt idx="3848">
                  <c:v>52.129341885828467</c:v>
                </c:pt>
                <c:pt idx="3849">
                  <c:v>52.1294867767851</c:v>
                </c:pt>
                <c:pt idx="3850">
                  <c:v>52.130100662197364</c:v>
                </c:pt>
                <c:pt idx="3851">
                  <c:v>52.1301581907274</c:v>
                </c:pt>
                <c:pt idx="3852">
                  <c:v>52.131012960776467</c:v>
                </c:pt>
                <c:pt idx="3853">
                  <c:v>52.131463499124237</c:v>
                </c:pt>
                <c:pt idx="3854">
                  <c:v>52.131821915675445</c:v>
                </c:pt>
                <c:pt idx="3855">
                  <c:v>52.132395199063886</c:v>
                </c:pt>
                <c:pt idx="3856">
                  <c:v>52.132679471180495</c:v>
                </c:pt>
                <c:pt idx="3857">
                  <c:v>52.133094576873049</c:v>
                </c:pt>
                <c:pt idx="3858">
                  <c:v>52.135841390309466</c:v>
                </c:pt>
                <c:pt idx="3859">
                  <c:v>52.135854859210994</c:v>
                </c:pt>
                <c:pt idx="3860">
                  <c:v>52.136125977656121</c:v>
                </c:pt>
                <c:pt idx="3861">
                  <c:v>52.136507175171936</c:v>
                </c:pt>
                <c:pt idx="3862">
                  <c:v>52.136573647739091</c:v>
                </c:pt>
                <c:pt idx="3863">
                  <c:v>52.136796621527004</c:v>
                </c:pt>
                <c:pt idx="3864">
                  <c:v>52.137604710737818</c:v>
                </c:pt>
                <c:pt idx="3865">
                  <c:v>52.137862683513532</c:v>
                </c:pt>
                <c:pt idx="3866">
                  <c:v>52.138130291754209</c:v>
                </c:pt>
                <c:pt idx="3867">
                  <c:v>52.138232211800421</c:v>
                </c:pt>
                <c:pt idx="3868">
                  <c:v>52.138383456970267</c:v>
                </c:pt>
                <c:pt idx="3869">
                  <c:v>52.138654134655781</c:v>
                </c:pt>
                <c:pt idx="3870">
                  <c:v>52.138793248760649</c:v>
                </c:pt>
                <c:pt idx="3871">
                  <c:v>52.139827432253156</c:v>
                </c:pt>
                <c:pt idx="3872">
                  <c:v>52.141395015808449</c:v>
                </c:pt>
                <c:pt idx="3873">
                  <c:v>52.141649217836516</c:v>
                </c:pt>
                <c:pt idx="3874">
                  <c:v>52.142205610983716</c:v>
                </c:pt>
                <c:pt idx="3875">
                  <c:v>52.143763666351603</c:v>
                </c:pt>
                <c:pt idx="3876">
                  <c:v>52.143812659826068</c:v>
                </c:pt>
                <c:pt idx="3877">
                  <c:v>52.144164366511284</c:v>
                </c:pt>
                <c:pt idx="3878">
                  <c:v>52.14417091638218</c:v>
                </c:pt>
                <c:pt idx="3879">
                  <c:v>52.145610922208171</c:v>
                </c:pt>
                <c:pt idx="3880">
                  <c:v>52.145707021895547</c:v>
                </c:pt>
                <c:pt idx="3881">
                  <c:v>52.1462048652484</c:v>
                </c:pt>
                <c:pt idx="3882">
                  <c:v>52.146786270945562</c:v>
                </c:pt>
                <c:pt idx="3883">
                  <c:v>52.146837576025533</c:v>
                </c:pt>
                <c:pt idx="3884">
                  <c:v>52.14843857485895</c:v>
                </c:pt>
                <c:pt idx="3885">
                  <c:v>52.149191950736629</c:v>
                </c:pt>
                <c:pt idx="3886">
                  <c:v>52.149408089160382</c:v>
                </c:pt>
                <c:pt idx="3887">
                  <c:v>52.149725166850416</c:v>
                </c:pt>
                <c:pt idx="3888">
                  <c:v>52.150962401184074</c:v>
                </c:pt>
                <c:pt idx="3889">
                  <c:v>52.15101906846764</c:v>
                </c:pt>
                <c:pt idx="3890">
                  <c:v>52.151032914072793</c:v>
                </c:pt>
                <c:pt idx="3891">
                  <c:v>52.151061684377943</c:v>
                </c:pt>
                <c:pt idx="3892">
                  <c:v>52.151105113126114</c:v>
                </c:pt>
                <c:pt idx="3893">
                  <c:v>52.151369551515565</c:v>
                </c:pt>
                <c:pt idx="3894">
                  <c:v>52.151719874486204</c:v>
                </c:pt>
                <c:pt idx="3895">
                  <c:v>52.1527896249954</c:v>
                </c:pt>
                <c:pt idx="3896">
                  <c:v>52.153196312964049</c:v>
                </c:pt>
                <c:pt idx="3897">
                  <c:v>52.153209666982974</c:v>
                </c:pt>
                <c:pt idx="3898">
                  <c:v>52.153520850991818</c:v>
                </c:pt>
                <c:pt idx="3899">
                  <c:v>52.15463057941443</c:v>
                </c:pt>
                <c:pt idx="3900">
                  <c:v>52.154964636522507</c:v>
                </c:pt>
                <c:pt idx="3901">
                  <c:v>52.157901188883393</c:v>
                </c:pt>
                <c:pt idx="3902">
                  <c:v>52.158528124136417</c:v>
                </c:pt>
                <c:pt idx="3903">
                  <c:v>52.159074636902638</c:v>
                </c:pt>
                <c:pt idx="3904">
                  <c:v>52.159569767154487</c:v>
                </c:pt>
                <c:pt idx="3905">
                  <c:v>52.160255781156032</c:v>
                </c:pt>
                <c:pt idx="3906">
                  <c:v>52.160285236674163</c:v>
                </c:pt>
                <c:pt idx="3907">
                  <c:v>52.160400956995602</c:v>
                </c:pt>
                <c:pt idx="3908">
                  <c:v>52.160827829005399</c:v>
                </c:pt>
                <c:pt idx="3909">
                  <c:v>52.16084730620733</c:v>
                </c:pt>
                <c:pt idx="3910">
                  <c:v>52.161907540646737</c:v>
                </c:pt>
                <c:pt idx="3911">
                  <c:v>52.162450771557474</c:v>
                </c:pt>
                <c:pt idx="3912">
                  <c:v>52.163090756640919</c:v>
                </c:pt>
                <c:pt idx="3913">
                  <c:v>52.16374886536132</c:v>
                </c:pt>
                <c:pt idx="3914">
                  <c:v>52.16387075505488</c:v>
                </c:pt>
                <c:pt idx="3915">
                  <c:v>52.167135626533366</c:v>
                </c:pt>
                <c:pt idx="3916">
                  <c:v>52.167651165885182</c:v>
                </c:pt>
                <c:pt idx="3917">
                  <c:v>52.167884550132541</c:v>
                </c:pt>
                <c:pt idx="3918">
                  <c:v>52.16851669191341</c:v>
                </c:pt>
                <c:pt idx="3919">
                  <c:v>52.169308541871089</c:v>
                </c:pt>
                <c:pt idx="3920">
                  <c:v>52.169469586479856</c:v>
                </c:pt>
                <c:pt idx="3921">
                  <c:v>52.169590933591216</c:v>
                </c:pt>
                <c:pt idx="3922">
                  <c:v>52.16980206354831</c:v>
                </c:pt>
                <c:pt idx="3923">
                  <c:v>52.170925580259357</c:v>
                </c:pt>
                <c:pt idx="3924">
                  <c:v>52.17106468023006</c:v>
                </c:pt>
                <c:pt idx="3925">
                  <c:v>52.171227891679628</c:v>
                </c:pt>
                <c:pt idx="3926">
                  <c:v>52.171858497373492</c:v>
                </c:pt>
                <c:pt idx="3927">
                  <c:v>52.172911340102978</c:v>
                </c:pt>
                <c:pt idx="3928">
                  <c:v>52.173119438060994</c:v>
                </c:pt>
                <c:pt idx="3929">
                  <c:v>52.174147129368293</c:v>
                </c:pt>
                <c:pt idx="3930">
                  <c:v>52.174367486266632</c:v>
                </c:pt>
                <c:pt idx="3931">
                  <c:v>52.175277795655305</c:v>
                </c:pt>
                <c:pt idx="3932">
                  <c:v>52.175635337396031</c:v>
                </c:pt>
                <c:pt idx="3933">
                  <c:v>52.176074087854786</c:v>
                </c:pt>
                <c:pt idx="3934">
                  <c:v>52.176121240034604</c:v>
                </c:pt>
                <c:pt idx="3935">
                  <c:v>52.176622977295274</c:v>
                </c:pt>
                <c:pt idx="3936">
                  <c:v>52.176686465605563</c:v>
                </c:pt>
                <c:pt idx="3937">
                  <c:v>52.177740911082523</c:v>
                </c:pt>
                <c:pt idx="3938">
                  <c:v>52.177898176946009</c:v>
                </c:pt>
                <c:pt idx="3939">
                  <c:v>52.17804199335005</c:v>
                </c:pt>
                <c:pt idx="3940">
                  <c:v>52.179126270908107</c:v>
                </c:pt>
                <c:pt idx="3941">
                  <c:v>52.181434214676131</c:v>
                </c:pt>
                <c:pt idx="3942">
                  <c:v>52.181740294240221</c:v>
                </c:pt>
                <c:pt idx="3943">
                  <c:v>52.182395726072869</c:v>
                </c:pt>
                <c:pt idx="3944">
                  <c:v>52.182646420126943</c:v>
                </c:pt>
                <c:pt idx="3945">
                  <c:v>52.183020653409955</c:v>
                </c:pt>
                <c:pt idx="3946">
                  <c:v>52.183311535624142</c:v>
                </c:pt>
                <c:pt idx="3947">
                  <c:v>52.184047339645026</c:v>
                </c:pt>
                <c:pt idx="3948">
                  <c:v>52.184311909283863</c:v>
                </c:pt>
                <c:pt idx="3949">
                  <c:v>52.184340787984503</c:v>
                </c:pt>
                <c:pt idx="3950">
                  <c:v>52.184890426595274</c:v>
                </c:pt>
                <c:pt idx="3951">
                  <c:v>52.185244719285848</c:v>
                </c:pt>
                <c:pt idx="3952">
                  <c:v>52.186989268322939</c:v>
                </c:pt>
                <c:pt idx="3953">
                  <c:v>52.18722726589283</c:v>
                </c:pt>
                <c:pt idx="3954">
                  <c:v>52.187243111903442</c:v>
                </c:pt>
                <c:pt idx="3955">
                  <c:v>52.188552044198708</c:v>
                </c:pt>
                <c:pt idx="3956">
                  <c:v>52.188783979868361</c:v>
                </c:pt>
                <c:pt idx="3957">
                  <c:v>52.189639932866186</c:v>
                </c:pt>
                <c:pt idx="3958">
                  <c:v>52.189813114260041</c:v>
                </c:pt>
                <c:pt idx="3959">
                  <c:v>52.190124558285731</c:v>
                </c:pt>
                <c:pt idx="3960">
                  <c:v>52.190207236647012</c:v>
                </c:pt>
                <c:pt idx="3961">
                  <c:v>52.190303322002151</c:v>
                </c:pt>
                <c:pt idx="3962">
                  <c:v>52.190603051537259</c:v>
                </c:pt>
                <c:pt idx="3963">
                  <c:v>52.190836911215804</c:v>
                </c:pt>
                <c:pt idx="3964">
                  <c:v>52.192170967167549</c:v>
                </c:pt>
                <c:pt idx="3965">
                  <c:v>52.195102565251268</c:v>
                </c:pt>
                <c:pt idx="3966">
                  <c:v>52.195458189010864</c:v>
                </c:pt>
                <c:pt idx="3967">
                  <c:v>52.196676339305085</c:v>
                </c:pt>
                <c:pt idx="3968">
                  <c:v>52.19709517239221</c:v>
                </c:pt>
                <c:pt idx="3969">
                  <c:v>52.197622754324364</c:v>
                </c:pt>
                <c:pt idx="3970">
                  <c:v>52.198855347828015</c:v>
                </c:pt>
                <c:pt idx="3971">
                  <c:v>52.199068831666786</c:v>
                </c:pt>
                <c:pt idx="3972">
                  <c:v>52.199291598962645</c:v>
                </c:pt>
                <c:pt idx="3973">
                  <c:v>52.199322196568446</c:v>
                </c:pt>
                <c:pt idx="3974">
                  <c:v>52.199481247215552</c:v>
                </c:pt>
                <c:pt idx="3975">
                  <c:v>52.200125320134141</c:v>
                </c:pt>
                <c:pt idx="3976">
                  <c:v>52.200360616840769</c:v>
                </c:pt>
                <c:pt idx="3977">
                  <c:v>52.201113064796694</c:v>
                </c:pt>
                <c:pt idx="3978">
                  <c:v>52.201708261280068</c:v>
                </c:pt>
                <c:pt idx="3979">
                  <c:v>52.201948032891814</c:v>
                </c:pt>
                <c:pt idx="3980">
                  <c:v>52.202211264539464</c:v>
                </c:pt>
                <c:pt idx="3981">
                  <c:v>52.202221722974073</c:v>
                </c:pt>
                <c:pt idx="3982">
                  <c:v>52.202265199915516</c:v>
                </c:pt>
                <c:pt idx="3983">
                  <c:v>52.202334185541979</c:v>
                </c:pt>
                <c:pt idx="3984">
                  <c:v>52.202543924899338</c:v>
                </c:pt>
                <c:pt idx="3985">
                  <c:v>52.202938570687692</c:v>
                </c:pt>
                <c:pt idx="3986">
                  <c:v>52.203458254325568</c:v>
                </c:pt>
                <c:pt idx="3987">
                  <c:v>52.20373286298264</c:v>
                </c:pt>
                <c:pt idx="3988">
                  <c:v>52.203791830036934</c:v>
                </c:pt>
                <c:pt idx="3989">
                  <c:v>52.204672244693178</c:v>
                </c:pt>
                <c:pt idx="3990">
                  <c:v>52.205362182921029</c:v>
                </c:pt>
                <c:pt idx="3991">
                  <c:v>52.205735810708077</c:v>
                </c:pt>
                <c:pt idx="3992">
                  <c:v>52.206197343523996</c:v>
                </c:pt>
                <c:pt idx="3993">
                  <c:v>52.206258187054772</c:v>
                </c:pt>
                <c:pt idx="3994">
                  <c:v>52.207137593288202</c:v>
                </c:pt>
                <c:pt idx="3995">
                  <c:v>52.207741981664782</c:v>
                </c:pt>
                <c:pt idx="3996">
                  <c:v>52.208059065799276</c:v>
                </c:pt>
                <c:pt idx="3997">
                  <c:v>52.208271029226381</c:v>
                </c:pt>
                <c:pt idx="3998">
                  <c:v>52.208583755139074</c:v>
                </c:pt>
                <c:pt idx="3999">
                  <c:v>52.209220373259896</c:v>
                </c:pt>
                <c:pt idx="4000">
                  <c:v>52.20959407952229</c:v>
                </c:pt>
                <c:pt idx="4001">
                  <c:v>52.210921442218464</c:v>
                </c:pt>
                <c:pt idx="4002">
                  <c:v>52.211846282113804</c:v>
                </c:pt>
                <c:pt idx="4003">
                  <c:v>52.21197148522706</c:v>
                </c:pt>
                <c:pt idx="4004">
                  <c:v>52.211978743328721</c:v>
                </c:pt>
                <c:pt idx="4005">
                  <c:v>52.212673366013533</c:v>
                </c:pt>
                <c:pt idx="4006">
                  <c:v>52.213226176105444</c:v>
                </c:pt>
                <c:pt idx="4007">
                  <c:v>52.214900669324635</c:v>
                </c:pt>
                <c:pt idx="4008">
                  <c:v>52.215645872955491</c:v>
                </c:pt>
                <c:pt idx="4009">
                  <c:v>52.216136616702599</c:v>
                </c:pt>
                <c:pt idx="4010">
                  <c:v>52.217502126110993</c:v>
                </c:pt>
                <c:pt idx="4011">
                  <c:v>52.219477040549364</c:v>
                </c:pt>
                <c:pt idx="4012">
                  <c:v>52.220249142212431</c:v>
                </c:pt>
                <c:pt idx="4013">
                  <c:v>52.221845218871735</c:v>
                </c:pt>
                <c:pt idx="4014">
                  <c:v>52.222428262127821</c:v>
                </c:pt>
                <c:pt idx="4015">
                  <c:v>52.222698296152664</c:v>
                </c:pt>
                <c:pt idx="4016">
                  <c:v>52.223344695592886</c:v>
                </c:pt>
                <c:pt idx="4017">
                  <c:v>52.223975102742692</c:v>
                </c:pt>
                <c:pt idx="4018">
                  <c:v>52.224940397206623</c:v>
                </c:pt>
                <c:pt idx="4019">
                  <c:v>52.225279368506136</c:v>
                </c:pt>
                <c:pt idx="4020">
                  <c:v>52.227503452485216</c:v>
                </c:pt>
                <c:pt idx="4021">
                  <c:v>52.227944551834966</c:v>
                </c:pt>
                <c:pt idx="4022">
                  <c:v>52.229055706356966</c:v>
                </c:pt>
                <c:pt idx="4023">
                  <c:v>52.229404480020229</c:v>
                </c:pt>
                <c:pt idx="4024">
                  <c:v>52.229653994079541</c:v>
                </c:pt>
                <c:pt idx="4025">
                  <c:v>52.230788289518301</c:v>
                </c:pt>
                <c:pt idx="4026">
                  <c:v>52.230793186791125</c:v>
                </c:pt>
                <c:pt idx="4027">
                  <c:v>52.231078036770633</c:v>
                </c:pt>
                <c:pt idx="4028">
                  <c:v>52.232063718064694</c:v>
                </c:pt>
                <c:pt idx="4029">
                  <c:v>52.232953890964843</c:v>
                </c:pt>
                <c:pt idx="4030">
                  <c:v>52.233947961374739</c:v>
                </c:pt>
                <c:pt idx="4031">
                  <c:v>52.235653175806924</c:v>
                </c:pt>
                <c:pt idx="4032">
                  <c:v>52.236817415184809</c:v>
                </c:pt>
                <c:pt idx="4033">
                  <c:v>52.237305429007236</c:v>
                </c:pt>
                <c:pt idx="4034">
                  <c:v>52.237328134218693</c:v>
                </c:pt>
                <c:pt idx="4035">
                  <c:v>52.239521804012846</c:v>
                </c:pt>
                <c:pt idx="4036">
                  <c:v>52.239854967963119</c:v>
                </c:pt>
                <c:pt idx="4037">
                  <c:v>52.239858083201653</c:v>
                </c:pt>
                <c:pt idx="4038">
                  <c:v>52.24037153551285</c:v>
                </c:pt>
                <c:pt idx="4039">
                  <c:v>52.240397523771463</c:v>
                </c:pt>
                <c:pt idx="4040">
                  <c:v>52.240971002928632</c:v>
                </c:pt>
                <c:pt idx="4041">
                  <c:v>52.241200024298671</c:v>
                </c:pt>
                <c:pt idx="4042">
                  <c:v>52.24122710946709</c:v>
                </c:pt>
                <c:pt idx="4043">
                  <c:v>52.241366472915196</c:v>
                </c:pt>
                <c:pt idx="4044">
                  <c:v>52.242006840370777</c:v>
                </c:pt>
                <c:pt idx="4045">
                  <c:v>52.242773022092095</c:v>
                </c:pt>
                <c:pt idx="4046">
                  <c:v>52.243066011253589</c:v>
                </c:pt>
                <c:pt idx="4047">
                  <c:v>52.243816355973685</c:v>
                </c:pt>
                <c:pt idx="4048">
                  <c:v>52.244961140020955</c:v>
                </c:pt>
                <c:pt idx="4049">
                  <c:v>52.245095334540189</c:v>
                </c:pt>
                <c:pt idx="4050">
                  <c:v>52.246020650090962</c:v>
                </c:pt>
                <c:pt idx="4051">
                  <c:v>52.246279037861612</c:v>
                </c:pt>
                <c:pt idx="4052">
                  <c:v>52.249066185483144</c:v>
                </c:pt>
                <c:pt idx="4053">
                  <c:v>52.249156470146083</c:v>
                </c:pt>
                <c:pt idx="4054">
                  <c:v>52.250630387945257</c:v>
                </c:pt>
                <c:pt idx="4055">
                  <c:v>52.252049849333723</c:v>
                </c:pt>
                <c:pt idx="4056">
                  <c:v>52.252172049285292</c:v>
                </c:pt>
                <c:pt idx="4057">
                  <c:v>52.25282657693738</c:v>
                </c:pt>
                <c:pt idx="4058">
                  <c:v>52.252838834885168</c:v>
                </c:pt>
                <c:pt idx="4059">
                  <c:v>52.252933477545071</c:v>
                </c:pt>
                <c:pt idx="4060">
                  <c:v>52.253730579991888</c:v>
                </c:pt>
                <c:pt idx="4061">
                  <c:v>52.253819501724479</c:v>
                </c:pt>
                <c:pt idx="4062">
                  <c:v>52.254333009898623</c:v>
                </c:pt>
                <c:pt idx="4063">
                  <c:v>52.254538116549817</c:v>
                </c:pt>
                <c:pt idx="4064">
                  <c:v>52.254607484994764</c:v>
                </c:pt>
                <c:pt idx="4065">
                  <c:v>52.255231468767924</c:v>
                </c:pt>
                <c:pt idx="4066">
                  <c:v>52.255855188578813</c:v>
                </c:pt>
                <c:pt idx="4067">
                  <c:v>52.256953136976577</c:v>
                </c:pt>
                <c:pt idx="4068">
                  <c:v>52.257009620080453</c:v>
                </c:pt>
                <c:pt idx="4069">
                  <c:v>52.257547008724877</c:v>
                </c:pt>
                <c:pt idx="4070">
                  <c:v>52.258575077383277</c:v>
                </c:pt>
                <c:pt idx="4071">
                  <c:v>52.258852034640157</c:v>
                </c:pt>
                <c:pt idx="4072">
                  <c:v>52.25931530432814</c:v>
                </c:pt>
                <c:pt idx="4073">
                  <c:v>52.259315626423366</c:v>
                </c:pt>
                <c:pt idx="4074">
                  <c:v>52.259438574181154</c:v>
                </c:pt>
                <c:pt idx="4075">
                  <c:v>52.260033414089136</c:v>
                </c:pt>
                <c:pt idx="4076">
                  <c:v>52.261639502319568</c:v>
                </c:pt>
                <c:pt idx="4077">
                  <c:v>52.261875400277958</c:v>
                </c:pt>
                <c:pt idx="4078">
                  <c:v>52.262017941497902</c:v>
                </c:pt>
                <c:pt idx="4079">
                  <c:v>52.26253310635289</c:v>
                </c:pt>
                <c:pt idx="4080">
                  <c:v>52.26265581526809</c:v>
                </c:pt>
                <c:pt idx="4081">
                  <c:v>52.262673808877786</c:v>
                </c:pt>
                <c:pt idx="4082">
                  <c:v>52.263275601484104</c:v>
                </c:pt>
                <c:pt idx="4083">
                  <c:v>52.2636078993336</c:v>
                </c:pt>
                <c:pt idx="4084">
                  <c:v>52.26402457001354</c:v>
                </c:pt>
                <c:pt idx="4085">
                  <c:v>52.264674963220401</c:v>
                </c:pt>
                <c:pt idx="4086">
                  <c:v>52.265516359438905</c:v>
                </c:pt>
                <c:pt idx="4087">
                  <c:v>52.265987305323868</c:v>
                </c:pt>
                <c:pt idx="4088">
                  <c:v>52.266964850911677</c:v>
                </c:pt>
                <c:pt idx="4089">
                  <c:v>52.266996902948208</c:v>
                </c:pt>
                <c:pt idx="4090">
                  <c:v>52.267864536859967</c:v>
                </c:pt>
                <c:pt idx="4091">
                  <c:v>52.2687857954215</c:v>
                </c:pt>
                <c:pt idx="4092">
                  <c:v>52.269622376839038</c:v>
                </c:pt>
                <c:pt idx="4093">
                  <c:v>52.269942744060742</c:v>
                </c:pt>
                <c:pt idx="4094">
                  <c:v>52.270787006768863</c:v>
                </c:pt>
                <c:pt idx="4095">
                  <c:v>52.271456159191885</c:v>
                </c:pt>
                <c:pt idx="4096">
                  <c:v>52.271806424416539</c:v>
                </c:pt>
                <c:pt idx="4097">
                  <c:v>52.27183216501038</c:v>
                </c:pt>
                <c:pt idx="4098">
                  <c:v>52.272420259064177</c:v>
                </c:pt>
                <c:pt idx="4099">
                  <c:v>52.272614913099197</c:v>
                </c:pt>
                <c:pt idx="4100">
                  <c:v>52.27575447307278</c:v>
                </c:pt>
                <c:pt idx="4101">
                  <c:v>52.276372739241737</c:v>
                </c:pt>
                <c:pt idx="4102">
                  <c:v>52.27657105392661</c:v>
                </c:pt>
                <c:pt idx="4103">
                  <c:v>52.277531876532663</c:v>
                </c:pt>
                <c:pt idx="4104">
                  <c:v>52.278360680042937</c:v>
                </c:pt>
                <c:pt idx="4105">
                  <c:v>52.278547566637585</c:v>
                </c:pt>
                <c:pt idx="4106">
                  <c:v>52.279563603224162</c:v>
                </c:pt>
                <c:pt idx="4107">
                  <c:v>52.27971693105966</c:v>
                </c:pt>
                <c:pt idx="4108">
                  <c:v>52.281186217408454</c:v>
                </c:pt>
                <c:pt idx="4109">
                  <c:v>52.282466975583141</c:v>
                </c:pt>
                <c:pt idx="4110">
                  <c:v>52.282761888422577</c:v>
                </c:pt>
                <c:pt idx="4111">
                  <c:v>52.282766973736344</c:v>
                </c:pt>
                <c:pt idx="4112">
                  <c:v>52.284225774822026</c:v>
                </c:pt>
                <c:pt idx="4113">
                  <c:v>52.284794246378176</c:v>
                </c:pt>
                <c:pt idx="4114">
                  <c:v>52.285029348683096</c:v>
                </c:pt>
                <c:pt idx="4115">
                  <c:v>52.285471555067396</c:v>
                </c:pt>
                <c:pt idx="4116">
                  <c:v>52.28573322782286</c:v>
                </c:pt>
                <c:pt idx="4117">
                  <c:v>52.285903250855505</c:v>
                </c:pt>
                <c:pt idx="4118">
                  <c:v>52.28726003063754</c:v>
                </c:pt>
                <c:pt idx="4119">
                  <c:v>52.287573613139202</c:v>
                </c:pt>
                <c:pt idx="4120">
                  <c:v>52.287949352271582</c:v>
                </c:pt>
                <c:pt idx="4121">
                  <c:v>52.289199203578185</c:v>
                </c:pt>
                <c:pt idx="4122">
                  <c:v>52.290345818503248</c:v>
                </c:pt>
                <c:pt idx="4123">
                  <c:v>52.290450963973029</c:v>
                </c:pt>
                <c:pt idx="4124">
                  <c:v>52.29094137716146</c:v>
                </c:pt>
                <c:pt idx="4125">
                  <c:v>52.291342359446737</c:v>
                </c:pt>
                <c:pt idx="4126">
                  <c:v>52.291488550979111</c:v>
                </c:pt>
                <c:pt idx="4127">
                  <c:v>52.291972536446707</c:v>
                </c:pt>
                <c:pt idx="4128">
                  <c:v>52.292730720357476</c:v>
                </c:pt>
                <c:pt idx="4129">
                  <c:v>52.293073556202273</c:v>
                </c:pt>
                <c:pt idx="4130">
                  <c:v>52.293396961078322</c:v>
                </c:pt>
                <c:pt idx="4131">
                  <c:v>52.293527060294707</c:v>
                </c:pt>
                <c:pt idx="4132">
                  <c:v>52.293874434124497</c:v>
                </c:pt>
                <c:pt idx="4133">
                  <c:v>52.294143826877942</c:v>
                </c:pt>
                <c:pt idx="4134">
                  <c:v>52.294412980118508</c:v>
                </c:pt>
                <c:pt idx="4135">
                  <c:v>52.294485157653824</c:v>
                </c:pt>
                <c:pt idx="4136">
                  <c:v>52.294558241043426</c:v>
                </c:pt>
                <c:pt idx="4137">
                  <c:v>52.294847009037561</c:v>
                </c:pt>
                <c:pt idx="4138">
                  <c:v>52.294944487455936</c:v>
                </c:pt>
                <c:pt idx="4139">
                  <c:v>52.295128109692655</c:v>
                </c:pt>
                <c:pt idx="4140">
                  <c:v>52.296262536966537</c:v>
                </c:pt>
                <c:pt idx="4141">
                  <c:v>52.29740397827954</c:v>
                </c:pt>
                <c:pt idx="4142">
                  <c:v>52.30199902042655</c:v>
                </c:pt>
                <c:pt idx="4143">
                  <c:v>52.302654993211803</c:v>
                </c:pt>
                <c:pt idx="4144">
                  <c:v>52.303088165479537</c:v>
                </c:pt>
                <c:pt idx="4145">
                  <c:v>52.30504587338811</c:v>
                </c:pt>
                <c:pt idx="4146">
                  <c:v>52.305877665938795</c:v>
                </c:pt>
                <c:pt idx="4147">
                  <c:v>52.306701099440822</c:v>
                </c:pt>
                <c:pt idx="4148">
                  <c:v>52.307220196956358</c:v>
                </c:pt>
                <c:pt idx="4149">
                  <c:v>52.307342241836217</c:v>
                </c:pt>
                <c:pt idx="4150">
                  <c:v>52.307545773544263</c:v>
                </c:pt>
                <c:pt idx="4151">
                  <c:v>52.307703127418513</c:v>
                </c:pt>
                <c:pt idx="4152">
                  <c:v>52.309126603746314</c:v>
                </c:pt>
                <c:pt idx="4153">
                  <c:v>52.309697740839106</c:v>
                </c:pt>
                <c:pt idx="4154">
                  <c:v>52.310560081851463</c:v>
                </c:pt>
                <c:pt idx="4155">
                  <c:v>52.310905999456729</c:v>
                </c:pt>
                <c:pt idx="4156">
                  <c:v>52.311372428104995</c:v>
                </c:pt>
                <c:pt idx="4157">
                  <c:v>52.311965580209659</c:v>
                </c:pt>
                <c:pt idx="4158">
                  <c:v>52.312185691626368</c:v>
                </c:pt>
                <c:pt idx="4159">
                  <c:v>52.31236243336113</c:v>
                </c:pt>
                <c:pt idx="4160">
                  <c:v>52.312871100900679</c:v>
                </c:pt>
                <c:pt idx="4161">
                  <c:v>52.313769749399569</c:v>
                </c:pt>
                <c:pt idx="4162">
                  <c:v>52.314088748171208</c:v>
                </c:pt>
                <c:pt idx="4163">
                  <c:v>52.314139050178568</c:v>
                </c:pt>
                <c:pt idx="4164">
                  <c:v>52.315008405228902</c:v>
                </c:pt>
                <c:pt idx="4165">
                  <c:v>52.315140837006943</c:v>
                </c:pt>
                <c:pt idx="4166">
                  <c:v>52.315421724465317</c:v>
                </c:pt>
                <c:pt idx="4167">
                  <c:v>52.315916840857582</c:v>
                </c:pt>
                <c:pt idx="4168">
                  <c:v>52.31630932191888</c:v>
                </c:pt>
                <c:pt idx="4169">
                  <c:v>52.316774219275551</c:v>
                </c:pt>
                <c:pt idx="4170">
                  <c:v>52.317305747610014</c:v>
                </c:pt>
                <c:pt idx="4171">
                  <c:v>52.317872450035679</c:v>
                </c:pt>
                <c:pt idx="4172">
                  <c:v>52.318978609018764</c:v>
                </c:pt>
                <c:pt idx="4173">
                  <c:v>52.320666380794528</c:v>
                </c:pt>
                <c:pt idx="4174">
                  <c:v>52.320784781128005</c:v>
                </c:pt>
                <c:pt idx="4175">
                  <c:v>52.321867386034818</c:v>
                </c:pt>
                <c:pt idx="4176">
                  <c:v>52.321969843404482</c:v>
                </c:pt>
                <c:pt idx="4177">
                  <c:v>52.322418659639077</c:v>
                </c:pt>
                <c:pt idx="4178">
                  <c:v>52.322569574819447</c:v>
                </c:pt>
                <c:pt idx="4179">
                  <c:v>52.322584806896472</c:v>
                </c:pt>
                <c:pt idx="4180">
                  <c:v>52.322966751362266</c:v>
                </c:pt>
                <c:pt idx="4181">
                  <c:v>52.323013404092237</c:v>
                </c:pt>
                <c:pt idx="4182">
                  <c:v>52.323364825573691</c:v>
                </c:pt>
                <c:pt idx="4183">
                  <c:v>52.323393202646756</c:v>
                </c:pt>
                <c:pt idx="4184">
                  <c:v>52.323447940180074</c:v>
                </c:pt>
                <c:pt idx="4185">
                  <c:v>52.323800345309806</c:v>
                </c:pt>
                <c:pt idx="4186">
                  <c:v>52.32408887236739</c:v>
                </c:pt>
                <c:pt idx="4187">
                  <c:v>52.324459937590774</c:v>
                </c:pt>
                <c:pt idx="4188">
                  <c:v>52.32518046047003</c:v>
                </c:pt>
                <c:pt idx="4189">
                  <c:v>52.326319509201149</c:v>
                </c:pt>
                <c:pt idx="4190">
                  <c:v>52.326515631007837</c:v>
                </c:pt>
                <c:pt idx="4191">
                  <c:v>52.327174068921607</c:v>
                </c:pt>
                <c:pt idx="4192">
                  <c:v>52.327208881633133</c:v>
                </c:pt>
                <c:pt idx="4193">
                  <c:v>52.327230829814631</c:v>
                </c:pt>
                <c:pt idx="4194">
                  <c:v>52.327347370375634</c:v>
                </c:pt>
                <c:pt idx="4195">
                  <c:v>52.327503094176251</c:v>
                </c:pt>
                <c:pt idx="4196">
                  <c:v>52.327741888950655</c:v>
                </c:pt>
                <c:pt idx="4197">
                  <c:v>52.327995975442917</c:v>
                </c:pt>
                <c:pt idx="4198">
                  <c:v>52.328234580274831</c:v>
                </c:pt>
                <c:pt idx="4199">
                  <c:v>52.328342242201529</c:v>
                </c:pt>
                <c:pt idx="4200">
                  <c:v>52.329161413484016</c:v>
                </c:pt>
                <c:pt idx="4201">
                  <c:v>52.329890146005326</c:v>
                </c:pt>
                <c:pt idx="4202">
                  <c:v>52.329992835979475</c:v>
                </c:pt>
                <c:pt idx="4203">
                  <c:v>52.331402237546428</c:v>
                </c:pt>
                <c:pt idx="4204">
                  <c:v>52.33145281221762</c:v>
                </c:pt>
                <c:pt idx="4205">
                  <c:v>52.33174168399939</c:v>
                </c:pt>
                <c:pt idx="4206">
                  <c:v>52.332250716047639</c:v>
                </c:pt>
                <c:pt idx="4207">
                  <c:v>52.333413645367209</c:v>
                </c:pt>
                <c:pt idx="4208">
                  <c:v>52.333734767743564</c:v>
                </c:pt>
                <c:pt idx="4209">
                  <c:v>52.333991195667402</c:v>
                </c:pt>
                <c:pt idx="4210">
                  <c:v>52.334279115164513</c:v>
                </c:pt>
                <c:pt idx="4211">
                  <c:v>52.334339245087904</c:v>
                </c:pt>
                <c:pt idx="4212">
                  <c:v>52.33449069653318</c:v>
                </c:pt>
                <c:pt idx="4213">
                  <c:v>52.335019327049324</c:v>
                </c:pt>
                <c:pt idx="4214">
                  <c:v>52.33520234460304</c:v>
                </c:pt>
                <c:pt idx="4215">
                  <c:v>52.336220948553262</c:v>
                </c:pt>
                <c:pt idx="4216">
                  <c:v>52.336327270102068</c:v>
                </c:pt>
                <c:pt idx="4217">
                  <c:v>52.336529612365837</c:v>
                </c:pt>
                <c:pt idx="4218">
                  <c:v>52.337261443811514</c:v>
                </c:pt>
                <c:pt idx="4219">
                  <c:v>52.337585708440038</c:v>
                </c:pt>
                <c:pt idx="4220">
                  <c:v>52.337775516677667</c:v>
                </c:pt>
                <c:pt idx="4221">
                  <c:v>52.337963159903943</c:v>
                </c:pt>
                <c:pt idx="4222">
                  <c:v>52.33880737410653</c:v>
                </c:pt>
                <c:pt idx="4223">
                  <c:v>52.338824829286303</c:v>
                </c:pt>
                <c:pt idx="4224">
                  <c:v>52.340106770423397</c:v>
                </c:pt>
                <c:pt idx="4225">
                  <c:v>52.340171254707919</c:v>
                </c:pt>
                <c:pt idx="4226">
                  <c:v>52.341044090284917</c:v>
                </c:pt>
                <c:pt idx="4227">
                  <c:v>52.341384114766974</c:v>
                </c:pt>
                <c:pt idx="4228">
                  <c:v>52.341763405331704</c:v>
                </c:pt>
                <c:pt idx="4229">
                  <c:v>52.341953490975172</c:v>
                </c:pt>
                <c:pt idx="4230">
                  <c:v>52.342748009224174</c:v>
                </c:pt>
                <c:pt idx="4231">
                  <c:v>52.342753339401469</c:v>
                </c:pt>
                <c:pt idx="4232">
                  <c:v>52.344638014984973</c:v>
                </c:pt>
                <c:pt idx="4233">
                  <c:v>52.345000010501074</c:v>
                </c:pt>
                <c:pt idx="4234">
                  <c:v>52.34525497292217</c:v>
                </c:pt>
                <c:pt idx="4235">
                  <c:v>52.345654694287354</c:v>
                </c:pt>
                <c:pt idx="4236">
                  <c:v>52.346309749352208</c:v>
                </c:pt>
                <c:pt idx="4237">
                  <c:v>52.346314615885994</c:v>
                </c:pt>
                <c:pt idx="4238">
                  <c:v>52.346500856588811</c:v>
                </c:pt>
                <c:pt idx="4239">
                  <c:v>52.348059341002283</c:v>
                </c:pt>
                <c:pt idx="4240">
                  <c:v>52.348317148909651</c:v>
                </c:pt>
                <c:pt idx="4241">
                  <c:v>52.348455636988724</c:v>
                </c:pt>
                <c:pt idx="4242">
                  <c:v>52.349025584872116</c:v>
                </c:pt>
                <c:pt idx="4243">
                  <c:v>52.349415097767086</c:v>
                </c:pt>
                <c:pt idx="4244">
                  <c:v>52.349995550085517</c:v>
                </c:pt>
                <c:pt idx="4245">
                  <c:v>52.350322000409591</c:v>
                </c:pt>
                <c:pt idx="4246">
                  <c:v>52.350668146659309</c:v>
                </c:pt>
                <c:pt idx="4247">
                  <c:v>52.351467968674577</c:v>
                </c:pt>
                <c:pt idx="4248">
                  <c:v>52.351963799090861</c:v>
                </c:pt>
                <c:pt idx="4249">
                  <c:v>52.353018484777238</c:v>
                </c:pt>
                <c:pt idx="4250">
                  <c:v>52.353495253444905</c:v>
                </c:pt>
                <c:pt idx="4251">
                  <c:v>52.353508649705816</c:v>
                </c:pt>
                <c:pt idx="4252">
                  <c:v>52.354299555850233</c:v>
                </c:pt>
                <c:pt idx="4253">
                  <c:v>52.354793997464682</c:v>
                </c:pt>
                <c:pt idx="4254">
                  <c:v>52.355026555503223</c:v>
                </c:pt>
                <c:pt idx="4255">
                  <c:v>52.355346018827333</c:v>
                </c:pt>
                <c:pt idx="4256">
                  <c:v>52.355992251772449</c:v>
                </c:pt>
                <c:pt idx="4257">
                  <c:v>52.356542244433214</c:v>
                </c:pt>
                <c:pt idx="4258">
                  <c:v>52.35714590462451</c:v>
                </c:pt>
                <c:pt idx="4259">
                  <c:v>52.358504805731428</c:v>
                </c:pt>
                <c:pt idx="4260">
                  <c:v>52.35971352928469</c:v>
                </c:pt>
                <c:pt idx="4261">
                  <c:v>52.360235226937213</c:v>
                </c:pt>
                <c:pt idx="4262">
                  <c:v>52.360962529943102</c:v>
                </c:pt>
                <c:pt idx="4263">
                  <c:v>52.361353879173308</c:v>
                </c:pt>
                <c:pt idx="4264">
                  <c:v>52.3616142835726</c:v>
                </c:pt>
                <c:pt idx="4265">
                  <c:v>52.361929672444013</c:v>
                </c:pt>
                <c:pt idx="4266">
                  <c:v>52.361951051900292</c:v>
                </c:pt>
                <c:pt idx="4267">
                  <c:v>52.362213662783198</c:v>
                </c:pt>
                <c:pt idx="4268">
                  <c:v>52.36331437053596</c:v>
                </c:pt>
                <c:pt idx="4269">
                  <c:v>52.363517161732098</c:v>
                </c:pt>
                <c:pt idx="4270">
                  <c:v>52.365186136504761</c:v>
                </c:pt>
                <c:pt idx="4271">
                  <c:v>52.365215686022509</c:v>
                </c:pt>
                <c:pt idx="4272">
                  <c:v>52.365401345418022</c:v>
                </c:pt>
                <c:pt idx="4273">
                  <c:v>52.365545856688442</c:v>
                </c:pt>
                <c:pt idx="4274">
                  <c:v>52.366224261204778</c:v>
                </c:pt>
                <c:pt idx="4275">
                  <c:v>52.366263047622851</c:v>
                </c:pt>
                <c:pt idx="4276">
                  <c:v>52.366734860542834</c:v>
                </c:pt>
                <c:pt idx="4277">
                  <c:v>52.368469626400639</c:v>
                </c:pt>
                <c:pt idx="4278">
                  <c:v>52.369130089038222</c:v>
                </c:pt>
                <c:pt idx="4279">
                  <c:v>52.369972725061871</c:v>
                </c:pt>
                <c:pt idx="4280">
                  <c:v>52.370630504919198</c:v>
                </c:pt>
                <c:pt idx="4281">
                  <c:v>52.37067574847832</c:v>
                </c:pt>
                <c:pt idx="4282">
                  <c:v>52.370708695635884</c:v>
                </c:pt>
                <c:pt idx="4283">
                  <c:v>52.370901272090656</c:v>
                </c:pt>
                <c:pt idx="4284">
                  <c:v>52.371308706412279</c:v>
                </c:pt>
                <c:pt idx="4285">
                  <c:v>52.37276444731819</c:v>
                </c:pt>
                <c:pt idx="4286">
                  <c:v>52.373790375565797</c:v>
                </c:pt>
                <c:pt idx="4287">
                  <c:v>52.374538908802577</c:v>
                </c:pt>
                <c:pt idx="4288">
                  <c:v>52.37508820644009</c:v>
                </c:pt>
                <c:pt idx="4289">
                  <c:v>52.376242484397949</c:v>
                </c:pt>
                <c:pt idx="4290">
                  <c:v>52.376701477197571</c:v>
                </c:pt>
                <c:pt idx="4291">
                  <c:v>52.377248235653525</c:v>
                </c:pt>
                <c:pt idx="4292">
                  <c:v>52.377546511303187</c:v>
                </c:pt>
                <c:pt idx="4293">
                  <c:v>52.377709498952477</c:v>
                </c:pt>
                <c:pt idx="4294">
                  <c:v>52.378027113179911</c:v>
                </c:pt>
                <c:pt idx="4295">
                  <c:v>52.378501477001585</c:v>
                </c:pt>
                <c:pt idx="4296">
                  <c:v>52.379021822080475</c:v>
                </c:pt>
                <c:pt idx="4297">
                  <c:v>52.380349219119218</c:v>
                </c:pt>
                <c:pt idx="4298">
                  <c:v>52.380958748758133</c:v>
                </c:pt>
                <c:pt idx="4299">
                  <c:v>52.381058362855839</c:v>
                </c:pt>
                <c:pt idx="4300">
                  <c:v>52.381930269100145</c:v>
                </c:pt>
                <c:pt idx="4301">
                  <c:v>52.382634140864006</c:v>
                </c:pt>
                <c:pt idx="4302">
                  <c:v>52.384665730690394</c:v>
                </c:pt>
                <c:pt idx="4303">
                  <c:v>52.384724151388276</c:v>
                </c:pt>
                <c:pt idx="4304">
                  <c:v>52.385658319644811</c:v>
                </c:pt>
                <c:pt idx="4305">
                  <c:v>52.385765744888737</c:v>
                </c:pt>
                <c:pt idx="4306">
                  <c:v>52.385855071708718</c:v>
                </c:pt>
                <c:pt idx="4307">
                  <c:v>52.385877011536522</c:v>
                </c:pt>
                <c:pt idx="4308">
                  <c:v>52.38610288170927</c:v>
                </c:pt>
                <c:pt idx="4309">
                  <c:v>52.386701387758428</c:v>
                </c:pt>
                <c:pt idx="4310">
                  <c:v>52.387080614590445</c:v>
                </c:pt>
                <c:pt idx="4311">
                  <c:v>52.387307495152591</c:v>
                </c:pt>
                <c:pt idx="4312">
                  <c:v>52.387400912852719</c:v>
                </c:pt>
                <c:pt idx="4313">
                  <c:v>52.387608616085132</c:v>
                </c:pt>
                <c:pt idx="4314">
                  <c:v>52.388243404168051</c:v>
                </c:pt>
                <c:pt idx="4315">
                  <c:v>52.389140181958282</c:v>
                </c:pt>
                <c:pt idx="4316">
                  <c:v>52.389891759692276</c:v>
                </c:pt>
                <c:pt idx="4317">
                  <c:v>52.390451585120438</c:v>
                </c:pt>
                <c:pt idx="4318">
                  <c:v>52.391922280076074</c:v>
                </c:pt>
                <c:pt idx="4319">
                  <c:v>52.391986233795535</c:v>
                </c:pt>
                <c:pt idx="4320">
                  <c:v>52.392061115075897</c:v>
                </c:pt>
                <c:pt idx="4321">
                  <c:v>52.392070876368344</c:v>
                </c:pt>
                <c:pt idx="4322">
                  <c:v>52.392160298770364</c:v>
                </c:pt>
                <c:pt idx="4323">
                  <c:v>52.392666924910266</c:v>
                </c:pt>
                <c:pt idx="4324">
                  <c:v>52.39268111293346</c:v>
                </c:pt>
                <c:pt idx="4325">
                  <c:v>52.393348551189966</c:v>
                </c:pt>
                <c:pt idx="4326">
                  <c:v>52.393943483483739</c:v>
                </c:pt>
                <c:pt idx="4327">
                  <c:v>52.393971211839471</c:v>
                </c:pt>
                <c:pt idx="4328">
                  <c:v>52.394749186414451</c:v>
                </c:pt>
                <c:pt idx="4329">
                  <c:v>52.395381988665385</c:v>
                </c:pt>
                <c:pt idx="4330">
                  <c:v>52.395387251135283</c:v>
                </c:pt>
                <c:pt idx="4331">
                  <c:v>52.395559978744991</c:v>
                </c:pt>
                <c:pt idx="4332">
                  <c:v>52.396130715440556</c:v>
                </c:pt>
                <c:pt idx="4333">
                  <c:v>52.396131634442881</c:v>
                </c:pt>
                <c:pt idx="4334">
                  <c:v>52.396850678596678</c:v>
                </c:pt>
                <c:pt idx="4335">
                  <c:v>52.396973062524225</c:v>
                </c:pt>
                <c:pt idx="4336">
                  <c:v>52.397026468862123</c:v>
                </c:pt>
                <c:pt idx="4337">
                  <c:v>52.397919457854186</c:v>
                </c:pt>
                <c:pt idx="4338">
                  <c:v>52.399194860183833</c:v>
                </c:pt>
                <c:pt idx="4339">
                  <c:v>52.3999392985735</c:v>
                </c:pt>
                <c:pt idx="4340">
                  <c:v>52.400710219548337</c:v>
                </c:pt>
                <c:pt idx="4341">
                  <c:v>52.400767443579738</c:v>
                </c:pt>
                <c:pt idx="4342">
                  <c:v>52.401941058877298</c:v>
                </c:pt>
                <c:pt idx="4343">
                  <c:v>52.402259719226066</c:v>
                </c:pt>
                <c:pt idx="4344">
                  <c:v>52.404005972223324</c:v>
                </c:pt>
                <c:pt idx="4345">
                  <c:v>52.404156067640464</c:v>
                </c:pt>
                <c:pt idx="4346">
                  <c:v>52.404388889178726</c:v>
                </c:pt>
                <c:pt idx="4347">
                  <c:v>52.404476121161736</c:v>
                </c:pt>
                <c:pt idx="4348">
                  <c:v>52.405689124445971</c:v>
                </c:pt>
                <c:pt idx="4349">
                  <c:v>52.405725420054182</c:v>
                </c:pt>
                <c:pt idx="4350">
                  <c:v>52.405762747977334</c:v>
                </c:pt>
                <c:pt idx="4351">
                  <c:v>52.40631205872225</c:v>
                </c:pt>
                <c:pt idx="4352">
                  <c:v>52.406804004186753</c:v>
                </c:pt>
                <c:pt idx="4353">
                  <c:v>52.406869211127272</c:v>
                </c:pt>
                <c:pt idx="4354">
                  <c:v>52.4085745585623</c:v>
                </c:pt>
                <c:pt idx="4355">
                  <c:v>52.408594953957319</c:v>
                </c:pt>
                <c:pt idx="4356">
                  <c:v>52.409278086733188</c:v>
                </c:pt>
                <c:pt idx="4357">
                  <c:v>52.409572471771824</c:v>
                </c:pt>
                <c:pt idx="4358">
                  <c:v>52.410017437444196</c:v>
                </c:pt>
                <c:pt idx="4359">
                  <c:v>52.410195456899842</c:v>
                </c:pt>
                <c:pt idx="4360">
                  <c:v>52.411794216317681</c:v>
                </c:pt>
                <c:pt idx="4361">
                  <c:v>52.411879199628828</c:v>
                </c:pt>
                <c:pt idx="4362">
                  <c:v>52.411933547677492</c:v>
                </c:pt>
                <c:pt idx="4363">
                  <c:v>52.412603881520866</c:v>
                </c:pt>
                <c:pt idx="4364">
                  <c:v>52.412732422266764</c:v>
                </c:pt>
                <c:pt idx="4365">
                  <c:v>52.413030398648672</c:v>
                </c:pt>
                <c:pt idx="4366">
                  <c:v>52.414602755070391</c:v>
                </c:pt>
                <c:pt idx="4367">
                  <c:v>52.41470441483122</c:v>
                </c:pt>
                <c:pt idx="4368">
                  <c:v>52.414889716735452</c:v>
                </c:pt>
                <c:pt idx="4369">
                  <c:v>52.415385655161451</c:v>
                </c:pt>
                <c:pt idx="4370">
                  <c:v>52.41710551756902</c:v>
                </c:pt>
                <c:pt idx="4371">
                  <c:v>52.417136721210646</c:v>
                </c:pt>
                <c:pt idx="4372">
                  <c:v>52.417249108787651</c:v>
                </c:pt>
                <c:pt idx="4373">
                  <c:v>52.417474118278612</c:v>
                </c:pt>
                <c:pt idx="4374">
                  <c:v>52.418357800933066</c:v>
                </c:pt>
                <c:pt idx="4375">
                  <c:v>52.418818439345394</c:v>
                </c:pt>
                <c:pt idx="4376">
                  <c:v>52.419468826048551</c:v>
                </c:pt>
                <c:pt idx="4377">
                  <c:v>52.419915515754298</c:v>
                </c:pt>
                <c:pt idx="4378">
                  <c:v>52.420270398594631</c:v>
                </c:pt>
                <c:pt idx="4379">
                  <c:v>52.421407699405115</c:v>
                </c:pt>
                <c:pt idx="4380">
                  <c:v>52.423545393718513</c:v>
                </c:pt>
                <c:pt idx="4381">
                  <c:v>52.425065901602217</c:v>
                </c:pt>
                <c:pt idx="4382">
                  <c:v>52.425101099205989</c:v>
                </c:pt>
                <c:pt idx="4383">
                  <c:v>52.425234555891343</c:v>
                </c:pt>
                <c:pt idx="4384">
                  <c:v>52.425598392606922</c:v>
                </c:pt>
                <c:pt idx="4385">
                  <c:v>52.426103233812036</c:v>
                </c:pt>
                <c:pt idx="4386">
                  <c:v>52.427513668594926</c:v>
                </c:pt>
                <c:pt idx="4387">
                  <c:v>52.427522980481342</c:v>
                </c:pt>
                <c:pt idx="4388">
                  <c:v>52.427754633863614</c:v>
                </c:pt>
                <c:pt idx="4389">
                  <c:v>52.427942041721757</c:v>
                </c:pt>
                <c:pt idx="4390">
                  <c:v>52.427966618542904</c:v>
                </c:pt>
                <c:pt idx="4391">
                  <c:v>52.428268311678721</c:v>
                </c:pt>
                <c:pt idx="4392">
                  <c:v>52.42905322800825</c:v>
                </c:pt>
                <c:pt idx="4393">
                  <c:v>52.42964203003195</c:v>
                </c:pt>
                <c:pt idx="4394">
                  <c:v>52.430574224072608</c:v>
                </c:pt>
                <c:pt idx="4395">
                  <c:v>52.431214623988183</c:v>
                </c:pt>
                <c:pt idx="4396">
                  <c:v>52.431386865378506</c:v>
                </c:pt>
                <c:pt idx="4397">
                  <c:v>52.431527777911668</c:v>
                </c:pt>
                <c:pt idx="4398">
                  <c:v>52.431709584020567</c:v>
                </c:pt>
                <c:pt idx="4399">
                  <c:v>52.433522312288524</c:v>
                </c:pt>
                <c:pt idx="4400">
                  <c:v>52.433727900452354</c:v>
                </c:pt>
                <c:pt idx="4401">
                  <c:v>52.434694181991667</c:v>
                </c:pt>
                <c:pt idx="4402">
                  <c:v>52.434952313732992</c:v>
                </c:pt>
                <c:pt idx="4403">
                  <c:v>52.435253186218254</c:v>
                </c:pt>
                <c:pt idx="4404">
                  <c:v>52.435807986009401</c:v>
                </c:pt>
                <c:pt idx="4405">
                  <c:v>52.43596985630986</c:v>
                </c:pt>
                <c:pt idx="4406">
                  <c:v>52.436437424804296</c:v>
                </c:pt>
                <c:pt idx="4407">
                  <c:v>52.436455458660959</c:v>
                </c:pt>
                <c:pt idx="4408">
                  <c:v>52.437169683035648</c:v>
                </c:pt>
                <c:pt idx="4409">
                  <c:v>52.437398284633851</c:v>
                </c:pt>
                <c:pt idx="4410">
                  <c:v>52.438126705665766</c:v>
                </c:pt>
                <c:pt idx="4411">
                  <c:v>52.438391686603602</c:v>
                </c:pt>
                <c:pt idx="4412">
                  <c:v>52.439272474661912</c:v>
                </c:pt>
                <c:pt idx="4413">
                  <c:v>52.440087991819112</c:v>
                </c:pt>
                <c:pt idx="4414">
                  <c:v>52.440229801255228</c:v>
                </c:pt>
                <c:pt idx="4415">
                  <c:v>52.441468095055889</c:v>
                </c:pt>
                <c:pt idx="4416">
                  <c:v>52.44148093168441</c:v>
                </c:pt>
                <c:pt idx="4417">
                  <c:v>52.443017240046707</c:v>
                </c:pt>
                <c:pt idx="4418">
                  <c:v>52.443193270556449</c:v>
                </c:pt>
                <c:pt idx="4419">
                  <c:v>52.444030183190463</c:v>
                </c:pt>
                <c:pt idx="4420">
                  <c:v>52.444288002553449</c:v>
                </c:pt>
                <c:pt idx="4421">
                  <c:v>52.445051056157823</c:v>
                </c:pt>
                <c:pt idx="4422">
                  <c:v>52.44641839040667</c:v>
                </c:pt>
                <c:pt idx="4423">
                  <c:v>52.447354255810986</c:v>
                </c:pt>
                <c:pt idx="4424">
                  <c:v>52.447866901655615</c:v>
                </c:pt>
                <c:pt idx="4425">
                  <c:v>52.448121064170472</c:v>
                </c:pt>
                <c:pt idx="4426">
                  <c:v>52.4495435381953</c:v>
                </c:pt>
                <c:pt idx="4427">
                  <c:v>52.450723177106646</c:v>
                </c:pt>
                <c:pt idx="4428">
                  <c:v>52.451906063247485</c:v>
                </c:pt>
                <c:pt idx="4429">
                  <c:v>52.452895890166452</c:v>
                </c:pt>
                <c:pt idx="4430">
                  <c:v>52.453223252099725</c:v>
                </c:pt>
                <c:pt idx="4431">
                  <c:v>52.45508203714656</c:v>
                </c:pt>
                <c:pt idx="4432">
                  <c:v>52.455153346078674</c:v>
                </c:pt>
                <c:pt idx="4433">
                  <c:v>52.455606330973353</c:v>
                </c:pt>
                <c:pt idx="4434">
                  <c:v>52.455943483526212</c:v>
                </c:pt>
                <c:pt idx="4435">
                  <c:v>52.455956691299377</c:v>
                </c:pt>
                <c:pt idx="4436">
                  <c:v>52.456136993966886</c:v>
                </c:pt>
                <c:pt idx="4437">
                  <c:v>52.456643872738248</c:v>
                </c:pt>
                <c:pt idx="4438">
                  <c:v>52.457409831169009</c:v>
                </c:pt>
                <c:pt idx="4439">
                  <c:v>52.458378873906781</c:v>
                </c:pt>
                <c:pt idx="4440">
                  <c:v>52.459462835357556</c:v>
                </c:pt>
                <c:pt idx="4441">
                  <c:v>52.460091940506096</c:v>
                </c:pt>
                <c:pt idx="4442">
                  <c:v>52.460474049345478</c:v>
                </c:pt>
                <c:pt idx="4443">
                  <c:v>52.461509679128454</c:v>
                </c:pt>
                <c:pt idx="4444">
                  <c:v>52.462873509755454</c:v>
                </c:pt>
                <c:pt idx="4445">
                  <c:v>52.464084956153307</c:v>
                </c:pt>
                <c:pt idx="4446">
                  <c:v>52.464226255475495</c:v>
                </c:pt>
                <c:pt idx="4447">
                  <c:v>52.464511641374528</c:v>
                </c:pt>
                <c:pt idx="4448">
                  <c:v>52.465542284735072</c:v>
                </c:pt>
                <c:pt idx="4449">
                  <c:v>52.466318296463129</c:v>
                </c:pt>
                <c:pt idx="4450">
                  <c:v>52.467077580863695</c:v>
                </c:pt>
                <c:pt idx="4451">
                  <c:v>52.467440331411936</c:v>
                </c:pt>
                <c:pt idx="4452">
                  <c:v>52.467556366624983</c:v>
                </c:pt>
                <c:pt idx="4453">
                  <c:v>52.469164794941996</c:v>
                </c:pt>
                <c:pt idx="4454">
                  <c:v>52.469485004019653</c:v>
                </c:pt>
                <c:pt idx="4455">
                  <c:v>52.469631981367186</c:v>
                </c:pt>
                <c:pt idx="4456">
                  <c:v>52.469661686172373</c:v>
                </c:pt>
                <c:pt idx="4457">
                  <c:v>52.470361540020249</c:v>
                </c:pt>
                <c:pt idx="4458">
                  <c:v>52.471155069674538</c:v>
                </c:pt>
                <c:pt idx="4459">
                  <c:v>52.472977363824427</c:v>
                </c:pt>
                <c:pt idx="4460">
                  <c:v>52.473583804008967</c:v>
                </c:pt>
                <c:pt idx="4461">
                  <c:v>52.473861941269597</c:v>
                </c:pt>
                <c:pt idx="4462">
                  <c:v>52.474393981379343</c:v>
                </c:pt>
                <c:pt idx="4463">
                  <c:v>52.47491893551183</c:v>
                </c:pt>
                <c:pt idx="4464">
                  <c:v>52.475326200129928</c:v>
                </c:pt>
                <c:pt idx="4465">
                  <c:v>52.475463989403956</c:v>
                </c:pt>
                <c:pt idx="4466">
                  <c:v>52.475738641296978</c:v>
                </c:pt>
                <c:pt idx="4467">
                  <c:v>52.475990759247829</c:v>
                </c:pt>
                <c:pt idx="4468">
                  <c:v>52.477022276103817</c:v>
                </c:pt>
                <c:pt idx="4469">
                  <c:v>52.477149114130363</c:v>
                </c:pt>
                <c:pt idx="4470">
                  <c:v>52.477297336711523</c:v>
                </c:pt>
                <c:pt idx="4471">
                  <c:v>52.477748838035509</c:v>
                </c:pt>
                <c:pt idx="4472">
                  <c:v>52.479594629973789</c:v>
                </c:pt>
                <c:pt idx="4473">
                  <c:v>52.480647528336107</c:v>
                </c:pt>
                <c:pt idx="4474">
                  <c:v>52.481167035333812</c:v>
                </c:pt>
                <c:pt idx="4475">
                  <c:v>52.48120754221685</c:v>
                </c:pt>
                <c:pt idx="4476">
                  <c:v>52.481842938766292</c:v>
                </c:pt>
                <c:pt idx="4477">
                  <c:v>52.482030811665524</c:v>
                </c:pt>
                <c:pt idx="4478">
                  <c:v>52.482693386510284</c:v>
                </c:pt>
                <c:pt idx="4479">
                  <c:v>52.482966920635739</c:v>
                </c:pt>
                <c:pt idx="4480">
                  <c:v>52.48324089698378</c:v>
                </c:pt>
                <c:pt idx="4481">
                  <c:v>52.483742396138716</c:v>
                </c:pt>
                <c:pt idx="4482">
                  <c:v>52.483854901371664</c:v>
                </c:pt>
                <c:pt idx="4483">
                  <c:v>52.484288590647658</c:v>
                </c:pt>
                <c:pt idx="4484">
                  <c:v>52.484734183898453</c:v>
                </c:pt>
                <c:pt idx="4485">
                  <c:v>52.484887833227454</c:v>
                </c:pt>
                <c:pt idx="4486">
                  <c:v>52.485006143454171</c:v>
                </c:pt>
                <c:pt idx="4487">
                  <c:v>52.486435229023186</c:v>
                </c:pt>
                <c:pt idx="4488">
                  <c:v>52.486600859341578</c:v>
                </c:pt>
                <c:pt idx="4489">
                  <c:v>52.4866975482051</c:v>
                </c:pt>
                <c:pt idx="4490">
                  <c:v>52.48683555798398</c:v>
                </c:pt>
                <c:pt idx="4491">
                  <c:v>52.487898146461035</c:v>
                </c:pt>
                <c:pt idx="4492">
                  <c:v>52.488783939582348</c:v>
                </c:pt>
                <c:pt idx="4493">
                  <c:v>52.491475601570869</c:v>
                </c:pt>
                <c:pt idx="4494">
                  <c:v>52.491554037598924</c:v>
                </c:pt>
                <c:pt idx="4495">
                  <c:v>52.491826337680678</c:v>
                </c:pt>
                <c:pt idx="4496">
                  <c:v>52.49295002683364</c:v>
                </c:pt>
                <c:pt idx="4497">
                  <c:v>52.49562108721743</c:v>
                </c:pt>
                <c:pt idx="4498">
                  <c:v>52.495699392458548</c:v>
                </c:pt>
                <c:pt idx="4499">
                  <c:v>52.49667839177139</c:v>
                </c:pt>
                <c:pt idx="4500">
                  <c:v>52.497043204886225</c:v>
                </c:pt>
                <c:pt idx="4501">
                  <c:v>52.49796789438129</c:v>
                </c:pt>
                <c:pt idx="4502">
                  <c:v>52.498661013975727</c:v>
                </c:pt>
                <c:pt idx="4503">
                  <c:v>52.499614595308806</c:v>
                </c:pt>
                <c:pt idx="4504">
                  <c:v>52.500356759300892</c:v>
                </c:pt>
                <c:pt idx="4505">
                  <c:v>52.500622448402467</c:v>
                </c:pt>
                <c:pt idx="4506">
                  <c:v>52.501241022689179</c:v>
                </c:pt>
                <c:pt idx="4507">
                  <c:v>52.501456913482549</c:v>
                </c:pt>
                <c:pt idx="4508">
                  <c:v>52.502014542977889</c:v>
                </c:pt>
                <c:pt idx="4509">
                  <c:v>52.502374879383197</c:v>
                </c:pt>
                <c:pt idx="4510">
                  <c:v>52.502837046073701</c:v>
                </c:pt>
                <c:pt idx="4511">
                  <c:v>52.503866018774268</c:v>
                </c:pt>
                <c:pt idx="4512">
                  <c:v>52.50395650149342</c:v>
                </c:pt>
                <c:pt idx="4513">
                  <c:v>52.504087344892334</c:v>
                </c:pt>
                <c:pt idx="4514">
                  <c:v>52.505347397434619</c:v>
                </c:pt>
                <c:pt idx="4515">
                  <c:v>52.505426761774487</c:v>
                </c:pt>
                <c:pt idx="4516">
                  <c:v>52.506125354405825</c:v>
                </c:pt>
                <c:pt idx="4517">
                  <c:v>52.506336953584572</c:v>
                </c:pt>
                <c:pt idx="4518">
                  <c:v>52.507804353000445</c:v>
                </c:pt>
                <c:pt idx="4519">
                  <c:v>52.507816336596171</c:v>
                </c:pt>
                <c:pt idx="4520">
                  <c:v>52.507896923271112</c:v>
                </c:pt>
                <c:pt idx="4521">
                  <c:v>52.508446277980035</c:v>
                </c:pt>
                <c:pt idx="4522">
                  <c:v>52.508797814411274</c:v>
                </c:pt>
                <c:pt idx="4523">
                  <c:v>52.510421702302018</c:v>
                </c:pt>
                <c:pt idx="4524">
                  <c:v>52.510785497411689</c:v>
                </c:pt>
                <c:pt idx="4525">
                  <c:v>52.511892407547123</c:v>
                </c:pt>
                <c:pt idx="4526">
                  <c:v>52.512218619610998</c:v>
                </c:pt>
                <c:pt idx="4527">
                  <c:v>52.514720178171316</c:v>
                </c:pt>
                <c:pt idx="4528">
                  <c:v>52.515058520592518</c:v>
                </c:pt>
                <c:pt idx="4529">
                  <c:v>52.515738808060334</c:v>
                </c:pt>
                <c:pt idx="4530">
                  <c:v>52.515940660167736</c:v>
                </c:pt>
                <c:pt idx="4531">
                  <c:v>52.515986494713161</c:v>
                </c:pt>
                <c:pt idx="4532">
                  <c:v>52.517503473748249</c:v>
                </c:pt>
                <c:pt idx="4533">
                  <c:v>52.51753409379603</c:v>
                </c:pt>
                <c:pt idx="4534">
                  <c:v>52.519998944705222</c:v>
                </c:pt>
                <c:pt idx="4535">
                  <c:v>52.520034608671807</c:v>
                </c:pt>
                <c:pt idx="4536">
                  <c:v>52.52204789986164</c:v>
                </c:pt>
                <c:pt idx="4537">
                  <c:v>52.522484114362094</c:v>
                </c:pt>
                <c:pt idx="4538">
                  <c:v>52.523219398155284</c:v>
                </c:pt>
                <c:pt idx="4539">
                  <c:v>52.523740130326246</c:v>
                </c:pt>
                <c:pt idx="4540">
                  <c:v>52.525706837639177</c:v>
                </c:pt>
                <c:pt idx="4541">
                  <c:v>52.526014267407149</c:v>
                </c:pt>
                <c:pt idx="4542">
                  <c:v>52.526518507589479</c:v>
                </c:pt>
                <c:pt idx="4543">
                  <c:v>52.526789843223973</c:v>
                </c:pt>
                <c:pt idx="4544">
                  <c:v>52.528113754899742</c:v>
                </c:pt>
                <c:pt idx="4545">
                  <c:v>52.529004679026102</c:v>
                </c:pt>
                <c:pt idx="4546">
                  <c:v>52.529212760373262</c:v>
                </c:pt>
                <c:pt idx="4547">
                  <c:v>52.529986239374949</c:v>
                </c:pt>
                <c:pt idx="4548">
                  <c:v>52.531260436706106</c:v>
                </c:pt>
                <c:pt idx="4549">
                  <c:v>52.531674978288208</c:v>
                </c:pt>
                <c:pt idx="4550">
                  <c:v>52.532388739656824</c:v>
                </c:pt>
                <c:pt idx="4551">
                  <c:v>52.533369691678352</c:v>
                </c:pt>
                <c:pt idx="4552">
                  <c:v>52.534470996001232</c:v>
                </c:pt>
                <c:pt idx="4553">
                  <c:v>52.534668567650833</c:v>
                </c:pt>
                <c:pt idx="4554">
                  <c:v>52.535354428712594</c:v>
                </c:pt>
                <c:pt idx="4555">
                  <c:v>52.535504831893171</c:v>
                </c:pt>
                <c:pt idx="4556">
                  <c:v>52.535705434133902</c:v>
                </c:pt>
                <c:pt idx="4557">
                  <c:v>52.536188328329061</c:v>
                </c:pt>
                <c:pt idx="4558">
                  <c:v>52.536491091757135</c:v>
                </c:pt>
                <c:pt idx="4559">
                  <c:v>52.538720449765151</c:v>
                </c:pt>
                <c:pt idx="4560">
                  <c:v>52.539194721543268</c:v>
                </c:pt>
                <c:pt idx="4561">
                  <c:v>52.53973751067327</c:v>
                </c:pt>
                <c:pt idx="4562">
                  <c:v>52.539885303515447</c:v>
                </c:pt>
                <c:pt idx="4563">
                  <c:v>52.539941968737786</c:v>
                </c:pt>
                <c:pt idx="4564">
                  <c:v>52.540580345096068</c:v>
                </c:pt>
                <c:pt idx="4565">
                  <c:v>52.542147065557366</c:v>
                </c:pt>
                <c:pt idx="4566">
                  <c:v>52.543007402764573</c:v>
                </c:pt>
                <c:pt idx="4567">
                  <c:v>52.543426188716744</c:v>
                </c:pt>
                <c:pt idx="4568">
                  <c:v>52.543495707675682</c:v>
                </c:pt>
                <c:pt idx="4569">
                  <c:v>52.543717455108521</c:v>
                </c:pt>
                <c:pt idx="4570">
                  <c:v>52.544214265891085</c:v>
                </c:pt>
                <c:pt idx="4571">
                  <c:v>52.54463389219017</c:v>
                </c:pt>
                <c:pt idx="4572">
                  <c:v>52.544783971532624</c:v>
                </c:pt>
                <c:pt idx="4573">
                  <c:v>52.544973037108129</c:v>
                </c:pt>
                <c:pt idx="4574">
                  <c:v>52.545799682421787</c:v>
                </c:pt>
                <c:pt idx="4575">
                  <c:v>52.546002107259916</c:v>
                </c:pt>
                <c:pt idx="4576">
                  <c:v>52.547244147799972</c:v>
                </c:pt>
                <c:pt idx="4577">
                  <c:v>52.547372627174397</c:v>
                </c:pt>
                <c:pt idx="4578">
                  <c:v>52.547426140528202</c:v>
                </c:pt>
                <c:pt idx="4579">
                  <c:v>52.54765750249372</c:v>
                </c:pt>
                <c:pt idx="4580">
                  <c:v>52.548269633908774</c:v>
                </c:pt>
                <c:pt idx="4581">
                  <c:v>52.548297530697809</c:v>
                </c:pt>
                <c:pt idx="4582">
                  <c:v>52.548400305777541</c:v>
                </c:pt>
                <c:pt idx="4583">
                  <c:v>52.548567799088438</c:v>
                </c:pt>
                <c:pt idx="4584">
                  <c:v>52.548714614160986</c:v>
                </c:pt>
                <c:pt idx="4585">
                  <c:v>52.549028083725851</c:v>
                </c:pt>
                <c:pt idx="4586">
                  <c:v>52.549135020412109</c:v>
                </c:pt>
                <c:pt idx="4587">
                  <c:v>52.5492228982462</c:v>
                </c:pt>
                <c:pt idx="4588">
                  <c:v>52.549910362391266</c:v>
                </c:pt>
                <c:pt idx="4589">
                  <c:v>52.55028156593378</c:v>
                </c:pt>
                <c:pt idx="4590">
                  <c:v>52.551900603959531</c:v>
                </c:pt>
                <c:pt idx="4591">
                  <c:v>52.551992866488504</c:v>
                </c:pt>
                <c:pt idx="4592">
                  <c:v>52.552146370342911</c:v>
                </c:pt>
                <c:pt idx="4593">
                  <c:v>52.55222714153053</c:v>
                </c:pt>
                <c:pt idx="4594">
                  <c:v>52.552334585353762</c:v>
                </c:pt>
                <c:pt idx="4595">
                  <c:v>52.552797585076846</c:v>
                </c:pt>
                <c:pt idx="4596">
                  <c:v>52.553090627347018</c:v>
                </c:pt>
                <c:pt idx="4597">
                  <c:v>52.553682243242676</c:v>
                </c:pt>
                <c:pt idx="4598">
                  <c:v>52.554025495775917</c:v>
                </c:pt>
                <c:pt idx="4599">
                  <c:v>52.55404777433381</c:v>
                </c:pt>
                <c:pt idx="4600">
                  <c:v>52.555598527350611</c:v>
                </c:pt>
                <c:pt idx="4601">
                  <c:v>52.556033288788797</c:v>
                </c:pt>
                <c:pt idx="4602">
                  <c:v>52.556607017869354</c:v>
                </c:pt>
                <c:pt idx="4603">
                  <c:v>52.556864908906142</c:v>
                </c:pt>
                <c:pt idx="4604">
                  <c:v>52.557279698023606</c:v>
                </c:pt>
                <c:pt idx="4605">
                  <c:v>52.558727503709534</c:v>
                </c:pt>
                <c:pt idx="4606">
                  <c:v>52.559063380122318</c:v>
                </c:pt>
                <c:pt idx="4607">
                  <c:v>52.559257077259637</c:v>
                </c:pt>
                <c:pt idx="4608">
                  <c:v>52.55944710661494</c:v>
                </c:pt>
                <c:pt idx="4609">
                  <c:v>52.559887018152011</c:v>
                </c:pt>
                <c:pt idx="4610">
                  <c:v>52.559997996591811</c:v>
                </c:pt>
                <c:pt idx="4611">
                  <c:v>52.560487904749316</c:v>
                </c:pt>
                <c:pt idx="4612">
                  <c:v>52.560599549180395</c:v>
                </c:pt>
                <c:pt idx="4613">
                  <c:v>52.560763708387903</c:v>
                </c:pt>
                <c:pt idx="4614">
                  <c:v>52.561110318390021</c:v>
                </c:pt>
                <c:pt idx="4615">
                  <c:v>52.561693128265631</c:v>
                </c:pt>
                <c:pt idx="4616">
                  <c:v>52.56179423999297</c:v>
                </c:pt>
                <c:pt idx="4617">
                  <c:v>52.561831974821224</c:v>
                </c:pt>
                <c:pt idx="4618">
                  <c:v>52.562763455295972</c:v>
                </c:pt>
                <c:pt idx="4619">
                  <c:v>52.563686066919487</c:v>
                </c:pt>
                <c:pt idx="4620">
                  <c:v>52.564012911952616</c:v>
                </c:pt>
                <c:pt idx="4621">
                  <c:v>52.564138528167177</c:v>
                </c:pt>
                <c:pt idx="4622">
                  <c:v>52.564695580814714</c:v>
                </c:pt>
                <c:pt idx="4623">
                  <c:v>52.564898319367892</c:v>
                </c:pt>
                <c:pt idx="4624">
                  <c:v>52.56507170481509</c:v>
                </c:pt>
                <c:pt idx="4625">
                  <c:v>52.56525223238998</c:v>
                </c:pt>
                <c:pt idx="4626">
                  <c:v>52.565402265107771</c:v>
                </c:pt>
                <c:pt idx="4627">
                  <c:v>52.565705457284139</c:v>
                </c:pt>
                <c:pt idx="4628">
                  <c:v>52.566359591697747</c:v>
                </c:pt>
                <c:pt idx="4629">
                  <c:v>52.566757723341404</c:v>
                </c:pt>
                <c:pt idx="4630">
                  <c:v>52.566966058434396</c:v>
                </c:pt>
                <c:pt idx="4631">
                  <c:v>52.567739325554868</c:v>
                </c:pt>
                <c:pt idx="4632">
                  <c:v>52.568259082169959</c:v>
                </c:pt>
                <c:pt idx="4633">
                  <c:v>52.568743038377697</c:v>
                </c:pt>
                <c:pt idx="4634">
                  <c:v>52.569267225213125</c:v>
                </c:pt>
                <c:pt idx="4635">
                  <c:v>52.570318487180792</c:v>
                </c:pt>
                <c:pt idx="4636">
                  <c:v>52.57132807624081</c:v>
                </c:pt>
                <c:pt idx="4637">
                  <c:v>52.571474684929321</c:v>
                </c:pt>
                <c:pt idx="4638">
                  <c:v>52.57372718090928</c:v>
                </c:pt>
                <c:pt idx="4639">
                  <c:v>52.57378064104288</c:v>
                </c:pt>
                <c:pt idx="4640">
                  <c:v>52.574460484529439</c:v>
                </c:pt>
                <c:pt idx="4641">
                  <c:v>52.574781800691873</c:v>
                </c:pt>
                <c:pt idx="4642">
                  <c:v>52.575054542891337</c:v>
                </c:pt>
                <c:pt idx="4643">
                  <c:v>52.575102951173626</c:v>
                </c:pt>
                <c:pt idx="4644">
                  <c:v>52.575137346103318</c:v>
                </c:pt>
                <c:pt idx="4645">
                  <c:v>52.576090775484346</c:v>
                </c:pt>
                <c:pt idx="4646">
                  <c:v>52.577207545783104</c:v>
                </c:pt>
                <c:pt idx="4647">
                  <c:v>52.577214837723744</c:v>
                </c:pt>
                <c:pt idx="4648">
                  <c:v>52.578700270284251</c:v>
                </c:pt>
                <c:pt idx="4649">
                  <c:v>52.578808203566595</c:v>
                </c:pt>
                <c:pt idx="4650">
                  <c:v>52.578892691901594</c:v>
                </c:pt>
                <c:pt idx="4651">
                  <c:v>52.579011740156936</c:v>
                </c:pt>
                <c:pt idx="4652">
                  <c:v>52.57935869999266</c:v>
                </c:pt>
                <c:pt idx="4653">
                  <c:v>52.579392053507249</c:v>
                </c:pt>
                <c:pt idx="4654">
                  <c:v>52.579545818089827</c:v>
                </c:pt>
                <c:pt idx="4655">
                  <c:v>52.579877248165488</c:v>
                </c:pt>
                <c:pt idx="4656">
                  <c:v>52.582103926139091</c:v>
                </c:pt>
                <c:pt idx="4657">
                  <c:v>52.582661627712234</c:v>
                </c:pt>
                <c:pt idx="4658">
                  <c:v>52.582663212409614</c:v>
                </c:pt>
                <c:pt idx="4659">
                  <c:v>52.582878260643028</c:v>
                </c:pt>
                <c:pt idx="4660">
                  <c:v>52.582966250777332</c:v>
                </c:pt>
                <c:pt idx="4661">
                  <c:v>52.583323649257117</c:v>
                </c:pt>
                <c:pt idx="4662">
                  <c:v>52.583453177930096</c:v>
                </c:pt>
                <c:pt idx="4663">
                  <c:v>52.584557209495898</c:v>
                </c:pt>
                <c:pt idx="4664">
                  <c:v>52.586461110311845</c:v>
                </c:pt>
                <c:pt idx="4665">
                  <c:v>52.586803293919793</c:v>
                </c:pt>
                <c:pt idx="4666">
                  <c:v>52.586906527200476</c:v>
                </c:pt>
                <c:pt idx="4667">
                  <c:v>52.587353700413352</c:v>
                </c:pt>
                <c:pt idx="4668">
                  <c:v>52.588330075165544</c:v>
                </c:pt>
                <c:pt idx="4669">
                  <c:v>52.588919761326054</c:v>
                </c:pt>
                <c:pt idx="4670">
                  <c:v>52.589532997186922</c:v>
                </c:pt>
                <c:pt idx="4671">
                  <c:v>52.590056330379717</c:v>
                </c:pt>
                <c:pt idx="4672">
                  <c:v>52.590756442572761</c:v>
                </c:pt>
                <c:pt idx="4673">
                  <c:v>52.591254811438944</c:v>
                </c:pt>
                <c:pt idx="4674">
                  <c:v>52.592599249027366</c:v>
                </c:pt>
                <c:pt idx="4675">
                  <c:v>52.593026153852328</c:v>
                </c:pt>
                <c:pt idx="4676">
                  <c:v>52.593066971181365</c:v>
                </c:pt>
                <c:pt idx="4677">
                  <c:v>52.593088584160682</c:v>
                </c:pt>
                <c:pt idx="4678">
                  <c:v>52.595213981735384</c:v>
                </c:pt>
                <c:pt idx="4679">
                  <c:v>52.595231670613551</c:v>
                </c:pt>
                <c:pt idx="4680">
                  <c:v>52.596879810051014</c:v>
                </c:pt>
                <c:pt idx="4681">
                  <c:v>52.598570039909909</c:v>
                </c:pt>
                <c:pt idx="4682">
                  <c:v>52.598913349793904</c:v>
                </c:pt>
                <c:pt idx="4683">
                  <c:v>52.598995595185357</c:v>
                </c:pt>
                <c:pt idx="4684">
                  <c:v>52.599000035279566</c:v>
                </c:pt>
                <c:pt idx="4685">
                  <c:v>52.599227700877478</c:v>
                </c:pt>
                <c:pt idx="4686">
                  <c:v>52.59978351815672</c:v>
                </c:pt>
                <c:pt idx="4687">
                  <c:v>52.600460023671445</c:v>
                </c:pt>
                <c:pt idx="4688">
                  <c:v>52.600578756905058</c:v>
                </c:pt>
                <c:pt idx="4689">
                  <c:v>52.600643031740312</c:v>
                </c:pt>
                <c:pt idx="4690">
                  <c:v>52.600902665245634</c:v>
                </c:pt>
                <c:pt idx="4691">
                  <c:v>52.601105954421321</c:v>
                </c:pt>
                <c:pt idx="4692">
                  <c:v>52.601358423467119</c:v>
                </c:pt>
                <c:pt idx="4693">
                  <c:v>52.601855239749689</c:v>
                </c:pt>
                <c:pt idx="4694">
                  <c:v>52.602159824029954</c:v>
                </c:pt>
                <c:pt idx="4695">
                  <c:v>52.602194239262126</c:v>
                </c:pt>
                <c:pt idx="4696">
                  <c:v>52.602345927084087</c:v>
                </c:pt>
                <c:pt idx="4697">
                  <c:v>52.603861989437554</c:v>
                </c:pt>
                <c:pt idx="4698">
                  <c:v>52.60430159333761</c:v>
                </c:pt>
                <c:pt idx="4699">
                  <c:v>52.604618950361839</c:v>
                </c:pt>
                <c:pt idx="4700">
                  <c:v>52.60563048493411</c:v>
                </c:pt>
                <c:pt idx="4701">
                  <c:v>52.606551744813871</c:v>
                </c:pt>
                <c:pt idx="4702">
                  <c:v>52.606560914165399</c:v>
                </c:pt>
                <c:pt idx="4703">
                  <c:v>52.606969217887162</c:v>
                </c:pt>
                <c:pt idx="4704">
                  <c:v>52.60716120143217</c:v>
                </c:pt>
                <c:pt idx="4705">
                  <c:v>52.607328745908639</c:v>
                </c:pt>
                <c:pt idx="4706">
                  <c:v>52.607912111262145</c:v>
                </c:pt>
                <c:pt idx="4707">
                  <c:v>52.608371691191572</c:v>
                </c:pt>
                <c:pt idx="4708">
                  <c:v>52.609255428816439</c:v>
                </c:pt>
                <c:pt idx="4709">
                  <c:v>52.609477917143671</c:v>
                </c:pt>
                <c:pt idx="4710">
                  <c:v>52.610889461110773</c:v>
                </c:pt>
                <c:pt idx="4711">
                  <c:v>52.611660426636938</c:v>
                </c:pt>
                <c:pt idx="4712">
                  <c:v>52.611790871824077</c:v>
                </c:pt>
                <c:pt idx="4713">
                  <c:v>52.611827164979566</c:v>
                </c:pt>
                <c:pt idx="4714">
                  <c:v>52.613335428741472</c:v>
                </c:pt>
                <c:pt idx="4715">
                  <c:v>52.613744531717536</c:v>
                </c:pt>
                <c:pt idx="4716">
                  <c:v>52.613930306220702</c:v>
                </c:pt>
                <c:pt idx="4717">
                  <c:v>52.614331783278118</c:v>
                </c:pt>
                <c:pt idx="4718">
                  <c:v>52.615286833960695</c:v>
                </c:pt>
                <c:pt idx="4719">
                  <c:v>52.616408789341619</c:v>
                </c:pt>
                <c:pt idx="4720">
                  <c:v>52.616750448199731</c:v>
                </c:pt>
                <c:pt idx="4721">
                  <c:v>52.617041809907981</c:v>
                </c:pt>
                <c:pt idx="4722">
                  <c:v>52.617283046289018</c:v>
                </c:pt>
                <c:pt idx="4723">
                  <c:v>52.618261932299944</c:v>
                </c:pt>
                <c:pt idx="4724">
                  <c:v>52.619648341508594</c:v>
                </c:pt>
                <c:pt idx="4725">
                  <c:v>52.620443023925993</c:v>
                </c:pt>
                <c:pt idx="4726">
                  <c:v>52.620687396280871</c:v>
                </c:pt>
                <c:pt idx="4727">
                  <c:v>52.620950389665765</c:v>
                </c:pt>
                <c:pt idx="4728">
                  <c:v>52.621506177662525</c:v>
                </c:pt>
                <c:pt idx="4729">
                  <c:v>52.621903932512708</c:v>
                </c:pt>
                <c:pt idx="4730">
                  <c:v>52.622896627367638</c:v>
                </c:pt>
                <c:pt idx="4731">
                  <c:v>52.623328669017546</c:v>
                </c:pt>
                <c:pt idx="4732">
                  <c:v>52.62351050791483</c:v>
                </c:pt>
                <c:pt idx="4733">
                  <c:v>52.623709161261665</c:v>
                </c:pt>
                <c:pt idx="4734">
                  <c:v>52.623930185423895</c:v>
                </c:pt>
                <c:pt idx="4735">
                  <c:v>52.623959726246248</c:v>
                </c:pt>
                <c:pt idx="4736">
                  <c:v>52.62457417525151</c:v>
                </c:pt>
                <c:pt idx="4737">
                  <c:v>52.624842439471209</c:v>
                </c:pt>
                <c:pt idx="4738">
                  <c:v>52.625567949115535</c:v>
                </c:pt>
                <c:pt idx="4739">
                  <c:v>52.625964639024495</c:v>
                </c:pt>
                <c:pt idx="4740">
                  <c:v>52.626785578421895</c:v>
                </c:pt>
                <c:pt idx="4741">
                  <c:v>52.62712014143198</c:v>
                </c:pt>
                <c:pt idx="4742">
                  <c:v>52.627443977334991</c:v>
                </c:pt>
                <c:pt idx="4743">
                  <c:v>52.627660407629008</c:v>
                </c:pt>
                <c:pt idx="4744">
                  <c:v>52.627962879545514</c:v>
                </c:pt>
                <c:pt idx="4745">
                  <c:v>52.628338468489858</c:v>
                </c:pt>
                <c:pt idx="4746">
                  <c:v>52.629870871198115</c:v>
                </c:pt>
                <c:pt idx="4747">
                  <c:v>52.629942646171635</c:v>
                </c:pt>
                <c:pt idx="4748">
                  <c:v>52.630358741201057</c:v>
                </c:pt>
                <c:pt idx="4749">
                  <c:v>52.630963721427072</c:v>
                </c:pt>
                <c:pt idx="4750">
                  <c:v>52.631315550265128</c:v>
                </c:pt>
                <c:pt idx="4751">
                  <c:v>52.631794542540518</c:v>
                </c:pt>
                <c:pt idx="4752">
                  <c:v>52.631875691536912</c:v>
                </c:pt>
                <c:pt idx="4753">
                  <c:v>52.632119767999797</c:v>
                </c:pt>
                <c:pt idx="4754">
                  <c:v>52.63283951519265</c:v>
                </c:pt>
                <c:pt idx="4755">
                  <c:v>52.635081560003627</c:v>
                </c:pt>
                <c:pt idx="4756">
                  <c:v>52.635085251475203</c:v>
                </c:pt>
                <c:pt idx="4757">
                  <c:v>52.63522301299345</c:v>
                </c:pt>
                <c:pt idx="4758">
                  <c:v>52.635837965542628</c:v>
                </c:pt>
                <c:pt idx="4759">
                  <c:v>52.635895855710096</c:v>
                </c:pt>
                <c:pt idx="4760">
                  <c:v>52.63689037688296</c:v>
                </c:pt>
                <c:pt idx="4761">
                  <c:v>52.638313806993622</c:v>
                </c:pt>
                <c:pt idx="4762">
                  <c:v>52.639266908563464</c:v>
                </c:pt>
                <c:pt idx="4763">
                  <c:v>52.639614991666249</c:v>
                </c:pt>
                <c:pt idx="4764">
                  <c:v>52.639687955948787</c:v>
                </c:pt>
                <c:pt idx="4765">
                  <c:v>52.64099480907359</c:v>
                </c:pt>
                <c:pt idx="4766">
                  <c:v>52.641206135777018</c:v>
                </c:pt>
                <c:pt idx="4767">
                  <c:v>52.641287726614721</c:v>
                </c:pt>
                <c:pt idx="4768">
                  <c:v>52.641442129131292</c:v>
                </c:pt>
                <c:pt idx="4769">
                  <c:v>52.642686180050966</c:v>
                </c:pt>
                <c:pt idx="4770">
                  <c:v>52.642714388494319</c:v>
                </c:pt>
                <c:pt idx="4771">
                  <c:v>52.64353673321709</c:v>
                </c:pt>
                <c:pt idx="4772">
                  <c:v>52.643660061389824</c:v>
                </c:pt>
                <c:pt idx="4773">
                  <c:v>52.643945940502235</c:v>
                </c:pt>
                <c:pt idx="4774">
                  <c:v>52.644154832284102</c:v>
                </c:pt>
                <c:pt idx="4775">
                  <c:v>52.644273187217777</c:v>
                </c:pt>
                <c:pt idx="4776">
                  <c:v>52.644469167649646</c:v>
                </c:pt>
                <c:pt idx="4777">
                  <c:v>52.645296528214359</c:v>
                </c:pt>
                <c:pt idx="4778">
                  <c:v>52.64551627831743</c:v>
                </c:pt>
                <c:pt idx="4779">
                  <c:v>52.646885940390654</c:v>
                </c:pt>
                <c:pt idx="4780">
                  <c:v>52.646923605085576</c:v>
                </c:pt>
                <c:pt idx="4781">
                  <c:v>52.647453112870807</c:v>
                </c:pt>
                <c:pt idx="4782">
                  <c:v>52.647565142506167</c:v>
                </c:pt>
                <c:pt idx="4783">
                  <c:v>52.647634078308471</c:v>
                </c:pt>
                <c:pt idx="4784">
                  <c:v>52.648146717949437</c:v>
                </c:pt>
                <c:pt idx="4785">
                  <c:v>52.648236873533236</c:v>
                </c:pt>
                <c:pt idx="4786">
                  <c:v>52.648895513315189</c:v>
                </c:pt>
                <c:pt idx="4787">
                  <c:v>52.649677211887493</c:v>
                </c:pt>
                <c:pt idx="4788">
                  <c:v>52.649845156446275</c:v>
                </c:pt>
                <c:pt idx="4789">
                  <c:v>52.650325252469216</c:v>
                </c:pt>
                <c:pt idx="4790">
                  <c:v>52.650757454045078</c:v>
                </c:pt>
                <c:pt idx="4791">
                  <c:v>52.651061340150456</c:v>
                </c:pt>
                <c:pt idx="4792">
                  <c:v>52.651572534232109</c:v>
                </c:pt>
                <c:pt idx="4793">
                  <c:v>52.653304048146623</c:v>
                </c:pt>
                <c:pt idx="4794">
                  <c:v>52.653358907897768</c:v>
                </c:pt>
                <c:pt idx="4795">
                  <c:v>52.653800487963892</c:v>
                </c:pt>
                <c:pt idx="4796">
                  <c:v>52.65412543827496</c:v>
                </c:pt>
                <c:pt idx="4797">
                  <c:v>52.655070571610366</c:v>
                </c:pt>
                <c:pt idx="4798">
                  <c:v>52.656306737577175</c:v>
                </c:pt>
                <c:pt idx="4799">
                  <c:v>52.656408941834904</c:v>
                </c:pt>
                <c:pt idx="4800">
                  <c:v>52.657106942159999</c:v>
                </c:pt>
                <c:pt idx="4801">
                  <c:v>52.657999239659894</c:v>
                </c:pt>
                <c:pt idx="4802">
                  <c:v>52.65932027360779</c:v>
                </c:pt>
                <c:pt idx="4803">
                  <c:v>52.65983739498018</c:v>
                </c:pt>
                <c:pt idx="4804">
                  <c:v>52.659947356802824</c:v>
                </c:pt>
                <c:pt idx="4805">
                  <c:v>52.660458649846746</c:v>
                </c:pt>
                <c:pt idx="4806">
                  <c:v>52.661048807561023</c:v>
                </c:pt>
                <c:pt idx="4807">
                  <c:v>52.661077347970533</c:v>
                </c:pt>
                <c:pt idx="4808">
                  <c:v>52.661458193019932</c:v>
                </c:pt>
                <c:pt idx="4809">
                  <c:v>52.661499353262926</c:v>
                </c:pt>
                <c:pt idx="4810">
                  <c:v>52.662469322010686</c:v>
                </c:pt>
                <c:pt idx="4811">
                  <c:v>52.662698620301803</c:v>
                </c:pt>
                <c:pt idx="4812">
                  <c:v>52.663170540466652</c:v>
                </c:pt>
                <c:pt idx="4813">
                  <c:v>52.664111233762711</c:v>
                </c:pt>
                <c:pt idx="4814">
                  <c:v>52.664445779078562</c:v>
                </c:pt>
                <c:pt idx="4815">
                  <c:v>52.665017352409897</c:v>
                </c:pt>
                <c:pt idx="4816">
                  <c:v>52.665128945486785</c:v>
                </c:pt>
                <c:pt idx="4817">
                  <c:v>52.665256813024378</c:v>
                </c:pt>
                <c:pt idx="4818">
                  <c:v>52.665316155739063</c:v>
                </c:pt>
                <c:pt idx="4819">
                  <c:v>52.666883871757399</c:v>
                </c:pt>
                <c:pt idx="4820">
                  <c:v>52.667301903765775</c:v>
                </c:pt>
                <c:pt idx="4821">
                  <c:v>52.667520227470099</c:v>
                </c:pt>
                <c:pt idx="4822">
                  <c:v>52.667812715342095</c:v>
                </c:pt>
                <c:pt idx="4823">
                  <c:v>52.669087778054966</c:v>
                </c:pt>
                <c:pt idx="4824">
                  <c:v>52.670235380763927</c:v>
                </c:pt>
                <c:pt idx="4825">
                  <c:v>52.670304786869409</c:v>
                </c:pt>
                <c:pt idx="4826">
                  <c:v>52.670789115117913</c:v>
                </c:pt>
                <c:pt idx="4827">
                  <c:v>52.672309416505215</c:v>
                </c:pt>
                <c:pt idx="4828">
                  <c:v>52.672371823571027</c:v>
                </c:pt>
                <c:pt idx="4829">
                  <c:v>52.675445479950135</c:v>
                </c:pt>
                <c:pt idx="4830">
                  <c:v>52.675670040652811</c:v>
                </c:pt>
                <c:pt idx="4831">
                  <c:v>52.677105845881407</c:v>
                </c:pt>
                <c:pt idx="4832">
                  <c:v>52.679643879540514</c:v>
                </c:pt>
                <c:pt idx="4833">
                  <c:v>52.67989472728911</c:v>
                </c:pt>
                <c:pt idx="4834">
                  <c:v>52.68060339991257</c:v>
                </c:pt>
                <c:pt idx="4835">
                  <c:v>52.680818937590026</c:v>
                </c:pt>
                <c:pt idx="4836">
                  <c:v>52.681217956742806</c:v>
                </c:pt>
                <c:pt idx="4837">
                  <c:v>52.681496872085319</c:v>
                </c:pt>
                <c:pt idx="4838">
                  <c:v>52.681692491193878</c:v>
                </c:pt>
                <c:pt idx="4839">
                  <c:v>52.682189589627427</c:v>
                </c:pt>
                <c:pt idx="4840">
                  <c:v>52.682640933716563</c:v>
                </c:pt>
                <c:pt idx="4841">
                  <c:v>52.682957001251332</c:v>
                </c:pt>
                <c:pt idx="4842">
                  <c:v>52.683094504649425</c:v>
                </c:pt>
                <c:pt idx="4843">
                  <c:v>52.683205279618107</c:v>
                </c:pt>
                <c:pt idx="4844">
                  <c:v>52.68330417729814</c:v>
                </c:pt>
                <c:pt idx="4845">
                  <c:v>52.684407971378604</c:v>
                </c:pt>
                <c:pt idx="4846">
                  <c:v>52.685061207919347</c:v>
                </c:pt>
                <c:pt idx="4847">
                  <c:v>52.685250029380278</c:v>
                </c:pt>
                <c:pt idx="4848">
                  <c:v>52.685638704228971</c:v>
                </c:pt>
                <c:pt idx="4849">
                  <c:v>52.68628667039907</c:v>
                </c:pt>
                <c:pt idx="4850">
                  <c:v>52.686910530827397</c:v>
                </c:pt>
                <c:pt idx="4851">
                  <c:v>52.687058345149055</c:v>
                </c:pt>
                <c:pt idx="4852">
                  <c:v>52.687380856516981</c:v>
                </c:pt>
                <c:pt idx="4853">
                  <c:v>52.687613989743902</c:v>
                </c:pt>
                <c:pt idx="4854">
                  <c:v>52.687984873392232</c:v>
                </c:pt>
                <c:pt idx="4855">
                  <c:v>52.6894760006806</c:v>
                </c:pt>
                <c:pt idx="4856">
                  <c:v>52.689616177241383</c:v>
                </c:pt>
                <c:pt idx="4857">
                  <c:v>52.689824398864182</c:v>
                </c:pt>
                <c:pt idx="4858">
                  <c:v>52.690780439220262</c:v>
                </c:pt>
                <c:pt idx="4859">
                  <c:v>52.691099348288091</c:v>
                </c:pt>
                <c:pt idx="4860">
                  <c:v>52.691571602027061</c:v>
                </c:pt>
                <c:pt idx="4861">
                  <c:v>52.692411659857449</c:v>
                </c:pt>
                <c:pt idx="4862">
                  <c:v>52.693712093829923</c:v>
                </c:pt>
                <c:pt idx="4863">
                  <c:v>52.694061877906833</c:v>
                </c:pt>
                <c:pt idx="4864">
                  <c:v>52.69478076313959</c:v>
                </c:pt>
                <c:pt idx="4865">
                  <c:v>52.694892466765779</c:v>
                </c:pt>
                <c:pt idx="4866">
                  <c:v>52.694930062093718</c:v>
                </c:pt>
                <c:pt idx="4867">
                  <c:v>52.695280227343687</c:v>
                </c:pt>
                <c:pt idx="4868">
                  <c:v>52.695996592617952</c:v>
                </c:pt>
                <c:pt idx="4869">
                  <c:v>52.69658413470934</c:v>
                </c:pt>
                <c:pt idx="4870">
                  <c:v>52.697104849912918</c:v>
                </c:pt>
                <c:pt idx="4871">
                  <c:v>52.697589059949351</c:v>
                </c:pt>
                <c:pt idx="4872">
                  <c:v>52.698255917999049</c:v>
                </c:pt>
                <c:pt idx="4873">
                  <c:v>52.698359848912219</c:v>
                </c:pt>
                <c:pt idx="4874">
                  <c:v>52.698378619860435</c:v>
                </c:pt>
                <c:pt idx="4875">
                  <c:v>52.698428528344905</c:v>
                </c:pt>
                <c:pt idx="4876">
                  <c:v>52.699226271479873</c:v>
                </c:pt>
                <c:pt idx="4877">
                  <c:v>52.699459253028941</c:v>
                </c:pt>
                <c:pt idx="4878">
                  <c:v>52.699688884478149</c:v>
                </c:pt>
                <c:pt idx="4879">
                  <c:v>52.700211691714344</c:v>
                </c:pt>
                <c:pt idx="4880">
                  <c:v>52.700688101602083</c:v>
                </c:pt>
                <c:pt idx="4881">
                  <c:v>52.700775057943339</c:v>
                </c:pt>
                <c:pt idx="4882">
                  <c:v>52.701132769536784</c:v>
                </c:pt>
                <c:pt idx="4883">
                  <c:v>52.701220548608127</c:v>
                </c:pt>
                <c:pt idx="4884">
                  <c:v>52.701413656725428</c:v>
                </c:pt>
                <c:pt idx="4885">
                  <c:v>52.70141979269178</c:v>
                </c:pt>
                <c:pt idx="4886">
                  <c:v>52.70151139667189</c:v>
                </c:pt>
                <c:pt idx="4887">
                  <c:v>52.702056665410652</c:v>
                </c:pt>
                <c:pt idx="4888">
                  <c:v>52.703427217283469</c:v>
                </c:pt>
                <c:pt idx="4889">
                  <c:v>52.703937216532061</c:v>
                </c:pt>
                <c:pt idx="4890">
                  <c:v>52.704177992353173</c:v>
                </c:pt>
                <c:pt idx="4891">
                  <c:v>52.704591006620191</c:v>
                </c:pt>
                <c:pt idx="4892">
                  <c:v>52.704810250895115</c:v>
                </c:pt>
                <c:pt idx="4893">
                  <c:v>52.706895162204106</c:v>
                </c:pt>
                <c:pt idx="4894">
                  <c:v>52.706975435253213</c:v>
                </c:pt>
                <c:pt idx="4895">
                  <c:v>52.707186961027269</c:v>
                </c:pt>
                <c:pt idx="4896">
                  <c:v>52.707311074701487</c:v>
                </c:pt>
                <c:pt idx="4897">
                  <c:v>52.707510833275251</c:v>
                </c:pt>
                <c:pt idx="4898">
                  <c:v>52.707651163385783</c:v>
                </c:pt>
                <c:pt idx="4899">
                  <c:v>52.70767219586596</c:v>
                </c:pt>
                <c:pt idx="4900">
                  <c:v>52.707879367906202</c:v>
                </c:pt>
                <c:pt idx="4901">
                  <c:v>52.708198798358922</c:v>
                </c:pt>
                <c:pt idx="4902">
                  <c:v>52.709268301355749</c:v>
                </c:pt>
                <c:pt idx="4903">
                  <c:v>52.71028482446463</c:v>
                </c:pt>
                <c:pt idx="4904">
                  <c:v>52.713104188668588</c:v>
                </c:pt>
                <c:pt idx="4905">
                  <c:v>52.713344666706909</c:v>
                </c:pt>
                <c:pt idx="4906">
                  <c:v>52.714186092961285</c:v>
                </c:pt>
                <c:pt idx="4907">
                  <c:v>52.714381577990522</c:v>
                </c:pt>
                <c:pt idx="4908">
                  <c:v>52.714430121003311</c:v>
                </c:pt>
                <c:pt idx="4909">
                  <c:v>52.715620913458096</c:v>
                </c:pt>
                <c:pt idx="4910">
                  <c:v>52.716150769031032</c:v>
                </c:pt>
                <c:pt idx="4911">
                  <c:v>52.717308563983117</c:v>
                </c:pt>
                <c:pt idx="4912">
                  <c:v>52.717863656168625</c:v>
                </c:pt>
                <c:pt idx="4913">
                  <c:v>52.718095411287166</c:v>
                </c:pt>
                <c:pt idx="4914">
                  <c:v>52.718462954398277</c:v>
                </c:pt>
                <c:pt idx="4915">
                  <c:v>52.719176844457117</c:v>
                </c:pt>
                <c:pt idx="4916">
                  <c:v>52.719213004190784</c:v>
                </c:pt>
                <c:pt idx="4917">
                  <c:v>52.719432353144995</c:v>
                </c:pt>
                <c:pt idx="4918">
                  <c:v>52.719643998139468</c:v>
                </c:pt>
                <c:pt idx="4919">
                  <c:v>52.719706232182872</c:v>
                </c:pt>
                <c:pt idx="4920">
                  <c:v>52.719901010022667</c:v>
                </c:pt>
                <c:pt idx="4921">
                  <c:v>52.720797347556157</c:v>
                </c:pt>
                <c:pt idx="4922">
                  <c:v>52.721512230104196</c:v>
                </c:pt>
                <c:pt idx="4923">
                  <c:v>52.72217488395296</c:v>
                </c:pt>
                <c:pt idx="4924">
                  <c:v>52.722288919211827</c:v>
                </c:pt>
                <c:pt idx="4925">
                  <c:v>52.722542746570085</c:v>
                </c:pt>
                <c:pt idx="4926">
                  <c:v>52.722580340625107</c:v>
                </c:pt>
                <c:pt idx="4927">
                  <c:v>52.723370638858604</c:v>
                </c:pt>
                <c:pt idx="4928">
                  <c:v>52.723722552636694</c:v>
                </c:pt>
                <c:pt idx="4929">
                  <c:v>52.724866836049756</c:v>
                </c:pt>
                <c:pt idx="4930">
                  <c:v>52.725004897967594</c:v>
                </c:pt>
                <c:pt idx="4931">
                  <c:v>52.725447604522742</c:v>
                </c:pt>
                <c:pt idx="4932">
                  <c:v>52.72550964928687</c:v>
                </c:pt>
                <c:pt idx="4933">
                  <c:v>52.725699316601911</c:v>
                </c:pt>
                <c:pt idx="4934">
                  <c:v>52.725918973346168</c:v>
                </c:pt>
                <c:pt idx="4935">
                  <c:v>52.7260048191471</c:v>
                </c:pt>
                <c:pt idx="4936">
                  <c:v>52.726594602328007</c:v>
                </c:pt>
                <c:pt idx="4937">
                  <c:v>52.726949728136731</c:v>
                </c:pt>
                <c:pt idx="4938">
                  <c:v>52.727492844336098</c:v>
                </c:pt>
                <c:pt idx="4939">
                  <c:v>52.727849335046727</c:v>
                </c:pt>
                <c:pt idx="4940">
                  <c:v>52.727942231166224</c:v>
                </c:pt>
                <c:pt idx="4941">
                  <c:v>52.728456816220302</c:v>
                </c:pt>
                <c:pt idx="4942">
                  <c:v>52.729192097100778</c:v>
                </c:pt>
                <c:pt idx="4943">
                  <c:v>52.729731279800355</c:v>
                </c:pt>
                <c:pt idx="4944">
                  <c:v>52.730265723292639</c:v>
                </c:pt>
                <c:pt idx="4945">
                  <c:v>52.730310735474816</c:v>
                </c:pt>
                <c:pt idx="4946">
                  <c:v>52.730311529927434</c:v>
                </c:pt>
                <c:pt idx="4947">
                  <c:v>52.730596114320242</c:v>
                </c:pt>
                <c:pt idx="4948">
                  <c:v>52.733412172549173</c:v>
                </c:pt>
                <c:pt idx="4949">
                  <c:v>52.733595949677323</c:v>
                </c:pt>
                <c:pt idx="4950">
                  <c:v>52.734416500289655</c:v>
                </c:pt>
                <c:pt idx="4951">
                  <c:v>52.734548959239376</c:v>
                </c:pt>
                <c:pt idx="4952">
                  <c:v>52.73579113421787</c:v>
                </c:pt>
                <c:pt idx="4953">
                  <c:v>52.735898144097682</c:v>
                </c:pt>
                <c:pt idx="4954">
                  <c:v>52.73716273291231</c:v>
                </c:pt>
                <c:pt idx="4955">
                  <c:v>52.737493713290661</c:v>
                </c:pt>
                <c:pt idx="4956">
                  <c:v>52.737759763417699</c:v>
                </c:pt>
                <c:pt idx="4957">
                  <c:v>52.738133444192655</c:v>
                </c:pt>
                <c:pt idx="4958">
                  <c:v>52.738432849679285</c:v>
                </c:pt>
                <c:pt idx="4959">
                  <c:v>52.740520360232971</c:v>
                </c:pt>
                <c:pt idx="4960">
                  <c:v>52.741056317364212</c:v>
                </c:pt>
                <c:pt idx="4961">
                  <c:v>52.741076212242803</c:v>
                </c:pt>
                <c:pt idx="4962">
                  <c:v>52.741307174639125</c:v>
                </c:pt>
                <c:pt idx="4963">
                  <c:v>52.741636425946858</c:v>
                </c:pt>
                <c:pt idx="4964">
                  <c:v>52.742363823176845</c:v>
                </c:pt>
                <c:pt idx="4965">
                  <c:v>52.743367514923023</c:v>
                </c:pt>
                <c:pt idx="4966">
                  <c:v>52.743870012024956</c:v>
                </c:pt>
                <c:pt idx="4967">
                  <c:v>52.743911921355163</c:v>
                </c:pt>
                <c:pt idx="4968">
                  <c:v>52.744553969716719</c:v>
                </c:pt>
                <c:pt idx="4969">
                  <c:v>52.74468665922597</c:v>
                </c:pt>
                <c:pt idx="4970">
                  <c:v>52.745293928055588</c:v>
                </c:pt>
                <c:pt idx="4971">
                  <c:v>52.747009194394835</c:v>
                </c:pt>
                <c:pt idx="4972">
                  <c:v>52.748457587671524</c:v>
                </c:pt>
                <c:pt idx="4973">
                  <c:v>52.749006237871512</c:v>
                </c:pt>
                <c:pt idx="4974">
                  <c:v>52.749021595001338</c:v>
                </c:pt>
                <c:pt idx="4975">
                  <c:v>52.749447696616173</c:v>
                </c:pt>
                <c:pt idx="4976">
                  <c:v>52.749667904924706</c:v>
                </c:pt>
                <c:pt idx="4977">
                  <c:v>52.750362986347177</c:v>
                </c:pt>
                <c:pt idx="4978">
                  <c:v>52.750735793520434</c:v>
                </c:pt>
                <c:pt idx="4979">
                  <c:v>52.751113765920557</c:v>
                </c:pt>
                <c:pt idx="4980">
                  <c:v>52.751116027322354</c:v>
                </c:pt>
                <c:pt idx="4981">
                  <c:v>52.751610107029606</c:v>
                </c:pt>
                <c:pt idx="4982">
                  <c:v>52.751791662365974</c:v>
                </c:pt>
                <c:pt idx="4983">
                  <c:v>52.752059601817741</c:v>
                </c:pt>
                <c:pt idx="4984">
                  <c:v>52.753040482202259</c:v>
                </c:pt>
                <c:pt idx="4985">
                  <c:v>52.755572213998008</c:v>
                </c:pt>
                <c:pt idx="4986">
                  <c:v>52.756983885331557</c:v>
                </c:pt>
                <c:pt idx="4987">
                  <c:v>52.758041342432648</c:v>
                </c:pt>
                <c:pt idx="4988">
                  <c:v>52.758447379199673</c:v>
                </c:pt>
                <c:pt idx="4989">
                  <c:v>52.758846181726462</c:v>
                </c:pt>
                <c:pt idx="4990">
                  <c:v>52.75993941522232</c:v>
                </c:pt>
                <c:pt idx="4991">
                  <c:v>52.760029890447456</c:v>
                </c:pt>
                <c:pt idx="4992">
                  <c:v>52.761094398090741</c:v>
                </c:pt>
                <c:pt idx="4993">
                  <c:v>52.761773496850061</c:v>
                </c:pt>
                <c:pt idx="4994">
                  <c:v>52.761955298115709</c:v>
                </c:pt>
                <c:pt idx="4995">
                  <c:v>52.762414100742518</c:v>
                </c:pt>
                <c:pt idx="4996">
                  <c:v>52.763975932814809</c:v>
                </c:pt>
                <c:pt idx="4997">
                  <c:v>52.764692124565485</c:v>
                </c:pt>
                <c:pt idx="4998">
                  <c:v>52.765803164878555</c:v>
                </c:pt>
                <c:pt idx="4999">
                  <c:v>52.766146598992606</c:v>
                </c:pt>
                <c:pt idx="5000">
                  <c:v>52.76812537859854</c:v>
                </c:pt>
                <c:pt idx="5001">
                  <c:v>52.768620261135183</c:v>
                </c:pt>
                <c:pt idx="5002">
                  <c:v>52.768946103093057</c:v>
                </c:pt>
                <c:pt idx="5003">
                  <c:v>52.769336459231077</c:v>
                </c:pt>
                <c:pt idx="5004">
                  <c:v>52.769459870212806</c:v>
                </c:pt>
                <c:pt idx="5005">
                  <c:v>52.771849072837021</c:v>
                </c:pt>
                <c:pt idx="5006">
                  <c:v>52.77206847335853</c:v>
                </c:pt>
                <c:pt idx="5007">
                  <c:v>52.772332351957999</c:v>
                </c:pt>
                <c:pt idx="5008">
                  <c:v>52.772820924566012</c:v>
                </c:pt>
                <c:pt idx="5009">
                  <c:v>52.773429867174471</c:v>
                </c:pt>
                <c:pt idx="5010">
                  <c:v>52.77376837692983</c:v>
                </c:pt>
                <c:pt idx="5011">
                  <c:v>52.774364293960979</c:v>
                </c:pt>
                <c:pt idx="5012">
                  <c:v>52.775625067815334</c:v>
                </c:pt>
                <c:pt idx="5013">
                  <c:v>52.777290097082613</c:v>
                </c:pt>
                <c:pt idx="5014">
                  <c:v>52.777319145609788</c:v>
                </c:pt>
                <c:pt idx="5015">
                  <c:v>52.777560736295726</c:v>
                </c:pt>
                <c:pt idx="5016">
                  <c:v>52.777835927519639</c:v>
                </c:pt>
                <c:pt idx="5017">
                  <c:v>52.777969524690597</c:v>
                </c:pt>
                <c:pt idx="5018">
                  <c:v>52.778351286419252</c:v>
                </c:pt>
                <c:pt idx="5019">
                  <c:v>52.779277039326544</c:v>
                </c:pt>
                <c:pt idx="5020">
                  <c:v>52.779654885168881</c:v>
                </c:pt>
                <c:pt idx="5021">
                  <c:v>52.779820883842831</c:v>
                </c:pt>
                <c:pt idx="5022">
                  <c:v>52.779893686324591</c:v>
                </c:pt>
                <c:pt idx="5023">
                  <c:v>52.780143423290674</c:v>
                </c:pt>
                <c:pt idx="5024">
                  <c:v>52.78058459728819</c:v>
                </c:pt>
                <c:pt idx="5025">
                  <c:v>52.781460859426154</c:v>
                </c:pt>
                <c:pt idx="5026">
                  <c:v>52.782742335458899</c:v>
                </c:pt>
                <c:pt idx="5027">
                  <c:v>52.783288177135283</c:v>
                </c:pt>
                <c:pt idx="5028">
                  <c:v>52.783512620213024</c:v>
                </c:pt>
                <c:pt idx="5029">
                  <c:v>52.783553023304954</c:v>
                </c:pt>
                <c:pt idx="5030">
                  <c:v>52.78377176130828</c:v>
                </c:pt>
                <c:pt idx="5031">
                  <c:v>52.784003398783561</c:v>
                </c:pt>
                <c:pt idx="5032">
                  <c:v>52.784306690718488</c:v>
                </c:pt>
                <c:pt idx="5033">
                  <c:v>52.784583365122664</c:v>
                </c:pt>
                <c:pt idx="5034">
                  <c:v>52.785271307231568</c:v>
                </c:pt>
                <c:pt idx="5035">
                  <c:v>52.785600761597387</c:v>
                </c:pt>
                <c:pt idx="5036">
                  <c:v>52.786295429707728</c:v>
                </c:pt>
                <c:pt idx="5037">
                  <c:v>52.786572434558991</c:v>
                </c:pt>
                <c:pt idx="5038">
                  <c:v>52.787142210069923</c:v>
                </c:pt>
                <c:pt idx="5039">
                  <c:v>52.787709015276391</c:v>
                </c:pt>
                <c:pt idx="5040">
                  <c:v>52.788850831252148</c:v>
                </c:pt>
                <c:pt idx="5041">
                  <c:v>52.789127205493926</c:v>
                </c:pt>
                <c:pt idx="5042">
                  <c:v>52.791321331364188</c:v>
                </c:pt>
                <c:pt idx="5043">
                  <c:v>52.79274784430644</c:v>
                </c:pt>
                <c:pt idx="5044">
                  <c:v>52.793687087108033</c:v>
                </c:pt>
                <c:pt idx="5045">
                  <c:v>52.794337684179759</c:v>
                </c:pt>
                <c:pt idx="5046">
                  <c:v>52.794349469199375</c:v>
                </c:pt>
                <c:pt idx="5047">
                  <c:v>52.794515595852118</c:v>
                </c:pt>
                <c:pt idx="5048">
                  <c:v>52.795009296404217</c:v>
                </c:pt>
                <c:pt idx="5049">
                  <c:v>52.795249347882617</c:v>
                </c:pt>
                <c:pt idx="5050">
                  <c:v>52.795847344149401</c:v>
                </c:pt>
                <c:pt idx="5051">
                  <c:v>52.796484474282074</c:v>
                </c:pt>
                <c:pt idx="5052">
                  <c:v>52.798092631382012</c:v>
                </c:pt>
                <c:pt idx="5053">
                  <c:v>52.79912020549407</c:v>
                </c:pt>
                <c:pt idx="5054">
                  <c:v>52.799953187933944</c:v>
                </c:pt>
                <c:pt idx="5055">
                  <c:v>52.80071584223311</c:v>
                </c:pt>
                <c:pt idx="5056">
                  <c:v>52.801124536694324</c:v>
                </c:pt>
                <c:pt idx="5057">
                  <c:v>52.80116447544993</c:v>
                </c:pt>
                <c:pt idx="5058">
                  <c:v>52.802339790818316</c:v>
                </c:pt>
                <c:pt idx="5059">
                  <c:v>52.802945577508694</c:v>
                </c:pt>
                <c:pt idx="5060">
                  <c:v>52.803191927550685</c:v>
                </c:pt>
                <c:pt idx="5061">
                  <c:v>52.803368193433336</c:v>
                </c:pt>
                <c:pt idx="5062">
                  <c:v>52.804189644804985</c:v>
                </c:pt>
                <c:pt idx="5063">
                  <c:v>52.806304820241891</c:v>
                </c:pt>
                <c:pt idx="5064">
                  <c:v>52.807373218620747</c:v>
                </c:pt>
                <c:pt idx="5065">
                  <c:v>52.807682819164434</c:v>
                </c:pt>
                <c:pt idx="5066">
                  <c:v>52.807835535511487</c:v>
                </c:pt>
                <c:pt idx="5067">
                  <c:v>52.808039833664807</c:v>
                </c:pt>
                <c:pt idx="5068">
                  <c:v>52.808561200712859</c:v>
                </c:pt>
                <c:pt idx="5069">
                  <c:v>52.808962657508289</c:v>
                </c:pt>
                <c:pt idx="5070">
                  <c:v>52.810040224217964</c:v>
                </c:pt>
                <c:pt idx="5071">
                  <c:v>52.810480237502802</c:v>
                </c:pt>
                <c:pt idx="5072">
                  <c:v>52.810628726795336</c:v>
                </c:pt>
                <c:pt idx="5073">
                  <c:v>52.810788733984218</c:v>
                </c:pt>
                <c:pt idx="5074">
                  <c:v>52.811187786167856</c:v>
                </c:pt>
                <c:pt idx="5075">
                  <c:v>52.81207636600346</c:v>
                </c:pt>
                <c:pt idx="5076">
                  <c:v>52.81211708128383</c:v>
                </c:pt>
                <c:pt idx="5077">
                  <c:v>52.812196474022883</c:v>
                </c:pt>
                <c:pt idx="5078">
                  <c:v>52.812222527343309</c:v>
                </c:pt>
                <c:pt idx="5079">
                  <c:v>52.813765441634807</c:v>
                </c:pt>
                <c:pt idx="5080">
                  <c:v>52.815024968644806</c:v>
                </c:pt>
                <c:pt idx="5081">
                  <c:v>52.815038569413446</c:v>
                </c:pt>
                <c:pt idx="5082">
                  <c:v>52.81538429419404</c:v>
                </c:pt>
                <c:pt idx="5083">
                  <c:v>52.816017374779641</c:v>
                </c:pt>
                <c:pt idx="5084">
                  <c:v>52.816048181259532</c:v>
                </c:pt>
                <c:pt idx="5085">
                  <c:v>52.816515248632875</c:v>
                </c:pt>
                <c:pt idx="5086">
                  <c:v>52.818350330051146</c:v>
                </c:pt>
                <c:pt idx="5087">
                  <c:v>52.818615844725869</c:v>
                </c:pt>
                <c:pt idx="5088">
                  <c:v>52.819547106624476</c:v>
                </c:pt>
                <c:pt idx="5089">
                  <c:v>52.819762637674465</c:v>
                </c:pt>
                <c:pt idx="5090">
                  <c:v>52.819830860590002</c:v>
                </c:pt>
                <c:pt idx="5091">
                  <c:v>52.821161233395728</c:v>
                </c:pt>
                <c:pt idx="5092">
                  <c:v>52.821234573569249</c:v>
                </c:pt>
                <c:pt idx="5093">
                  <c:v>52.821455919843217</c:v>
                </c:pt>
                <c:pt idx="5094">
                  <c:v>52.821460310357473</c:v>
                </c:pt>
                <c:pt idx="5095">
                  <c:v>52.821470338887011</c:v>
                </c:pt>
                <c:pt idx="5096">
                  <c:v>52.821893032289637</c:v>
                </c:pt>
                <c:pt idx="5097">
                  <c:v>52.822440288019159</c:v>
                </c:pt>
                <c:pt idx="5098">
                  <c:v>52.822484848661269</c:v>
                </c:pt>
                <c:pt idx="5099">
                  <c:v>52.822886337164405</c:v>
                </c:pt>
                <c:pt idx="5100">
                  <c:v>52.823209208564506</c:v>
                </c:pt>
                <c:pt idx="5101">
                  <c:v>52.823710541698034</c:v>
                </c:pt>
                <c:pt idx="5102">
                  <c:v>52.824154042300833</c:v>
                </c:pt>
                <c:pt idx="5103">
                  <c:v>52.825319439501001</c:v>
                </c:pt>
                <c:pt idx="5104">
                  <c:v>52.82564272871452</c:v>
                </c:pt>
                <c:pt idx="5105">
                  <c:v>52.825665586683847</c:v>
                </c:pt>
                <c:pt idx="5106">
                  <c:v>52.827159262175542</c:v>
                </c:pt>
                <c:pt idx="5107">
                  <c:v>52.827825961391191</c:v>
                </c:pt>
                <c:pt idx="5108">
                  <c:v>52.828153612588842</c:v>
                </c:pt>
                <c:pt idx="5109">
                  <c:v>52.828563623201674</c:v>
                </c:pt>
                <c:pt idx="5110">
                  <c:v>52.828976581654587</c:v>
                </c:pt>
                <c:pt idx="5111">
                  <c:v>52.830283353039967</c:v>
                </c:pt>
                <c:pt idx="5112">
                  <c:v>52.830729497648178</c:v>
                </c:pt>
                <c:pt idx="5113">
                  <c:v>52.830789725712918</c:v>
                </c:pt>
                <c:pt idx="5114">
                  <c:v>52.830834394497138</c:v>
                </c:pt>
                <c:pt idx="5115">
                  <c:v>52.831455178450582</c:v>
                </c:pt>
                <c:pt idx="5116">
                  <c:v>52.831996910039926</c:v>
                </c:pt>
                <c:pt idx="5117">
                  <c:v>52.832522015445669</c:v>
                </c:pt>
                <c:pt idx="5118">
                  <c:v>52.83280503338441</c:v>
                </c:pt>
                <c:pt idx="5119">
                  <c:v>52.833576570601025</c:v>
                </c:pt>
                <c:pt idx="5120">
                  <c:v>52.833640254067284</c:v>
                </c:pt>
                <c:pt idx="5121">
                  <c:v>52.833745242681637</c:v>
                </c:pt>
                <c:pt idx="5122">
                  <c:v>52.833858770842426</c:v>
                </c:pt>
                <c:pt idx="5123">
                  <c:v>52.834083639354148</c:v>
                </c:pt>
                <c:pt idx="5124">
                  <c:v>52.83426806419962</c:v>
                </c:pt>
                <c:pt idx="5125">
                  <c:v>52.83462990551817</c:v>
                </c:pt>
                <c:pt idx="5126">
                  <c:v>52.834905432621582</c:v>
                </c:pt>
                <c:pt idx="5127">
                  <c:v>52.835345515792199</c:v>
                </c:pt>
                <c:pt idx="5128">
                  <c:v>52.835649105578298</c:v>
                </c:pt>
                <c:pt idx="5129">
                  <c:v>52.836044601051071</c:v>
                </c:pt>
                <c:pt idx="5130">
                  <c:v>52.837077235747437</c:v>
                </c:pt>
                <c:pt idx="5131">
                  <c:v>52.837159766236539</c:v>
                </c:pt>
                <c:pt idx="5132">
                  <c:v>52.837366144931735</c:v>
                </c:pt>
                <c:pt idx="5133">
                  <c:v>52.837991096919239</c:v>
                </c:pt>
                <c:pt idx="5134">
                  <c:v>52.838127850171631</c:v>
                </c:pt>
                <c:pt idx="5135">
                  <c:v>52.838266457404451</c:v>
                </c:pt>
                <c:pt idx="5136">
                  <c:v>52.838457898450812</c:v>
                </c:pt>
                <c:pt idx="5137">
                  <c:v>52.840317067971476</c:v>
                </c:pt>
                <c:pt idx="5138">
                  <c:v>52.840320677593382</c:v>
                </c:pt>
                <c:pt idx="5139">
                  <c:v>52.840658967723854</c:v>
                </c:pt>
                <c:pt idx="5140">
                  <c:v>52.841786240908917</c:v>
                </c:pt>
                <c:pt idx="5141">
                  <c:v>52.841905229115731</c:v>
                </c:pt>
                <c:pt idx="5142">
                  <c:v>52.842657089350965</c:v>
                </c:pt>
                <c:pt idx="5143">
                  <c:v>52.843253695885991</c:v>
                </c:pt>
                <c:pt idx="5144">
                  <c:v>52.84382839142652</c:v>
                </c:pt>
                <c:pt idx="5145">
                  <c:v>52.84594486457538</c:v>
                </c:pt>
                <c:pt idx="5146">
                  <c:v>52.846890066562977</c:v>
                </c:pt>
                <c:pt idx="5147">
                  <c:v>52.847315398904044</c:v>
                </c:pt>
                <c:pt idx="5148">
                  <c:v>52.847331559500233</c:v>
                </c:pt>
                <c:pt idx="5149">
                  <c:v>52.84937548554251</c:v>
                </c:pt>
                <c:pt idx="5150">
                  <c:v>52.850326077511177</c:v>
                </c:pt>
                <c:pt idx="5151">
                  <c:v>52.850516633109059</c:v>
                </c:pt>
                <c:pt idx="5152">
                  <c:v>52.850676440265651</c:v>
                </c:pt>
                <c:pt idx="5153">
                  <c:v>52.850682894478602</c:v>
                </c:pt>
                <c:pt idx="5154">
                  <c:v>52.851720299853753</c:v>
                </c:pt>
                <c:pt idx="5155">
                  <c:v>52.852247610049645</c:v>
                </c:pt>
                <c:pt idx="5156">
                  <c:v>52.852350065834116</c:v>
                </c:pt>
                <c:pt idx="5157">
                  <c:v>52.85259193100552</c:v>
                </c:pt>
                <c:pt idx="5158">
                  <c:v>52.852608029466616</c:v>
                </c:pt>
                <c:pt idx="5159">
                  <c:v>52.854591888860902</c:v>
                </c:pt>
                <c:pt idx="5160">
                  <c:v>52.855863819556738</c:v>
                </c:pt>
                <c:pt idx="5161">
                  <c:v>52.855867697435599</c:v>
                </c:pt>
                <c:pt idx="5162">
                  <c:v>52.855889679139089</c:v>
                </c:pt>
                <c:pt idx="5163">
                  <c:v>52.8559868346371</c:v>
                </c:pt>
                <c:pt idx="5164">
                  <c:v>52.855988985372051</c:v>
                </c:pt>
                <c:pt idx="5165">
                  <c:v>52.856006024398191</c:v>
                </c:pt>
                <c:pt idx="5166">
                  <c:v>52.85674731832578</c:v>
                </c:pt>
                <c:pt idx="5167">
                  <c:v>52.856956102833628</c:v>
                </c:pt>
                <c:pt idx="5168">
                  <c:v>52.857129858769845</c:v>
                </c:pt>
                <c:pt idx="5169">
                  <c:v>52.857357384690701</c:v>
                </c:pt>
                <c:pt idx="5170">
                  <c:v>52.857596476320197</c:v>
                </c:pt>
                <c:pt idx="5171">
                  <c:v>52.858108320429331</c:v>
                </c:pt>
                <c:pt idx="5172">
                  <c:v>52.858514493219332</c:v>
                </c:pt>
                <c:pt idx="5173">
                  <c:v>52.858725387856687</c:v>
                </c:pt>
                <c:pt idx="5174">
                  <c:v>52.859053201081757</c:v>
                </c:pt>
                <c:pt idx="5175">
                  <c:v>52.859245980633375</c:v>
                </c:pt>
                <c:pt idx="5176">
                  <c:v>52.859306942674714</c:v>
                </c:pt>
                <c:pt idx="5177">
                  <c:v>52.859330283065823</c:v>
                </c:pt>
                <c:pt idx="5178">
                  <c:v>52.860138660754188</c:v>
                </c:pt>
                <c:pt idx="5179">
                  <c:v>52.86016984936019</c:v>
                </c:pt>
                <c:pt idx="5180">
                  <c:v>52.86181624629188</c:v>
                </c:pt>
                <c:pt idx="5181">
                  <c:v>52.862298821761215</c:v>
                </c:pt>
                <c:pt idx="5182">
                  <c:v>52.862869001782322</c:v>
                </c:pt>
                <c:pt idx="5183">
                  <c:v>52.862945459995728</c:v>
                </c:pt>
                <c:pt idx="5184">
                  <c:v>52.863794289750103</c:v>
                </c:pt>
                <c:pt idx="5185">
                  <c:v>52.864591724487859</c:v>
                </c:pt>
                <c:pt idx="5186">
                  <c:v>52.864714584241142</c:v>
                </c:pt>
                <c:pt idx="5187">
                  <c:v>52.864881588732324</c:v>
                </c:pt>
                <c:pt idx="5188">
                  <c:v>52.865164857020524</c:v>
                </c:pt>
                <c:pt idx="5189">
                  <c:v>52.865469718871111</c:v>
                </c:pt>
                <c:pt idx="5190">
                  <c:v>52.866023050901816</c:v>
                </c:pt>
                <c:pt idx="5191">
                  <c:v>52.866257095204467</c:v>
                </c:pt>
                <c:pt idx="5192">
                  <c:v>52.866439959329682</c:v>
                </c:pt>
                <c:pt idx="5193">
                  <c:v>52.86682839653303</c:v>
                </c:pt>
                <c:pt idx="5194">
                  <c:v>52.867108558754396</c:v>
                </c:pt>
                <c:pt idx="5195">
                  <c:v>52.86720583908118</c:v>
                </c:pt>
                <c:pt idx="5196">
                  <c:v>52.867607598092548</c:v>
                </c:pt>
                <c:pt idx="5197">
                  <c:v>52.867872495017373</c:v>
                </c:pt>
                <c:pt idx="5198">
                  <c:v>52.868245807362321</c:v>
                </c:pt>
                <c:pt idx="5199">
                  <c:v>52.86954690519817</c:v>
                </c:pt>
                <c:pt idx="5200">
                  <c:v>52.869885816395382</c:v>
                </c:pt>
                <c:pt idx="5201">
                  <c:v>52.870367133712776</c:v>
                </c:pt>
                <c:pt idx="5202">
                  <c:v>52.870562875358459</c:v>
                </c:pt>
                <c:pt idx="5203">
                  <c:v>52.870831347361445</c:v>
                </c:pt>
                <c:pt idx="5204">
                  <c:v>52.870942875142063</c:v>
                </c:pt>
                <c:pt idx="5205">
                  <c:v>52.87105745698296</c:v>
                </c:pt>
                <c:pt idx="5206">
                  <c:v>52.872091419494048</c:v>
                </c:pt>
                <c:pt idx="5207">
                  <c:v>52.872245710230722</c:v>
                </c:pt>
                <c:pt idx="5208">
                  <c:v>52.872713160876373</c:v>
                </c:pt>
                <c:pt idx="5209">
                  <c:v>52.873276246921193</c:v>
                </c:pt>
                <c:pt idx="5210">
                  <c:v>52.873742895545533</c:v>
                </c:pt>
                <c:pt idx="5211">
                  <c:v>52.874634915372731</c:v>
                </c:pt>
                <c:pt idx="5212">
                  <c:v>52.874830499675426</c:v>
                </c:pt>
                <c:pt idx="5213">
                  <c:v>52.875381273634197</c:v>
                </c:pt>
                <c:pt idx="5214">
                  <c:v>52.875740699886244</c:v>
                </c:pt>
                <c:pt idx="5215">
                  <c:v>52.875821700293152</c:v>
                </c:pt>
                <c:pt idx="5216">
                  <c:v>52.876654559960507</c:v>
                </c:pt>
                <c:pt idx="5217">
                  <c:v>52.876663773055263</c:v>
                </c:pt>
                <c:pt idx="5218">
                  <c:v>52.877471452830619</c:v>
                </c:pt>
                <c:pt idx="5219">
                  <c:v>52.877575582490451</c:v>
                </c:pt>
                <c:pt idx="5220">
                  <c:v>52.879836478749695</c:v>
                </c:pt>
                <c:pt idx="5221">
                  <c:v>52.879910238387218</c:v>
                </c:pt>
                <c:pt idx="5222">
                  <c:v>52.879937570097319</c:v>
                </c:pt>
                <c:pt idx="5223">
                  <c:v>52.88018486267277</c:v>
                </c:pt>
                <c:pt idx="5224">
                  <c:v>52.881379573144812</c:v>
                </c:pt>
                <c:pt idx="5225">
                  <c:v>52.881559558238457</c:v>
                </c:pt>
                <c:pt idx="5226">
                  <c:v>52.881653603709601</c:v>
                </c:pt>
                <c:pt idx="5227">
                  <c:v>52.881734327727898</c:v>
                </c:pt>
                <c:pt idx="5228">
                  <c:v>52.883641896502198</c:v>
                </c:pt>
                <c:pt idx="5229">
                  <c:v>52.88390450507017</c:v>
                </c:pt>
                <c:pt idx="5230">
                  <c:v>52.884221144027954</c:v>
                </c:pt>
                <c:pt idx="5231">
                  <c:v>52.884357789179617</c:v>
                </c:pt>
                <c:pt idx="5232">
                  <c:v>52.884731567030045</c:v>
                </c:pt>
                <c:pt idx="5233">
                  <c:v>52.885281357071051</c:v>
                </c:pt>
                <c:pt idx="5234">
                  <c:v>52.885615399673448</c:v>
                </c:pt>
                <c:pt idx="5235">
                  <c:v>52.885935377318511</c:v>
                </c:pt>
                <c:pt idx="5236">
                  <c:v>52.886196484125541</c:v>
                </c:pt>
                <c:pt idx="5237">
                  <c:v>52.886200971542692</c:v>
                </c:pt>
                <c:pt idx="5238">
                  <c:v>52.886229192482766</c:v>
                </c:pt>
                <c:pt idx="5239">
                  <c:v>52.886360994401194</c:v>
                </c:pt>
                <c:pt idx="5240">
                  <c:v>52.886492259653281</c:v>
                </c:pt>
                <c:pt idx="5241">
                  <c:v>52.886651853914628</c:v>
                </c:pt>
                <c:pt idx="5242">
                  <c:v>52.887988239917682</c:v>
                </c:pt>
                <c:pt idx="5243">
                  <c:v>52.888878870859834</c:v>
                </c:pt>
                <c:pt idx="5244">
                  <c:v>52.890619411310773</c:v>
                </c:pt>
                <c:pt idx="5245">
                  <c:v>52.891470546822333</c:v>
                </c:pt>
                <c:pt idx="5246">
                  <c:v>52.892913878311298</c:v>
                </c:pt>
                <c:pt idx="5247">
                  <c:v>52.893556444826629</c:v>
                </c:pt>
                <c:pt idx="5248">
                  <c:v>52.894346070462163</c:v>
                </c:pt>
                <c:pt idx="5249">
                  <c:v>52.894522188948784</c:v>
                </c:pt>
                <c:pt idx="5250">
                  <c:v>52.895028062239888</c:v>
                </c:pt>
                <c:pt idx="5251">
                  <c:v>52.895142460036617</c:v>
                </c:pt>
                <c:pt idx="5252">
                  <c:v>52.895227060038664</c:v>
                </c:pt>
                <c:pt idx="5253">
                  <c:v>52.89612744020809</c:v>
                </c:pt>
                <c:pt idx="5254">
                  <c:v>52.897437964086222</c:v>
                </c:pt>
                <c:pt idx="5255">
                  <c:v>52.900525750803617</c:v>
                </c:pt>
                <c:pt idx="5256">
                  <c:v>52.90062069802034</c:v>
                </c:pt>
                <c:pt idx="5257">
                  <c:v>52.900657765244382</c:v>
                </c:pt>
                <c:pt idx="5258">
                  <c:v>52.900854255442844</c:v>
                </c:pt>
                <c:pt idx="5259">
                  <c:v>52.901563050291415</c:v>
                </c:pt>
                <c:pt idx="5260">
                  <c:v>52.901635223394557</c:v>
                </c:pt>
                <c:pt idx="5261">
                  <c:v>52.90166050056056</c:v>
                </c:pt>
                <c:pt idx="5262">
                  <c:v>52.901916261564999</c:v>
                </c:pt>
                <c:pt idx="5263">
                  <c:v>52.902312443339071</c:v>
                </c:pt>
                <c:pt idx="5264">
                  <c:v>52.90233273778594</c:v>
                </c:pt>
                <c:pt idx="5265">
                  <c:v>52.902725233487701</c:v>
                </c:pt>
                <c:pt idx="5266">
                  <c:v>52.902905087478764</c:v>
                </c:pt>
                <c:pt idx="5267">
                  <c:v>52.9029071329239</c:v>
                </c:pt>
                <c:pt idx="5268">
                  <c:v>52.90302271948363</c:v>
                </c:pt>
                <c:pt idx="5269">
                  <c:v>52.903226923099751</c:v>
                </c:pt>
                <c:pt idx="5270">
                  <c:v>52.904744421979615</c:v>
                </c:pt>
                <c:pt idx="5271">
                  <c:v>52.904862088658987</c:v>
                </c:pt>
                <c:pt idx="5272">
                  <c:v>52.905527731266858</c:v>
                </c:pt>
                <c:pt idx="5273">
                  <c:v>52.905645208631</c:v>
                </c:pt>
                <c:pt idx="5274">
                  <c:v>52.905927682786178</c:v>
                </c:pt>
                <c:pt idx="5275">
                  <c:v>52.906182153821746</c:v>
                </c:pt>
                <c:pt idx="5276">
                  <c:v>52.906370516259976</c:v>
                </c:pt>
                <c:pt idx="5277">
                  <c:v>52.90654810092601</c:v>
                </c:pt>
                <c:pt idx="5278">
                  <c:v>52.907968758115523</c:v>
                </c:pt>
                <c:pt idx="5279">
                  <c:v>52.909092066778385</c:v>
                </c:pt>
                <c:pt idx="5280">
                  <c:v>52.909907351825623</c:v>
                </c:pt>
                <c:pt idx="5281">
                  <c:v>52.910486119568823</c:v>
                </c:pt>
                <c:pt idx="5282">
                  <c:v>52.910522202354009</c:v>
                </c:pt>
                <c:pt idx="5283">
                  <c:v>52.910774284508534</c:v>
                </c:pt>
                <c:pt idx="5284">
                  <c:v>52.911140986502204</c:v>
                </c:pt>
                <c:pt idx="5285">
                  <c:v>52.911677575764266</c:v>
                </c:pt>
                <c:pt idx="5286">
                  <c:v>52.91188073967156</c:v>
                </c:pt>
                <c:pt idx="5287">
                  <c:v>52.912325644860992</c:v>
                </c:pt>
                <c:pt idx="5288">
                  <c:v>52.91281562595632</c:v>
                </c:pt>
                <c:pt idx="5289">
                  <c:v>52.912914933883201</c:v>
                </c:pt>
                <c:pt idx="5290">
                  <c:v>52.913544730737534</c:v>
                </c:pt>
                <c:pt idx="5291">
                  <c:v>52.913889613810504</c:v>
                </c:pt>
                <c:pt idx="5292">
                  <c:v>52.915289094596552</c:v>
                </c:pt>
                <c:pt idx="5293">
                  <c:v>52.91566963357036</c:v>
                </c:pt>
                <c:pt idx="5294">
                  <c:v>52.916240631665509</c:v>
                </c:pt>
                <c:pt idx="5295">
                  <c:v>52.917605420977992</c:v>
                </c:pt>
                <c:pt idx="5296">
                  <c:v>52.918067290183807</c:v>
                </c:pt>
                <c:pt idx="5297">
                  <c:v>52.918140194952628</c:v>
                </c:pt>
                <c:pt idx="5298">
                  <c:v>52.918684823272784</c:v>
                </c:pt>
                <c:pt idx="5299">
                  <c:v>52.918773181334295</c:v>
                </c:pt>
                <c:pt idx="5300">
                  <c:v>52.919271116493</c:v>
                </c:pt>
                <c:pt idx="5301">
                  <c:v>52.919373527307648</c:v>
                </c:pt>
                <c:pt idx="5302">
                  <c:v>52.919719375014658</c:v>
                </c:pt>
                <c:pt idx="5303">
                  <c:v>52.919843956996466</c:v>
                </c:pt>
                <c:pt idx="5304">
                  <c:v>52.919979724598072</c:v>
                </c:pt>
                <c:pt idx="5305">
                  <c:v>52.9200529576378</c:v>
                </c:pt>
                <c:pt idx="5306">
                  <c:v>52.920151505587107</c:v>
                </c:pt>
                <c:pt idx="5307">
                  <c:v>52.920517490182171</c:v>
                </c:pt>
                <c:pt idx="5308">
                  <c:v>52.920742227355213</c:v>
                </c:pt>
                <c:pt idx="5309">
                  <c:v>52.92094416038956</c:v>
                </c:pt>
                <c:pt idx="5310">
                  <c:v>52.921072789775167</c:v>
                </c:pt>
                <c:pt idx="5311">
                  <c:v>52.921530068177219</c:v>
                </c:pt>
                <c:pt idx="5312">
                  <c:v>52.921771217348422</c:v>
                </c:pt>
                <c:pt idx="5313">
                  <c:v>52.921825685742249</c:v>
                </c:pt>
                <c:pt idx="5314">
                  <c:v>52.921897856467417</c:v>
                </c:pt>
                <c:pt idx="5315">
                  <c:v>52.922994454518424</c:v>
                </c:pt>
                <c:pt idx="5316">
                  <c:v>52.923077659735256</c:v>
                </c:pt>
                <c:pt idx="5317">
                  <c:v>52.923935310671141</c:v>
                </c:pt>
                <c:pt idx="5318">
                  <c:v>52.924515134240458</c:v>
                </c:pt>
                <c:pt idx="5319">
                  <c:v>52.92488679545464</c:v>
                </c:pt>
                <c:pt idx="5320">
                  <c:v>52.925538014745321</c:v>
                </c:pt>
                <c:pt idx="5321">
                  <c:v>52.92562734532774</c:v>
                </c:pt>
                <c:pt idx="5322">
                  <c:v>52.925732039087748</c:v>
                </c:pt>
                <c:pt idx="5323">
                  <c:v>52.925861122854393</c:v>
                </c:pt>
                <c:pt idx="5324">
                  <c:v>52.926553086226022</c:v>
                </c:pt>
                <c:pt idx="5325">
                  <c:v>52.926803476754628</c:v>
                </c:pt>
                <c:pt idx="5326">
                  <c:v>52.927103139019572</c:v>
                </c:pt>
                <c:pt idx="5327">
                  <c:v>52.927282597234949</c:v>
                </c:pt>
                <c:pt idx="5328">
                  <c:v>52.928087477496902</c:v>
                </c:pt>
                <c:pt idx="5329">
                  <c:v>52.928496539266206</c:v>
                </c:pt>
                <c:pt idx="5330">
                  <c:v>52.928782857905524</c:v>
                </c:pt>
                <c:pt idx="5331">
                  <c:v>52.929278698464792</c:v>
                </c:pt>
                <c:pt idx="5332">
                  <c:v>52.929521138584221</c:v>
                </c:pt>
                <c:pt idx="5333">
                  <c:v>52.929553337723242</c:v>
                </c:pt>
                <c:pt idx="5334">
                  <c:v>52.930057951410909</c:v>
                </c:pt>
                <c:pt idx="5335">
                  <c:v>52.930132290707682</c:v>
                </c:pt>
                <c:pt idx="5336">
                  <c:v>52.930512895318451</c:v>
                </c:pt>
                <c:pt idx="5337">
                  <c:v>52.931109811432179</c:v>
                </c:pt>
                <c:pt idx="5338">
                  <c:v>52.932111993801485</c:v>
                </c:pt>
                <c:pt idx="5339">
                  <c:v>52.93259965502137</c:v>
                </c:pt>
                <c:pt idx="5340">
                  <c:v>52.932863485679022</c:v>
                </c:pt>
                <c:pt idx="5341">
                  <c:v>52.932938753301023</c:v>
                </c:pt>
                <c:pt idx="5342">
                  <c:v>52.933922818814807</c:v>
                </c:pt>
                <c:pt idx="5343">
                  <c:v>52.934164350849329</c:v>
                </c:pt>
                <c:pt idx="5344">
                  <c:v>52.934587451490806</c:v>
                </c:pt>
                <c:pt idx="5345">
                  <c:v>52.935097293213786</c:v>
                </c:pt>
                <c:pt idx="5346">
                  <c:v>52.935651600571958</c:v>
                </c:pt>
                <c:pt idx="5347">
                  <c:v>52.936128145697793</c:v>
                </c:pt>
                <c:pt idx="5348">
                  <c:v>52.93676487635247</c:v>
                </c:pt>
                <c:pt idx="5349">
                  <c:v>52.93744354069382</c:v>
                </c:pt>
                <c:pt idx="5350">
                  <c:v>52.937481240621587</c:v>
                </c:pt>
                <c:pt idx="5351">
                  <c:v>52.937592558060921</c:v>
                </c:pt>
                <c:pt idx="5352">
                  <c:v>52.937726411528296</c:v>
                </c:pt>
                <c:pt idx="5353">
                  <c:v>52.93783860711023</c:v>
                </c:pt>
                <c:pt idx="5354">
                  <c:v>52.93839519354885</c:v>
                </c:pt>
                <c:pt idx="5355">
                  <c:v>52.938599307220052</c:v>
                </c:pt>
                <c:pt idx="5356">
                  <c:v>52.939060808976187</c:v>
                </c:pt>
                <c:pt idx="5357">
                  <c:v>52.940095738245624</c:v>
                </c:pt>
                <c:pt idx="5358">
                  <c:v>52.940619673585964</c:v>
                </c:pt>
                <c:pt idx="5359">
                  <c:v>52.94142426293152</c:v>
                </c:pt>
                <c:pt idx="5360">
                  <c:v>52.942367209069523</c:v>
                </c:pt>
                <c:pt idx="5361">
                  <c:v>52.942786791074148</c:v>
                </c:pt>
                <c:pt idx="5362">
                  <c:v>52.943041499284199</c:v>
                </c:pt>
                <c:pt idx="5363">
                  <c:v>52.943053495137292</c:v>
                </c:pt>
                <c:pt idx="5364">
                  <c:v>52.9437894643155</c:v>
                </c:pt>
                <c:pt idx="5365">
                  <c:v>52.943912426698972</c:v>
                </c:pt>
                <c:pt idx="5366">
                  <c:v>52.944732430579606</c:v>
                </c:pt>
                <c:pt idx="5367">
                  <c:v>52.945429921476979</c:v>
                </c:pt>
                <c:pt idx="5368">
                  <c:v>52.945659926016674</c:v>
                </c:pt>
                <c:pt idx="5369">
                  <c:v>52.945673617533558</c:v>
                </c:pt>
                <c:pt idx="5370">
                  <c:v>52.94697890229709</c:v>
                </c:pt>
                <c:pt idx="5371">
                  <c:v>52.947011710779563</c:v>
                </c:pt>
                <c:pt idx="5372">
                  <c:v>52.947080882244194</c:v>
                </c:pt>
                <c:pt idx="5373">
                  <c:v>52.947262152207621</c:v>
                </c:pt>
                <c:pt idx="5374">
                  <c:v>52.948505991834381</c:v>
                </c:pt>
                <c:pt idx="5375">
                  <c:v>52.950322440416848</c:v>
                </c:pt>
                <c:pt idx="5376">
                  <c:v>52.951215932471882</c:v>
                </c:pt>
                <c:pt idx="5377">
                  <c:v>52.951325006243188</c:v>
                </c:pt>
                <c:pt idx="5378">
                  <c:v>52.95214376790296</c:v>
                </c:pt>
                <c:pt idx="5379">
                  <c:v>52.952642192823603</c:v>
                </c:pt>
                <c:pt idx="5380">
                  <c:v>52.95293956104036</c:v>
                </c:pt>
                <c:pt idx="5381">
                  <c:v>52.954370943132425</c:v>
                </c:pt>
                <c:pt idx="5382">
                  <c:v>52.95442015725969</c:v>
                </c:pt>
                <c:pt idx="5383">
                  <c:v>52.955733581634604</c:v>
                </c:pt>
                <c:pt idx="5384">
                  <c:v>52.956038545500874</c:v>
                </c:pt>
                <c:pt idx="5385">
                  <c:v>52.95604676865382</c:v>
                </c:pt>
                <c:pt idx="5386">
                  <c:v>52.957273053442734</c:v>
                </c:pt>
                <c:pt idx="5387">
                  <c:v>52.957777386494129</c:v>
                </c:pt>
                <c:pt idx="5388">
                  <c:v>52.958161269400605</c:v>
                </c:pt>
                <c:pt idx="5389">
                  <c:v>52.95842711652805</c:v>
                </c:pt>
                <c:pt idx="5390">
                  <c:v>52.958919088830974</c:v>
                </c:pt>
                <c:pt idx="5391">
                  <c:v>52.958961902089086</c:v>
                </c:pt>
                <c:pt idx="5392">
                  <c:v>52.959249333522308</c:v>
                </c:pt>
                <c:pt idx="5393">
                  <c:v>52.95948381840001</c:v>
                </c:pt>
                <c:pt idx="5394">
                  <c:v>52.960714900152738</c:v>
                </c:pt>
                <c:pt idx="5395">
                  <c:v>52.960835762973083</c:v>
                </c:pt>
                <c:pt idx="5396">
                  <c:v>52.961251462527827</c:v>
                </c:pt>
                <c:pt idx="5397">
                  <c:v>52.961280197051664</c:v>
                </c:pt>
                <c:pt idx="5398">
                  <c:v>52.961465265217576</c:v>
                </c:pt>
                <c:pt idx="5399">
                  <c:v>52.961733722327125</c:v>
                </c:pt>
                <c:pt idx="5400">
                  <c:v>52.962306161548426</c:v>
                </c:pt>
                <c:pt idx="5401">
                  <c:v>52.962670884595276</c:v>
                </c:pt>
                <c:pt idx="5402">
                  <c:v>52.963481173319046</c:v>
                </c:pt>
                <c:pt idx="5403">
                  <c:v>52.963493671715305</c:v>
                </c:pt>
                <c:pt idx="5404">
                  <c:v>52.963635184229858</c:v>
                </c:pt>
                <c:pt idx="5405">
                  <c:v>52.964097920838533</c:v>
                </c:pt>
                <c:pt idx="5406">
                  <c:v>52.964561090102066</c:v>
                </c:pt>
                <c:pt idx="5407">
                  <c:v>52.966094869703234</c:v>
                </c:pt>
                <c:pt idx="5408">
                  <c:v>52.966457730827472</c:v>
                </c:pt>
                <c:pt idx="5409">
                  <c:v>52.966674243372829</c:v>
                </c:pt>
                <c:pt idx="5410">
                  <c:v>52.966715856192572</c:v>
                </c:pt>
                <c:pt idx="5411">
                  <c:v>52.967573919189803</c:v>
                </c:pt>
                <c:pt idx="5412">
                  <c:v>52.967781986826168</c:v>
                </c:pt>
                <c:pt idx="5413">
                  <c:v>52.967832295280253</c:v>
                </c:pt>
                <c:pt idx="5414">
                  <c:v>52.967933188612477</c:v>
                </c:pt>
                <c:pt idx="5415">
                  <c:v>52.968548408137195</c:v>
                </c:pt>
                <c:pt idx="5416">
                  <c:v>52.96873411912874</c:v>
                </c:pt>
                <c:pt idx="5417">
                  <c:v>52.96881697569647</c:v>
                </c:pt>
                <c:pt idx="5418">
                  <c:v>52.969979638446269</c:v>
                </c:pt>
                <c:pt idx="5419">
                  <c:v>52.970367078791028</c:v>
                </c:pt>
                <c:pt idx="5420">
                  <c:v>52.970535521918364</c:v>
                </c:pt>
                <c:pt idx="5421">
                  <c:v>52.971122800635484</c:v>
                </c:pt>
                <c:pt idx="5422">
                  <c:v>52.971269138870952</c:v>
                </c:pt>
                <c:pt idx="5423">
                  <c:v>52.971498094632345</c:v>
                </c:pt>
                <c:pt idx="5424">
                  <c:v>52.971525778537988</c:v>
                </c:pt>
                <c:pt idx="5425">
                  <c:v>52.971911235011376</c:v>
                </c:pt>
                <c:pt idx="5426">
                  <c:v>52.97240028953911</c:v>
                </c:pt>
                <c:pt idx="5427">
                  <c:v>52.972551405933267</c:v>
                </c:pt>
                <c:pt idx="5428">
                  <c:v>52.972858846392484</c:v>
                </c:pt>
                <c:pt idx="5429">
                  <c:v>52.97355000761624</c:v>
                </c:pt>
                <c:pt idx="5430">
                  <c:v>52.974164689967949</c:v>
                </c:pt>
                <c:pt idx="5431">
                  <c:v>52.975200984215498</c:v>
                </c:pt>
                <c:pt idx="5432">
                  <c:v>52.975314015178327</c:v>
                </c:pt>
                <c:pt idx="5433">
                  <c:v>52.975410352680449</c:v>
                </c:pt>
                <c:pt idx="5434">
                  <c:v>52.976947426981937</c:v>
                </c:pt>
                <c:pt idx="5435">
                  <c:v>52.976997601316192</c:v>
                </c:pt>
                <c:pt idx="5436">
                  <c:v>52.977097523167032</c:v>
                </c:pt>
                <c:pt idx="5437">
                  <c:v>52.977867606789061</c:v>
                </c:pt>
                <c:pt idx="5438">
                  <c:v>52.978297370637371</c:v>
                </c:pt>
                <c:pt idx="5439">
                  <c:v>52.979001353908522</c:v>
                </c:pt>
                <c:pt idx="5440">
                  <c:v>52.979506562591737</c:v>
                </c:pt>
                <c:pt idx="5441">
                  <c:v>52.980329940127916</c:v>
                </c:pt>
                <c:pt idx="5442">
                  <c:v>52.982114819144805</c:v>
                </c:pt>
                <c:pt idx="5443">
                  <c:v>52.984420373374356</c:v>
                </c:pt>
                <c:pt idx="5444">
                  <c:v>52.984442365384261</c:v>
                </c:pt>
                <c:pt idx="5445">
                  <c:v>52.984476833980928</c:v>
                </c:pt>
                <c:pt idx="5446">
                  <c:v>52.985132550366536</c:v>
                </c:pt>
                <c:pt idx="5447">
                  <c:v>52.986585174267823</c:v>
                </c:pt>
                <c:pt idx="5448">
                  <c:v>52.986879025690264</c:v>
                </c:pt>
                <c:pt idx="5449">
                  <c:v>52.98794309426961</c:v>
                </c:pt>
                <c:pt idx="5450">
                  <c:v>52.988367088332282</c:v>
                </c:pt>
                <c:pt idx="5451">
                  <c:v>52.988443296965926</c:v>
                </c:pt>
                <c:pt idx="5452">
                  <c:v>52.989018180823678</c:v>
                </c:pt>
                <c:pt idx="5453">
                  <c:v>52.989166829776224</c:v>
                </c:pt>
                <c:pt idx="5454">
                  <c:v>52.989762629690915</c:v>
                </c:pt>
                <c:pt idx="5455">
                  <c:v>52.99224422657241</c:v>
                </c:pt>
                <c:pt idx="5456">
                  <c:v>52.99231165151928</c:v>
                </c:pt>
                <c:pt idx="5457">
                  <c:v>52.992630897437962</c:v>
                </c:pt>
                <c:pt idx="5458">
                  <c:v>52.993796804984932</c:v>
                </c:pt>
                <c:pt idx="5459">
                  <c:v>52.993920598841925</c:v>
                </c:pt>
                <c:pt idx="5460">
                  <c:v>52.994006210093239</c:v>
                </c:pt>
                <c:pt idx="5461">
                  <c:v>52.9942654173812</c:v>
                </c:pt>
                <c:pt idx="5462">
                  <c:v>52.995449433846133</c:v>
                </c:pt>
                <c:pt idx="5463">
                  <c:v>52.995902522942963</c:v>
                </c:pt>
                <c:pt idx="5464">
                  <c:v>52.996515151425399</c:v>
                </c:pt>
                <c:pt idx="5465">
                  <c:v>52.996849803278764</c:v>
                </c:pt>
                <c:pt idx="5466">
                  <c:v>52.996943229934857</c:v>
                </c:pt>
                <c:pt idx="5467">
                  <c:v>52.997826718670233</c:v>
                </c:pt>
                <c:pt idx="5468">
                  <c:v>52.99824502712903</c:v>
                </c:pt>
                <c:pt idx="5469">
                  <c:v>52.9987155242612</c:v>
                </c:pt>
                <c:pt idx="5470">
                  <c:v>52.999829090624658</c:v>
                </c:pt>
                <c:pt idx="5471">
                  <c:v>53.000108770589996</c:v>
                </c:pt>
                <c:pt idx="5472">
                  <c:v>53.00133175141189</c:v>
                </c:pt>
                <c:pt idx="5473">
                  <c:v>53.001646994317248</c:v>
                </c:pt>
                <c:pt idx="5474">
                  <c:v>53.003203764919732</c:v>
                </c:pt>
                <c:pt idx="5475">
                  <c:v>53.00397078404405</c:v>
                </c:pt>
                <c:pt idx="5476">
                  <c:v>53.004880306017185</c:v>
                </c:pt>
                <c:pt idx="5477">
                  <c:v>53.006497679072424</c:v>
                </c:pt>
                <c:pt idx="5478">
                  <c:v>53.007283130994516</c:v>
                </c:pt>
                <c:pt idx="5479">
                  <c:v>53.009698882626637</c:v>
                </c:pt>
                <c:pt idx="5480">
                  <c:v>53.010026708498167</c:v>
                </c:pt>
                <c:pt idx="5481">
                  <c:v>53.010317040573788</c:v>
                </c:pt>
                <c:pt idx="5482">
                  <c:v>53.010407044860862</c:v>
                </c:pt>
                <c:pt idx="5483">
                  <c:v>53.010575005687699</c:v>
                </c:pt>
                <c:pt idx="5484">
                  <c:v>53.012083035563755</c:v>
                </c:pt>
                <c:pt idx="5485">
                  <c:v>53.013192840761661</c:v>
                </c:pt>
                <c:pt idx="5486">
                  <c:v>53.013852533396751</c:v>
                </c:pt>
                <c:pt idx="5487">
                  <c:v>53.014308293012178</c:v>
                </c:pt>
                <c:pt idx="5488">
                  <c:v>53.01431883553564</c:v>
                </c:pt>
                <c:pt idx="5489">
                  <c:v>53.014654126400949</c:v>
                </c:pt>
                <c:pt idx="5490">
                  <c:v>53.014875493909486</c:v>
                </c:pt>
                <c:pt idx="5491">
                  <c:v>53.01540207425672</c:v>
                </c:pt>
                <c:pt idx="5492">
                  <c:v>53.016119876448649</c:v>
                </c:pt>
                <c:pt idx="5493">
                  <c:v>53.016448905386305</c:v>
                </c:pt>
                <c:pt idx="5494">
                  <c:v>53.017244626361908</c:v>
                </c:pt>
                <c:pt idx="5495">
                  <c:v>53.017313906920826</c:v>
                </c:pt>
                <c:pt idx="5496">
                  <c:v>53.017479627054605</c:v>
                </c:pt>
                <c:pt idx="5497">
                  <c:v>53.017789613353905</c:v>
                </c:pt>
                <c:pt idx="5498">
                  <c:v>53.017917833326813</c:v>
                </c:pt>
                <c:pt idx="5499">
                  <c:v>53.018143665079585</c:v>
                </c:pt>
                <c:pt idx="5500">
                  <c:v>53.018316726190534</c:v>
                </c:pt>
                <c:pt idx="5501">
                  <c:v>53.018426812218337</c:v>
                </c:pt>
                <c:pt idx="5502">
                  <c:v>53.019666191777205</c:v>
                </c:pt>
                <c:pt idx="5503">
                  <c:v>53.020073332773769</c:v>
                </c:pt>
                <c:pt idx="5504">
                  <c:v>53.020953862484355</c:v>
                </c:pt>
                <c:pt idx="5505">
                  <c:v>53.021291786890387</c:v>
                </c:pt>
                <c:pt idx="5506">
                  <c:v>53.02145934395751</c:v>
                </c:pt>
                <c:pt idx="5507">
                  <c:v>53.021631582232118</c:v>
                </c:pt>
                <c:pt idx="5508">
                  <c:v>53.021708649312224</c:v>
                </c:pt>
                <c:pt idx="5509">
                  <c:v>53.022224137071916</c:v>
                </c:pt>
                <c:pt idx="5510">
                  <c:v>53.022657970812844</c:v>
                </c:pt>
                <c:pt idx="5511">
                  <c:v>53.023798284464021</c:v>
                </c:pt>
                <c:pt idx="5512">
                  <c:v>53.024285105760256</c:v>
                </c:pt>
                <c:pt idx="5513">
                  <c:v>53.024353619499671</c:v>
                </c:pt>
                <c:pt idx="5514">
                  <c:v>53.024429455562533</c:v>
                </c:pt>
                <c:pt idx="5515">
                  <c:v>53.024899409285091</c:v>
                </c:pt>
                <c:pt idx="5516">
                  <c:v>53.025713065891338</c:v>
                </c:pt>
                <c:pt idx="5517">
                  <c:v>53.025786462533908</c:v>
                </c:pt>
                <c:pt idx="5518">
                  <c:v>53.026076197323221</c:v>
                </c:pt>
                <c:pt idx="5519">
                  <c:v>53.027056871198248</c:v>
                </c:pt>
                <c:pt idx="5520">
                  <c:v>53.028006308287111</c:v>
                </c:pt>
                <c:pt idx="5521">
                  <c:v>53.028296582003492</c:v>
                </c:pt>
                <c:pt idx="5522">
                  <c:v>53.028579048848428</c:v>
                </c:pt>
                <c:pt idx="5523">
                  <c:v>53.02912649748221</c:v>
                </c:pt>
                <c:pt idx="5524">
                  <c:v>53.030875412648243</c:v>
                </c:pt>
                <c:pt idx="5525">
                  <c:v>53.031539695169336</c:v>
                </c:pt>
                <c:pt idx="5526">
                  <c:v>53.031907983076074</c:v>
                </c:pt>
                <c:pt idx="5527">
                  <c:v>53.032977349462456</c:v>
                </c:pt>
                <c:pt idx="5528">
                  <c:v>53.033002767052274</c:v>
                </c:pt>
                <c:pt idx="5529">
                  <c:v>53.033190435536419</c:v>
                </c:pt>
                <c:pt idx="5530">
                  <c:v>53.033234622205143</c:v>
                </c:pt>
                <c:pt idx="5531">
                  <c:v>53.03660833506256</c:v>
                </c:pt>
                <c:pt idx="5532">
                  <c:v>53.036651414144913</c:v>
                </c:pt>
                <c:pt idx="5533">
                  <c:v>53.037154065434791</c:v>
                </c:pt>
                <c:pt idx="5534">
                  <c:v>53.03739949163748</c:v>
                </c:pt>
                <c:pt idx="5535">
                  <c:v>53.040871289608432</c:v>
                </c:pt>
                <c:pt idx="5536">
                  <c:v>53.042432362935465</c:v>
                </c:pt>
                <c:pt idx="5537">
                  <c:v>53.042625454690985</c:v>
                </c:pt>
                <c:pt idx="5538">
                  <c:v>53.043219832688372</c:v>
                </c:pt>
                <c:pt idx="5539">
                  <c:v>53.043773391670356</c:v>
                </c:pt>
                <c:pt idx="5540">
                  <c:v>53.043929089874084</c:v>
                </c:pt>
                <c:pt idx="5541">
                  <c:v>53.045101537860411</c:v>
                </c:pt>
                <c:pt idx="5542">
                  <c:v>53.04514634487046</c:v>
                </c:pt>
                <c:pt idx="5543">
                  <c:v>53.045730330430949</c:v>
                </c:pt>
                <c:pt idx="5544">
                  <c:v>53.046520868883924</c:v>
                </c:pt>
                <c:pt idx="5545">
                  <c:v>53.047273070751508</c:v>
                </c:pt>
                <c:pt idx="5546">
                  <c:v>53.047434273958494</c:v>
                </c:pt>
                <c:pt idx="5547">
                  <c:v>53.047751978413658</c:v>
                </c:pt>
                <c:pt idx="5548">
                  <c:v>53.047787595381635</c:v>
                </c:pt>
                <c:pt idx="5549">
                  <c:v>53.048113023929844</c:v>
                </c:pt>
                <c:pt idx="5550">
                  <c:v>53.048275464659895</c:v>
                </c:pt>
                <c:pt idx="5551">
                  <c:v>53.050277879525765</c:v>
                </c:pt>
                <c:pt idx="5552">
                  <c:v>53.050743310200254</c:v>
                </c:pt>
                <c:pt idx="5553">
                  <c:v>53.051083070617864</c:v>
                </c:pt>
                <c:pt idx="5554">
                  <c:v>53.053682134310449</c:v>
                </c:pt>
                <c:pt idx="5555">
                  <c:v>53.053911894709955</c:v>
                </c:pt>
                <c:pt idx="5556">
                  <c:v>53.055300707266504</c:v>
                </c:pt>
                <c:pt idx="5557">
                  <c:v>53.055865130045774</c:v>
                </c:pt>
                <c:pt idx="5558">
                  <c:v>53.05671662785295</c:v>
                </c:pt>
                <c:pt idx="5559">
                  <c:v>53.057203704757306</c:v>
                </c:pt>
                <c:pt idx="5560">
                  <c:v>53.057378241971527</c:v>
                </c:pt>
                <c:pt idx="5561">
                  <c:v>53.058427341794783</c:v>
                </c:pt>
                <c:pt idx="5562">
                  <c:v>53.059911613248211</c:v>
                </c:pt>
                <c:pt idx="5563">
                  <c:v>53.061370292026751</c:v>
                </c:pt>
                <c:pt idx="5564">
                  <c:v>53.062554062738428</c:v>
                </c:pt>
                <c:pt idx="5565">
                  <c:v>53.063300037513997</c:v>
                </c:pt>
                <c:pt idx="5566">
                  <c:v>53.064080152931908</c:v>
                </c:pt>
                <c:pt idx="5567">
                  <c:v>53.064237486485943</c:v>
                </c:pt>
                <c:pt idx="5568">
                  <c:v>53.064474521330439</c:v>
                </c:pt>
                <c:pt idx="5569">
                  <c:v>53.064648076708821</c:v>
                </c:pt>
                <c:pt idx="5570">
                  <c:v>53.065318460992167</c:v>
                </c:pt>
                <c:pt idx="5571">
                  <c:v>53.065392429954557</c:v>
                </c:pt>
                <c:pt idx="5572">
                  <c:v>53.065504417914468</c:v>
                </c:pt>
                <c:pt idx="5573">
                  <c:v>53.066703491216245</c:v>
                </c:pt>
                <c:pt idx="5574">
                  <c:v>53.067234095087308</c:v>
                </c:pt>
                <c:pt idx="5575">
                  <c:v>53.067972413759534</c:v>
                </c:pt>
                <c:pt idx="5576">
                  <c:v>53.069330124591389</c:v>
                </c:pt>
                <c:pt idx="5577">
                  <c:v>53.070805107059797</c:v>
                </c:pt>
                <c:pt idx="5578">
                  <c:v>53.071030923120013</c:v>
                </c:pt>
                <c:pt idx="5579">
                  <c:v>53.071983390687656</c:v>
                </c:pt>
                <c:pt idx="5580">
                  <c:v>53.072712971619353</c:v>
                </c:pt>
                <c:pt idx="5581">
                  <c:v>53.073073277169101</c:v>
                </c:pt>
                <c:pt idx="5582">
                  <c:v>53.073367968623955</c:v>
                </c:pt>
                <c:pt idx="5583">
                  <c:v>53.073778210923805</c:v>
                </c:pt>
                <c:pt idx="5584">
                  <c:v>53.074454247673224</c:v>
                </c:pt>
                <c:pt idx="5585">
                  <c:v>53.07455734532401</c:v>
                </c:pt>
                <c:pt idx="5586">
                  <c:v>53.07479753000348</c:v>
                </c:pt>
                <c:pt idx="5587">
                  <c:v>53.075148268086735</c:v>
                </c:pt>
                <c:pt idx="5588">
                  <c:v>53.075258673211529</c:v>
                </c:pt>
                <c:pt idx="5589">
                  <c:v>53.075556046038344</c:v>
                </c:pt>
                <c:pt idx="5590">
                  <c:v>53.075694042479</c:v>
                </c:pt>
                <c:pt idx="5591">
                  <c:v>53.07578320176777</c:v>
                </c:pt>
                <c:pt idx="5592">
                  <c:v>53.075833893482667</c:v>
                </c:pt>
                <c:pt idx="5593">
                  <c:v>53.076077182178032</c:v>
                </c:pt>
                <c:pt idx="5594">
                  <c:v>53.07628496587845</c:v>
                </c:pt>
                <c:pt idx="5595">
                  <c:v>53.076448268784532</c:v>
                </c:pt>
                <c:pt idx="5596">
                  <c:v>53.078859590863189</c:v>
                </c:pt>
                <c:pt idx="5597">
                  <c:v>53.079073486233284</c:v>
                </c:pt>
                <c:pt idx="5598">
                  <c:v>53.079093940622528</c:v>
                </c:pt>
                <c:pt idx="5599">
                  <c:v>53.079111997999497</c:v>
                </c:pt>
                <c:pt idx="5600">
                  <c:v>53.080280730802862</c:v>
                </c:pt>
                <c:pt idx="5601">
                  <c:v>53.08044307872845</c:v>
                </c:pt>
                <c:pt idx="5602">
                  <c:v>53.081383342183848</c:v>
                </c:pt>
                <c:pt idx="5603">
                  <c:v>53.08171952261899</c:v>
                </c:pt>
                <c:pt idx="5604">
                  <c:v>53.082045590728491</c:v>
                </c:pt>
                <c:pt idx="5605">
                  <c:v>53.083237448255353</c:v>
                </c:pt>
                <c:pt idx="5606">
                  <c:v>53.083427996660461</c:v>
                </c:pt>
                <c:pt idx="5607">
                  <c:v>53.083572310075297</c:v>
                </c:pt>
                <c:pt idx="5608">
                  <c:v>53.084524011581728</c:v>
                </c:pt>
                <c:pt idx="5609">
                  <c:v>53.085525022182132</c:v>
                </c:pt>
                <c:pt idx="5610">
                  <c:v>53.086469753631498</c:v>
                </c:pt>
                <c:pt idx="5611">
                  <c:v>53.087496094501077</c:v>
                </c:pt>
                <c:pt idx="5612">
                  <c:v>53.087663819374946</c:v>
                </c:pt>
                <c:pt idx="5613">
                  <c:v>53.088692156371295</c:v>
                </c:pt>
                <c:pt idx="5614">
                  <c:v>53.089068127684904</c:v>
                </c:pt>
                <c:pt idx="5615">
                  <c:v>53.089197335939588</c:v>
                </c:pt>
                <c:pt idx="5616">
                  <c:v>53.090129770024426</c:v>
                </c:pt>
                <c:pt idx="5617">
                  <c:v>53.090414709291466</c:v>
                </c:pt>
                <c:pt idx="5618">
                  <c:v>53.090516099931534</c:v>
                </c:pt>
                <c:pt idx="5619">
                  <c:v>53.090809435821363</c:v>
                </c:pt>
                <c:pt idx="5620">
                  <c:v>53.091279231200247</c:v>
                </c:pt>
                <c:pt idx="5621">
                  <c:v>53.091974497301209</c:v>
                </c:pt>
                <c:pt idx="5622">
                  <c:v>53.092250669672502</c:v>
                </c:pt>
                <c:pt idx="5623">
                  <c:v>53.092731881909998</c:v>
                </c:pt>
                <c:pt idx="5624">
                  <c:v>53.093512982283649</c:v>
                </c:pt>
                <c:pt idx="5625">
                  <c:v>53.093558052152162</c:v>
                </c:pt>
                <c:pt idx="5626">
                  <c:v>53.093669069267534</c:v>
                </c:pt>
                <c:pt idx="5627">
                  <c:v>53.093821176545653</c:v>
                </c:pt>
                <c:pt idx="5628">
                  <c:v>53.095372646156825</c:v>
                </c:pt>
                <c:pt idx="5629">
                  <c:v>53.095487058681279</c:v>
                </c:pt>
                <c:pt idx="5630">
                  <c:v>53.095771402347538</c:v>
                </c:pt>
                <c:pt idx="5631">
                  <c:v>53.096654707306101</c:v>
                </c:pt>
                <c:pt idx="5632">
                  <c:v>53.097034450615432</c:v>
                </c:pt>
                <c:pt idx="5633">
                  <c:v>53.097745456191554</c:v>
                </c:pt>
                <c:pt idx="5634">
                  <c:v>53.099778952928489</c:v>
                </c:pt>
                <c:pt idx="5635">
                  <c:v>53.100263113646498</c:v>
                </c:pt>
                <c:pt idx="5636">
                  <c:v>53.100503746079774</c:v>
                </c:pt>
                <c:pt idx="5637">
                  <c:v>53.100509118863805</c:v>
                </c:pt>
                <c:pt idx="5638">
                  <c:v>53.101122367863503</c:v>
                </c:pt>
                <c:pt idx="5639">
                  <c:v>53.101240061124926</c:v>
                </c:pt>
                <c:pt idx="5640">
                  <c:v>53.101628388615069</c:v>
                </c:pt>
                <c:pt idx="5641">
                  <c:v>53.101980366377902</c:v>
                </c:pt>
                <c:pt idx="5642">
                  <c:v>53.102001671450701</c:v>
                </c:pt>
                <c:pt idx="5643">
                  <c:v>53.102449257809639</c:v>
                </c:pt>
                <c:pt idx="5644">
                  <c:v>53.10268326612649</c:v>
                </c:pt>
                <c:pt idx="5645">
                  <c:v>53.102965427247241</c:v>
                </c:pt>
                <c:pt idx="5646">
                  <c:v>53.103324384844584</c:v>
                </c:pt>
                <c:pt idx="5647">
                  <c:v>53.103955854793867</c:v>
                </c:pt>
                <c:pt idx="5648">
                  <c:v>53.104472238555168</c:v>
                </c:pt>
                <c:pt idx="5649">
                  <c:v>53.104820375420985</c:v>
                </c:pt>
                <c:pt idx="5650">
                  <c:v>53.105142215856702</c:v>
                </c:pt>
                <c:pt idx="5651">
                  <c:v>53.105554464257587</c:v>
                </c:pt>
                <c:pt idx="5652">
                  <c:v>53.105777436293636</c:v>
                </c:pt>
                <c:pt idx="5653">
                  <c:v>53.106534412862153</c:v>
                </c:pt>
                <c:pt idx="5654">
                  <c:v>53.106904812625487</c:v>
                </c:pt>
                <c:pt idx="5655">
                  <c:v>53.107412144507542</c:v>
                </c:pt>
                <c:pt idx="5656">
                  <c:v>53.107840172372278</c:v>
                </c:pt>
                <c:pt idx="5657">
                  <c:v>53.108802302287081</c:v>
                </c:pt>
                <c:pt idx="5658">
                  <c:v>53.108844127790661</c:v>
                </c:pt>
                <c:pt idx="5659">
                  <c:v>53.113007124279299</c:v>
                </c:pt>
                <c:pt idx="5660">
                  <c:v>53.113596726787243</c:v>
                </c:pt>
                <c:pt idx="5661">
                  <c:v>53.113916813336935</c:v>
                </c:pt>
                <c:pt idx="5662">
                  <c:v>53.114412774166404</c:v>
                </c:pt>
                <c:pt idx="5663">
                  <c:v>53.1152512071045</c:v>
                </c:pt>
                <c:pt idx="5664">
                  <c:v>53.115412957268653</c:v>
                </c:pt>
                <c:pt idx="5665">
                  <c:v>53.116035986285148</c:v>
                </c:pt>
                <c:pt idx="5666">
                  <c:v>53.117000171308483</c:v>
                </c:pt>
                <c:pt idx="5667">
                  <c:v>53.118040783229226</c:v>
                </c:pt>
                <c:pt idx="5668">
                  <c:v>53.118623789068465</c:v>
                </c:pt>
                <c:pt idx="5669">
                  <c:v>53.119454802151623</c:v>
                </c:pt>
                <c:pt idx="5670">
                  <c:v>53.119490938808447</c:v>
                </c:pt>
                <c:pt idx="5671">
                  <c:v>53.120033143177572</c:v>
                </c:pt>
                <c:pt idx="5672">
                  <c:v>53.12044026065859</c:v>
                </c:pt>
                <c:pt idx="5673">
                  <c:v>53.121194961614236</c:v>
                </c:pt>
                <c:pt idx="5674">
                  <c:v>53.121435737305589</c:v>
                </c:pt>
                <c:pt idx="5675">
                  <c:v>53.121483893231733</c:v>
                </c:pt>
                <c:pt idx="5676">
                  <c:v>53.122238680596489</c:v>
                </c:pt>
                <c:pt idx="5677">
                  <c:v>53.123303178811753</c:v>
                </c:pt>
                <c:pt idx="5678">
                  <c:v>53.123775985494355</c:v>
                </c:pt>
                <c:pt idx="5679">
                  <c:v>53.123797308069051</c:v>
                </c:pt>
                <c:pt idx="5680">
                  <c:v>53.124920524335742</c:v>
                </c:pt>
                <c:pt idx="5681">
                  <c:v>53.124978908725225</c:v>
                </c:pt>
                <c:pt idx="5682">
                  <c:v>53.125392851290002</c:v>
                </c:pt>
                <c:pt idx="5683">
                  <c:v>53.126708684552909</c:v>
                </c:pt>
                <c:pt idx="5684">
                  <c:v>53.127853341359589</c:v>
                </c:pt>
                <c:pt idx="5685">
                  <c:v>53.128094804285496</c:v>
                </c:pt>
                <c:pt idx="5686">
                  <c:v>53.128233236411326</c:v>
                </c:pt>
                <c:pt idx="5687">
                  <c:v>53.128607453671549</c:v>
                </c:pt>
                <c:pt idx="5688">
                  <c:v>53.129338000440328</c:v>
                </c:pt>
                <c:pt idx="5689">
                  <c:v>53.12944506915143</c:v>
                </c:pt>
                <c:pt idx="5690">
                  <c:v>53.130867074103655</c:v>
                </c:pt>
                <c:pt idx="5691">
                  <c:v>53.131016952513164</c:v>
                </c:pt>
                <c:pt idx="5692">
                  <c:v>53.132329730383432</c:v>
                </c:pt>
                <c:pt idx="5693">
                  <c:v>53.132691011955508</c:v>
                </c:pt>
                <c:pt idx="5694">
                  <c:v>53.133809685307988</c:v>
                </c:pt>
                <c:pt idx="5695">
                  <c:v>53.134279036158908</c:v>
                </c:pt>
                <c:pt idx="5696">
                  <c:v>53.134800276210704</c:v>
                </c:pt>
                <c:pt idx="5697">
                  <c:v>53.135013791702725</c:v>
                </c:pt>
                <c:pt idx="5698">
                  <c:v>53.13532797131279</c:v>
                </c:pt>
                <c:pt idx="5699">
                  <c:v>53.135470319182147</c:v>
                </c:pt>
                <c:pt idx="5700">
                  <c:v>53.136320061135031</c:v>
                </c:pt>
                <c:pt idx="5701">
                  <c:v>53.136477593279096</c:v>
                </c:pt>
                <c:pt idx="5702">
                  <c:v>53.137141380700399</c:v>
                </c:pt>
                <c:pt idx="5703">
                  <c:v>53.137166393423385</c:v>
                </c:pt>
                <c:pt idx="5704">
                  <c:v>53.138329234506458</c:v>
                </c:pt>
                <c:pt idx="5705">
                  <c:v>53.138366262614952</c:v>
                </c:pt>
                <c:pt idx="5706">
                  <c:v>53.138580417453618</c:v>
                </c:pt>
                <c:pt idx="5707">
                  <c:v>53.139028545878048</c:v>
                </c:pt>
                <c:pt idx="5708">
                  <c:v>53.139300023412687</c:v>
                </c:pt>
                <c:pt idx="5709">
                  <c:v>53.140586677847359</c:v>
                </c:pt>
                <c:pt idx="5710">
                  <c:v>53.141204289820621</c:v>
                </c:pt>
                <c:pt idx="5711">
                  <c:v>53.141308989760482</c:v>
                </c:pt>
                <c:pt idx="5712">
                  <c:v>53.141578268781558</c:v>
                </c:pt>
                <c:pt idx="5713">
                  <c:v>53.143686125754222</c:v>
                </c:pt>
                <c:pt idx="5714">
                  <c:v>53.144223133669364</c:v>
                </c:pt>
                <c:pt idx="5715">
                  <c:v>53.144514149793629</c:v>
                </c:pt>
                <c:pt idx="5716">
                  <c:v>53.145601467318741</c:v>
                </c:pt>
                <c:pt idx="5717">
                  <c:v>53.146226900556243</c:v>
                </c:pt>
                <c:pt idx="5718">
                  <c:v>53.146679659748166</c:v>
                </c:pt>
                <c:pt idx="5719">
                  <c:v>53.147455039465065</c:v>
                </c:pt>
                <c:pt idx="5720">
                  <c:v>53.147594911701766</c:v>
                </c:pt>
                <c:pt idx="5721">
                  <c:v>53.147770742828229</c:v>
                </c:pt>
                <c:pt idx="5722">
                  <c:v>53.148238883201508</c:v>
                </c:pt>
                <c:pt idx="5723">
                  <c:v>53.148608222111378</c:v>
                </c:pt>
                <c:pt idx="5724">
                  <c:v>53.149489789347008</c:v>
                </c:pt>
                <c:pt idx="5725">
                  <c:v>53.149533428351681</c:v>
                </c:pt>
                <c:pt idx="5726">
                  <c:v>53.150128088928135</c:v>
                </c:pt>
                <c:pt idx="5727">
                  <c:v>53.151001984329234</c:v>
                </c:pt>
                <c:pt idx="5728">
                  <c:v>53.151852433290152</c:v>
                </c:pt>
                <c:pt idx="5729">
                  <c:v>53.152176747329023</c:v>
                </c:pt>
                <c:pt idx="5730">
                  <c:v>53.152483384400327</c:v>
                </c:pt>
                <c:pt idx="5731">
                  <c:v>53.152565939377659</c:v>
                </c:pt>
                <c:pt idx="5732">
                  <c:v>53.153694166348572</c:v>
                </c:pt>
                <c:pt idx="5733">
                  <c:v>53.153757002868964</c:v>
                </c:pt>
                <c:pt idx="5734">
                  <c:v>53.15436902373758</c:v>
                </c:pt>
                <c:pt idx="5735">
                  <c:v>53.15508264240971</c:v>
                </c:pt>
                <c:pt idx="5736">
                  <c:v>53.155211956033227</c:v>
                </c:pt>
                <c:pt idx="5737">
                  <c:v>53.155407583907575</c:v>
                </c:pt>
                <c:pt idx="5738">
                  <c:v>53.155647750988031</c:v>
                </c:pt>
                <c:pt idx="5739">
                  <c:v>53.155665256022353</c:v>
                </c:pt>
                <c:pt idx="5740">
                  <c:v>53.155800855512823</c:v>
                </c:pt>
                <c:pt idx="5741">
                  <c:v>53.156099322789004</c:v>
                </c:pt>
                <c:pt idx="5742">
                  <c:v>53.156967390933275</c:v>
                </c:pt>
                <c:pt idx="5743">
                  <c:v>53.157718150015711</c:v>
                </c:pt>
                <c:pt idx="5744">
                  <c:v>53.157784401947133</c:v>
                </c:pt>
                <c:pt idx="5745">
                  <c:v>53.159076486818577</c:v>
                </c:pt>
                <c:pt idx="5746">
                  <c:v>53.160216831621867</c:v>
                </c:pt>
                <c:pt idx="5747">
                  <c:v>53.161712601349755</c:v>
                </c:pt>
                <c:pt idx="5748">
                  <c:v>53.161849791600538</c:v>
                </c:pt>
                <c:pt idx="5749">
                  <c:v>53.161935480535327</c:v>
                </c:pt>
                <c:pt idx="5750">
                  <c:v>53.162375466097323</c:v>
                </c:pt>
                <c:pt idx="5751">
                  <c:v>53.162552283345654</c:v>
                </c:pt>
                <c:pt idx="5752">
                  <c:v>53.162552954538334</c:v>
                </c:pt>
                <c:pt idx="5753">
                  <c:v>53.163243524714417</c:v>
                </c:pt>
                <c:pt idx="5754">
                  <c:v>53.163582603646809</c:v>
                </c:pt>
                <c:pt idx="5755">
                  <c:v>53.164599710663623</c:v>
                </c:pt>
                <c:pt idx="5756">
                  <c:v>53.165053326768373</c:v>
                </c:pt>
                <c:pt idx="5757">
                  <c:v>53.166151930542746</c:v>
                </c:pt>
                <c:pt idx="5758">
                  <c:v>53.166446849529549</c:v>
                </c:pt>
                <c:pt idx="5759">
                  <c:v>53.166485477741553</c:v>
                </c:pt>
                <c:pt idx="5760">
                  <c:v>53.167296114476081</c:v>
                </c:pt>
                <c:pt idx="5761">
                  <c:v>53.16780833988846</c:v>
                </c:pt>
                <c:pt idx="5762">
                  <c:v>53.167843350460934</c:v>
                </c:pt>
                <c:pt idx="5763">
                  <c:v>53.168933036653435</c:v>
                </c:pt>
                <c:pt idx="5764">
                  <c:v>53.169204951301438</c:v>
                </c:pt>
                <c:pt idx="5765">
                  <c:v>53.169880202497474</c:v>
                </c:pt>
                <c:pt idx="5766">
                  <c:v>53.170776333340697</c:v>
                </c:pt>
                <c:pt idx="5767">
                  <c:v>53.170916631701118</c:v>
                </c:pt>
                <c:pt idx="5768">
                  <c:v>53.171063447178327</c:v>
                </c:pt>
                <c:pt idx="5769">
                  <c:v>53.172470209612612</c:v>
                </c:pt>
                <c:pt idx="5770">
                  <c:v>53.172588892911754</c:v>
                </c:pt>
                <c:pt idx="5771">
                  <c:v>53.172822480092343</c:v>
                </c:pt>
                <c:pt idx="5772">
                  <c:v>53.173275793957416</c:v>
                </c:pt>
                <c:pt idx="5773">
                  <c:v>53.173535379667257</c:v>
                </c:pt>
                <c:pt idx="5774">
                  <c:v>53.173640841458251</c:v>
                </c:pt>
                <c:pt idx="5775">
                  <c:v>53.173884720314135</c:v>
                </c:pt>
                <c:pt idx="5776">
                  <c:v>53.173991237477999</c:v>
                </c:pt>
                <c:pt idx="5777">
                  <c:v>53.174062396448342</c:v>
                </c:pt>
                <c:pt idx="5778">
                  <c:v>53.174231702836842</c:v>
                </c:pt>
                <c:pt idx="5779">
                  <c:v>53.175906439346662</c:v>
                </c:pt>
                <c:pt idx="5780">
                  <c:v>53.176643335537875</c:v>
                </c:pt>
                <c:pt idx="5781">
                  <c:v>53.176651792371558</c:v>
                </c:pt>
                <c:pt idx="5782">
                  <c:v>53.177850884791269</c:v>
                </c:pt>
                <c:pt idx="5783">
                  <c:v>53.178092082408199</c:v>
                </c:pt>
                <c:pt idx="5784">
                  <c:v>53.178300549860268</c:v>
                </c:pt>
                <c:pt idx="5785">
                  <c:v>53.178869086499965</c:v>
                </c:pt>
                <c:pt idx="5786">
                  <c:v>53.179607537976779</c:v>
                </c:pt>
                <c:pt idx="5787">
                  <c:v>53.180084501168935</c:v>
                </c:pt>
                <c:pt idx="5788">
                  <c:v>53.180165344946019</c:v>
                </c:pt>
                <c:pt idx="5789">
                  <c:v>53.180866985845363</c:v>
                </c:pt>
                <c:pt idx="5790">
                  <c:v>53.181554040928368</c:v>
                </c:pt>
                <c:pt idx="5791">
                  <c:v>53.181908774167404</c:v>
                </c:pt>
                <c:pt idx="5792">
                  <c:v>53.182156280250439</c:v>
                </c:pt>
                <c:pt idx="5793">
                  <c:v>53.183784341099226</c:v>
                </c:pt>
                <c:pt idx="5794">
                  <c:v>53.183909405792107</c:v>
                </c:pt>
                <c:pt idx="5795">
                  <c:v>53.184094374770034</c:v>
                </c:pt>
                <c:pt idx="5796">
                  <c:v>53.184197735426956</c:v>
                </c:pt>
                <c:pt idx="5797">
                  <c:v>53.184591879241864</c:v>
                </c:pt>
                <c:pt idx="5798">
                  <c:v>53.185053371001047</c:v>
                </c:pt>
                <c:pt idx="5799">
                  <c:v>53.18535557722884</c:v>
                </c:pt>
                <c:pt idx="5800">
                  <c:v>53.185378612368545</c:v>
                </c:pt>
                <c:pt idx="5801">
                  <c:v>53.185381621384174</c:v>
                </c:pt>
                <c:pt idx="5802">
                  <c:v>53.185935262541911</c:v>
                </c:pt>
                <c:pt idx="5803">
                  <c:v>53.187728388449592</c:v>
                </c:pt>
                <c:pt idx="5804">
                  <c:v>53.1881468189084</c:v>
                </c:pt>
                <c:pt idx="5805">
                  <c:v>53.188676437023886</c:v>
                </c:pt>
                <c:pt idx="5806">
                  <c:v>53.188983439900262</c:v>
                </c:pt>
                <c:pt idx="5807">
                  <c:v>53.189023533719912</c:v>
                </c:pt>
                <c:pt idx="5808">
                  <c:v>53.18929598632289</c:v>
                </c:pt>
                <c:pt idx="5809">
                  <c:v>53.18989846613637</c:v>
                </c:pt>
                <c:pt idx="5810">
                  <c:v>53.191226573185531</c:v>
                </c:pt>
                <c:pt idx="5811">
                  <c:v>53.191407259944299</c:v>
                </c:pt>
                <c:pt idx="5812">
                  <c:v>53.192379854679245</c:v>
                </c:pt>
                <c:pt idx="5813">
                  <c:v>53.192409260653037</c:v>
                </c:pt>
                <c:pt idx="5814">
                  <c:v>53.193233520528388</c:v>
                </c:pt>
                <c:pt idx="5815">
                  <c:v>53.193361111698714</c:v>
                </c:pt>
                <c:pt idx="5816">
                  <c:v>53.193391048718631</c:v>
                </c:pt>
                <c:pt idx="5817">
                  <c:v>53.193559004206115</c:v>
                </c:pt>
                <c:pt idx="5818">
                  <c:v>53.195869506354519</c:v>
                </c:pt>
                <c:pt idx="5819">
                  <c:v>53.196323037616118</c:v>
                </c:pt>
                <c:pt idx="5820">
                  <c:v>53.19683376826783</c:v>
                </c:pt>
                <c:pt idx="5821">
                  <c:v>53.197315288036052</c:v>
                </c:pt>
                <c:pt idx="5822">
                  <c:v>53.197515857386634</c:v>
                </c:pt>
                <c:pt idx="5823">
                  <c:v>53.198660345564917</c:v>
                </c:pt>
                <c:pt idx="5824">
                  <c:v>53.198777298073409</c:v>
                </c:pt>
                <c:pt idx="5825">
                  <c:v>53.198964126449525</c:v>
                </c:pt>
                <c:pt idx="5826">
                  <c:v>53.200061324683482</c:v>
                </c:pt>
                <c:pt idx="5827">
                  <c:v>53.200215733517872</c:v>
                </c:pt>
                <c:pt idx="5828">
                  <c:v>53.200582769384404</c:v>
                </c:pt>
                <c:pt idx="5829">
                  <c:v>53.200852127422195</c:v>
                </c:pt>
                <c:pt idx="5830">
                  <c:v>53.201582705918668</c:v>
                </c:pt>
                <c:pt idx="5831">
                  <c:v>53.201831881493</c:v>
                </c:pt>
                <c:pt idx="5832">
                  <c:v>53.202204562557718</c:v>
                </c:pt>
                <c:pt idx="5833">
                  <c:v>53.202440548032008</c:v>
                </c:pt>
                <c:pt idx="5834">
                  <c:v>53.20264784797169</c:v>
                </c:pt>
                <c:pt idx="5835">
                  <c:v>53.202822954079572</c:v>
                </c:pt>
                <c:pt idx="5836">
                  <c:v>53.203053797950581</c:v>
                </c:pt>
                <c:pt idx="5837">
                  <c:v>53.203435557940452</c:v>
                </c:pt>
                <c:pt idx="5838">
                  <c:v>53.203927738033869</c:v>
                </c:pt>
                <c:pt idx="5839">
                  <c:v>53.204238762036198</c:v>
                </c:pt>
                <c:pt idx="5840">
                  <c:v>53.204303864142823</c:v>
                </c:pt>
                <c:pt idx="5841">
                  <c:v>53.205678910079293</c:v>
                </c:pt>
                <c:pt idx="5842">
                  <c:v>53.2064248938715</c:v>
                </c:pt>
                <c:pt idx="5843">
                  <c:v>53.206578247827011</c:v>
                </c:pt>
                <c:pt idx="5844">
                  <c:v>53.206605732875531</c:v>
                </c:pt>
                <c:pt idx="5845">
                  <c:v>53.207226822779454</c:v>
                </c:pt>
                <c:pt idx="5846">
                  <c:v>53.207236803247511</c:v>
                </c:pt>
                <c:pt idx="5847">
                  <c:v>53.207478631178603</c:v>
                </c:pt>
                <c:pt idx="5848">
                  <c:v>53.207834807309631</c:v>
                </c:pt>
                <c:pt idx="5849">
                  <c:v>53.208034020919129</c:v>
                </c:pt>
                <c:pt idx="5850">
                  <c:v>53.20878520062346</c:v>
                </c:pt>
                <c:pt idx="5851">
                  <c:v>53.208849041415327</c:v>
                </c:pt>
                <c:pt idx="5852">
                  <c:v>53.209404611000053</c:v>
                </c:pt>
                <c:pt idx="5853">
                  <c:v>53.211295508714109</c:v>
                </c:pt>
                <c:pt idx="5854">
                  <c:v>53.212610408730114</c:v>
                </c:pt>
                <c:pt idx="5855">
                  <c:v>53.212674787850723</c:v>
                </c:pt>
                <c:pt idx="5856">
                  <c:v>53.212929060680395</c:v>
                </c:pt>
                <c:pt idx="5857">
                  <c:v>53.213029825166892</c:v>
                </c:pt>
                <c:pt idx="5858">
                  <c:v>53.213375382692711</c:v>
                </c:pt>
                <c:pt idx="5859">
                  <c:v>53.21361377156267</c:v>
                </c:pt>
                <c:pt idx="5860">
                  <c:v>53.213922635717793</c:v>
                </c:pt>
                <c:pt idx="5861">
                  <c:v>53.214209068251009</c:v>
                </c:pt>
                <c:pt idx="5862">
                  <c:v>53.214363080324794</c:v>
                </c:pt>
                <c:pt idx="5863">
                  <c:v>53.215248800817314</c:v>
                </c:pt>
                <c:pt idx="5864">
                  <c:v>53.215408939424883</c:v>
                </c:pt>
                <c:pt idx="5865">
                  <c:v>53.21716019733806</c:v>
                </c:pt>
                <c:pt idx="5866">
                  <c:v>53.219346662367805</c:v>
                </c:pt>
                <c:pt idx="5867">
                  <c:v>53.21946167848305</c:v>
                </c:pt>
                <c:pt idx="5868">
                  <c:v>53.220615701394664</c:v>
                </c:pt>
                <c:pt idx="5869">
                  <c:v>53.220637773873015</c:v>
                </c:pt>
                <c:pt idx="5870">
                  <c:v>53.221339024745134</c:v>
                </c:pt>
                <c:pt idx="5871">
                  <c:v>53.221676725926024</c:v>
                </c:pt>
                <c:pt idx="5872">
                  <c:v>53.222345149340619</c:v>
                </c:pt>
                <c:pt idx="5873">
                  <c:v>53.22281026070727</c:v>
                </c:pt>
                <c:pt idx="5874">
                  <c:v>53.222842531887203</c:v>
                </c:pt>
                <c:pt idx="5875">
                  <c:v>53.223034581705299</c:v>
                </c:pt>
                <c:pt idx="5876">
                  <c:v>53.223695007919929</c:v>
                </c:pt>
                <c:pt idx="5877">
                  <c:v>53.224296808651268</c:v>
                </c:pt>
                <c:pt idx="5878">
                  <c:v>53.224299912263099</c:v>
                </c:pt>
                <c:pt idx="5879">
                  <c:v>53.225779513048579</c:v>
                </c:pt>
                <c:pt idx="5880">
                  <c:v>53.22624885721121</c:v>
                </c:pt>
                <c:pt idx="5881">
                  <c:v>53.226322393128385</c:v>
                </c:pt>
                <c:pt idx="5882">
                  <c:v>53.22673673043797</c:v>
                </c:pt>
                <c:pt idx="5883">
                  <c:v>53.227017742966993</c:v>
                </c:pt>
                <c:pt idx="5884">
                  <c:v>53.227359202621734</c:v>
                </c:pt>
                <c:pt idx="5885">
                  <c:v>53.228236575955187</c:v>
                </c:pt>
                <c:pt idx="5886">
                  <c:v>53.228246750779803</c:v>
                </c:pt>
                <c:pt idx="5887">
                  <c:v>53.229391062756768</c:v>
                </c:pt>
                <c:pt idx="5888">
                  <c:v>53.229561095759188</c:v>
                </c:pt>
                <c:pt idx="5889">
                  <c:v>53.229762522040652</c:v>
                </c:pt>
                <c:pt idx="5890">
                  <c:v>53.231035418443625</c:v>
                </c:pt>
                <c:pt idx="5891">
                  <c:v>53.231652422242625</c:v>
                </c:pt>
                <c:pt idx="5892">
                  <c:v>53.231777377947004</c:v>
                </c:pt>
                <c:pt idx="5893">
                  <c:v>53.231957004408343</c:v>
                </c:pt>
                <c:pt idx="5894">
                  <c:v>53.232716223232401</c:v>
                </c:pt>
                <c:pt idx="5895">
                  <c:v>53.233328475434888</c:v>
                </c:pt>
                <c:pt idx="5896">
                  <c:v>53.23448047022621</c:v>
                </c:pt>
                <c:pt idx="5897">
                  <c:v>53.234522890300525</c:v>
                </c:pt>
                <c:pt idx="5898">
                  <c:v>53.234568425730686</c:v>
                </c:pt>
                <c:pt idx="5899">
                  <c:v>53.236399935103478</c:v>
                </c:pt>
                <c:pt idx="5900">
                  <c:v>53.236543287979408</c:v>
                </c:pt>
                <c:pt idx="5901">
                  <c:v>53.236635987074592</c:v>
                </c:pt>
                <c:pt idx="5902">
                  <c:v>53.23721596955464</c:v>
                </c:pt>
                <c:pt idx="5903">
                  <c:v>53.237525073100144</c:v>
                </c:pt>
                <c:pt idx="5904">
                  <c:v>53.238785604859771</c:v>
                </c:pt>
                <c:pt idx="5905">
                  <c:v>53.240559733878001</c:v>
                </c:pt>
                <c:pt idx="5906">
                  <c:v>53.240759647285692</c:v>
                </c:pt>
                <c:pt idx="5907">
                  <c:v>53.241985635960567</c:v>
                </c:pt>
                <c:pt idx="5908">
                  <c:v>53.242127733238888</c:v>
                </c:pt>
                <c:pt idx="5909">
                  <c:v>53.242317779117776</c:v>
                </c:pt>
                <c:pt idx="5910">
                  <c:v>53.242340164191454</c:v>
                </c:pt>
                <c:pt idx="5911">
                  <c:v>53.243446605837747</c:v>
                </c:pt>
                <c:pt idx="5912">
                  <c:v>53.243618747778577</c:v>
                </c:pt>
                <c:pt idx="5913">
                  <c:v>53.243691020688807</c:v>
                </c:pt>
                <c:pt idx="5914">
                  <c:v>53.244494348562966</c:v>
                </c:pt>
                <c:pt idx="5915">
                  <c:v>53.245620960825747</c:v>
                </c:pt>
                <c:pt idx="5916">
                  <c:v>53.245998661092059</c:v>
                </c:pt>
                <c:pt idx="5917">
                  <c:v>53.246230538929751</c:v>
                </c:pt>
                <c:pt idx="5918">
                  <c:v>53.246369020198706</c:v>
                </c:pt>
                <c:pt idx="5919">
                  <c:v>53.248382627018188</c:v>
                </c:pt>
                <c:pt idx="5920">
                  <c:v>53.249357442248503</c:v>
                </c:pt>
                <c:pt idx="5921">
                  <c:v>53.249843693709522</c:v>
                </c:pt>
                <c:pt idx="5922">
                  <c:v>53.250615280842936</c:v>
                </c:pt>
                <c:pt idx="5923">
                  <c:v>53.251677956293967</c:v>
                </c:pt>
                <c:pt idx="5924">
                  <c:v>53.251819925003502</c:v>
                </c:pt>
                <c:pt idx="5925">
                  <c:v>53.252671243169075</c:v>
                </c:pt>
                <c:pt idx="5926">
                  <c:v>53.253018635641105</c:v>
                </c:pt>
                <c:pt idx="5927">
                  <c:v>53.253248674198453</c:v>
                </c:pt>
                <c:pt idx="5928">
                  <c:v>53.25335398137895</c:v>
                </c:pt>
                <c:pt idx="5929">
                  <c:v>53.253495269343695</c:v>
                </c:pt>
                <c:pt idx="5930">
                  <c:v>53.253675334895995</c:v>
                </c:pt>
                <c:pt idx="5931">
                  <c:v>53.253683116594402</c:v>
                </c:pt>
                <c:pt idx="5932">
                  <c:v>53.254201212827709</c:v>
                </c:pt>
                <c:pt idx="5933">
                  <c:v>53.254396231355273</c:v>
                </c:pt>
                <c:pt idx="5934">
                  <c:v>53.256475471761838</c:v>
                </c:pt>
                <c:pt idx="5935">
                  <c:v>53.256984118509564</c:v>
                </c:pt>
                <c:pt idx="5936">
                  <c:v>53.25700306392892</c:v>
                </c:pt>
                <c:pt idx="5937">
                  <c:v>53.25713677204665</c:v>
                </c:pt>
                <c:pt idx="5938">
                  <c:v>53.258024909847983</c:v>
                </c:pt>
                <c:pt idx="5939">
                  <c:v>53.258309163882764</c:v>
                </c:pt>
                <c:pt idx="5940">
                  <c:v>53.258316880938089</c:v>
                </c:pt>
                <c:pt idx="5941">
                  <c:v>53.258531761171056</c:v>
                </c:pt>
                <c:pt idx="5942">
                  <c:v>53.259650729231808</c:v>
                </c:pt>
                <c:pt idx="5943">
                  <c:v>53.261765884731304</c:v>
                </c:pt>
                <c:pt idx="5944">
                  <c:v>53.261951429359641</c:v>
                </c:pt>
                <c:pt idx="5945">
                  <c:v>53.26256468378061</c:v>
                </c:pt>
                <c:pt idx="5946">
                  <c:v>53.262836615930432</c:v>
                </c:pt>
                <c:pt idx="5947">
                  <c:v>53.263576080234344</c:v>
                </c:pt>
                <c:pt idx="5948">
                  <c:v>53.263771077359429</c:v>
                </c:pt>
                <c:pt idx="5949">
                  <c:v>53.263891300240147</c:v>
                </c:pt>
                <c:pt idx="5950">
                  <c:v>53.264385996032928</c:v>
                </c:pt>
                <c:pt idx="5951">
                  <c:v>53.266783325176966</c:v>
                </c:pt>
                <c:pt idx="5952">
                  <c:v>53.26695821764261</c:v>
                </c:pt>
                <c:pt idx="5953">
                  <c:v>53.267102959875217</c:v>
                </c:pt>
                <c:pt idx="5954">
                  <c:v>53.267664813402071</c:v>
                </c:pt>
                <c:pt idx="5955">
                  <c:v>53.26836743218518</c:v>
                </c:pt>
                <c:pt idx="5956">
                  <c:v>53.268577786284247</c:v>
                </c:pt>
                <c:pt idx="5957">
                  <c:v>53.269546522575673</c:v>
                </c:pt>
                <c:pt idx="5958">
                  <c:v>53.272643540075698</c:v>
                </c:pt>
                <c:pt idx="5959">
                  <c:v>53.27270512539539</c:v>
                </c:pt>
                <c:pt idx="5960">
                  <c:v>53.272958970904831</c:v>
                </c:pt>
                <c:pt idx="5961">
                  <c:v>53.27341144632603</c:v>
                </c:pt>
                <c:pt idx="5962">
                  <c:v>53.274849098100511</c:v>
                </c:pt>
                <c:pt idx="5963">
                  <c:v>53.27590582646674</c:v>
                </c:pt>
                <c:pt idx="5964">
                  <c:v>53.276293692726085</c:v>
                </c:pt>
                <c:pt idx="5965">
                  <c:v>53.277165960807757</c:v>
                </c:pt>
                <c:pt idx="5966">
                  <c:v>53.27737868410405</c:v>
                </c:pt>
                <c:pt idx="5967">
                  <c:v>53.277552021804134</c:v>
                </c:pt>
                <c:pt idx="5968">
                  <c:v>53.277778248646712</c:v>
                </c:pt>
                <c:pt idx="5969">
                  <c:v>53.279005299624053</c:v>
                </c:pt>
                <c:pt idx="5970">
                  <c:v>53.280370188722515</c:v>
                </c:pt>
                <c:pt idx="5971">
                  <c:v>53.280944867040645</c:v>
                </c:pt>
                <c:pt idx="5972">
                  <c:v>53.282590137492015</c:v>
                </c:pt>
                <c:pt idx="5973">
                  <c:v>53.282751395925963</c:v>
                </c:pt>
                <c:pt idx="5974">
                  <c:v>53.283449764815543</c:v>
                </c:pt>
                <c:pt idx="5975">
                  <c:v>53.284036932909125</c:v>
                </c:pt>
                <c:pt idx="5976">
                  <c:v>53.285143883946752</c:v>
                </c:pt>
                <c:pt idx="5977">
                  <c:v>53.285248165101109</c:v>
                </c:pt>
                <c:pt idx="5978">
                  <c:v>53.285541135964003</c:v>
                </c:pt>
                <c:pt idx="5979">
                  <c:v>53.285666697853472</c:v>
                </c:pt>
                <c:pt idx="5980">
                  <c:v>53.286019351555865</c:v>
                </c:pt>
                <c:pt idx="5981">
                  <c:v>53.286248411278649</c:v>
                </c:pt>
                <c:pt idx="5982">
                  <c:v>53.287232386868588</c:v>
                </c:pt>
                <c:pt idx="5983">
                  <c:v>53.28766733830016</c:v>
                </c:pt>
                <c:pt idx="5984">
                  <c:v>53.288964925564706</c:v>
                </c:pt>
                <c:pt idx="5985">
                  <c:v>53.289095895903529</c:v>
                </c:pt>
                <c:pt idx="5986">
                  <c:v>53.289967613259421</c:v>
                </c:pt>
                <c:pt idx="5987">
                  <c:v>53.290493483426616</c:v>
                </c:pt>
                <c:pt idx="5988">
                  <c:v>53.291532098959181</c:v>
                </c:pt>
                <c:pt idx="5989">
                  <c:v>53.29188551937753</c:v>
                </c:pt>
                <c:pt idx="5990">
                  <c:v>53.29221092797264</c:v>
                </c:pt>
                <c:pt idx="5991">
                  <c:v>53.292283172885504</c:v>
                </c:pt>
                <c:pt idx="5992">
                  <c:v>53.292705863575009</c:v>
                </c:pt>
                <c:pt idx="5993">
                  <c:v>53.293303555876513</c:v>
                </c:pt>
                <c:pt idx="5994">
                  <c:v>53.294057884258997</c:v>
                </c:pt>
                <c:pt idx="5995">
                  <c:v>53.295901430660699</c:v>
                </c:pt>
                <c:pt idx="5996">
                  <c:v>53.296536932533698</c:v>
                </c:pt>
                <c:pt idx="5997">
                  <c:v>53.296938490236087</c:v>
                </c:pt>
                <c:pt idx="5998">
                  <c:v>53.297807580289302</c:v>
                </c:pt>
                <c:pt idx="5999">
                  <c:v>53.297958852177622</c:v>
                </c:pt>
                <c:pt idx="6000">
                  <c:v>53.298416099064518</c:v>
                </c:pt>
                <c:pt idx="6001">
                  <c:v>53.298708601621946</c:v>
                </c:pt>
                <c:pt idx="6002">
                  <c:v>53.298895592098944</c:v>
                </c:pt>
                <c:pt idx="6003">
                  <c:v>53.299495870462827</c:v>
                </c:pt>
                <c:pt idx="6004">
                  <c:v>53.300149994838172</c:v>
                </c:pt>
                <c:pt idx="6005">
                  <c:v>53.301155760478736</c:v>
                </c:pt>
                <c:pt idx="6006">
                  <c:v>53.30128319475515</c:v>
                </c:pt>
                <c:pt idx="6007">
                  <c:v>53.301343342617088</c:v>
                </c:pt>
                <c:pt idx="6008">
                  <c:v>53.302915967369053</c:v>
                </c:pt>
                <c:pt idx="6009">
                  <c:v>53.303693391471768</c:v>
                </c:pt>
                <c:pt idx="6010">
                  <c:v>53.30399354647983</c:v>
                </c:pt>
                <c:pt idx="6011">
                  <c:v>53.305376368272611</c:v>
                </c:pt>
                <c:pt idx="6012">
                  <c:v>53.306255155409708</c:v>
                </c:pt>
                <c:pt idx="6013">
                  <c:v>53.306417323248972</c:v>
                </c:pt>
                <c:pt idx="6014">
                  <c:v>53.306650717425221</c:v>
                </c:pt>
                <c:pt idx="6015">
                  <c:v>53.306898046454627</c:v>
                </c:pt>
                <c:pt idx="6016">
                  <c:v>53.307368877873536</c:v>
                </c:pt>
                <c:pt idx="6017">
                  <c:v>53.307637566148202</c:v>
                </c:pt>
                <c:pt idx="6018">
                  <c:v>53.307665545765005</c:v>
                </c:pt>
                <c:pt idx="6019">
                  <c:v>53.309031319050348</c:v>
                </c:pt>
                <c:pt idx="6020">
                  <c:v>53.309677896115446</c:v>
                </c:pt>
                <c:pt idx="6021">
                  <c:v>53.31014453572422</c:v>
                </c:pt>
                <c:pt idx="6022">
                  <c:v>53.312768360211834</c:v>
                </c:pt>
                <c:pt idx="6023">
                  <c:v>53.313463344594851</c:v>
                </c:pt>
                <c:pt idx="6024">
                  <c:v>53.314171666394856</c:v>
                </c:pt>
                <c:pt idx="6025">
                  <c:v>53.314456799365253</c:v>
                </c:pt>
                <c:pt idx="6026">
                  <c:v>53.314850077602117</c:v>
                </c:pt>
                <c:pt idx="6027">
                  <c:v>53.315068916420017</c:v>
                </c:pt>
                <c:pt idx="6028">
                  <c:v>53.316299429489838</c:v>
                </c:pt>
                <c:pt idx="6029">
                  <c:v>53.31665627353955</c:v>
                </c:pt>
                <c:pt idx="6030">
                  <c:v>53.319458399391415</c:v>
                </c:pt>
                <c:pt idx="6031">
                  <c:v>53.319634345855178</c:v>
                </c:pt>
                <c:pt idx="6032">
                  <c:v>53.319852208024514</c:v>
                </c:pt>
                <c:pt idx="6033">
                  <c:v>53.319977182123004</c:v>
                </c:pt>
                <c:pt idx="6034">
                  <c:v>53.321658198995451</c:v>
                </c:pt>
                <c:pt idx="6035">
                  <c:v>53.321663299339697</c:v>
                </c:pt>
                <c:pt idx="6036">
                  <c:v>53.321832635589637</c:v>
                </c:pt>
                <c:pt idx="6037">
                  <c:v>53.322893280375929</c:v>
                </c:pt>
                <c:pt idx="6038">
                  <c:v>53.323984672624711</c:v>
                </c:pt>
                <c:pt idx="6039">
                  <c:v>53.324198788155662</c:v>
                </c:pt>
                <c:pt idx="6040">
                  <c:v>53.325413653085356</c:v>
                </c:pt>
                <c:pt idx="6041">
                  <c:v>53.325549457662106</c:v>
                </c:pt>
                <c:pt idx="6042">
                  <c:v>53.32575748052809</c:v>
                </c:pt>
                <c:pt idx="6043">
                  <c:v>53.326107044988916</c:v>
                </c:pt>
                <c:pt idx="6044">
                  <c:v>53.326432556353645</c:v>
                </c:pt>
                <c:pt idx="6045">
                  <c:v>53.326672595017754</c:v>
                </c:pt>
                <c:pt idx="6046">
                  <c:v>53.327115070353905</c:v>
                </c:pt>
                <c:pt idx="6047">
                  <c:v>53.328766747939589</c:v>
                </c:pt>
                <c:pt idx="6048">
                  <c:v>53.328817459214726</c:v>
                </c:pt>
                <c:pt idx="6049">
                  <c:v>53.328956095446529</c:v>
                </c:pt>
                <c:pt idx="6050">
                  <c:v>53.329381937338617</c:v>
                </c:pt>
                <c:pt idx="6051">
                  <c:v>53.330320975737472</c:v>
                </c:pt>
                <c:pt idx="6052">
                  <c:v>53.331483727981734</c:v>
                </c:pt>
                <c:pt idx="6053">
                  <c:v>53.331766726396275</c:v>
                </c:pt>
                <c:pt idx="6054">
                  <c:v>53.333941396208097</c:v>
                </c:pt>
                <c:pt idx="6055">
                  <c:v>53.334530566288677</c:v>
                </c:pt>
                <c:pt idx="6056">
                  <c:v>53.334869959405623</c:v>
                </c:pt>
                <c:pt idx="6057">
                  <c:v>53.335066235448032</c:v>
                </c:pt>
                <c:pt idx="6058">
                  <c:v>53.335746023895879</c:v>
                </c:pt>
                <c:pt idx="6059">
                  <c:v>53.336518861437362</c:v>
                </c:pt>
                <c:pt idx="6060">
                  <c:v>53.336728990427979</c:v>
                </c:pt>
                <c:pt idx="6061">
                  <c:v>53.336760981335026</c:v>
                </c:pt>
                <c:pt idx="6062">
                  <c:v>53.337277146040151</c:v>
                </c:pt>
                <c:pt idx="6063">
                  <c:v>53.338445761551299</c:v>
                </c:pt>
                <c:pt idx="6064">
                  <c:v>53.33857946917157</c:v>
                </c:pt>
                <c:pt idx="6065">
                  <c:v>53.338621988275882</c:v>
                </c:pt>
                <c:pt idx="6066">
                  <c:v>53.338676579049988</c:v>
                </c:pt>
                <c:pt idx="6067">
                  <c:v>53.338685481026587</c:v>
                </c:pt>
                <c:pt idx="6068">
                  <c:v>53.340720925558017</c:v>
                </c:pt>
                <c:pt idx="6069">
                  <c:v>53.34215611295047</c:v>
                </c:pt>
                <c:pt idx="6070">
                  <c:v>53.342643438863171</c:v>
                </c:pt>
                <c:pt idx="6071">
                  <c:v>53.342948957254102</c:v>
                </c:pt>
                <c:pt idx="6072">
                  <c:v>53.34304793078276</c:v>
                </c:pt>
                <c:pt idx="6073">
                  <c:v>53.343386878389069</c:v>
                </c:pt>
                <c:pt idx="6074">
                  <c:v>53.34373700193089</c:v>
                </c:pt>
                <c:pt idx="6075">
                  <c:v>53.343749532922182</c:v>
                </c:pt>
                <c:pt idx="6076">
                  <c:v>53.344277602459051</c:v>
                </c:pt>
                <c:pt idx="6077">
                  <c:v>53.344343408442768</c:v>
                </c:pt>
                <c:pt idx="6078">
                  <c:v>53.345157661496017</c:v>
                </c:pt>
                <c:pt idx="6079">
                  <c:v>53.345283430064455</c:v>
                </c:pt>
                <c:pt idx="6080">
                  <c:v>53.345797474376226</c:v>
                </c:pt>
                <c:pt idx="6081">
                  <c:v>53.346236298175668</c:v>
                </c:pt>
                <c:pt idx="6082">
                  <c:v>53.346424228764029</c:v>
                </c:pt>
                <c:pt idx="6083">
                  <c:v>53.347101531916891</c:v>
                </c:pt>
                <c:pt idx="6084">
                  <c:v>53.347263033913897</c:v>
                </c:pt>
                <c:pt idx="6085">
                  <c:v>53.347563799256669</c:v>
                </c:pt>
                <c:pt idx="6086">
                  <c:v>53.347780621922944</c:v>
                </c:pt>
                <c:pt idx="6087">
                  <c:v>53.347909132256547</c:v>
                </c:pt>
                <c:pt idx="6088">
                  <c:v>53.348302974968171</c:v>
                </c:pt>
                <c:pt idx="6089">
                  <c:v>53.348363691400621</c:v>
                </c:pt>
                <c:pt idx="6090">
                  <c:v>53.349405989038672</c:v>
                </c:pt>
                <c:pt idx="6091">
                  <c:v>53.350058520800339</c:v>
                </c:pt>
                <c:pt idx="6092">
                  <c:v>53.350366687244978</c:v>
                </c:pt>
                <c:pt idx="6093">
                  <c:v>53.351263737051298</c:v>
                </c:pt>
                <c:pt idx="6094">
                  <c:v>53.352279692950589</c:v>
                </c:pt>
                <c:pt idx="6095">
                  <c:v>53.353052382648329</c:v>
                </c:pt>
                <c:pt idx="6096">
                  <c:v>53.354042127827242</c:v>
                </c:pt>
                <c:pt idx="6097">
                  <c:v>53.354550306825608</c:v>
                </c:pt>
                <c:pt idx="6098">
                  <c:v>53.354611431243804</c:v>
                </c:pt>
                <c:pt idx="6099">
                  <c:v>53.355287125450438</c:v>
                </c:pt>
                <c:pt idx="6100">
                  <c:v>53.355554391683484</c:v>
                </c:pt>
                <c:pt idx="6101">
                  <c:v>53.355579565974431</c:v>
                </c:pt>
                <c:pt idx="6102">
                  <c:v>53.355882182685534</c:v>
                </c:pt>
                <c:pt idx="6103">
                  <c:v>53.357106881054115</c:v>
                </c:pt>
                <c:pt idx="6104">
                  <c:v>53.357795711927025</c:v>
                </c:pt>
                <c:pt idx="6105">
                  <c:v>53.358934876899099</c:v>
                </c:pt>
                <c:pt idx="6106">
                  <c:v>53.359166295950715</c:v>
                </c:pt>
                <c:pt idx="6107">
                  <c:v>53.359559707603083</c:v>
                </c:pt>
                <c:pt idx="6108">
                  <c:v>53.360206698365189</c:v>
                </c:pt>
                <c:pt idx="6109">
                  <c:v>53.36063162243822</c:v>
                </c:pt>
                <c:pt idx="6110">
                  <c:v>53.361439609827656</c:v>
                </c:pt>
                <c:pt idx="6111">
                  <c:v>53.361457518064327</c:v>
                </c:pt>
                <c:pt idx="6112">
                  <c:v>53.361975721448985</c:v>
                </c:pt>
                <c:pt idx="6113">
                  <c:v>53.362958181074674</c:v>
                </c:pt>
                <c:pt idx="6114">
                  <c:v>53.362960988176987</c:v>
                </c:pt>
                <c:pt idx="6115">
                  <c:v>53.363108191490362</c:v>
                </c:pt>
                <c:pt idx="6116">
                  <c:v>53.363726069978455</c:v>
                </c:pt>
                <c:pt idx="6117">
                  <c:v>53.363862708658786</c:v>
                </c:pt>
                <c:pt idx="6118">
                  <c:v>53.364354567473441</c:v>
                </c:pt>
                <c:pt idx="6119">
                  <c:v>53.36476411837149</c:v>
                </c:pt>
                <c:pt idx="6120">
                  <c:v>53.365604024871679</c:v>
                </c:pt>
                <c:pt idx="6121">
                  <c:v>53.365842052296777</c:v>
                </c:pt>
                <c:pt idx="6122">
                  <c:v>53.367066629978439</c:v>
                </c:pt>
                <c:pt idx="6123">
                  <c:v>53.36906349197649</c:v>
                </c:pt>
                <c:pt idx="6124">
                  <c:v>53.369627496136893</c:v>
                </c:pt>
                <c:pt idx="6125">
                  <c:v>53.36990056746788</c:v>
                </c:pt>
                <c:pt idx="6126">
                  <c:v>53.370453298225584</c:v>
                </c:pt>
                <c:pt idx="6127">
                  <c:v>53.370768149756216</c:v>
                </c:pt>
                <c:pt idx="6128">
                  <c:v>53.370934280017202</c:v>
                </c:pt>
                <c:pt idx="6129">
                  <c:v>53.372297422769108</c:v>
                </c:pt>
                <c:pt idx="6130">
                  <c:v>53.372427465514512</c:v>
                </c:pt>
                <c:pt idx="6131">
                  <c:v>53.372716885267863</c:v>
                </c:pt>
                <c:pt idx="6132">
                  <c:v>53.372728794551051</c:v>
                </c:pt>
                <c:pt idx="6133">
                  <c:v>53.373668472085079</c:v>
                </c:pt>
                <c:pt idx="6134">
                  <c:v>53.375274719499636</c:v>
                </c:pt>
                <c:pt idx="6135">
                  <c:v>53.375474168704891</c:v>
                </c:pt>
                <c:pt idx="6136">
                  <c:v>53.375519862124492</c:v>
                </c:pt>
                <c:pt idx="6137">
                  <c:v>53.375544237314266</c:v>
                </c:pt>
                <c:pt idx="6138">
                  <c:v>53.375755140368753</c:v>
                </c:pt>
                <c:pt idx="6139">
                  <c:v>53.376111485395079</c:v>
                </c:pt>
                <c:pt idx="6140">
                  <c:v>53.376629566816561</c:v>
                </c:pt>
                <c:pt idx="6141">
                  <c:v>53.378230937048677</c:v>
                </c:pt>
                <c:pt idx="6142">
                  <c:v>53.379511335991744</c:v>
                </c:pt>
                <c:pt idx="6143">
                  <c:v>53.379972284843035</c:v>
                </c:pt>
                <c:pt idx="6144">
                  <c:v>53.380066206193803</c:v>
                </c:pt>
                <c:pt idx="6145">
                  <c:v>53.381450975013394</c:v>
                </c:pt>
                <c:pt idx="6146">
                  <c:v>53.381509156817636</c:v>
                </c:pt>
                <c:pt idx="6147">
                  <c:v>53.381875898315215</c:v>
                </c:pt>
                <c:pt idx="6148">
                  <c:v>53.382187268564437</c:v>
                </c:pt>
                <c:pt idx="6149">
                  <c:v>53.382929046152775</c:v>
                </c:pt>
                <c:pt idx="6150">
                  <c:v>53.383217337236125</c:v>
                </c:pt>
                <c:pt idx="6151">
                  <c:v>53.383834264433617</c:v>
                </c:pt>
                <c:pt idx="6152">
                  <c:v>53.383966407520269</c:v>
                </c:pt>
                <c:pt idx="6153">
                  <c:v>53.384252132611024</c:v>
                </c:pt>
                <c:pt idx="6154">
                  <c:v>53.384361758575835</c:v>
                </c:pt>
                <c:pt idx="6155">
                  <c:v>53.384445117666083</c:v>
                </c:pt>
                <c:pt idx="6156">
                  <c:v>53.386035045437431</c:v>
                </c:pt>
                <c:pt idx="6157">
                  <c:v>53.38703934618399</c:v>
                </c:pt>
                <c:pt idx="6158">
                  <c:v>53.387236036694475</c:v>
                </c:pt>
                <c:pt idx="6159">
                  <c:v>53.387683786057025</c:v>
                </c:pt>
                <c:pt idx="6160">
                  <c:v>53.388084323904955</c:v>
                </c:pt>
                <c:pt idx="6161">
                  <c:v>53.388234726789506</c:v>
                </c:pt>
                <c:pt idx="6162">
                  <c:v>53.390184140331826</c:v>
                </c:pt>
                <c:pt idx="6163">
                  <c:v>53.390242815062017</c:v>
                </c:pt>
                <c:pt idx="6164">
                  <c:v>53.390674536447968</c:v>
                </c:pt>
                <c:pt idx="6165">
                  <c:v>53.391415007806174</c:v>
                </c:pt>
                <c:pt idx="6166">
                  <c:v>53.391897967019339</c:v>
                </c:pt>
                <c:pt idx="6167">
                  <c:v>53.39207660572778</c:v>
                </c:pt>
                <c:pt idx="6168">
                  <c:v>53.392085864716407</c:v>
                </c:pt>
                <c:pt idx="6169">
                  <c:v>53.392179472759736</c:v>
                </c:pt>
                <c:pt idx="6170">
                  <c:v>53.393230028701318</c:v>
                </c:pt>
                <c:pt idx="6171">
                  <c:v>53.393457171382579</c:v>
                </c:pt>
                <c:pt idx="6172">
                  <c:v>53.394340146714363</c:v>
                </c:pt>
                <c:pt idx="6173">
                  <c:v>53.394875857144484</c:v>
                </c:pt>
                <c:pt idx="6174">
                  <c:v>53.395063829440346</c:v>
                </c:pt>
                <c:pt idx="6175">
                  <c:v>53.395268459324839</c:v>
                </c:pt>
                <c:pt idx="6176">
                  <c:v>53.395285347319991</c:v>
                </c:pt>
                <c:pt idx="6177">
                  <c:v>53.395795025979993</c:v>
                </c:pt>
                <c:pt idx="6178">
                  <c:v>53.396213896837054</c:v>
                </c:pt>
                <c:pt idx="6179">
                  <c:v>53.396476311382834</c:v>
                </c:pt>
                <c:pt idx="6180">
                  <c:v>53.397233424990318</c:v>
                </c:pt>
                <c:pt idx="6181">
                  <c:v>53.397925134275638</c:v>
                </c:pt>
                <c:pt idx="6182">
                  <c:v>53.399514541776661</c:v>
                </c:pt>
                <c:pt idx="6183">
                  <c:v>53.400880311189759</c:v>
                </c:pt>
                <c:pt idx="6184">
                  <c:v>53.401590416078264</c:v>
                </c:pt>
                <c:pt idx="6185">
                  <c:v>53.401700870939685</c:v>
                </c:pt>
                <c:pt idx="6186">
                  <c:v>53.401830145766091</c:v>
                </c:pt>
                <c:pt idx="6187">
                  <c:v>53.402043601726497</c:v>
                </c:pt>
                <c:pt idx="6188">
                  <c:v>53.40207448165296</c:v>
                </c:pt>
                <c:pt idx="6189">
                  <c:v>53.402275298913722</c:v>
                </c:pt>
                <c:pt idx="6190">
                  <c:v>53.403235820026666</c:v>
                </c:pt>
                <c:pt idx="6191">
                  <c:v>53.404448694532114</c:v>
                </c:pt>
                <c:pt idx="6192">
                  <c:v>53.406828770024383</c:v>
                </c:pt>
                <c:pt idx="6193">
                  <c:v>53.406845289038934</c:v>
                </c:pt>
                <c:pt idx="6194">
                  <c:v>53.407134271148983</c:v>
                </c:pt>
                <c:pt idx="6195">
                  <c:v>53.407154239965735</c:v>
                </c:pt>
                <c:pt idx="6196">
                  <c:v>53.407178902637654</c:v>
                </c:pt>
                <c:pt idx="6197">
                  <c:v>53.407293961744656</c:v>
                </c:pt>
                <c:pt idx="6198">
                  <c:v>53.407545661402537</c:v>
                </c:pt>
                <c:pt idx="6199">
                  <c:v>53.408665854324056</c:v>
                </c:pt>
                <c:pt idx="6200">
                  <c:v>53.40979037037846</c:v>
                </c:pt>
                <c:pt idx="6201">
                  <c:v>53.409810681298779</c:v>
                </c:pt>
                <c:pt idx="6202">
                  <c:v>53.410271258996325</c:v>
                </c:pt>
                <c:pt idx="6203">
                  <c:v>53.410410396652615</c:v>
                </c:pt>
                <c:pt idx="6204">
                  <c:v>53.410415415713864</c:v>
                </c:pt>
                <c:pt idx="6205">
                  <c:v>53.41289853889802</c:v>
                </c:pt>
                <c:pt idx="6206">
                  <c:v>53.41403365551075</c:v>
                </c:pt>
                <c:pt idx="6207">
                  <c:v>53.414053605326956</c:v>
                </c:pt>
                <c:pt idx="6208">
                  <c:v>53.4146487599876</c:v>
                </c:pt>
                <c:pt idx="6209">
                  <c:v>53.415447172197851</c:v>
                </c:pt>
                <c:pt idx="6210">
                  <c:v>53.416739888366415</c:v>
                </c:pt>
                <c:pt idx="6211">
                  <c:v>53.416742143781818</c:v>
                </c:pt>
                <c:pt idx="6212">
                  <c:v>53.417373509734965</c:v>
                </c:pt>
                <c:pt idx="6213">
                  <c:v>53.417398531896495</c:v>
                </c:pt>
                <c:pt idx="6214">
                  <c:v>53.417661642834652</c:v>
                </c:pt>
                <c:pt idx="6215">
                  <c:v>53.41822842640525</c:v>
                </c:pt>
                <c:pt idx="6216">
                  <c:v>53.41823854934448</c:v>
                </c:pt>
                <c:pt idx="6217">
                  <c:v>53.418999388298523</c:v>
                </c:pt>
                <c:pt idx="6218">
                  <c:v>53.420171147093086</c:v>
                </c:pt>
                <c:pt idx="6219">
                  <c:v>53.420903612560288</c:v>
                </c:pt>
                <c:pt idx="6220">
                  <c:v>53.421185088818895</c:v>
                </c:pt>
                <c:pt idx="6221">
                  <c:v>53.421343117308538</c:v>
                </c:pt>
                <c:pt idx="6222">
                  <c:v>53.421616418246124</c:v>
                </c:pt>
                <c:pt idx="6223">
                  <c:v>53.422263471559774</c:v>
                </c:pt>
                <c:pt idx="6224">
                  <c:v>53.422342132040257</c:v>
                </c:pt>
                <c:pt idx="6225">
                  <c:v>53.422349993056002</c:v>
                </c:pt>
                <c:pt idx="6226">
                  <c:v>53.422957280454987</c:v>
                </c:pt>
                <c:pt idx="6227">
                  <c:v>53.423642699228793</c:v>
                </c:pt>
                <c:pt idx="6228">
                  <c:v>53.423675057632515</c:v>
                </c:pt>
                <c:pt idx="6229">
                  <c:v>53.423885051281658</c:v>
                </c:pt>
                <c:pt idx="6230">
                  <c:v>53.424216578555274</c:v>
                </c:pt>
                <c:pt idx="6231">
                  <c:v>53.42436341240311</c:v>
                </c:pt>
                <c:pt idx="6232">
                  <c:v>53.424498033505913</c:v>
                </c:pt>
                <c:pt idx="6233">
                  <c:v>53.424763913078571</c:v>
                </c:pt>
                <c:pt idx="6234">
                  <c:v>53.425255961542462</c:v>
                </c:pt>
                <c:pt idx="6235">
                  <c:v>53.425597013376297</c:v>
                </c:pt>
                <c:pt idx="6236">
                  <c:v>53.426342289465232</c:v>
                </c:pt>
                <c:pt idx="6237">
                  <c:v>53.426428554501257</c:v>
                </c:pt>
                <c:pt idx="6238">
                  <c:v>53.426968642500405</c:v>
                </c:pt>
                <c:pt idx="6239">
                  <c:v>53.427059369400247</c:v>
                </c:pt>
                <c:pt idx="6240">
                  <c:v>53.427368218436769</c:v>
                </c:pt>
                <c:pt idx="6241">
                  <c:v>53.427640988948212</c:v>
                </c:pt>
                <c:pt idx="6242">
                  <c:v>53.427832900534128</c:v>
                </c:pt>
                <c:pt idx="6243">
                  <c:v>53.42846736596578</c:v>
                </c:pt>
                <c:pt idx="6244">
                  <c:v>53.430068453127319</c:v>
                </c:pt>
                <c:pt idx="6245">
                  <c:v>53.432430162640728</c:v>
                </c:pt>
                <c:pt idx="6246">
                  <c:v>53.433622339488061</c:v>
                </c:pt>
                <c:pt idx="6247">
                  <c:v>53.433948190722916</c:v>
                </c:pt>
                <c:pt idx="6248">
                  <c:v>53.434995987977338</c:v>
                </c:pt>
                <c:pt idx="6249">
                  <c:v>53.435728609311418</c:v>
                </c:pt>
                <c:pt idx="6250">
                  <c:v>53.437605923927066</c:v>
                </c:pt>
                <c:pt idx="6251">
                  <c:v>53.437683002996771</c:v>
                </c:pt>
                <c:pt idx="6252">
                  <c:v>53.437777993228956</c:v>
                </c:pt>
                <c:pt idx="6253">
                  <c:v>53.438263996855277</c:v>
                </c:pt>
                <c:pt idx="6254">
                  <c:v>53.438741362095925</c:v>
                </c:pt>
                <c:pt idx="6255">
                  <c:v>53.439861077842728</c:v>
                </c:pt>
                <c:pt idx="6256">
                  <c:v>53.441063046380044</c:v>
                </c:pt>
                <c:pt idx="6257">
                  <c:v>53.441471523181526</c:v>
                </c:pt>
                <c:pt idx="6258">
                  <c:v>53.442038548302662</c:v>
                </c:pt>
                <c:pt idx="6259">
                  <c:v>53.443442837107007</c:v>
                </c:pt>
                <c:pt idx="6260">
                  <c:v>53.443895873677093</c:v>
                </c:pt>
                <c:pt idx="6261">
                  <c:v>53.445034995414574</c:v>
                </c:pt>
                <c:pt idx="6262">
                  <c:v>53.446522882779782</c:v>
                </c:pt>
                <c:pt idx="6263">
                  <c:v>53.447048987799484</c:v>
                </c:pt>
                <c:pt idx="6264">
                  <c:v>53.448202777218079</c:v>
                </c:pt>
                <c:pt idx="6265">
                  <c:v>53.448601730087439</c:v>
                </c:pt>
                <c:pt idx="6266">
                  <c:v>53.449707574378287</c:v>
                </c:pt>
                <c:pt idx="6267">
                  <c:v>53.45283582238806</c:v>
                </c:pt>
                <c:pt idx="6268">
                  <c:v>53.453696463762128</c:v>
                </c:pt>
                <c:pt idx="6269">
                  <c:v>53.453745744471959</c:v>
                </c:pt>
                <c:pt idx="6270">
                  <c:v>53.454161622480946</c:v>
                </c:pt>
                <c:pt idx="6271">
                  <c:v>53.454408956536341</c:v>
                </c:pt>
                <c:pt idx="6272">
                  <c:v>53.458524730863566</c:v>
                </c:pt>
                <c:pt idx="6273">
                  <c:v>53.460373109574988</c:v>
                </c:pt>
                <c:pt idx="6274">
                  <c:v>53.460527641659063</c:v>
                </c:pt>
                <c:pt idx="6275">
                  <c:v>53.461128994590979</c:v>
                </c:pt>
                <c:pt idx="6276">
                  <c:v>53.461319807623191</c:v>
                </c:pt>
                <c:pt idx="6277">
                  <c:v>53.461673699185894</c:v>
                </c:pt>
                <c:pt idx="6278">
                  <c:v>53.462818154817455</c:v>
                </c:pt>
                <c:pt idx="6279">
                  <c:v>53.463069643900177</c:v>
                </c:pt>
                <c:pt idx="6280">
                  <c:v>53.464200406978492</c:v>
                </c:pt>
                <c:pt idx="6281">
                  <c:v>53.464687499021238</c:v>
                </c:pt>
                <c:pt idx="6282">
                  <c:v>53.465131121517253</c:v>
                </c:pt>
                <c:pt idx="6283">
                  <c:v>53.465478646585389</c:v>
                </c:pt>
                <c:pt idx="6284">
                  <c:v>53.46561686701547</c:v>
                </c:pt>
                <c:pt idx="6285">
                  <c:v>53.465747163992965</c:v>
                </c:pt>
                <c:pt idx="6286">
                  <c:v>53.466034757872777</c:v>
                </c:pt>
                <c:pt idx="6287">
                  <c:v>53.466140389317722</c:v>
                </c:pt>
                <c:pt idx="6288">
                  <c:v>53.466266136160307</c:v>
                </c:pt>
                <c:pt idx="6289">
                  <c:v>53.46640677905458</c:v>
                </c:pt>
                <c:pt idx="6290">
                  <c:v>53.466454649748009</c:v>
                </c:pt>
                <c:pt idx="6291">
                  <c:v>53.467620960819886</c:v>
                </c:pt>
                <c:pt idx="6292">
                  <c:v>53.467685047598636</c:v>
                </c:pt>
                <c:pt idx="6293">
                  <c:v>53.467929719560097</c:v>
                </c:pt>
                <c:pt idx="6294">
                  <c:v>53.468687858231277</c:v>
                </c:pt>
                <c:pt idx="6295">
                  <c:v>53.468939675600232</c:v>
                </c:pt>
                <c:pt idx="6296">
                  <c:v>53.469154600880259</c:v>
                </c:pt>
                <c:pt idx="6297">
                  <c:v>53.469643472043273</c:v>
                </c:pt>
                <c:pt idx="6298">
                  <c:v>53.470657720043363</c:v>
                </c:pt>
                <c:pt idx="6299">
                  <c:v>53.471001300185911</c:v>
                </c:pt>
                <c:pt idx="6300">
                  <c:v>53.471234362435339</c:v>
                </c:pt>
                <c:pt idx="6301">
                  <c:v>53.471301544917587</c:v>
                </c:pt>
                <c:pt idx="6302">
                  <c:v>53.472286536035632</c:v>
                </c:pt>
                <c:pt idx="6303">
                  <c:v>53.473695364462046</c:v>
                </c:pt>
                <c:pt idx="6304">
                  <c:v>53.474285453291863</c:v>
                </c:pt>
                <c:pt idx="6305">
                  <c:v>53.476615880948927</c:v>
                </c:pt>
                <c:pt idx="6306">
                  <c:v>53.477058790598711</c:v>
                </c:pt>
                <c:pt idx="6307">
                  <c:v>53.477549979060484</c:v>
                </c:pt>
                <c:pt idx="6308">
                  <c:v>53.478180981666426</c:v>
                </c:pt>
                <c:pt idx="6309">
                  <c:v>53.479265068906216</c:v>
                </c:pt>
                <c:pt idx="6310">
                  <c:v>53.479678477298414</c:v>
                </c:pt>
                <c:pt idx="6311">
                  <c:v>53.480911574984731</c:v>
                </c:pt>
                <c:pt idx="6312">
                  <c:v>53.481239315367134</c:v>
                </c:pt>
                <c:pt idx="6313">
                  <c:v>53.482375657946505</c:v>
                </c:pt>
                <c:pt idx="6314">
                  <c:v>53.482829036712161</c:v>
                </c:pt>
                <c:pt idx="6315">
                  <c:v>53.482859497714998</c:v>
                </c:pt>
                <c:pt idx="6316">
                  <c:v>53.482884495421004</c:v>
                </c:pt>
                <c:pt idx="6317">
                  <c:v>53.482968811748641</c:v>
                </c:pt>
                <c:pt idx="6318">
                  <c:v>53.484666280304893</c:v>
                </c:pt>
                <c:pt idx="6319">
                  <c:v>53.485055711186824</c:v>
                </c:pt>
                <c:pt idx="6320">
                  <c:v>53.486290444420561</c:v>
                </c:pt>
                <c:pt idx="6321">
                  <c:v>53.486702604498092</c:v>
                </c:pt>
                <c:pt idx="6322">
                  <c:v>53.486930508104244</c:v>
                </c:pt>
                <c:pt idx="6323">
                  <c:v>53.487093878423742</c:v>
                </c:pt>
                <c:pt idx="6324">
                  <c:v>53.488736855643332</c:v>
                </c:pt>
                <c:pt idx="6325">
                  <c:v>53.488776660019553</c:v>
                </c:pt>
                <c:pt idx="6326">
                  <c:v>53.490221724445156</c:v>
                </c:pt>
                <c:pt idx="6327">
                  <c:v>53.490659213174624</c:v>
                </c:pt>
                <c:pt idx="6328">
                  <c:v>53.490706308415938</c:v>
                </c:pt>
                <c:pt idx="6329">
                  <c:v>53.491525183419498</c:v>
                </c:pt>
                <c:pt idx="6330">
                  <c:v>53.491714398980726</c:v>
                </c:pt>
                <c:pt idx="6331">
                  <c:v>53.492576773561531</c:v>
                </c:pt>
                <c:pt idx="6332">
                  <c:v>53.495057235327799</c:v>
                </c:pt>
                <c:pt idx="6333">
                  <c:v>53.49538858417877</c:v>
                </c:pt>
                <c:pt idx="6334">
                  <c:v>53.496233290234152</c:v>
                </c:pt>
                <c:pt idx="6335">
                  <c:v>53.497014596828706</c:v>
                </c:pt>
                <c:pt idx="6336">
                  <c:v>53.497388316729825</c:v>
                </c:pt>
                <c:pt idx="6337">
                  <c:v>53.498698633576566</c:v>
                </c:pt>
                <c:pt idx="6338">
                  <c:v>53.498892783511025</c:v>
                </c:pt>
                <c:pt idx="6339">
                  <c:v>53.499466442704545</c:v>
                </c:pt>
                <c:pt idx="6340">
                  <c:v>53.499723816800127</c:v>
                </c:pt>
                <c:pt idx="6341">
                  <c:v>53.500383441238839</c:v>
                </c:pt>
                <c:pt idx="6342">
                  <c:v>53.50101013976542</c:v>
                </c:pt>
                <c:pt idx="6343">
                  <c:v>53.501247800356047</c:v>
                </c:pt>
                <c:pt idx="6344">
                  <c:v>53.501559928102246</c:v>
                </c:pt>
                <c:pt idx="6345">
                  <c:v>53.502119234627919</c:v>
                </c:pt>
                <c:pt idx="6346">
                  <c:v>53.502583127146274</c:v>
                </c:pt>
                <c:pt idx="6347">
                  <c:v>53.502978460865933</c:v>
                </c:pt>
                <c:pt idx="6348">
                  <c:v>53.503644733776142</c:v>
                </c:pt>
                <c:pt idx="6349">
                  <c:v>53.503723218879202</c:v>
                </c:pt>
                <c:pt idx="6350">
                  <c:v>53.504081916715499</c:v>
                </c:pt>
                <c:pt idx="6351">
                  <c:v>53.504111194878874</c:v>
                </c:pt>
                <c:pt idx="6352">
                  <c:v>53.504628808536339</c:v>
                </c:pt>
                <c:pt idx="6353">
                  <c:v>53.505264842228456</c:v>
                </c:pt>
                <c:pt idx="6354">
                  <c:v>53.505297426195753</c:v>
                </c:pt>
                <c:pt idx="6355">
                  <c:v>53.505466467167437</c:v>
                </c:pt>
                <c:pt idx="6356">
                  <c:v>53.505467358007898</c:v>
                </c:pt>
                <c:pt idx="6357">
                  <c:v>53.50571907297541</c:v>
                </c:pt>
                <c:pt idx="6358">
                  <c:v>53.505887355593956</c:v>
                </c:pt>
                <c:pt idx="6359">
                  <c:v>53.50614342181742</c:v>
                </c:pt>
                <c:pt idx="6360">
                  <c:v>53.506593905677185</c:v>
                </c:pt>
                <c:pt idx="6361">
                  <c:v>53.506646892308055</c:v>
                </c:pt>
                <c:pt idx="6362">
                  <c:v>53.506957890133933</c:v>
                </c:pt>
                <c:pt idx="6363">
                  <c:v>53.507751884815839</c:v>
                </c:pt>
                <c:pt idx="6364">
                  <c:v>53.50792215882705</c:v>
                </c:pt>
                <c:pt idx="6365">
                  <c:v>53.508357978310357</c:v>
                </c:pt>
                <c:pt idx="6366">
                  <c:v>53.510276501531422</c:v>
                </c:pt>
                <c:pt idx="6367">
                  <c:v>53.512494468988152</c:v>
                </c:pt>
                <c:pt idx="6368">
                  <c:v>53.512864523625566</c:v>
                </c:pt>
                <c:pt idx="6369">
                  <c:v>53.512890426163899</c:v>
                </c:pt>
                <c:pt idx="6370">
                  <c:v>53.513077726239061</c:v>
                </c:pt>
                <c:pt idx="6371">
                  <c:v>53.513470978897061</c:v>
                </c:pt>
                <c:pt idx="6372">
                  <c:v>53.513503296067462</c:v>
                </c:pt>
                <c:pt idx="6373">
                  <c:v>53.513796715960822</c:v>
                </c:pt>
                <c:pt idx="6374">
                  <c:v>53.51444509601717</c:v>
                </c:pt>
                <c:pt idx="6375">
                  <c:v>53.515737909480663</c:v>
                </c:pt>
                <c:pt idx="6376">
                  <c:v>53.515908470183646</c:v>
                </c:pt>
                <c:pt idx="6377">
                  <c:v>53.516640632263247</c:v>
                </c:pt>
                <c:pt idx="6378">
                  <c:v>53.516978679731899</c:v>
                </c:pt>
                <c:pt idx="6379">
                  <c:v>53.517504697518099</c:v>
                </c:pt>
                <c:pt idx="6380">
                  <c:v>53.518699560540426</c:v>
                </c:pt>
                <c:pt idx="6381">
                  <c:v>53.520138501644453</c:v>
                </c:pt>
                <c:pt idx="6382">
                  <c:v>53.52026980492505</c:v>
                </c:pt>
                <c:pt idx="6383">
                  <c:v>53.520764095073808</c:v>
                </c:pt>
                <c:pt idx="6384">
                  <c:v>53.522438865251885</c:v>
                </c:pt>
                <c:pt idx="6385">
                  <c:v>53.523197776608285</c:v>
                </c:pt>
                <c:pt idx="6386">
                  <c:v>53.524454641293744</c:v>
                </c:pt>
                <c:pt idx="6387">
                  <c:v>53.524478006567868</c:v>
                </c:pt>
                <c:pt idx="6388">
                  <c:v>53.524521486940074</c:v>
                </c:pt>
                <c:pt idx="6389">
                  <c:v>53.525307926944059</c:v>
                </c:pt>
                <c:pt idx="6390">
                  <c:v>53.52535155519719</c:v>
                </c:pt>
                <c:pt idx="6391">
                  <c:v>53.525909198937519</c:v>
                </c:pt>
                <c:pt idx="6392">
                  <c:v>53.527611946505694</c:v>
                </c:pt>
                <c:pt idx="6393">
                  <c:v>53.527889859807253</c:v>
                </c:pt>
                <c:pt idx="6394">
                  <c:v>53.52979405649522</c:v>
                </c:pt>
                <c:pt idx="6395">
                  <c:v>53.530221881991139</c:v>
                </c:pt>
                <c:pt idx="6396">
                  <c:v>53.530572074715053</c:v>
                </c:pt>
                <c:pt idx="6397">
                  <c:v>53.531119449422178</c:v>
                </c:pt>
                <c:pt idx="6398">
                  <c:v>53.531392672580026</c:v>
                </c:pt>
                <c:pt idx="6399">
                  <c:v>53.532483795308643</c:v>
                </c:pt>
                <c:pt idx="6400">
                  <c:v>53.532980878405965</c:v>
                </c:pt>
                <c:pt idx="6401">
                  <c:v>53.533088614745786</c:v>
                </c:pt>
                <c:pt idx="6402">
                  <c:v>53.533287956348381</c:v>
                </c:pt>
                <c:pt idx="6403">
                  <c:v>53.533518626518259</c:v>
                </c:pt>
                <c:pt idx="6404">
                  <c:v>53.533952058139782</c:v>
                </c:pt>
                <c:pt idx="6405">
                  <c:v>53.534435931115951</c:v>
                </c:pt>
                <c:pt idx="6406">
                  <c:v>53.536419223646128</c:v>
                </c:pt>
                <c:pt idx="6407">
                  <c:v>53.539489551350705</c:v>
                </c:pt>
                <c:pt idx="6408">
                  <c:v>53.53949155282622</c:v>
                </c:pt>
                <c:pt idx="6409">
                  <c:v>53.539725576325495</c:v>
                </c:pt>
                <c:pt idx="6410">
                  <c:v>53.540699704397511</c:v>
                </c:pt>
                <c:pt idx="6411">
                  <c:v>53.542111627552465</c:v>
                </c:pt>
                <c:pt idx="6412">
                  <c:v>53.542730377853566</c:v>
                </c:pt>
                <c:pt idx="6413">
                  <c:v>53.543002155087684</c:v>
                </c:pt>
                <c:pt idx="6414">
                  <c:v>53.543469742445176</c:v>
                </c:pt>
                <c:pt idx="6415">
                  <c:v>53.543601251974557</c:v>
                </c:pt>
                <c:pt idx="6416">
                  <c:v>53.544131256133269</c:v>
                </c:pt>
                <c:pt idx="6417">
                  <c:v>53.544965125314867</c:v>
                </c:pt>
                <c:pt idx="6418">
                  <c:v>53.54584837529454</c:v>
                </c:pt>
                <c:pt idx="6419">
                  <c:v>53.54595165060924</c:v>
                </c:pt>
                <c:pt idx="6420">
                  <c:v>53.546046987762288</c:v>
                </c:pt>
                <c:pt idx="6421">
                  <c:v>53.546311271722828</c:v>
                </c:pt>
                <c:pt idx="6422">
                  <c:v>53.547350147001161</c:v>
                </c:pt>
                <c:pt idx="6423">
                  <c:v>53.548777858605213</c:v>
                </c:pt>
                <c:pt idx="6424">
                  <c:v>53.550291423040534</c:v>
                </c:pt>
                <c:pt idx="6425">
                  <c:v>53.55087647990576</c:v>
                </c:pt>
                <c:pt idx="6426">
                  <c:v>53.551185310136432</c:v>
                </c:pt>
                <c:pt idx="6427">
                  <c:v>53.551886232617939</c:v>
                </c:pt>
                <c:pt idx="6428">
                  <c:v>53.552455731138679</c:v>
                </c:pt>
                <c:pt idx="6429">
                  <c:v>53.553347296493612</c:v>
                </c:pt>
                <c:pt idx="6430">
                  <c:v>53.553895152606913</c:v>
                </c:pt>
                <c:pt idx="6431">
                  <c:v>53.553916675883158</c:v>
                </c:pt>
                <c:pt idx="6432">
                  <c:v>53.554864738517743</c:v>
                </c:pt>
                <c:pt idx="6433">
                  <c:v>53.556453164509378</c:v>
                </c:pt>
                <c:pt idx="6434">
                  <c:v>53.556632988134119</c:v>
                </c:pt>
                <c:pt idx="6435">
                  <c:v>53.557292409769339</c:v>
                </c:pt>
                <c:pt idx="6436">
                  <c:v>53.558788333608277</c:v>
                </c:pt>
                <c:pt idx="6437">
                  <c:v>53.560316390811771</c:v>
                </c:pt>
                <c:pt idx="6438">
                  <c:v>53.560333828141765</c:v>
                </c:pt>
                <c:pt idx="6439">
                  <c:v>53.560728832022377</c:v>
                </c:pt>
                <c:pt idx="6440">
                  <c:v>53.560923095026943</c:v>
                </c:pt>
                <c:pt idx="6441">
                  <c:v>53.561001524209004</c:v>
                </c:pt>
                <c:pt idx="6442">
                  <c:v>53.561443346028284</c:v>
                </c:pt>
                <c:pt idx="6443">
                  <c:v>53.561554757929905</c:v>
                </c:pt>
                <c:pt idx="6444">
                  <c:v>53.561788074714734</c:v>
                </c:pt>
                <c:pt idx="6445">
                  <c:v>53.561914845926502</c:v>
                </c:pt>
                <c:pt idx="6446">
                  <c:v>53.563042190311798</c:v>
                </c:pt>
                <c:pt idx="6447">
                  <c:v>53.563608469232285</c:v>
                </c:pt>
                <c:pt idx="6448">
                  <c:v>53.563979830854585</c:v>
                </c:pt>
                <c:pt idx="6449">
                  <c:v>53.564048984891905</c:v>
                </c:pt>
                <c:pt idx="6450">
                  <c:v>53.564239244442703</c:v>
                </c:pt>
                <c:pt idx="6451">
                  <c:v>53.564686413069275</c:v>
                </c:pt>
                <c:pt idx="6452">
                  <c:v>53.564747643586095</c:v>
                </c:pt>
                <c:pt idx="6453">
                  <c:v>53.565175391747516</c:v>
                </c:pt>
                <c:pt idx="6454">
                  <c:v>53.566707856279287</c:v>
                </c:pt>
                <c:pt idx="6455">
                  <c:v>53.568603851468573</c:v>
                </c:pt>
                <c:pt idx="6456">
                  <c:v>53.569230466222784</c:v>
                </c:pt>
                <c:pt idx="6457">
                  <c:v>53.570007278833181</c:v>
                </c:pt>
                <c:pt idx="6458">
                  <c:v>53.570361140532</c:v>
                </c:pt>
                <c:pt idx="6459">
                  <c:v>53.570476560908546</c:v>
                </c:pt>
                <c:pt idx="6460">
                  <c:v>53.570930580323719</c:v>
                </c:pt>
                <c:pt idx="6461">
                  <c:v>53.571228272722479</c:v>
                </c:pt>
                <c:pt idx="6462">
                  <c:v>53.571336972821065</c:v>
                </c:pt>
                <c:pt idx="6463">
                  <c:v>53.573685486747344</c:v>
                </c:pt>
                <c:pt idx="6464">
                  <c:v>53.575359450533789</c:v>
                </c:pt>
                <c:pt idx="6465">
                  <c:v>53.576352063547915</c:v>
                </c:pt>
                <c:pt idx="6466">
                  <c:v>53.577064047999997</c:v>
                </c:pt>
                <c:pt idx="6467">
                  <c:v>53.577098930260433</c:v>
                </c:pt>
                <c:pt idx="6468">
                  <c:v>53.577170996103582</c:v>
                </c:pt>
                <c:pt idx="6469">
                  <c:v>53.57743082161214</c:v>
                </c:pt>
                <c:pt idx="6470">
                  <c:v>53.578600387228953</c:v>
                </c:pt>
                <c:pt idx="6471">
                  <c:v>53.579169953842111</c:v>
                </c:pt>
                <c:pt idx="6472">
                  <c:v>53.579542079900641</c:v>
                </c:pt>
                <c:pt idx="6473">
                  <c:v>53.579802061828509</c:v>
                </c:pt>
                <c:pt idx="6474">
                  <c:v>53.58026490134592</c:v>
                </c:pt>
                <c:pt idx="6475">
                  <c:v>53.580817596302261</c:v>
                </c:pt>
                <c:pt idx="6476">
                  <c:v>53.581059260410925</c:v>
                </c:pt>
                <c:pt idx="6477">
                  <c:v>53.583574762743289</c:v>
                </c:pt>
                <c:pt idx="6478">
                  <c:v>53.583581809391781</c:v>
                </c:pt>
                <c:pt idx="6479">
                  <c:v>53.583789213757889</c:v>
                </c:pt>
                <c:pt idx="6480">
                  <c:v>53.584055111251281</c:v>
                </c:pt>
                <c:pt idx="6481">
                  <c:v>53.585259666494018</c:v>
                </c:pt>
                <c:pt idx="6482">
                  <c:v>53.585950805508695</c:v>
                </c:pt>
                <c:pt idx="6483">
                  <c:v>53.586473232253795</c:v>
                </c:pt>
                <c:pt idx="6484">
                  <c:v>53.586577437488231</c:v>
                </c:pt>
                <c:pt idx="6485">
                  <c:v>53.586684604958457</c:v>
                </c:pt>
                <c:pt idx="6486">
                  <c:v>53.58726006530663</c:v>
                </c:pt>
                <c:pt idx="6487">
                  <c:v>53.587813829094408</c:v>
                </c:pt>
                <c:pt idx="6488">
                  <c:v>53.587894629110075</c:v>
                </c:pt>
                <c:pt idx="6489">
                  <c:v>53.588214807451379</c:v>
                </c:pt>
                <c:pt idx="6490">
                  <c:v>53.588349179030068</c:v>
                </c:pt>
                <c:pt idx="6491">
                  <c:v>53.588601531011058</c:v>
                </c:pt>
                <c:pt idx="6492">
                  <c:v>53.588857956110793</c:v>
                </c:pt>
                <c:pt idx="6493">
                  <c:v>53.588932457282858</c:v>
                </c:pt>
                <c:pt idx="6494">
                  <c:v>53.589382998578444</c:v>
                </c:pt>
                <c:pt idx="6495">
                  <c:v>53.589989701539764</c:v>
                </c:pt>
                <c:pt idx="6496">
                  <c:v>53.590052839092948</c:v>
                </c:pt>
                <c:pt idx="6497">
                  <c:v>53.590529709351962</c:v>
                </c:pt>
                <c:pt idx="6498">
                  <c:v>53.590778057726574</c:v>
                </c:pt>
                <c:pt idx="6499">
                  <c:v>53.590995809742211</c:v>
                </c:pt>
                <c:pt idx="6500">
                  <c:v>53.591083696723302</c:v>
                </c:pt>
                <c:pt idx="6501">
                  <c:v>53.591117238138203</c:v>
                </c:pt>
                <c:pt idx="6502">
                  <c:v>53.591464684337943</c:v>
                </c:pt>
                <c:pt idx="6503">
                  <c:v>53.591819682322743</c:v>
                </c:pt>
                <c:pt idx="6504">
                  <c:v>53.592228453720949</c:v>
                </c:pt>
                <c:pt idx="6505">
                  <c:v>53.592985035303805</c:v>
                </c:pt>
                <c:pt idx="6506">
                  <c:v>53.593295855338731</c:v>
                </c:pt>
                <c:pt idx="6507">
                  <c:v>53.593673594397046</c:v>
                </c:pt>
                <c:pt idx="6508">
                  <c:v>53.594204614788353</c:v>
                </c:pt>
                <c:pt idx="6509">
                  <c:v>53.59485766096477</c:v>
                </c:pt>
                <c:pt idx="6510">
                  <c:v>53.595815720602793</c:v>
                </c:pt>
                <c:pt idx="6511">
                  <c:v>53.596280956829624</c:v>
                </c:pt>
                <c:pt idx="6512">
                  <c:v>53.597645401488776</c:v>
                </c:pt>
                <c:pt idx="6513">
                  <c:v>53.597998787077124</c:v>
                </c:pt>
                <c:pt idx="6514">
                  <c:v>53.598599498849211</c:v>
                </c:pt>
                <c:pt idx="6515">
                  <c:v>53.598697892712465</c:v>
                </c:pt>
                <c:pt idx="6516">
                  <c:v>53.598856454899199</c:v>
                </c:pt>
                <c:pt idx="6517">
                  <c:v>53.599162526382919</c:v>
                </c:pt>
                <c:pt idx="6518">
                  <c:v>53.599527110518082</c:v>
                </c:pt>
                <c:pt idx="6519">
                  <c:v>53.599873253534227</c:v>
                </c:pt>
                <c:pt idx="6520">
                  <c:v>53.60024719521499</c:v>
                </c:pt>
                <c:pt idx="6521">
                  <c:v>53.600287303397593</c:v>
                </c:pt>
                <c:pt idx="6522">
                  <c:v>53.601105160445456</c:v>
                </c:pt>
                <c:pt idx="6523">
                  <c:v>53.601432215455581</c:v>
                </c:pt>
                <c:pt idx="6524">
                  <c:v>53.601686036076444</c:v>
                </c:pt>
                <c:pt idx="6525">
                  <c:v>53.60321905586531</c:v>
                </c:pt>
                <c:pt idx="6526">
                  <c:v>53.603471716994015</c:v>
                </c:pt>
                <c:pt idx="6527">
                  <c:v>53.603910826263551</c:v>
                </c:pt>
                <c:pt idx="6528">
                  <c:v>53.605845984505322</c:v>
                </c:pt>
                <c:pt idx="6529">
                  <c:v>53.606089260382205</c:v>
                </c:pt>
                <c:pt idx="6530">
                  <c:v>53.607076165311916</c:v>
                </c:pt>
                <c:pt idx="6531">
                  <c:v>53.607656169898775</c:v>
                </c:pt>
                <c:pt idx="6532">
                  <c:v>53.608306004408583</c:v>
                </c:pt>
                <c:pt idx="6533">
                  <c:v>53.608819465017469</c:v>
                </c:pt>
                <c:pt idx="6534">
                  <c:v>53.609157360425549</c:v>
                </c:pt>
                <c:pt idx="6535">
                  <c:v>53.610675452150623</c:v>
                </c:pt>
                <c:pt idx="6536">
                  <c:v>53.610835903667748</c:v>
                </c:pt>
                <c:pt idx="6537">
                  <c:v>53.611588783263983</c:v>
                </c:pt>
                <c:pt idx="6538">
                  <c:v>53.61208849373272</c:v>
                </c:pt>
                <c:pt idx="6539">
                  <c:v>53.612606582778859</c:v>
                </c:pt>
                <c:pt idx="6540">
                  <c:v>53.614100807424506</c:v>
                </c:pt>
                <c:pt idx="6541">
                  <c:v>53.614115405917701</c:v>
                </c:pt>
                <c:pt idx="6542">
                  <c:v>53.614891496253513</c:v>
                </c:pt>
                <c:pt idx="6543">
                  <c:v>53.616284387692176</c:v>
                </c:pt>
                <c:pt idx="6544">
                  <c:v>53.616285790541369</c:v>
                </c:pt>
                <c:pt idx="6545">
                  <c:v>53.618125339863745</c:v>
                </c:pt>
                <c:pt idx="6546">
                  <c:v>53.618140547723172</c:v>
                </c:pt>
                <c:pt idx="6547">
                  <c:v>53.61886197998821</c:v>
                </c:pt>
                <c:pt idx="6548">
                  <c:v>53.619456652653348</c:v>
                </c:pt>
                <c:pt idx="6549">
                  <c:v>53.620162454987941</c:v>
                </c:pt>
                <c:pt idx="6550">
                  <c:v>53.620249859813512</c:v>
                </c:pt>
                <c:pt idx="6551">
                  <c:v>53.621442259354346</c:v>
                </c:pt>
                <c:pt idx="6552">
                  <c:v>53.621886706270857</c:v>
                </c:pt>
                <c:pt idx="6553">
                  <c:v>53.62201419962711</c:v>
                </c:pt>
                <c:pt idx="6554">
                  <c:v>53.622607021765504</c:v>
                </c:pt>
                <c:pt idx="6555">
                  <c:v>53.623377783631383</c:v>
                </c:pt>
                <c:pt idx="6556">
                  <c:v>53.623580355311532</c:v>
                </c:pt>
                <c:pt idx="6557">
                  <c:v>53.623684986346795</c:v>
                </c:pt>
                <c:pt idx="6558">
                  <c:v>53.623763083490942</c:v>
                </c:pt>
                <c:pt idx="6559">
                  <c:v>53.624040234595547</c:v>
                </c:pt>
                <c:pt idx="6560">
                  <c:v>53.624424186217439</c:v>
                </c:pt>
                <c:pt idx="6561">
                  <c:v>53.624813575588526</c:v>
                </c:pt>
                <c:pt idx="6562">
                  <c:v>53.625395340273336</c:v>
                </c:pt>
                <c:pt idx="6563">
                  <c:v>53.625703523304544</c:v>
                </c:pt>
                <c:pt idx="6564">
                  <c:v>53.62756979477637</c:v>
                </c:pt>
                <c:pt idx="6565">
                  <c:v>53.627706463274734</c:v>
                </c:pt>
                <c:pt idx="6566">
                  <c:v>53.627949853339302</c:v>
                </c:pt>
                <c:pt idx="6567">
                  <c:v>53.628910973390788</c:v>
                </c:pt>
                <c:pt idx="6568">
                  <c:v>53.630916569728313</c:v>
                </c:pt>
                <c:pt idx="6569">
                  <c:v>53.631079293084369</c:v>
                </c:pt>
                <c:pt idx="6570">
                  <c:v>53.63109225730048</c:v>
                </c:pt>
                <c:pt idx="6571">
                  <c:v>53.63114357516811</c:v>
                </c:pt>
                <c:pt idx="6572">
                  <c:v>53.631315104474481</c:v>
                </c:pt>
                <c:pt idx="6573">
                  <c:v>53.631869939010883</c:v>
                </c:pt>
                <c:pt idx="6574">
                  <c:v>53.632716248588949</c:v>
                </c:pt>
                <c:pt idx="6575">
                  <c:v>53.633651455432009</c:v>
                </c:pt>
                <c:pt idx="6576">
                  <c:v>53.633796437001095</c:v>
                </c:pt>
                <c:pt idx="6577">
                  <c:v>53.633876838897777</c:v>
                </c:pt>
                <c:pt idx="6578">
                  <c:v>53.634495547483318</c:v>
                </c:pt>
                <c:pt idx="6579">
                  <c:v>53.634552307393214</c:v>
                </c:pt>
                <c:pt idx="6580">
                  <c:v>53.63618292817678</c:v>
                </c:pt>
                <c:pt idx="6581">
                  <c:v>53.637435763746915</c:v>
                </c:pt>
                <c:pt idx="6582">
                  <c:v>53.64024090760752</c:v>
                </c:pt>
                <c:pt idx="6583">
                  <c:v>53.64072087284859</c:v>
                </c:pt>
                <c:pt idx="6584">
                  <c:v>53.641754831923336</c:v>
                </c:pt>
                <c:pt idx="6585">
                  <c:v>53.642170346875844</c:v>
                </c:pt>
                <c:pt idx="6586">
                  <c:v>53.643041340251443</c:v>
                </c:pt>
                <c:pt idx="6587">
                  <c:v>53.64347620891273</c:v>
                </c:pt>
                <c:pt idx="6588">
                  <c:v>53.643642268664593</c:v>
                </c:pt>
                <c:pt idx="6589">
                  <c:v>53.643795738403568</c:v>
                </c:pt>
                <c:pt idx="6590">
                  <c:v>53.644570506653672</c:v>
                </c:pt>
                <c:pt idx="6591">
                  <c:v>53.644800683870223</c:v>
                </c:pt>
                <c:pt idx="6592">
                  <c:v>53.646126875377284</c:v>
                </c:pt>
                <c:pt idx="6593">
                  <c:v>53.64684590344428</c:v>
                </c:pt>
                <c:pt idx="6594">
                  <c:v>53.647856146836325</c:v>
                </c:pt>
                <c:pt idx="6595">
                  <c:v>53.647882344638148</c:v>
                </c:pt>
                <c:pt idx="6596">
                  <c:v>53.648187181873091</c:v>
                </c:pt>
                <c:pt idx="6597">
                  <c:v>53.648947802666051</c:v>
                </c:pt>
                <c:pt idx="6598">
                  <c:v>53.649005226501167</c:v>
                </c:pt>
                <c:pt idx="6599">
                  <c:v>53.649471599991514</c:v>
                </c:pt>
                <c:pt idx="6600">
                  <c:v>53.649485924838679</c:v>
                </c:pt>
                <c:pt idx="6601">
                  <c:v>53.64949786844943</c:v>
                </c:pt>
                <c:pt idx="6602">
                  <c:v>53.649563917046258</c:v>
                </c:pt>
                <c:pt idx="6603">
                  <c:v>53.649604648270461</c:v>
                </c:pt>
                <c:pt idx="6604">
                  <c:v>53.649630488613454</c:v>
                </c:pt>
                <c:pt idx="6605">
                  <c:v>53.650312256652626</c:v>
                </c:pt>
                <c:pt idx="6606">
                  <c:v>53.650416637938079</c:v>
                </c:pt>
                <c:pt idx="6607">
                  <c:v>53.651260839335734</c:v>
                </c:pt>
                <c:pt idx="6608">
                  <c:v>53.651931392341424</c:v>
                </c:pt>
                <c:pt idx="6609">
                  <c:v>53.652814149770379</c:v>
                </c:pt>
                <c:pt idx="6610">
                  <c:v>53.653312443333498</c:v>
                </c:pt>
                <c:pt idx="6611">
                  <c:v>53.654306758022898</c:v>
                </c:pt>
                <c:pt idx="6612">
                  <c:v>53.654459335589053</c:v>
                </c:pt>
                <c:pt idx="6613">
                  <c:v>53.654957592772256</c:v>
                </c:pt>
                <c:pt idx="6614">
                  <c:v>53.655336438664527</c:v>
                </c:pt>
                <c:pt idx="6615">
                  <c:v>53.655575833493096</c:v>
                </c:pt>
                <c:pt idx="6616">
                  <c:v>53.655877066597903</c:v>
                </c:pt>
                <c:pt idx="6617">
                  <c:v>53.656579121473882</c:v>
                </c:pt>
                <c:pt idx="6618">
                  <c:v>53.65725392392973</c:v>
                </c:pt>
                <c:pt idx="6619">
                  <c:v>53.657642906492391</c:v>
                </c:pt>
                <c:pt idx="6620">
                  <c:v>53.658146117801017</c:v>
                </c:pt>
                <c:pt idx="6621">
                  <c:v>53.658301895493615</c:v>
                </c:pt>
                <c:pt idx="6622">
                  <c:v>53.658567008193245</c:v>
                </c:pt>
                <c:pt idx="6623">
                  <c:v>53.65865111648499</c:v>
                </c:pt>
                <c:pt idx="6624">
                  <c:v>53.659537661847338</c:v>
                </c:pt>
                <c:pt idx="6625">
                  <c:v>53.659779936995243</c:v>
                </c:pt>
                <c:pt idx="6626">
                  <c:v>53.66108556085274</c:v>
                </c:pt>
                <c:pt idx="6627">
                  <c:v>53.661477621417987</c:v>
                </c:pt>
                <c:pt idx="6628">
                  <c:v>53.661927830851667</c:v>
                </c:pt>
                <c:pt idx="6629">
                  <c:v>53.661958998501788</c:v>
                </c:pt>
                <c:pt idx="6630">
                  <c:v>53.662012488443686</c:v>
                </c:pt>
                <c:pt idx="6631">
                  <c:v>53.662441192699774</c:v>
                </c:pt>
                <c:pt idx="6632">
                  <c:v>53.66347287744496</c:v>
                </c:pt>
                <c:pt idx="6633">
                  <c:v>53.663689691811086</c:v>
                </c:pt>
                <c:pt idx="6634">
                  <c:v>53.66429031059188</c:v>
                </c:pt>
                <c:pt idx="6635">
                  <c:v>53.664786248892327</c:v>
                </c:pt>
                <c:pt idx="6636">
                  <c:v>53.664812980926868</c:v>
                </c:pt>
                <c:pt idx="6637">
                  <c:v>53.665913487625495</c:v>
                </c:pt>
                <c:pt idx="6638">
                  <c:v>53.665995817767616</c:v>
                </c:pt>
                <c:pt idx="6639">
                  <c:v>53.666168140047212</c:v>
                </c:pt>
                <c:pt idx="6640">
                  <c:v>53.666313161809391</c:v>
                </c:pt>
                <c:pt idx="6641">
                  <c:v>53.666669590249882</c:v>
                </c:pt>
                <c:pt idx="6642">
                  <c:v>53.667451093627342</c:v>
                </c:pt>
                <c:pt idx="6643">
                  <c:v>53.667852681316646</c:v>
                </c:pt>
                <c:pt idx="6644">
                  <c:v>53.668051652052711</c:v>
                </c:pt>
                <c:pt idx="6645">
                  <c:v>53.668723016685647</c:v>
                </c:pt>
                <c:pt idx="6646">
                  <c:v>53.670071064490436</c:v>
                </c:pt>
                <c:pt idx="6647">
                  <c:v>53.670400405540725</c:v>
                </c:pt>
                <c:pt idx="6648">
                  <c:v>53.671324186501032</c:v>
                </c:pt>
                <c:pt idx="6649">
                  <c:v>53.671569672942148</c:v>
                </c:pt>
                <c:pt idx="6650">
                  <c:v>53.672177113936499</c:v>
                </c:pt>
                <c:pt idx="6651">
                  <c:v>53.673029308956139</c:v>
                </c:pt>
                <c:pt idx="6652">
                  <c:v>53.67330385624976</c:v>
                </c:pt>
                <c:pt idx="6653">
                  <c:v>53.674527476136653</c:v>
                </c:pt>
                <c:pt idx="6654">
                  <c:v>53.675537356108826</c:v>
                </c:pt>
                <c:pt idx="6655">
                  <c:v>53.677228380124433</c:v>
                </c:pt>
                <c:pt idx="6656">
                  <c:v>53.678066807176229</c:v>
                </c:pt>
                <c:pt idx="6657">
                  <c:v>53.678141109196865</c:v>
                </c:pt>
                <c:pt idx="6658">
                  <c:v>53.678379977655993</c:v>
                </c:pt>
                <c:pt idx="6659">
                  <c:v>53.67849517962609</c:v>
                </c:pt>
                <c:pt idx="6660">
                  <c:v>53.678622506757272</c:v>
                </c:pt>
                <c:pt idx="6661">
                  <c:v>53.680402005762843</c:v>
                </c:pt>
                <c:pt idx="6662">
                  <c:v>53.68049275905009</c:v>
                </c:pt>
                <c:pt idx="6663">
                  <c:v>53.681680498753884</c:v>
                </c:pt>
                <c:pt idx="6664">
                  <c:v>53.68238430297987</c:v>
                </c:pt>
                <c:pt idx="6665">
                  <c:v>53.682415522593018</c:v>
                </c:pt>
                <c:pt idx="6666">
                  <c:v>53.682654850317732</c:v>
                </c:pt>
                <c:pt idx="6667">
                  <c:v>53.683968381317264</c:v>
                </c:pt>
                <c:pt idx="6668">
                  <c:v>53.684400484123231</c:v>
                </c:pt>
                <c:pt idx="6669">
                  <c:v>53.684439152308641</c:v>
                </c:pt>
                <c:pt idx="6670">
                  <c:v>53.685077926023553</c:v>
                </c:pt>
                <c:pt idx="6671">
                  <c:v>53.685099992923774</c:v>
                </c:pt>
                <c:pt idx="6672">
                  <c:v>53.68564564825094</c:v>
                </c:pt>
                <c:pt idx="6673">
                  <c:v>53.686041001758859</c:v>
                </c:pt>
                <c:pt idx="6674">
                  <c:v>53.68666652171455</c:v>
                </c:pt>
                <c:pt idx="6675">
                  <c:v>53.687364418122556</c:v>
                </c:pt>
                <c:pt idx="6676">
                  <c:v>53.688051360190855</c:v>
                </c:pt>
                <c:pt idx="6677">
                  <c:v>53.688776418578499</c:v>
                </c:pt>
                <c:pt idx="6678">
                  <c:v>53.688868426300935</c:v>
                </c:pt>
                <c:pt idx="6679">
                  <c:v>53.689286648027213</c:v>
                </c:pt>
                <c:pt idx="6680">
                  <c:v>53.689409859570873</c:v>
                </c:pt>
                <c:pt idx="6681">
                  <c:v>53.689613309689292</c:v>
                </c:pt>
                <c:pt idx="6682">
                  <c:v>53.690287596615924</c:v>
                </c:pt>
                <c:pt idx="6683">
                  <c:v>53.691120797426933</c:v>
                </c:pt>
                <c:pt idx="6684">
                  <c:v>53.691530823665303</c:v>
                </c:pt>
                <c:pt idx="6685">
                  <c:v>53.691806937049506</c:v>
                </c:pt>
                <c:pt idx="6686">
                  <c:v>53.691997962492451</c:v>
                </c:pt>
                <c:pt idx="6687">
                  <c:v>53.69200859743944</c:v>
                </c:pt>
                <c:pt idx="6688">
                  <c:v>53.692328541014483</c:v>
                </c:pt>
                <c:pt idx="6689">
                  <c:v>53.692392511103264</c:v>
                </c:pt>
                <c:pt idx="6690">
                  <c:v>53.692486283237514</c:v>
                </c:pt>
                <c:pt idx="6691">
                  <c:v>53.693076731223371</c:v>
                </c:pt>
                <c:pt idx="6692">
                  <c:v>53.69435535894435</c:v>
                </c:pt>
                <c:pt idx="6693">
                  <c:v>53.69465717331942</c:v>
                </c:pt>
                <c:pt idx="6694">
                  <c:v>53.695625880959057</c:v>
                </c:pt>
                <c:pt idx="6695">
                  <c:v>53.695878422602426</c:v>
                </c:pt>
                <c:pt idx="6696">
                  <c:v>53.695953034982736</c:v>
                </c:pt>
                <c:pt idx="6697">
                  <c:v>53.696480935901285</c:v>
                </c:pt>
                <c:pt idx="6698">
                  <c:v>53.699343367940465</c:v>
                </c:pt>
                <c:pt idx="6699">
                  <c:v>53.699728802039388</c:v>
                </c:pt>
                <c:pt idx="6700">
                  <c:v>53.700801580366523</c:v>
                </c:pt>
                <c:pt idx="6701">
                  <c:v>53.701389208581304</c:v>
                </c:pt>
                <c:pt idx="6702">
                  <c:v>53.702126172550379</c:v>
                </c:pt>
                <c:pt idx="6703">
                  <c:v>53.70247380858892</c:v>
                </c:pt>
                <c:pt idx="6704">
                  <c:v>53.704384411434567</c:v>
                </c:pt>
                <c:pt idx="6705">
                  <c:v>53.704547915594382</c:v>
                </c:pt>
                <c:pt idx="6706">
                  <c:v>53.706244157826667</c:v>
                </c:pt>
                <c:pt idx="6707">
                  <c:v>53.706669079671556</c:v>
                </c:pt>
                <c:pt idx="6708">
                  <c:v>53.707048295474003</c:v>
                </c:pt>
                <c:pt idx="6709">
                  <c:v>53.707501290381323</c:v>
                </c:pt>
                <c:pt idx="6710">
                  <c:v>53.708192125107153</c:v>
                </c:pt>
                <c:pt idx="6711">
                  <c:v>53.708360658261391</c:v>
                </c:pt>
                <c:pt idx="6712">
                  <c:v>53.708726725468075</c:v>
                </c:pt>
                <c:pt idx="6713">
                  <c:v>53.708731519127582</c:v>
                </c:pt>
                <c:pt idx="6714">
                  <c:v>53.709540222522698</c:v>
                </c:pt>
                <c:pt idx="6715">
                  <c:v>53.709763439455514</c:v>
                </c:pt>
                <c:pt idx="6716">
                  <c:v>53.710740514462508</c:v>
                </c:pt>
                <c:pt idx="6717">
                  <c:v>53.711534663948598</c:v>
                </c:pt>
                <c:pt idx="6718">
                  <c:v>53.711549053612075</c:v>
                </c:pt>
                <c:pt idx="6719">
                  <c:v>53.711807079029725</c:v>
                </c:pt>
                <c:pt idx="6720">
                  <c:v>53.711950705700126</c:v>
                </c:pt>
                <c:pt idx="6721">
                  <c:v>53.712448996197445</c:v>
                </c:pt>
                <c:pt idx="6722">
                  <c:v>53.712668317699467</c:v>
                </c:pt>
                <c:pt idx="6723">
                  <c:v>53.712743465682983</c:v>
                </c:pt>
                <c:pt idx="6724">
                  <c:v>53.713342192938029</c:v>
                </c:pt>
                <c:pt idx="6725">
                  <c:v>53.713918091442835</c:v>
                </c:pt>
                <c:pt idx="6726">
                  <c:v>53.713992853081649</c:v>
                </c:pt>
                <c:pt idx="6727">
                  <c:v>53.714572828182611</c:v>
                </c:pt>
                <c:pt idx="6728">
                  <c:v>53.717177872316675</c:v>
                </c:pt>
                <c:pt idx="6729">
                  <c:v>53.717318443655408</c:v>
                </c:pt>
                <c:pt idx="6730">
                  <c:v>53.71760833732862</c:v>
                </c:pt>
                <c:pt idx="6731">
                  <c:v>53.71769714032429</c:v>
                </c:pt>
                <c:pt idx="6732">
                  <c:v>53.718163168048115</c:v>
                </c:pt>
                <c:pt idx="6733">
                  <c:v>53.718267700756954</c:v>
                </c:pt>
                <c:pt idx="6734">
                  <c:v>53.71864753083738</c:v>
                </c:pt>
                <c:pt idx="6735">
                  <c:v>53.719344847765051</c:v>
                </c:pt>
                <c:pt idx="6736">
                  <c:v>53.719558951147484</c:v>
                </c:pt>
                <c:pt idx="6737">
                  <c:v>53.719879427417936</c:v>
                </c:pt>
                <c:pt idx="6738">
                  <c:v>53.720196937345129</c:v>
                </c:pt>
                <c:pt idx="6739">
                  <c:v>53.720798576772019</c:v>
                </c:pt>
                <c:pt idx="6740">
                  <c:v>53.72155320952217</c:v>
                </c:pt>
                <c:pt idx="6741">
                  <c:v>53.721833934246931</c:v>
                </c:pt>
                <c:pt idx="6742">
                  <c:v>53.722643350641135</c:v>
                </c:pt>
                <c:pt idx="6743">
                  <c:v>53.723814292199215</c:v>
                </c:pt>
                <c:pt idx="6744">
                  <c:v>53.723901075773504</c:v>
                </c:pt>
                <c:pt idx="6745">
                  <c:v>53.723960226016473</c:v>
                </c:pt>
                <c:pt idx="6746">
                  <c:v>53.724467330091962</c:v>
                </c:pt>
                <c:pt idx="6747">
                  <c:v>53.725162253334787</c:v>
                </c:pt>
                <c:pt idx="6748">
                  <c:v>53.725998204625199</c:v>
                </c:pt>
                <c:pt idx="6749">
                  <c:v>53.726164662958851</c:v>
                </c:pt>
                <c:pt idx="6750">
                  <c:v>53.726281387504791</c:v>
                </c:pt>
                <c:pt idx="6751">
                  <c:v>53.72750360700234</c:v>
                </c:pt>
                <c:pt idx="6752">
                  <c:v>53.727757253869278</c:v>
                </c:pt>
                <c:pt idx="6753">
                  <c:v>53.727886005345447</c:v>
                </c:pt>
                <c:pt idx="6754">
                  <c:v>53.728791720778524</c:v>
                </c:pt>
                <c:pt idx="6755">
                  <c:v>53.729457421748315</c:v>
                </c:pt>
                <c:pt idx="6756">
                  <c:v>53.730253083230345</c:v>
                </c:pt>
                <c:pt idx="6757">
                  <c:v>53.730678362661685</c:v>
                </c:pt>
                <c:pt idx="6758">
                  <c:v>53.731854111704465</c:v>
                </c:pt>
                <c:pt idx="6759">
                  <c:v>53.731880030682277</c:v>
                </c:pt>
                <c:pt idx="6760">
                  <c:v>53.732170637396578</c:v>
                </c:pt>
                <c:pt idx="6761">
                  <c:v>53.732231987086017</c:v>
                </c:pt>
                <c:pt idx="6762">
                  <c:v>53.732734464803947</c:v>
                </c:pt>
                <c:pt idx="6763">
                  <c:v>53.732891249744618</c:v>
                </c:pt>
                <c:pt idx="6764">
                  <c:v>53.733521059335196</c:v>
                </c:pt>
                <c:pt idx="6765">
                  <c:v>53.734179155813791</c:v>
                </c:pt>
                <c:pt idx="6766">
                  <c:v>53.73528291888492</c:v>
                </c:pt>
                <c:pt idx="6767">
                  <c:v>53.7360390344734</c:v>
                </c:pt>
                <c:pt idx="6768">
                  <c:v>53.736639118426027</c:v>
                </c:pt>
                <c:pt idx="6769">
                  <c:v>53.736768971485205</c:v>
                </c:pt>
                <c:pt idx="6770">
                  <c:v>53.737197404033282</c:v>
                </c:pt>
                <c:pt idx="6771">
                  <c:v>53.737462204667871</c:v>
                </c:pt>
                <c:pt idx="6772">
                  <c:v>53.737961224146858</c:v>
                </c:pt>
                <c:pt idx="6773">
                  <c:v>53.738111851773262</c:v>
                </c:pt>
                <c:pt idx="6774">
                  <c:v>53.73901653640673</c:v>
                </c:pt>
                <c:pt idx="6775">
                  <c:v>53.739077603570692</c:v>
                </c:pt>
                <c:pt idx="6776">
                  <c:v>53.739231908295451</c:v>
                </c:pt>
                <c:pt idx="6777">
                  <c:v>53.739376662456166</c:v>
                </c:pt>
                <c:pt idx="6778">
                  <c:v>53.739401122672348</c:v>
                </c:pt>
                <c:pt idx="6779">
                  <c:v>53.741455084578405</c:v>
                </c:pt>
                <c:pt idx="6780">
                  <c:v>53.741856413174169</c:v>
                </c:pt>
                <c:pt idx="6781">
                  <c:v>53.742502058952354</c:v>
                </c:pt>
                <c:pt idx="6782">
                  <c:v>53.743479500777028</c:v>
                </c:pt>
                <c:pt idx="6783">
                  <c:v>53.743886047724075</c:v>
                </c:pt>
                <c:pt idx="6784">
                  <c:v>53.744110855822413</c:v>
                </c:pt>
                <c:pt idx="6785">
                  <c:v>53.744244043832332</c:v>
                </c:pt>
                <c:pt idx="6786">
                  <c:v>53.744321626702387</c:v>
                </c:pt>
                <c:pt idx="6787">
                  <c:v>53.744855221051381</c:v>
                </c:pt>
                <c:pt idx="6788">
                  <c:v>53.74557153678753</c:v>
                </c:pt>
                <c:pt idx="6789">
                  <c:v>53.745868450243577</c:v>
                </c:pt>
                <c:pt idx="6790">
                  <c:v>53.746063707593279</c:v>
                </c:pt>
                <c:pt idx="6791">
                  <c:v>53.746206238652171</c:v>
                </c:pt>
                <c:pt idx="6792">
                  <c:v>53.746698409241752</c:v>
                </c:pt>
                <c:pt idx="6793">
                  <c:v>53.746742784705056</c:v>
                </c:pt>
                <c:pt idx="6794">
                  <c:v>53.747135956286371</c:v>
                </c:pt>
                <c:pt idx="6795">
                  <c:v>53.747139972193061</c:v>
                </c:pt>
                <c:pt idx="6796">
                  <c:v>53.747706437813491</c:v>
                </c:pt>
                <c:pt idx="6797">
                  <c:v>53.748235789456572</c:v>
                </c:pt>
                <c:pt idx="6798">
                  <c:v>53.748282039467661</c:v>
                </c:pt>
                <c:pt idx="6799">
                  <c:v>53.748793959598984</c:v>
                </c:pt>
                <c:pt idx="6800">
                  <c:v>53.749898815096415</c:v>
                </c:pt>
                <c:pt idx="6801">
                  <c:v>53.749959594525023</c:v>
                </c:pt>
                <c:pt idx="6802">
                  <c:v>53.750154273502496</c:v>
                </c:pt>
                <c:pt idx="6803">
                  <c:v>53.751100034091031</c:v>
                </c:pt>
                <c:pt idx="6804">
                  <c:v>53.752852073997047</c:v>
                </c:pt>
                <c:pt idx="6805">
                  <c:v>53.753271173056078</c:v>
                </c:pt>
                <c:pt idx="6806">
                  <c:v>53.75350871165795</c:v>
                </c:pt>
                <c:pt idx="6807">
                  <c:v>53.753815175539998</c:v>
                </c:pt>
                <c:pt idx="6808">
                  <c:v>53.755180397603567</c:v>
                </c:pt>
                <c:pt idx="6809">
                  <c:v>53.755523429574005</c:v>
                </c:pt>
                <c:pt idx="6810">
                  <c:v>53.755745762804089</c:v>
                </c:pt>
                <c:pt idx="6811">
                  <c:v>53.755967431391376</c:v>
                </c:pt>
                <c:pt idx="6812">
                  <c:v>53.759826887204376</c:v>
                </c:pt>
                <c:pt idx="6813">
                  <c:v>53.760485677851243</c:v>
                </c:pt>
                <c:pt idx="6814">
                  <c:v>53.760539827287069</c:v>
                </c:pt>
                <c:pt idx="6815">
                  <c:v>53.76056022100412</c:v>
                </c:pt>
                <c:pt idx="6816">
                  <c:v>53.760908895159943</c:v>
                </c:pt>
                <c:pt idx="6817">
                  <c:v>53.762124813858037</c:v>
                </c:pt>
                <c:pt idx="6818">
                  <c:v>53.762502889993456</c:v>
                </c:pt>
                <c:pt idx="6819">
                  <c:v>53.763245089837625</c:v>
                </c:pt>
                <c:pt idx="6820">
                  <c:v>53.764550813718721</c:v>
                </c:pt>
                <c:pt idx="6821">
                  <c:v>53.765098297385549</c:v>
                </c:pt>
                <c:pt idx="6822">
                  <c:v>53.765396393905988</c:v>
                </c:pt>
                <c:pt idx="6823">
                  <c:v>53.765928875370165</c:v>
                </c:pt>
                <c:pt idx="6824">
                  <c:v>53.768353283823963</c:v>
                </c:pt>
                <c:pt idx="6825">
                  <c:v>53.769356625978773</c:v>
                </c:pt>
                <c:pt idx="6826">
                  <c:v>53.769396149082951</c:v>
                </c:pt>
                <c:pt idx="6827">
                  <c:v>53.769452071930999</c:v>
                </c:pt>
                <c:pt idx="6828">
                  <c:v>53.769547544210127</c:v>
                </c:pt>
                <c:pt idx="6829">
                  <c:v>53.770456803081423</c:v>
                </c:pt>
                <c:pt idx="6830">
                  <c:v>53.770604209403025</c:v>
                </c:pt>
                <c:pt idx="6831">
                  <c:v>53.770771566484086</c:v>
                </c:pt>
                <c:pt idx="6832">
                  <c:v>53.771057691959925</c:v>
                </c:pt>
                <c:pt idx="6833">
                  <c:v>53.771079051601838</c:v>
                </c:pt>
                <c:pt idx="6834">
                  <c:v>53.771114903673883</c:v>
                </c:pt>
                <c:pt idx="6835">
                  <c:v>53.77112840261843</c:v>
                </c:pt>
                <c:pt idx="6836">
                  <c:v>53.771214815582674</c:v>
                </c:pt>
                <c:pt idx="6837">
                  <c:v>53.771342334764057</c:v>
                </c:pt>
                <c:pt idx="6838">
                  <c:v>53.771689357877989</c:v>
                </c:pt>
                <c:pt idx="6839">
                  <c:v>53.774043132200063</c:v>
                </c:pt>
                <c:pt idx="6840">
                  <c:v>53.774047797264757</c:v>
                </c:pt>
                <c:pt idx="6841">
                  <c:v>53.77493189487403</c:v>
                </c:pt>
                <c:pt idx="6842">
                  <c:v>53.775711261096021</c:v>
                </c:pt>
                <c:pt idx="6843">
                  <c:v>53.775932385579459</c:v>
                </c:pt>
                <c:pt idx="6844">
                  <c:v>53.776141132177983</c:v>
                </c:pt>
                <c:pt idx="6845">
                  <c:v>53.776341765643501</c:v>
                </c:pt>
                <c:pt idx="6846">
                  <c:v>53.77693139844677</c:v>
                </c:pt>
                <c:pt idx="6847">
                  <c:v>53.777073033731078</c:v>
                </c:pt>
                <c:pt idx="6848">
                  <c:v>53.77737220961518</c:v>
                </c:pt>
                <c:pt idx="6849">
                  <c:v>53.778011986700079</c:v>
                </c:pt>
                <c:pt idx="6850">
                  <c:v>53.77810612798848</c:v>
                </c:pt>
                <c:pt idx="6851">
                  <c:v>53.778898929265203</c:v>
                </c:pt>
                <c:pt idx="6852">
                  <c:v>53.779946272736197</c:v>
                </c:pt>
                <c:pt idx="6853">
                  <c:v>53.780244919128045</c:v>
                </c:pt>
                <c:pt idx="6854">
                  <c:v>53.781091534635991</c:v>
                </c:pt>
                <c:pt idx="6855">
                  <c:v>53.783240998683596</c:v>
                </c:pt>
                <c:pt idx="6856">
                  <c:v>53.783614179265776</c:v>
                </c:pt>
                <c:pt idx="6857">
                  <c:v>53.785288653524567</c:v>
                </c:pt>
                <c:pt idx="6858">
                  <c:v>53.785799938791087</c:v>
                </c:pt>
                <c:pt idx="6859">
                  <c:v>53.78612619143091</c:v>
                </c:pt>
                <c:pt idx="6860">
                  <c:v>53.787893121686949</c:v>
                </c:pt>
                <c:pt idx="6861">
                  <c:v>53.787983347610485</c:v>
                </c:pt>
                <c:pt idx="6862">
                  <c:v>53.788750460787142</c:v>
                </c:pt>
                <c:pt idx="6863">
                  <c:v>53.788960617153926</c:v>
                </c:pt>
                <c:pt idx="6864">
                  <c:v>53.789493201089059</c:v>
                </c:pt>
                <c:pt idx="6865">
                  <c:v>53.789683309036789</c:v>
                </c:pt>
                <c:pt idx="6866">
                  <c:v>53.789879039006806</c:v>
                </c:pt>
                <c:pt idx="6867">
                  <c:v>53.790153450498039</c:v>
                </c:pt>
                <c:pt idx="6868">
                  <c:v>53.790231781701564</c:v>
                </c:pt>
                <c:pt idx="6869">
                  <c:v>53.790548727355365</c:v>
                </c:pt>
                <c:pt idx="6870">
                  <c:v>53.79083001568754</c:v>
                </c:pt>
                <c:pt idx="6871">
                  <c:v>53.7908357614523</c:v>
                </c:pt>
                <c:pt idx="6872">
                  <c:v>53.791486419437973</c:v>
                </c:pt>
                <c:pt idx="6873">
                  <c:v>53.792206388639137</c:v>
                </c:pt>
                <c:pt idx="6874">
                  <c:v>53.793260691787552</c:v>
                </c:pt>
                <c:pt idx="6875">
                  <c:v>53.794072097711698</c:v>
                </c:pt>
                <c:pt idx="6876">
                  <c:v>53.796527624117687</c:v>
                </c:pt>
                <c:pt idx="6877">
                  <c:v>53.79674182334535</c:v>
                </c:pt>
                <c:pt idx="6878">
                  <c:v>53.798146003142122</c:v>
                </c:pt>
                <c:pt idx="6879">
                  <c:v>53.799247116899004</c:v>
                </c:pt>
                <c:pt idx="6880">
                  <c:v>53.799512149018668</c:v>
                </c:pt>
                <c:pt idx="6881">
                  <c:v>53.799796163896382</c:v>
                </c:pt>
                <c:pt idx="6882">
                  <c:v>53.799849562673842</c:v>
                </c:pt>
                <c:pt idx="6883">
                  <c:v>53.799871460407758</c:v>
                </c:pt>
                <c:pt idx="6884">
                  <c:v>53.800307617853321</c:v>
                </c:pt>
                <c:pt idx="6885">
                  <c:v>53.801111947502797</c:v>
                </c:pt>
                <c:pt idx="6886">
                  <c:v>53.802496420621083</c:v>
                </c:pt>
                <c:pt idx="6887">
                  <c:v>53.802613937587189</c:v>
                </c:pt>
                <c:pt idx="6888">
                  <c:v>53.803047521770729</c:v>
                </c:pt>
                <c:pt idx="6889">
                  <c:v>53.803153781246301</c:v>
                </c:pt>
                <c:pt idx="6890">
                  <c:v>53.805035312240513</c:v>
                </c:pt>
                <c:pt idx="6891">
                  <c:v>53.805304459366809</c:v>
                </c:pt>
                <c:pt idx="6892">
                  <c:v>53.805587983263784</c:v>
                </c:pt>
                <c:pt idx="6893">
                  <c:v>53.805595185983258</c:v>
                </c:pt>
                <c:pt idx="6894">
                  <c:v>53.80597847559909</c:v>
                </c:pt>
                <c:pt idx="6895">
                  <c:v>53.808497754706764</c:v>
                </c:pt>
                <c:pt idx="6896">
                  <c:v>53.809130030318286</c:v>
                </c:pt>
                <c:pt idx="6897">
                  <c:v>53.81106162456954</c:v>
                </c:pt>
                <c:pt idx="6898">
                  <c:v>53.811123001545909</c:v>
                </c:pt>
                <c:pt idx="6899">
                  <c:v>53.812030929566177</c:v>
                </c:pt>
                <c:pt idx="6900">
                  <c:v>53.812490889875143</c:v>
                </c:pt>
                <c:pt idx="6901">
                  <c:v>53.812666623392793</c:v>
                </c:pt>
                <c:pt idx="6902">
                  <c:v>53.813421322842721</c:v>
                </c:pt>
                <c:pt idx="6903">
                  <c:v>53.813541502012022</c:v>
                </c:pt>
                <c:pt idx="6904">
                  <c:v>53.81372708551099</c:v>
                </c:pt>
                <c:pt idx="6905">
                  <c:v>53.814680361176144</c:v>
                </c:pt>
                <c:pt idx="6906">
                  <c:v>53.815456768887039</c:v>
                </c:pt>
                <c:pt idx="6907">
                  <c:v>53.815937008432819</c:v>
                </c:pt>
                <c:pt idx="6908">
                  <c:v>53.817536551281542</c:v>
                </c:pt>
                <c:pt idx="6909">
                  <c:v>53.817570646512969</c:v>
                </c:pt>
                <c:pt idx="6910">
                  <c:v>53.817571238627984</c:v>
                </c:pt>
                <c:pt idx="6911">
                  <c:v>53.818369221240729</c:v>
                </c:pt>
                <c:pt idx="6912">
                  <c:v>53.818869799940344</c:v>
                </c:pt>
                <c:pt idx="6913">
                  <c:v>53.818903595664665</c:v>
                </c:pt>
                <c:pt idx="6914">
                  <c:v>53.81890714047654</c:v>
                </c:pt>
                <c:pt idx="6915">
                  <c:v>53.819304378345315</c:v>
                </c:pt>
                <c:pt idx="6916">
                  <c:v>53.819960665416964</c:v>
                </c:pt>
                <c:pt idx="6917">
                  <c:v>53.820283331089442</c:v>
                </c:pt>
                <c:pt idx="6918">
                  <c:v>53.82034024268949</c:v>
                </c:pt>
                <c:pt idx="6919">
                  <c:v>53.823888600178982</c:v>
                </c:pt>
                <c:pt idx="6920">
                  <c:v>53.82530664987118</c:v>
                </c:pt>
                <c:pt idx="6921">
                  <c:v>53.825410750032056</c:v>
                </c:pt>
                <c:pt idx="6922">
                  <c:v>53.826334916149705</c:v>
                </c:pt>
                <c:pt idx="6923">
                  <c:v>53.826601330889517</c:v>
                </c:pt>
                <c:pt idx="6924">
                  <c:v>53.828894546975931</c:v>
                </c:pt>
                <c:pt idx="6925">
                  <c:v>53.8293661967856</c:v>
                </c:pt>
                <c:pt idx="6926">
                  <c:v>53.830223495958286</c:v>
                </c:pt>
                <c:pt idx="6927">
                  <c:v>53.831071355483992</c:v>
                </c:pt>
                <c:pt idx="6928">
                  <c:v>53.831553069357831</c:v>
                </c:pt>
                <c:pt idx="6929">
                  <c:v>53.832565505811132</c:v>
                </c:pt>
                <c:pt idx="6930">
                  <c:v>53.833015330911422</c:v>
                </c:pt>
                <c:pt idx="6931">
                  <c:v>53.834062080861557</c:v>
                </c:pt>
                <c:pt idx="6932">
                  <c:v>53.834450824589055</c:v>
                </c:pt>
                <c:pt idx="6933">
                  <c:v>53.834458224122592</c:v>
                </c:pt>
                <c:pt idx="6934">
                  <c:v>53.83589301552994</c:v>
                </c:pt>
                <c:pt idx="6935">
                  <c:v>53.836188324966692</c:v>
                </c:pt>
                <c:pt idx="6936">
                  <c:v>53.837237916606995</c:v>
                </c:pt>
                <c:pt idx="6937">
                  <c:v>53.837552095928835</c:v>
                </c:pt>
                <c:pt idx="6938">
                  <c:v>53.838106257371471</c:v>
                </c:pt>
                <c:pt idx="6939">
                  <c:v>53.838240945660111</c:v>
                </c:pt>
                <c:pt idx="6940">
                  <c:v>53.839759115460666</c:v>
                </c:pt>
                <c:pt idx="6941">
                  <c:v>53.839833204824316</c:v>
                </c:pt>
                <c:pt idx="6942">
                  <c:v>53.840005837345196</c:v>
                </c:pt>
                <c:pt idx="6943">
                  <c:v>53.840147473933143</c:v>
                </c:pt>
                <c:pt idx="6944">
                  <c:v>53.840363038684494</c:v>
                </c:pt>
                <c:pt idx="6945">
                  <c:v>53.840440816713389</c:v>
                </c:pt>
                <c:pt idx="6946">
                  <c:v>53.840524082214273</c:v>
                </c:pt>
                <c:pt idx="6947">
                  <c:v>53.840872196884654</c:v>
                </c:pt>
                <c:pt idx="6948">
                  <c:v>53.842554431699398</c:v>
                </c:pt>
                <c:pt idx="6949">
                  <c:v>53.842654702318477</c:v>
                </c:pt>
                <c:pt idx="6950">
                  <c:v>53.84471708933205</c:v>
                </c:pt>
                <c:pt idx="6951">
                  <c:v>53.846725772211606</c:v>
                </c:pt>
                <c:pt idx="6952">
                  <c:v>53.846762657479921</c:v>
                </c:pt>
                <c:pt idx="6953">
                  <c:v>53.847431018497716</c:v>
                </c:pt>
                <c:pt idx="6954">
                  <c:v>53.847511123539434</c:v>
                </c:pt>
                <c:pt idx="6955">
                  <c:v>53.848056145218791</c:v>
                </c:pt>
                <c:pt idx="6956">
                  <c:v>53.84854406927321</c:v>
                </c:pt>
                <c:pt idx="6957">
                  <c:v>53.848959211375515</c:v>
                </c:pt>
                <c:pt idx="6958">
                  <c:v>53.849543846685641</c:v>
                </c:pt>
                <c:pt idx="6959">
                  <c:v>53.849795674636418</c:v>
                </c:pt>
                <c:pt idx="6960">
                  <c:v>53.850530251814511</c:v>
                </c:pt>
                <c:pt idx="6961">
                  <c:v>53.850985879594177</c:v>
                </c:pt>
                <c:pt idx="6962">
                  <c:v>53.851293137245129</c:v>
                </c:pt>
                <c:pt idx="6963">
                  <c:v>53.851411354531407</c:v>
                </c:pt>
                <c:pt idx="6964">
                  <c:v>53.852669554584502</c:v>
                </c:pt>
                <c:pt idx="6965">
                  <c:v>53.853092024631259</c:v>
                </c:pt>
                <c:pt idx="6966">
                  <c:v>53.853488357895557</c:v>
                </c:pt>
                <c:pt idx="6967">
                  <c:v>53.854103087042041</c:v>
                </c:pt>
                <c:pt idx="6968">
                  <c:v>53.854326003277421</c:v>
                </c:pt>
                <c:pt idx="6969">
                  <c:v>53.855728275668156</c:v>
                </c:pt>
                <c:pt idx="6970">
                  <c:v>53.855960766513263</c:v>
                </c:pt>
                <c:pt idx="6971">
                  <c:v>53.855965345272331</c:v>
                </c:pt>
                <c:pt idx="6972">
                  <c:v>53.855988957468512</c:v>
                </c:pt>
                <c:pt idx="6973">
                  <c:v>53.856995897325682</c:v>
                </c:pt>
                <c:pt idx="6974">
                  <c:v>53.857251479137368</c:v>
                </c:pt>
                <c:pt idx="6975">
                  <c:v>53.857906503942083</c:v>
                </c:pt>
                <c:pt idx="6976">
                  <c:v>53.859822944071929</c:v>
                </c:pt>
                <c:pt idx="6977">
                  <c:v>53.859862459847484</c:v>
                </c:pt>
                <c:pt idx="6978">
                  <c:v>53.860042979671213</c:v>
                </c:pt>
                <c:pt idx="6979">
                  <c:v>53.860590981573495</c:v>
                </c:pt>
                <c:pt idx="6980">
                  <c:v>53.861165089811507</c:v>
                </c:pt>
                <c:pt idx="6981">
                  <c:v>53.862145561395799</c:v>
                </c:pt>
                <c:pt idx="6982">
                  <c:v>53.862214588715091</c:v>
                </c:pt>
                <c:pt idx="6983">
                  <c:v>53.86221563268861</c:v>
                </c:pt>
                <c:pt idx="6984">
                  <c:v>53.862356200409344</c:v>
                </c:pt>
                <c:pt idx="6985">
                  <c:v>53.862414295307275</c:v>
                </c:pt>
                <c:pt idx="6986">
                  <c:v>53.862810438489575</c:v>
                </c:pt>
                <c:pt idx="6987">
                  <c:v>53.864532406375282</c:v>
                </c:pt>
                <c:pt idx="6988">
                  <c:v>53.866002588361845</c:v>
                </c:pt>
                <c:pt idx="6989">
                  <c:v>53.86846596089503</c:v>
                </c:pt>
                <c:pt idx="6990">
                  <c:v>53.869730356185372</c:v>
                </c:pt>
                <c:pt idx="6991">
                  <c:v>53.870557063824393</c:v>
                </c:pt>
                <c:pt idx="6992">
                  <c:v>53.870838007671367</c:v>
                </c:pt>
                <c:pt idx="6993">
                  <c:v>53.872280374755867</c:v>
                </c:pt>
                <c:pt idx="6994">
                  <c:v>53.8723090652461</c:v>
                </c:pt>
                <c:pt idx="6995">
                  <c:v>53.872314051343288</c:v>
                </c:pt>
                <c:pt idx="6996">
                  <c:v>53.872423706180442</c:v>
                </c:pt>
                <c:pt idx="6997">
                  <c:v>53.87254845167098</c:v>
                </c:pt>
                <c:pt idx="6998">
                  <c:v>53.872777063358882</c:v>
                </c:pt>
                <c:pt idx="6999">
                  <c:v>53.874894185656004</c:v>
                </c:pt>
                <c:pt idx="7000">
                  <c:v>53.875031328201366</c:v>
                </c:pt>
                <c:pt idx="7001">
                  <c:v>53.876723363240515</c:v>
                </c:pt>
                <c:pt idx="7002">
                  <c:v>53.876787721410736</c:v>
                </c:pt>
                <c:pt idx="7003">
                  <c:v>53.878455096487265</c:v>
                </c:pt>
                <c:pt idx="7004">
                  <c:v>53.878751989584934</c:v>
                </c:pt>
                <c:pt idx="7005">
                  <c:v>53.879023891111395</c:v>
                </c:pt>
                <c:pt idx="7006">
                  <c:v>53.879615940440331</c:v>
                </c:pt>
                <c:pt idx="7007">
                  <c:v>53.881273363193692</c:v>
                </c:pt>
                <c:pt idx="7008">
                  <c:v>53.881464990109443</c:v>
                </c:pt>
                <c:pt idx="7009">
                  <c:v>53.88226126948669</c:v>
                </c:pt>
                <c:pt idx="7010">
                  <c:v>53.882441279110502</c:v>
                </c:pt>
                <c:pt idx="7011">
                  <c:v>53.88265808944027</c:v>
                </c:pt>
                <c:pt idx="7012">
                  <c:v>53.883692955224198</c:v>
                </c:pt>
                <c:pt idx="7013">
                  <c:v>53.884011604130109</c:v>
                </c:pt>
                <c:pt idx="7014">
                  <c:v>53.885199830153219</c:v>
                </c:pt>
                <c:pt idx="7015">
                  <c:v>53.885917777598088</c:v>
                </c:pt>
                <c:pt idx="7016">
                  <c:v>53.887020363106828</c:v>
                </c:pt>
                <c:pt idx="7017">
                  <c:v>53.88714536058157</c:v>
                </c:pt>
                <c:pt idx="7018">
                  <c:v>53.887574606873727</c:v>
                </c:pt>
                <c:pt idx="7019">
                  <c:v>53.88835183419171</c:v>
                </c:pt>
                <c:pt idx="7020">
                  <c:v>53.890399548196719</c:v>
                </c:pt>
                <c:pt idx="7021">
                  <c:v>53.893451331967995</c:v>
                </c:pt>
                <c:pt idx="7022">
                  <c:v>53.895100210493524</c:v>
                </c:pt>
                <c:pt idx="7023">
                  <c:v>53.895135985287766</c:v>
                </c:pt>
                <c:pt idx="7024">
                  <c:v>53.895232156467259</c:v>
                </c:pt>
                <c:pt idx="7025">
                  <c:v>53.895705464640237</c:v>
                </c:pt>
                <c:pt idx="7026">
                  <c:v>53.896719470046307</c:v>
                </c:pt>
                <c:pt idx="7027">
                  <c:v>53.896909222336411</c:v>
                </c:pt>
                <c:pt idx="7028">
                  <c:v>53.896921180988258</c:v>
                </c:pt>
                <c:pt idx="7029">
                  <c:v>53.897614030641911</c:v>
                </c:pt>
                <c:pt idx="7030">
                  <c:v>53.898362543961298</c:v>
                </c:pt>
                <c:pt idx="7031">
                  <c:v>53.898869685579001</c:v>
                </c:pt>
                <c:pt idx="7032">
                  <c:v>53.899666226514306</c:v>
                </c:pt>
                <c:pt idx="7033">
                  <c:v>53.900083294242741</c:v>
                </c:pt>
                <c:pt idx="7034">
                  <c:v>53.900873154468044</c:v>
                </c:pt>
                <c:pt idx="7035">
                  <c:v>53.900883422618953</c:v>
                </c:pt>
                <c:pt idx="7036">
                  <c:v>53.902369179712601</c:v>
                </c:pt>
                <c:pt idx="7037">
                  <c:v>53.903950219175698</c:v>
                </c:pt>
                <c:pt idx="7038">
                  <c:v>53.904803908236239</c:v>
                </c:pt>
                <c:pt idx="7039">
                  <c:v>53.904902306300073</c:v>
                </c:pt>
                <c:pt idx="7040">
                  <c:v>53.906794648635817</c:v>
                </c:pt>
                <c:pt idx="7041">
                  <c:v>53.906812099633399</c:v>
                </c:pt>
                <c:pt idx="7042">
                  <c:v>53.907455866518951</c:v>
                </c:pt>
                <c:pt idx="7043">
                  <c:v>53.907618750367739</c:v>
                </c:pt>
                <c:pt idx="7044">
                  <c:v>53.907641450404626</c:v>
                </c:pt>
                <c:pt idx="7045">
                  <c:v>53.907991877377214</c:v>
                </c:pt>
                <c:pt idx="7046">
                  <c:v>53.908036423475224</c:v>
                </c:pt>
                <c:pt idx="7047">
                  <c:v>53.908162361459681</c:v>
                </c:pt>
                <c:pt idx="7048">
                  <c:v>53.908680156321502</c:v>
                </c:pt>
                <c:pt idx="7049">
                  <c:v>53.908780991126392</c:v>
                </c:pt>
                <c:pt idx="7050">
                  <c:v>53.910105454968516</c:v>
                </c:pt>
                <c:pt idx="7051">
                  <c:v>53.910591646208275</c:v>
                </c:pt>
                <c:pt idx="7052">
                  <c:v>53.910950655830618</c:v>
                </c:pt>
                <c:pt idx="7053">
                  <c:v>53.912439507835224</c:v>
                </c:pt>
                <c:pt idx="7054">
                  <c:v>53.912623704906864</c:v>
                </c:pt>
                <c:pt idx="7055">
                  <c:v>53.913033123508967</c:v>
                </c:pt>
                <c:pt idx="7056">
                  <c:v>53.913540607259634</c:v>
                </c:pt>
                <c:pt idx="7057">
                  <c:v>53.914309893655144</c:v>
                </c:pt>
                <c:pt idx="7058">
                  <c:v>53.914364854379791</c:v>
                </c:pt>
                <c:pt idx="7059">
                  <c:v>53.916229449857902</c:v>
                </c:pt>
                <c:pt idx="7060">
                  <c:v>53.916510801057775</c:v>
                </c:pt>
                <c:pt idx="7061">
                  <c:v>53.916614389731905</c:v>
                </c:pt>
                <c:pt idx="7062">
                  <c:v>53.917190675892343</c:v>
                </c:pt>
                <c:pt idx="7063">
                  <c:v>53.918780912056476</c:v>
                </c:pt>
                <c:pt idx="7064">
                  <c:v>53.919834435992016</c:v>
                </c:pt>
                <c:pt idx="7065">
                  <c:v>53.921200116469322</c:v>
                </c:pt>
                <c:pt idx="7066">
                  <c:v>53.921471902021842</c:v>
                </c:pt>
                <c:pt idx="7067">
                  <c:v>53.921731949520044</c:v>
                </c:pt>
                <c:pt idx="7068">
                  <c:v>53.921752781468953</c:v>
                </c:pt>
                <c:pt idx="7069">
                  <c:v>53.922880896796158</c:v>
                </c:pt>
                <c:pt idx="7070">
                  <c:v>53.923512809106995</c:v>
                </c:pt>
                <c:pt idx="7071">
                  <c:v>53.924775350610567</c:v>
                </c:pt>
                <c:pt idx="7072">
                  <c:v>53.927290201870264</c:v>
                </c:pt>
                <c:pt idx="7073">
                  <c:v>53.928141759944161</c:v>
                </c:pt>
                <c:pt idx="7074">
                  <c:v>53.929519024102213</c:v>
                </c:pt>
                <c:pt idx="7075">
                  <c:v>53.929778031855356</c:v>
                </c:pt>
                <c:pt idx="7076">
                  <c:v>53.931636046228327</c:v>
                </c:pt>
                <c:pt idx="7077">
                  <c:v>53.931872206946508</c:v>
                </c:pt>
                <c:pt idx="7078">
                  <c:v>53.931943450876055</c:v>
                </c:pt>
                <c:pt idx="7079">
                  <c:v>53.931976393175255</c:v>
                </c:pt>
                <c:pt idx="7080">
                  <c:v>53.932598949279807</c:v>
                </c:pt>
                <c:pt idx="7081">
                  <c:v>53.933025615826026</c:v>
                </c:pt>
                <c:pt idx="7082">
                  <c:v>53.933202167734834</c:v>
                </c:pt>
                <c:pt idx="7083">
                  <c:v>53.933491156623127</c:v>
                </c:pt>
                <c:pt idx="7084">
                  <c:v>53.933520738734316</c:v>
                </c:pt>
                <c:pt idx="7085">
                  <c:v>53.933732114829432</c:v>
                </c:pt>
                <c:pt idx="7086">
                  <c:v>53.934057035461926</c:v>
                </c:pt>
                <c:pt idx="7087">
                  <c:v>53.934170703416711</c:v>
                </c:pt>
                <c:pt idx="7088">
                  <c:v>53.936394588211357</c:v>
                </c:pt>
                <c:pt idx="7089">
                  <c:v>53.937000712483645</c:v>
                </c:pt>
                <c:pt idx="7090">
                  <c:v>53.937281181439857</c:v>
                </c:pt>
                <c:pt idx="7091">
                  <c:v>53.937839823682829</c:v>
                </c:pt>
                <c:pt idx="7092">
                  <c:v>53.938418899907376</c:v>
                </c:pt>
                <c:pt idx="7093">
                  <c:v>53.939767798284556</c:v>
                </c:pt>
                <c:pt idx="7094">
                  <c:v>53.939833740341626</c:v>
                </c:pt>
                <c:pt idx="7095">
                  <c:v>53.939859809943862</c:v>
                </c:pt>
                <c:pt idx="7096">
                  <c:v>53.940133741119801</c:v>
                </c:pt>
                <c:pt idx="7097">
                  <c:v>53.940489212876784</c:v>
                </c:pt>
                <c:pt idx="7098">
                  <c:v>53.941553240306092</c:v>
                </c:pt>
                <c:pt idx="7099">
                  <c:v>53.943676330671082</c:v>
                </c:pt>
                <c:pt idx="7100">
                  <c:v>53.943746109293897</c:v>
                </c:pt>
                <c:pt idx="7101">
                  <c:v>53.943993947927822</c:v>
                </c:pt>
                <c:pt idx="7102">
                  <c:v>53.944353154798691</c:v>
                </c:pt>
                <c:pt idx="7103">
                  <c:v>53.944520794415155</c:v>
                </c:pt>
                <c:pt idx="7104">
                  <c:v>53.946003154298154</c:v>
                </c:pt>
                <c:pt idx="7105">
                  <c:v>53.946492616206669</c:v>
                </c:pt>
                <c:pt idx="7106">
                  <c:v>53.94960406565675</c:v>
                </c:pt>
                <c:pt idx="7107">
                  <c:v>53.950688905132061</c:v>
                </c:pt>
                <c:pt idx="7108">
                  <c:v>53.951618809431558</c:v>
                </c:pt>
                <c:pt idx="7109">
                  <c:v>53.952421067145089</c:v>
                </c:pt>
                <c:pt idx="7110">
                  <c:v>53.953046187663361</c:v>
                </c:pt>
                <c:pt idx="7111">
                  <c:v>53.954591534699269</c:v>
                </c:pt>
                <c:pt idx="7112">
                  <c:v>53.95467960577362</c:v>
                </c:pt>
                <c:pt idx="7113">
                  <c:v>53.95551836327072</c:v>
                </c:pt>
                <c:pt idx="7114">
                  <c:v>53.9556450536504</c:v>
                </c:pt>
                <c:pt idx="7115">
                  <c:v>53.95647155784097</c:v>
                </c:pt>
                <c:pt idx="7116">
                  <c:v>53.956911782076851</c:v>
                </c:pt>
                <c:pt idx="7117">
                  <c:v>53.956911839419554</c:v>
                </c:pt>
                <c:pt idx="7118">
                  <c:v>53.957039376765195</c:v>
                </c:pt>
                <c:pt idx="7119">
                  <c:v>53.957311128157279</c:v>
                </c:pt>
                <c:pt idx="7120">
                  <c:v>53.957553431848808</c:v>
                </c:pt>
                <c:pt idx="7121">
                  <c:v>53.958673472043778</c:v>
                </c:pt>
                <c:pt idx="7122">
                  <c:v>53.959249895213439</c:v>
                </c:pt>
                <c:pt idx="7123">
                  <c:v>53.96056780033139</c:v>
                </c:pt>
                <c:pt idx="7124">
                  <c:v>53.961879705528411</c:v>
                </c:pt>
                <c:pt idx="7125">
                  <c:v>53.963007720906013</c:v>
                </c:pt>
                <c:pt idx="7126">
                  <c:v>53.963865575191569</c:v>
                </c:pt>
                <c:pt idx="7127">
                  <c:v>53.964348773995717</c:v>
                </c:pt>
                <c:pt idx="7128">
                  <c:v>53.964597021487577</c:v>
                </c:pt>
                <c:pt idx="7129">
                  <c:v>53.96466484683458</c:v>
                </c:pt>
                <c:pt idx="7130">
                  <c:v>53.964882595198929</c:v>
                </c:pt>
                <c:pt idx="7131">
                  <c:v>53.964959759565048</c:v>
                </c:pt>
                <c:pt idx="7132">
                  <c:v>53.965204846752059</c:v>
                </c:pt>
                <c:pt idx="7133">
                  <c:v>53.966774292006072</c:v>
                </c:pt>
                <c:pt idx="7134">
                  <c:v>53.967568253839779</c:v>
                </c:pt>
                <c:pt idx="7135">
                  <c:v>53.967604116898258</c:v>
                </c:pt>
                <c:pt idx="7136">
                  <c:v>53.967744251797875</c:v>
                </c:pt>
                <c:pt idx="7137">
                  <c:v>53.967862585635359</c:v>
                </c:pt>
                <c:pt idx="7138">
                  <c:v>53.967987590423789</c:v>
                </c:pt>
                <c:pt idx="7139">
                  <c:v>53.968866352069369</c:v>
                </c:pt>
                <c:pt idx="7140">
                  <c:v>53.969360999260459</c:v>
                </c:pt>
                <c:pt idx="7141">
                  <c:v>53.970406222800214</c:v>
                </c:pt>
                <c:pt idx="7142">
                  <c:v>53.970532592098401</c:v>
                </c:pt>
                <c:pt idx="7143">
                  <c:v>53.970631402208973</c:v>
                </c:pt>
                <c:pt idx="7144">
                  <c:v>53.970859866417975</c:v>
                </c:pt>
                <c:pt idx="7145">
                  <c:v>53.973936019595442</c:v>
                </c:pt>
                <c:pt idx="7146">
                  <c:v>53.974106939165274</c:v>
                </c:pt>
                <c:pt idx="7147">
                  <c:v>53.974113110525785</c:v>
                </c:pt>
                <c:pt idx="7148">
                  <c:v>53.974359690665388</c:v>
                </c:pt>
                <c:pt idx="7149">
                  <c:v>53.974811278089405</c:v>
                </c:pt>
                <c:pt idx="7150">
                  <c:v>53.975088363115105</c:v>
                </c:pt>
                <c:pt idx="7151">
                  <c:v>53.975600738869637</c:v>
                </c:pt>
                <c:pt idx="7152">
                  <c:v>53.976138875264319</c:v>
                </c:pt>
                <c:pt idx="7153">
                  <c:v>53.976303860136611</c:v>
                </c:pt>
                <c:pt idx="7154">
                  <c:v>53.977698559328459</c:v>
                </c:pt>
                <c:pt idx="7155">
                  <c:v>53.977951387370084</c:v>
                </c:pt>
                <c:pt idx="7156">
                  <c:v>53.978381373718733</c:v>
                </c:pt>
                <c:pt idx="7157">
                  <c:v>53.981360651383099</c:v>
                </c:pt>
                <c:pt idx="7158">
                  <c:v>53.982074970766725</c:v>
                </c:pt>
                <c:pt idx="7159">
                  <c:v>53.982470785859768</c:v>
                </c:pt>
                <c:pt idx="7160">
                  <c:v>53.983039289579992</c:v>
                </c:pt>
                <c:pt idx="7161">
                  <c:v>53.983603315439566</c:v>
                </c:pt>
                <c:pt idx="7162">
                  <c:v>53.983713865066505</c:v>
                </c:pt>
                <c:pt idx="7163">
                  <c:v>53.984128482134828</c:v>
                </c:pt>
                <c:pt idx="7164">
                  <c:v>53.984618122307502</c:v>
                </c:pt>
                <c:pt idx="7165">
                  <c:v>53.985063518843113</c:v>
                </c:pt>
                <c:pt idx="7166">
                  <c:v>53.986430642582029</c:v>
                </c:pt>
                <c:pt idx="7167">
                  <c:v>53.987017098160017</c:v>
                </c:pt>
                <c:pt idx="7168">
                  <c:v>53.98904331800577</c:v>
                </c:pt>
                <c:pt idx="7169">
                  <c:v>53.989574779972372</c:v>
                </c:pt>
                <c:pt idx="7170">
                  <c:v>53.989944159364917</c:v>
                </c:pt>
                <c:pt idx="7171">
                  <c:v>53.991057849780297</c:v>
                </c:pt>
                <c:pt idx="7172">
                  <c:v>53.992680295276244</c:v>
                </c:pt>
                <c:pt idx="7173">
                  <c:v>53.992749214742418</c:v>
                </c:pt>
                <c:pt idx="7174">
                  <c:v>53.993340721460882</c:v>
                </c:pt>
                <c:pt idx="7175">
                  <c:v>53.993395294808195</c:v>
                </c:pt>
                <c:pt idx="7176">
                  <c:v>53.993480367830742</c:v>
                </c:pt>
                <c:pt idx="7177">
                  <c:v>53.993616931806429</c:v>
                </c:pt>
                <c:pt idx="7178">
                  <c:v>53.9937578907412</c:v>
                </c:pt>
                <c:pt idx="7179">
                  <c:v>53.995655630425873</c:v>
                </c:pt>
                <c:pt idx="7180">
                  <c:v>53.996726275143658</c:v>
                </c:pt>
                <c:pt idx="7181">
                  <c:v>53.996727229694173</c:v>
                </c:pt>
                <c:pt idx="7182">
                  <c:v>53.997082931687707</c:v>
                </c:pt>
                <c:pt idx="7183">
                  <c:v>53.997398310138074</c:v>
                </c:pt>
                <c:pt idx="7184">
                  <c:v>53.998297087276747</c:v>
                </c:pt>
                <c:pt idx="7185">
                  <c:v>53.99957283177794</c:v>
                </c:pt>
                <c:pt idx="7186">
                  <c:v>53.999602431893983</c:v>
                </c:pt>
                <c:pt idx="7187">
                  <c:v>53.999688683140583</c:v>
                </c:pt>
                <c:pt idx="7188">
                  <c:v>54.000657775069385</c:v>
                </c:pt>
                <c:pt idx="7189">
                  <c:v>54.004631610483983</c:v>
                </c:pt>
                <c:pt idx="7190">
                  <c:v>54.005049780598597</c:v>
                </c:pt>
                <c:pt idx="7191">
                  <c:v>54.005179856998197</c:v>
                </c:pt>
                <c:pt idx="7192">
                  <c:v>54.005314983228423</c:v>
                </c:pt>
                <c:pt idx="7193">
                  <c:v>54.006234961674025</c:v>
                </c:pt>
                <c:pt idx="7194">
                  <c:v>54.006690555226804</c:v>
                </c:pt>
                <c:pt idx="7195">
                  <c:v>54.006755450405279</c:v>
                </c:pt>
                <c:pt idx="7196">
                  <c:v>54.007191122979762</c:v>
                </c:pt>
                <c:pt idx="7197">
                  <c:v>54.007443466885</c:v>
                </c:pt>
                <c:pt idx="7198">
                  <c:v>54.008252785611546</c:v>
                </c:pt>
                <c:pt idx="7199">
                  <c:v>54.008361522880669</c:v>
                </c:pt>
                <c:pt idx="7200">
                  <c:v>54.008989462178235</c:v>
                </c:pt>
                <c:pt idx="7201">
                  <c:v>54.00947141103989</c:v>
                </c:pt>
                <c:pt idx="7202">
                  <c:v>54.009616896649149</c:v>
                </c:pt>
                <c:pt idx="7203">
                  <c:v>54.01011537781136</c:v>
                </c:pt>
                <c:pt idx="7204">
                  <c:v>54.010889226500396</c:v>
                </c:pt>
                <c:pt idx="7205">
                  <c:v>54.011235806226573</c:v>
                </c:pt>
                <c:pt idx="7206">
                  <c:v>54.01138330864552</c:v>
                </c:pt>
                <c:pt idx="7207">
                  <c:v>54.011952482167473</c:v>
                </c:pt>
                <c:pt idx="7208">
                  <c:v>54.011956368396113</c:v>
                </c:pt>
                <c:pt idx="7209">
                  <c:v>54.012482509908182</c:v>
                </c:pt>
                <c:pt idx="7210">
                  <c:v>54.014021974238752</c:v>
                </c:pt>
                <c:pt idx="7211">
                  <c:v>54.01404731838803</c:v>
                </c:pt>
                <c:pt idx="7212">
                  <c:v>54.014566833356781</c:v>
                </c:pt>
                <c:pt idx="7213">
                  <c:v>54.014594112672953</c:v>
                </c:pt>
                <c:pt idx="7214">
                  <c:v>54.015613418348245</c:v>
                </c:pt>
                <c:pt idx="7215">
                  <c:v>54.015641844898333</c:v>
                </c:pt>
                <c:pt idx="7216">
                  <c:v>54.015752660715449</c:v>
                </c:pt>
                <c:pt idx="7217">
                  <c:v>54.016521792512599</c:v>
                </c:pt>
                <c:pt idx="7218">
                  <c:v>54.017018702806276</c:v>
                </c:pt>
                <c:pt idx="7219">
                  <c:v>54.017047516772514</c:v>
                </c:pt>
                <c:pt idx="7220">
                  <c:v>54.017226033012697</c:v>
                </c:pt>
                <c:pt idx="7221">
                  <c:v>54.01751320769219</c:v>
                </c:pt>
                <c:pt idx="7222">
                  <c:v>54.018098511678424</c:v>
                </c:pt>
                <c:pt idx="7223">
                  <c:v>54.018330479552368</c:v>
                </c:pt>
                <c:pt idx="7224">
                  <c:v>54.020268824793952</c:v>
                </c:pt>
                <c:pt idx="7225">
                  <c:v>54.020888067525462</c:v>
                </c:pt>
                <c:pt idx="7226">
                  <c:v>54.022354970238077</c:v>
                </c:pt>
                <c:pt idx="7227">
                  <c:v>54.023403744302854</c:v>
                </c:pt>
                <c:pt idx="7228">
                  <c:v>54.024059420612353</c:v>
                </c:pt>
                <c:pt idx="7229">
                  <c:v>54.024206153164101</c:v>
                </c:pt>
                <c:pt idx="7230">
                  <c:v>54.026234914416897</c:v>
                </c:pt>
                <c:pt idx="7231">
                  <c:v>54.02831485145861</c:v>
                </c:pt>
                <c:pt idx="7232">
                  <c:v>54.029013574942915</c:v>
                </c:pt>
                <c:pt idx="7233">
                  <c:v>54.02931906462593</c:v>
                </c:pt>
                <c:pt idx="7234">
                  <c:v>54.029536736994203</c:v>
                </c:pt>
                <c:pt idx="7235">
                  <c:v>54.03125950274962</c:v>
                </c:pt>
                <c:pt idx="7236">
                  <c:v>54.033884612321799</c:v>
                </c:pt>
                <c:pt idx="7237">
                  <c:v>54.034048798107406</c:v>
                </c:pt>
                <c:pt idx="7238">
                  <c:v>54.035061724322397</c:v>
                </c:pt>
                <c:pt idx="7239">
                  <c:v>54.03645884100176</c:v>
                </c:pt>
                <c:pt idx="7240">
                  <c:v>54.038441964493614</c:v>
                </c:pt>
                <c:pt idx="7241">
                  <c:v>54.038899684630245</c:v>
                </c:pt>
                <c:pt idx="7242">
                  <c:v>54.040556150721685</c:v>
                </c:pt>
                <c:pt idx="7243">
                  <c:v>54.042080866335205</c:v>
                </c:pt>
                <c:pt idx="7244">
                  <c:v>54.042460825049758</c:v>
                </c:pt>
                <c:pt idx="7245">
                  <c:v>54.044141558723219</c:v>
                </c:pt>
                <c:pt idx="7246">
                  <c:v>54.04417153217377</c:v>
                </c:pt>
                <c:pt idx="7247">
                  <c:v>54.046001569059413</c:v>
                </c:pt>
                <c:pt idx="7248">
                  <c:v>54.046746125151607</c:v>
                </c:pt>
                <c:pt idx="7249">
                  <c:v>54.047012235370751</c:v>
                </c:pt>
                <c:pt idx="7250">
                  <c:v>54.047400678989526</c:v>
                </c:pt>
                <c:pt idx="7251">
                  <c:v>54.048572944003759</c:v>
                </c:pt>
                <c:pt idx="7252">
                  <c:v>54.048849491639167</c:v>
                </c:pt>
                <c:pt idx="7253">
                  <c:v>54.04947442999832</c:v>
                </c:pt>
                <c:pt idx="7254">
                  <c:v>54.049759379865009</c:v>
                </c:pt>
                <c:pt idx="7255">
                  <c:v>54.050072391760494</c:v>
                </c:pt>
                <c:pt idx="7256">
                  <c:v>54.050149983804076</c:v>
                </c:pt>
                <c:pt idx="7257">
                  <c:v>54.050404805377781</c:v>
                </c:pt>
                <c:pt idx="7258">
                  <c:v>54.053553746698363</c:v>
                </c:pt>
                <c:pt idx="7259">
                  <c:v>54.053975207404811</c:v>
                </c:pt>
                <c:pt idx="7260">
                  <c:v>54.054368544504968</c:v>
                </c:pt>
                <c:pt idx="7261">
                  <c:v>54.054788226840977</c:v>
                </c:pt>
                <c:pt idx="7262">
                  <c:v>54.054924566868614</c:v>
                </c:pt>
                <c:pt idx="7263">
                  <c:v>54.055434666926473</c:v>
                </c:pt>
                <c:pt idx="7264">
                  <c:v>54.056932810029416</c:v>
                </c:pt>
                <c:pt idx="7265">
                  <c:v>54.057094788485891</c:v>
                </c:pt>
                <c:pt idx="7266">
                  <c:v>54.057481536787307</c:v>
                </c:pt>
                <c:pt idx="7267">
                  <c:v>54.057600329860492</c:v>
                </c:pt>
                <c:pt idx="7268">
                  <c:v>54.057801404228876</c:v>
                </c:pt>
                <c:pt idx="7269">
                  <c:v>54.058094503419063</c:v>
                </c:pt>
                <c:pt idx="7270">
                  <c:v>54.058785824081951</c:v>
                </c:pt>
                <c:pt idx="7271">
                  <c:v>54.060747352527017</c:v>
                </c:pt>
                <c:pt idx="7272">
                  <c:v>54.061243718032856</c:v>
                </c:pt>
                <c:pt idx="7273">
                  <c:v>54.06357536175949</c:v>
                </c:pt>
                <c:pt idx="7274">
                  <c:v>54.064762754243382</c:v>
                </c:pt>
                <c:pt idx="7275">
                  <c:v>54.065050445951634</c:v>
                </c:pt>
                <c:pt idx="7276">
                  <c:v>54.065629041537044</c:v>
                </c:pt>
                <c:pt idx="7277">
                  <c:v>54.065690294653031</c:v>
                </c:pt>
                <c:pt idx="7278">
                  <c:v>54.06759333850335</c:v>
                </c:pt>
                <c:pt idx="7279">
                  <c:v>54.067781653560864</c:v>
                </c:pt>
                <c:pt idx="7280">
                  <c:v>54.06815108258359</c:v>
                </c:pt>
                <c:pt idx="7281">
                  <c:v>54.068661670290687</c:v>
                </c:pt>
                <c:pt idx="7282">
                  <c:v>54.069979747774745</c:v>
                </c:pt>
                <c:pt idx="7283">
                  <c:v>54.071740062436952</c:v>
                </c:pt>
                <c:pt idx="7284">
                  <c:v>54.072460768180257</c:v>
                </c:pt>
                <c:pt idx="7285">
                  <c:v>54.073618802097798</c:v>
                </c:pt>
                <c:pt idx="7286">
                  <c:v>54.0740183599967</c:v>
                </c:pt>
                <c:pt idx="7287">
                  <c:v>54.074738740918654</c:v>
                </c:pt>
                <c:pt idx="7288">
                  <c:v>54.076245864311716</c:v>
                </c:pt>
                <c:pt idx="7289">
                  <c:v>54.07628509734328</c:v>
                </c:pt>
                <c:pt idx="7290">
                  <c:v>54.079216148335071</c:v>
                </c:pt>
                <c:pt idx="7291">
                  <c:v>54.079413318951097</c:v>
                </c:pt>
                <c:pt idx="7292">
                  <c:v>54.082125647605835</c:v>
                </c:pt>
                <c:pt idx="7293">
                  <c:v>54.08286024576887</c:v>
                </c:pt>
                <c:pt idx="7294">
                  <c:v>54.083341290147551</c:v>
                </c:pt>
                <c:pt idx="7295">
                  <c:v>54.084990606692934</c:v>
                </c:pt>
                <c:pt idx="7296">
                  <c:v>54.085336393922042</c:v>
                </c:pt>
                <c:pt idx="7297">
                  <c:v>54.085346455714514</c:v>
                </c:pt>
                <c:pt idx="7298">
                  <c:v>54.085687736201066</c:v>
                </c:pt>
                <c:pt idx="7299">
                  <c:v>54.086771302846046</c:v>
                </c:pt>
                <c:pt idx="7300">
                  <c:v>54.087131612990184</c:v>
                </c:pt>
                <c:pt idx="7301">
                  <c:v>54.088676646136783</c:v>
                </c:pt>
                <c:pt idx="7302">
                  <c:v>54.08880865272063</c:v>
                </c:pt>
                <c:pt idx="7303">
                  <c:v>54.089089506493373</c:v>
                </c:pt>
                <c:pt idx="7304">
                  <c:v>54.090183356001802</c:v>
                </c:pt>
                <c:pt idx="7305">
                  <c:v>54.09039012142793</c:v>
                </c:pt>
                <c:pt idx="7306">
                  <c:v>54.090897788356123</c:v>
                </c:pt>
                <c:pt idx="7307">
                  <c:v>54.091469041084132</c:v>
                </c:pt>
                <c:pt idx="7308">
                  <c:v>54.091686568685994</c:v>
                </c:pt>
                <c:pt idx="7309">
                  <c:v>54.092426618831446</c:v>
                </c:pt>
                <c:pt idx="7310">
                  <c:v>54.09294181720324</c:v>
                </c:pt>
                <c:pt idx="7311">
                  <c:v>54.094635980964703</c:v>
                </c:pt>
                <c:pt idx="7312">
                  <c:v>54.095311488833254</c:v>
                </c:pt>
                <c:pt idx="7313">
                  <c:v>54.096124316482275</c:v>
                </c:pt>
                <c:pt idx="7314">
                  <c:v>54.096849842526886</c:v>
                </c:pt>
                <c:pt idx="7315">
                  <c:v>54.097948333316722</c:v>
                </c:pt>
                <c:pt idx="7316">
                  <c:v>54.098587920217383</c:v>
                </c:pt>
                <c:pt idx="7317">
                  <c:v>54.098889130707505</c:v>
                </c:pt>
                <c:pt idx="7318">
                  <c:v>54.098945614633166</c:v>
                </c:pt>
                <c:pt idx="7319">
                  <c:v>54.099140436755562</c:v>
                </c:pt>
                <c:pt idx="7320">
                  <c:v>54.100613925584426</c:v>
                </c:pt>
                <c:pt idx="7321">
                  <c:v>54.100626537514628</c:v>
                </c:pt>
                <c:pt idx="7322">
                  <c:v>54.10068884653441</c:v>
                </c:pt>
                <c:pt idx="7323">
                  <c:v>54.101652762730517</c:v>
                </c:pt>
                <c:pt idx="7324">
                  <c:v>54.103162941387822</c:v>
                </c:pt>
                <c:pt idx="7325">
                  <c:v>54.104606705833923</c:v>
                </c:pt>
                <c:pt idx="7326">
                  <c:v>54.106695620819174</c:v>
                </c:pt>
                <c:pt idx="7327">
                  <c:v>54.108643529850696</c:v>
                </c:pt>
                <c:pt idx="7328">
                  <c:v>54.10916128889513</c:v>
                </c:pt>
                <c:pt idx="7329">
                  <c:v>54.109996053087251</c:v>
                </c:pt>
                <c:pt idx="7330">
                  <c:v>54.110052594147234</c:v>
                </c:pt>
                <c:pt idx="7331">
                  <c:v>54.110402986755901</c:v>
                </c:pt>
                <c:pt idx="7332">
                  <c:v>54.111501569887416</c:v>
                </c:pt>
                <c:pt idx="7333">
                  <c:v>54.112456202169632</c:v>
                </c:pt>
                <c:pt idx="7334">
                  <c:v>54.112941044057926</c:v>
                </c:pt>
                <c:pt idx="7335">
                  <c:v>54.113298462183145</c:v>
                </c:pt>
                <c:pt idx="7336">
                  <c:v>54.113507633708956</c:v>
                </c:pt>
                <c:pt idx="7337">
                  <c:v>54.113550028337947</c:v>
                </c:pt>
                <c:pt idx="7338">
                  <c:v>54.114055684050676</c:v>
                </c:pt>
                <c:pt idx="7339">
                  <c:v>54.114063401526721</c:v>
                </c:pt>
                <c:pt idx="7340">
                  <c:v>54.115032770929389</c:v>
                </c:pt>
                <c:pt idx="7341">
                  <c:v>54.115072340664227</c:v>
                </c:pt>
                <c:pt idx="7342">
                  <c:v>54.116307611353328</c:v>
                </c:pt>
                <c:pt idx="7343">
                  <c:v>54.116616344030618</c:v>
                </c:pt>
                <c:pt idx="7344">
                  <c:v>54.116654528331814</c:v>
                </c:pt>
                <c:pt idx="7345">
                  <c:v>54.116659985860146</c:v>
                </c:pt>
                <c:pt idx="7346">
                  <c:v>54.117380537058871</c:v>
                </c:pt>
                <c:pt idx="7347">
                  <c:v>54.118882994515275</c:v>
                </c:pt>
                <c:pt idx="7348">
                  <c:v>54.119064696246689</c:v>
                </c:pt>
                <c:pt idx="7349">
                  <c:v>54.12014128206134</c:v>
                </c:pt>
                <c:pt idx="7350">
                  <c:v>54.120652238623101</c:v>
                </c:pt>
                <c:pt idx="7351">
                  <c:v>54.120940039797752</c:v>
                </c:pt>
                <c:pt idx="7352">
                  <c:v>54.122298129087227</c:v>
                </c:pt>
                <c:pt idx="7353">
                  <c:v>54.122828193425363</c:v>
                </c:pt>
                <c:pt idx="7354">
                  <c:v>54.123662170028801</c:v>
                </c:pt>
                <c:pt idx="7355">
                  <c:v>54.123707952107651</c:v>
                </c:pt>
                <c:pt idx="7356">
                  <c:v>54.124265578344485</c:v>
                </c:pt>
                <c:pt idx="7357">
                  <c:v>54.124922541251109</c:v>
                </c:pt>
                <c:pt idx="7358">
                  <c:v>54.125262495038477</c:v>
                </c:pt>
                <c:pt idx="7359">
                  <c:v>54.125439824701694</c:v>
                </c:pt>
                <c:pt idx="7360">
                  <c:v>54.125507632823108</c:v>
                </c:pt>
                <c:pt idx="7361">
                  <c:v>54.126107878678987</c:v>
                </c:pt>
                <c:pt idx="7362">
                  <c:v>54.128979940390359</c:v>
                </c:pt>
                <c:pt idx="7363">
                  <c:v>54.129882428124013</c:v>
                </c:pt>
                <c:pt idx="7364">
                  <c:v>54.131985999543886</c:v>
                </c:pt>
                <c:pt idx="7365">
                  <c:v>54.132577424523269</c:v>
                </c:pt>
                <c:pt idx="7366">
                  <c:v>54.133938138710711</c:v>
                </c:pt>
                <c:pt idx="7367">
                  <c:v>54.134085824449691</c:v>
                </c:pt>
                <c:pt idx="7368">
                  <c:v>54.134896689051665</c:v>
                </c:pt>
                <c:pt idx="7369">
                  <c:v>54.135716262900914</c:v>
                </c:pt>
                <c:pt idx="7370">
                  <c:v>54.136124683674993</c:v>
                </c:pt>
                <c:pt idx="7371">
                  <c:v>54.136161294056471</c:v>
                </c:pt>
                <c:pt idx="7372">
                  <c:v>54.136743762246667</c:v>
                </c:pt>
                <c:pt idx="7373">
                  <c:v>54.136925050499173</c:v>
                </c:pt>
                <c:pt idx="7374">
                  <c:v>54.137663470435164</c:v>
                </c:pt>
                <c:pt idx="7375">
                  <c:v>54.138244244623678</c:v>
                </c:pt>
                <c:pt idx="7376">
                  <c:v>54.138388550446486</c:v>
                </c:pt>
                <c:pt idx="7377">
                  <c:v>54.138527857832614</c:v>
                </c:pt>
                <c:pt idx="7378">
                  <c:v>54.13872664646923</c:v>
                </c:pt>
                <c:pt idx="7379">
                  <c:v>54.138824965519184</c:v>
                </c:pt>
                <c:pt idx="7380">
                  <c:v>54.139262142245961</c:v>
                </c:pt>
                <c:pt idx="7381">
                  <c:v>54.139827562629932</c:v>
                </c:pt>
                <c:pt idx="7382">
                  <c:v>54.140621303663501</c:v>
                </c:pt>
                <c:pt idx="7383">
                  <c:v>54.140990829645844</c:v>
                </c:pt>
                <c:pt idx="7384">
                  <c:v>54.141096554278811</c:v>
                </c:pt>
                <c:pt idx="7385">
                  <c:v>54.141235170564556</c:v>
                </c:pt>
                <c:pt idx="7386">
                  <c:v>54.142097125156113</c:v>
                </c:pt>
                <c:pt idx="7387">
                  <c:v>54.143525882714933</c:v>
                </c:pt>
                <c:pt idx="7388">
                  <c:v>54.144030306743986</c:v>
                </c:pt>
                <c:pt idx="7389">
                  <c:v>54.144494609860985</c:v>
                </c:pt>
                <c:pt idx="7390">
                  <c:v>54.144559628782304</c:v>
                </c:pt>
                <c:pt idx="7391">
                  <c:v>54.144632894894777</c:v>
                </c:pt>
                <c:pt idx="7392">
                  <c:v>54.145407295188051</c:v>
                </c:pt>
                <c:pt idx="7393">
                  <c:v>54.146166066411254</c:v>
                </c:pt>
                <c:pt idx="7394">
                  <c:v>54.146582926616333</c:v>
                </c:pt>
                <c:pt idx="7395">
                  <c:v>54.146834214406191</c:v>
                </c:pt>
                <c:pt idx="7396">
                  <c:v>54.147060754354769</c:v>
                </c:pt>
                <c:pt idx="7397">
                  <c:v>54.147194147059963</c:v>
                </c:pt>
                <c:pt idx="7398">
                  <c:v>54.147434457341426</c:v>
                </c:pt>
                <c:pt idx="7399">
                  <c:v>54.148001063256345</c:v>
                </c:pt>
                <c:pt idx="7400">
                  <c:v>54.14837275471006</c:v>
                </c:pt>
                <c:pt idx="7401">
                  <c:v>54.148443423802469</c:v>
                </c:pt>
                <c:pt idx="7402">
                  <c:v>54.148710878101298</c:v>
                </c:pt>
                <c:pt idx="7403">
                  <c:v>54.148949427090436</c:v>
                </c:pt>
                <c:pt idx="7404">
                  <c:v>54.14903213520477</c:v>
                </c:pt>
                <c:pt idx="7405">
                  <c:v>54.149264891630757</c:v>
                </c:pt>
                <c:pt idx="7406">
                  <c:v>54.151000711463759</c:v>
                </c:pt>
                <c:pt idx="7407">
                  <c:v>54.152841184714532</c:v>
                </c:pt>
                <c:pt idx="7408">
                  <c:v>54.153327202913829</c:v>
                </c:pt>
                <c:pt idx="7409">
                  <c:v>54.15333709061548</c:v>
                </c:pt>
                <c:pt idx="7410">
                  <c:v>54.155059593485703</c:v>
                </c:pt>
                <c:pt idx="7411">
                  <c:v>54.1557108822199</c:v>
                </c:pt>
                <c:pt idx="7412">
                  <c:v>54.156776641229541</c:v>
                </c:pt>
                <c:pt idx="7413">
                  <c:v>54.157072593568678</c:v>
                </c:pt>
                <c:pt idx="7414">
                  <c:v>54.158090448706325</c:v>
                </c:pt>
                <c:pt idx="7415">
                  <c:v>54.158204002660618</c:v>
                </c:pt>
                <c:pt idx="7416">
                  <c:v>54.15859489370699</c:v>
                </c:pt>
                <c:pt idx="7417">
                  <c:v>54.158697967591124</c:v>
                </c:pt>
                <c:pt idx="7418">
                  <c:v>54.158891945278612</c:v>
                </c:pt>
                <c:pt idx="7419">
                  <c:v>54.158918848930846</c:v>
                </c:pt>
                <c:pt idx="7420">
                  <c:v>54.159458990544145</c:v>
                </c:pt>
                <c:pt idx="7421">
                  <c:v>54.159966627475768</c:v>
                </c:pt>
                <c:pt idx="7422">
                  <c:v>54.160029033818887</c:v>
                </c:pt>
                <c:pt idx="7423">
                  <c:v>54.16006419852399</c:v>
                </c:pt>
                <c:pt idx="7424">
                  <c:v>54.160218665886724</c:v>
                </c:pt>
                <c:pt idx="7425">
                  <c:v>54.160783950259166</c:v>
                </c:pt>
                <c:pt idx="7426">
                  <c:v>54.161343888830181</c:v>
                </c:pt>
                <c:pt idx="7427">
                  <c:v>54.161403894110833</c:v>
                </c:pt>
                <c:pt idx="7428">
                  <c:v>54.162300238999393</c:v>
                </c:pt>
                <c:pt idx="7429">
                  <c:v>54.162677506104181</c:v>
                </c:pt>
                <c:pt idx="7430">
                  <c:v>54.163715117064612</c:v>
                </c:pt>
                <c:pt idx="7431">
                  <c:v>54.164276182516488</c:v>
                </c:pt>
                <c:pt idx="7432">
                  <c:v>54.164321459388177</c:v>
                </c:pt>
                <c:pt idx="7433">
                  <c:v>54.164570622030823</c:v>
                </c:pt>
                <c:pt idx="7434">
                  <c:v>54.164718566264952</c:v>
                </c:pt>
                <c:pt idx="7435">
                  <c:v>54.164810497282133</c:v>
                </c:pt>
                <c:pt idx="7436">
                  <c:v>54.165017267959819</c:v>
                </c:pt>
                <c:pt idx="7437">
                  <c:v>54.165274405423567</c:v>
                </c:pt>
                <c:pt idx="7438">
                  <c:v>54.16534644020058</c:v>
                </c:pt>
                <c:pt idx="7439">
                  <c:v>54.166441936916442</c:v>
                </c:pt>
                <c:pt idx="7440">
                  <c:v>54.167165155983938</c:v>
                </c:pt>
                <c:pt idx="7441">
                  <c:v>54.167725310248578</c:v>
                </c:pt>
                <c:pt idx="7442">
                  <c:v>54.16828168222127</c:v>
                </c:pt>
                <c:pt idx="7443">
                  <c:v>54.168341311936629</c:v>
                </c:pt>
                <c:pt idx="7444">
                  <c:v>54.168606729843731</c:v>
                </c:pt>
                <c:pt idx="7445">
                  <c:v>54.169128951794988</c:v>
                </c:pt>
                <c:pt idx="7446">
                  <c:v>54.169282663645689</c:v>
                </c:pt>
                <c:pt idx="7447">
                  <c:v>54.169540488218544</c:v>
                </c:pt>
                <c:pt idx="7448">
                  <c:v>54.170578513979727</c:v>
                </c:pt>
                <c:pt idx="7449">
                  <c:v>54.173729364697529</c:v>
                </c:pt>
                <c:pt idx="7450">
                  <c:v>54.174056113718187</c:v>
                </c:pt>
                <c:pt idx="7451">
                  <c:v>54.175225246545551</c:v>
                </c:pt>
                <c:pt idx="7452">
                  <c:v>54.175531461061766</c:v>
                </c:pt>
                <c:pt idx="7453">
                  <c:v>54.176903730454228</c:v>
                </c:pt>
                <c:pt idx="7454">
                  <c:v>54.17736504991371</c:v>
                </c:pt>
                <c:pt idx="7455">
                  <c:v>54.177479594737093</c:v>
                </c:pt>
                <c:pt idx="7456">
                  <c:v>54.177934640903608</c:v>
                </c:pt>
                <c:pt idx="7457">
                  <c:v>54.177949782597061</c:v>
                </c:pt>
                <c:pt idx="7458">
                  <c:v>54.178976590565547</c:v>
                </c:pt>
                <c:pt idx="7459">
                  <c:v>54.179441369940932</c:v>
                </c:pt>
                <c:pt idx="7460">
                  <c:v>54.180357453911483</c:v>
                </c:pt>
                <c:pt idx="7461">
                  <c:v>54.181500435378986</c:v>
                </c:pt>
                <c:pt idx="7462">
                  <c:v>54.181953307592977</c:v>
                </c:pt>
                <c:pt idx="7463">
                  <c:v>54.181987911260016</c:v>
                </c:pt>
                <c:pt idx="7464">
                  <c:v>54.182120698029358</c:v>
                </c:pt>
                <c:pt idx="7465">
                  <c:v>54.18230438819117</c:v>
                </c:pt>
                <c:pt idx="7466">
                  <c:v>54.182453258983308</c:v>
                </c:pt>
                <c:pt idx="7467">
                  <c:v>54.182768395600725</c:v>
                </c:pt>
                <c:pt idx="7468">
                  <c:v>54.183241755385829</c:v>
                </c:pt>
                <c:pt idx="7469">
                  <c:v>54.183261456008069</c:v>
                </c:pt>
                <c:pt idx="7470">
                  <c:v>54.18372047979333</c:v>
                </c:pt>
                <c:pt idx="7471">
                  <c:v>54.18429558447373</c:v>
                </c:pt>
                <c:pt idx="7472">
                  <c:v>54.184917502482612</c:v>
                </c:pt>
                <c:pt idx="7473">
                  <c:v>54.185052046459134</c:v>
                </c:pt>
                <c:pt idx="7474">
                  <c:v>54.185470666412805</c:v>
                </c:pt>
                <c:pt idx="7475">
                  <c:v>54.187429789020094</c:v>
                </c:pt>
                <c:pt idx="7476">
                  <c:v>54.187562092156213</c:v>
                </c:pt>
                <c:pt idx="7477">
                  <c:v>54.188763462663026</c:v>
                </c:pt>
                <c:pt idx="7478">
                  <c:v>54.18973720651411</c:v>
                </c:pt>
                <c:pt idx="7479">
                  <c:v>54.190628069562131</c:v>
                </c:pt>
                <c:pt idx="7480">
                  <c:v>54.190902955677778</c:v>
                </c:pt>
                <c:pt idx="7481">
                  <c:v>54.191377580212105</c:v>
                </c:pt>
                <c:pt idx="7482">
                  <c:v>54.191882948911243</c:v>
                </c:pt>
                <c:pt idx="7483">
                  <c:v>54.192346600029431</c:v>
                </c:pt>
                <c:pt idx="7484">
                  <c:v>54.193267167550339</c:v>
                </c:pt>
                <c:pt idx="7485">
                  <c:v>54.193595121423755</c:v>
                </c:pt>
                <c:pt idx="7486">
                  <c:v>54.196726693295155</c:v>
                </c:pt>
                <c:pt idx="7487">
                  <c:v>54.196825670976565</c:v>
                </c:pt>
                <c:pt idx="7488">
                  <c:v>54.197086216065429</c:v>
                </c:pt>
                <c:pt idx="7489">
                  <c:v>54.197255251690905</c:v>
                </c:pt>
                <c:pt idx="7490">
                  <c:v>54.197614312760912</c:v>
                </c:pt>
                <c:pt idx="7491">
                  <c:v>54.198608265851945</c:v>
                </c:pt>
                <c:pt idx="7492">
                  <c:v>54.19888927733836</c:v>
                </c:pt>
                <c:pt idx="7493">
                  <c:v>54.200202540364216</c:v>
                </c:pt>
                <c:pt idx="7494">
                  <c:v>54.201293312753826</c:v>
                </c:pt>
                <c:pt idx="7495">
                  <c:v>54.202271473614957</c:v>
                </c:pt>
                <c:pt idx="7496">
                  <c:v>54.20240489622924</c:v>
                </c:pt>
                <c:pt idx="7497">
                  <c:v>54.203105961895993</c:v>
                </c:pt>
                <c:pt idx="7498">
                  <c:v>54.203284800914574</c:v>
                </c:pt>
                <c:pt idx="7499">
                  <c:v>54.203430490115494</c:v>
                </c:pt>
                <c:pt idx="7500">
                  <c:v>54.20389750714552</c:v>
                </c:pt>
                <c:pt idx="7501">
                  <c:v>54.204983071902497</c:v>
                </c:pt>
                <c:pt idx="7502">
                  <c:v>54.20540480715006</c:v>
                </c:pt>
                <c:pt idx="7503">
                  <c:v>54.205850395548914</c:v>
                </c:pt>
                <c:pt idx="7504">
                  <c:v>54.206027724141485</c:v>
                </c:pt>
                <c:pt idx="7505">
                  <c:v>54.206167179750302</c:v>
                </c:pt>
                <c:pt idx="7506">
                  <c:v>54.206414594181361</c:v>
                </c:pt>
                <c:pt idx="7507">
                  <c:v>54.207490912037606</c:v>
                </c:pt>
                <c:pt idx="7508">
                  <c:v>54.207734490181792</c:v>
                </c:pt>
                <c:pt idx="7509">
                  <c:v>54.208883349604484</c:v>
                </c:pt>
                <c:pt idx="7510">
                  <c:v>54.208939054216984</c:v>
                </c:pt>
                <c:pt idx="7511">
                  <c:v>54.21006940841189</c:v>
                </c:pt>
                <c:pt idx="7512">
                  <c:v>54.210700503780089</c:v>
                </c:pt>
                <c:pt idx="7513">
                  <c:v>54.211122144871652</c:v>
                </c:pt>
                <c:pt idx="7514">
                  <c:v>54.211223712149739</c:v>
                </c:pt>
                <c:pt idx="7515">
                  <c:v>54.212638725827894</c:v>
                </c:pt>
                <c:pt idx="7516">
                  <c:v>54.214485544969669</c:v>
                </c:pt>
                <c:pt idx="7517">
                  <c:v>54.214512025471606</c:v>
                </c:pt>
                <c:pt idx="7518">
                  <c:v>54.215753005583601</c:v>
                </c:pt>
                <c:pt idx="7519">
                  <c:v>54.217153734449411</c:v>
                </c:pt>
                <c:pt idx="7520">
                  <c:v>54.217374141225534</c:v>
                </c:pt>
                <c:pt idx="7521">
                  <c:v>54.219246557579972</c:v>
                </c:pt>
                <c:pt idx="7522">
                  <c:v>54.219774101814203</c:v>
                </c:pt>
                <c:pt idx="7523">
                  <c:v>54.220479214541868</c:v>
                </c:pt>
                <c:pt idx="7524">
                  <c:v>54.220851858034123</c:v>
                </c:pt>
                <c:pt idx="7525">
                  <c:v>54.221476533464205</c:v>
                </c:pt>
                <c:pt idx="7526">
                  <c:v>54.221996113684973</c:v>
                </c:pt>
                <c:pt idx="7527">
                  <c:v>54.222192752183695</c:v>
                </c:pt>
                <c:pt idx="7528">
                  <c:v>54.222586907547175</c:v>
                </c:pt>
                <c:pt idx="7529">
                  <c:v>54.222602702628528</c:v>
                </c:pt>
                <c:pt idx="7530">
                  <c:v>54.223120734142647</c:v>
                </c:pt>
                <c:pt idx="7531">
                  <c:v>54.223545302571196</c:v>
                </c:pt>
                <c:pt idx="7532">
                  <c:v>54.224250963936065</c:v>
                </c:pt>
                <c:pt idx="7533">
                  <c:v>54.224608755172596</c:v>
                </c:pt>
                <c:pt idx="7534">
                  <c:v>54.224948878138271</c:v>
                </c:pt>
                <c:pt idx="7535">
                  <c:v>54.225014990545638</c:v>
                </c:pt>
                <c:pt idx="7536">
                  <c:v>54.225078431660911</c:v>
                </c:pt>
                <c:pt idx="7537">
                  <c:v>54.225317185573687</c:v>
                </c:pt>
                <c:pt idx="7538">
                  <c:v>54.225565517815014</c:v>
                </c:pt>
                <c:pt idx="7539">
                  <c:v>54.225669270100816</c:v>
                </c:pt>
                <c:pt idx="7540">
                  <c:v>54.226118585944313</c:v>
                </c:pt>
                <c:pt idx="7541">
                  <c:v>54.226365417029058</c:v>
                </c:pt>
                <c:pt idx="7542">
                  <c:v>54.227129993180796</c:v>
                </c:pt>
                <c:pt idx="7543">
                  <c:v>54.22766391208382</c:v>
                </c:pt>
                <c:pt idx="7544">
                  <c:v>54.230576844651452</c:v>
                </c:pt>
                <c:pt idx="7545">
                  <c:v>54.231197795858648</c:v>
                </c:pt>
                <c:pt idx="7546">
                  <c:v>54.232145633828516</c:v>
                </c:pt>
                <c:pt idx="7547">
                  <c:v>54.232365270418548</c:v>
                </c:pt>
                <c:pt idx="7548">
                  <c:v>54.233311364443125</c:v>
                </c:pt>
                <c:pt idx="7549">
                  <c:v>54.234424905324985</c:v>
                </c:pt>
                <c:pt idx="7550">
                  <c:v>54.234443459436264</c:v>
                </c:pt>
                <c:pt idx="7551">
                  <c:v>54.234685871880089</c:v>
                </c:pt>
                <c:pt idx="7552">
                  <c:v>54.235007374226832</c:v>
                </c:pt>
                <c:pt idx="7553">
                  <c:v>54.23527490260809</c:v>
                </c:pt>
                <c:pt idx="7554">
                  <c:v>54.235780540738261</c:v>
                </c:pt>
                <c:pt idx="7555">
                  <c:v>54.236825545397139</c:v>
                </c:pt>
                <c:pt idx="7556">
                  <c:v>54.237088224352398</c:v>
                </c:pt>
                <c:pt idx="7557">
                  <c:v>54.238255915822478</c:v>
                </c:pt>
                <c:pt idx="7558">
                  <c:v>54.238557897054946</c:v>
                </c:pt>
                <c:pt idx="7559">
                  <c:v>54.239195678528127</c:v>
                </c:pt>
                <c:pt idx="7560">
                  <c:v>54.239888227373385</c:v>
                </c:pt>
                <c:pt idx="7561">
                  <c:v>54.239920963507799</c:v>
                </c:pt>
                <c:pt idx="7562">
                  <c:v>54.240461353955709</c:v>
                </c:pt>
                <c:pt idx="7563">
                  <c:v>54.241407213746633</c:v>
                </c:pt>
                <c:pt idx="7564">
                  <c:v>54.242116510664324</c:v>
                </c:pt>
                <c:pt idx="7565">
                  <c:v>54.242453120155922</c:v>
                </c:pt>
                <c:pt idx="7566">
                  <c:v>54.242920250004588</c:v>
                </c:pt>
                <c:pt idx="7567">
                  <c:v>54.244396345189863</c:v>
                </c:pt>
                <c:pt idx="7568">
                  <c:v>54.244855051806589</c:v>
                </c:pt>
                <c:pt idx="7569">
                  <c:v>54.244915699621231</c:v>
                </c:pt>
                <c:pt idx="7570">
                  <c:v>54.245232105551175</c:v>
                </c:pt>
                <c:pt idx="7571">
                  <c:v>54.245972576186922</c:v>
                </c:pt>
                <c:pt idx="7572">
                  <c:v>54.24647141644126</c:v>
                </c:pt>
                <c:pt idx="7573">
                  <c:v>54.246989900185085</c:v>
                </c:pt>
                <c:pt idx="7574">
                  <c:v>54.247329923539333</c:v>
                </c:pt>
                <c:pt idx="7575">
                  <c:v>54.24908567745134</c:v>
                </c:pt>
                <c:pt idx="7576">
                  <c:v>54.250223612280742</c:v>
                </c:pt>
                <c:pt idx="7577">
                  <c:v>54.250520141967812</c:v>
                </c:pt>
                <c:pt idx="7578">
                  <c:v>54.251912485944473</c:v>
                </c:pt>
                <c:pt idx="7579">
                  <c:v>54.252065363062734</c:v>
                </c:pt>
                <c:pt idx="7580">
                  <c:v>54.253057474538849</c:v>
                </c:pt>
                <c:pt idx="7581">
                  <c:v>54.25320864444808</c:v>
                </c:pt>
                <c:pt idx="7582">
                  <c:v>54.253324608986496</c:v>
                </c:pt>
                <c:pt idx="7583">
                  <c:v>54.254706711471108</c:v>
                </c:pt>
                <c:pt idx="7584">
                  <c:v>54.254897367948651</c:v>
                </c:pt>
                <c:pt idx="7585">
                  <c:v>54.255012759864876</c:v>
                </c:pt>
                <c:pt idx="7586">
                  <c:v>54.25522498952877</c:v>
                </c:pt>
                <c:pt idx="7587">
                  <c:v>54.255560400164477</c:v>
                </c:pt>
                <c:pt idx="7588">
                  <c:v>54.25630503982778</c:v>
                </c:pt>
                <c:pt idx="7589">
                  <c:v>54.256361211114026</c:v>
                </c:pt>
                <c:pt idx="7590">
                  <c:v>54.256919154387745</c:v>
                </c:pt>
                <c:pt idx="7591">
                  <c:v>54.259107471178858</c:v>
                </c:pt>
                <c:pt idx="7592">
                  <c:v>54.259131453806077</c:v>
                </c:pt>
                <c:pt idx="7593">
                  <c:v>54.259211027290469</c:v>
                </c:pt>
                <c:pt idx="7594">
                  <c:v>54.25935224050302</c:v>
                </c:pt>
                <c:pt idx="7595">
                  <c:v>54.25990608188286</c:v>
                </c:pt>
                <c:pt idx="7596">
                  <c:v>54.260249784227554</c:v>
                </c:pt>
                <c:pt idx="7597">
                  <c:v>54.261246323364539</c:v>
                </c:pt>
                <c:pt idx="7598">
                  <c:v>54.26449698166298</c:v>
                </c:pt>
                <c:pt idx="7599">
                  <c:v>54.264522787016169</c:v>
                </c:pt>
                <c:pt idx="7600">
                  <c:v>54.264797225364667</c:v>
                </c:pt>
                <c:pt idx="7601">
                  <c:v>54.265817129121274</c:v>
                </c:pt>
                <c:pt idx="7602">
                  <c:v>54.266376335166008</c:v>
                </c:pt>
                <c:pt idx="7603">
                  <c:v>54.266778026621779</c:v>
                </c:pt>
                <c:pt idx="7604">
                  <c:v>54.266925219488286</c:v>
                </c:pt>
                <c:pt idx="7605">
                  <c:v>54.267823321546068</c:v>
                </c:pt>
                <c:pt idx="7606">
                  <c:v>54.269187223384471</c:v>
                </c:pt>
                <c:pt idx="7607">
                  <c:v>54.269402078828755</c:v>
                </c:pt>
                <c:pt idx="7608">
                  <c:v>54.269717556439936</c:v>
                </c:pt>
                <c:pt idx="7609">
                  <c:v>54.269876096305993</c:v>
                </c:pt>
                <c:pt idx="7610">
                  <c:v>54.269955106100682</c:v>
                </c:pt>
                <c:pt idx="7611">
                  <c:v>54.271033236271499</c:v>
                </c:pt>
                <c:pt idx="7612">
                  <c:v>54.272925857615732</c:v>
                </c:pt>
                <c:pt idx="7613">
                  <c:v>54.273089617188568</c:v>
                </c:pt>
                <c:pt idx="7614">
                  <c:v>54.273532851057105</c:v>
                </c:pt>
                <c:pt idx="7615">
                  <c:v>54.27356608098583</c:v>
                </c:pt>
                <c:pt idx="7616">
                  <c:v>54.27458938764866</c:v>
                </c:pt>
                <c:pt idx="7617">
                  <c:v>54.275443506396542</c:v>
                </c:pt>
                <c:pt idx="7618">
                  <c:v>54.275469702734028</c:v>
                </c:pt>
                <c:pt idx="7619">
                  <c:v>54.276642736639175</c:v>
                </c:pt>
                <c:pt idx="7620">
                  <c:v>54.276800087096696</c:v>
                </c:pt>
                <c:pt idx="7621">
                  <c:v>54.276928604733079</c:v>
                </c:pt>
                <c:pt idx="7622">
                  <c:v>54.277510238184092</c:v>
                </c:pt>
                <c:pt idx="7623">
                  <c:v>54.277800403927699</c:v>
                </c:pt>
                <c:pt idx="7624">
                  <c:v>54.277842614257466</c:v>
                </c:pt>
                <c:pt idx="7625">
                  <c:v>54.278019780516516</c:v>
                </c:pt>
                <c:pt idx="7626">
                  <c:v>54.279498818707225</c:v>
                </c:pt>
                <c:pt idx="7627">
                  <c:v>54.280008408571639</c:v>
                </c:pt>
                <c:pt idx="7628">
                  <c:v>54.280233373284702</c:v>
                </c:pt>
                <c:pt idx="7629">
                  <c:v>54.280407481776855</c:v>
                </c:pt>
                <c:pt idx="7630">
                  <c:v>54.2809401381733</c:v>
                </c:pt>
                <c:pt idx="7631">
                  <c:v>54.282339440909666</c:v>
                </c:pt>
                <c:pt idx="7632">
                  <c:v>54.283641160124724</c:v>
                </c:pt>
                <c:pt idx="7633">
                  <c:v>54.283659306816382</c:v>
                </c:pt>
                <c:pt idx="7634">
                  <c:v>54.283898600914711</c:v>
                </c:pt>
                <c:pt idx="7635">
                  <c:v>54.284155852214489</c:v>
                </c:pt>
                <c:pt idx="7636">
                  <c:v>54.28534157372075</c:v>
                </c:pt>
                <c:pt idx="7637">
                  <c:v>54.285836695554067</c:v>
                </c:pt>
                <c:pt idx="7638">
                  <c:v>54.2874437428476</c:v>
                </c:pt>
                <c:pt idx="7639">
                  <c:v>54.288134938852259</c:v>
                </c:pt>
                <c:pt idx="7640">
                  <c:v>54.288585834221877</c:v>
                </c:pt>
                <c:pt idx="7641">
                  <c:v>54.288945391725569</c:v>
                </c:pt>
                <c:pt idx="7642">
                  <c:v>54.289110467551424</c:v>
                </c:pt>
                <c:pt idx="7643">
                  <c:v>54.289558950351761</c:v>
                </c:pt>
                <c:pt idx="7644">
                  <c:v>54.290924158929109</c:v>
                </c:pt>
                <c:pt idx="7645">
                  <c:v>54.291049275094714</c:v>
                </c:pt>
                <c:pt idx="7646">
                  <c:v>54.291069660661442</c:v>
                </c:pt>
                <c:pt idx="7647">
                  <c:v>54.291648715306053</c:v>
                </c:pt>
                <c:pt idx="7648">
                  <c:v>54.29211706355067</c:v>
                </c:pt>
                <c:pt idx="7649">
                  <c:v>54.292869672951205</c:v>
                </c:pt>
                <c:pt idx="7650">
                  <c:v>54.296302826975953</c:v>
                </c:pt>
                <c:pt idx="7651">
                  <c:v>54.297030804444717</c:v>
                </c:pt>
                <c:pt idx="7652">
                  <c:v>54.297834067072458</c:v>
                </c:pt>
                <c:pt idx="7653">
                  <c:v>54.297971333875466</c:v>
                </c:pt>
                <c:pt idx="7654">
                  <c:v>54.298356459511396</c:v>
                </c:pt>
                <c:pt idx="7655">
                  <c:v>54.299405305602399</c:v>
                </c:pt>
                <c:pt idx="7656">
                  <c:v>54.299488368944992</c:v>
                </c:pt>
                <c:pt idx="7657">
                  <c:v>54.300066413065679</c:v>
                </c:pt>
                <c:pt idx="7658">
                  <c:v>54.301534688286061</c:v>
                </c:pt>
                <c:pt idx="7659">
                  <c:v>54.3017836770332</c:v>
                </c:pt>
                <c:pt idx="7660">
                  <c:v>54.301991528579691</c:v>
                </c:pt>
                <c:pt idx="7661">
                  <c:v>54.302075817764575</c:v>
                </c:pt>
                <c:pt idx="7662">
                  <c:v>54.302759320737756</c:v>
                </c:pt>
                <c:pt idx="7663">
                  <c:v>54.302813579956783</c:v>
                </c:pt>
                <c:pt idx="7664">
                  <c:v>54.302886412817166</c:v>
                </c:pt>
                <c:pt idx="7665">
                  <c:v>54.305058672410198</c:v>
                </c:pt>
                <c:pt idx="7666">
                  <c:v>54.305480623171306</c:v>
                </c:pt>
                <c:pt idx="7667">
                  <c:v>54.305816090322935</c:v>
                </c:pt>
                <c:pt idx="7668">
                  <c:v>54.305889697098657</c:v>
                </c:pt>
                <c:pt idx="7669">
                  <c:v>54.306335979894143</c:v>
                </c:pt>
                <c:pt idx="7670">
                  <c:v>54.310264860688015</c:v>
                </c:pt>
                <c:pt idx="7671">
                  <c:v>54.311299610092952</c:v>
                </c:pt>
                <c:pt idx="7672">
                  <c:v>54.311492834812952</c:v>
                </c:pt>
                <c:pt idx="7673">
                  <c:v>54.311911082382878</c:v>
                </c:pt>
                <c:pt idx="7674">
                  <c:v>54.312193664552275</c:v>
                </c:pt>
                <c:pt idx="7675">
                  <c:v>54.31257291046775</c:v>
                </c:pt>
                <c:pt idx="7676">
                  <c:v>54.313229097969433</c:v>
                </c:pt>
                <c:pt idx="7677">
                  <c:v>54.314942956720294</c:v>
                </c:pt>
                <c:pt idx="7678">
                  <c:v>54.314960737185814</c:v>
                </c:pt>
                <c:pt idx="7679">
                  <c:v>54.316886446885</c:v>
                </c:pt>
                <c:pt idx="7680">
                  <c:v>54.316920155991681</c:v>
                </c:pt>
                <c:pt idx="7681">
                  <c:v>54.318136292762908</c:v>
                </c:pt>
                <c:pt idx="7682">
                  <c:v>54.318298937359707</c:v>
                </c:pt>
                <c:pt idx="7683">
                  <c:v>54.318495992218423</c:v>
                </c:pt>
                <c:pt idx="7684">
                  <c:v>54.318872253746186</c:v>
                </c:pt>
                <c:pt idx="7685">
                  <c:v>54.3197040217511</c:v>
                </c:pt>
                <c:pt idx="7686">
                  <c:v>54.319998811435191</c:v>
                </c:pt>
                <c:pt idx="7687">
                  <c:v>54.320329213624753</c:v>
                </c:pt>
                <c:pt idx="7688">
                  <c:v>54.320797218990386</c:v>
                </c:pt>
                <c:pt idx="7689">
                  <c:v>54.321930785461753</c:v>
                </c:pt>
                <c:pt idx="7690">
                  <c:v>54.322006905675423</c:v>
                </c:pt>
                <c:pt idx="7691">
                  <c:v>54.322378120076522</c:v>
                </c:pt>
                <c:pt idx="7692">
                  <c:v>54.322503132141655</c:v>
                </c:pt>
                <c:pt idx="7693">
                  <c:v>54.324433308470766</c:v>
                </c:pt>
                <c:pt idx="7694">
                  <c:v>54.324896318549129</c:v>
                </c:pt>
                <c:pt idx="7695">
                  <c:v>54.325241842502287</c:v>
                </c:pt>
                <c:pt idx="7696">
                  <c:v>54.325692262284726</c:v>
                </c:pt>
                <c:pt idx="7697">
                  <c:v>54.325714932374908</c:v>
                </c:pt>
                <c:pt idx="7698">
                  <c:v>54.325983439625396</c:v>
                </c:pt>
                <c:pt idx="7699">
                  <c:v>54.326229562220433</c:v>
                </c:pt>
                <c:pt idx="7700">
                  <c:v>54.326244362190643</c:v>
                </c:pt>
                <c:pt idx="7701">
                  <c:v>54.327075909621854</c:v>
                </c:pt>
                <c:pt idx="7702">
                  <c:v>54.32726338916185</c:v>
                </c:pt>
                <c:pt idx="7703">
                  <c:v>54.327390947929423</c:v>
                </c:pt>
                <c:pt idx="7704">
                  <c:v>54.328125235952875</c:v>
                </c:pt>
                <c:pt idx="7705">
                  <c:v>54.328534257050329</c:v>
                </c:pt>
                <c:pt idx="7706">
                  <c:v>54.329292738193246</c:v>
                </c:pt>
                <c:pt idx="7707">
                  <c:v>54.330441808087791</c:v>
                </c:pt>
                <c:pt idx="7708">
                  <c:v>54.330484524424321</c:v>
                </c:pt>
                <c:pt idx="7709">
                  <c:v>54.330755976560383</c:v>
                </c:pt>
                <c:pt idx="7710">
                  <c:v>54.330987244600948</c:v>
                </c:pt>
                <c:pt idx="7711">
                  <c:v>54.332423980016401</c:v>
                </c:pt>
                <c:pt idx="7712">
                  <c:v>54.332495705880582</c:v>
                </c:pt>
                <c:pt idx="7713">
                  <c:v>54.333019621969207</c:v>
                </c:pt>
                <c:pt idx="7714">
                  <c:v>54.333727039086163</c:v>
                </c:pt>
                <c:pt idx="7715">
                  <c:v>54.333738662802268</c:v>
                </c:pt>
                <c:pt idx="7716">
                  <c:v>54.333830884809316</c:v>
                </c:pt>
                <c:pt idx="7717">
                  <c:v>54.334993155607407</c:v>
                </c:pt>
                <c:pt idx="7718">
                  <c:v>54.335110985332264</c:v>
                </c:pt>
                <c:pt idx="7719">
                  <c:v>54.335228330149555</c:v>
                </c:pt>
                <c:pt idx="7720">
                  <c:v>54.338165373548279</c:v>
                </c:pt>
                <c:pt idx="7721">
                  <c:v>54.340133107284117</c:v>
                </c:pt>
                <c:pt idx="7722">
                  <c:v>54.340505696792647</c:v>
                </c:pt>
                <c:pt idx="7723">
                  <c:v>54.340991447323518</c:v>
                </c:pt>
                <c:pt idx="7724">
                  <c:v>54.342818018064207</c:v>
                </c:pt>
                <c:pt idx="7725">
                  <c:v>54.343073529117817</c:v>
                </c:pt>
                <c:pt idx="7726">
                  <c:v>54.34352630237526</c:v>
                </c:pt>
                <c:pt idx="7727">
                  <c:v>54.343586908838809</c:v>
                </c:pt>
                <c:pt idx="7728">
                  <c:v>54.344828569185992</c:v>
                </c:pt>
                <c:pt idx="7729">
                  <c:v>54.344859385037417</c:v>
                </c:pt>
                <c:pt idx="7730">
                  <c:v>54.347819348103499</c:v>
                </c:pt>
                <c:pt idx="7731">
                  <c:v>54.351451270243984</c:v>
                </c:pt>
                <c:pt idx="7732">
                  <c:v>54.353864616637537</c:v>
                </c:pt>
                <c:pt idx="7733">
                  <c:v>54.354195538647666</c:v>
                </c:pt>
                <c:pt idx="7734">
                  <c:v>54.354719188822465</c:v>
                </c:pt>
                <c:pt idx="7735">
                  <c:v>54.356359408389281</c:v>
                </c:pt>
                <c:pt idx="7736">
                  <c:v>54.356411672066216</c:v>
                </c:pt>
                <c:pt idx="7737">
                  <c:v>54.35697196654251</c:v>
                </c:pt>
                <c:pt idx="7738">
                  <c:v>54.357456987925794</c:v>
                </c:pt>
                <c:pt idx="7739">
                  <c:v>54.35791836737161</c:v>
                </c:pt>
                <c:pt idx="7740">
                  <c:v>54.358181747848121</c:v>
                </c:pt>
                <c:pt idx="7741">
                  <c:v>54.360739768021951</c:v>
                </c:pt>
                <c:pt idx="7742">
                  <c:v>54.360840151832441</c:v>
                </c:pt>
                <c:pt idx="7743">
                  <c:v>54.361591641428575</c:v>
                </c:pt>
                <c:pt idx="7744">
                  <c:v>54.362038702810388</c:v>
                </c:pt>
                <c:pt idx="7745">
                  <c:v>54.362356862573101</c:v>
                </c:pt>
                <c:pt idx="7746">
                  <c:v>54.363637153896811</c:v>
                </c:pt>
                <c:pt idx="7747">
                  <c:v>54.365980905540987</c:v>
                </c:pt>
                <c:pt idx="7748">
                  <c:v>54.366678410763122</c:v>
                </c:pt>
                <c:pt idx="7749">
                  <c:v>54.366731348337609</c:v>
                </c:pt>
                <c:pt idx="7750">
                  <c:v>54.367467872764635</c:v>
                </c:pt>
                <c:pt idx="7751">
                  <c:v>54.367831402155687</c:v>
                </c:pt>
                <c:pt idx="7752">
                  <c:v>54.369171332978681</c:v>
                </c:pt>
                <c:pt idx="7753">
                  <c:v>54.369951415848007</c:v>
                </c:pt>
                <c:pt idx="7754">
                  <c:v>54.370393219952611</c:v>
                </c:pt>
                <c:pt idx="7755">
                  <c:v>54.371634114190485</c:v>
                </c:pt>
                <c:pt idx="7756">
                  <c:v>54.372817205470724</c:v>
                </c:pt>
                <c:pt idx="7757">
                  <c:v>54.373177058965254</c:v>
                </c:pt>
                <c:pt idx="7758">
                  <c:v>54.374506082364405</c:v>
                </c:pt>
                <c:pt idx="7759">
                  <c:v>54.376145266148448</c:v>
                </c:pt>
                <c:pt idx="7760">
                  <c:v>54.376635070713611</c:v>
                </c:pt>
                <c:pt idx="7761">
                  <c:v>54.376908254643084</c:v>
                </c:pt>
                <c:pt idx="7762">
                  <c:v>54.377223795125005</c:v>
                </c:pt>
                <c:pt idx="7763">
                  <c:v>54.377241429610784</c:v>
                </c:pt>
                <c:pt idx="7764">
                  <c:v>54.377475169918178</c:v>
                </c:pt>
                <c:pt idx="7765">
                  <c:v>54.377924180765049</c:v>
                </c:pt>
                <c:pt idx="7766">
                  <c:v>54.378148893658313</c:v>
                </c:pt>
                <c:pt idx="7767">
                  <c:v>54.378158908356731</c:v>
                </c:pt>
                <c:pt idx="7768">
                  <c:v>54.378674129852946</c:v>
                </c:pt>
                <c:pt idx="7769">
                  <c:v>54.378919901961254</c:v>
                </c:pt>
                <c:pt idx="7770">
                  <c:v>54.379217048513887</c:v>
                </c:pt>
                <c:pt idx="7771">
                  <c:v>54.381216256874112</c:v>
                </c:pt>
                <c:pt idx="7772">
                  <c:v>54.381780808971094</c:v>
                </c:pt>
                <c:pt idx="7773">
                  <c:v>54.381967179426539</c:v>
                </c:pt>
                <c:pt idx="7774">
                  <c:v>54.383200306851712</c:v>
                </c:pt>
                <c:pt idx="7775">
                  <c:v>54.383744452514307</c:v>
                </c:pt>
                <c:pt idx="7776">
                  <c:v>54.384144067388227</c:v>
                </c:pt>
                <c:pt idx="7777">
                  <c:v>54.384730030631616</c:v>
                </c:pt>
                <c:pt idx="7778">
                  <c:v>54.38518727787082</c:v>
                </c:pt>
                <c:pt idx="7779">
                  <c:v>54.385781810015715</c:v>
                </c:pt>
                <c:pt idx="7780">
                  <c:v>54.386256422278628</c:v>
                </c:pt>
                <c:pt idx="7781">
                  <c:v>54.386793081404221</c:v>
                </c:pt>
                <c:pt idx="7782">
                  <c:v>54.386864938596617</c:v>
                </c:pt>
                <c:pt idx="7783">
                  <c:v>54.387108482947809</c:v>
                </c:pt>
                <c:pt idx="7784">
                  <c:v>54.387802500920309</c:v>
                </c:pt>
                <c:pt idx="7785">
                  <c:v>54.388440515804923</c:v>
                </c:pt>
                <c:pt idx="7786">
                  <c:v>54.388704063492838</c:v>
                </c:pt>
                <c:pt idx="7787">
                  <c:v>54.389940510804387</c:v>
                </c:pt>
                <c:pt idx="7788">
                  <c:v>54.390004872018757</c:v>
                </c:pt>
                <c:pt idx="7789">
                  <c:v>54.390313546077813</c:v>
                </c:pt>
                <c:pt idx="7790">
                  <c:v>54.390737319353086</c:v>
                </c:pt>
                <c:pt idx="7791">
                  <c:v>54.39080022410829</c:v>
                </c:pt>
                <c:pt idx="7792">
                  <c:v>54.390965959634869</c:v>
                </c:pt>
                <c:pt idx="7793">
                  <c:v>54.393137138127436</c:v>
                </c:pt>
                <c:pt idx="7794">
                  <c:v>54.393501131606733</c:v>
                </c:pt>
                <c:pt idx="7795">
                  <c:v>54.394653909556894</c:v>
                </c:pt>
                <c:pt idx="7796">
                  <c:v>54.394856355579371</c:v>
                </c:pt>
                <c:pt idx="7797">
                  <c:v>54.395081025812992</c:v>
                </c:pt>
                <c:pt idx="7798">
                  <c:v>54.395221554205094</c:v>
                </c:pt>
                <c:pt idx="7799">
                  <c:v>54.395873205463936</c:v>
                </c:pt>
                <c:pt idx="7800">
                  <c:v>54.396168131034919</c:v>
                </c:pt>
                <c:pt idx="7801">
                  <c:v>54.39626344433217</c:v>
                </c:pt>
                <c:pt idx="7802">
                  <c:v>54.396432027993441</c:v>
                </c:pt>
                <c:pt idx="7803">
                  <c:v>54.396911908336357</c:v>
                </c:pt>
                <c:pt idx="7804">
                  <c:v>54.397259841668436</c:v>
                </c:pt>
                <c:pt idx="7805">
                  <c:v>54.397601803295757</c:v>
                </c:pt>
                <c:pt idx="7806">
                  <c:v>54.397859661863507</c:v>
                </c:pt>
                <c:pt idx="7807">
                  <c:v>54.397965559339092</c:v>
                </c:pt>
                <c:pt idx="7808">
                  <c:v>54.398545743017095</c:v>
                </c:pt>
                <c:pt idx="7809">
                  <c:v>54.398766085406251</c:v>
                </c:pt>
                <c:pt idx="7810">
                  <c:v>54.398769782194499</c:v>
                </c:pt>
                <c:pt idx="7811">
                  <c:v>54.39952218301665</c:v>
                </c:pt>
                <c:pt idx="7812">
                  <c:v>54.399708006599639</c:v>
                </c:pt>
                <c:pt idx="7813">
                  <c:v>54.399995431655768</c:v>
                </c:pt>
                <c:pt idx="7814">
                  <c:v>54.400112705391564</c:v>
                </c:pt>
                <c:pt idx="7815">
                  <c:v>54.400358390371792</c:v>
                </c:pt>
                <c:pt idx="7816">
                  <c:v>54.400812083989528</c:v>
                </c:pt>
                <c:pt idx="7817">
                  <c:v>54.401275832293344</c:v>
                </c:pt>
                <c:pt idx="7818">
                  <c:v>54.401772398809584</c:v>
                </c:pt>
                <c:pt idx="7819">
                  <c:v>54.404405387531376</c:v>
                </c:pt>
                <c:pt idx="7820">
                  <c:v>54.404959283638199</c:v>
                </c:pt>
                <c:pt idx="7821">
                  <c:v>54.405220775817355</c:v>
                </c:pt>
                <c:pt idx="7822">
                  <c:v>54.405262791569861</c:v>
                </c:pt>
                <c:pt idx="7823">
                  <c:v>54.406197544378415</c:v>
                </c:pt>
                <c:pt idx="7824">
                  <c:v>54.407863007925769</c:v>
                </c:pt>
                <c:pt idx="7825">
                  <c:v>54.408147835058095</c:v>
                </c:pt>
                <c:pt idx="7826">
                  <c:v>54.408514558935373</c:v>
                </c:pt>
                <c:pt idx="7827">
                  <c:v>54.409361412541628</c:v>
                </c:pt>
                <c:pt idx="7828">
                  <c:v>54.409841608979917</c:v>
                </c:pt>
                <c:pt idx="7829">
                  <c:v>54.41101672884048</c:v>
                </c:pt>
                <c:pt idx="7830">
                  <c:v>54.412344259624298</c:v>
                </c:pt>
                <c:pt idx="7831">
                  <c:v>54.412525841499679</c:v>
                </c:pt>
                <c:pt idx="7832">
                  <c:v>54.413143195400956</c:v>
                </c:pt>
                <c:pt idx="7833">
                  <c:v>54.415307912636187</c:v>
                </c:pt>
                <c:pt idx="7834">
                  <c:v>54.415390976556843</c:v>
                </c:pt>
                <c:pt idx="7835">
                  <c:v>54.41623716706939</c:v>
                </c:pt>
                <c:pt idx="7836">
                  <c:v>54.416691251510358</c:v>
                </c:pt>
                <c:pt idx="7837">
                  <c:v>54.41734429225388</c:v>
                </c:pt>
                <c:pt idx="7838">
                  <c:v>54.417420153915437</c:v>
                </c:pt>
                <c:pt idx="7839">
                  <c:v>54.417635526206901</c:v>
                </c:pt>
                <c:pt idx="7840">
                  <c:v>54.418749952212067</c:v>
                </c:pt>
                <c:pt idx="7841">
                  <c:v>54.419656622156751</c:v>
                </c:pt>
                <c:pt idx="7842">
                  <c:v>54.42032159097387</c:v>
                </c:pt>
                <c:pt idx="7843">
                  <c:v>54.421877686125484</c:v>
                </c:pt>
                <c:pt idx="7844">
                  <c:v>54.421898701778503</c:v>
                </c:pt>
                <c:pt idx="7845">
                  <c:v>54.422069081873673</c:v>
                </c:pt>
                <c:pt idx="7846">
                  <c:v>54.422758092396741</c:v>
                </c:pt>
                <c:pt idx="7847">
                  <c:v>54.423174521940673</c:v>
                </c:pt>
                <c:pt idx="7848">
                  <c:v>54.424134420636186</c:v>
                </c:pt>
                <c:pt idx="7849">
                  <c:v>54.424574779482285</c:v>
                </c:pt>
                <c:pt idx="7850">
                  <c:v>54.424929496903012</c:v>
                </c:pt>
                <c:pt idx="7851">
                  <c:v>54.425272480239926</c:v>
                </c:pt>
                <c:pt idx="7852">
                  <c:v>54.425378851642982</c:v>
                </c:pt>
                <c:pt idx="7853">
                  <c:v>54.425522631038561</c:v>
                </c:pt>
                <c:pt idx="7854">
                  <c:v>54.425705523546817</c:v>
                </c:pt>
                <c:pt idx="7855">
                  <c:v>54.425826682810467</c:v>
                </c:pt>
                <c:pt idx="7856">
                  <c:v>54.425827524620857</c:v>
                </c:pt>
                <c:pt idx="7857">
                  <c:v>54.42604044087927</c:v>
                </c:pt>
                <c:pt idx="7858">
                  <c:v>54.427163456053336</c:v>
                </c:pt>
                <c:pt idx="7859">
                  <c:v>54.427417692135904</c:v>
                </c:pt>
                <c:pt idx="7860">
                  <c:v>54.427450149343954</c:v>
                </c:pt>
                <c:pt idx="7861">
                  <c:v>54.427924841244376</c:v>
                </c:pt>
                <c:pt idx="7862">
                  <c:v>54.428159911906647</c:v>
                </c:pt>
                <c:pt idx="7863">
                  <c:v>54.428721198326272</c:v>
                </c:pt>
                <c:pt idx="7864">
                  <c:v>54.429912376584753</c:v>
                </c:pt>
                <c:pt idx="7865">
                  <c:v>54.430792237233881</c:v>
                </c:pt>
                <c:pt idx="7866">
                  <c:v>54.431239600142312</c:v>
                </c:pt>
                <c:pt idx="7867">
                  <c:v>54.431592675431325</c:v>
                </c:pt>
                <c:pt idx="7868">
                  <c:v>54.432892954351267</c:v>
                </c:pt>
                <c:pt idx="7869">
                  <c:v>54.433298650632409</c:v>
                </c:pt>
                <c:pt idx="7870">
                  <c:v>54.433363365484183</c:v>
                </c:pt>
                <c:pt idx="7871">
                  <c:v>54.434645321881263</c:v>
                </c:pt>
                <c:pt idx="7872">
                  <c:v>54.435243437631975</c:v>
                </c:pt>
                <c:pt idx="7873">
                  <c:v>54.436491549411656</c:v>
                </c:pt>
                <c:pt idx="7874">
                  <c:v>54.436734114468862</c:v>
                </c:pt>
                <c:pt idx="7875">
                  <c:v>54.436747279416082</c:v>
                </c:pt>
                <c:pt idx="7876">
                  <c:v>54.437535714745508</c:v>
                </c:pt>
                <c:pt idx="7877">
                  <c:v>54.437728355468074</c:v>
                </c:pt>
                <c:pt idx="7878">
                  <c:v>54.439009867013233</c:v>
                </c:pt>
                <c:pt idx="7879">
                  <c:v>54.440047286856249</c:v>
                </c:pt>
                <c:pt idx="7880">
                  <c:v>54.440062191165154</c:v>
                </c:pt>
                <c:pt idx="7881">
                  <c:v>54.440092787674125</c:v>
                </c:pt>
                <c:pt idx="7882">
                  <c:v>54.440218200424084</c:v>
                </c:pt>
                <c:pt idx="7883">
                  <c:v>54.440261274149492</c:v>
                </c:pt>
                <c:pt idx="7884">
                  <c:v>54.440698341693476</c:v>
                </c:pt>
                <c:pt idx="7885">
                  <c:v>54.440975829203005</c:v>
                </c:pt>
                <c:pt idx="7886">
                  <c:v>54.441009232194595</c:v>
                </c:pt>
                <c:pt idx="7887">
                  <c:v>54.441409514705484</c:v>
                </c:pt>
                <c:pt idx="7888">
                  <c:v>54.441572496928671</c:v>
                </c:pt>
                <c:pt idx="7889">
                  <c:v>54.441690175943876</c:v>
                </c:pt>
                <c:pt idx="7890">
                  <c:v>54.441735674225363</c:v>
                </c:pt>
                <c:pt idx="7891">
                  <c:v>54.442001323510944</c:v>
                </c:pt>
                <c:pt idx="7892">
                  <c:v>54.442064963520728</c:v>
                </c:pt>
                <c:pt idx="7893">
                  <c:v>54.443031952650081</c:v>
                </c:pt>
                <c:pt idx="7894">
                  <c:v>54.444294552734121</c:v>
                </c:pt>
                <c:pt idx="7895">
                  <c:v>54.444759899408815</c:v>
                </c:pt>
                <c:pt idx="7896">
                  <c:v>54.445131254652658</c:v>
                </c:pt>
                <c:pt idx="7897">
                  <c:v>54.445593803420842</c:v>
                </c:pt>
                <c:pt idx="7898">
                  <c:v>54.446149853050919</c:v>
                </c:pt>
                <c:pt idx="7899">
                  <c:v>54.446189575767967</c:v>
                </c:pt>
                <c:pt idx="7900">
                  <c:v>54.446774637203944</c:v>
                </c:pt>
                <c:pt idx="7901">
                  <c:v>54.447805454855569</c:v>
                </c:pt>
                <c:pt idx="7902">
                  <c:v>54.448608128288569</c:v>
                </c:pt>
                <c:pt idx="7903">
                  <c:v>54.449674848762996</c:v>
                </c:pt>
                <c:pt idx="7904">
                  <c:v>54.451803673379835</c:v>
                </c:pt>
                <c:pt idx="7905">
                  <c:v>54.451805542388634</c:v>
                </c:pt>
                <c:pt idx="7906">
                  <c:v>54.452559517058518</c:v>
                </c:pt>
                <c:pt idx="7907">
                  <c:v>54.454137833748973</c:v>
                </c:pt>
                <c:pt idx="7908">
                  <c:v>54.454487712346733</c:v>
                </c:pt>
                <c:pt idx="7909">
                  <c:v>54.455097510057108</c:v>
                </c:pt>
                <c:pt idx="7910">
                  <c:v>54.455537663637301</c:v>
                </c:pt>
                <c:pt idx="7911">
                  <c:v>54.455948836822039</c:v>
                </c:pt>
                <c:pt idx="7912">
                  <c:v>54.459396600612635</c:v>
                </c:pt>
                <c:pt idx="7913">
                  <c:v>54.45987742719106</c:v>
                </c:pt>
                <c:pt idx="7914">
                  <c:v>54.460099875164694</c:v>
                </c:pt>
                <c:pt idx="7915">
                  <c:v>54.460108894312597</c:v>
                </c:pt>
                <c:pt idx="7916">
                  <c:v>54.461018153973036</c:v>
                </c:pt>
                <c:pt idx="7917">
                  <c:v>54.461976898802071</c:v>
                </c:pt>
                <c:pt idx="7918">
                  <c:v>54.462329733878313</c:v>
                </c:pt>
                <c:pt idx="7919">
                  <c:v>54.463320854779361</c:v>
                </c:pt>
                <c:pt idx="7920">
                  <c:v>54.464023486681349</c:v>
                </c:pt>
                <c:pt idx="7921">
                  <c:v>54.464434372914383</c:v>
                </c:pt>
                <c:pt idx="7922">
                  <c:v>54.465132656155575</c:v>
                </c:pt>
                <c:pt idx="7923">
                  <c:v>54.465203064339228</c:v>
                </c:pt>
                <c:pt idx="7924">
                  <c:v>54.465985520253376</c:v>
                </c:pt>
                <c:pt idx="7925">
                  <c:v>54.466055279528156</c:v>
                </c:pt>
                <c:pt idx="7926">
                  <c:v>54.467181529114725</c:v>
                </c:pt>
                <c:pt idx="7927">
                  <c:v>54.467359278655856</c:v>
                </c:pt>
                <c:pt idx="7928">
                  <c:v>54.468110969495399</c:v>
                </c:pt>
                <c:pt idx="7929">
                  <c:v>54.468672736630225</c:v>
                </c:pt>
                <c:pt idx="7930">
                  <c:v>54.469361691266485</c:v>
                </c:pt>
                <c:pt idx="7931">
                  <c:v>54.46994907754835</c:v>
                </c:pt>
                <c:pt idx="7932">
                  <c:v>54.470558511428912</c:v>
                </c:pt>
                <c:pt idx="7933">
                  <c:v>54.470862438504653</c:v>
                </c:pt>
                <c:pt idx="7934">
                  <c:v>54.472252505754767</c:v>
                </c:pt>
                <c:pt idx="7935">
                  <c:v>54.47330424422708</c:v>
                </c:pt>
                <c:pt idx="7936">
                  <c:v>54.473681067592821</c:v>
                </c:pt>
                <c:pt idx="7937">
                  <c:v>54.474210743234842</c:v>
                </c:pt>
                <c:pt idx="7938">
                  <c:v>54.474669007679772</c:v>
                </c:pt>
                <c:pt idx="7939">
                  <c:v>54.475301145466084</c:v>
                </c:pt>
                <c:pt idx="7940">
                  <c:v>54.47641790503927</c:v>
                </c:pt>
                <c:pt idx="7941">
                  <c:v>54.479604752880178</c:v>
                </c:pt>
                <c:pt idx="7942">
                  <c:v>54.480431602221451</c:v>
                </c:pt>
                <c:pt idx="7943">
                  <c:v>54.480571078958043</c:v>
                </c:pt>
                <c:pt idx="7944">
                  <c:v>54.480805770217387</c:v>
                </c:pt>
                <c:pt idx="7945">
                  <c:v>54.482230075819693</c:v>
                </c:pt>
                <c:pt idx="7946">
                  <c:v>54.482233699339162</c:v>
                </c:pt>
                <c:pt idx="7947">
                  <c:v>54.482494026363135</c:v>
                </c:pt>
                <c:pt idx="7948">
                  <c:v>54.48326256544663</c:v>
                </c:pt>
                <c:pt idx="7949">
                  <c:v>54.484219928073678</c:v>
                </c:pt>
                <c:pt idx="7950">
                  <c:v>54.484542441064129</c:v>
                </c:pt>
                <c:pt idx="7951">
                  <c:v>54.484828436265168</c:v>
                </c:pt>
                <c:pt idx="7952">
                  <c:v>54.48574954994794</c:v>
                </c:pt>
                <c:pt idx="7953">
                  <c:v>54.487292748596353</c:v>
                </c:pt>
                <c:pt idx="7954">
                  <c:v>54.487437824471108</c:v>
                </c:pt>
                <c:pt idx="7955">
                  <c:v>54.487487269328952</c:v>
                </c:pt>
                <c:pt idx="7956">
                  <c:v>54.489549576272864</c:v>
                </c:pt>
                <c:pt idx="7957">
                  <c:v>54.489785967114109</c:v>
                </c:pt>
                <c:pt idx="7958">
                  <c:v>54.490366299889672</c:v>
                </c:pt>
                <c:pt idx="7959">
                  <c:v>54.490530810542985</c:v>
                </c:pt>
                <c:pt idx="7960">
                  <c:v>54.491050940388128</c:v>
                </c:pt>
                <c:pt idx="7961">
                  <c:v>54.492042392272708</c:v>
                </c:pt>
                <c:pt idx="7962">
                  <c:v>54.492194428705218</c:v>
                </c:pt>
                <c:pt idx="7963">
                  <c:v>54.492621161247165</c:v>
                </c:pt>
                <c:pt idx="7964">
                  <c:v>54.492796747625185</c:v>
                </c:pt>
                <c:pt idx="7965">
                  <c:v>54.493463552130216</c:v>
                </c:pt>
                <c:pt idx="7966">
                  <c:v>54.493945246631924</c:v>
                </c:pt>
                <c:pt idx="7967">
                  <c:v>54.494861717565179</c:v>
                </c:pt>
                <c:pt idx="7968">
                  <c:v>54.498055226668058</c:v>
                </c:pt>
                <c:pt idx="7969">
                  <c:v>54.49871859801236</c:v>
                </c:pt>
                <c:pt idx="7970">
                  <c:v>54.501633676286396</c:v>
                </c:pt>
                <c:pt idx="7971">
                  <c:v>54.501920877706176</c:v>
                </c:pt>
                <c:pt idx="7972">
                  <c:v>54.502051206184916</c:v>
                </c:pt>
                <c:pt idx="7973">
                  <c:v>54.503979833773514</c:v>
                </c:pt>
                <c:pt idx="7974">
                  <c:v>54.505014362561361</c:v>
                </c:pt>
                <c:pt idx="7975">
                  <c:v>54.505035566802484</c:v>
                </c:pt>
                <c:pt idx="7976">
                  <c:v>54.506258430908709</c:v>
                </c:pt>
                <c:pt idx="7977">
                  <c:v>54.506330004777205</c:v>
                </c:pt>
                <c:pt idx="7978">
                  <c:v>54.50664538871974</c:v>
                </c:pt>
                <c:pt idx="7979">
                  <c:v>54.506828001656508</c:v>
                </c:pt>
                <c:pt idx="7980">
                  <c:v>54.507062491486487</c:v>
                </c:pt>
                <c:pt idx="7981">
                  <c:v>54.507486079161609</c:v>
                </c:pt>
                <c:pt idx="7982">
                  <c:v>54.507596140525713</c:v>
                </c:pt>
                <c:pt idx="7983">
                  <c:v>54.508906276124812</c:v>
                </c:pt>
                <c:pt idx="7984">
                  <c:v>54.5091437547268</c:v>
                </c:pt>
                <c:pt idx="7985">
                  <c:v>54.509572821630272</c:v>
                </c:pt>
                <c:pt idx="7986">
                  <c:v>54.511193407363528</c:v>
                </c:pt>
                <c:pt idx="7987">
                  <c:v>54.511338548419936</c:v>
                </c:pt>
                <c:pt idx="7988">
                  <c:v>54.511785013979065</c:v>
                </c:pt>
                <c:pt idx="7989">
                  <c:v>54.512075064146828</c:v>
                </c:pt>
                <c:pt idx="7990">
                  <c:v>54.51248144677794</c:v>
                </c:pt>
                <c:pt idx="7991">
                  <c:v>54.513926202232874</c:v>
                </c:pt>
                <c:pt idx="7992">
                  <c:v>54.514730428227132</c:v>
                </c:pt>
                <c:pt idx="7993">
                  <c:v>54.516287578194508</c:v>
                </c:pt>
                <c:pt idx="7994">
                  <c:v>54.517195872313337</c:v>
                </c:pt>
                <c:pt idx="7995">
                  <c:v>54.517378740541666</c:v>
                </c:pt>
                <c:pt idx="7996">
                  <c:v>54.518424557561694</c:v>
                </c:pt>
                <c:pt idx="7997">
                  <c:v>54.519071102352903</c:v>
                </c:pt>
                <c:pt idx="7998">
                  <c:v>54.520706597623146</c:v>
                </c:pt>
                <c:pt idx="7999">
                  <c:v>54.520772361638222</c:v>
                </c:pt>
                <c:pt idx="8000">
                  <c:v>54.520829254101635</c:v>
                </c:pt>
                <c:pt idx="8001">
                  <c:v>54.521729450499862</c:v>
                </c:pt>
                <c:pt idx="8002">
                  <c:v>54.523039111347529</c:v>
                </c:pt>
                <c:pt idx="8003">
                  <c:v>54.523417460438409</c:v>
                </c:pt>
                <c:pt idx="8004">
                  <c:v>54.524008559579165</c:v>
                </c:pt>
                <c:pt idx="8005">
                  <c:v>54.524300087964022</c:v>
                </c:pt>
                <c:pt idx="8006">
                  <c:v>54.524319265080301</c:v>
                </c:pt>
                <c:pt idx="8007">
                  <c:v>54.525007289296703</c:v>
                </c:pt>
                <c:pt idx="8008">
                  <c:v>54.525111905074617</c:v>
                </c:pt>
                <c:pt idx="8009">
                  <c:v>54.525685174320323</c:v>
                </c:pt>
                <c:pt idx="8010">
                  <c:v>54.528794824354613</c:v>
                </c:pt>
                <c:pt idx="8011">
                  <c:v>54.529524146791346</c:v>
                </c:pt>
                <c:pt idx="8012">
                  <c:v>54.531354237101539</c:v>
                </c:pt>
                <c:pt idx="8013">
                  <c:v>54.531902227339664</c:v>
                </c:pt>
                <c:pt idx="8014">
                  <c:v>54.532903208061313</c:v>
                </c:pt>
                <c:pt idx="8015">
                  <c:v>54.533693583658916</c:v>
                </c:pt>
                <c:pt idx="8016">
                  <c:v>54.534095385527372</c:v>
                </c:pt>
                <c:pt idx="8017">
                  <c:v>54.53433264336708</c:v>
                </c:pt>
                <c:pt idx="8018">
                  <c:v>54.535281836474347</c:v>
                </c:pt>
                <c:pt idx="8019">
                  <c:v>54.535935709405017</c:v>
                </c:pt>
                <c:pt idx="8020">
                  <c:v>54.537459235849383</c:v>
                </c:pt>
                <c:pt idx="8021">
                  <c:v>54.537651822414183</c:v>
                </c:pt>
                <c:pt idx="8022">
                  <c:v>54.537894961135322</c:v>
                </c:pt>
                <c:pt idx="8023">
                  <c:v>54.538285638942646</c:v>
                </c:pt>
                <c:pt idx="8024">
                  <c:v>54.540262596760499</c:v>
                </c:pt>
                <c:pt idx="8025">
                  <c:v>54.540886214305011</c:v>
                </c:pt>
                <c:pt idx="8026">
                  <c:v>54.541640365700907</c:v>
                </c:pt>
                <c:pt idx="8027">
                  <c:v>54.542925136428423</c:v>
                </c:pt>
                <c:pt idx="8028">
                  <c:v>54.543029668128966</c:v>
                </c:pt>
                <c:pt idx="8029">
                  <c:v>54.543841861214929</c:v>
                </c:pt>
                <c:pt idx="8030">
                  <c:v>54.545352009453545</c:v>
                </c:pt>
                <c:pt idx="8031">
                  <c:v>54.545800289767634</c:v>
                </c:pt>
                <c:pt idx="8032">
                  <c:v>54.54590679025177</c:v>
                </c:pt>
                <c:pt idx="8033">
                  <c:v>54.546300119461847</c:v>
                </c:pt>
                <c:pt idx="8034">
                  <c:v>54.546589603020095</c:v>
                </c:pt>
                <c:pt idx="8035">
                  <c:v>54.546943902494242</c:v>
                </c:pt>
                <c:pt idx="8036">
                  <c:v>54.54744819132894</c:v>
                </c:pt>
                <c:pt idx="8037">
                  <c:v>54.547581770521703</c:v>
                </c:pt>
                <c:pt idx="8038">
                  <c:v>54.547781019237348</c:v>
                </c:pt>
                <c:pt idx="8039">
                  <c:v>54.548561352753964</c:v>
                </c:pt>
                <c:pt idx="8040">
                  <c:v>54.548763329046487</c:v>
                </c:pt>
                <c:pt idx="8041">
                  <c:v>54.54883718451304</c:v>
                </c:pt>
                <c:pt idx="8042">
                  <c:v>54.550073521528596</c:v>
                </c:pt>
                <c:pt idx="8043">
                  <c:v>54.550743561164346</c:v>
                </c:pt>
                <c:pt idx="8044">
                  <c:v>54.551723293483136</c:v>
                </c:pt>
                <c:pt idx="8045">
                  <c:v>54.554212296513725</c:v>
                </c:pt>
                <c:pt idx="8046">
                  <c:v>54.555516838303191</c:v>
                </c:pt>
                <c:pt idx="8047">
                  <c:v>54.556222183056654</c:v>
                </c:pt>
                <c:pt idx="8048">
                  <c:v>54.55671739847535</c:v>
                </c:pt>
                <c:pt idx="8049">
                  <c:v>54.556819879263614</c:v>
                </c:pt>
                <c:pt idx="8050">
                  <c:v>54.558396992998638</c:v>
                </c:pt>
                <c:pt idx="8051">
                  <c:v>54.558454611659258</c:v>
                </c:pt>
                <c:pt idx="8052">
                  <c:v>54.560158045898469</c:v>
                </c:pt>
                <c:pt idx="8053">
                  <c:v>54.560639555324329</c:v>
                </c:pt>
                <c:pt idx="8054">
                  <c:v>54.560973703066715</c:v>
                </c:pt>
                <c:pt idx="8055">
                  <c:v>54.56158056016136</c:v>
                </c:pt>
                <c:pt idx="8056">
                  <c:v>54.562040500685391</c:v>
                </c:pt>
                <c:pt idx="8057">
                  <c:v>54.563180531235332</c:v>
                </c:pt>
                <c:pt idx="8058">
                  <c:v>54.563992150253199</c:v>
                </c:pt>
                <c:pt idx="8059">
                  <c:v>54.564055930149067</c:v>
                </c:pt>
                <c:pt idx="8060">
                  <c:v>54.564442031255098</c:v>
                </c:pt>
                <c:pt idx="8061">
                  <c:v>54.565280635155304</c:v>
                </c:pt>
                <c:pt idx="8062">
                  <c:v>54.565284863366387</c:v>
                </c:pt>
                <c:pt idx="8063">
                  <c:v>54.567059314378334</c:v>
                </c:pt>
                <c:pt idx="8064">
                  <c:v>54.568420831464024</c:v>
                </c:pt>
                <c:pt idx="8065">
                  <c:v>54.568539277577528</c:v>
                </c:pt>
                <c:pt idx="8066">
                  <c:v>54.570803941689839</c:v>
                </c:pt>
                <c:pt idx="8067">
                  <c:v>54.57113018948624</c:v>
                </c:pt>
                <c:pt idx="8068">
                  <c:v>54.571490928940065</c:v>
                </c:pt>
                <c:pt idx="8069">
                  <c:v>54.571728921433653</c:v>
                </c:pt>
                <c:pt idx="8070">
                  <c:v>54.572466579575554</c:v>
                </c:pt>
                <c:pt idx="8071">
                  <c:v>54.572697442864623</c:v>
                </c:pt>
                <c:pt idx="8072">
                  <c:v>54.573300184796707</c:v>
                </c:pt>
                <c:pt idx="8073">
                  <c:v>54.573719092562932</c:v>
                </c:pt>
                <c:pt idx="8074">
                  <c:v>54.573778403252128</c:v>
                </c:pt>
                <c:pt idx="8075">
                  <c:v>54.573813446788165</c:v>
                </c:pt>
                <c:pt idx="8076">
                  <c:v>54.574139653090903</c:v>
                </c:pt>
                <c:pt idx="8077">
                  <c:v>54.574844824661227</c:v>
                </c:pt>
                <c:pt idx="8078">
                  <c:v>54.57601078438725</c:v>
                </c:pt>
                <c:pt idx="8079">
                  <c:v>54.576829296811212</c:v>
                </c:pt>
                <c:pt idx="8080">
                  <c:v>54.577303157251407</c:v>
                </c:pt>
                <c:pt idx="8081">
                  <c:v>54.577992720964573</c:v>
                </c:pt>
                <c:pt idx="8082">
                  <c:v>54.578165104095817</c:v>
                </c:pt>
                <c:pt idx="8083">
                  <c:v>54.578218172672877</c:v>
                </c:pt>
                <c:pt idx="8084">
                  <c:v>54.578395701561107</c:v>
                </c:pt>
                <c:pt idx="8085">
                  <c:v>54.578568154820069</c:v>
                </c:pt>
                <c:pt idx="8086">
                  <c:v>54.580436550468605</c:v>
                </c:pt>
                <c:pt idx="8087">
                  <c:v>54.580684645113216</c:v>
                </c:pt>
                <c:pt idx="8088">
                  <c:v>54.581517065238103</c:v>
                </c:pt>
                <c:pt idx="8089">
                  <c:v>54.581751327105806</c:v>
                </c:pt>
                <c:pt idx="8090">
                  <c:v>54.582288334627997</c:v>
                </c:pt>
                <c:pt idx="8091">
                  <c:v>54.582360124852102</c:v>
                </c:pt>
                <c:pt idx="8092">
                  <c:v>54.583182733388774</c:v>
                </c:pt>
                <c:pt idx="8093">
                  <c:v>54.583378159985799</c:v>
                </c:pt>
                <c:pt idx="8094">
                  <c:v>54.58370492927628</c:v>
                </c:pt>
                <c:pt idx="8095">
                  <c:v>54.584019756924619</c:v>
                </c:pt>
                <c:pt idx="8096">
                  <c:v>54.584172911142815</c:v>
                </c:pt>
                <c:pt idx="8097">
                  <c:v>54.585451329780689</c:v>
                </c:pt>
                <c:pt idx="8098">
                  <c:v>54.585967179696098</c:v>
                </c:pt>
                <c:pt idx="8099">
                  <c:v>54.586564382121885</c:v>
                </c:pt>
                <c:pt idx="8100">
                  <c:v>54.587038121002031</c:v>
                </c:pt>
                <c:pt idx="8101">
                  <c:v>54.587267412948286</c:v>
                </c:pt>
                <c:pt idx="8102">
                  <c:v>54.591155909196452</c:v>
                </c:pt>
                <c:pt idx="8103">
                  <c:v>54.592362744563005</c:v>
                </c:pt>
                <c:pt idx="8104">
                  <c:v>54.59255018185403</c:v>
                </c:pt>
                <c:pt idx="8105">
                  <c:v>54.593130595090123</c:v>
                </c:pt>
                <c:pt idx="8106">
                  <c:v>54.594303358056663</c:v>
                </c:pt>
                <c:pt idx="8107">
                  <c:v>54.595490918798582</c:v>
                </c:pt>
                <c:pt idx="8108">
                  <c:v>54.595510700321753</c:v>
                </c:pt>
                <c:pt idx="8109">
                  <c:v>54.595609123116517</c:v>
                </c:pt>
                <c:pt idx="8110">
                  <c:v>54.595745629060175</c:v>
                </c:pt>
                <c:pt idx="8111">
                  <c:v>54.595859338415607</c:v>
                </c:pt>
                <c:pt idx="8112">
                  <c:v>54.596690698889923</c:v>
                </c:pt>
                <c:pt idx="8113">
                  <c:v>54.597120060994072</c:v>
                </c:pt>
                <c:pt idx="8114">
                  <c:v>54.597747335998598</c:v>
                </c:pt>
                <c:pt idx="8115">
                  <c:v>54.59812523922799</c:v>
                </c:pt>
                <c:pt idx="8116">
                  <c:v>54.598455104783362</c:v>
                </c:pt>
                <c:pt idx="8117">
                  <c:v>54.598519284722386</c:v>
                </c:pt>
                <c:pt idx="8118">
                  <c:v>54.600160248010347</c:v>
                </c:pt>
                <c:pt idx="8119">
                  <c:v>54.600669701254581</c:v>
                </c:pt>
                <c:pt idx="8120">
                  <c:v>54.600749957894493</c:v>
                </c:pt>
                <c:pt idx="8121">
                  <c:v>54.601063375965225</c:v>
                </c:pt>
                <c:pt idx="8122">
                  <c:v>54.601674895283438</c:v>
                </c:pt>
                <c:pt idx="8123">
                  <c:v>54.60275030533338</c:v>
                </c:pt>
                <c:pt idx="8124">
                  <c:v>54.603313683062126</c:v>
                </c:pt>
                <c:pt idx="8125">
                  <c:v>54.603337310068966</c:v>
                </c:pt>
                <c:pt idx="8126">
                  <c:v>54.603651172383394</c:v>
                </c:pt>
                <c:pt idx="8127">
                  <c:v>54.603994430129262</c:v>
                </c:pt>
                <c:pt idx="8128">
                  <c:v>54.604805706614187</c:v>
                </c:pt>
                <c:pt idx="8129">
                  <c:v>54.605588458192663</c:v>
                </c:pt>
                <c:pt idx="8130">
                  <c:v>54.606228682825495</c:v>
                </c:pt>
                <c:pt idx="8131">
                  <c:v>54.60661646380543</c:v>
                </c:pt>
                <c:pt idx="8132">
                  <c:v>54.606674058007883</c:v>
                </c:pt>
                <c:pt idx="8133">
                  <c:v>54.607215196853183</c:v>
                </c:pt>
                <c:pt idx="8134">
                  <c:v>54.607248737177947</c:v>
                </c:pt>
                <c:pt idx="8135">
                  <c:v>54.607608225660748</c:v>
                </c:pt>
                <c:pt idx="8136">
                  <c:v>54.608135297843717</c:v>
                </c:pt>
                <c:pt idx="8137">
                  <c:v>54.608868288738584</c:v>
                </c:pt>
                <c:pt idx="8138">
                  <c:v>54.612729831586307</c:v>
                </c:pt>
                <c:pt idx="8139">
                  <c:v>54.613839285749584</c:v>
                </c:pt>
                <c:pt idx="8140">
                  <c:v>54.614397284835661</c:v>
                </c:pt>
                <c:pt idx="8141">
                  <c:v>54.614895156143604</c:v>
                </c:pt>
                <c:pt idx="8142">
                  <c:v>54.614937547031793</c:v>
                </c:pt>
                <c:pt idx="8143">
                  <c:v>54.615084832847423</c:v>
                </c:pt>
                <c:pt idx="8144">
                  <c:v>54.615148593129057</c:v>
                </c:pt>
                <c:pt idx="8145">
                  <c:v>54.615243589629848</c:v>
                </c:pt>
                <c:pt idx="8146">
                  <c:v>54.615985547761497</c:v>
                </c:pt>
                <c:pt idx="8147">
                  <c:v>54.616337643159966</c:v>
                </c:pt>
                <c:pt idx="8148">
                  <c:v>54.618351451047303</c:v>
                </c:pt>
                <c:pt idx="8149">
                  <c:v>54.619752621570676</c:v>
                </c:pt>
                <c:pt idx="8150">
                  <c:v>54.619870613457927</c:v>
                </c:pt>
                <c:pt idx="8151">
                  <c:v>54.620179183926311</c:v>
                </c:pt>
                <c:pt idx="8152">
                  <c:v>54.620189746813978</c:v>
                </c:pt>
                <c:pt idx="8153">
                  <c:v>54.620721404021609</c:v>
                </c:pt>
                <c:pt idx="8154">
                  <c:v>54.621512478489343</c:v>
                </c:pt>
                <c:pt idx="8155">
                  <c:v>54.622349190694194</c:v>
                </c:pt>
                <c:pt idx="8156">
                  <c:v>54.6226798469324</c:v>
                </c:pt>
                <c:pt idx="8157">
                  <c:v>54.623188703694275</c:v>
                </c:pt>
                <c:pt idx="8158">
                  <c:v>54.623373693543556</c:v>
                </c:pt>
                <c:pt idx="8159">
                  <c:v>54.623535805036973</c:v>
                </c:pt>
                <c:pt idx="8160">
                  <c:v>54.623925134889632</c:v>
                </c:pt>
                <c:pt idx="8161">
                  <c:v>54.625651525959491</c:v>
                </c:pt>
                <c:pt idx="8162">
                  <c:v>54.627100585454478</c:v>
                </c:pt>
                <c:pt idx="8163">
                  <c:v>54.629059524831504</c:v>
                </c:pt>
                <c:pt idx="8164">
                  <c:v>54.629360978798651</c:v>
                </c:pt>
                <c:pt idx="8165">
                  <c:v>54.629484477045523</c:v>
                </c:pt>
                <c:pt idx="8166">
                  <c:v>54.62986334557305</c:v>
                </c:pt>
                <c:pt idx="8167">
                  <c:v>54.630356635460004</c:v>
                </c:pt>
                <c:pt idx="8168">
                  <c:v>54.63137674085597</c:v>
                </c:pt>
                <c:pt idx="8169">
                  <c:v>54.632100841025178</c:v>
                </c:pt>
                <c:pt idx="8170">
                  <c:v>54.632897368131751</c:v>
                </c:pt>
                <c:pt idx="8171">
                  <c:v>54.63340708593573</c:v>
                </c:pt>
                <c:pt idx="8172">
                  <c:v>54.634063925297575</c:v>
                </c:pt>
                <c:pt idx="8173">
                  <c:v>54.635209913192938</c:v>
                </c:pt>
                <c:pt idx="8174">
                  <c:v>54.635468861270226</c:v>
                </c:pt>
                <c:pt idx="8175">
                  <c:v>54.63838350543957</c:v>
                </c:pt>
                <c:pt idx="8176">
                  <c:v>54.638940340374667</c:v>
                </c:pt>
                <c:pt idx="8177">
                  <c:v>54.639088093799181</c:v>
                </c:pt>
                <c:pt idx="8178">
                  <c:v>54.639739416197351</c:v>
                </c:pt>
                <c:pt idx="8179">
                  <c:v>54.640316884201802</c:v>
                </c:pt>
                <c:pt idx="8180">
                  <c:v>54.64122879976658</c:v>
                </c:pt>
                <c:pt idx="8181">
                  <c:v>54.641926164734258</c:v>
                </c:pt>
                <c:pt idx="8182">
                  <c:v>54.642310268679708</c:v>
                </c:pt>
                <c:pt idx="8183">
                  <c:v>54.642960323854716</c:v>
                </c:pt>
                <c:pt idx="8184">
                  <c:v>54.643286447821943</c:v>
                </c:pt>
                <c:pt idx="8185">
                  <c:v>54.643612736096664</c:v>
                </c:pt>
                <c:pt idx="8186">
                  <c:v>54.644360972152505</c:v>
                </c:pt>
                <c:pt idx="8187">
                  <c:v>54.644552112740243</c:v>
                </c:pt>
                <c:pt idx="8188">
                  <c:v>54.645354036950287</c:v>
                </c:pt>
                <c:pt idx="8189">
                  <c:v>54.647129488095644</c:v>
                </c:pt>
                <c:pt idx="8190">
                  <c:v>54.647773060268605</c:v>
                </c:pt>
                <c:pt idx="8191">
                  <c:v>54.647983326636151</c:v>
                </c:pt>
                <c:pt idx="8192">
                  <c:v>54.648756752740184</c:v>
                </c:pt>
                <c:pt idx="8193">
                  <c:v>54.649842685894654</c:v>
                </c:pt>
                <c:pt idx="8194">
                  <c:v>54.649883867501977</c:v>
                </c:pt>
                <c:pt idx="8195">
                  <c:v>54.649940409107465</c:v>
                </c:pt>
                <c:pt idx="8196">
                  <c:v>54.650910764316549</c:v>
                </c:pt>
                <c:pt idx="8197">
                  <c:v>54.651266903927194</c:v>
                </c:pt>
                <c:pt idx="8198">
                  <c:v>54.651887427201778</c:v>
                </c:pt>
                <c:pt idx="8199">
                  <c:v>54.652737179832094</c:v>
                </c:pt>
                <c:pt idx="8200">
                  <c:v>54.653314549522861</c:v>
                </c:pt>
                <c:pt idx="8201">
                  <c:v>54.653438812918104</c:v>
                </c:pt>
                <c:pt idx="8202">
                  <c:v>54.653545320181102</c:v>
                </c:pt>
                <c:pt idx="8203">
                  <c:v>54.654711328439227</c:v>
                </c:pt>
                <c:pt idx="8204">
                  <c:v>54.654826941610899</c:v>
                </c:pt>
                <c:pt idx="8205">
                  <c:v>54.655731289333758</c:v>
                </c:pt>
                <c:pt idx="8206">
                  <c:v>54.655772802664863</c:v>
                </c:pt>
                <c:pt idx="8207">
                  <c:v>54.656541731785275</c:v>
                </c:pt>
                <c:pt idx="8208">
                  <c:v>54.657870642683221</c:v>
                </c:pt>
                <c:pt idx="8209">
                  <c:v>54.658140614710845</c:v>
                </c:pt>
                <c:pt idx="8210">
                  <c:v>54.658537455949791</c:v>
                </c:pt>
                <c:pt idx="8211">
                  <c:v>54.658707177877879</c:v>
                </c:pt>
                <c:pt idx="8212">
                  <c:v>54.659088010410606</c:v>
                </c:pt>
                <c:pt idx="8213">
                  <c:v>54.660725462252529</c:v>
                </c:pt>
                <c:pt idx="8214">
                  <c:v>54.661047753993863</c:v>
                </c:pt>
                <c:pt idx="8215">
                  <c:v>54.661331978849347</c:v>
                </c:pt>
                <c:pt idx="8216">
                  <c:v>54.662962321315888</c:v>
                </c:pt>
                <c:pt idx="8217">
                  <c:v>54.663108203768665</c:v>
                </c:pt>
                <c:pt idx="8218">
                  <c:v>54.664037781991574</c:v>
                </c:pt>
                <c:pt idx="8219">
                  <c:v>54.664108411257857</c:v>
                </c:pt>
                <c:pt idx="8220">
                  <c:v>54.664153564067156</c:v>
                </c:pt>
                <c:pt idx="8221">
                  <c:v>54.665231601830676</c:v>
                </c:pt>
                <c:pt idx="8222">
                  <c:v>54.665322380702364</c:v>
                </c:pt>
                <c:pt idx="8223">
                  <c:v>54.66617902473994</c:v>
                </c:pt>
                <c:pt idx="8224">
                  <c:v>54.66630835859543</c:v>
                </c:pt>
                <c:pt idx="8225">
                  <c:v>54.667264302114269</c:v>
                </c:pt>
                <c:pt idx="8226">
                  <c:v>54.667341679381138</c:v>
                </c:pt>
                <c:pt idx="8227">
                  <c:v>54.670408016132455</c:v>
                </c:pt>
                <c:pt idx="8228">
                  <c:v>54.670432331944504</c:v>
                </c:pt>
                <c:pt idx="8229">
                  <c:v>54.67216697868362</c:v>
                </c:pt>
                <c:pt idx="8230">
                  <c:v>54.67241392160242</c:v>
                </c:pt>
                <c:pt idx="8231">
                  <c:v>54.672416724527174</c:v>
                </c:pt>
                <c:pt idx="8232">
                  <c:v>54.672580808075963</c:v>
                </c:pt>
                <c:pt idx="8233">
                  <c:v>54.673267484655192</c:v>
                </c:pt>
                <c:pt idx="8234">
                  <c:v>54.673526367545598</c:v>
                </c:pt>
                <c:pt idx="8235">
                  <c:v>54.674004277942601</c:v>
                </c:pt>
                <c:pt idx="8236">
                  <c:v>54.674123622555271</c:v>
                </c:pt>
                <c:pt idx="8237">
                  <c:v>54.675225696291449</c:v>
                </c:pt>
                <c:pt idx="8238">
                  <c:v>54.676168697091953</c:v>
                </c:pt>
                <c:pt idx="8239">
                  <c:v>54.677733245896484</c:v>
                </c:pt>
                <c:pt idx="8240">
                  <c:v>54.678287513666383</c:v>
                </c:pt>
                <c:pt idx="8241">
                  <c:v>54.679222777966942</c:v>
                </c:pt>
                <c:pt idx="8242">
                  <c:v>54.679880594977504</c:v>
                </c:pt>
                <c:pt idx="8243">
                  <c:v>54.686091784238123</c:v>
                </c:pt>
                <c:pt idx="8244">
                  <c:v>54.687434813111643</c:v>
                </c:pt>
                <c:pt idx="8245">
                  <c:v>54.689481735658951</c:v>
                </c:pt>
                <c:pt idx="8246">
                  <c:v>54.690086764835307</c:v>
                </c:pt>
                <c:pt idx="8247">
                  <c:v>54.690290242883215</c:v>
                </c:pt>
                <c:pt idx="8248">
                  <c:v>54.690859016367909</c:v>
                </c:pt>
                <c:pt idx="8249">
                  <c:v>54.69100067148775</c:v>
                </c:pt>
                <c:pt idx="8250">
                  <c:v>54.695190713591032</c:v>
                </c:pt>
                <c:pt idx="8251">
                  <c:v>54.695197563092862</c:v>
                </c:pt>
                <c:pt idx="8252">
                  <c:v>54.696009044515044</c:v>
                </c:pt>
                <c:pt idx="8253">
                  <c:v>54.696124375648928</c:v>
                </c:pt>
                <c:pt idx="8254">
                  <c:v>54.696870909652283</c:v>
                </c:pt>
                <c:pt idx="8255">
                  <c:v>54.697018445388146</c:v>
                </c:pt>
                <c:pt idx="8256">
                  <c:v>54.697942219653129</c:v>
                </c:pt>
                <c:pt idx="8257">
                  <c:v>54.698485493230216</c:v>
                </c:pt>
                <c:pt idx="8258">
                  <c:v>54.699190416568875</c:v>
                </c:pt>
                <c:pt idx="8259">
                  <c:v>54.699598819438393</c:v>
                </c:pt>
                <c:pt idx="8260">
                  <c:v>54.699753467247476</c:v>
                </c:pt>
                <c:pt idx="8261">
                  <c:v>54.700053328988403</c:v>
                </c:pt>
                <c:pt idx="8262">
                  <c:v>54.701300214341551</c:v>
                </c:pt>
                <c:pt idx="8263">
                  <c:v>54.70209157218445</c:v>
                </c:pt>
                <c:pt idx="8264">
                  <c:v>54.703577194222504</c:v>
                </c:pt>
                <c:pt idx="8265">
                  <c:v>54.703763142973443</c:v>
                </c:pt>
                <c:pt idx="8266">
                  <c:v>54.703835435474574</c:v>
                </c:pt>
                <c:pt idx="8267">
                  <c:v>54.7055811397979</c:v>
                </c:pt>
                <c:pt idx="8268">
                  <c:v>54.706357396543325</c:v>
                </c:pt>
                <c:pt idx="8269">
                  <c:v>54.706571713247037</c:v>
                </c:pt>
                <c:pt idx="8270">
                  <c:v>54.706841509203336</c:v>
                </c:pt>
                <c:pt idx="8271">
                  <c:v>54.706895027750996</c:v>
                </c:pt>
                <c:pt idx="8272">
                  <c:v>54.707476641451592</c:v>
                </c:pt>
                <c:pt idx="8273">
                  <c:v>54.708232666175377</c:v>
                </c:pt>
                <c:pt idx="8274">
                  <c:v>54.710584511494197</c:v>
                </c:pt>
                <c:pt idx="8275">
                  <c:v>54.710992679947111</c:v>
                </c:pt>
                <c:pt idx="8276">
                  <c:v>54.711067896662477</c:v>
                </c:pt>
                <c:pt idx="8277">
                  <c:v>54.712015354508026</c:v>
                </c:pt>
                <c:pt idx="8278">
                  <c:v>54.713098414406481</c:v>
                </c:pt>
                <c:pt idx="8279">
                  <c:v>54.715384322756371</c:v>
                </c:pt>
                <c:pt idx="8280">
                  <c:v>54.716813691603349</c:v>
                </c:pt>
                <c:pt idx="8281">
                  <c:v>54.717326084656342</c:v>
                </c:pt>
                <c:pt idx="8282">
                  <c:v>54.717333932954233</c:v>
                </c:pt>
                <c:pt idx="8283">
                  <c:v>54.71735050689302</c:v>
                </c:pt>
                <c:pt idx="8284">
                  <c:v>54.717424104501703</c:v>
                </c:pt>
                <c:pt idx="8285">
                  <c:v>54.717571061481323</c:v>
                </c:pt>
                <c:pt idx="8286">
                  <c:v>54.718367597089809</c:v>
                </c:pt>
                <c:pt idx="8287">
                  <c:v>54.719303944006406</c:v>
                </c:pt>
                <c:pt idx="8288">
                  <c:v>54.719374328626976</c:v>
                </c:pt>
                <c:pt idx="8289">
                  <c:v>54.719458483729902</c:v>
                </c:pt>
                <c:pt idx="8290">
                  <c:v>54.719731813525044</c:v>
                </c:pt>
                <c:pt idx="8291">
                  <c:v>54.71991464772163</c:v>
                </c:pt>
                <c:pt idx="8292">
                  <c:v>54.720852441676406</c:v>
                </c:pt>
                <c:pt idx="8293">
                  <c:v>54.7226863465348</c:v>
                </c:pt>
                <c:pt idx="8294">
                  <c:v>54.724422955221463</c:v>
                </c:pt>
                <c:pt idx="8295">
                  <c:v>54.726215625147667</c:v>
                </c:pt>
                <c:pt idx="8296">
                  <c:v>54.726395172395463</c:v>
                </c:pt>
                <c:pt idx="8297">
                  <c:v>54.726602090597517</c:v>
                </c:pt>
                <c:pt idx="8298">
                  <c:v>54.727235592668897</c:v>
                </c:pt>
                <c:pt idx="8299">
                  <c:v>54.727471631052872</c:v>
                </c:pt>
                <c:pt idx="8300">
                  <c:v>54.729826021653537</c:v>
                </c:pt>
                <c:pt idx="8301">
                  <c:v>54.729979583167506</c:v>
                </c:pt>
                <c:pt idx="8302">
                  <c:v>54.730103675959278</c:v>
                </c:pt>
                <c:pt idx="8303">
                  <c:v>54.730728031174529</c:v>
                </c:pt>
                <c:pt idx="8304">
                  <c:v>54.731210960514247</c:v>
                </c:pt>
                <c:pt idx="8305">
                  <c:v>54.731545327916884</c:v>
                </c:pt>
                <c:pt idx="8306">
                  <c:v>54.732639419597021</c:v>
                </c:pt>
                <c:pt idx="8307">
                  <c:v>54.733486550706189</c:v>
                </c:pt>
                <c:pt idx="8308">
                  <c:v>54.733744226336825</c:v>
                </c:pt>
                <c:pt idx="8309">
                  <c:v>54.735220930945204</c:v>
                </c:pt>
                <c:pt idx="8310">
                  <c:v>54.735378914980998</c:v>
                </c:pt>
                <c:pt idx="8311">
                  <c:v>54.736512425924971</c:v>
                </c:pt>
                <c:pt idx="8312">
                  <c:v>54.736568587421019</c:v>
                </c:pt>
                <c:pt idx="8313">
                  <c:v>54.737818618103276</c:v>
                </c:pt>
                <c:pt idx="8314">
                  <c:v>54.738095415067541</c:v>
                </c:pt>
                <c:pt idx="8315">
                  <c:v>54.738179092359971</c:v>
                </c:pt>
                <c:pt idx="8316">
                  <c:v>54.73860300560861</c:v>
                </c:pt>
                <c:pt idx="8317">
                  <c:v>54.738767102427566</c:v>
                </c:pt>
                <c:pt idx="8318">
                  <c:v>54.740266842022827</c:v>
                </c:pt>
                <c:pt idx="8319">
                  <c:v>54.74028945908556</c:v>
                </c:pt>
                <c:pt idx="8320">
                  <c:v>54.741661648339637</c:v>
                </c:pt>
                <c:pt idx="8321">
                  <c:v>54.741777571189395</c:v>
                </c:pt>
                <c:pt idx="8322">
                  <c:v>54.743172270793949</c:v>
                </c:pt>
                <c:pt idx="8323">
                  <c:v>54.74363375632597</c:v>
                </c:pt>
                <c:pt idx="8324">
                  <c:v>54.74423644215274</c:v>
                </c:pt>
                <c:pt idx="8325">
                  <c:v>54.744630027532551</c:v>
                </c:pt>
                <c:pt idx="8326">
                  <c:v>54.745092623649825</c:v>
                </c:pt>
                <c:pt idx="8327">
                  <c:v>54.745344059382532</c:v>
                </c:pt>
                <c:pt idx="8328">
                  <c:v>54.745831718046801</c:v>
                </c:pt>
                <c:pt idx="8329">
                  <c:v>54.74596266499475</c:v>
                </c:pt>
                <c:pt idx="8330">
                  <c:v>54.746110948186804</c:v>
                </c:pt>
                <c:pt idx="8331">
                  <c:v>54.747071869787348</c:v>
                </c:pt>
                <c:pt idx="8332">
                  <c:v>54.748016672339908</c:v>
                </c:pt>
                <c:pt idx="8333">
                  <c:v>54.748140766715515</c:v>
                </c:pt>
                <c:pt idx="8334">
                  <c:v>54.749320911701112</c:v>
                </c:pt>
                <c:pt idx="8335">
                  <c:v>54.74943238062675</c:v>
                </c:pt>
                <c:pt idx="8336">
                  <c:v>54.749718088352132</c:v>
                </c:pt>
                <c:pt idx="8337">
                  <c:v>54.750807240479304</c:v>
                </c:pt>
                <c:pt idx="8338">
                  <c:v>54.751860025977834</c:v>
                </c:pt>
                <c:pt idx="8339">
                  <c:v>54.753376925274679</c:v>
                </c:pt>
                <c:pt idx="8340">
                  <c:v>54.753774702352558</c:v>
                </c:pt>
                <c:pt idx="8341">
                  <c:v>54.754424232527498</c:v>
                </c:pt>
                <c:pt idx="8342">
                  <c:v>54.754996951269348</c:v>
                </c:pt>
                <c:pt idx="8343">
                  <c:v>54.755155311133926</c:v>
                </c:pt>
                <c:pt idx="8344">
                  <c:v>54.756070614798716</c:v>
                </c:pt>
                <c:pt idx="8345">
                  <c:v>54.756092587904881</c:v>
                </c:pt>
                <c:pt idx="8346">
                  <c:v>54.756388427185101</c:v>
                </c:pt>
                <c:pt idx="8347">
                  <c:v>54.756891917463342</c:v>
                </c:pt>
                <c:pt idx="8348">
                  <c:v>54.757778081783307</c:v>
                </c:pt>
                <c:pt idx="8349">
                  <c:v>54.759935730314083</c:v>
                </c:pt>
                <c:pt idx="8350">
                  <c:v>54.760095354492861</c:v>
                </c:pt>
                <c:pt idx="8351">
                  <c:v>54.761154150042046</c:v>
                </c:pt>
                <c:pt idx="8352">
                  <c:v>54.761484679924159</c:v>
                </c:pt>
                <c:pt idx="8353">
                  <c:v>54.761625884425769</c:v>
                </c:pt>
                <c:pt idx="8354">
                  <c:v>54.762943107335381</c:v>
                </c:pt>
                <c:pt idx="8355">
                  <c:v>54.763829248113893</c:v>
                </c:pt>
                <c:pt idx="8356">
                  <c:v>54.764044166872992</c:v>
                </c:pt>
                <c:pt idx="8357">
                  <c:v>54.764454226623911</c:v>
                </c:pt>
                <c:pt idx="8358">
                  <c:v>54.765168198200506</c:v>
                </c:pt>
                <c:pt idx="8359">
                  <c:v>54.767298308746405</c:v>
                </c:pt>
                <c:pt idx="8360">
                  <c:v>54.767984730644109</c:v>
                </c:pt>
                <c:pt idx="8361">
                  <c:v>54.769291450630959</c:v>
                </c:pt>
                <c:pt idx="8362">
                  <c:v>54.769545430066096</c:v>
                </c:pt>
                <c:pt idx="8363">
                  <c:v>54.769747848534664</c:v>
                </c:pt>
                <c:pt idx="8364">
                  <c:v>54.770950920483671</c:v>
                </c:pt>
                <c:pt idx="8365">
                  <c:v>54.771467579425781</c:v>
                </c:pt>
                <c:pt idx="8366">
                  <c:v>54.772055403306361</c:v>
                </c:pt>
                <c:pt idx="8367">
                  <c:v>54.773269647410665</c:v>
                </c:pt>
                <c:pt idx="8368">
                  <c:v>54.77408087621339</c:v>
                </c:pt>
                <c:pt idx="8369">
                  <c:v>54.774364942363199</c:v>
                </c:pt>
                <c:pt idx="8370">
                  <c:v>54.77450835945784</c:v>
                </c:pt>
                <c:pt idx="8371">
                  <c:v>54.774816861784018</c:v>
                </c:pt>
                <c:pt idx="8372">
                  <c:v>54.775329173467142</c:v>
                </c:pt>
                <c:pt idx="8373">
                  <c:v>54.775716090372654</c:v>
                </c:pt>
                <c:pt idx="8374">
                  <c:v>54.777757573399391</c:v>
                </c:pt>
                <c:pt idx="8375">
                  <c:v>54.778302071888163</c:v>
                </c:pt>
                <c:pt idx="8376">
                  <c:v>54.778391848825649</c:v>
                </c:pt>
                <c:pt idx="8377">
                  <c:v>54.778910419607776</c:v>
                </c:pt>
                <c:pt idx="8378">
                  <c:v>54.77937480041917</c:v>
                </c:pt>
                <c:pt idx="8379">
                  <c:v>54.779943943100662</c:v>
                </c:pt>
                <c:pt idx="8380">
                  <c:v>54.780760124953112</c:v>
                </c:pt>
                <c:pt idx="8381">
                  <c:v>54.781070310294453</c:v>
                </c:pt>
                <c:pt idx="8382">
                  <c:v>54.78120708074308</c:v>
                </c:pt>
                <c:pt idx="8383">
                  <c:v>54.781249838537526</c:v>
                </c:pt>
                <c:pt idx="8384">
                  <c:v>54.781852501950631</c:v>
                </c:pt>
                <c:pt idx="8385">
                  <c:v>54.783808722560849</c:v>
                </c:pt>
                <c:pt idx="8386">
                  <c:v>54.784003277550923</c:v>
                </c:pt>
                <c:pt idx="8387">
                  <c:v>54.784908595129032</c:v>
                </c:pt>
                <c:pt idx="8388">
                  <c:v>54.785335970007104</c:v>
                </c:pt>
                <c:pt idx="8389">
                  <c:v>54.787181763441602</c:v>
                </c:pt>
                <c:pt idx="8390">
                  <c:v>54.78739394916834</c:v>
                </c:pt>
                <c:pt idx="8391">
                  <c:v>54.787728937085497</c:v>
                </c:pt>
                <c:pt idx="8392">
                  <c:v>54.788445426590506</c:v>
                </c:pt>
                <c:pt idx="8393">
                  <c:v>54.788542875169085</c:v>
                </c:pt>
                <c:pt idx="8394">
                  <c:v>54.789895753474603</c:v>
                </c:pt>
                <c:pt idx="8395">
                  <c:v>54.790732510381645</c:v>
                </c:pt>
                <c:pt idx="8396">
                  <c:v>54.791083253699121</c:v>
                </c:pt>
                <c:pt idx="8397">
                  <c:v>54.791200130421323</c:v>
                </c:pt>
                <c:pt idx="8398">
                  <c:v>54.791263193828449</c:v>
                </c:pt>
                <c:pt idx="8399">
                  <c:v>54.791603661261654</c:v>
                </c:pt>
                <c:pt idx="8400">
                  <c:v>54.793318071567803</c:v>
                </c:pt>
                <c:pt idx="8401">
                  <c:v>54.794352015382493</c:v>
                </c:pt>
                <c:pt idx="8402">
                  <c:v>54.795063849673205</c:v>
                </c:pt>
                <c:pt idx="8403">
                  <c:v>54.796405370022335</c:v>
                </c:pt>
                <c:pt idx="8404">
                  <c:v>54.79656502841997</c:v>
                </c:pt>
                <c:pt idx="8405">
                  <c:v>54.796626642904492</c:v>
                </c:pt>
                <c:pt idx="8406">
                  <c:v>54.796779683175707</c:v>
                </c:pt>
                <c:pt idx="8407">
                  <c:v>54.797637704532605</c:v>
                </c:pt>
                <c:pt idx="8408">
                  <c:v>54.799957620647604</c:v>
                </c:pt>
                <c:pt idx="8409">
                  <c:v>54.80004972287032</c:v>
                </c:pt>
                <c:pt idx="8410">
                  <c:v>54.800709353132298</c:v>
                </c:pt>
                <c:pt idx="8411">
                  <c:v>54.801167936926007</c:v>
                </c:pt>
                <c:pt idx="8412">
                  <c:v>54.801696645814467</c:v>
                </c:pt>
                <c:pt idx="8413">
                  <c:v>54.801990918964236</c:v>
                </c:pt>
                <c:pt idx="8414">
                  <c:v>54.802411995696602</c:v>
                </c:pt>
                <c:pt idx="8415">
                  <c:v>54.802538155477308</c:v>
                </c:pt>
                <c:pt idx="8416">
                  <c:v>54.802923110416657</c:v>
                </c:pt>
                <c:pt idx="8417">
                  <c:v>54.803416129574821</c:v>
                </c:pt>
                <c:pt idx="8418">
                  <c:v>54.803706852473397</c:v>
                </c:pt>
                <c:pt idx="8419">
                  <c:v>54.803843592324469</c:v>
                </c:pt>
                <c:pt idx="8420">
                  <c:v>54.804886654095824</c:v>
                </c:pt>
                <c:pt idx="8421">
                  <c:v>54.806228421755158</c:v>
                </c:pt>
                <c:pt idx="8422">
                  <c:v>54.806379516131294</c:v>
                </c:pt>
                <c:pt idx="8423">
                  <c:v>54.806954099445441</c:v>
                </c:pt>
                <c:pt idx="8424">
                  <c:v>54.807075356716666</c:v>
                </c:pt>
                <c:pt idx="8425">
                  <c:v>54.807525020284309</c:v>
                </c:pt>
                <c:pt idx="8426">
                  <c:v>54.808468770286645</c:v>
                </c:pt>
                <c:pt idx="8427">
                  <c:v>54.810507707346154</c:v>
                </c:pt>
                <c:pt idx="8428">
                  <c:v>54.810892538692599</c:v>
                </c:pt>
                <c:pt idx="8429">
                  <c:v>54.813619775758752</c:v>
                </c:pt>
                <c:pt idx="8430">
                  <c:v>54.813782456092333</c:v>
                </c:pt>
                <c:pt idx="8431">
                  <c:v>54.814171116543712</c:v>
                </c:pt>
                <c:pt idx="8432">
                  <c:v>54.814777476307022</c:v>
                </c:pt>
                <c:pt idx="8433">
                  <c:v>54.814971685704833</c:v>
                </c:pt>
                <c:pt idx="8434">
                  <c:v>54.815132555613353</c:v>
                </c:pt>
                <c:pt idx="8435">
                  <c:v>54.816400130086087</c:v>
                </c:pt>
                <c:pt idx="8436">
                  <c:v>54.816562578652558</c:v>
                </c:pt>
                <c:pt idx="8437">
                  <c:v>54.817084481114222</c:v>
                </c:pt>
                <c:pt idx="8438">
                  <c:v>54.818289181766723</c:v>
                </c:pt>
                <c:pt idx="8439">
                  <c:v>54.818766076110386</c:v>
                </c:pt>
                <c:pt idx="8440">
                  <c:v>54.818773455055151</c:v>
                </c:pt>
                <c:pt idx="8441">
                  <c:v>54.818914084864794</c:v>
                </c:pt>
                <c:pt idx="8442">
                  <c:v>54.819479794594244</c:v>
                </c:pt>
                <c:pt idx="8443">
                  <c:v>54.820593275169699</c:v>
                </c:pt>
                <c:pt idx="8444">
                  <c:v>54.820725652357993</c:v>
                </c:pt>
                <c:pt idx="8445">
                  <c:v>54.822480746291987</c:v>
                </c:pt>
                <c:pt idx="8446">
                  <c:v>54.824533015792774</c:v>
                </c:pt>
                <c:pt idx="8447">
                  <c:v>54.826417635750133</c:v>
                </c:pt>
                <c:pt idx="8448">
                  <c:v>54.82855983325716</c:v>
                </c:pt>
                <c:pt idx="8449">
                  <c:v>54.8302502344986</c:v>
                </c:pt>
                <c:pt idx="8450">
                  <c:v>54.831581598324675</c:v>
                </c:pt>
                <c:pt idx="8451">
                  <c:v>54.831904906343702</c:v>
                </c:pt>
                <c:pt idx="8452">
                  <c:v>54.832366192357952</c:v>
                </c:pt>
                <c:pt idx="8453">
                  <c:v>54.832797230469701</c:v>
                </c:pt>
                <c:pt idx="8454">
                  <c:v>54.83429445640256</c:v>
                </c:pt>
                <c:pt idx="8455">
                  <c:v>54.834731119781893</c:v>
                </c:pt>
                <c:pt idx="8456">
                  <c:v>54.834748450476873</c:v>
                </c:pt>
                <c:pt idx="8457">
                  <c:v>54.835411705452479</c:v>
                </c:pt>
                <c:pt idx="8458">
                  <c:v>54.836348393433958</c:v>
                </c:pt>
                <c:pt idx="8459">
                  <c:v>54.836736730718776</c:v>
                </c:pt>
                <c:pt idx="8460">
                  <c:v>54.836855165842863</c:v>
                </c:pt>
                <c:pt idx="8461">
                  <c:v>54.83687199252271</c:v>
                </c:pt>
                <c:pt idx="8462">
                  <c:v>54.837407709046289</c:v>
                </c:pt>
                <c:pt idx="8463">
                  <c:v>54.837723395954946</c:v>
                </c:pt>
                <c:pt idx="8464">
                  <c:v>54.837903479378753</c:v>
                </c:pt>
                <c:pt idx="8465">
                  <c:v>54.83843561293326</c:v>
                </c:pt>
                <c:pt idx="8466">
                  <c:v>54.838838737925244</c:v>
                </c:pt>
                <c:pt idx="8467">
                  <c:v>54.839406736816343</c:v>
                </c:pt>
                <c:pt idx="8468">
                  <c:v>54.840343454022424</c:v>
                </c:pt>
                <c:pt idx="8469">
                  <c:v>54.840552645979173</c:v>
                </c:pt>
                <c:pt idx="8470">
                  <c:v>54.840740666586782</c:v>
                </c:pt>
                <c:pt idx="8471">
                  <c:v>54.841023680990013</c:v>
                </c:pt>
                <c:pt idx="8472">
                  <c:v>54.841539164462731</c:v>
                </c:pt>
                <c:pt idx="8473">
                  <c:v>54.841539511284012</c:v>
                </c:pt>
                <c:pt idx="8474">
                  <c:v>54.842068240567237</c:v>
                </c:pt>
                <c:pt idx="8475">
                  <c:v>54.843453976062484</c:v>
                </c:pt>
                <c:pt idx="8476">
                  <c:v>54.844638615776603</c:v>
                </c:pt>
                <c:pt idx="8477">
                  <c:v>54.84480536913253</c:v>
                </c:pt>
                <c:pt idx="8478">
                  <c:v>54.845573482671895</c:v>
                </c:pt>
                <c:pt idx="8479">
                  <c:v>54.846093345485365</c:v>
                </c:pt>
                <c:pt idx="8480">
                  <c:v>54.846464482839664</c:v>
                </c:pt>
                <c:pt idx="8481">
                  <c:v>54.848992333673159</c:v>
                </c:pt>
                <c:pt idx="8482">
                  <c:v>54.85014238561174</c:v>
                </c:pt>
                <c:pt idx="8483">
                  <c:v>54.850472736454506</c:v>
                </c:pt>
                <c:pt idx="8484">
                  <c:v>54.850492609517588</c:v>
                </c:pt>
                <c:pt idx="8485">
                  <c:v>54.850953275382665</c:v>
                </c:pt>
                <c:pt idx="8486">
                  <c:v>54.851499905999347</c:v>
                </c:pt>
                <c:pt idx="8487">
                  <c:v>54.851706289004753</c:v>
                </c:pt>
                <c:pt idx="8488">
                  <c:v>54.852200114210923</c:v>
                </c:pt>
                <c:pt idx="8489">
                  <c:v>54.853067706156125</c:v>
                </c:pt>
                <c:pt idx="8490">
                  <c:v>54.853425531322735</c:v>
                </c:pt>
                <c:pt idx="8491">
                  <c:v>54.853486902942237</c:v>
                </c:pt>
                <c:pt idx="8492">
                  <c:v>54.854227329452428</c:v>
                </c:pt>
                <c:pt idx="8493">
                  <c:v>54.854300978664995</c:v>
                </c:pt>
                <c:pt idx="8494">
                  <c:v>54.854972373644323</c:v>
                </c:pt>
                <c:pt idx="8495">
                  <c:v>54.855137273772634</c:v>
                </c:pt>
                <c:pt idx="8496">
                  <c:v>54.855208269607019</c:v>
                </c:pt>
                <c:pt idx="8497">
                  <c:v>54.857056255641737</c:v>
                </c:pt>
                <c:pt idx="8498">
                  <c:v>54.858437236628596</c:v>
                </c:pt>
                <c:pt idx="8499">
                  <c:v>54.858976384749667</c:v>
                </c:pt>
                <c:pt idx="8500">
                  <c:v>54.859864217443224</c:v>
                </c:pt>
                <c:pt idx="8501">
                  <c:v>54.860234486315939</c:v>
                </c:pt>
                <c:pt idx="8502">
                  <c:v>54.860280316430355</c:v>
                </c:pt>
                <c:pt idx="8503">
                  <c:v>54.860384038343533</c:v>
                </c:pt>
                <c:pt idx="8504">
                  <c:v>54.861170823846905</c:v>
                </c:pt>
                <c:pt idx="8505">
                  <c:v>54.861366258501917</c:v>
                </c:pt>
                <c:pt idx="8506">
                  <c:v>54.864949525603258</c:v>
                </c:pt>
                <c:pt idx="8507">
                  <c:v>54.865026957634527</c:v>
                </c:pt>
                <c:pt idx="8508">
                  <c:v>54.866141023610837</c:v>
                </c:pt>
                <c:pt idx="8509">
                  <c:v>54.866246608120321</c:v>
                </c:pt>
                <c:pt idx="8510">
                  <c:v>54.866435703774393</c:v>
                </c:pt>
                <c:pt idx="8511">
                  <c:v>54.86668626848153</c:v>
                </c:pt>
                <c:pt idx="8512">
                  <c:v>54.866876688070064</c:v>
                </c:pt>
                <c:pt idx="8513">
                  <c:v>54.86692126633821</c:v>
                </c:pt>
                <c:pt idx="8514">
                  <c:v>54.86781406998152</c:v>
                </c:pt>
                <c:pt idx="8515">
                  <c:v>54.869504386138864</c:v>
                </c:pt>
                <c:pt idx="8516">
                  <c:v>54.869943911884249</c:v>
                </c:pt>
                <c:pt idx="8517">
                  <c:v>54.869960729550989</c:v>
                </c:pt>
                <c:pt idx="8518">
                  <c:v>54.871083388707746</c:v>
                </c:pt>
                <c:pt idx="8519">
                  <c:v>54.871673528494256</c:v>
                </c:pt>
                <c:pt idx="8520">
                  <c:v>54.87194700144498</c:v>
                </c:pt>
                <c:pt idx="8521">
                  <c:v>54.87203904702271</c:v>
                </c:pt>
                <c:pt idx="8522">
                  <c:v>54.872221741541836</c:v>
                </c:pt>
                <c:pt idx="8523">
                  <c:v>54.872477087607734</c:v>
                </c:pt>
                <c:pt idx="8524">
                  <c:v>54.873267687449001</c:v>
                </c:pt>
                <c:pt idx="8525">
                  <c:v>54.87371555163913</c:v>
                </c:pt>
                <c:pt idx="8526">
                  <c:v>54.873790900196433</c:v>
                </c:pt>
                <c:pt idx="8527">
                  <c:v>54.874029766974381</c:v>
                </c:pt>
                <c:pt idx="8528">
                  <c:v>54.87684796017259</c:v>
                </c:pt>
                <c:pt idx="8529">
                  <c:v>54.877406988774212</c:v>
                </c:pt>
                <c:pt idx="8530">
                  <c:v>54.87766344301987</c:v>
                </c:pt>
                <c:pt idx="8531">
                  <c:v>54.877946207841816</c:v>
                </c:pt>
                <c:pt idx="8532">
                  <c:v>54.879855649852864</c:v>
                </c:pt>
                <c:pt idx="8533">
                  <c:v>54.880070473354223</c:v>
                </c:pt>
                <c:pt idx="8534">
                  <c:v>54.881011763251784</c:v>
                </c:pt>
                <c:pt idx="8535">
                  <c:v>54.8810456414516</c:v>
                </c:pt>
                <c:pt idx="8536">
                  <c:v>54.882637222683272</c:v>
                </c:pt>
                <c:pt idx="8537">
                  <c:v>54.883542860814863</c:v>
                </c:pt>
                <c:pt idx="8538">
                  <c:v>54.884461578843869</c:v>
                </c:pt>
                <c:pt idx="8539">
                  <c:v>54.88515438453463</c:v>
                </c:pt>
                <c:pt idx="8540">
                  <c:v>54.886595279088958</c:v>
                </c:pt>
                <c:pt idx="8541">
                  <c:v>54.886600496373958</c:v>
                </c:pt>
                <c:pt idx="8542">
                  <c:v>54.886981518499347</c:v>
                </c:pt>
                <c:pt idx="8543">
                  <c:v>54.887071930556971</c:v>
                </c:pt>
                <c:pt idx="8544">
                  <c:v>54.889340527785109</c:v>
                </c:pt>
                <c:pt idx="8545">
                  <c:v>54.889811141137592</c:v>
                </c:pt>
                <c:pt idx="8546">
                  <c:v>54.890046197286992</c:v>
                </c:pt>
                <c:pt idx="8547">
                  <c:v>54.89139320378024</c:v>
                </c:pt>
                <c:pt idx="8548">
                  <c:v>54.891633944900185</c:v>
                </c:pt>
                <c:pt idx="8549">
                  <c:v>54.891864021145494</c:v>
                </c:pt>
                <c:pt idx="8550">
                  <c:v>54.89219587079419</c:v>
                </c:pt>
                <c:pt idx="8551">
                  <c:v>54.892427672177</c:v>
                </c:pt>
                <c:pt idx="8552">
                  <c:v>54.892693319358784</c:v>
                </c:pt>
                <c:pt idx="8553">
                  <c:v>54.89269843696902</c:v>
                </c:pt>
                <c:pt idx="8554">
                  <c:v>54.892715494547758</c:v>
                </c:pt>
                <c:pt idx="8555">
                  <c:v>54.893178162183517</c:v>
                </c:pt>
                <c:pt idx="8556">
                  <c:v>54.896509214169427</c:v>
                </c:pt>
                <c:pt idx="8557">
                  <c:v>54.8968920014361</c:v>
                </c:pt>
                <c:pt idx="8558">
                  <c:v>54.89713269950343</c:v>
                </c:pt>
                <c:pt idx="8559">
                  <c:v>54.897877060243346</c:v>
                </c:pt>
                <c:pt idx="8560">
                  <c:v>54.898336154474947</c:v>
                </c:pt>
                <c:pt idx="8561">
                  <c:v>54.899353898830938</c:v>
                </c:pt>
                <c:pt idx="8562">
                  <c:v>54.899555832694332</c:v>
                </c:pt>
                <c:pt idx="8563">
                  <c:v>54.899937324156099</c:v>
                </c:pt>
                <c:pt idx="8564">
                  <c:v>54.899998219460997</c:v>
                </c:pt>
                <c:pt idx="8565">
                  <c:v>54.900370856684567</c:v>
                </c:pt>
                <c:pt idx="8566">
                  <c:v>54.90093459986165</c:v>
                </c:pt>
                <c:pt idx="8567">
                  <c:v>54.90157619944803</c:v>
                </c:pt>
                <c:pt idx="8568">
                  <c:v>54.902024088936571</c:v>
                </c:pt>
                <c:pt idx="8569">
                  <c:v>54.902207054996602</c:v>
                </c:pt>
                <c:pt idx="8570">
                  <c:v>54.902911532705112</c:v>
                </c:pt>
                <c:pt idx="8571">
                  <c:v>54.903919288542724</c:v>
                </c:pt>
                <c:pt idx="8572">
                  <c:v>54.904217013289035</c:v>
                </c:pt>
                <c:pt idx="8573">
                  <c:v>54.904497650062744</c:v>
                </c:pt>
                <c:pt idx="8574">
                  <c:v>54.904542471151046</c:v>
                </c:pt>
                <c:pt idx="8575">
                  <c:v>54.904988687245989</c:v>
                </c:pt>
                <c:pt idx="8576">
                  <c:v>54.906084209108876</c:v>
                </c:pt>
                <c:pt idx="8577">
                  <c:v>54.907136008363643</c:v>
                </c:pt>
                <c:pt idx="8578">
                  <c:v>54.907530291124957</c:v>
                </c:pt>
                <c:pt idx="8579">
                  <c:v>54.907636289576963</c:v>
                </c:pt>
                <c:pt idx="8580">
                  <c:v>54.908131001917255</c:v>
                </c:pt>
                <c:pt idx="8581">
                  <c:v>54.90844463412737</c:v>
                </c:pt>
                <c:pt idx="8582">
                  <c:v>54.908524342825572</c:v>
                </c:pt>
                <c:pt idx="8583">
                  <c:v>54.909590695742693</c:v>
                </c:pt>
                <c:pt idx="8584">
                  <c:v>54.913661036454506</c:v>
                </c:pt>
                <c:pt idx="8585">
                  <c:v>54.913921010143149</c:v>
                </c:pt>
                <c:pt idx="8586">
                  <c:v>54.915152613708827</c:v>
                </c:pt>
                <c:pt idx="8587">
                  <c:v>54.917891723658087</c:v>
                </c:pt>
                <c:pt idx="8588">
                  <c:v>54.918441822028228</c:v>
                </c:pt>
                <c:pt idx="8589">
                  <c:v>54.9186173828028</c:v>
                </c:pt>
                <c:pt idx="8590">
                  <c:v>54.918882936699646</c:v>
                </c:pt>
                <c:pt idx="8591">
                  <c:v>54.919688585546304</c:v>
                </c:pt>
                <c:pt idx="8592">
                  <c:v>54.919976851057712</c:v>
                </c:pt>
                <c:pt idx="8593">
                  <c:v>54.920343990108869</c:v>
                </c:pt>
                <c:pt idx="8594">
                  <c:v>54.920438075514816</c:v>
                </c:pt>
                <c:pt idx="8595">
                  <c:v>54.922499610268147</c:v>
                </c:pt>
                <c:pt idx="8596">
                  <c:v>54.922701333663035</c:v>
                </c:pt>
                <c:pt idx="8597">
                  <c:v>54.923056304378264</c:v>
                </c:pt>
                <c:pt idx="8598">
                  <c:v>54.923245484365836</c:v>
                </c:pt>
                <c:pt idx="8599">
                  <c:v>54.923645300115837</c:v>
                </c:pt>
                <c:pt idx="8600">
                  <c:v>54.923737520211638</c:v>
                </c:pt>
                <c:pt idx="8601">
                  <c:v>54.923932000944724</c:v>
                </c:pt>
                <c:pt idx="8602">
                  <c:v>54.92465892988799</c:v>
                </c:pt>
                <c:pt idx="8603">
                  <c:v>54.927847972561544</c:v>
                </c:pt>
                <c:pt idx="8604">
                  <c:v>54.928192185842406</c:v>
                </c:pt>
                <c:pt idx="8605">
                  <c:v>54.928558653969958</c:v>
                </c:pt>
                <c:pt idx="8606">
                  <c:v>54.929191818495269</c:v>
                </c:pt>
                <c:pt idx="8607">
                  <c:v>54.929404269669504</c:v>
                </c:pt>
                <c:pt idx="8608">
                  <c:v>54.929745813883052</c:v>
                </c:pt>
                <c:pt idx="8609">
                  <c:v>54.930610361046114</c:v>
                </c:pt>
                <c:pt idx="8610">
                  <c:v>54.931229897453917</c:v>
                </c:pt>
                <c:pt idx="8611">
                  <c:v>54.931764152530114</c:v>
                </c:pt>
                <c:pt idx="8612">
                  <c:v>54.931884266690034</c:v>
                </c:pt>
                <c:pt idx="8613">
                  <c:v>54.932707410398109</c:v>
                </c:pt>
                <c:pt idx="8614">
                  <c:v>54.932728188589095</c:v>
                </c:pt>
                <c:pt idx="8615">
                  <c:v>54.933421701952916</c:v>
                </c:pt>
                <c:pt idx="8616">
                  <c:v>54.934155761171773</c:v>
                </c:pt>
                <c:pt idx="8617">
                  <c:v>54.934558352430017</c:v>
                </c:pt>
                <c:pt idx="8618">
                  <c:v>54.935228926597887</c:v>
                </c:pt>
                <c:pt idx="8619">
                  <c:v>54.936102396119175</c:v>
                </c:pt>
                <c:pt idx="8620">
                  <c:v>54.93756677711977</c:v>
                </c:pt>
                <c:pt idx="8621">
                  <c:v>54.941371884931634</c:v>
                </c:pt>
                <c:pt idx="8622">
                  <c:v>54.941763225971812</c:v>
                </c:pt>
                <c:pt idx="8623">
                  <c:v>54.944209576986658</c:v>
                </c:pt>
                <c:pt idx="8624">
                  <c:v>54.945176266733924</c:v>
                </c:pt>
                <c:pt idx="8625">
                  <c:v>54.947891466272793</c:v>
                </c:pt>
                <c:pt idx="8626">
                  <c:v>54.947916126035395</c:v>
                </c:pt>
                <c:pt idx="8627">
                  <c:v>54.949269732697609</c:v>
                </c:pt>
                <c:pt idx="8628">
                  <c:v>54.951211408031256</c:v>
                </c:pt>
                <c:pt idx="8629">
                  <c:v>54.951265121506793</c:v>
                </c:pt>
                <c:pt idx="8630">
                  <c:v>54.951755220949806</c:v>
                </c:pt>
                <c:pt idx="8631">
                  <c:v>54.952883368047324</c:v>
                </c:pt>
                <c:pt idx="8632">
                  <c:v>54.953069284133171</c:v>
                </c:pt>
                <c:pt idx="8633">
                  <c:v>54.95495174256655</c:v>
                </c:pt>
                <c:pt idx="8634">
                  <c:v>54.955117581775355</c:v>
                </c:pt>
                <c:pt idx="8635">
                  <c:v>54.955597193113796</c:v>
                </c:pt>
                <c:pt idx="8636">
                  <c:v>54.956036023644607</c:v>
                </c:pt>
                <c:pt idx="8637">
                  <c:v>54.957007701342775</c:v>
                </c:pt>
                <c:pt idx="8638">
                  <c:v>54.957373681805706</c:v>
                </c:pt>
                <c:pt idx="8639">
                  <c:v>54.957659874163561</c:v>
                </c:pt>
                <c:pt idx="8640">
                  <c:v>54.958235690119722</c:v>
                </c:pt>
                <c:pt idx="8641">
                  <c:v>54.958759675277321</c:v>
                </c:pt>
                <c:pt idx="8642">
                  <c:v>54.962048094114401</c:v>
                </c:pt>
                <c:pt idx="8643">
                  <c:v>54.962901833781991</c:v>
                </c:pt>
                <c:pt idx="8644">
                  <c:v>54.964839198925212</c:v>
                </c:pt>
                <c:pt idx="8645">
                  <c:v>54.965058562518756</c:v>
                </c:pt>
                <c:pt idx="8646">
                  <c:v>54.965804531687212</c:v>
                </c:pt>
                <c:pt idx="8647">
                  <c:v>54.966058406448397</c:v>
                </c:pt>
                <c:pt idx="8648">
                  <c:v>54.966130171477147</c:v>
                </c:pt>
                <c:pt idx="8649">
                  <c:v>54.969049199184717</c:v>
                </c:pt>
                <c:pt idx="8650">
                  <c:v>54.969197405356489</c:v>
                </c:pt>
                <c:pt idx="8651">
                  <c:v>54.969944751714856</c:v>
                </c:pt>
                <c:pt idx="8652">
                  <c:v>54.970557359999901</c:v>
                </c:pt>
                <c:pt idx="8653">
                  <c:v>54.970569737608585</c:v>
                </c:pt>
                <c:pt idx="8654">
                  <c:v>54.970941908751975</c:v>
                </c:pt>
                <c:pt idx="8655">
                  <c:v>54.971069825783815</c:v>
                </c:pt>
                <c:pt idx="8656">
                  <c:v>54.972839931415578</c:v>
                </c:pt>
                <c:pt idx="8657">
                  <c:v>54.976569350606376</c:v>
                </c:pt>
                <c:pt idx="8658">
                  <c:v>54.977198015086557</c:v>
                </c:pt>
                <c:pt idx="8659">
                  <c:v>54.977308663774586</c:v>
                </c:pt>
                <c:pt idx="8660">
                  <c:v>54.977614604498335</c:v>
                </c:pt>
                <c:pt idx="8661">
                  <c:v>54.977651246331121</c:v>
                </c:pt>
                <c:pt idx="8662">
                  <c:v>54.977668618895855</c:v>
                </c:pt>
                <c:pt idx="8663">
                  <c:v>54.978138755911282</c:v>
                </c:pt>
                <c:pt idx="8664">
                  <c:v>54.979675493403157</c:v>
                </c:pt>
                <c:pt idx="8665">
                  <c:v>54.980350274432951</c:v>
                </c:pt>
                <c:pt idx="8666">
                  <c:v>54.980456569099509</c:v>
                </c:pt>
                <c:pt idx="8667">
                  <c:v>54.981973064760282</c:v>
                </c:pt>
                <c:pt idx="8668">
                  <c:v>54.982676482949024</c:v>
                </c:pt>
                <c:pt idx="8669">
                  <c:v>54.982823413221098</c:v>
                </c:pt>
                <c:pt idx="8670">
                  <c:v>54.982876252716302</c:v>
                </c:pt>
                <c:pt idx="8671">
                  <c:v>54.983362756116549</c:v>
                </c:pt>
                <c:pt idx="8672">
                  <c:v>54.983417063740816</c:v>
                </c:pt>
                <c:pt idx="8673">
                  <c:v>54.984381659597126</c:v>
                </c:pt>
                <c:pt idx="8674">
                  <c:v>54.984927964412272</c:v>
                </c:pt>
                <c:pt idx="8675">
                  <c:v>54.985332506069582</c:v>
                </c:pt>
                <c:pt idx="8676">
                  <c:v>54.985971419226111</c:v>
                </c:pt>
                <c:pt idx="8677">
                  <c:v>54.9860624733629</c:v>
                </c:pt>
                <c:pt idx="8678">
                  <c:v>54.986218657488344</c:v>
                </c:pt>
                <c:pt idx="8679">
                  <c:v>54.986938016310425</c:v>
                </c:pt>
                <c:pt idx="8680">
                  <c:v>54.987687997400791</c:v>
                </c:pt>
                <c:pt idx="8681">
                  <c:v>54.988436634190712</c:v>
                </c:pt>
                <c:pt idx="8682">
                  <c:v>54.988496413610989</c:v>
                </c:pt>
                <c:pt idx="8683">
                  <c:v>54.988982588562365</c:v>
                </c:pt>
                <c:pt idx="8684">
                  <c:v>54.989061922863016</c:v>
                </c:pt>
                <c:pt idx="8685">
                  <c:v>54.989631274787982</c:v>
                </c:pt>
                <c:pt idx="8686">
                  <c:v>54.989977290607769</c:v>
                </c:pt>
                <c:pt idx="8687">
                  <c:v>54.990186016307355</c:v>
                </c:pt>
                <c:pt idx="8688">
                  <c:v>54.990268619544921</c:v>
                </c:pt>
                <c:pt idx="8689">
                  <c:v>54.990619121788669</c:v>
                </c:pt>
                <c:pt idx="8690">
                  <c:v>54.991345017502347</c:v>
                </c:pt>
                <c:pt idx="8691">
                  <c:v>54.991962317788712</c:v>
                </c:pt>
                <c:pt idx="8692">
                  <c:v>54.99224095863984</c:v>
                </c:pt>
                <c:pt idx="8693">
                  <c:v>54.994193498482161</c:v>
                </c:pt>
                <c:pt idx="8694">
                  <c:v>54.994509672846092</c:v>
                </c:pt>
                <c:pt idx="8695">
                  <c:v>54.994775369323911</c:v>
                </c:pt>
                <c:pt idx="8696">
                  <c:v>54.995153765795934</c:v>
                </c:pt>
                <c:pt idx="8697">
                  <c:v>54.995181075289103</c:v>
                </c:pt>
                <c:pt idx="8698">
                  <c:v>54.995580217215476</c:v>
                </c:pt>
                <c:pt idx="8699">
                  <c:v>54.995875231553434</c:v>
                </c:pt>
                <c:pt idx="8700">
                  <c:v>54.996510381647404</c:v>
                </c:pt>
                <c:pt idx="8701">
                  <c:v>54.996551046813266</c:v>
                </c:pt>
                <c:pt idx="8702">
                  <c:v>54.996746933028376</c:v>
                </c:pt>
                <c:pt idx="8703">
                  <c:v>54.997066190985265</c:v>
                </c:pt>
                <c:pt idx="8704">
                  <c:v>54.997280549235164</c:v>
                </c:pt>
                <c:pt idx="8705">
                  <c:v>54.997684579668714</c:v>
                </c:pt>
                <c:pt idx="8706">
                  <c:v>54.998110683089791</c:v>
                </c:pt>
                <c:pt idx="8707">
                  <c:v>54.999257957052379</c:v>
                </c:pt>
                <c:pt idx="8708">
                  <c:v>55.001295058006271</c:v>
                </c:pt>
                <c:pt idx="8709">
                  <c:v>55.0022913947749</c:v>
                </c:pt>
                <c:pt idx="8710">
                  <c:v>55.002729189804207</c:v>
                </c:pt>
                <c:pt idx="8711">
                  <c:v>55.003534796781537</c:v>
                </c:pt>
                <c:pt idx="8712">
                  <c:v>55.004713969771458</c:v>
                </c:pt>
                <c:pt idx="8713">
                  <c:v>55.005275042136589</c:v>
                </c:pt>
                <c:pt idx="8714">
                  <c:v>55.005396165645394</c:v>
                </c:pt>
                <c:pt idx="8715">
                  <c:v>55.006153728405351</c:v>
                </c:pt>
                <c:pt idx="8716">
                  <c:v>55.006156982053199</c:v>
                </c:pt>
                <c:pt idx="8717">
                  <c:v>55.008688630788221</c:v>
                </c:pt>
                <c:pt idx="8718">
                  <c:v>55.00925874925921</c:v>
                </c:pt>
                <c:pt idx="8719">
                  <c:v>55.009906947593187</c:v>
                </c:pt>
                <c:pt idx="8720">
                  <c:v>55.009913210011398</c:v>
                </c:pt>
                <c:pt idx="8721">
                  <c:v>55.009964660000044</c:v>
                </c:pt>
                <c:pt idx="8722">
                  <c:v>55.011227883307555</c:v>
                </c:pt>
                <c:pt idx="8723">
                  <c:v>55.012053783420633</c:v>
                </c:pt>
                <c:pt idx="8724">
                  <c:v>55.012355970034392</c:v>
                </c:pt>
                <c:pt idx="8725">
                  <c:v>55.013350578681248</c:v>
                </c:pt>
                <c:pt idx="8726">
                  <c:v>55.013963826224078</c:v>
                </c:pt>
                <c:pt idx="8727">
                  <c:v>55.015692877070315</c:v>
                </c:pt>
                <c:pt idx="8728">
                  <c:v>55.016803424268197</c:v>
                </c:pt>
                <c:pt idx="8729">
                  <c:v>55.016978328650232</c:v>
                </c:pt>
                <c:pt idx="8730">
                  <c:v>55.017180058264643</c:v>
                </c:pt>
                <c:pt idx="8731">
                  <c:v>55.017319927272602</c:v>
                </c:pt>
                <c:pt idx="8732">
                  <c:v>55.01864070019537</c:v>
                </c:pt>
                <c:pt idx="8733">
                  <c:v>55.019416323722517</c:v>
                </c:pt>
                <c:pt idx="8734">
                  <c:v>55.020376279593954</c:v>
                </c:pt>
                <c:pt idx="8735">
                  <c:v>55.021592640945336</c:v>
                </c:pt>
                <c:pt idx="8736">
                  <c:v>55.021647657114464</c:v>
                </c:pt>
                <c:pt idx="8737">
                  <c:v>55.023715368602559</c:v>
                </c:pt>
                <c:pt idx="8738">
                  <c:v>55.024336396887108</c:v>
                </c:pt>
                <c:pt idx="8739">
                  <c:v>55.025050826112434</c:v>
                </c:pt>
                <c:pt idx="8740">
                  <c:v>55.025316868107573</c:v>
                </c:pt>
                <c:pt idx="8741">
                  <c:v>55.026057411276106</c:v>
                </c:pt>
                <c:pt idx="8742">
                  <c:v>55.026716980221352</c:v>
                </c:pt>
                <c:pt idx="8743">
                  <c:v>55.026913386090335</c:v>
                </c:pt>
                <c:pt idx="8744">
                  <c:v>55.026914111014065</c:v>
                </c:pt>
                <c:pt idx="8745">
                  <c:v>55.027850669278138</c:v>
                </c:pt>
                <c:pt idx="8746">
                  <c:v>55.028643244256642</c:v>
                </c:pt>
                <c:pt idx="8747">
                  <c:v>55.029571608800417</c:v>
                </c:pt>
                <c:pt idx="8748">
                  <c:v>55.029820246666873</c:v>
                </c:pt>
                <c:pt idx="8749">
                  <c:v>55.029933528883987</c:v>
                </c:pt>
                <c:pt idx="8750">
                  <c:v>55.030081708186266</c:v>
                </c:pt>
                <c:pt idx="8751">
                  <c:v>55.031183043165939</c:v>
                </c:pt>
                <c:pt idx="8752">
                  <c:v>55.031775685916976</c:v>
                </c:pt>
                <c:pt idx="8753">
                  <c:v>55.031836042465279</c:v>
                </c:pt>
                <c:pt idx="8754">
                  <c:v>55.0333988523263</c:v>
                </c:pt>
                <c:pt idx="8755">
                  <c:v>55.033889428548058</c:v>
                </c:pt>
                <c:pt idx="8756">
                  <c:v>55.034175052472207</c:v>
                </c:pt>
                <c:pt idx="8757">
                  <c:v>55.034219541639338</c:v>
                </c:pt>
                <c:pt idx="8758">
                  <c:v>55.034704106441701</c:v>
                </c:pt>
                <c:pt idx="8759">
                  <c:v>55.035203834281027</c:v>
                </c:pt>
                <c:pt idx="8760">
                  <c:v>55.035306244531306</c:v>
                </c:pt>
                <c:pt idx="8761">
                  <c:v>55.036491218116204</c:v>
                </c:pt>
                <c:pt idx="8762">
                  <c:v>55.037151518586576</c:v>
                </c:pt>
                <c:pt idx="8763">
                  <c:v>55.037717760996458</c:v>
                </c:pt>
                <c:pt idx="8764">
                  <c:v>55.037907237292565</c:v>
                </c:pt>
                <c:pt idx="8765">
                  <c:v>55.038604999317968</c:v>
                </c:pt>
                <c:pt idx="8766">
                  <c:v>55.038820993048503</c:v>
                </c:pt>
                <c:pt idx="8767">
                  <c:v>55.039467537809962</c:v>
                </c:pt>
                <c:pt idx="8768">
                  <c:v>55.039926375003155</c:v>
                </c:pt>
                <c:pt idx="8769">
                  <c:v>55.040907694108419</c:v>
                </c:pt>
                <c:pt idx="8770">
                  <c:v>55.04117412384366</c:v>
                </c:pt>
                <c:pt idx="8771">
                  <c:v>55.041456893816303</c:v>
                </c:pt>
                <c:pt idx="8772">
                  <c:v>55.041965665983618</c:v>
                </c:pt>
                <c:pt idx="8773">
                  <c:v>55.042406162131627</c:v>
                </c:pt>
                <c:pt idx="8774">
                  <c:v>55.042695318935472</c:v>
                </c:pt>
                <c:pt idx="8775">
                  <c:v>55.042776467346258</c:v>
                </c:pt>
                <c:pt idx="8776">
                  <c:v>55.044313481886746</c:v>
                </c:pt>
                <c:pt idx="8777">
                  <c:v>55.044437051382197</c:v>
                </c:pt>
                <c:pt idx="8778">
                  <c:v>55.04468833722261</c:v>
                </c:pt>
                <c:pt idx="8779">
                  <c:v>55.045893885820618</c:v>
                </c:pt>
                <c:pt idx="8780">
                  <c:v>55.046240333980052</c:v>
                </c:pt>
                <c:pt idx="8781">
                  <c:v>55.048763502594511</c:v>
                </c:pt>
                <c:pt idx="8782">
                  <c:v>55.048781638189631</c:v>
                </c:pt>
                <c:pt idx="8783">
                  <c:v>55.048819054308723</c:v>
                </c:pt>
                <c:pt idx="8784">
                  <c:v>55.04894807574609</c:v>
                </c:pt>
                <c:pt idx="8785">
                  <c:v>55.049830455397824</c:v>
                </c:pt>
                <c:pt idx="8786">
                  <c:v>55.05025219800757</c:v>
                </c:pt>
                <c:pt idx="8787">
                  <c:v>55.050286078978495</c:v>
                </c:pt>
                <c:pt idx="8788">
                  <c:v>55.051028660716185</c:v>
                </c:pt>
                <c:pt idx="8789">
                  <c:v>55.051043069745702</c:v>
                </c:pt>
                <c:pt idx="8790">
                  <c:v>55.051876352342234</c:v>
                </c:pt>
                <c:pt idx="8791">
                  <c:v>55.052312500305163</c:v>
                </c:pt>
                <c:pt idx="8792">
                  <c:v>55.053083483352012</c:v>
                </c:pt>
                <c:pt idx="8793">
                  <c:v>55.055129246985288</c:v>
                </c:pt>
                <c:pt idx="8794">
                  <c:v>55.056950410356706</c:v>
                </c:pt>
                <c:pt idx="8795">
                  <c:v>55.057286212030228</c:v>
                </c:pt>
                <c:pt idx="8796">
                  <c:v>55.057905424404261</c:v>
                </c:pt>
                <c:pt idx="8797">
                  <c:v>55.058852539446406</c:v>
                </c:pt>
                <c:pt idx="8798">
                  <c:v>55.058970863595924</c:v>
                </c:pt>
                <c:pt idx="8799">
                  <c:v>55.060231752629619</c:v>
                </c:pt>
                <c:pt idx="8800">
                  <c:v>55.062308171337889</c:v>
                </c:pt>
                <c:pt idx="8801">
                  <c:v>55.062437463876705</c:v>
                </c:pt>
                <c:pt idx="8802">
                  <c:v>55.064033071352483</c:v>
                </c:pt>
                <c:pt idx="8803">
                  <c:v>55.064079241771523</c:v>
                </c:pt>
                <c:pt idx="8804">
                  <c:v>55.064093517451404</c:v>
                </c:pt>
                <c:pt idx="8805">
                  <c:v>55.0653286845331</c:v>
                </c:pt>
                <c:pt idx="8806">
                  <c:v>55.066364932853993</c:v>
                </c:pt>
                <c:pt idx="8807">
                  <c:v>55.066495657537502</c:v>
                </c:pt>
                <c:pt idx="8808">
                  <c:v>55.06736776734104</c:v>
                </c:pt>
                <c:pt idx="8809">
                  <c:v>55.068293976339731</c:v>
                </c:pt>
                <c:pt idx="8810">
                  <c:v>55.069816032921025</c:v>
                </c:pt>
                <c:pt idx="8811">
                  <c:v>55.070090397207707</c:v>
                </c:pt>
                <c:pt idx="8812">
                  <c:v>55.071180352748115</c:v>
                </c:pt>
                <c:pt idx="8813">
                  <c:v>55.072805116245753</c:v>
                </c:pt>
                <c:pt idx="8814">
                  <c:v>55.072826924343936</c:v>
                </c:pt>
                <c:pt idx="8815">
                  <c:v>55.073566568592405</c:v>
                </c:pt>
                <c:pt idx="8816">
                  <c:v>55.074178120981763</c:v>
                </c:pt>
                <c:pt idx="8817">
                  <c:v>55.074561223502869</c:v>
                </c:pt>
                <c:pt idx="8818">
                  <c:v>55.07458291631805</c:v>
                </c:pt>
                <c:pt idx="8819">
                  <c:v>55.074848006588127</c:v>
                </c:pt>
                <c:pt idx="8820">
                  <c:v>55.075768540663866</c:v>
                </c:pt>
                <c:pt idx="8821">
                  <c:v>55.076533120908167</c:v>
                </c:pt>
                <c:pt idx="8822">
                  <c:v>55.077043194254976</c:v>
                </c:pt>
                <c:pt idx="8823">
                  <c:v>55.077576409443864</c:v>
                </c:pt>
                <c:pt idx="8824">
                  <c:v>55.077681317250487</c:v>
                </c:pt>
                <c:pt idx="8825">
                  <c:v>55.07918456561363</c:v>
                </c:pt>
                <c:pt idx="8826">
                  <c:v>55.08007339985727</c:v>
                </c:pt>
                <c:pt idx="8827">
                  <c:v>55.081673727989141</c:v>
                </c:pt>
                <c:pt idx="8828">
                  <c:v>55.082019164521299</c:v>
                </c:pt>
                <c:pt idx="8829">
                  <c:v>55.082381119985236</c:v>
                </c:pt>
                <c:pt idx="8830">
                  <c:v>55.083467848893065</c:v>
                </c:pt>
                <c:pt idx="8831">
                  <c:v>55.083867659030808</c:v>
                </c:pt>
                <c:pt idx="8832">
                  <c:v>55.087749528850509</c:v>
                </c:pt>
                <c:pt idx="8833">
                  <c:v>55.088409431857471</c:v>
                </c:pt>
                <c:pt idx="8834">
                  <c:v>55.089051383194956</c:v>
                </c:pt>
                <c:pt idx="8835">
                  <c:v>55.089373912262715</c:v>
                </c:pt>
                <c:pt idx="8836">
                  <c:v>55.08991254443707</c:v>
                </c:pt>
                <c:pt idx="8837">
                  <c:v>55.090357571976689</c:v>
                </c:pt>
                <c:pt idx="8838">
                  <c:v>55.090484127178726</c:v>
                </c:pt>
                <c:pt idx="8839">
                  <c:v>55.091126934183762</c:v>
                </c:pt>
                <c:pt idx="8840">
                  <c:v>55.092129357603731</c:v>
                </c:pt>
                <c:pt idx="8841">
                  <c:v>55.093699038403194</c:v>
                </c:pt>
                <c:pt idx="8842">
                  <c:v>55.09477901654013</c:v>
                </c:pt>
                <c:pt idx="8843">
                  <c:v>55.094825799575077</c:v>
                </c:pt>
                <c:pt idx="8844">
                  <c:v>55.096152998162225</c:v>
                </c:pt>
                <c:pt idx="8845">
                  <c:v>55.096292731379677</c:v>
                </c:pt>
                <c:pt idx="8846">
                  <c:v>55.096481052134941</c:v>
                </c:pt>
                <c:pt idx="8847">
                  <c:v>55.097479358310686</c:v>
                </c:pt>
                <c:pt idx="8848">
                  <c:v>55.098498856360955</c:v>
                </c:pt>
                <c:pt idx="8849">
                  <c:v>55.100660046791987</c:v>
                </c:pt>
                <c:pt idx="8850">
                  <c:v>55.101212735606893</c:v>
                </c:pt>
                <c:pt idx="8851">
                  <c:v>55.101333246421099</c:v>
                </c:pt>
                <c:pt idx="8852">
                  <c:v>55.10173546101543</c:v>
                </c:pt>
                <c:pt idx="8853">
                  <c:v>55.102056119696059</c:v>
                </c:pt>
                <c:pt idx="8854">
                  <c:v>55.102286269432447</c:v>
                </c:pt>
                <c:pt idx="8855">
                  <c:v>55.102376757350243</c:v>
                </c:pt>
                <c:pt idx="8856">
                  <c:v>55.102602703948335</c:v>
                </c:pt>
                <c:pt idx="8857">
                  <c:v>55.102650680115524</c:v>
                </c:pt>
                <c:pt idx="8858">
                  <c:v>55.103804029364788</c:v>
                </c:pt>
                <c:pt idx="8859">
                  <c:v>55.103932937463107</c:v>
                </c:pt>
                <c:pt idx="8860">
                  <c:v>55.104728207986824</c:v>
                </c:pt>
                <c:pt idx="8861">
                  <c:v>55.105257665916632</c:v>
                </c:pt>
                <c:pt idx="8862">
                  <c:v>55.1054628201612</c:v>
                </c:pt>
                <c:pt idx="8863">
                  <c:v>55.105596945984587</c:v>
                </c:pt>
                <c:pt idx="8864">
                  <c:v>55.105827969619412</c:v>
                </c:pt>
                <c:pt idx="8865">
                  <c:v>55.105845661855888</c:v>
                </c:pt>
                <c:pt idx="8866">
                  <c:v>55.106268491967548</c:v>
                </c:pt>
                <c:pt idx="8867">
                  <c:v>55.107620763161954</c:v>
                </c:pt>
                <c:pt idx="8868">
                  <c:v>55.109847355903177</c:v>
                </c:pt>
                <c:pt idx="8869">
                  <c:v>55.110928499585349</c:v>
                </c:pt>
                <c:pt idx="8870">
                  <c:v>55.111541610586187</c:v>
                </c:pt>
                <c:pt idx="8871">
                  <c:v>55.112229170596628</c:v>
                </c:pt>
                <c:pt idx="8872">
                  <c:v>55.112295686316394</c:v>
                </c:pt>
                <c:pt idx="8873">
                  <c:v>55.112657668418088</c:v>
                </c:pt>
                <c:pt idx="8874">
                  <c:v>55.112787130614137</c:v>
                </c:pt>
                <c:pt idx="8875">
                  <c:v>55.114787376766643</c:v>
                </c:pt>
                <c:pt idx="8876">
                  <c:v>55.115229269795371</c:v>
                </c:pt>
                <c:pt idx="8877">
                  <c:v>55.116832021376375</c:v>
                </c:pt>
                <c:pt idx="8878">
                  <c:v>55.117700575199976</c:v>
                </c:pt>
                <c:pt idx="8879">
                  <c:v>55.118464665268483</c:v>
                </c:pt>
                <c:pt idx="8880">
                  <c:v>55.119519288083815</c:v>
                </c:pt>
                <c:pt idx="8881">
                  <c:v>55.121868588188732</c:v>
                </c:pt>
                <c:pt idx="8882">
                  <c:v>55.122274984653345</c:v>
                </c:pt>
                <c:pt idx="8883">
                  <c:v>55.12252325587216</c:v>
                </c:pt>
                <c:pt idx="8884">
                  <c:v>55.123769745900262</c:v>
                </c:pt>
                <c:pt idx="8885">
                  <c:v>55.124185788617332</c:v>
                </c:pt>
                <c:pt idx="8886">
                  <c:v>55.124912166578973</c:v>
                </c:pt>
                <c:pt idx="8887">
                  <c:v>55.126039977437244</c:v>
                </c:pt>
                <c:pt idx="8888">
                  <c:v>55.127518314291031</c:v>
                </c:pt>
                <c:pt idx="8889">
                  <c:v>55.128399603686674</c:v>
                </c:pt>
                <c:pt idx="8890">
                  <c:v>55.132482613512124</c:v>
                </c:pt>
                <c:pt idx="8891">
                  <c:v>55.132543256569512</c:v>
                </c:pt>
                <c:pt idx="8892">
                  <c:v>55.133220656508861</c:v>
                </c:pt>
                <c:pt idx="8893">
                  <c:v>55.135605336197763</c:v>
                </c:pt>
                <c:pt idx="8894">
                  <c:v>55.135755927092688</c:v>
                </c:pt>
                <c:pt idx="8895">
                  <c:v>55.136012122902727</c:v>
                </c:pt>
                <c:pt idx="8896">
                  <c:v>55.136866775577481</c:v>
                </c:pt>
                <c:pt idx="8897">
                  <c:v>55.138261479545932</c:v>
                </c:pt>
                <c:pt idx="8898">
                  <c:v>55.139591745065964</c:v>
                </c:pt>
                <c:pt idx="8899">
                  <c:v>55.139682135640697</c:v>
                </c:pt>
                <c:pt idx="8900">
                  <c:v>55.141084411191216</c:v>
                </c:pt>
                <c:pt idx="8901">
                  <c:v>55.14182794385124</c:v>
                </c:pt>
                <c:pt idx="8902">
                  <c:v>55.142300604629412</c:v>
                </c:pt>
                <c:pt idx="8903">
                  <c:v>55.143018771164151</c:v>
                </c:pt>
                <c:pt idx="8904">
                  <c:v>55.143182609108351</c:v>
                </c:pt>
                <c:pt idx="8905">
                  <c:v>55.143914428529271</c:v>
                </c:pt>
                <c:pt idx="8906">
                  <c:v>55.143932609870156</c:v>
                </c:pt>
                <c:pt idx="8907">
                  <c:v>55.144248372756863</c:v>
                </c:pt>
                <c:pt idx="8908">
                  <c:v>55.144352994080343</c:v>
                </c:pt>
                <c:pt idx="8909">
                  <c:v>55.144515633607291</c:v>
                </c:pt>
                <c:pt idx="8910">
                  <c:v>55.144526441201904</c:v>
                </c:pt>
                <c:pt idx="8911">
                  <c:v>55.146071963060137</c:v>
                </c:pt>
                <c:pt idx="8912">
                  <c:v>55.146129796824518</c:v>
                </c:pt>
                <c:pt idx="8913">
                  <c:v>55.147966205122948</c:v>
                </c:pt>
                <c:pt idx="8914">
                  <c:v>55.149562518060755</c:v>
                </c:pt>
                <c:pt idx="8915">
                  <c:v>55.150298021165881</c:v>
                </c:pt>
                <c:pt idx="8916">
                  <c:v>55.150567278710305</c:v>
                </c:pt>
                <c:pt idx="8917">
                  <c:v>55.15148087546671</c:v>
                </c:pt>
                <c:pt idx="8918">
                  <c:v>55.152919603695963</c:v>
                </c:pt>
                <c:pt idx="8919">
                  <c:v>55.15369401250237</c:v>
                </c:pt>
                <c:pt idx="8920">
                  <c:v>55.15507600455949</c:v>
                </c:pt>
                <c:pt idx="8921">
                  <c:v>55.156631081948404</c:v>
                </c:pt>
                <c:pt idx="8922">
                  <c:v>55.156696320041839</c:v>
                </c:pt>
                <c:pt idx="8923">
                  <c:v>55.15731715766006</c:v>
                </c:pt>
                <c:pt idx="8924">
                  <c:v>55.157452394391761</c:v>
                </c:pt>
                <c:pt idx="8925">
                  <c:v>55.15829617104778</c:v>
                </c:pt>
                <c:pt idx="8926">
                  <c:v>55.159317994479899</c:v>
                </c:pt>
                <c:pt idx="8927">
                  <c:v>55.160129842168224</c:v>
                </c:pt>
                <c:pt idx="8928">
                  <c:v>55.160489666713275</c:v>
                </c:pt>
                <c:pt idx="8929">
                  <c:v>55.1621552320047</c:v>
                </c:pt>
                <c:pt idx="8930">
                  <c:v>55.163617867203847</c:v>
                </c:pt>
                <c:pt idx="8931">
                  <c:v>55.165699574135743</c:v>
                </c:pt>
                <c:pt idx="8932">
                  <c:v>55.166172481296918</c:v>
                </c:pt>
                <c:pt idx="8933">
                  <c:v>55.166659124235849</c:v>
                </c:pt>
                <c:pt idx="8934">
                  <c:v>55.166983001387507</c:v>
                </c:pt>
                <c:pt idx="8935">
                  <c:v>55.167659426277034</c:v>
                </c:pt>
                <c:pt idx="8936">
                  <c:v>55.167839033927947</c:v>
                </c:pt>
                <c:pt idx="8937">
                  <c:v>55.171814826254561</c:v>
                </c:pt>
                <c:pt idx="8938">
                  <c:v>55.172267109722014</c:v>
                </c:pt>
                <c:pt idx="8939">
                  <c:v>55.172982246589051</c:v>
                </c:pt>
                <c:pt idx="8940">
                  <c:v>55.174752816768226</c:v>
                </c:pt>
                <c:pt idx="8941">
                  <c:v>55.175487251440607</c:v>
                </c:pt>
                <c:pt idx="8942">
                  <c:v>55.176742568365</c:v>
                </c:pt>
                <c:pt idx="8943">
                  <c:v>55.17695454706719</c:v>
                </c:pt>
                <c:pt idx="8944">
                  <c:v>55.17728443202386</c:v>
                </c:pt>
                <c:pt idx="8945">
                  <c:v>55.178481076025278</c:v>
                </c:pt>
                <c:pt idx="8946">
                  <c:v>55.179263314563556</c:v>
                </c:pt>
                <c:pt idx="8947">
                  <c:v>55.18075138204474</c:v>
                </c:pt>
                <c:pt idx="8948">
                  <c:v>55.181806113354355</c:v>
                </c:pt>
                <c:pt idx="8949">
                  <c:v>55.181952178048114</c:v>
                </c:pt>
                <c:pt idx="8950">
                  <c:v>55.182025983302516</c:v>
                </c:pt>
                <c:pt idx="8951">
                  <c:v>55.18365322284567</c:v>
                </c:pt>
                <c:pt idx="8952">
                  <c:v>55.184629989334262</c:v>
                </c:pt>
                <c:pt idx="8953">
                  <c:v>55.184669792003156</c:v>
                </c:pt>
                <c:pt idx="8954">
                  <c:v>55.187846442110164</c:v>
                </c:pt>
                <c:pt idx="8955">
                  <c:v>55.189595542918234</c:v>
                </c:pt>
                <c:pt idx="8956">
                  <c:v>55.191429389032741</c:v>
                </c:pt>
                <c:pt idx="8957">
                  <c:v>55.191482981827797</c:v>
                </c:pt>
                <c:pt idx="8958">
                  <c:v>55.191736560540114</c:v>
                </c:pt>
                <c:pt idx="8959">
                  <c:v>55.191927052209117</c:v>
                </c:pt>
                <c:pt idx="8960">
                  <c:v>55.192340237742769</c:v>
                </c:pt>
                <c:pt idx="8961">
                  <c:v>55.192725977967143</c:v>
                </c:pt>
                <c:pt idx="8962">
                  <c:v>55.192983756795272</c:v>
                </c:pt>
                <c:pt idx="8963">
                  <c:v>55.193145656899553</c:v>
                </c:pt>
                <c:pt idx="8964">
                  <c:v>55.193487755732001</c:v>
                </c:pt>
                <c:pt idx="8965">
                  <c:v>55.19350252477102</c:v>
                </c:pt>
                <c:pt idx="8966">
                  <c:v>55.193757772422956</c:v>
                </c:pt>
                <c:pt idx="8967">
                  <c:v>55.194666378289313</c:v>
                </c:pt>
                <c:pt idx="8968">
                  <c:v>55.195358573985359</c:v>
                </c:pt>
                <c:pt idx="8969">
                  <c:v>55.195941005732607</c:v>
                </c:pt>
                <c:pt idx="8970">
                  <c:v>55.196549295627541</c:v>
                </c:pt>
                <c:pt idx="8971">
                  <c:v>55.197285764941476</c:v>
                </c:pt>
                <c:pt idx="8972">
                  <c:v>55.197439526288001</c:v>
                </c:pt>
                <c:pt idx="8973">
                  <c:v>55.198194063137656</c:v>
                </c:pt>
                <c:pt idx="8974">
                  <c:v>55.198272067394591</c:v>
                </c:pt>
                <c:pt idx="8975">
                  <c:v>55.198465076129729</c:v>
                </c:pt>
                <c:pt idx="8976">
                  <c:v>55.198794502013037</c:v>
                </c:pt>
                <c:pt idx="8977">
                  <c:v>55.199274193228732</c:v>
                </c:pt>
                <c:pt idx="8978">
                  <c:v>55.201905211063732</c:v>
                </c:pt>
                <c:pt idx="8979">
                  <c:v>55.203364550883123</c:v>
                </c:pt>
                <c:pt idx="8980">
                  <c:v>55.204876636791539</c:v>
                </c:pt>
                <c:pt idx="8981">
                  <c:v>55.205772072984502</c:v>
                </c:pt>
                <c:pt idx="8982">
                  <c:v>55.206154840473069</c:v>
                </c:pt>
                <c:pt idx="8983">
                  <c:v>55.206261073343818</c:v>
                </c:pt>
                <c:pt idx="8984">
                  <c:v>55.208399936981927</c:v>
                </c:pt>
                <c:pt idx="8985">
                  <c:v>55.2089336469408</c:v>
                </c:pt>
                <c:pt idx="8986">
                  <c:v>55.209140051132401</c:v>
                </c:pt>
                <c:pt idx="8987">
                  <c:v>55.209190543229141</c:v>
                </c:pt>
                <c:pt idx="8988">
                  <c:v>55.209355813812394</c:v>
                </c:pt>
                <c:pt idx="8989">
                  <c:v>55.209839752292524</c:v>
                </c:pt>
                <c:pt idx="8990">
                  <c:v>55.210403653218677</c:v>
                </c:pt>
                <c:pt idx="8991">
                  <c:v>55.211374357647159</c:v>
                </c:pt>
                <c:pt idx="8992">
                  <c:v>55.212408219131738</c:v>
                </c:pt>
                <c:pt idx="8993">
                  <c:v>55.214457752178454</c:v>
                </c:pt>
                <c:pt idx="8994">
                  <c:v>55.214866400587923</c:v>
                </c:pt>
                <c:pt idx="8995">
                  <c:v>55.215114240651921</c:v>
                </c:pt>
                <c:pt idx="8996">
                  <c:v>55.215500643952929</c:v>
                </c:pt>
                <c:pt idx="8997">
                  <c:v>55.215813748155867</c:v>
                </c:pt>
                <c:pt idx="8998">
                  <c:v>55.216310741433645</c:v>
                </c:pt>
                <c:pt idx="8999">
                  <c:v>55.217144111178222</c:v>
                </c:pt>
                <c:pt idx="9000">
                  <c:v>55.217432506275912</c:v>
                </c:pt>
                <c:pt idx="9001">
                  <c:v>55.217529317562324</c:v>
                </c:pt>
                <c:pt idx="9002">
                  <c:v>55.218627261975399</c:v>
                </c:pt>
                <c:pt idx="9003">
                  <c:v>55.218705937122998</c:v>
                </c:pt>
                <c:pt idx="9004">
                  <c:v>55.220473541035496</c:v>
                </c:pt>
                <c:pt idx="9005">
                  <c:v>55.220987792343273</c:v>
                </c:pt>
                <c:pt idx="9006">
                  <c:v>55.221547715896534</c:v>
                </c:pt>
                <c:pt idx="9007">
                  <c:v>55.225761414424163</c:v>
                </c:pt>
                <c:pt idx="9008">
                  <c:v>55.226691461824501</c:v>
                </c:pt>
                <c:pt idx="9009">
                  <c:v>55.227744498476135</c:v>
                </c:pt>
                <c:pt idx="9010">
                  <c:v>55.22824265308541</c:v>
                </c:pt>
                <c:pt idx="9011">
                  <c:v>55.229632421948018</c:v>
                </c:pt>
                <c:pt idx="9012">
                  <c:v>55.229946873004067</c:v>
                </c:pt>
                <c:pt idx="9013">
                  <c:v>55.230265328009089</c:v>
                </c:pt>
                <c:pt idx="9014">
                  <c:v>55.230482737234581</c:v>
                </c:pt>
                <c:pt idx="9015">
                  <c:v>55.231100913441331</c:v>
                </c:pt>
                <c:pt idx="9016">
                  <c:v>55.231153287187681</c:v>
                </c:pt>
                <c:pt idx="9017">
                  <c:v>55.235174640944734</c:v>
                </c:pt>
                <c:pt idx="9018">
                  <c:v>55.236135464187548</c:v>
                </c:pt>
                <c:pt idx="9019">
                  <c:v>55.236981087154994</c:v>
                </c:pt>
                <c:pt idx="9020">
                  <c:v>55.238664193245299</c:v>
                </c:pt>
                <c:pt idx="9021">
                  <c:v>55.239467570939816</c:v>
                </c:pt>
                <c:pt idx="9022">
                  <c:v>55.239560570964294</c:v>
                </c:pt>
                <c:pt idx="9023">
                  <c:v>55.240010371360434</c:v>
                </c:pt>
                <c:pt idx="9024">
                  <c:v>55.240849625444419</c:v>
                </c:pt>
                <c:pt idx="9025">
                  <c:v>55.243292473056407</c:v>
                </c:pt>
                <c:pt idx="9026">
                  <c:v>55.244358746810384</c:v>
                </c:pt>
                <c:pt idx="9027">
                  <c:v>55.245242963392386</c:v>
                </c:pt>
                <c:pt idx="9028">
                  <c:v>55.245517985874727</c:v>
                </c:pt>
                <c:pt idx="9029">
                  <c:v>55.245827818764845</c:v>
                </c:pt>
                <c:pt idx="9030">
                  <c:v>55.246328588633872</c:v>
                </c:pt>
                <c:pt idx="9031">
                  <c:v>55.24681905778359</c:v>
                </c:pt>
                <c:pt idx="9032">
                  <c:v>55.24686353080569</c:v>
                </c:pt>
                <c:pt idx="9033">
                  <c:v>55.247557959755852</c:v>
                </c:pt>
                <c:pt idx="9034">
                  <c:v>55.247843130242551</c:v>
                </c:pt>
                <c:pt idx="9035">
                  <c:v>55.247870339236584</c:v>
                </c:pt>
                <c:pt idx="9036">
                  <c:v>55.248501159913438</c:v>
                </c:pt>
                <c:pt idx="9037">
                  <c:v>55.250251122855396</c:v>
                </c:pt>
                <c:pt idx="9038">
                  <c:v>55.250936001178992</c:v>
                </c:pt>
                <c:pt idx="9039">
                  <c:v>55.252438402107416</c:v>
                </c:pt>
                <c:pt idx="9040">
                  <c:v>55.25253298684347</c:v>
                </c:pt>
                <c:pt idx="9041">
                  <c:v>55.252863027719556</c:v>
                </c:pt>
                <c:pt idx="9042">
                  <c:v>55.253280524165255</c:v>
                </c:pt>
                <c:pt idx="9043">
                  <c:v>55.254281157414617</c:v>
                </c:pt>
                <c:pt idx="9044">
                  <c:v>55.254608527715391</c:v>
                </c:pt>
                <c:pt idx="9045">
                  <c:v>55.255916093334569</c:v>
                </c:pt>
                <c:pt idx="9046">
                  <c:v>55.256930520114338</c:v>
                </c:pt>
                <c:pt idx="9047">
                  <c:v>55.257449661739557</c:v>
                </c:pt>
                <c:pt idx="9048">
                  <c:v>55.257787953691356</c:v>
                </c:pt>
                <c:pt idx="9049">
                  <c:v>55.258335172865451</c:v>
                </c:pt>
                <c:pt idx="9050">
                  <c:v>55.258840512642827</c:v>
                </c:pt>
                <c:pt idx="9051">
                  <c:v>55.258886523184664</c:v>
                </c:pt>
                <c:pt idx="9052">
                  <c:v>55.25910914613457</c:v>
                </c:pt>
                <c:pt idx="9053">
                  <c:v>55.260447427136086</c:v>
                </c:pt>
                <c:pt idx="9054">
                  <c:v>55.261164195245918</c:v>
                </c:pt>
                <c:pt idx="9055">
                  <c:v>55.262303995810477</c:v>
                </c:pt>
                <c:pt idx="9056">
                  <c:v>55.264505613122417</c:v>
                </c:pt>
                <c:pt idx="9057">
                  <c:v>55.264835179615027</c:v>
                </c:pt>
                <c:pt idx="9058">
                  <c:v>55.265481439355923</c:v>
                </c:pt>
                <c:pt idx="9059">
                  <c:v>55.265820246511765</c:v>
                </c:pt>
                <c:pt idx="9060">
                  <c:v>55.266305024933558</c:v>
                </c:pt>
                <c:pt idx="9061">
                  <c:v>55.266305204251367</c:v>
                </c:pt>
                <c:pt idx="9062">
                  <c:v>55.266834141911453</c:v>
                </c:pt>
                <c:pt idx="9063">
                  <c:v>55.266927838840324</c:v>
                </c:pt>
                <c:pt idx="9064">
                  <c:v>55.267323982994988</c:v>
                </c:pt>
                <c:pt idx="9065">
                  <c:v>55.26737778678369</c:v>
                </c:pt>
                <c:pt idx="9066">
                  <c:v>55.268264898311394</c:v>
                </c:pt>
                <c:pt idx="9067">
                  <c:v>55.268683660082189</c:v>
                </c:pt>
                <c:pt idx="9068">
                  <c:v>55.268949966809181</c:v>
                </c:pt>
                <c:pt idx="9069">
                  <c:v>55.269961439983902</c:v>
                </c:pt>
                <c:pt idx="9070">
                  <c:v>55.269968407960036</c:v>
                </c:pt>
                <c:pt idx="9071">
                  <c:v>55.269997321984007</c:v>
                </c:pt>
                <c:pt idx="9072">
                  <c:v>55.270253500742804</c:v>
                </c:pt>
                <c:pt idx="9073">
                  <c:v>55.270470461424345</c:v>
                </c:pt>
                <c:pt idx="9074">
                  <c:v>55.271129838192707</c:v>
                </c:pt>
                <c:pt idx="9075">
                  <c:v>55.271477305234569</c:v>
                </c:pt>
                <c:pt idx="9076">
                  <c:v>55.27274698979339</c:v>
                </c:pt>
                <c:pt idx="9077">
                  <c:v>55.274508584945117</c:v>
                </c:pt>
                <c:pt idx="9078">
                  <c:v>55.276005719520064</c:v>
                </c:pt>
                <c:pt idx="9079">
                  <c:v>55.27606492418056</c:v>
                </c:pt>
                <c:pt idx="9080">
                  <c:v>55.278599546040276</c:v>
                </c:pt>
                <c:pt idx="9081">
                  <c:v>55.278701780980185</c:v>
                </c:pt>
                <c:pt idx="9082">
                  <c:v>55.279429962486105</c:v>
                </c:pt>
                <c:pt idx="9083">
                  <c:v>55.280410123900289</c:v>
                </c:pt>
                <c:pt idx="9084">
                  <c:v>55.280478896496113</c:v>
                </c:pt>
                <c:pt idx="9085">
                  <c:v>55.281077922799021</c:v>
                </c:pt>
                <c:pt idx="9086">
                  <c:v>55.282190475557115</c:v>
                </c:pt>
                <c:pt idx="9087">
                  <c:v>55.28335399608968</c:v>
                </c:pt>
                <c:pt idx="9088">
                  <c:v>55.284130362836606</c:v>
                </c:pt>
                <c:pt idx="9089">
                  <c:v>55.28596652018809</c:v>
                </c:pt>
                <c:pt idx="9090">
                  <c:v>55.286804916608716</c:v>
                </c:pt>
                <c:pt idx="9091">
                  <c:v>55.286905493135734</c:v>
                </c:pt>
                <c:pt idx="9092">
                  <c:v>55.287471307333803</c:v>
                </c:pt>
                <c:pt idx="9093">
                  <c:v>55.287805815558528</c:v>
                </c:pt>
                <c:pt idx="9094">
                  <c:v>55.28847479650134</c:v>
                </c:pt>
                <c:pt idx="9095">
                  <c:v>55.288961029366121</c:v>
                </c:pt>
                <c:pt idx="9096">
                  <c:v>55.28994773790815</c:v>
                </c:pt>
                <c:pt idx="9097">
                  <c:v>55.290957336632523</c:v>
                </c:pt>
                <c:pt idx="9098">
                  <c:v>55.29097014638544</c:v>
                </c:pt>
                <c:pt idx="9099">
                  <c:v>55.291137724373257</c:v>
                </c:pt>
                <c:pt idx="9100">
                  <c:v>55.291280580288351</c:v>
                </c:pt>
                <c:pt idx="9101">
                  <c:v>55.291429974988986</c:v>
                </c:pt>
                <c:pt idx="9102">
                  <c:v>55.29188564158332</c:v>
                </c:pt>
                <c:pt idx="9103">
                  <c:v>55.293551329778523</c:v>
                </c:pt>
                <c:pt idx="9104">
                  <c:v>55.293714682828082</c:v>
                </c:pt>
                <c:pt idx="9105">
                  <c:v>55.294984264802189</c:v>
                </c:pt>
                <c:pt idx="9106">
                  <c:v>55.295070608050189</c:v>
                </c:pt>
                <c:pt idx="9107">
                  <c:v>55.295217960118364</c:v>
                </c:pt>
                <c:pt idx="9108">
                  <c:v>55.296161807321305</c:v>
                </c:pt>
                <c:pt idx="9109">
                  <c:v>55.296418982937531</c:v>
                </c:pt>
                <c:pt idx="9110">
                  <c:v>55.296704721011615</c:v>
                </c:pt>
                <c:pt idx="9111">
                  <c:v>55.297897530790884</c:v>
                </c:pt>
                <c:pt idx="9112">
                  <c:v>55.298347488988512</c:v>
                </c:pt>
                <c:pt idx="9113">
                  <c:v>55.298587544866386</c:v>
                </c:pt>
                <c:pt idx="9114">
                  <c:v>55.300102614405887</c:v>
                </c:pt>
                <c:pt idx="9115">
                  <c:v>55.300192004149615</c:v>
                </c:pt>
                <c:pt idx="9116">
                  <c:v>55.300246077365628</c:v>
                </c:pt>
                <c:pt idx="9117">
                  <c:v>55.303602546618038</c:v>
                </c:pt>
                <c:pt idx="9118">
                  <c:v>55.304186687725448</c:v>
                </c:pt>
                <c:pt idx="9119">
                  <c:v>55.304458052587314</c:v>
                </c:pt>
                <c:pt idx="9120">
                  <c:v>55.304526839173079</c:v>
                </c:pt>
                <c:pt idx="9121">
                  <c:v>55.30620671793654</c:v>
                </c:pt>
                <c:pt idx="9122">
                  <c:v>55.306265117612533</c:v>
                </c:pt>
                <c:pt idx="9123">
                  <c:v>55.306589517724959</c:v>
                </c:pt>
                <c:pt idx="9124">
                  <c:v>55.308154784088693</c:v>
                </c:pt>
                <c:pt idx="9125">
                  <c:v>55.308310280659207</c:v>
                </c:pt>
                <c:pt idx="9126">
                  <c:v>55.308588713804944</c:v>
                </c:pt>
                <c:pt idx="9127">
                  <c:v>55.308899924253502</c:v>
                </c:pt>
                <c:pt idx="9128">
                  <c:v>55.308983171307219</c:v>
                </c:pt>
                <c:pt idx="9129">
                  <c:v>55.310268131558509</c:v>
                </c:pt>
                <c:pt idx="9130">
                  <c:v>55.310969020342007</c:v>
                </c:pt>
                <c:pt idx="9131">
                  <c:v>55.311171428551148</c:v>
                </c:pt>
                <c:pt idx="9132">
                  <c:v>55.311404608266969</c:v>
                </c:pt>
                <c:pt idx="9133">
                  <c:v>55.311631502338876</c:v>
                </c:pt>
                <c:pt idx="9134">
                  <c:v>55.312434168990684</c:v>
                </c:pt>
                <c:pt idx="9135">
                  <c:v>55.312762700059821</c:v>
                </c:pt>
                <c:pt idx="9136">
                  <c:v>55.313344730720246</c:v>
                </c:pt>
                <c:pt idx="9137">
                  <c:v>55.313471856139017</c:v>
                </c:pt>
                <c:pt idx="9138">
                  <c:v>55.314934146013364</c:v>
                </c:pt>
                <c:pt idx="9139">
                  <c:v>55.315581091497648</c:v>
                </c:pt>
                <c:pt idx="9140">
                  <c:v>55.315583221601457</c:v>
                </c:pt>
                <c:pt idx="9141">
                  <c:v>55.315852266555204</c:v>
                </c:pt>
                <c:pt idx="9142">
                  <c:v>55.316597463725117</c:v>
                </c:pt>
                <c:pt idx="9143">
                  <c:v>55.316845709721825</c:v>
                </c:pt>
                <c:pt idx="9144">
                  <c:v>55.317791332548616</c:v>
                </c:pt>
                <c:pt idx="9145">
                  <c:v>55.317982885914532</c:v>
                </c:pt>
                <c:pt idx="9146">
                  <c:v>55.318029074435714</c:v>
                </c:pt>
                <c:pt idx="9147">
                  <c:v>55.318337901753182</c:v>
                </c:pt>
                <c:pt idx="9148">
                  <c:v>55.318388190743782</c:v>
                </c:pt>
                <c:pt idx="9149">
                  <c:v>55.318799606705738</c:v>
                </c:pt>
                <c:pt idx="9150">
                  <c:v>55.319204563102275</c:v>
                </c:pt>
                <c:pt idx="9151">
                  <c:v>55.319674792667541</c:v>
                </c:pt>
                <c:pt idx="9152">
                  <c:v>55.31980513728417</c:v>
                </c:pt>
                <c:pt idx="9153">
                  <c:v>55.319840051141199</c:v>
                </c:pt>
                <c:pt idx="9154">
                  <c:v>55.322013260938618</c:v>
                </c:pt>
                <c:pt idx="9155">
                  <c:v>55.322277708227773</c:v>
                </c:pt>
                <c:pt idx="9156">
                  <c:v>55.322420513722804</c:v>
                </c:pt>
                <c:pt idx="9157">
                  <c:v>55.322433365971357</c:v>
                </c:pt>
                <c:pt idx="9158">
                  <c:v>55.323685665035711</c:v>
                </c:pt>
                <c:pt idx="9159">
                  <c:v>55.323763761470119</c:v>
                </c:pt>
                <c:pt idx="9160">
                  <c:v>55.323938856477952</c:v>
                </c:pt>
                <c:pt idx="9161">
                  <c:v>55.324209406664224</c:v>
                </c:pt>
                <c:pt idx="9162">
                  <c:v>55.325626210491926</c:v>
                </c:pt>
                <c:pt idx="9163">
                  <c:v>55.325637289727467</c:v>
                </c:pt>
                <c:pt idx="9164">
                  <c:v>55.325972169871676</c:v>
                </c:pt>
                <c:pt idx="9165">
                  <c:v>55.326186987992934</c:v>
                </c:pt>
                <c:pt idx="9166">
                  <c:v>55.326276674131428</c:v>
                </c:pt>
                <c:pt idx="9167">
                  <c:v>55.327444192583961</c:v>
                </c:pt>
                <c:pt idx="9168">
                  <c:v>55.328793975828809</c:v>
                </c:pt>
                <c:pt idx="9169">
                  <c:v>55.330858392960451</c:v>
                </c:pt>
                <c:pt idx="9170">
                  <c:v>55.331348543490712</c:v>
                </c:pt>
                <c:pt idx="9171">
                  <c:v>55.331893803449965</c:v>
                </c:pt>
                <c:pt idx="9172">
                  <c:v>55.332450601308778</c:v>
                </c:pt>
                <c:pt idx="9173">
                  <c:v>55.332671276041637</c:v>
                </c:pt>
                <c:pt idx="9174">
                  <c:v>55.332715469935621</c:v>
                </c:pt>
                <c:pt idx="9175">
                  <c:v>55.334290761400624</c:v>
                </c:pt>
                <c:pt idx="9176">
                  <c:v>55.334916615049259</c:v>
                </c:pt>
                <c:pt idx="9177">
                  <c:v>55.336430968133328</c:v>
                </c:pt>
                <c:pt idx="9178">
                  <c:v>55.336436835075631</c:v>
                </c:pt>
                <c:pt idx="9179">
                  <c:v>55.337658220244514</c:v>
                </c:pt>
                <c:pt idx="9180">
                  <c:v>55.339065408826805</c:v>
                </c:pt>
                <c:pt idx="9181">
                  <c:v>55.341233234207003</c:v>
                </c:pt>
                <c:pt idx="9182">
                  <c:v>55.341293483590256</c:v>
                </c:pt>
                <c:pt idx="9183">
                  <c:v>55.341323144449206</c:v>
                </c:pt>
                <c:pt idx="9184">
                  <c:v>55.341743223473983</c:v>
                </c:pt>
                <c:pt idx="9185">
                  <c:v>55.34208009068832</c:v>
                </c:pt>
                <c:pt idx="9186">
                  <c:v>55.3422880719068</c:v>
                </c:pt>
                <c:pt idx="9187">
                  <c:v>55.343847591842682</c:v>
                </c:pt>
                <c:pt idx="9188">
                  <c:v>55.343914511920154</c:v>
                </c:pt>
                <c:pt idx="9189">
                  <c:v>55.344143655206665</c:v>
                </c:pt>
                <c:pt idx="9190">
                  <c:v>55.345484970189396</c:v>
                </c:pt>
                <c:pt idx="9191">
                  <c:v>55.347288396624016</c:v>
                </c:pt>
                <c:pt idx="9192">
                  <c:v>55.347507291791054</c:v>
                </c:pt>
                <c:pt idx="9193">
                  <c:v>55.348356112123867</c:v>
                </c:pt>
                <c:pt idx="9194">
                  <c:v>55.349185146435609</c:v>
                </c:pt>
                <c:pt idx="9195">
                  <c:v>55.34983213519471</c:v>
                </c:pt>
                <c:pt idx="9196">
                  <c:v>55.349958258448346</c:v>
                </c:pt>
                <c:pt idx="9197">
                  <c:v>55.350619046524223</c:v>
                </c:pt>
                <c:pt idx="9198">
                  <c:v>55.353967161163034</c:v>
                </c:pt>
                <c:pt idx="9199">
                  <c:v>55.354220014983973</c:v>
                </c:pt>
                <c:pt idx="9200">
                  <c:v>55.354516829130638</c:v>
                </c:pt>
                <c:pt idx="9201">
                  <c:v>55.354827715921139</c:v>
                </c:pt>
                <c:pt idx="9202">
                  <c:v>55.354989538206134</c:v>
                </c:pt>
                <c:pt idx="9203">
                  <c:v>55.356510180488996</c:v>
                </c:pt>
                <c:pt idx="9204">
                  <c:v>55.356717447214059</c:v>
                </c:pt>
                <c:pt idx="9205">
                  <c:v>55.358998719010657</c:v>
                </c:pt>
                <c:pt idx="9206">
                  <c:v>55.359926343821684</c:v>
                </c:pt>
                <c:pt idx="9207">
                  <c:v>55.360665451599509</c:v>
                </c:pt>
                <c:pt idx="9208">
                  <c:v>55.361254073837557</c:v>
                </c:pt>
                <c:pt idx="9209">
                  <c:v>55.3625005161364</c:v>
                </c:pt>
                <c:pt idx="9210">
                  <c:v>55.362918069511757</c:v>
                </c:pt>
                <c:pt idx="9211">
                  <c:v>55.363203437437321</c:v>
                </c:pt>
                <c:pt idx="9212">
                  <c:v>55.364092508667554</c:v>
                </c:pt>
                <c:pt idx="9213">
                  <c:v>55.364237522100751</c:v>
                </c:pt>
                <c:pt idx="9214">
                  <c:v>55.36546797906805</c:v>
                </c:pt>
                <c:pt idx="9215">
                  <c:v>55.36611141909237</c:v>
                </c:pt>
                <c:pt idx="9216">
                  <c:v>55.366851278811161</c:v>
                </c:pt>
                <c:pt idx="9217">
                  <c:v>55.367025801187872</c:v>
                </c:pt>
                <c:pt idx="9218">
                  <c:v>55.367169252993534</c:v>
                </c:pt>
                <c:pt idx="9219">
                  <c:v>55.369888725293578</c:v>
                </c:pt>
                <c:pt idx="9220">
                  <c:v>55.370523531376172</c:v>
                </c:pt>
                <c:pt idx="9221">
                  <c:v>55.370636859734475</c:v>
                </c:pt>
                <c:pt idx="9222">
                  <c:v>55.37070226202993</c:v>
                </c:pt>
                <c:pt idx="9223">
                  <c:v>55.371293302696124</c:v>
                </c:pt>
                <c:pt idx="9224">
                  <c:v>55.371384178275861</c:v>
                </c:pt>
                <c:pt idx="9225">
                  <c:v>55.371596235286056</c:v>
                </c:pt>
                <c:pt idx="9226">
                  <c:v>55.372154613466975</c:v>
                </c:pt>
                <c:pt idx="9227">
                  <c:v>55.373188064988298</c:v>
                </c:pt>
                <c:pt idx="9228">
                  <c:v>55.374673231912148</c:v>
                </c:pt>
                <c:pt idx="9229">
                  <c:v>55.376135865117377</c:v>
                </c:pt>
                <c:pt idx="9230">
                  <c:v>55.3767205326347</c:v>
                </c:pt>
                <c:pt idx="9231">
                  <c:v>55.376761085992236</c:v>
                </c:pt>
                <c:pt idx="9232">
                  <c:v>55.377651810496594</c:v>
                </c:pt>
                <c:pt idx="9233">
                  <c:v>55.377832499137028</c:v>
                </c:pt>
                <c:pt idx="9234">
                  <c:v>55.378316736088806</c:v>
                </c:pt>
                <c:pt idx="9235">
                  <c:v>55.378752047894793</c:v>
                </c:pt>
                <c:pt idx="9236">
                  <c:v>55.380182339802239</c:v>
                </c:pt>
                <c:pt idx="9237">
                  <c:v>55.380989076662217</c:v>
                </c:pt>
                <c:pt idx="9238">
                  <c:v>55.381257851564882</c:v>
                </c:pt>
                <c:pt idx="9239">
                  <c:v>55.381765795335149</c:v>
                </c:pt>
                <c:pt idx="9240">
                  <c:v>55.382326243021815</c:v>
                </c:pt>
                <c:pt idx="9241">
                  <c:v>55.383063436379615</c:v>
                </c:pt>
                <c:pt idx="9242">
                  <c:v>55.383291034210622</c:v>
                </c:pt>
                <c:pt idx="9243">
                  <c:v>55.383304564172875</c:v>
                </c:pt>
                <c:pt idx="9244">
                  <c:v>55.383343273985076</c:v>
                </c:pt>
                <c:pt idx="9245">
                  <c:v>55.384109760866515</c:v>
                </c:pt>
                <c:pt idx="9246">
                  <c:v>55.384605684818681</c:v>
                </c:pt>
                <c:pt idx="9247">
                  <c:v>55.385017605164244</c:v>
                </c:pt>
                <c:pt idx="9248">
                  <c:v>55.385334757691872</c:v>
                </c:pt>
                <c:pt idx="9249">
                  <c:v>55.385349436166202</c:v>
                </c:pt>
                <c:pt idx="9250">
                  <c:v>55.38565570589892</c:v>
                </c:pt>
                <c:pt idx="9251">
                  <c:v>55.385965838317944</c:v>
                </c:pt>
                <c:pt idx="9252">
                  <c:v>55.387487320498352</c:v>
                </c:pt>
                <c:pt idx="9253">
                  <c:v>55.387776888440179</c:v>
                </c:pt>
                <c:pt idx="9254">
                  <c:v>55.388072275400091</c:v>
                </c:pt>
                <c:pt idx="9255">
                  <c:v>55.389483186035825</c:v>
                </c:pt>
                <c:pt idx="9256">
                  <c:v>55.389952930197026</c:v>
                </c:pt>
                <c:pt idx="9257">
                  <c:v>55.390719785588132</c:v>
                </c:pt>
                <c:pt idx="9258">
                  <c:v>55.391184219884778</c:v>
                </c:pt>
                <c:pt idx="9259">
                  <c:v>55.391187420802908</c:v>
                </c:pt>
                <c:pt idx="9260">
                  <c:v>55.391806270198096</c:v>
                </c:pt>
                <c:pt idx="9261">
                  <c:v>55.392198313520311</c:v>
                </c:pt>
                <c:pt idx="9262">
                  <c:v>55.393895687420603</c:v>
                </c:pt>
                <c:pt idx="9263">
                  <c:v>55.396382213202145</c:v>
                </c:pt>
                <c:pt idx="9264">
                  <c:v>55.39650532434537</c:v>
                </c:pt>
                <c:pt idx="9265">
                  <c:v>55.397075531863173</c:v>
                </c:pt>
                <c:pt idx="9266">
                  <c:v>55.397221790918302</c:v>
                </c:pt>
                <c:pt idx="9267">
                  <c:v>55.399946612241386</c:v>
                </c:pt>
                <c:pt idx="9268">
                  <c:v>55.402418644672878</c:v>
                </c:pt>
                <c:pt idx="9269">
                  <c:v>55.402771941323351</c:v>
                </c:pt>
                <c:pt idx="9270">
                  <c:v>55.404829918554633</c:v>
                </c:pt>
                <c:pt idx="9271">
                  <c:v>55.407414812234293</c:v>
                </c:pt>
                <c:pt idx="9272">
                  <c:v>55.407880325591044</c:v>
                </c:pt>
                <c:pt idx="9273">
                  <c:v>55.407882536436873</c:v>
                </c:pt>
                <c:pt idx="9274">
                  <c:v>55.410092060268347</c:v>
                </c:pt>
                <c:pt idx="9275">
                  <c:v>55.410510637309116</c:v>
                </c:pt>
                <c:pt idx="9276">
                  <c:v>55.410532488388498</c:v>
                </c:pt>
                <c:pt idx="9277">
                  <c:v>55.411362026807637</c:v>
                </c:pt>
                <c:pt idx="9278">
                  <c:v>55.411552078374079</c:v>
                </c:pt>
                <c:pt idx="9279">
                  <c:v>55.411886008328572</c:v>
                </c:pt>
                <c:pt idx="9280">
                  <c:v>55.41238207253862</c:v>
                </c:pt>
                <c:pt idx="9281">
                  <c:v>55.413992072455983</c:v>
                </c:pt>
                <c:pt idx="9282">
                  <c:v>55.414384412053096</c:v>
                </c:pt>
                <c:pt idx="9283">
                  <c:v>55.416493365830846</c:v>
                </c:pt>
                <c:pt idx="9284">
                  <c:v>55.417025362055952</c:v>
                </c:pt>
                <c:pt idx="9285">
                  <c:v>55.419336849079215</c:v>
                </c:pt>
                <c:pt idx="9286">
                  <c:v>55.420108293787457</c:v>
                </c:pt>
                <c:pt idx="9287">
                  <c:v>55.422132620266382</c:v>
                </c:pt>
                <c:pt idx="9288">
                  <c:v>55.42276699822937</c:v>
                </c:pt>
                <c:pt idx="9289">
                  <c:v>55.424773504481273</c:v>
                </c:pt>
                <c:pt idx="9290">
                  <c:v>55.425924256676545</c:v>
                </c:pt>
                <c:pt idx="9291">
                  <c:v>55.426882001448313</c:v>
                </c:pt>
                <c:pt idx="9292">
                  <c:v>55.427530067978928</c:v>
                </c:pt>
                <c:pt idx="9293">
                  <c:v>55.427957984494839</c:v>
                </c:pt>
                <c:pt idx="9294">
                  <c:v>55.428593698057504</c:v>
                </c:pt>
                <c:pt idx="9295">
                  <c:v>55.429228165723899</c:v>
                </c:pt>
                <c:pt idx="9296">
                  <c:v>55.429455922461159</c:v>
                </c:pt>
                <c:pt idx="9297">
                  <c:v>55.42950200362835</c:v>
                </c:pt>
                <c:pt idx="9298">
                  <c:v>55.430493459825009</c:v>
                </c:pt>
                <c:pt idx="9299">
                  <c:v>55.432030878590929</c:v>
                </c:pt>
                <c:pt idx="9300">
                  <c:v>55.432768596358834</c:v>
                </c:pt>
                <c:pt idx="9301">
                  <c:v>55.432917790883081</c:v>
                </c:pt>
                <c:pt idx="9302">
                  <c:v>55.433479707771532</c:v>
                </c:pt>
                <c:pt idx="9303">
                  <c:v>55.434292789102699</c:v>
                </c:pt>
                <c:pt idx="9304">
                  <c:v>55.434437765289182</c:v>
                </c:pt>
                <c:pt idx="9305">
                  <c:v>55.435310490949483</c:v>
                </c:pt>
                <c:pt idx="9306">
                  <c:v>55.435672160036532</c:v>
                </c:pt>
                <c:pt idx="9307">
                  <c:v>55.435794787379564</c:v>
                </c:pt>
                <c:pt idx="9308">
                  <c:v>55.436086963666995</c:v>
                </c:pt>
                <c:pt idx="9309">
                  <c:v>55.438567289578842</c:v>
                </c:pt>
                <c:pt idx="9310">
                  <c:v>55.440745177608171</c:v>
                </c:pt>
                <c:pt idx="9311">
                  <c:v>55.440949504308151</c:v>
                </c:pt>
                <c:pt idx="9312">
                  <c:v>55.44167281533263</c:v>
                </c:pt>
                <c:pt idx="9313">
                  <c:v>55.441902362128843</c:v>
                </c:pt>
                <c:pt idx="9314">
                  <c:v>55.442314696837371</c:v>
                </c:pt>
                <c:pt idx="9315">
                  <c:v>55.443434180619739</c:v>
                </c:pt>
                <c:pt idx="9316">
                  <c:v>55.443904228620319</c:v>
                </c:pt>
                <c:pt idx="9317">
                  <c:v>55.444292580485815</c:v>
                </c:pt>
                <c:pt idx="9318">
                  <c:v>55.444862361147599</c:v>
                </c:pt>
                <c:pt idx="9319">
                  <c:v>55.446107971150489</c:v>
                </c:pt>
                <c:pt idx="9320">
                  <c:v>55.448193127256175</c:v>
                </c:pt>
                <c:pt idx="9321">
                  <c:v>55.44882955309474</c:v>
                </c:pt>
                <c:pt idx="9322">
                  <c:v>55.449848365650439</c:v>
                </c:pt>
                <c:pt idx="9323">
                  <c:v>55.449994879470033</c:v>
                </c:pt>
                <c:pt idx="9324">
                  <c:v>55.450767708569821</c:v>
                </c:pt>
                <c:pt idx="9325">
                  <c:v>55.453534913466754</c:v>
                </c:pt>
                <c:pt idx="9326">
                  <c:v>55.453887847621452</c:v>
                </c:pt>
                <c:pt idx="9327">
                  <c:v>55.455468448571104</c:v>
                </c:pt>
                <c:pt idx="9328">
                  <c:v>55.460917007430361</c:v>
                </c:pt>
                <c:pt idx="9329">
                  <c:v>55.460942837082861</c:v>
                </c:pt>
                <c:pt idx="9330">
                  <c:v>55.46131365989423</c:v>
                </c:pt>
                <c:pt idx="9331">
                  <c:v>55.462999849059862</c:v>
                </c:pt>
                <c:pt idx="9332">
                  <c:v>55.46326140071406</c:v>
                </c:pt>
                <c:pt idx="9333">
                  <c:v>55.463361706101388</c:v>
                </c:pt>
                <c:pt idx="9334">
                  <c:v>55.466368456617531</c:v>
                </c:pt>
                <c:pt idx="9335">
                  <c:v>55.466768367822361</c:v>
                </c:pt>
                <c:pt idx="9336">
                  <c:v>55.467399947649682</c:v>
                </c:pt>
                <c:pt idx="9337">
                  <c:v>55.467490185401473</c:v>
                </c:pt>
                <c:pt idx="9338">
                  <c:v>55.468917806367976</c:v>
                </c:pt>
                <c:pt idx="9339">
                  <c:v>55.469462796122968</c:v>
                </c:pt>
                <c:pt idx="9340">
                  <c:v>55.469805441827958</c:v>
                </c:pt>
                <c:pt idx="9341">
                  <c:v>55.469847563608788</c:v>
                </c:pt>
                <c:pt idx="9342">
                  <c:v>55.47010781546507</c:v>
                </c:pt>
                <c:pt idx="9343">
                  <c:v>55.470225958317116</c:v>
                </c:pt>
                <c:pt idx="9344">
                  <c:v>55.470234809805902</c:v>
                </c:pt>
                <c:pt idx="9345">
                  <c:v>55.470503731836089</c:v>
                </c:pt>
                <c:pt idx="9346">
                  <c:v>55.471237748369639</c:v>
                </c:pt>
                <c:pt idx="9347">
                  <c:v>55.471246131661431</c:v>
                </c:pt>
                <c:pt idx="9348">
                  <c:v>55.473648080489134</c:v>
                </c:pt>
                <c:pt idx="9349">
                  <c:v>55.47386431136735</c:v>
                </c:pt>
                <c:pt idx="9350">
                  <c:v>55.474428935026062</c:v>
                </c:pt>
                <c:pt idx="9351">
                  <c:v>55.474576837097189</c:v>
                </c:pt>
                <c:pt idx="9352">
                  <c:v>55.475198300556876</c:v>
                </c:pt>
                <c:pt idx="9353">
                  <c:v>55.476222896045357</c:v>
                </c:pt>
                <c:pt idx="9354">
                  <c:v>55.476293487735042</c:v>
                </c:pt>
                <c:pt idx="9355">
                  <c:v>55.476394003950041</c:v>
                </c:pt>
                <c:pt idx="9356">
                  <c:v>55.477043440823635</c:v>
                </c:pt>
                <c:pt idx="9357">
                  <c:v>55.477865009529424</c:v>
                </c:pt>
                <c:pt idx="9358">
                  <c:v>55.478400629626172</c:v>
                </c:pt>
                <c:pt idx="9359">
                  <c:v>55.479039517310163</c:v>
                </c:pt>
                <c:pt idx="9360">
                  <c:v>55.48086984327049</c:v>
                </c:pt>
                <c:pt idx="9361">
                  <c:v>55.480906044376688</c:v>
                </c:pt>
                <c:pt idx="9362">
                  <c:v>55.480975262824181</c:v>
                </c:pt>
                <c:pt idx="9363">
                  <c:v>55.481637372370479</c:v>
                </c:pt>
                <c:pt idx="9364">
                  <c:v>55.482951610316199</c:v>
                </c:pt>
                <c:pt idx="9365">
                  <c:v>55.483009631319007</c:v>
                </c:pt>
                <c:pt idx="9366">
                  <c:v>55.483291538814953</c:v>
                </c:pt>
                <c:pt idx="9367">
                  <c:v>55.484705712196138</c:v>
                </c:pt>
                <c:pt idx="9368">
                  <c:v>55.48523149194628</c:v>
                </c:pt>
                <c:pt idx="9369">
                  <c:v>55.485266838219879</c:v>
                </c:pt>
                <c:pt idx="9370">
                  <c:v>55.485720334643844</c:v>
                </c:pt>
                <c:pt idx="9371">
                  <c:v>55.487236825981526</c:v>
                </c:pt>
                <c:pt idx="9372">
                  <c:v>55.487519450336706</c:v>
                </c:pt>
                <c:pt idx="9373">
                  <c:v>55.490299707151202</c:v>
                </c:pt>
                <c:pt idx="9374">
                  <c:v>55.490692755082392</c:v>
                </c:pt>
                <c:pt idx="9375">
                  <c:v>55.491861499050707</c:v>
                </c:pt>
                <c:pt idx="9376">
                  <c:v>55.492044288233771</c:v>
                </c:pt>
                <c:pt idx="9377">
                  <c:v>55.492269289063444</c:v>
                </c:pt>
                <c:pt idx="9378">
                  <c:v>55.492622151139365</c:v>
                </c:pt>
                <c:pt idx="9379">
                  <c:v>55.492842182588547</c:v>
                </c:pt>
                <c:pt idx="9380">
                  <c:v>55.492921075089534</c:v>
                </c:pt>
                <c:pt idx="9381">
                  <c:v>55.493063815355541</c:v>
                </c:pt>
                <c:pt idx="9382">
                  <c:v>55.493870412753573</c:v>
                </c:pt>
                <c:pt idx="9383">
                  <c:v>55.494351676629506</c:v>
                </c:pt>
                <c:pt idx="9384">
                  <c:v>55.496661177669068</c:v>
                </c:pt>
                <c:pt idx="9385">
                  <c:v>55.496792003771944</c:v>
                </c:pt>
                <c:pt idx="9386">
                  <c:v>55.49759351725222</c:v>
                </c:pt>
                <c:pt idx="9387">
                  <c:v>55.497599953630697</c:v>
                </c:pt>
                <c:pt idx="9388">
                  <c:v>55.500004713414512</c:v>
                </c:pt>
                <c:pt idx="9389">
                  <c:v>55.500043298530755</c:v>
                </c:pt>
                <c:pt idx="9390">
                  <c:v>55.500329364045243</c:v>
                </c:pt>
                <c:pt idx="9391">
                  <c:v>55.502639590935757</c:v>
                </c:pt>
                <c:pt idx="9392">
                  <c:v>55.504196068844415</c:v>
                </c:pt>
                <c:pt idx="9393">
                  <c:v>55.50475684364325</c:v>
                </c:pt>
                <c:pt idx="9394">
                  <c:v>55.504781654949376</c:v>
                </c:pt>
                <c:pt idx="9395">
                  <c:v>55.505204026440403</c:v>
                </c:pt>
                <c:pt idx="9396">
                  <c:v>55.505553279207469</c:v>
                </c:pt>
                <c:pt idx="9397">
                  <c:v>55.505788146512593</c:v>
                </c:pt>
                <c:pt idx="9398">
                  <c:v>55.506632652654233</c:v>
                </c:pt>
                <c:pt idx="9399">
                  <c:v>55.508208219490143</c:v>
                </c:pt>
                <c:pt idx="9400">
                  <c:v>55.508770068329675</c:v>
                </c:pt>
                <c:pt idx="9401">
                  <c:v>55.509975918573055</c:v>
                </c:pt>
                <c:pt idx="9402">
                  <c:v>55.509996581322348</c:v>
                </c:pt>
                <c:pt idx="9403">
                  <c:v>55.510113074396671</c:v>
                </c:pt>
                <c:pt idx="9404">
                  <c:v>55.510157873632743</c:v>
                </c:pt>
                <c:pt idx="9405">
                  <c:v>55.51045190864032</c:v>
                </c:pt>
                <c:pt idx="9406">
                  <c:v>55.51045659465403</c:v>
                </c:pt>
                <c:pt idx="9407">
                  <c:v>55.510679688520021</c:v>
                </c:pt>
                <c:pt idx="9408">
                  <c:v>55.512426472696454</c:v>
                </c:pt>
                <c:pt idx="9409">
                  <c:v>55.5131761598699</c:v>
                </c:pt>
                <c:pt idx="9410">
                  <c:v>55.513271628420441</c:v>
                </c:pt>
                <c:pt idx="9411">
                  <c:v>55.513924056189715</c:v>
                </c:pt>
                <c:pt idx="9412">
                  <c:v>55.514216350333406</c:v>
                </c:pt>
                <c:pt idx="9413">
                  <c:v>55.514751302276608</c:v>
                </c:pt>
                <c:pt idx="9414">
                  <c:v>55.515024648431229</c:v>
                </c:pt>
                <c:pt idx="9415">
                  <c:v>55.515230824581238</c:v>
                </c:pt>
                <c:pt idx="9416">
                  <c:v>55.515338770980868</c:v>
                </c:pt>
                <c:pt idx="9417">
                  <c:v>55.516144970249997</c:v>
                </c:pt>
                <c:pt idx="9418">
                  <c:v>55.518708513664649</c:v>
                </c:pt>
                <c:pt idx="9419">
                  <c:v>55.519000002205701</c:v>
                </c:pt>
                <c:pt idx="9420">
                  <c:v>55.519338983482825</c:v>
                </c:pt>
                <c:pt idx="9421">
                  <c:v>55.519399986882554</c:v>
                </c:pt>
                <c:pt idx="9422">
                  <c:v>55.52045466264871</c:v>
                </c:pt>
                <c:pt idx="9423">
                  <c:v>55.520563781390543</c:v>
                </c:pt>
                <c:pt idx="9424">
                  <c:v>55.523277718305025</c:v>
                </c:pt>
                <c:pt idx="9425">
                  <c:v>55.523739123316673</c:v>
                </c:pt>
                <c:pt idx="9426">
                  <c:v>55.524074364656038</c:v>
                </c:pt>
                <c:pt idx="9427">
                  <c:v>55.524362030937596</c:v>
                </c:pt>
                <c:pt idx="9428">
                  <c:v>55.524390025784065</c:v>
                </c:pt>
                <c:pt idx="9429">
                  <c:v>55.524905583308119</c:v>
                </c:pt>
                <c:pt idx="9430">
                  <c:v>55.525921988055593</c:v>
                </c:pt>
                <c:pt idx="9431">
                  <c:v>55.52612651458405</c:v>
                </c:pt>
                <c:pt idx="9432">
                  <c:v>55.526425297502669</c:v>
                </c:pt>
                <c:pt idx="9433">
                  <c:v>55.526949356955008</c:v>
                </c:pt>
                <c:pt idx="9434">
                  <c:v>55.52755606764012</c:v>
                </c:pt>
                <c:pt idx="9435">
                  <c:v>55.52759552671553</c:v>
                </c:pt>
                <c:pt idx="9436">
                  <c:v>55.528606491795991</c:v>
                </c:pt>
                <c:pt idx="9437">
                  <c:v>55.528799046338939</c:v>
                </c:pt>
                <c:pt idx="9438">
                  <c:v>55.528906413951667</c:v>
                </c:pt>
                <c:pt idx="9439">
                  <c:v>55.53032686249157</c:v>
                </c:pt>
                <c:pt idx="9440">
                  <c:v>55.530333490058247</c:v>
                </c:pt>
                <c:pt idx="9441">
                  <c:v>55.530776623140383</c:v>
                </c:pt>
                <c:pt idx="9442">
                  <c:v>55.531077806472197</c:v>
                </c:pt>
                <c:pt idx="9443">
                  <c:v>55.531100755560637</c:v>
                </c:pt>
                <c:pt idx="9444">
                  <c:v>55.531325932901439</c:v>
                </c:pt>
                <c:pt idx="9445">
                  <c:v>55.5316449514429</c:v>
                </c:pt>
                <c:pt idx="9446">
                  <c:v>55.531826125059453</c:v>
                </c:pt>
                <c:pt idx="9447">
                  <c:v>55.531858591134096</c:v>
                </c:pt>
                <c:pt idx="9448">
                  <c:v>55.531912121158399</c:v>
                </c:pt>
                <c:pt idx="9449">
                  <c:v>55.532888626772888</c:v>
                </c:pt>
                <c:pt idx="9450">
                  <c:v>55.533320379762905</c:v>
                </c:pt>
                <c:pt idx="9451">
                  <c:v>55.53398018257672</c:v>
                </c:pt>
                <c:pt idx="9452">
                  <c:v>55.535369637474339</c:v>
                </c:pt>
                <c:pt idx="9453">
                  <c:v>55.536516715534624</c:v>
                </c:pt>
                <c:pt idx="9454">
                  <c:v>55.536589691203503</c:v>
                </c:pt>
                <c:pt idx="9455">
                  <c:v>55.536631698841397</c:v>
                </c:pt>
                <c:pt idx="9456">
                  <c:v>55.536700892184122</c:v>
                </c:pt>
                <c:pt idx="9457">
                  <c:v>55.537984834264684</c:v>
                </c:pt>
                <c:pt idx="9458">
                  <c:v>55.539822113151537</c:v>
                </c:pt>
                <c:pt idx="9459">
                  <c:v>55.540055622621601</c:v>
                </c:pt>
                <c:pt idx="9460">
                  <c:v>55.541147356327279</c:v>
                </c:pt>
                <c:pt idx="9461">
                  <c:v>55.541971991693551</c:v>
                </c:pt>
                <c:pt idx="9462">
                  <c:v>55.542344556084011</c:v>
                </c:pt>
                <c:pt idx="9463">
                  <c:v>55.543285893445457</c:v>
                </c:pt>
                <c:pt idx="9464">
                  <c:v>55.543547509285517</c:v>
                </c:pt>
                <c:pt idx="9465">
                  <c:v>55.544039689214152</c:v>
                </c:pt>
                <c:pt idx="9466">
                  <c:v>55.545593937040039</c:v>
                </c:pt>
                <c:pt idx="9467">
                  <c:v>55.546366157642197</c:v>
                </c:pt>
                <c:pt idx="9468">
                  <c:v>55.547921170363068</c:v>
                </c:pt>
                <c:pt idx="9469">
                  <c:v>55.548319566589107</c:v>
                </c:pt>
                <c:pt idx="9470">
                  <c:v>55.548900998466152</c:v>
                </c:pt>
                <c:pt idx="9471">
                  <c:v>55.549366845350903</c:v>
                </c:pt>
                <c:pt idx="9472">
                  <c:v>55.549872845716784</c:v>
                </c:pt>
                <c:pt idx="9473">
                  <c:v>55.549911325045684</c:v>
                </c:pt>
                <c:pt idx="9474">
                  <c:v>55.550415476381396</c:v>
                </c:pt>
                <c:pt idx="9475">
                  <c:v>55.550679090252757</c:v>
                </c:pt>
                <c:pt idx="9476">
                  <c:v>55.5509662535869</c:v>
                </c:pt>
                <c:pt idx="9477">
                  <c:v>55.551002441260742</c:v>
                </c:pt>
                <c:pt idx="9478">
                  <c:v>55.55111591359023</c:v>
                </c:pt>
                <c:pt idx="9479">
                  <c:v>55.552091251733493</c:v>
                </c:pt>
                <c:pt idx="9480">
                  <c:v>55.553529825745798</c:v>
                </c:pt>
                <c:pt idx="9481">
                  <c:v>55.554348320022186</c:v>
                </c:pt>
                <c:pt idx="9482">
                  <c:v>55.555741831021834</c:v>
                </c:pt>
                <c:pt idx="9483">
                  <c:v>55.556544375791411</c:v>
                </c:pt>
                <c:pt idx="9484">
                  <c:v>55.557792266256634</c:v>
                </c:pt>
                <c:pt idx="9485">
                  <c:v>55.558402738164368</c:v>
                </c:pt>
                <c:pt idx="9486">
                  <c:v>55.558774631118759</c:v>
                </c:pt>
                <c:pt idx="9487">
                  <c:v>55.561428304927368</c:v>
                </c:pt>
                <c:pt idx="9488">
                  <c:v>55.561436377648931</c:v>
                </c:pt>
                <c:pt idx="9489">
                  <c:v>55.56290038552757</c:v>
                </c:pt>
                <c:pt idx="9490">
                  <c:v>55.563568039666485</c:v>
                </c:pt>
                <c:pt idx="9491">
                  <c:v>55.563905620042469</c:v>
                </c:pt>
                <c:pt idx="9492">
                  <c:v>55.564453475597482</c:v>
                </c:pt>
                <c:pt idx="9493">
                  <c:v>55.56484033861264</c:v>
                </c:pt>
                <c:pt idx="9494">
                  <c:v>55.564958767590383</c:v>
                </c:pt>
                <c:pt idx="9495">
                  <c:v>55.565492629221865</c:v>
                </c:pt>
                <c:pt idx="9496">
                  <c:v>55.565860622431479</c:v>
                </c:pt>
                <c:pt idx="9497">
                  <c:v>55.568039789597201</c:v>
                </c:pt>
                <c:pt idx="9498">
                  <c:v>55.569244216532461</c:v>
                </c:pt>
                <c:pt idx="9499">
                  <c:v>55.569511198893856</c:v>
                </c:pt>
                <c:pt idx="9500">
                  <c:v>55.569708134962475</c:v>
                </c:pt>
                <c:pt idx="9501">
                  <c:v>55.569912982725484</c:v>
                </c:pt>
                <c:pt idx="9502">
                  <c:v>55.570426935572002</c:v>
                </c:pt>
                <c:pt idx="9503">
                  <c:v>55.571040210353033</c:v>
                </c:pt>
                <c:pt idx="9504">
                  <c:v>55.571192693189175</c:v>
                </c:pt>
                <c:pt idx="9505">
                  <c:v>55.57201614288514</c:v>
                </c:pt>
                <c:pt idx="9506">
                  <c:v>55.572585014384849</c:v>
                </c:pt>
                <c:pt idx="9507">
                  <c:v>55.573404618504405</c:v>
                </c:pt>
                <c:pt idx="9508">
                  <c:v>55.573785769656297</c:v>
                </c:pt>
                <c:pt idx="9509">
                  <c:v>55.574782036768205</c:v>
                </c:pt>
                <c:pt idx="9510">
                  <c:v>55.57501289122505</c:v>
                </c:pt>
                <c:pt idx="9511">
                  <c:v>55.575330611849736</c:v>
                </c:pt>
                <c:pt idx="9512">
                  <c:v>55.575398969358197</c:v>
                </c:pt>
                <c:pt idx="9513">
                  <c:v>55.575676079090371</c:v>
                </c:pt>
                <c:pt idx="9514">
                  <c:v>55.576242117562941</c:v>
                </c:pt>
                <c:pt idx="9515">
                  <c:v>55.576246572198478</c:v>
                </c:pt>
                <c:pt idx="9516">
                  <c:v>55.577136803308939</c:v>
                </c:pt>
                <c:pt idx="9517">
                  <c:v>55.577367256279594</c:v>
                </c:pt>
                <c:pt idx="9518">
                  <c:v>55.577793211085265</c:v>
                </c:pt>
                <c:pt idx="9519">
                  <c:v>55.577809752650694</c:v>
                </c:pt>
                <c:pt idx="9520">
                  <c:v>55.577833914557537</c:v>
                </c:pt>
                <c:pt idx="9521">
                  <c:v>55.578113827883605</c:v>
                </c:pt>
                <c:pt idx="9522">
                  <c:v>55.579485029388891</c:v>
                </c:pt>
                <c:pt idx="9523">
                  <c:v>55.579498615913955</c:v>
                </c:pt>
                <c:pt idx="9524">
                  <c:v>55.579576184206026</c:v>
                </c:pt>
                <c:pt idx="9525">
                  <c:v>55.579627538641667</c:v>
                </c:pt>
                <c:pt idx="9526">
                  <c:v>55.580253452046648</c:v>
                </c:pt>
                <c:pt idx="9527">
                  <c:v>55.581473295863894</c:v>
                </c:pt>
                <c:pt idx="9528">
                  <c:v>55.581952158974204</c:v>
                </c:pt>
                <c:pt idx="9529">
                  <c:v>55.583988652596695</c:v>
                </c:pt>
                <c:pt idx="9530">
                  <c:v>55.584568980683287</c:v>
                </c:pt>
                <c:pt idx="9531">
                  <c:v>55.584652145015369</c:v>
                </c:pt>
                <c:pt idx="9532">
                  <c:v>55.586963669602774</c:v>
                </c:pt>
                <c:pt idx="9533">
                  <c:v>55.587283362621051</c:v>
                </c:pt>
                <c:pt idx="9534">
                  <c:v>55.588152541681453</c:v>
                </c:pt>
                <c:pt idx="9535">
                  <c:v>55.591998868392245</c:v>
                </c:pt>
                <c:pt idx="9536">
                  <c:v>55.592259107244629</c:v>
                </c:pt>
                <c:pt idx="9537">
                  <c:v>55.593603604058416</c:v>
                </c:pt>
                <c:pt idx="9538">
                  <c:v>55.594185349107597</c:v>
                </c:pt>
                <c:pt idx="9539">
                  <c:v>55.594222357925254</c:v>
                </c:pt>
                <c:pt idx="9540">
                  <c:v>55.595021722560936</c:v>
                </c:pt>
                <c:pt idx="9541">
                  <c:v>55.596114833795035</c:v>
                </c:pt>
                <c:pt idx="9542">
                  <c:v>55.596282898104832</c:v>
                </c:pt>
                <c:pt idx="9543">
                  <c:v>55.596478306730205</c:v>
                </c:pt>
                <c:pt idx="9544">
                  <c:v>55.598138366812989</c:v>
                </c:pt>
                <c:pt idx="9545">
                  <c:v>55.599641959256893</c:v>
                </c:pt>
                <c:pt idx="9546">
                  <c:v>55.600025332920971</c:v>
                </c:pt>
                <c:pt idx="9547">
                  <c:v>55.601202042856933</c:v>
                </c:pt>
                <c:pt idx="9548">
                  <c:v>55.601240534251289</c:v>
                </c:pt>
                <c:pt idx="9549">
                  <c:v>55.602169923633802</c:v>
                </c:pt>
                <c:pt idx="9550">
                  <c:v>55.602938949998062</c:v>
                </c:pt>
                <c:pt idx="9551">
                  <c:v>55.603359793314297</c:v>
                </c:pt>
                <c:pt idx="9552">
                  <c:v>55.603682439951619</c:v>
                </c:pt>
                <c:pt idx="9553">
                  <c:v>55.603946681897</c:v>
                </c:pt>
                <c:pt idx="9554">
                  <c:v>55.604367952953041</c:v>
                </c:pt>
                <c:pt idx="9555">
                  <c:v>55.604513470237336</c:v>
                </c:pt>
                <c:pt idx="9556">
                  <c:v>55.605631069787336</c:v>
                </c:pt>
                <c:pt idx="9557">
                  <c:v>55.606083597784881</c:v>
                </c:pt>
                <c:pt idx="9558">
                  <c:v>55.607268828176409</c:v>
                </c:pt>
                <c:pt idx="9559">
                  <c:v>55.609060138753712</c:v>
                </c:pt>
                <c:pt idx="9560">
                  <c:v>55.609856666085832</c:v>
                </c:pt>
                <c:pt idx="9561">
                  <c:v>55.609977493632947</c:v>
                </c:pt>
                <c:pt idx="9562">
                  <c:v>55.611919745877699</c:v>
                </c:pt>
                <c:pt idx="9563">
                  <c:v>55.614258431908411</c:v>
                </c:pt>
                <c:pt idx="9564">
                  <c:v>55.615899707094101</c:v>
                </c:pt>
                <c:pt idx="9565">
                  <c:v>55.616803851778648</c:v>
                </c:pt>
                <c:pt idx="9566">
                  <c:v>55.617329895488702</c:v>
                </c:pt>
                <c:pt idx="9567">
                  <c:v>55.617445478452886</c:v>
                </c:pt>
                <c:pt idx="9568">
                  <c:v>55.61748741803649</c:v>
                </c:pt>
                <c:pt idx="9569">
                  <c:v>55.617627794600374</c:v>
                </c:pt>
                <c:pt idx="9570">
                  <c:v>55.618453400760977</c:v>
                </c:pt>
                <c:pt idx="9571">
                  <c:v>55.618757842313471</c:v>
                </c:pt>
                <c:pt idx="9572">
                  <c:v>55.618909697784105</c:v>
                </c:pt>
                <c:pt idx="9573">
                  <c:v>55.620932568270106</c:v>
                </c:pt>
                <c:pt idx="9574">
                  <c:v>55.622261231668773</c:v>
                </c:pt>
                <c:pt idx="9575">
                  <c:v>55.624166956529784</c:v>
                </c:pt>
                <c:pt idx="9576">
                  <c:v>55.62449482962181</c:v>
                </c:pt>
                <c:pt idx="9577">
                  <c:v>55.624722207546839</c:v>
                </c:pt>
                <c:pt idx="9578">
                  <c:v>55.625839283798605</c:v>
                </c:pt>
                <c:pt idx="9579">
                  <c:v>55.626585037337946</c:v>
                </c:pt>
                <c:pt idx="9580">
                  <c:v>55.627531396864953</c:v>
                </c:pt>
                <c:pt idx="9581">
                  <c:v>55.628365996227664</c:v>
                </c:pt>
                <c:pt idx="9582">
                  <c:v>55.628451081711347</c:v>
                </c:pt>
                <c:pt idx="9583">
                  <c:v>55.629210891260797</c:v>
                </c:pt>
                <c:pt idx="9584">
                  <c:v>55.629663554570286</c:v>
                </c:pt>
                <c:pt idx="9585">
                  <c:v>55.630133353604137</c:v>
                </c:pt>
                <c:pt idx="9586">
                  <c:v>55.631277548784688</c:v>
                </c:pt>
                <c:pt idx="9587">
                  <c:v>55.632240974927392</c:v>
                </c:pt>
                <c:pt idx="9588">
                  <c:v>55.632281078685494</c:v>
                </c:pt>
                <c:pt idx="9589">
                  <c:v>55.634281414828521</c:v>
                </c:pt>
                <c:pt idx="9590">
                  <c:v>55.634418471888935</c:v>
                </c:pt>
                <c:pt idx="9591">
                  <c:v>55.635632899763145</c:v>
                </c:pt>
                <c:pt idx="9592">
                  <c:v>55.635752339123826</c:v>
                </c:pt>
                <c:pt idx="9593">
                  <c:v>55.636516951758438</c:v>
                </c:pt>
                <c:pt idx="9594">
                  <c:v>55.636772666834773</c:v>
                </c:pt>
                <c:pt idx="9595">
                  <c:v>55.637647996188456</c:v>
                </c:pt>
                <c:pt idx="9596">
                  <c:v>55.638059497949371</c:v>
                </c:pt>
                <c:pt idx="9597">
                  <c:v>55.641318663056502</c:v>
                </c:pt>
                <c:pt idx="9598">
                  <c:v>55.641724409030111</c:v>
                </c:pt>
                <c:pt idx="9599">
                  <c:v>55.642437198077637</c:v>
                </c:pt>
                <c:pt idx="9600">
                  <c:v>55.64286798232267</c:v>
                </c:pt>
                <c:pt idx="9601">
                  <c:v>55.642985738728363</c:v>
                </c:pt>
                <c:pt idx="9602">
                  <c:v>55.644192680194486</c:v>
                </c:pt>
                <c:pt idx="9603">
                  <c:v>55.644467195159116</c:v>
                </c:pt>
                <c:pt idx="9604">
                  <c:v>55.645110605929503</c:v>
                </c:pt>
                <c:pt idx="9605">
                  <c:v>55.647837361104884</c:v>
                </c:pt>
                <c:pt idx="9606">
                  <c:v>55.648640016824579</c:v>
                </c:pt>
                <c:pt idx="9607">
                  <c:v>55.648818717588433</c:v>
                </c:pt>
                <c:pt idx="9608">
                  <c:v>55.649395076297779</c:v>
                </c:pt>
                <c:pt idx="9609">
                  <c:v>55.650627791194452</c:v>
                </c:pt>
                <c:pt idx="9610">
                  <c:v>55.650652587345299</c:v>
                </c:pt>
                <c:pt idx="9611">
                  <c:v>55.654389214387322</c:v>
                </c:pt>
                <c:pt idx="9612">
                  <c:v>55.65602526328118</c:v>
                </c:pt>
                <c:pt idx="9613">
                  <c:v>55.656435212749962</c:v>
                </c:pt>
                <c:pt idx="9614">
                  <c:v>55.657715034822495</c:v>
                </c:pt>
                <c:pt idx="9615">
                  <c:v>55.657890375353169</c:v>
                </c:pt>
                <c:pt idx="9616">
                  <c:v>55.659768077452718</c:v>
                </c:pt>
                <c:pt idx="9617">
                  <c:v>55.66004428581163</c:v>
                </c:pt>
                <c:pt idx="9618">
                  <c:v>55.660738065915417</c:v>
                </c:pt>
                <c:pt idx="9619">
                  <c:v>55.661082998738536</c:v>
                </c:pt>
                <c:pt idx="9620">
                  <c:v>55.662046455013737</c:v>
                </c:pt>
                <c:pt idx="9621">
                  <c:v>55.662246086260332</c:v>
                </c:pt>
                <c:pt idx="9622">
                  <c:v>55.66293895960434</c:v>
                </c:pt>
                <c:pt idx="9623">
                  <c:v>55.66318770908704</c:v>
                </c:pt>
                <c:pt idx="9624">
                  <c:v>55.663259766080522</c:v>
                </c:pt>
                <c:pt idx="9625">
                  <c:v>55.66394887812654</c:v>
                </c:pt>
                <c:pt idx="9626">
                  <c:v>55.664049482775134</c:v>
                </c:pt>
                <c:pt idx="9627">
                  <c:v>55.6645444743152</c:v>
                </c:pt>
                <c:pt idx="9628">
                  <c:v>55.66486270660328</c:v>
                </c:pt>
                <c:pt idx="9629">
                  <c:v>55.665166475817934</c:v>
                </c:pt>
                <c:pt idx="9630">
                  <c:v>55.665916357152881</c:v>
                </c:pt>
                <c:pt idx="9631">
                  <c:v>55.666671842084575</c:v>
                </c:pt>
                <c:pt idx="9632">
                  <c:v>55.666817981066892</c:v>
                </c:pt>
                <c:pt idx="9633">
                  <c:v>55.668748765665228</c:v>
                </c:pt>
                <c:pt idx="9634">
                  <c:v>55.670096568893328</c:v>
                </c:pt>
                <c:pt idx="9635">
                  <c:v>55.670687501178428</c:v>
                </c:pt>
                <c:pt idx="9636">
                  <c:v>55.671896077659085</c:v>
                </c:pt>
                <c:pt idx="9637">
                  <c:v>55.671954774252868</c:v>
                </c:pt>
                <c:pt idx="9638">
                  <c:v>55.673330560570434</c:v>
                </c:pt>
                <c:pt idx="9639">
                  <c:v>55.673890142533899</c:v>
                </c:pt>
                <c:pt idx="9640">
                  <c:v>55.673991214647089</c:v>
                </c:pt>
                <c:pt idx="9641">
                  <c:v>55.674218089889756</c:v>
                </c:pt>
                <c:pt idx="9642">
                  <c:v>55.674516398947283</c:v>
                </c:pt>
                <c:pt idx="9643">
                  <c:v>55.675974729012673</c:v>
                </c:pt>
                <c:pt idx="9644">
                  <c:v>55.677619127755925</c:v>
                </c:pt>
                <c:pt idx="9645">
                  <c:v>55.678348691079208</c:v>
                </c:pt>
                <c:pt idx="9646">
                  <c:v>55.679300925163318</c:v>
                </c:pt>
                <c:pt idx="9647">
                  <c:v>55.679953634117197</c:v>
                </c:pt>
                <c:pt idx="9648">
                  <c:v>55.680001843241129</c:v>
                </c:pt>
                <c:pt idx="9649">
                  <c:v>55.680445007103351</c:v>
                </c:pt>
                <c:pt idx="9650">
                  <c:v>55.680742998369688</c:v>
                </c:pt>
                <c:pt idx="9651">
                  <c:v>55.681365043675598</c:v>
                </c:pt>
                <c:pt idx="9652">
                  <c:v>55.682445366865615</c:v>
                </c:pt>
                <c:pt idx="9653">
                  <c:v>55.682641890830745</c:v>
                </c:pt>
                <c:pt idx="9654">
                  <c:v>55.683689803544524</c:v>
                </c:pt>
                <c:pt idx="9655">
                  <c:v>55.683876776219741</c:v>
                </c:pt>
                <c:pt idx="9656">
                  <c:v>55.685634157090526</c:v>
                </c:pt>
                <c:pt idx="9657">
                  <c:v>55.686353633707519</c:v>
                </c:pt>
                <c:pt idx="9658">
                  <c:v>55.686445384206927</c:v>
                </c:pt>
                <c:pt idx="9659">
                  <c:v>55.686719501872837</c:v>
                </c:pt>
                <c:pt idx="9660">
                  <c:v>55.687259149763072</c:v>
                </c:pt>
                <c:pt idx="9661">
                  <c:v>55.687566856931369</c:v>
                </c:pt>
                <c:pt idx="9662">
                  <c:v>55.687929255154785</c:v>
                </c:pt>
                <c:pt idx="9663">
                  <c:v>55.688336312956096</c:v>
                </c:pt>
                <c:pt idx="9664">
                  <c:v>55.688966062109444</c:v>
                </c:pt>
                <c:pt idx="9665">
                  <c:v>55.689264332259889</c:v>
                </c:pt>
                <c:pt idx="9666">
                  <c:v>55.690642251113843</c:v>
                </c:pt>
                <c:pt idx="9667">
                  <c:v>55.690774957579563</c:v>
                </c:pt>
                <c:pt idx="9668">
                  <c:v>55.691159133560589</c:v>
                </c:pt>
                <c:pt idx="9669">
                  <c:v>55.692156099668203</c:v>
                </c:pt>
                <c:pt idx="9670">
                  <c:v>55.692300196737904</c:v>
                </c:pt>
                <c:pt idx="9671">
                  <c:v>55.694154483759718</c:v>
                </c:pt>
                <c:pt idx="9672">
                  <c:v>55.694267355214023</c:v>
                </c:pt>
                <c:pt idx="9673">
                  <c:v>55.694806359950817</c:v>
                </c:pt>
                <c:pt idx="9674">
                  <c:v>55.694956660294793</c:v>
                </c:pt>
                <c:pt idx="9675">
                  <c:v>55.695071737467863</c:v>
                </c:pt>
                <c:pt idx="9676">
                  <c:v>55.695158046488444</c:v>
                </c:pt>
                <c:pt idx="9677">
                  <c:v>55.695991785391854</c:v>
                </c:pt>
                <c:pt idx="9678">
                  <c:v>55.696068741980554</c:v>
                </c:pt>
                <c:pt idx="9679">
                  <c:v>55.696395885281014</c:v>
                </c:pt>
                <c:pt idx="9680">
                  <c:v>55.697239497660156</c:v>
                </c:pt>
                <c:pt idx="9681">
                  <c:v>55.698461132706079</c:v>
                </c:pt>
                <c:pt idx="9682">
                  <c:v>55.699499055438856</c:v>
                </c:pt>
                <c:pt idx="9683">
                  <c:v>55.700514320166782</c:v>
                </c:pt>
                <c:pt idx="9684">
                  <c:v>55.70192357328672</c:v>
                </c:pt>
                <c:pt idx="9685">
                  <c:v>55.701940949492609</c:v>
                </c:pt>
                <c:pt idx="9686">
                  <c:v>55.702068226021467</c:v>
                </c:pt>
                <c:pt idx="9687">
                  <c:v>55.702331472199994</c:v>
                </c:pt>
                <c:pt idx="9688">
                  <c:v>55.702719759695661</c:v>
                </c:pt>
                <c:pt idx="9689">
                  <c:v>55.702748630333893</c:v>
                </c:pt>
                <c:pt idx="9690">
                  <c:v>55.703429301962743</c:v>
                </c:pt>
                <c:pt idx="9691">
                  <c:v>55.703604486687425</c:v>
                </c:pt>
                <c:pt idx="9692">
                  <c:v>55.703909873564442</c:v>
                </c:pt>
                <c:pt idx="9693">
                  <c:v>55.704567802983469</c:v>
                </c:pt>
                <c:pt idx="9694">
                  <c:v>55.704724580694247</c:v>
                </c:pt>
                <c:pt idx="9695">
                  <c:v>55.705996448753645</c:v>
                </c:pt>
                <c:pt idx="9696">
                  <c:v>55.706368735859392</c:v>
                </c:pt>
                <c:pt idx="9697">
                  <c:v>55.70728982889532</c:v>
                </c:pt>
                <c:pt idx="9698">
                  <c:v>55.707304786280957</c:v>
                </c:pt>
                <c:pt idx="9699">
                  <c:v>55.709286202409345</c:v>
                </c:pt>
                <c:pt idx="9700">
                  <c:v>55.709392328599606</c:v>
                </c:pt>
                <c:pt idx="9701">
                  <c:v>55.710319002105287</c:v>
                </c:pt>
                <c:pt idx="9702">
                  <c:v>55.711588325603721</c:v>
                </c:pt>
                <c:pt idx="9703">
                  <c:v>55.714181963259044</c:v>
                </c:pt>
                <c:pt idx="9704">
                  <c:v>55.715802162412544</c:v>
                </c:pt>
                <c:pt idx="9705">
                  <c:v>55.716552279689118</c:v>
                </c:pt>
                <c:pt idx="9706">
                  <c:v>55.716613703018858</c:v>
                </c:pt>
                <c:pt idx="9707">
                  <c:v>55.717108398329337</c:v>
                </c:pt>
                <c:pt idx="9708">
                  <c:v>55.719338749038698</c:v>
                </c:pt>
                <c:pt idx="9709">
                  <c:v>55.721941144848273</c:v>
                </c:pt>
                <c:pt idx="9710">
                  <c:v>55.722811733037403</c:v>
                </c:pt>
                <c:pt idx="9711">
                  <c:v>55.723089112581349</c:v>
                </c:pt>
                <c:pt idx="9712">
                  <c:v>55.723843793486722</c:v>
                </c:pt>
                <c:pt idx="9713">
                  <c:v>55.724411674736473</c:v>
                </c:pt>
                <c:pt idx="9714">
                  <c:v>55.726574740445713</c:v>
                </c:pt>
                <c:pt idx="9715">
                  <c:v>55.726813723187441</c:v>
                </c:pt>
                <c:pt idx="9716">
                  <c:v>55.726837845793462</c:v>
                </c:pt>
                <c:pt idx="9717">
                  <c:v>55.7278449810605</c:v>
                </c:pt>
                <c:pt idx="9718">
                  <c:v>55.728173742032453</c:v>
                </c:pt>
                <c:pt idx="9719">
                  <c:v>55.728547570932946</c:v>
                </c:pt>
                <c:pt idx="9720">
                  <c:v>55.731996290831603</c:v>
                </c:pt>
                <c:pt idx="9721">
                  <c:v>55.732246421580939</c:v>
                </c:pt>
                <c:pt idx="9722">
                  <c:v>55.734773412453031</c:v>
                </c:pt>
                <c:pt idx="9723">
                  <c:v>55.736196904518032</c:v>
                </c:pt>
                <c:pt idx="9724">
                  <c:v>55.737056494906419</c:v>
                </c:pt>
                <c:pt idx="9725">
                  <c:v>55.738209346108938</c:v>
                </c:pt>
                <c:pt idx="9726">
                  <c:v>55.739273186483857</c:v>
                </c:pt>
                <c:pt idx="9727">
                  <c:v>55.739895294182887</c:v>
                </c:pt>
                <c:pt idx="9728">
                  <c:v>55.74078447794399</c:v>
                </c:pt>
                <c:pt idx="9729">
                  <c:v>55.741761811909235</c:v>
                </c:pt>
                <c:pt idx="9730">
                  <c:v>55.74187612137775</c:v>
                </c:pt>
                <c:pt idx="9731">
                  <c:v>55.742586982389426</c:v>
                </c:pt>
                <c:pt idx="9732">
                  <c:v>55.743532851112434</c:v>
                </c:pt>
                <c:pt idx="9733">
                  <c:v>55.743622981438897</c:v>
                </c:pt>
                <c:pt idx="9734">
                  <c:v>55.744899324480784</c:v>
                </c:pt>
                <c:pt idx="9735">
                  <c:v>55.745035281839499</c:v>
                </c:pt>
                <c:pt idx="9736">
                  <c:v>55.746686905843745</c:v>
                </c:pt>
                <c:pt idx="9737">
                  <c:v>55.746940857483125</c:v>
                </c:pt>
                <c:pt idx="9738">
                  <c:v>55.747575251687543</c:v>
                </c:pt>
                <c:pt idx="9739">
                  <c:v>55.748732621741894</c:v>
                </c:pt>
                <c:pt idx="9740">
                  <c:v>55.748790152280755</c:v>
                </c:pt>
                <c:pt idx="9741">
                  <c:v>55.748923132854735</c:v>
                </c:pt>
                <c:pt idx="9742">
                  <c:v>55.749246735827569</c:v>
                </c:pt>
                <c:pt idx="9743">
                  <c:v>55.749757843977967</c:v>
                </c:pt>
                <c:pt idx="9744">
                  <c:v>55.75156731499527</c:v>
                </c:pt>
                <c:pt idx="9745">
                  <c:v>55.752984051415531</c:v>
                </c:pt>
                <c:pt idx="9746">
                  <c:v>55.753799439096994</c:v>
                </c:pt>
                <c:pt idx="9747">
                  <c:v>55.754205345706097</c:v>
                </c:pt>
                <c:pt idx="9748">
                  <c:v>55.754247504598695</c:v>
                </c:pt>
                <c:pt idx="9749">
                  <c:v>55.75506390320529</c:v>
                </c:pt>
                <c:pt idx="9750">
                  <c:v>55.755562548393058</c:v>
                </c:pt>
                <c:pt idx="9751">
                  <c:v>55.756355458348409</c:v>
                </c:pt>
                <c:pt idx="9752">
                  <c:v>55.757852575330126</c:v>
                </c:pt>
                <c:pt idx="9753">
                  <c:v>55.757931067255399</c:v>
                </c:pt>
                <c:pt idx="9754">
                  <c:v>55.758469466463424</c:v>
                </c:pt>
                <c:pt idx="9755">
                  <c:v>55.758495900867821</c:v>
                </c:pt>
                <c:pt idx="9756">
                  <c:v>55.758702075239356</c:v>
                </c:pt>
                <c:pt idx="9757">
                  <c:v>55.758712934954929</c:v>
                </c:pt>
                <c:pt idx="9758">
                  <c:v>55.758859267689289</c:v>
                </c:pt>
                <c:pt idx="9759">
                  <c:v>55.7590110603943</c:v>
                </c:pt>
                <c:pt idx="9760">
                  <c:v>55.759242596173884</c:v>
                </c:pt>
                <c:pt idx="9761">
                  <c:v>55.759262214883705</c:v>
                </c:pt>
                <c:pt idx="9762">
                  <c:v>55.759518091508774</c:v>
                </c:pt>
                <c:pt idx="9763">
                  <c:v>55.760180852915617</c:v>
                </c:pt>
                <c:pt idx="9764">
                  <c:v>55.760890793398843</c:v>
                </c:pt>
                <c:pt idx="9765">
                  <c:v>55.761995852400361</c:v>
                </c:pt>
                <c:pt idx="9766">
                  <c:v>55.762200863755737</c:v>
                </c:pt>
                <c:pt idx="9767">
                  <c:v>55.762596883720498</c:v>
                </c:pt>
                <c:pt idx="9768">
                  <c:v>55.763336010381479</c:v>
                </c:pt>
                <c:pt idx="9769">
                  <c:v>55.764503217942881</c:v>
                </c:pt>
                <c:pt idx="9770">
                  <c:v>55.764733726234695</c:v>
                </c:pt>
                <c:pt idx="9771">
                  <c:v>55.765007962004475</c:v>
                </c:pt>
                <c:pt idx="9772">
                  <c:v>55.765957210047659</c:v>
                </c:pt>
                <c:pt idx="9773">
                  <c:v>55.767096711895469</c:v>
                </c:pt>
                <c:pt idx="9774">
                  <c:v>55.76736551661331</c:v>
                </c:pt>
                <c:pt idx="9775">
                  <c:v>55.768780304127631</c:v>
                </c:pt>
                <c:pt idx="9776">
                  <c:v>55.770195752810487</c:v>
                </c:pt>
                <c:pt idx="9777">
                  <c:v>55.770693774420387</c:v>
                </c:pt>
                <c:pt idx="9778">
                  <c:v>55.772141947313656</c:v>
                </c:pt>
                <c:pt idx="9779">
                  <c:v>55.772933805570212</c:v>
                </c:pt>
                <c:pt idx="9780">
                  <c:v>55.774983815445481</c:v>
                </c:pt>
                <c:pt idx="9781">
                  <c:v>55.775471776774062</c:v>
                </c:pt>
                <c:pt idx="9782">
                  <c:v>55.775999682984668</c:v>
                </c:pt>
                <c:pt idx="9783">
                  <c:v>55.777044185049157</c:v>
                </c:pt>
                <c:pt idx="9784">
                  <c:v>55.778285832771715</c:v>
                </c:pt>
                <c:pt idx="9785">
                  <c:v>55.778817475031104</c:v>
                </c:pt>
                <c:pt idx="9786">
                  <c:v>55.779397755739737</c:v>
                </c:pt>
                <c:pt idx="9787">
                  <c:v>55.779532128128324</c:v>
                </c:pt>
                <c:pt idx="9788">
                  <c:v>55.78094859250406</c:v>
                </c:pt>
                <c:pt idx="9789">
                  <c:v>55.781132312199283</c:v>
                </c:pt>
                <c:pt idx="9790">
                  <c:v>55.781294754212823</c:v>
                </c:pt>
                <c:pt idx="9791">
                  <c:v>55.782110290041764</c:v>
                </c:pt>
                <c:pt idx="9792">
                  <c:v>55.782943286471138</c:v>
                </c:pt>
                <c:pt idx="9793">
                  <c:v>55.783330435633324</c:v>
                </c:pt>
                <c:pt idx="9794">
                  <c:v>55.784433202452377</c:v>
                </c:pt>
                <c:pt idx="9795">
                  <c:v>55.78536410924788</c:v>
                </c:pt>
                <c:pt idx="9796">
                  <c:v>55.786629180633589</c:v>
                </c:pt>
                <c:pt idx="9797">
                  <c:v>55.787387557405751</c:v>
                </c:pt>
                <c:pt idx="9798">
                  <c:v>55.787639798073045</c:v>
                </c:pt>
                <c:pt idx="9799">
                  <c:v>55.789047744334866</c:v>
                </c:pt>
                <c:pt idx="9800">
                  <c:v>55.789598185264985</c:v>
                </c:pt>
                <c:pt idx="9801">
                  <c:v>55.790120788377592</c:v>
                </c:pt>
                <c:pt idx="9802">
                  <c:v>55.790982198213186</c:v>
                </c:pt>
                <c:pt idx="9803">
                  <c:v>55.790998976849522</c:v>
                </c:pt>
                <c:pt idx="9804">
                  <c:v>55.791654434942807</c:v>
                </c:pt>
                <c:pt idx="9805">
                  <c:v>55.793309658003331</c:v>
                </c:pt>
                <c:pt idx="9806">
                  <c:v>55.793775587107298</c:v>
                </c:pt>
                <c:pt idx="9807">
                  <c:v>55.795435728404776</c:v>
                </c:pt>
                <c:pt idx="9808">
                  <c:v>55.795923753881006</c:v>
                </c:pt>
                <c:pt idx="9809">
                  <c:v>55.797285338074779</c:v>
                </c:pt>
                <c:pt idx="9810">
                  <c:v>55.797965491853013</c:v>
                </c:pt>
                <c:pt idx="9811">
                  <c:v>55.798912744140011</c:v>
                </c:pt>
                <c:pt idx="9812">
                  <c:v>55.79920207131709</c:v>
                </c:pt>
                <c:pt idx="9813">
                  <c:v>55.800963791535679</c:v>
                </c:pt>
                <c:pt idx="9814">
                  <c:v>55.801542110335689</c:v>
                </c:pt>
                <c:pt idx="9815">
                  <c:v>55.802156947074053</c:v>
                </c:pt>
                <c:pt idx="9816">
                  <c:v>55.802607291719355</c:v>
                </c:pt>
                <c:pt idx="9817">
                  <c:v>55.803172214807681</c:v>
                </c:pt>
                <c:pt idx="9818">
                  <c:v>55.803621224632359</c:v>
                </c:pt>
                <c:pt idx="9819">
                  <c:v>55.80541865718434</c:v>
                </c:pt>
                <c:pt idx="9820">
                  <c:v>55.80622719820434</c:v>
                </c:pt>
                <c:pt idx="9821">
                  <c:v>55.808374298013369</c:v>
                </c:pt>
                <c:pt idx="9822">
                  <c:v>55.808693667455394</c:v>
                </c:pt>
                <c:pt idx="9823">
                  <c:v>55.810162240848399</c:v>
                </c:pt>
                <c:pt idx="9824">
                  <c:v>55.812187028691952</c:v>
                </c:pt>
                <c:pt idx="9825">
                  <c:v>55.813074007304422</c:v>
                </c:pt>
                <c:pt idx="9826">
                  <c:v>55.813877793806896</c:v>
                </c:pt>
                <c:pt idx="9827">
                  <c:v>55.814502466948419</c:v>
                </c:pt>
                <c:pt idx="9828">
                  <c:v>55.816067920759842</c:v>
                </c:pt>
                <c:pt idx="9829">
                  <c:v>55.816488053985282</c:v>
                </c:pt>
                <c:pt idx="9830">
                  <c:v>55.818698056654689</c:v>
                </c:pt>
                <c:pt idx="9831">
                  <c:v>55.819131608422921</c:v>
                </c:pt>
                <c:pt idx="9832">
                  <c:v>55.819761984522238</c:v>
                </c:pt>
                <c:pt idx="9833">
                  <c:v>55.819852267814149</c:v>
                </c:pt>
                <c:pt idx="9834">
                  <c:v>55.820359907768399</c:v>
                </c:pt>
                <c:pt idx="9835">
                  <c:v>55.820824620606651</c:v>
                </c:pt>
                <c:pt idx="9836">
                  <c:v>55.821297084143055</c:v>
                </c:pt>
                <c:pt idx="9837">
                  <c:v>55.821553597146007</c:v>
                </c:pt>
                <c:pt idx="9838">
                  <c:v>55.821597996113184</c:v>
                </c:pt>
                <c:pt idx="9839">
                  <c:v>55.821763364287605</c:v>
                </c:pt>
                <c:pt idx="9840">
                  <c:v>55.822023449512891</c:v>
                </c:pt>
                <c:pt idx="9841">
                  <c:v>55.822651641808669</c:v>
                </c:pt>
                <c:pt idx="9842">
                  <c:v>55.823360359631991</c:v>
                </c:pt>
                <c:pt idx="9843">
                  <c:v>55.823475336647135</c:v>
                </c:pt>
                <c:pt idx="9844">
                  <c:v>55.824897032411151</c:v>
                </c:pt>
                <c:pt idx="9845">
                  <c:v>55.825136952385215</c:v>
                </c:pt>
                <c:pt idx="9846">
                  <c:v>55.825593353765662</c:v>
                </c:pt>
                <c:pt idx="9847">
                  <c:v>55.826818716721988</c:v>
                </c:pt>
                <c:pt idx="9848">
                  <c:v>55.827169552748856</c:v>
                </c:pt>
                <c:pt idx="9849">
                  <c:v>55.827689270839564</c:v>
                </c:pt>
                <c:pt idx="9850">
                  <c:v>55.83112257859478</c:v>
                </c:pt>
                <c:pt idx="9851">
                  <c:v>55.832523779093883</c:v>
                </c:pt>
                <c:pt idx="9852">
                  <c:v>55.833636775472293</c:v>
                </c:pt>
                <c:pt idx="9853">
                  <c:v>55.833836662746407</c:v>
                </c:pt>
                <c:pt idx="9854">
                  <c:v>55.836897961694611</c:v>
                </c:pt>
                <c:pt idx="9855">
                  <c:v>55.837519700875674</c:v>
                </c:pt>
                <c:pt idx="9856">
                  <c:v>55.8377754647613</c:v>
                </c:pt>
                <c:pt idx="9857">
                  <c:v>55.838027474191087</c:v>
                </c:pt>
                <c:pt idx="9858">
                  <c:v>55.838650713222776</c:v>
                </c:pt>
                <c:pt idx="9859">
                  <c:v>55.839372684876643</c:v>
                </c:pt>
                <c:pt idx="9860">
                  <c:v>55.839510024395096</c:v>
                </c:pt>
                <c:pt idx="9861">
                  <c:v>55.841759494907677</c:v>
                </c:pt>
                <c:pt idx="9862">
                  <c:v>55.842911129322999</c:v>
                </c:pt>
                <c:pt idx="9863">
                  <c:v>55.843883514395834</c:v>
                </c:pt>
                <c:pt idx="9864">
                  <c:v>55.844268297007865</c:v>
                </c:pt>
                <c:pt idx="9865">
                  <c:v>55.844525568851971</c:v>
                </c:pt>
                <c:pt idx="9866">
                  <c:v>55.845120742013954</c:v>
                </c:pt>
                <c:pt idx="9867">
                  <c:v>55.846785859302734</c:v>
                </c:pt>
                <c:pt idx="9868">
                  <c:v>55.84730158899017</c:v>
                </c:pt>
                <c:pt idx="9869">
                  <c:v>55.847838884130283</c:v>
                </c:pt>
                <c:pt idx="9870">
                  <c:v>55.847900275211103</c:v>
                </c:pt>
                <c:pt idx="9871">
                  <c:v>55.848866779138568</c:v>
                </c:pt>
                <c:pt idx="9872">
                  <c:v>55.850374326080967</c:v>
                </c:pt>
                <c:pt idx="9873">
                  <c:v>55.850772172233292</c:v>
                </c:pt>
                <c:pt idx="9874">
                  <c:v>55.851154547141135</c:v>
                </c:pt>
                <c:pt idx="9875">
                  <c:v>55.851785283343283</c:v>
                </c:pt>
                <c:pt idx="9876">
                  <c:v>55.851789996670213</c:v>
                </c:pt>
                <c:pt idx="9877">
                  <c:v>55.854668479815963</c:v>
                </c:pt>
                <c:pt idx="9878">
                  <c:v>55.856343055275048</c:v>
                </c:pt>
                <c:pt idx="9879">
                  <c:v>55.856427522788834</c:v>
                </c:pt>
                <c:pt idx="9880">
                  <c:v>55.856694626355555</c:v>
                </c:pt>
                <c:pt idx="9881">
                  <c:v>55.857824798642447</c:v>
                </c:pt>
                <c:pt idx="9882">
                  <c:v>55.857977931519571</c:v>
                </c:pt>
                <c:pt idx="9883">
                  <c:v>55.858009828946322</c:v>
                </c:pt>
                <c:pt idx="9884">
                  <c:v>55.859458385727741</c:v>
                </c:pt>
                <c:pt idx="9885">
                  <c:v>55.860146743054258</c:v>
                </c:pt>
                <c:pt idx="9886">
                  <c:v>55.861288976989457</c:v>
                </c:pt>
                <c:pt idx="9887">
                  <c:v>55.864720353868741</c:v>
                </c:pt>
                <c:pt idx="9888">
                  <c:v>55.865041341349709</c:v>
                </c:pt>
                <c:pt idx="9889">
                  <c:v>55.865620351521827</c:v>
                </c:pt>
                <c:pt idx="9890">
                  <c:v>55.865889195529924</c:v>
                </c:pt>
                <c:pt idx="9891">
                  <c:v>55.866778191975136</c:v>
                </c:pt>
                <c:pt idx="9892">
                  <c:v>55.867845748656194</c:v>
                </c:pt>
                <c:pt idx="9893">
                  <c:v>55.868412089582996</c:v>
                </c:pt>
                <c:pt idx="9894">
                  <c:v>55.870083521335175</c:v>
                </c:pt>
                <c:pt idx="9895">
                  <c:v>55.871050476356785</c:v>
                </c:pt>
                <c:pt idx="9896">
                  <c:v>55.873233724536675</c:v>
                </c:pt>
                <c:pt idx="9897">
                  <c:v>55.87467068152079</c:v>
                </c:pt>
                <c:pt idx="9898">
                  <c:v>55.8755697050034</c:v>
                </c:pt>
                <c:pt idx="9899">
                  <c:v>55.876225512250492</c:v>
                </c:pt>
                <c:pt idx="9900">
                  <c:v>55.877083406917109</c:v>
                </c:pt>
                <c:pt idx="9901">
                  <c:v>55.877926210553596</c:v>
                </c:pt>
                <c:pt idx="9902">
                  <c:v>55.878352349304791</c:v>
                </c:pt>
                <c:pt idx="9903">
                  <c:v>55.882236748767141</c:v>
                </c:pt>
                <c:pt idx="9904">
                  <c:v>55.883730584962365</c:v>
                </c:pt>
                <c:pt idx="9905">
                  <c:v>55.884249342758245</c:v>
                </c:pt>
                <c:pt idx="9906">
                  <c:v>55.884718523474163</c:v>
                </c:pt>
                <c:pt idx="9907">
                  <c:v>55.884948192873111</c:v>
                </c:pt>
                <c:pt idx="9908">
                  <c:v>55.885018880200782</c:v>
                </c:pt>
                <c:pt idx="9909">
                  <c:v>55.885902559149983</c:v>
                </c:pt>
                <c:pt idx="9910">
                  <c:v>55.887520645649502</c:v>
                </c:pt>
                <c:pt idx="9911">
                  <c:v>55.88890134336809</c:v>
                </c:pt>
                <c:pt idx="9912">
                  <c:v>55.888996913460595</c:v>
                </c:pt>
                <c:pt idx="9913">
                  <c:v>55.889727957276932</c:v>
                </c:pt>
                <c:pt idx="9914">
                  <c:v>55.891830831830433</c:v>
                </c:pt>
                <c:pt idx="9915">
                  <c:v>55.891902477227994</c:v>
                </c:pt>
                <c:pt idx="9916">
                  <c:v>55.893471104241783</c:v>
                </c:pt>
                <c:pt idx="9917">
                  <c:v>55.894203401952588</c:v>
                </c:pt>
                <c:pt idx="9918">
                  <c:v>55.895103067110561</c:v>
                </c:pt>
                <c:pt idx="9919">
                  <c:v>55.897555710643715</c:v>
                </c:pt>
                <c:pt idx="9920">
                  <c:v>55.899404963026733</c:v>
                </c:pt>
                <c:pt idx="9921">
                  <c:v>55.901522888671082</c:v>
                </c:pt>
                <c:pt idx="9922">
                  <c:v>55.901910855964218</c:v>
                </c:pt>
                <c:pt idx="9923">
                  <c:v>55.903309494278759</c:v>
                </c:pt>
                <c:pt idx="9924">
                  <c:v>55.9041476481327</c:v>
                </c:pt>
                <c:pt idx="9925">
                  <c:v>55.904843551725925</c:v>
                </c:pt>
                <c:pt idx="9926">
                  <c:v>55.904926330114037</c:v>
                </c:pt>
                <c:pt idx="9927">
                  <c:v>55.90495259399998</c:v>
                </c:pt>
                <c:pt idx="9928">
                  <c:v>55.905141135487057</c:v>
                </c:pt>
                <c:pt idx="9929">
                  <c:v>55.905460702346183</c:v>
                </c:pt>
                <c:pt idx="9930">
                  <c:v>55.905584964282617</c:v>
                </c:pt>
                <c:pt idx="9931">
                  <c:v>55.905796428314616</c:v>
                </c:pt>
                <c:pt idx="9932">
                  <c:v>55.906009979427004</c:v>
                </c:pt>
                <c:pt idx="9933">
                  <c:v>55.906172945154012</c:v>
                </c:pt>
                <c:pt idx="9934">
                  <c:v>55.907000743676669</c:v>
                </c:pt>
                <c:pt idx="9935">
                  <c:v>55.908540046226435</c:v>
                </c:pt>
                <c:pt idx="9936">
                  <c:v>55.908540993210259</c:v>
                </c:pt>
                <c:pt idx="9937">
                  <c:v>55.908915141887121</c:v>
                </c:pt>
                <c:pt idx="9938">
                  <c:v>55.90957911160536</c:v>
                </c:pt>
                <c:pt idx="9939">
                  <c:v>55.910100159441349</c:v>
                </c:pt>
                <c:pt idx="9940">
                  <c:v>55.91109934926547</c:v>
                </c:pt>
                <c:pt idx="9941">
                  <c:v>55.911390607916516</c:v>
                </c:pt>
                <c:pt idx="9942">
                  <c:v>55.912302938657646</c:v>
                </c:pt>
                <c:pt idx="9943">
                  <c:v>55.9144976629143</c:v>
                </c:pt>
                <c:pt idx="9944">
                  <c:v>55.915557958271371</c:v>
                </c:pt>
                <c:pt idx="9945">
                  <c:v>55.916337534853611</c:v>
                </c:pt>
                <c:pt idx="9946">
                  <c:v>55.916421779386006</c:v>
                </c:pt>
                <c:pt idx="9947">
                  <c:v>55.917467946554325</c:v>
                </c:pt>
                <c:pt idx="9948">
                  <c:v>55.917658999135163</c:v>
                </c:pt>
                <c:pt idx="9949">
                  <c:v>55.918234650209662</c:v>
                </c:pt>
                <c:pt idx="9950">
                  <c:v>55.920380276676703</c:v>
                </c:pt>
                <c:pt idx="9951">
                  <c:v>55.920552624724948</c:v>
                </c:pt>
                <c:pt idx="9952">
                  <c:v>55.92135530726992</c:v>
                </c:pt>
                <c:pt idx="9953">
                  <c:v>55.921669869664278</c:v>
                </c:pt>
                <c:pt idx="9954">
                  <c:v>55.922887290753202</c:v>
                </c:pt>
                <c:pt idx="9955">
                  <c:v>55.922933086740628</c:v>
                </c:pt>
                <c:pt idx="9956">
                  <c:v>55.924326943298333</c:v>
                </c:pt>
                <c:pt idx="9957">
                  <c:v>55.92453426837848</c:v>
                </c:pt>
                <c:pt idx="9958">
                  <c:v>55.924648715266805</c:v>
                </c:pt>
                <c:pt idx="9959">
                  <c:v>55.924879303934617</c:v>
                </c:pt>
                <c:pt idx="9960">
                  <c:v>55.925027962399092</c:v>
                </c:pt>
                <c:pt idx="9961">
                  <c:v>55.925536632063043</c:v>
                </c:pt>
                <c:pt idx="9962">
                  <c:v>55.925544084252898</c:v>
                </c:pt>
                <c:pt idx="9963">
                  <c:v>55.926016785657708</c:v>
                </c:pt>
                <c:pt idx="9964">
                  <c:v>55.926521754587654</c:v>
                </c:pt>
                <c:pt idx="9965">
                  <c:v>55.927751251641105</c:v>
                </c:pt>
                <c:pt idx="9966">
                  <c:v>55.928175181676593</c:v>
                </c:pt>
                <c:pt idx="9967">
                  <c:v>55.92836753429853</c:v>
                </c:pt>
                <c:pt idx="9968">
                  <c:v>55.929267591005399</c:v>
                </c:pt>
                <c:pt idx="9969">
                  <c:v>55.929748895637978</c:v>
                </c:pt>
                <c:pt idx="9970">
                  <c:v>55.930838166485593</c:v>
                </c:pt>
                <c:pt idx="9971">
                  <c:v>55.932395162780111</c:v>
                </c:pt>
                <c:pt idx="9972">
                  <c:v>55.933973183361509</c:v>
                </c:pt>
                <c:pt idx="9973">
                  <c:v>55.934410156002784</c:v>
                </c:pt>
                <c:pt idx="9974">
                  <c:v>55.935854387276756</c:v>
                </c:pt>
                <c:pt idx="9975">
                  <c:v>55.935856225213215</c:v>
                </c:pt>
                <c:pt idx="9976">
                  <c:v>55.936344453897604</c:v>
                </c:pt>
                <c:pt idx="9977">
                  <c:v>55.93728347199275</c:v>
                </c:pt>
                <c:pt idx="9978">
                  <c:v>55.939274904893672</c:v>
                </c:pt>
                <c:pt idx="9979">
                  <c:v>55.940160308831089</c:v>
                </c:pt>
                <c:pt idx="9980">
                  <c:v>55.941729341568085</c:v>
                </c:pt>
                <c:pt idx="9981">
                  <c:v>55.941798274693937</c:v>
                </c:pt>
                <c:pt idx="9982">
                  <c:v>55.942045574945858</c:v>
                </c:pt>
                <c:pt idx="9983">
                  <c:v>55.944177927666878</c:v>
                </c:pt>
                <c:pt idx="9984">
                  <c:v>55.946030910683582</c:v>
                </c:pt>
                <c:pt idx="9985">
                  <c:v>55.947990832008522</c:v>
                </c:pt>
                <c:pt idx="9986">
                  <c:v>55.948964269153308</c:v>
                </c:pt>
                <c:pt idx="9987">
                  <c:v>55.949994475580908</c:v>
                </c:pt>
                <c:pt idx="9988">
                  <c:v>55.950133812305495</c:v>
                </c:pt>
                <c:pt idx="9989">
                  <c:v>55.950202648324982</c:v>
                </c:pt>
                <c:pt idx="9990">
                  <c:v>55.95103800423351</c:v>
                </c:pt>
                <c:pt idx="9991">
                  <c:v>55.951170502863704</c:v>
                </c:pt>
                <c:pt idx="9992">
                  <c:v>55.951849587852287</c:v>
                </c:pt>
                <c:pt idx="9993">
                  <c:v>55.952334302274934</c:v>
                </c:pt>
                <c:pt idx="9994">
                  <c:v>55.953622639917938</c:v>
                </c:pt>
                <c:pt idx="9995">
                  <c:v>55.953653654091077</c:v>
                </c:pt>
                <c:pt idx="9996">
                  <c:v>55.954472380202787</c:v>
                </c:pt>
                <c:pt idx="9997">
                  <c:v>55.955659746912026</c:v>
                </c:pt>
                <c:pt idx="9998">
                  <c:v>55.955835410106708</c:v>
                </c:pt>
                <c:pt idx="9999">
                  <c:v>55.956004137914178</c:v>
                </c:pt>
                <c:pt idx="10000">
                  <c:v>55.958046769998099</c:v>
                </c:pt>
                <c:pt idx="10001">
                  <c:v>55.958108659534737</c:v>
                </c:pt>
                <c:pt idx="10002">
                  <c:v>55.958521852866483</c:v>
                </c:pt>
                <c:pt idx="10003">
                  <c:v>55.958788365936002</c:v>
                </c:pt>
                <c:pt idx="10004">
                  <c:v>55.959681677768756</c:v>
                </c:pt>
                <c:pt idx="10005">
                  <c:v>55.960621049360633</c:v>
                </c:pt>
                <c:pt idx="10006">
                  <c:v>55.961498077997945</c:v>
                </c:pt>
                <c:pt idx="10007">
                  <c:v>55.962131511217862</c:v>
                </c:pt>
                <c:pt idx="10008">
                  <c:v>55.963077107570903</c:v>
                </c:pt>
                <c:pt idx="10009">
                  <c:v>55.963577593944407</c:v>
                </c:pt>
                <c:pt idx="10010">
                  <c:v>55.964821267970855</c:v>
                </c:pt>
                <c:pt idx="10011">
                  <c:v>55.967392195306324</c:v>
                </c:pt>
                <c:pt idx="10012">
                  <c:v>55.968777659544905</c:v>
                </c:pt>
                <c:pt idx="10013">
                  <c:v>55.969245339331842</c:v>
                </c:pt>
                <c:pt idx="10014">
                  <c:v>55.969340010584503</c:v>
                </c:pt>
                <c:pt idx="10015">
                  <c:v>55.969478653358287</c:v>
                </c:pt>
                <c:pt idx="10016">
                  <c:v>55.971588853786557</c:v>
                </c:pt>
                <c:pt idx="10017">
                  <c:v>55.972287211448418</c:v>
                </c:pt>
                <c:pt idx="10018">
                  <c:v>55.973855434972734</c:v>
                </c:pt>
                <c:pt idx="10019">
                  <c:v>55.974345832126268</c:v>
                </c:pt>
                <c:pt idx="10020">
                  <c:v>55.974811681983383</c:v>
                </c:pt>
                <c:pt idx="10021">
                  <c:v>55.974985181102731</c:v>
                </c:pt>
                <c:pt idx="10022">
                  <c:v>55.976072353084334</c:v>
                </c:pt>
                <c:pt idx="10023">
                  <c:v>55.976976927436766</c:v>
                </c:pt>
                <c:pt idx="10024">
                  <c:v>55.97842828698424</c:v>
                </c:pt>
                <c:pt idx="10025">
                  <c:v>55.978520123994087</c:v>
                </c:pt>
                <c:pt idx="10026">
                  <c:v>55.978604808423391</c:v>
                </c:pt>
                <c:pt idx="10027">
                  <c:v>55.978709491494953</c:v>
                </c:pt>
                <c:pt idx="10028">
                  <c:v>55.978904757889303</c:v>
                </c:pt>
                <c:pt idx="10029">
                  <c:v>55.979085670628386</c:v>
                </c:pt>
                <c:pt idx="10030">
                  <c:v>55.979308685950038</c:v>
                </c:pt>
                <c:pt idx="10031">
                  <c:v>55.979382002397379</c:v>
                </c:pt>
                <c:pt idx="10032">
                  <c:v>55.97943224641886</c:v>
                </c:pt>
                <c:pt idx="10033">
                  <c:v>55.981086883541884</c:v>
                </c:pt>
                <c:pt idx="10034">
                  <c:v>55.9826844962504</c:v>
                </c:pt>
                <c:pt idx="10035">
                  <c:v>55.985201642781618</c:v>
                </c:pt>
                <c:pt idx="10036">
                  <c:v>55.985719426128995</c:v>
                </c:pt>
                <c:pt idx="10037">
                  <c:v>55.987711180784999</c:v>
                </c:pt>
                <c:pt idx="10038">
                  <c:v>55.988013500702728</c:v>
                </c:pt>
                <c:pt idx="10039">
                  <c:v>55.989570391184088</c:v>
                </c:pt>
                <c:pt idx="10040">
                  <c:v>55.991796899498404</c:v>
                </c:pt>
                <c:pt idx="10041">
                  <c:v>55.992272524142635</c:v>
                </c:pt>
                <c:pt idx="10042">
                  <c:v>55.992587930963133</c:v>
                </c:pt>
                <c:pt idx="10043">
                  <c:v>55.994574664364251</c:v>
                </c:pt>
                <c:pt idx="10044">
                  <c:v>55.99466202597177</c:v>
                </c:pt>
                <c:pt idx="10045">
                  <c:v>55.995164114239685</c:v>
                </c:pt>
                <c:pt idx="10046">
                  <c:v>55.99529618733964</c:v>
                </c:pt>
                <c:pt idx="10047">
                  <c:v>55.995472143055601</c:v>
                </c:pt>
                <c:pt idx="10048">
                  <c:v>55.996308799938305</c:v>
                </c:pt>
                <c:pt idx="10049">
                  <c:v>55.996375108158567</c:v>
                </c:pt>
                <c:pt idx="10050">
                  <c:v>55.996421790545192</c:v>
                </c:pt>
                <c:pt idx="10051">
                  <c:v>55.996641451278684</c:v>
                </c:pt>
                <c:pt idx="10052">
                  <c:v>55.996832807550568</c:v>
                </c:pt>
                <c:pt idx="10053">
                  <c:v>55.997056413601946</c:v>
                </c:pt>
                <c:pt idx="10054">
                  <c:v>55.997889074169692</c:v>
                </c:pt>
                <c:pt idx="10055">
                  <c:v>55.998397143334238</c:v>
                </c:pt>
                <c:pt idx="10056">
                  <c:v>55.999199320195814</c:v>
                </c:pt>
                <c:pt idx="10057">
                  <c:v>55.999338673342351</c:v>
                </c:pt>
                <c:pt idx="10058">
                  <c:v>55.999516938125502</c:v>
                </c:pt>
                <c:pt idx="10059">
                  <c:v>55.99967121291256</c:v>
                </c:pt>
                <c:pt idx="10060">
                  <c:v>56.000388253225225</c:v>
                </c:pt>
                <c:pt idx="10061">
                  <c:v>56.003220480836553</c:v>
                </c:pt>
                <c:pt idx="10062">
                  <c:v>56.003468706614164</c:v>
                </c:pt>
                <c:pt idx="10063">
                  <c:v>56.003507907365154</c:v>
                </c:pt>
                <c:pt idx="10064">
                  <c:v>56.004281715967053</c:v>
                </c:pt>
                <c:pt idx="10065">
                  <c:v>56.004535604538155</c:v>
                </c:pt>
                <c:pt idx="10066">
                  <c:v>56.005326201049307</c:v>
                </c:pt>
                <c:pt idx="10067">
                  <c:v>56.006187445787234</c:v>
                </c:pt>
                <c:pt idx="10068">
                  <c:v>56.006681603853863</c:v>
                </c:pt>
                <c:pt idx="10069">
                  <c:v>56.007628266206346</c:v>
                </c:pt>
                <c:pt idx="10070">
                  <c:v>56.007713379636954</c:v>
                </c:pt>
                <c:pt idx="10071">
                  <c:v>56.007817860465799</c:v>
                </c:pt>
                <c:pt idx="10072">
                  <c:v>56.009963142528626</c:v>
                </c:pt>
                <c:pt idx="10073">
                  <c:v>56.010428933433587</c:v>
                </c:pt>
                <c:pt idx="10074">
                  <c:v>56.011012249364107</c:v>
                </c:pt>
                <c:pt idx="10075">
                  <c:v>56.012963245592942</c:v>
                </c:pt>
                <c:pt idx="10076">
                  <c:v>56.013032541245927</c:v>
                </c:pt>
                <c:pt idx="10077">
                  <c:v>56.013256755010694</c:v>
                </c:pt>
                <c:pt idx="10078">
                  <c:v>56.013603294414814</c:v>
                </c:pt>
                <c:pt idx="10079">
                  <c:v>56.014423775282189</c:v>
                </c:pt>
                <c:pt idx="10080">
                  <c:v>56.015194875558315</c:v>
                </c:pt>
                <c:pt idx="10081">
                  <c:v>56.015390671119668</c:v>
                </c:pt>
                <c:pt idx="10082">
                  <c:v>56.016093553188234</c:v>
                </c:pt>
                <c:pt idx="10083">
                  <c:v>56.016252695829955</c:v>
                </c:pt>
                <c:pt idx="10084">
                  <c:v>56.01871262477033</c:v>
                </c:pt>
                <c:pt idx="10085">
                  <c:v>56.021030423486543</c:v>
                </c:pt>
                <c:pt idx="10086">
                  <c:v>56.021359126395076</c:v>
                </c:pt>
                <c:pt idx="10087">
                  <c:v>56.022237274807146</c:v>
                </c:pt>
                <c:pt idx="10088">
                  <c:v>56.022528846312554</c:v>
                </c:pt>
                <c:pt idx="10089">
                  <c:v>56.022713844753646</c:v>
                </c:pt>
                <c:pt idx="10090">
                  <c:v>56.02273546221334</c:v>
                </c:pt>
                <c:pt idx="10091">
                  <c:v>56.025991143828911</c:v>
                </c:pt>
                <c:pt idx="10092">
                  <c:v>56.026448732972341</c:v>
                </c:pt>
                <c:pt idx="10093">
                  <c:v>56.02657891671408</c:v>
                </c:pt>
                <c:pt idx="10094">
                  <c:v>56.028348581763979</c:v>
                </c:pt>
                <c:pt idx="10095">
                  <c:v>56.029741194540755</c:v>
                </c:pt>
                <c:pt idx="10096">
                  <c:v>56.030115186116767</c:v>
                </c:pt>
                <c:pt idx="10097">
                  <c:v>56.031585495926876</c:v>
                </c:pt>
                <c:pt idx="10098">
                  <c:v>56.032243085566634</c:v>
                </c:pt>
                <c:pt idx="10099">
                  <c:v>56.032923039334399</c:v>
                </c:pt>
                <c:pt idx="10100">
                  <c:v>56.03374346075757</c:v>
                </c:pt>
                <c:pt idx="10101">
                  <c:v>56.034267707097229</c:v>
                </c:pt>
                <c:pt idx="10102">
                  <c:v>56.035569046124493</c:v>
                </c:pt>
                <c:pt idx="10103">
                  <c:v>56.035866142090462</c:v>
                </c:pt>
                <c:pt idx="10104">
                  <c:v>56.03655278511372</c:v>
                </c:pt>
                <c:pt idx="10105">
                  <c:v>56.036731325129779</c:v>
                </c:pt>
                <c:pt idx="10106">
                  <c:v>56.037286733727512</c:v>
                </c:pt>
                <c:pt idx="10107">
                  <c:v>56.037635870386552</c:v>
                </c:pt>
                <c:pt idx="10108">
                  <c:v>56.038396083268324</c:v>
                </c:pt>
                <c:pt idx="10109">
                  <c:v>56.039250493084097</c:v>
                </c:pt>
                <c:pt idx="10110">
                  <c:v>56.039712481957096</c:v>
                </c:pt>
                <c:pt idx="10111">
                  <c:v>56.040639294918861</c:v>
                </c:pt>
                <c:pt idx="10112">
                  <c:v>56.042065730533253</c:v>
                </c:pt>
                <c:pt idx="10113">
                  <c:v>56.042946787024881</c:v>
                </c:pt>
                <c:pt idx="10114">
                  <c:v>56.043313565607001</c:v>
                </c:pt>
                <c:pt idx="10115">
                  <c:v>56.044498161859664</c:v>
                </c:pt>
                <c:pt idx="10116">
                  <c:v>56.044729133085717</c:v>
                </c:pt>
                <c:pt idx="10117">
                  <c:v>56.044912556904762</c:v>
                </c:pt>
                <c:pt idx="10118">
                  <c:v>56.04604411245915</c:v>
                </c:pt>
                <c:pt idx="10119">
                  <c:v>56.046294596786915</c:v>
                </c:pt>
                <c:pt idx="10120">
                  <c:v>56.047542060355752</c:v>
                </c:pt>
                <c:pt idx="10121">
                  <c:v>56.048269852784657</c:v>
                </c:pt>
                <c:pt idx="10122">
                  <c:v>56.048320065154783</c:v>
                </c:pt>
                <c:pt idx="10123">
                  <c:v>56.049863110655409</c:v>
                </c:pt>
                <c:pt idx="10124">
                  <c:v>56.05022967139999</c:v>
                </c:pt>
                <c:pt idx="10125">
                  <c:v>56.050423336658717</c:v>
                </c:pt>
                <c:pt idx="10126">
                  <c:v>56.050586063825577</c:v>
                </c:pt>
                <c:pt idx="10127">
                  <c:v>56.050952681946008</c:v>
                </c:pt>
                <c:pt idx="10128">
                  <c:v>56.051406266342461</c:v>
                </c:pt>
                <c:pt idx="10129">
                  <c:v>56.052019966823096</c:v>
                </c:pt>
                <c:pt idx="10130">
                  <c:v>56.0524402895348</c:v>
                </c:pt>
                <c:pt idx="10131">
                  <c:v>56.0531852478452</c:v>
                </c:pt>
                <c:pt idx="10132">
                  <c:v>56.053552972714058</c:v>
                </c:pt>
                <c:pt idx="10133">
                  <c:v>56.054153013224784</c:v>
                </c:pt>
                <c:pt idx="10134">
                  <c:v>56.056088348382893</c:v>
                </c:pt>
                <c:pt idx="10135">
                  <c:v>56.056301509679649</c:v>
                </c:pt>
                <c:pt idx="10136">
                  <c:v>56.056711888615702</c:v>
                </c:pt>
                <c:pt idx="10137">
                  <c:v>56.056762833582887</c:v>
                </c:pt>
                <c:pt idx="10138">
                  <c:v>56.057005815709168</c:v>
                </c:pt>
                <c:pt idx="10139">
                  <c:v>56.057763659268069</c:v>
                </c:pt>
                <c:pt idx="10140">
                  <c:v>56.059924459465897</c:v>
                </c:pt>
                <c:pt idx="10141">
                  <c:v>56.062104495318195</c:v>
                </c:pt>
                <c:pt idx="10142">
                  <c:v>56.064197511316763</c:v>
                </c:pt>
                <c:pt idx="10143">
                  <c:v>56.064729752919966</c:v>
                </c:pt>
                <c:pt idx="10144">
                  <c:v>56.065017376559901</c:v>
                </c:pt>
                <c:pt idx="10145">
                  <c:v>56.06577862730439</c:v>
                </c:pt>
                <c:pt idx="10146">
                  <c:v>56.066894756052868</c:v>
                </c:pt>
                <c:pt idx="10147">
                  <c:v>56.067640230872342</c:v>
                </c:pt>
                <c:pt idx="10148">
                  <c:v>56.068605254188888</c:v>
                </c:pt>
                <c:pt idx="10149">
                  <c:v>56.06880150159607</c:v>
                </c:pt>
                <c:pt idx="10150">
                  <c:v>56.069339380394894</c:v>
                </c:pt>
                <c:pt idx="10151">
                  <c:v>56.069454245458445</c:v>
                </c:pt>
                <c:pt idx="10152">
                  <c:v>56.069802106362332</c:v>
                </c:pt>
                <c:pt idx="10153">
                  <c:v>56.070010899150482</c:v>
                </c:pt>
                <c:pt idx="10154">
                  <c:v>56.070065879751539</c:v>
                </c:pt>
                <c:pt idx="10155">
                  <c:v>56.070377705173151</c:v>
                </c:pt>
                <c:pt idx="10156">
                  <c:v>56.07166788538008</c:v>
                </c:pt>
                <c:pt idx="10157">
                  <c:v>56.071689784867431</c:v>
                </c:pt>
                <c:pt idx="10158">
                  <c:v>56.072278937595577</c:v>
                </c:pt>
                <c:pt idx="10159">
                  <c:v>56.072862372366195</c:v>
                </c:pt>
                <c:pt idx="10160">
                  <c:v>56.07326588873471</c:v>
                </c:pt>
                <c:pt idx="10161">
                  <c:v>56.074205567647134</c:v>
                </c:pt>
                <c:pt idx="10162">
                  <c:v>56.074453579815362</c:v>
                </c:pt>
                <c:pt idx="10163">
                  <c:v>56.07590905606034</c:v>
                </c:pt>
                <c:pt idx="10164">
                  <c:v>56.077045869469899</c:v>
                </c:pt>
                <c:pt idx="10165">
                  <c:v>56.077227437465289</c:v>
                </c:pt>
                <c:pt idx="10166">
                  <c:v>56.077933586466351</c:v>
                </c:pt>
                <c:pt idx="10167">
                  <c:v>56.079904407217448</c:v>
                </c:pt>
                <c:pt idx="10168">
                  <c:v>56.080290569839974</c:v>
                </c:pt>
                <c:pt idx="10169">
                  <c:v>56.08203866648801</c:v>
                </c:pt>
                <c:pt idx="10170">
                  <c:v>56.083384567326505</c:v>
                </c:pt>
                <c:pt idx="10171">
                  <c:v>56.083572134145456</c:v>
                </c:pt>
                <c:pt idx="10172">
                  <c:v>56.08378793727934</c:v>
                </c:pt>
                <c:pt idx="10173">
                  <c:v>56.08391979266176</c:v>
                </c:pt>
                <c:pt idx="10174">
                  <c:v>56.084500829585785</c:v>
                </c:pt>
                <c:pt idx="10175">
                  <c:v>56.088427833506969</c:v>
                </c:pt>
                <c:pt idx="10176">
                  <c:v>56.088655200744803</c:v>
                </c:pt>
                <c:pt idx="10177">
                  <c:v>56.089391471111512</c:v>
                </c:pt>
                <c:pt idx="10178">
                  <c:v>56.089666557091505</c:v>
                </c:pt>
                <c:pt idx="10179">
                  <c:v>56.089875654142027</c:v>
                </c:pt>
                <c:pt idx="10180">
                  <c:v>56.091354274894357</c:v>
                </c:pt>
                <c:pt idx="10181">
                  <c:v>56.091359726622812</c:v>
                </c:pt>
                <c:pt idx="10182">
                  <c:v>56.09214832220497</c:v>
                </c:pt>
                <c:pt idx="10183">
                  <c:v>56.093173517504056</c:v>
                </c:pt>
                <c:pt idx="10184">
                  <c:v>56.093204408846745</c:v>
                </c:pt>
                <c:pt idx="10185">
                  <c:v>56.093220491588013</c:v>
                </c:pt>
                <c:pt idx="10186">
                  <c:v>56.094302672066767</c:v>
                </c:pt>
                <c:pt idx="10187">
                  <c:v>56.094341523084282</c:v>
                </c:pt>
                <c:pt idx="10188">
                  <c:v>56.094738356026987</c:v>
                </c:pt>
                <c:pt idx="10189">
                  <c:v>56.095045360877833</c:v>
                </c:pt>
                <c:pt idx="10190">
                  <c:v>56.095810698259911</c:v>
                </c:pt>
                <c:pt idx="10191">
                  <c:v>56.098506290102335</c:v>
                </c:pt>
                <c:pt idx="10192">
                  <c:v>56.098632143884487</c:v>
                </c:pt>
                <c:pt idx="10193">
                  <c:v>56.100191334704789</c:v>
                </c:pt>
                <c:pt idx="10194">
                  <c:v>56.100607156409644</c:v>
                </c:pt>
                <c:pt idx="10195">
                  <c:v>56.102405840208924</c:v>
                </c:pt>
                <c:pt idx="10196">
                  <c:v>56.103617947523773</c:v>
                </c:pt>
                <c:pt idx="10197">
                  <c:v>56.104000280587918</c:v>
                </c:pt>
                <c:pt idx="10198">
                  <c:v>56.104138896864043</c:v>
                </c:pt>
                <c:pt idx="10199">
                  <c:v>56.104523397954189</c:v>
                </c:pt>
                <c:pt idx="10200">
                  <c:v>56.10661077057739</c:v>
                </c:pt>
                <c:pt idx="10201">
                  <c:v>56.108620584489657</c:v>
                </c:pt>
                <c:pt idx="10202">
                  <c:v>56.108969616807464</c:v>
                </c:pt>
                <c:pt idx="10203">
                  <c:v>56.109966878624775</c:v>
                </c:pt>
                <c:pt idx="10204">
                  <c:v>56.113563969435916</c:v>
                </c:pt>
                <c:pt idx="10205">
                  <c:v>56.113846857122091</c:v>
                </c:pt>
                <c:pt idx="10206">
                  <c:v>56.114241354474196</c:v>
                </c:pt>
                <c:pt idx="10207">
                  <c:v>56.114530565554681</c:v>
                </c:pt>
                <c:pt idx="10208">
                  <c:v>56.114609042825272</c:v>
                </c:pt>
                <c:pt idx="10209">
                  <c:v>56.114722940093657</c:v>
                </c:pt>
                <c:pt idx="10210">
                  <c:v>56.114924952276084</c:v>
                </c:pt>
                <c:pt idx="10211">
                  <c:v>56.114980648268215</c:v>
                </c:pt>
                <c:pt idx="10212">
                  <c:v>56.115075526234641</c:v>
                </c:pt>
                <c:pt idx="10213">
                  <c:v>56.115466252788046</c:v>
                </c:pt>
                <c:pt idx="10214">
                  <c:v>56.116031182024223</c:v>
                </c:pt>
                <c:pt idx="10215">
                  <c:v>56.116351171346864</c:v>
                </c:pt>
                <c:pt idx="10216">
                  <c:v>56.116611971239053</c:v>
                </c:pt>
                <c:pt idx="10217">
                  <c:v>56.117377909066562</c:v>
                </c:pt>
                <c:pt idx="10218">
                  <c:v>56.117450531756091</c:v>
                </c:pt>
                <c:pt idx="10219">
                  <c:v>56.11781763143032</c:v>
                </c:pt>
                <c:pt idx="10220">
                  <c:v>56.11827344818591</c:v>
                </c:pt>
                <c:pt idx="10221">
                  <c:v>56.118489890343049</c:v>
                </c:pt>
                <c:pt idx="10222">
                  <c:v>56.120145629951637</c:v>
                </c:pt>
                <c:pt idx="10223">
                  <c:v>56.120840099522809</c:v>
                </c:pt>
                <c:pt idx="10224">
                  <c:v>56.121209506730217</c:v>
                </c:pt>
                <c:pt idx="10225">
                  <c:v>56.121869973126479</c:v>
                </c:pt>
                <c:pt idx="10226">
                  <c:v>56.121980216092687</c:v>
                </c:pt>
                <c:pt idx="10227">
                  <c:v>56.122314711099918</c:v>
                </c:pt>
                <c:pt idx="10228">
                  <c:v>56.123110974210853</c:v>
                </c:pt>
                <c:pt idx="10229">
                  <c:v>56.123160987485335</c:v>
                </c:pt>
                <c:pt idx="10230">
                  <c:v>56.126943462537341</c:v>
                </c:pt>
                <c:pt idx="10231">
                  <c:v>56.129071548639395</c:v>
                </c:pt>
                <c:pt idx="10232">
                  <c:v>56.130700977709601</c:v>
                </c:pt>
                <c:pt idx="10233">
                  <c:v>56.131102260642052</c:v>
                </c:pt>
                <c:pt idx="10234">
                  <c:v>56.13122720630907</c:v>
                </c:pt>
                <c:pt idx="10235">
                  <c:v>56.131608354686747</c:v>
                </c:pt>
                <c:pt idx="10236">
                  <c:v>56.131899627413901</c:v>
                </c:pt>
                <c:pt idx="10237">
                  <c:v>56.133476766815662</c:v>
                </c:pt>
                <c:pt idx="10238">
                  <c:v>56.134314769478564</c:v>
                </c:pt>
                <c:pt idx="10239">
                  <c:v>56.134789046629905</c:v>
                </c:pt>
                <c:pt idx="10240">
                  <c:v>56.135753971448217</c:v>
                </c:pt>
                <c:pt idx="10241">
                  <c:v>56.136019357180643</c:v>
                </c:pt>
                <c:pt idx="10242">
                  <c:v>56.136550901248889</c:v>
                </c:pt>
                <c:pt idx="10243">
                  <c:v>56.140586245186839</c:v>
                </c:pt>
                <c:pt idx="10244">
                  <c:v>56.143060508249377</c:v>
                </c:pt>
                <c:pt idx="10245">
                  <c:v>56.144214023662833</c:v>
                </c:pt>
                <c:pt idx="10246">
                  <c:v>56.144628295524797</c:v>
                </c:pt>
                <c:pt idx="10247">
                  <c:v>56.145076064680403</c:v>
                </c:pt>
                <c:pt idx="10248">
                  <c:v>56.147210813550274</c:v>
                </c:pt>
                <c:pt idx="10249">
                  <c:v>56.147930844349133</c:v>
                </c:pt>
                <c:pt idx="10250">
                  <c:v>56.149578996373286</c:v>
                </c:pt>
                <c:pt idx="10251">
                  <c:v>56.149596329244453</c:v>
                </c:pt>
                <c:pt idx="10252">
                  <c:v>56.150337714885879</c:v>
                </c:pt>
                <c:pt idx="10253">
                  <c:v>56.151246819973771</c:v>
                </c:pt>
                <c:pt idx="10254">
                  <c:v>56.151951581935052</c:v>
                </c:pt>
                <c:pt idx="10255">
                  <c:v>56.152513823808647</c:v>
                </c:pt>
                <c:pt idx="10256">
                  <c:v>56.152651372493068</c:v>
                </c:pt>
                <c:pt idx="10257">
                  <c:v>56.15316547127906</c:v>
                </c:pt>
                <c:pt idx="10258">
                  <c:v>56.153592179803795</c:v>
                </c:pt>
                <c:pt idx="10259">
                  <c:v>56.15450763801384</c:v>
                </c:pt>
                <c:pt idx="10260">
                  <c:v>56.15590835864797</c:v>
                </c:pt>
                <c:pt idx="10261">
                  <c:v>56.157255982449001</c:v>
                </c:pt>
                <c:pt idx="10262">
                  <c:v>56.157415831199927</c:v>
                </c:pt>
                <c:pt idx="10263">
                  <c:v>56.157860846491346</c:v>
                </c:pt>
                <c:pt idx="10264">
                  <c:v>56.158739432225829</c:v>
                </c:pt>
                <c:pt idx="10265">
                  <c:v>56.160343046876839</c:v>
                </c:pt>
                <c:pt idx="10266">
                  <c:v>56.160829141379473</c:v>
                </c:pt>
                <c:pt idx="10267">
                  <c:v>56.162118834362637</c:v>
                </c:pt>
                <c:pt idx="10268">
                  <c:v>56.164042577997023</c:v>
                </c:pt>
                <c:pt idx="10269">
                  <c:v>56.164539055991177</c:v>
                </c:pt>
                <c:pt idx="10270">
                  <c:v>56.164762367426604</c:v>
                </c:pt>
                <c:pt idx="10271">
                  <c:v>56.165482929120749</c:v>
                </c:pt>
                <c:pt idx="10272">
                  <c:v>56.166838033386981</c:v>
                </c:pt>
                <c:pt idx="10273">
                  <c:v>56.172031623093659</c:v>
                </c:pt>
                <c:pt idx="10274">
                  <c:v>56.173495263764373</c:v>
                </c:pt>
                <c:pt idx="10275">
                  <c:v>56.174405692981253</c:v>
                </c:pt>
                <c:pt idx="10276">
                  <c:v>56.176778447429278</c:v>
                </c:pt>
                <c:pt idx="10277">
                  <c:v>56.176797867026359</c:v>
                </c:pt>
                <c:pt idx="10278">
                  <c:v>56.177166427611496</c:v>
                </c:pt>
                <c:pt idx="10279">
                  <c:v>56.177216739424487</c:v>
                </c:pt>
                <c:pt idx="10280">
                  <c:v>56.177368019081364</c:v>
                </c:pt>
                <c:pt idx="10281">
                  <c:v>56.177841577242809</c:v>
                </c:pt>
                <c:pt idx="10282">
                  <c:v>56.180275987460718</c:v>
                </c:pt>
                <c:pt idx="10283">
                  <c:v>56.180379721482453</c:v>
                </c:pt>
                <c:pt idx="10284">
                  <c:v>56.180518137050974</c:v>
                </c:pt>
                <c:pt idx="10285">
                  <c:v>56.18122052655233</c:v>
                </c:pt>
                <c:pt idx="10286">
                  <c:v>56.183109538832383</c:v>
                </c:pt>
                <c:pt idx="10287">
                  <c:v>56.183743355568346</c:v>
                </c:pt>
                <c:pt idx="10288">
                  <c:v>56.185123357081601</c:v>
                </c:pt>
                <c:pt idx="10289">
                  <c:v>56.185591348445783</c:v>
                </c:pt>
                <c:pt idx="10290">
                  <c:v>56.185832417147374</c:v>
                </c:pt>
                <c:pt idx="10291">
                  <c:v>56.186874319102323</c:v>
                </c:pt>
                <c:pt idx="10292">
                  <c:v>56.189241907094392</c:v>
                </c:pt>
                <c:pt idx="10293">
                  <c:v>56.190178781595876</c:v>
                </c:pt>
                <c:pt idx="10294">
                  <c:v>56.191534087385065</c:v>
                </c:pt>
                <c:pt idx="10295">
                  <c:v>56.191907871280819</c:v>
                </c:pt>
                <c:pt idx="10296">
                  <c:v>56.192063318823074</c:v>
                </c:pt>
                <c:pt idx="10297">
                  <c:v>56.192238796743666</c:v>
                </c:pt>
                <c:pt idx="10298">
                  <c:v>56.192998032565761</c:v>
                </c:pt>
                <c:pt idx="10299">
                  <c:v>56.193367158988387</c:v>
                </c:pt>
                <c:pt idx="10300">
                  <c:v>56.194218029411964</c:v>
                </c:pt>
                <c:pt idx="10301">
                  <c:v>56.195066107602706</c:v>
                </c:pt>
                <c:pt idx="10302">
                  <c:v>56.195512823049036</c:v>
                </c:pt>
                <c:pt idx="10303">
                  <c:v>56.195608075459347</c:v>
                </c:pt>
                <c:pt idx="10304">
                  <c:v>56.198884962829837</c:v>
                </c:pt>
                <c:pt idx="10305">
                  <c:v>56.200661177325671</c:v>
                </c:pt>
                <c:pt idx="10306">
                  <c:v>56.201971264395738</c:v>
                </c:pt>
                <c:pt idx="10307">
                  <c:v>56.202150590145592</c:v>
                </c:pt>
                <c:pt idx="10308">
                  <c:v>56.202937131845616</c:v>
                </c:pt>
                <c:pt idx="10309">
                  <c:v>56.203583268314681</c:v>
                </c:pt>
                <c:pt idx="10310">
                  <c:v>56.203608158975463</c:v>
                </c:pt>
                <c:pt idx="10311">
                  <c:v>56.205294598177709</c:v>
                </c:pt>
                <c:pt idx="10312">
                  <c:v>56.20565587548294</c:v>
                </c:pt>
                <c:pt idx="10313">
                  <c:v>56.207327749490446</c:v>
                </c:pt>
                <c:pt idx="10314">
                  <c:v>56.207569911803965</c:v>
                </c:pt>
                <c:pt idx="10315">
                  <c:v>56.20799380163885</c:v>
                </c:pt>
                <c:pt idx="10316">
                  <c:v>56.208387562023049</c:v>
                </c:pt>
                <c:pt idx="10317">
                  <c:v>56.208812595307982</c:v>
                </c:pt>
                <c:pt idx="10318">
                  <c:v>56.208863068790698</c:v>
                </c:pt>
                <c:pt idx="10319">
                  <c:v>56.211009578799285</c:v>
                </c:pt>
                <c:pt idx="10320">
                  <c:v>56.21117010600598</c:v>
                </c:pt>
                <c:pt idx="10321">
                  <c:v>56.212659803732805</c:v>
                </c:pt>
                <c:pt idx="10322">
                  <c:v>56.213237212412537</c:v>
                </c:pt>
                <c:pt idx="10323">
                  <c:v>56.213767650483177</c:v>
                </c:pt>
                <c:pt idx="10324">
                  <c:v>56.216081632485817</c:v>
                </c:pt>
                <c:pt idx="10325">
                  <c:v>56.21697960583375</c:v>
                </c:pt>
                <c:pt idx="10326">
                  <c:v>56.217551984763972</c:v>
                </c:pt>
                <c:pt idx="10327">
                  <c:v>56.218035393475624</c:v>
                </c:pt>
                <c:pt idx="10328">
                  <c:v>56.220071770870859</c:v>
                </c:pt>
                <c:pt idx="10329">
                  <c:v>56.220398313433712</c:v>
                </c:pt>
                <c:pt idx="10330">
                  <c:v>56.22100193607541</c:v>
                </c:pt>
                <c:pt idx="10331">
                  <c:v>56.222419284494769</c:v>
                </c:pt>
                <c:pt idx="10332">
                  <c:v>56.223019304232288</c:v>
                </c:pt>
                <c:pt idx="10333">
                  <c:v>56.223045655111221</c:v>
                </c:pt>
                <c:pt idx="10334">
                  <c:v>56.223234671231694</c:v>
                </c:pt>
                <c:pt idx="10335">
                  <c:v>56.223248200709769</c:v>
                </c:pt>
                <c:pt idx="10336">
                  <c:v>56.223958964218284</c:v>
                </c:pt>
                <c:pt idx="10337">
                  <c:v>56.22408342702817</c:v>
                </c:pt>
                <c:pt idx="10338">
                  <c:v>56.226935452922987</c:v>
                </c:pt>
                <c:pt idx="10339">
                  <c:v>56.228347674800531</c:v>
                </c:pt>
                <c:pt idx="10340">
                  <c:v>56.22873273853687</c:v>
                </c:pt>
                <c:pt idx="10341">
                  <c:v>56.22995067610001</c:v>
                </c:pt>
                <c:pt idx="10342">
                  <c:v>56.230264699689911</c:v>
                </c:pt>
                <c:pt idx="10343">
                  <c:v>56.23129004590772</c:v>
                </c:pt>
                <c:pt idx="10344">
                  <c:v>56.232097014759262</c:v>
                </c:pt>
                <c:pt idx="10345">
                  <c:v>56.232223138571271</c:v>
                </c:pt>
                <c:pt idx="10346">
                  <c:v>56.233133682564237</c:v>
                </c:pt>
                <c:pt idx="10347">
                  <c:v>56.23333214770409</c:v>
                </c:pt>
                <c:pt idx="10348">
                  <c:v>56.234570919509757</c:v>
                </c:pt>
                <c:pt idx="10349">
                  <c:v>56.234784459803521</c:v>
                </c:pt>
                <c:pt idx="10350">
                  <c:v>56.234895861803373</c:v>
                </c:pt>
                <c:pt idx="10351">
                  <c:v>56.235152440653685</c:v>
                </c:pt>
                <c:pt idx="10352">
                  <c:v>56.236379900327151</c:v>
                </c:pt>
                <c:pt idx="10353">
                  <c:v>56.23699372131459</c:v>
                </c:pt>
                <c:pt idx="10354">
                  <c:v>56.237282838182637</c:v>
                </c:pt>
                <c:pt idx="10355">
                  <c:v>56.237760900050979</c:v>
                </c:pt>
                <c:pt idx="10356">
                  <c:v>56.237946590392745</c:v>
                </c:pt>
                <c:pt idx="10357">
                  <c:v>56.238436820915311</c:v>
                </c:pt>
                <c:pt idx="10358">
                  <c:v>56.240424114965201</c:v>
                </c:pt>
                <c:pt idx="10359">
                  <c:v>56.241331581126666</c:v>
                </c:pt>
                <c:pt idx="10360">
                  <c:v>56.241510070360192</c:v>
                </c:pt>
                <c:pt idx="10361">
                  <c:v>56.242577530612387</c:v>
                </c:pt>
                <c:pt idx="10362">
                  <c:v>56.243275218737104</c:v>
                </c:pt>
                <c:pt idx="10363">
                  <c:v>56.243491555442908</c:v>
                </c:pt>
                <c:pt idx="10364">
                  <c:v>56.243741263436995</c:v>
                </c:pt>
                <c:pt idx="10365">
                  <c:v>56.243861734021131</c:v>
                </c:pt>
                <c:pt idx="10366">
                  <c:v>56.244288167943203</c:v>
                </c:pt>
                <c:pt idx="10367">
                  <c:v>56.247868931288345</c:v>
                </c:pt>
                <c:pt idx="10368">
                  <c:v>56.250402712564025</c:v>
                </c:pt>
                <c:pt idx="10369">
                  <c:v>56.250522963249907</c:v>
                </c:pt>
                <c:pt idx="10370">
                  <c:v>56.251095704924097</c:v>
                </c:pt>
                <c:pt idx="10371">
                  <c:v>56.251667867321338</c:v>
                </c:pt>
                <c:pt idx="10372">
                  <c:v>56.252143884686099</c:v>
                </c:pt>
                <c:pt idx="10373">
                  <c:v>56.25266559172826</c:v>
                </c:pt>
                <c:pt idx="10374">
                  <c:v>56.25319992193095</c:v>
                </c:pt>
                <c:pt idx="10375">
                  <c:v>56.256022144065689</c:v>
                </c:pt>
                <c:pt idx="10376">
                  <c:v>56.256608827264422</c:v>
                </c:pt>
                <c:pt idx="10377">
                  <c:v>56.256899409175297</c:v>
                </c:pt>
                <c:pt idx="10378">
                  <c:v>56.256959764381044</c:v>
                </c:pt>
                <c:pt idx="10379">
                  <c:v>56.257058590395218</c:v>
                </c:pt>
                <c:pt idx="10380">
                  <c:v>56.257987057384163</c:v>
                </c:pt>
                <c:pt idx="10381">
                  <c:v>56.258994567910293</c:v>
                </c:pt>
                <c:pt idx="10382">
                  <c:v>56.260825817335061</c:v>
                </c:pt>
                <c:pt idx="10383">
                  <c:v>56.261744941119311</c:v>
                </c:pt>
                <c:pt idx="10384">
                  <c:v>56.262843044672728</c:v>
                </c:pt>
                <c:pt idx="10385">
                  <c:v>56.262898668394719</c:v>
                </c:pt>
                <c:pt idx="10386">
                  <c:v>56.263817674317956</c:v>
                </c:pt>
                <c:pt idx="10387">
                  <c:v>56.264317484629686</c:v>
                </c:pt>
                <c:pt idx="10388">
                  <c:v>56.264787724867219</c:v>
                </c:pt>
                <c:pt idx="10389">
                  <c:v>56.265057986821816</c:v>
                </c:pt>
                <c:pt idx="10390">
                  <c:v>56.265850249877026</c:v>
                </c:pt>
                <c:pt idx="10391">
                  <c:v>56.267008975092409</c:v>
                </c:pt>
                <c:pt idx="10392">
                  <c:v>56.268632109671351</c:v>
                </c:pt>
                <c:pt idx="10393">
                  <c:v>56.268750866878186</c:v>
                </c:pt>
                <c:pt idx="10394">
                  <c:v>56.268856648539398</c:v>
                </c:pt>
                <c:pt idx="10395">
                  <c:v>56.26905276802708</c:v>
                </c:pt>
                <c:pt idx="10396">
                  <c:v>56.269111315881339</c:v>
                </c:pt>
                <c:pt idx="10397">
                  <c:v>56.271380534102747</c:v>
                </c:pt>
                <c:pt idx="10398">
                  <c:v>56.271948225301713</c:v>
                </c:pt>
                <c:pt idx="10399">
                  <c:v>56.272644796553394</c:v>
                </c:pt>
                <c:pt idx="10400">
                  <c:v>56.273457245822975</c:v>
                </c:pt>
                <c:pt idx="10401">
                  <c:v>56.273457609011494</c:v>
                </c:pt>
                <c:pt idx="10402">
                  <c:v>56.273511304432866</c:v>
                </c:pt>
                <c:pt idx="10403">
                  <c:v>56.275907481868465</c:v>
                </c:pt>
                <c:pt idx="10404">
                  <c:v>56.27669025574064</c:v>
                </c:pt>
                <c:pt idx="10405">
                  <c:v>56.277147173667444</c:v>
                </c:pt>
                <c:pt idx="10406">
                  <c:v>56.277294014582047</c:v>
                </c:pt>
                <c:pt idx="10407">
                  <c:v>56.27775570664582</c:v>
                </c:pt>
                <c:pt idx="10408">
                  <c:v>56.277840050500124</c:v>
                </c:pt>
                <c:pt idx="10409">
                  <c:v>56.278661216550027</c:v>
                </c:pt>
                <c:pt idx="10410">
                  <c:v>56.279046806604704</c:v>
                </c:pt>
                <c:pt idx="10411">
                  <c:v>56.279073255874749</c:v>
                </c:pt>
                <c:pt idx="10412">
                  <c:v>56.279524887351471</c:v>
                </c:pt>
                <c:pt idx="10413">
                  <c:v>56.279841362100896</c:v>
                </c:pt>
                <c:pt idx="10414">
                  <c:v>56.280090161235023</c:v>
                </c:pt>
                <c:pt idx="10415">
                  <c:v>56.280452809878554</c:v>
                </c:pt>
                <c:pt idx="10416">
                  <c:v>56.281342557767694</c:v>
                </c:pt>
                <c:pt idx="10417">
                  <c:v>56.282136776230509</c:v>
                </c:pt>
                <c:pt idx="10418">
                  <c:v>56.282679787178864</c:v>
                </c:pt>
                <c:pt idx="10419">
                  <c:v>56.284309291846313</c:v>
                </c:pt>
                <c:pt idx="10420">
                  <c:v>56.284794336331714</c:v>
                </c:pt>
                <c:pt idx="10421">
                  <c:v>56.288047328461538</c:v>
                </c:pt>
                <c:pt idx="10422">
                  <c:v>56.288962212595074</c:v>
                </c:pt>
                <c:pt idx="10423">
                  <c:v>56.289158687620201</c:v>
                </c:pt>
                <c:pt idx="10424">
                  <c:v>56.289316667619907</c:v>
                </c:pt>
                <c:pt idx="10425">
                  <c:v>56.290115736979509</c:v>
                </c:pt>
                <c:pt idx="10426">
                  <c:v>56.290292716286402</c:v>
                </c:pt>
                <c:pt idx="10427">
                  <c:v>56.290453147561962</c:v>
                </c:pt>
                <c:pt idx="10428">
                  <c:v>56.292697009371025</c:v>
                </c:pt>
                <c:pt idx="10429">
                  <c:v>56.295181991976172</c:v>
                </c:pt>
                <c:pt idx="10430">
                  <c:v>56.295310564782447</c:v>
                </c:pt>
                <c:pt idx="10431">
                  <c:v>56.295660226789906</c:v>
                </c:pt>
                <c:pt idx="10432">
                  <c:v>56.297812171834501</c:v>
                </c:pt>
                <c:pt idx="10433">
                  <c:v>56.299947383853677</c:v>
                </c:pt>
                <c:pt idx="10434">
                  <c:v>56.300392154861434</c:v>
                </c:pt>
                <c:pt idx="10435">
                  <c:v>56.301717401840357</c:v>
                </c:pt>
                <c:pt idx="10436">
                  <c:v>56.301831605907097</c:v>
                </c:pt>
                <c:pt idx="10437">
                  <c:v>56.302514546040079</c:v>
                </c:pt>
                <c:pt idx="10438">
                  <c:v>56.305380874704383</c:v>
                </c:pt>
                <c:pt idx="10439">
                  <c:v>56.30550298574282</c:v>
                </c:pt>
                <c:pt idx="10440">
                  <c:v>56.306842446248503</c:v>
                </c:pt>
                <c:pt idx="10441">
                  <c:v>56.306914146126502</c:v>
                </c:pt>
                <c:pt idx="10442">
                  <c:v>56.307374706787947</c:v>
                </c:pt>
                <c:pt idx="10443">
                  <c:v>56.307376701065962</c:v>
                </c:pt>
                <c:pt idx="10444">
                  <c:v>56.308674974593323</c:v>
                </c:pt>
                <c:pt idx="10445">
                  <c:v>56.309949431082593</c:v>
                </c:pt>
                <c:pt idx="10446">
                  <c:v>56.311159164713835</c:v>
                </c:pt>
                <c:pt idx="10447">
                  <c:v>56.311458168988018</c:v>
                </c:pt>
                <c:pt idx="10448">
                  <c:v>56.311570731149594</c:v>
                </c:pt>
                <c:pt idx="10449">
                  <c:v>56.311852528762913</c:v>
                </c:pt>
                <c:pt idx="10450">
                  <c:v>56.312463914252724</c:v>
                </c:pt>
                <c:pt idx="10451">
                  <c:v>56.312898693671542</c:v>
                </c:pt>
                <c:pt idx="10452">
                  <c:v>56.313082864573751</c:v>
                </c:pt>
                <c:pt idx="10453">
                  <c:v>56.313972815703451</c:v>
                </c:pt>
                <c:pt idx="10454">
                  <c:v>56.313989979528266</c:v>
                </c:pt>
                <c:pt idx="10455">
                  <c:v>56.315821611858851</c:v>
                </c:pt>
                <c:pt idx="10456">
                  <c:v>56.316373949075803</c:v>
                </c:pt>
                <c:pt idx="10457">
                  <c:v>56.316894418636295</c:v>
                </c:pt>
                <c:pt idx="10458">
                  <c:v>56.317470124622879</c:v>
                </c:pt>
                <c:pt idx="10459">
                  <c:v>56.317805777521137</c:v>
                </c:pt>
                <c:pt idx="10460">
                  <c:v>56.318957698960133</c:v>
                </c:pt>
                <c:pt idx="10461">
                  <c:v>56.320382527188571</c:v>
                </c:pt>
                <c:pt idx="10462">
                  <c:v>56.320655897369463</c:v>
                </c:pt>
                <c:pt idx="10463">
                  <c:v>56.32100247945052</c:v>
                </c:pt>
                <c:pt idx="10464">
                  <c:v>56.321733146103135</c:v>
                </c:pt>
                <c:pt idx="10465">
                  <c:v>56.321789386967865</c:v>
                </c:pt>
                <c:pt idx="10466">
                  <c:v>56.323335108803327</c:v>
                </c:pt>
                <c:pt idx="10467">
                  <c:v>56.323865082120811</c:v>
                </c:pt>
                <c:pt idx="10468">
                  <c:v>56.324525938931714</c:v>
                </c:pt>
                <c:pt idx="10469">
                  <c:v>56.325906091847735</c:v>
                </c:pt>
                <c:pt idx="10470">
                  <c:v>56.326098053562333</c:v>
                </c:pt>
                <c:pt idx="10471">
                  <c:v>56.326242127576741</c:v>
                </c:pt>
                <c:pt idx="10472">
                  <c:v>56.326642492199333</c:v>
                </c:pt>
                <c:pt idx="10473">
                  <c:v>56.326703217235796</c:v>
                </c:pt>
                <c:pt idx="10474">
                  <c:v>56.327152353300555</c:v>
                </c:pt>
                <c:pt idx="10475">
                  <c:v>56.327924464641441</c:v>
                </c:pt>
                <c:pt idx="10476">
                  <c:v>56.328017156256415</c:v>
                </c:pt>
                <c:pt idx="10477">
                  <c:v>56.329049993218973</c:v>
                </c:pt>
                <c:pt idx="10478">
                  <c:v>56.329452796854547</c:v>
                </c:pt>
                <c:pt idx="10479">
                  <c:v>56.329821063692322</c:v>
                </c:pt>
                <c:pt idx="10480">
                  <c:v>56.33213346238297</c:v>
                </c:pt>
                <c:pt idx="10481">
                  <c:v>56.332516902242482</c:v>
                </c:pt>
                <c:pt idx="10482">
                  <c:v>56.332748158882502</c:v>
                </c:pt>
                <c:pt idx="10483">
                  <c:v>56.332891651500695</c:v>
                </c:pt>
                <c:pt idx="10484">
                  <c:v>56.333505281906525</c:v>
                </c:pt>
                <c:pt idx="10485">
                  <c:v>56.334119792688895</c:v>
                </c:pt>
                <c:pt idx="10486">
                  <c:v>56.33416152574226</c:v>
                </c:pt>
                <c:pt idx="10487">
                  <c:v>56.334178855205117</c:v>
                </c:pt>
                <c:pt idx="10488">
                  <c:v>56.33468229753818</c:v>
                </c:pt>
                <c:pt idx="10489">
                  <c:v>56.335153905495808</c:v>
                </c:pt>
                <c:pt idx="10490">
                  <c:v>56.336721724914284</c:v>
                </c:pt>
                <c:pt idx="10491">
                  <c:v>56.338353956422779</c:v>
                </c:pt>
                <c:pt idx="10492">
                  <c:v>56.339370508617975</c:v>
                </c:pt>
                <c:pt idx="10493">
                  <c:v>56.340020673942398</c:v>
                </c:pt>
                <c:pt idx="10494">
                  <c:v>56.340330106541735</c:v>
                </c:pt>
                <c:pt idx="10495">
                  <c:v>56.340778805780189</c:v>
                </c:pt>
                <c:pt idx="10496">
                  <c:v>56.34096711278508</c:v>
                </c:pt>
                <c:pt idx="10497">
                  <c:v>56.342278424028457</c:v>
                </c:pt>
                <c:pt idx="10498">
                  <c:v>56.343145837365071</c:v>
                </c:pt>
                <c:pt idx="10499">
                  <c:v>56.343628132880163</c:v>
                </c:pt>
                <c:pt idx="10500">
                  <c:v>56.344255860415252</c:v>
                </c:pt>
                <c:pt idx="10501">
                  <c:v>56.344261934564805</c:v>
                </c:pt>
                <c:pt idx="10502">
                  <c:v>56.344775539724864</c:v>
                </c:pt>
                <c:pt idx="10503">
                  <c:v>56.344930118851444</c:v>
                </c:pt>
                <c:pt idx="10504">
                  <c:v>56.346051536744625</c:v>
                </c:pt>
                <c:pt idx="10505">
                  <c:v>56.346928182783088</c:v>
                </c:pt>
                <c:pt idx="10506">
                  <c:v>56.3500436215636</c:v>
                </c:pt>
                <c:pt idx="10507">
                  <c:v>56.352111132467073</c:v>
                </c:pt>
                <c:pt idx="10508">
                  <c:v>56.352940766181646</c:v>
                </c:pt>
                <c:pt idx="10509">
                  <c:v>56.354066838620135</c:v>
                </c:pt>
                <c:pt idx="10510">
                  <c:v>56.354976760979703</c:v>
                </c:pt>
                <c:pt idx="10511">
                  <c:v>56.356385694803834</c:v>
                </c:pt>
                <c:pt idx="10512">
                  <c:v>56.356543532778133</c:v>
                </c:pt>
                <c:pt idx="10513">
                  <c:v>56.35690556637045</c:v>
                </c:pt>
                <c:pt idx="10514">
                  <c:v>56.35697715049173</c:v>
                </c:pt>
                <c:pt idx="10515">
                  <c:v>56.357120399665256</c:v>
                </c:pt>
                <c:pt idx="10516">
                  <c:v>56.357613907721628</c:v>
                </c:pt>
                <c:pt idx="10517">
                  <c:v>56.358921910335567</c:v>
                </c:pt>
                <c:pt idx="10518">
                  <c:v>56.359007993385553</c:v>
                </c:pt>
                <c:pt idx="10519">
                  <c:v>56.360719491598765</c:v>
                </c:pt>
                <c:pt idx="10520">
                  <c:v>56.360883679230028</c:v>
                </c:pt>
                <c:pt idx="10521">
                  <c:v>56.361237074434385</c:v>
                </c:pt>
                <c:pt idx="10522">
                  <c:v>56.361465035004869</c:v>
                </c:pt>
                <c:pt idx="10523">
                  <c:v>56.361869386341787</c:v>
                </c:pt>
                <c:pt idx="10524">
                  <c:v>56.363285741520762</c:v>
                </c:pt>
                <c:pt idx="10525">
                  <c:v>56.363323757667274</c:v>
                </c:pt>
                <c:pt idx="10526">
                  <c:v>56.363579259589649</c:v>
                </c:pt>
                <c:pt idx="10527">
                  <c:v>56.36370198988017</c:v>
                </c:pt>
                <c:pt idx="10528">
                  <c:v>56.364811528815835</c:v>
                </c:pt>
                <c:pt idx="10529">
                  <c:v>56.366131209009794</c:v>
                </c:pt>
                <c:pt idx="10530">
                  <c:v>56.368494101316031</c:v>
                </c:pt>
                <c:pt idx="10531">
                  <c:v>56.369034321911776</c:v>
                </c:pt>
                <c:pt idx="10532">
                  <c:v>56.369081556383072</c:v>
                </c:pt>
                <c:pt idx="10533">
                  <c:v>56.372779145124881</c:v>
                </c:pt>
                <c:pt idx="10534">
                  <c:v>56.372840804562017</c:v>
                </c:pt>
                <c:pt idx="10535">
                  <c:v>56.373543390548079</c:v>
                </c:pt>
                <c:pt idx="10536">
                  <c:v>56.37422391651797</c:v>
                </c:pt>
                <c:pt idx="10537">
                  <c:v>56.374590566187166</c:v>
                </c:pt>
                <c:pt idx="10538">
                  <c:v>56.375376351416527</c:v>
                </c:pt>
                <c:pt idx="10539">
                  <c:v>56.375966198713527</c:v>
                </c:pt>
                <c:pt idx="10540">
                  <c:v>56.37636641038786</c:v>
                </c:pt>
                <c:pt idx="10541">
                  <c:v>56.37646836660808</c:v>
                </c:pt>
                <c:pt idx="10542">
                  <c:v>56.37683255484415</c:v>
                </c:pt>
                <c:pt idx="10543">
                  <c:v>56.377232025809761</c:v>
                </c:pt>
                <c:pt idx="10544">
                  <c:v>56.378372502663183</c:v>
                </c:pt>
                <c:pt idx="10545">
                  <c:v>56.378546508107327</c:v>
                </c:pt>
                <c:pt idx="10546">
                  <c:v>56.379649503623732</c:v>
                </c:pt>
                <c:pt idx="10547">
                  <c:v>56.380075761456105</c:v>
                </c:pt>
                <c:pt idx="10548">
                  <c:v>56.380531855111705</c:v>
                </c:pt>
                <c:pt idx="10549">
                  <c:v>56.380586054598176</c:v>
                </c:pt>
                <c:pt idx="10550">
                  <c:v>56.380926052689944</c:v>
                </c:pt>
                <c:pt idx="10551">
                  <c:v>56.381619038345661</c:v>
                </c:pt>
                <c:pt idx="10552">
                  <c:v>56.382940364134427</c:v>
                </c:pt>
                <c:pt idx="10553">
                  <c:v>56.384277003674413</c:v>
                </c:pt>
                <c:pt idx="10554">
                  <c:v>56.384357843591602</c:v>
                </c:pt>
                <c:pt idx="10555">
                  <c:v>56.385182961211648</c:v>
                </c:pt>
                <c:pt idx="10556">
                  <c:v>56.385980044102034</c:v>
                </c:pt>
                <c:pt idx="10557">
                  <c:v>56.386002126856582</c:v>
                </c:pt>
                <c:pt idx="10558">
                  <c:v>56.386147306872481</c:v>
                </c:pt>
                <c:pt idx="10559">
                  <c:v>56.387010161481513</c:v>
                </c:pt>
                <c:pt idx="10560">
                  <c:v>56.387012177037583</c:v>
                </c:pt>
                <c:pt idx="10561">
                  <c:v>56.38722673344661</c:v>
                </c:pt>
                <c:pt idx="10562">
                  <c:v>56.390135086109616</c:v>
                </c:pt>
                <c:pt idx="10563">
                  <c:v>56.390622010570951</c:v>
                </c:pt>
                <c:pt idx="10564">
                  <c:v>56.391556910917366</c:v>
                </c:pt>
                <c:pt idx="10565">
                  <c:v>56.392610214623922</c:v>
                </c:pt>
                <c:pt idx="10566">
                  <c:v>56.392788977029511</c:v>
                </c:pt>
                <c:pt idx="10567">
                  <c:v>56.393193658985304</c:v>
                </c:pt>
                <c:pt idx="10568">
                  <c:v>56.394474372458937</c:v>
                </c:pt>
                <c:pt idx="10569">
                  <c:v>56.395730703917955</c:v>
                </c:pt>
                <c:pt idx="10570">
                  <c:v>56.395856267249684</c:v>
                </c:pt>
                <c:pt idx="10571">
                  <c:v>56.395953574306084</c:v>
                </c:pt>
                <c:pt idx="10572">
                  <c:v>56.396403214291176</c:v>
                </c:pt>
                <c:pt idx="10573">
                  <c:v>56.396544655066243</c:v>
                </c:pt>
                <c:pt idx="10574">
                  <c:v>56.396720400615884</c:v>
                </c:pt>
                <c:pt idx="10575">
                  <c:v>56.397513600146951</c:v>
                </c:pt>
                <c:pt idx="10576">
                  <c:v>56.399751551915941</c:v>
                </c:pt>
                <c:pt idx="10577">
                  <c:v>56.399917764192089</c:v>
                </c:pt>
                <c:pt idx="10578">
                  <c:v>56.399930336834146</c:v>
                </c:pt>
                <c:pt idx="10579">
                  <c:v>56.400657151142866</c:v>
                </c:pt>
                <c:pt idx="10580">
                  <c:v>56.400978002961402</c:v>
                </c:pt>
                <c:pt idx="10581">
                  <c:v>56.402984076214366</c:v>
                </c:pt>
                <c:pt idx="10582">
                  <c:v>56.403245541116917</c:v>
                </c:pt>
                <c:pt idx="10583">
                  <c:v>56.404341753893775</c:v>
                </c:pt>
                <c:pt idx="10584">
                  <c:v>56.405267097041659</c:v>
                </c:pt>
                <c:pt idx="10585">
                  <c:v>56.406713356566485</c:v>
                </c:pt>
                <c:pt idx="10586">
                  <c:v>56.406735530195952</c:v>
                </c:pt>
                <c:pt idx="10587">
                  <c:v>56.408193298374378</c:v>
                </c:pt>
                <c:pt idx="10588">
                  <c:v>56.408235475945418</c:v>
                </c:pt>
                <c:pt idx="10589">
                  <c:v>56.409322755396765</c:v>
                </c:pt>
                <c:pt idx="10590">
                  <c:v>56.409528206399578</c:v>
                </c:pt>
                <c:pt idx="10591">
                  <c:v>56.411974882102434</c:v>
                </c:pt>
                <c:pt idx="10592">
                  <c:v>56.412047386736809</c:v>
                </c:pt>
                <c:pt idx="10593">
                  <c:v>56.412351872191479</c:v>
                </c:pt>
                <c:pt idx="10594">
                  <c:v>56.412598905754166</c:v>
                </c:pt>
                <c:pt idx="10595">
                  <c:v>56.41292119867515</c:v>
                </c:pt>
                <c:pt idx="10596">
                  <c:v>56.412928444276133</c:v>
                </c:pt>
                <c:pt idx="10597">
                  <c:v>56.413477327845555</c:v>
                </c:pt>
                <c:pt idx="10598">
                  <c:v>56.417503261180713</c:v>
                </c:pt>
                <c:pt idx="10599">
                  <c:v>56.418415872020617</c:v>
                </c:pt>
                <c:pt idx="10600">
                  <c:v>56.42024800068593</c:v>
                </c:pt>
                <c:pt idx="10601">
                  <c:v>56.420265221073656</c:v>
                </c:pt>
                <c:pt idx="10602">
                  <c:v>56.421666559907493</c:v>
                </c:pt>
                <c:pt idx="10603">
                  <c:v>56.421997804133362</c:v>
                </c:pt>
                <c:pt idx="10604">
                  <c:v>56.422428699359884</c:v>
                </c:pt>
                <c:pt idx="10605">
                  <c:v>56.422803313176573</c:v>
                </c:pt>
                <c:pt idx="10606">
                  <c:v>56.423649677093273</c:v>
                </c:pt>
                <c:pt idx="10607">
                  <c:v>56.427308214895803</c:v>
                </c:pt>
                <c:pt idx="10608">
                  <c:v>56.428761402422431</c:v>
                </c:pt>
                <c:pt idx="10609">
                  <c:v>56.430292086894312</c:v>
                </c:pt>
                <c:pt idx="10610">
                  <c:v>56.431448556568114</c:v>
                </c:pt>
                <c:pt idx="10611">
                  <c:v>56.432240687734669</c:v>
                </c:pt>
                <c:pt idx="10612">
                  <c:v>56.432344463593253</c:v>
                </c:pt>
                <c:pt idx="10613">
                  <c:v>56.432847679494515</c:v>
                </c:pt>
                <c:pt idx="10614">
                  <c:v>56.433837384929781</c:v>
                </c:pt>
                <c:pt idx="10615">
                  <c:v>56.434526715167642</c:v>
                </c:pt>
                <c:pt idx="10616">
                  <c:v>56.435130692230899</c:v>
                </c:pt>
                <c:pt idx="10617">
                  <c:v>56.435319228435638</c:v>
                </c:pt>
                <c:pt idx="10618">
                  <c:v>56.43708333357548</c:v>
                </c:pt>
                <c:pt idx="10619">
                  <c:v>56.437749592067092</c:v>
                </c:pt>
                <c:pt idx="10620">
                  <c:v>56.437769616630504</c:v>
                </c:pt>
                <c:pt idx="10621">
                  <c:v>56.439057845937768</c:v>
                </c:pt>
                <c:pt idx="10622">
                  <c:v>56.439687587910761</c:v>
                </c:pt>
                <c:pt idx="10623">
                  <c:v>56.442894267225661</c:v>
                </c:pt>
                <c:pt idx="10624">
                  <c:v>56.444354522847178</c:v>
                </c:pt>
                <c:pt idx="10625">
                  <c:v>56.445628904164089</c:v>
                </c:pt>
                <c:pt idx="10626">
                  <c:v>56.445985316530852</c:v>
                </c:pt>
                <c:pt idx="10627">
                  <c:v>56.446713280941282</c:v>
                </c:pt>
                <c:pt idx="10628">
                  <c:v>56.44812325623495</c:v>
                </c:pt>
                <c:pt idx="10629">
                  <c:v>56.448186156334359</c:v>
                </c:pt>
                <c:pt idx="10630">
                  <c:v>56.448622041708802</c:v>
                </c:pt>
                <c:pt idx="10631">
                  <c:v>56.453681651991808</c:v>
                </c:pt>
                <c:pt idx="10632">
                  <c:v>56.454136132252053</c:v>
                </c:pt>
                <c:pt idx="10633">
                  <c:v>56.454631977174245</c:v>
                </c:pt>
                <c:pt idx="10634">
                  <c:v>56.454640503047976</c:v>
                </c:pt>
                <c:pt idx="10635">
                  <c:v>56.454849164673597</c:v>
                </c:pt>
                <c:pt idx="10636">
                  <c:v>56.456237555089224</c:v>
                </c:pt>
                <c:pt idx="10637">
                  <c:v>56.45663049573065</c:v>
                </c:pt>
                <c:pt idx="10638">
                  <c:v>56.457160450387654</c:v>
                </c:pt>
                <c:pt idx="10639">
                  <c:v>56.457690906274053</c:v>
                </c:pt>
                <c:pt idx="10640">
                  <c:v>56.458056518698065</c:v>
                </c:pt>
                <c:pt idx="10641">
                  <c:v>56.458821605507417</c:v>
                </c:pt>
                <c:pt idx="10642">
                  <c:v>56.458996752678061</c:v>
                </c:pt>
                <c:pt idx="10643">
                  <c:v>56.459021214702481</c:v>
                </c:pt>
                <c:pt idx="10644">
                  <c:v>56.459351837099817</c:v>
                </c:pt>
                <c:pt idx="10645">
                  <c:v>56.459393765640911</c:v>
                </c:pt>
                <c:pt idx="10646">
                  <c:v>56.459455529264936</c:v>
                </c:pt>
                <c:pt idx="10647">
                  <c:v>56.459615236850894</c:v>
                </c:pt>
                <c:pt idx="10648">
                  <c:v>56.460305581878458</c:v>
                </c:pt>
                <c:pt idx="10649">
                  <c:v>56.460585844647056</c:v>
                </c:pt>
                <c:pt idx="10650">
                  <c:v>56.460641755002939</c:v>
                </c:pt>
                <c:pt idx="10651">
                  <c:v>56.461566395904612</c:v>
                </c:pt>
                <c:pt idx="10652">
                  <c:v>56.461854295341418</c:v>
                </c:pt>
                <c:pt idx="10653">
                  <c:v>56.461874986658117</c:v>
                </c:pt>
                <c:pt idx="10654">
                  <c:v>56.462086625042112</c:v>
                </c:pt>
                <c:pt idx="10655">
                  <c:v>56.462220259246955</c:v>
                </c:pt>
                <c:pt idx="10656">
                  <c:v>56.462303924296073</c:v>
                </c:pt>
                <c:pt idx="10657">
                  <c:v>56.462452955907061</c:v>
                </c:pt>
                <c:pt idx="10658">
                  <c:v>56.462573747306408</c:v>
                </c:pt>
                <c:pt idx="10659">
                  <c:v>56.462672516233312</c:v>
                </c:pt>
                <c:pt idx="10660">
                  <c:v>56.462825518346129</c:v>
                </c:pt>
                <c:pt idx="10661">
                  <c:v>56.463366118711022</c:v>
                </c:pt>
                <c:pt idx="10662">
                  <c:v>56.464973644722811</c:v>
                </c:pt>
                <c:pt idx="10663">
                  <c:v>56.465799374440927</c:v>
                </c:pt>
                <c:pt idx="10664">
                  <c:v>56.465854688448047</c:v>
                </c:pt>
                <c:pt idx="10665">
                  <c:v>56.466964560264437</c:v>
                </c:pt>
                <c:pt idx="10666">
                  <c:v>56.467215073973549</c:v>
                </c:pt>
                <c:pt idx="10667">
                  <c:v>56.467794737531257</c:v>
                </c:pt>
                <c:pt idx="10668">
                  <c:v>56.467994434440172</c:v>
                </c:pt>
                <c:pt idx="10669">
                  <c:v>56.468414857566934</c:v>
                </c:pt>
                <c:pt idx="10670">
                  <c:v>56.469300771893089</c:v>
                </c:pt>
                <c:pt idx="10671">
                  <c:v>56.47166809478091</c:v>
                </c:pt>
                <c:pt idx="10672">
                  <c:v>56.471848611750211</c:v>
                </c:pt>
                <c:pt idx="10673">
                  <c:v>56.472673461274546</c:v>
                </c:pt>
                <c:pt idx="10674">
                  <c:v>56.472951814086173</c:v>
                </c:pt>
                <c:pt idx="10675">
                  <c:v>56.473290135863728</c:v>
                </c:pt>
                <c:pt idx="10676">
                  <c:v>56.47343643652539</c:v>
                </c:pt>
                <c:pt idx="10677">
                  <c:v>56.474467286558848</c:v>
                </c:pt>
                <c:pt idx="10678">
                  <c:v>56.475825936937916</c:v>
                </c:pt>
                <c:pt idx="10679">
                  <c:v>56.476015237716084</c:v>
                </c:pt>
                <c:pt idx="10680">
                  <c:v>56.476411328175416</c:v>
                </c:pt>
                <c:pt idx="10681">
                  <c:v>56.476896361044084</c:v>
                </c:pt>
                <c:pt idx="10682">
                  <c:v>56.477716964736317</c:v>
                </c:pt>
                <c:pt idx="10683">
                  <c:v>56.478177233974648</c:v>
                </c:pt>
                <c:pt idx="10684">
                  <c:v>56.478665305653749</c:v>
                </c:pt>
                <c:pt idx="10685">
                  <c:v>56.479618970102941</c:v>
                </c:pt>
                <c:pt idx="10686">
                  <c:v>56.481109278072225</c:v>
                </c:pt>
                <c:pt idx="10687">
                  <c:v>56.48282215883534</c:v>
                </c:pt>
                <c:pt idx="10688">
                  <c:v>56.483499587116562</c:v>
                </c:pt>
                <c:pt idx="10689">
                  <c:v>56.483691331254278</c:v>
                </c:pt>
                <c:pt idx="10690">
                  <c:v>56.483989931483187</c:v>
                </c:pt>
                <c:pt idx="10691">
                  <c:v>56.485022233431017</c:v>
                </c:pt>
                <c:pt idx="10692">
                  <c:v>56.485828081598903</c:v>
                </c:pt>
                <c:pt idx="10693">
                  <c:v>56.485966647459314</c:v>
                </c:pt>
                <c:pt idx="10694">
                  <c:v>56.486563588801687</c:v>
                </c:pt>
                <c:pt idx="10695">
                  <c:v>56.486698661442425</c:v>
                </c:pt>
                <c:pt idx="10696">
                  <c:v>56.486840703294639</c:v>
                </c:pt>
                <c:pt idx="10697">
                  <c:v>56.488016979144781</c:v>
                </c:pt>
                <c:pt idx="10698">
                  <c:v>56.488546547651296</c:v>
                </c:pt>
                <c:pt idx="10699">
                  <c:v>56.489674828882663</c:v>
                </c:pt>
                <c:pt idx="10700">
                  <c:v>56.490739780752378</c:v>
                </c:pt>
                <c:pt idx="10701">
                  <c:v>56.491590986195185</c:v>
                </c:pt>
                <c:pt idx="10702">
                  <c:v>56.49197189998781</c:v>
                </c:pt>
                <c:pt idx="10703">
                  <c:v>56.493482614170013</c:v>
                </c:pt>
                <c:pt idx="10704">
                  <c:v>56.49572842603466</c:v>
                </c:pt>
                <c:pt idx="10705">
                  <c:v>56.49755729585911</c:v>
                </c:pt>
                <c:pt idx="10706">
                  <c:v>56.498321733106678</c:v>
                </c:pt>
                <c:pt idx="10707">
                  <c:v>56.499507406187583</c:v>
                </c:pt>
                <c:pt idx="10708">
                  <c:v>56.500408510304865</c:v>
                </c:pt>
                <c:pt idx="10709">
                  <c:v>56.501568153908956</c:v>
                </c:pt>
                <c:pt idx="10710">
                  <c:v>56.503102852826672</c:v>
                </c:pt>
                <c:pt idx="10711">
                  <c:v>56.504117582942008</c:v>
                </c:pt>
                <c:pt idx="10712">
                  <c:v>56.504916312442901</c:v>
                </c:pt>
                <c:pt idx="10713">
                  <c:v>56.506202226755008</c:v>
                </c:pt>
                <c:pt idx="10714">
                  <c:v>56.507197591769966</c:v>
                </c:pt>
                <c:pt idx="10715">
                  <c:v>56.508068763682886</c:v>
                </c:pt>
                <c:pt idx="10716">
                  <c:v>56.508890875529879</c:v>
                </c:pt>
                <c:pt idx="10717">
                  <c:v>56.50909641875819</c:v>
                </c:pt>
                <c:pt idx="10718">
                  <c:v>56.511797017563104</c:v>
                </c:pt>
                <c:pt idx="10719">
                  <c:v>56.513889283702611</c:v>
                </c:pt>
                <c:pt idx="10720">
                  <c:v>56.516367903963221</c:v>
                </c:pt>
                <c:pt idx="10721">
                  <c:v>56.517368169313173</c:v>
                </c:pt>
                <c:pt idx="10722">
                  <c:v>56.517941410245903</c:v>
                </c:pt>
                <c:pt idx="10723">
                  <c:v>56.518375482684618</c:v>
                </c:pt>
                <c:pt idx="10724">
                  <c:v>56.51957010541711</c:v>
                </c:pt>
                <c:pt idx="10725">
                  <c:v>56.519963746185979</c:v>
                </c:pt>
                <c:pt idx="10726">
                  <c:v>56.520501719487157</c:v>
                </c:pt>
                <c:pt idx="10727">
                  <c:v>56.520752849676015</c:v>
                </c:pt>
                <c:pt idx="10728">
                  <c:v>56.52076047045027</c:v>
                </c:pt>
                <c:pt idx="10729">
                  <c:v>56.521332120158924</c:v>
                </c:pt>
                <c:pt idx="10730">
                  <c:v>56.523163780663545</c:v>
                </c:pt>
                <c:pt idx="10731">
                  <c:v>56.523794747663636</c:v>
                </c:pt>
                <c:pt idx="10732">
                  <c:v>56.524197739774038</c:v>
                </c:pt>
                <c:pt idx="10733">
                  <c:v>56.524896234995531</c:v>
                </c:pt>
                <c:pt idx="10734">
                  <c:v>56.52556774992005</c:v>
                </c:pt>
                <c:pt idx="10735">
                  <c:v>56.526471876861791</c:v>
                </c:pt>
                <c:pt idx="10736">
                  <c:v>56.526673384558869</c:v>
                </c:pt>
                <c:pt idx="10737">
                  <c:v>56.526868863875364</c:v>
                </c:pt>
                <c:pt idx="10738">
                  <c:v>56.528547191998669</c:v>
                </c:pt>
                <c:pt idx="10739">
                  <c:v>56.529578080961045</c:v>
                </c:pt>
                <c:pt idx="10740">
                  <c:v>56.529664994926613</c:v>
                </c:pt>
                <c:pt idx="10741">
                  <c:v>56.529709829846453</c:v>
                </c:pt>
                <c:pt idx="10742">
                  <c:v>56.530575605448583</c:v>
                </c:pt>
                <c:pt idx="10743">
                  <c:v>56.531600541926053</c:v>
                </c:pt>
                <c:pt idx="10744">
                  <c:v>56.532574688937856</c:v>
                </c:pt>
                <c:pt idx="10745">
                  <c:v>56.532835018304581</c:v>
                </c:pt>
                <c:pt idx="10746">
                  <c:v>56.533131616806919</c:v>
                </c:pt>
                <c:pt idx="10747">
                  <c:v>56.535214482595848</c:v>
                </c:pt>
                <c:pt idx="10748">
                  <c:v>56.538502187294434</c:v>
                </c:pt>
                <c:pt idx="10749">
                  <c:v>56.539808917377627</c:v>
                </c:pt>
                <c:pt idx="10750">
                  <c:v>56.540489019720411</c:v>
                </c:pt>
                <c:pt idx="10751">
                  <c:v>56.541293500664956</c:v>
                </c:pt>
                <c:pt idx="10752">
                  <c:v>56.543061039163767</c:v>
                </c:pt>
                <c:pt idx="10753">
                  <c:v>56.543172668155776</c:v>
                </c:pt>
                <c:pt idx="10754">
                  <c:v>56.543452147552948</c:v>
                </c:pt>
                <c:pt idx="10755">
                  <c:v>56.544113234641998</c:v>
                </c:pt>
                <c:pt idx="10756">
                  <c:v>56.544248231562541</c:v>
                </c:pt>
                <c:pt idx="10757">
                  <c:v>56.545699757335612</c:v>
                </c:pt>
                <c:pt idx="10758">
                  <c:v>56.546575188622846</c:v>
                </c:pt>
                <c:pt idx="10759">
                  <c:v>56.547913296105577</c:v>
                </c:pt>
                <c:pt idx="10760">
                  <c:v>56.548081411405256</c:v>
                </c:pt>
                <c:pt idx="10761">
                  <c:v>56.548276468374617</c:v>
                </c:pt>
                <c:pt idx="10762">
                  <c:v>56.548965455865435</c:v>
                </c:pt>
                <c:pt idx="10763">
                  <c:v>56.549808898810909</c:v>
                </c:pt>
                <c:pt idx="10764">
                  <c:v>56.549850346145419</c:v>
                </c:pt>
                <c:pt idx="10765">
                  <c:v>56.55140058194749</c:v>
                </c:pt>
                <c:pt idx="10766">
                  <c:v>56.551618113541629</c:v>
                </c:pt>
                <c:pt idx="10767">
                  <c:v>56.55226384077951</c:v>
                </c:pt>
                <c:pt idx="10768">
                  <c:v>56.553172200189202</c:v>
                </c:pt>
                <c:pt idx="10769">
                  <c:v>56.553438222508113</c:v>
                </c:pt>
                <c:pt idx="10770">
                  <c:v>56.553818873267637</c:v>
                </c:pt>
                <c:pt idx="10771">
                  <c:v>56.55405075159419</c:v>
                </c:pt>
                <c:pt idx="10772">
                  <c:v>56.555521689966646</c:v>
                </c:pt>
                <c:pt idx="10773">
                  <c:v>56.556875441463454</c:v>
                </c:pt>
                <c:pt idx="10774">
                  <c:v>56.556984756099538</c:v>
                </c:pt>
                <c:pt idx="10775">
                  <c:v>56.561696631852669</c:v>
                </c:pt>
                <c:pt idx="10776">
                  <c:v>56.56210404556515</c:v>
                </c:pt>
                <c:pt idx="10777">
                  <c:v>56.562885975493188</c:v>
                </c:pt>
                <c:pt idx="10778">
                  <c:v>56.563935050528201</c:v>
                </c:pt>
                <c:pt idx="10779">
                  <c:v>56.564157768016116</c:v>
                </c:pt>
                <c:pt idx="10780">
                  <c:v>56.564217881838147</c:v>
                </c:pt>
                <c:pt idx="10781">
                  <c:v>56.564314616978635</c:v>
                </c:pt>
                <c:pt idx="10782">
                  <c:v>56.565524057937253</c:v>
                </c:pt>
                <c:pt idx="10783">
                  <c:v>56.565827154325781</c:v>
                </c:pt>
                <c:pt idx="10784">
                  <c:v>56.566370228801155</c:v>
                </c:pt>
                <c:pt idx="10785">
                  <c:v>56.568327991122594</c:v>
                </c:pt>
                <c:pt idx="10786">
                  <c:v>56.568870600238753</c:v>
                </c:pt>
                <c:pt idx="10787">
                  <c:v>56.570129896797667</c:v>
                </c:pt>
                <c:pt idx="10788">
                  <c:v>56.570177514312853</c:v>
                </c:pt>
                <c:pt idx="10789">
                  <c:v>56.572027726145734</c:v>
                </c:pt>
                <c:pt idx="10790">
                  <c:v>56.573241759956858</c:v>
                </c:pt>
                <c:pt idx="10791">
                  <c:v>56.573944806104386</c:v>
                </c:pt>
                <c:pt idx="10792">
                  <c:v>56.574273875134082</c:v>
                </c:pt>
                <c:pt idx="10793">
                  <c:v>56.575332563068962</c:v>
                </c:pt>
                <c:pt idx="10794">
                  <c:v>56.576800216902093</c:v>
                </c:pt>
                <c:pt idx="10795">
                  <c:v>56.577063254497602</c:v>
                </c:pt>
                <c:pt idx="10796">
                  <c:v>56.57729049381043</c:v>
                </c:pt>
                <c:pt idx="10797">
                  <c:v>56.577299661585684</c:v>
                </c:pt>
                <c:pt idx="10798">
                  <c:v>56.577626766927231</c:v>
                </c:pt>
                <c:pt idx="10799">
                  <c:v>56.57890433055951</c:v>
                </c:pt>
                <c:pt idx="10800">
                  <c:v>56.581109585534811</c:v>
                </c:pt>
                <c:pt idx="10801">
                  <c:v>56.581522372513092</c:v>
                </c:pt>
                <c:pt idx="10802">
                  <c:v>56.581694674204677</c:v>
                </c:pt>
                <c:pt idx="10803">
                  <c:v>56.581775435676164</c:v>
                </c:pt>
                <c:pt idx="10804">
                  <c:v>56.582258284008198</c:v>
                </c:pt>
                <c:pt idx="10805">
                  <c:v>56.58228862442563</c:v>
                </c:pt>
                <c:pt idx="10806">
                  <c:v>56.583651743774659</c:v>
                </c:pt>
                <c:pt idx="10807">
                  <c:v>56.584377635353853</c:v>
                </c:pt>
                <c:pt idx="10808">
                  <c:v>56.584451111010999</c:v>
                </c:pt>
                <c:pt idx="10809">
                  <c:v>56.585122909082841</c:v>
                </c:pt>
                <c:pt idx="10810">
                  <c:v>56.586063357078068</c:v>
                </c:pt>
                <c:pt idx="10811">
                  <c:v>56.586214402823458</c:v>
                </c:pt>
                <c:pt idx="10812">
                  <c:v>56.586280413933416</c:v>
                </c:pt>
                <c:pt idx="10813">
                  <c:v>56.5897725658483</c:v>
                </c:pt>
                <c:pt idx="10814">
                  <c:v>56.590179587102945</c:v>
                </c:pt>
                <c:pt idx="10815">
                  <c:v>56.591238878514311</c:v>
                </c:pt>
                <c:pt idx="10816">
                  <c:v>56.591647184055077</c:v>
                </c:pt>
                <c:pt idx="10817">
                  <c:v>56.591937020719875</c:v>
                </c:pt>
                <c:pt idx="10818">
                  <c:v>56.594487444162404</c:v>
                </c:pt>
                <c:pt idx="10819">
                  <c:v>56.595119458249286</c:v>
                </c:pt>
                <c:pt idx="10820">
                  <c:v>56.59658401598999</c:v>
                </c:pt>
                <c:pt idx="10821">
                  <c:v>56.597203364701485</c:v>
                </c:pt>
                <c:pt idx="10822">
                  <c:v>56.598853735559679</c:v>
                </c:pt>
                <c:pt idx="10823">
                  <c:v>56.599705323441746</c:v>
                </c:pt>
                <c:pt idx="10824">
                  <c:v>56.600393933951196</c:v>
                </c:pt>
                <c:pt idx="10825">
                  <c:v>56.600667233645773</c:v>
                </c:pt>
                <c:pt idx="10826">
                  <c:v>56.600792477460423</c:v>
                </c:pt>
                <c:pt idx="10827">
                  <c:v>56.601248797083386</c:v>
                </c:pt>
                <c:pt idx="10828">
                  <c:v>56.601615211626203</c:v>
                </c:pt>
                <c:pt idx="10829">
                  <c:v>56.602685190487577</c:v>
                </c:pt>
                <c:pt idx="10830">
                  <c:v>56.603468987112585</c:v>
                </c:pt>
                <c:pt idx="10831">
                  <c:v>56.603626127826573</c:v>
                </c:pt>
                <c:pt idx="10832">
                  <c:v>56.604644002852105</c:v>
                </c:pt>
                <c:pt idx="10833">
                  <c:v>56.605606810134098</c:v>
                </c:pt>
                <c:pt idx="10834">
                  <c:v>56.605979614031824</c:v>
                </c:pt>
                <c:pt idx="10835">
                  <c:v>56.60683637983194</c:v>
                </c:pt>
                <c:pt idx="10836">
                  <c:v>56.606846265184245</c:v>
                </c:pt>
                <c:pt idx="10837">
                  <c:v>56.60685858377515</c:v>
                </c:pt>
                <c:pt idx="10838">
                  <c:v>56.607539680767154</c:v>
                </c:pt>
                <c:pt idx="10839">
                  <c:v>56.607933380162521</c:v>
                </c:pt>
                <c:pt idx="10840">
                  <c:v>56.608177693371346</c:v>
                </c:pt>
                <c:pt idx="10841">
                  <c:v>56.608714185403016</c:v>
                </c:pt>
                <c:pt idx="10842">
                  <c:v>56.60919884629719</c:v>
                </c:pt>
                <c:pt idx="10843">
                  <c:v>56.609761726851602</c:v>
                </c:pt>
                <c:pt idx="10844">
                  <c:v>56.610794849303034</c:v>
                </c:pt>
                <c:pt idx="10845">
                  <c:v>56.611882552959095</c:v>
                </c:pt>
                <c:pt idx="10846">
                  <c:v>56.612327806564345</c:v>
                </c:pt>
                <c:pt idx="10847">
                  <c:v>56.613312652308835</c:v>
                </c:pt>
                <c:pt idx="10848">
                  <c:v>56.614000750349028</c:v>
                </c:pt>
                <c:pt idx="10849">
                  <c:v>56.614018366167357</c:v>
                </c:pt>
                <c:pt idx="10850">
                  <c:v>56.616539998198114</c:v>
                </c:pt>
                <c:pt idx="10851">
                  <c:v>56.616788474243052</c:v>
                </c:pt>
                <c:pt idx="10852">
                  <c:v>56.619009461058269</c:v>
                </c:pt>
                <c:pt idx="10853">
                  <c:v>56.619789377000437</c:v>
                </c:pt>
                <c:pt idx="10854">
                  <c:v>56.619923158057695</c:v>
                </c:pt>
                <c:pt idx="10855">
                  <c:v>56.620453529297173</c:v>
                </c:pt>
                <c:pt idx="10856">
                  <c:v>56.620631262931425</c:v>
                </c:pt>
                <c:pt idx="10857">
                  <c:v>56.622451094665614</c:v>
                </c:pt>
                <c:pt idx="10858">
                  <c:v>56.623212642230548</c:v>
                </c:pt>
                <c:pt idx="10859">
                  <c:v>56.623537074486329</c:v>
                </c:pt>
                <c:pt idx="10860">
                  <c:v>56.624186789728363</c:v>
                </c:pt>
                <c:pt idx="10861">
                  <c:v>56.624895269059529</c:v>
                </c:pt>
                <c:pt idx="10862">
                  <c:v>56.627147034339501</c:v>
                </c:pt>
                <c:pt idx="10863">
                  <c:v>56.627536802860959</c:v>
                </c:pt>
                <c:pt idx="10864">
                  <c:v>56.627717943940553</c:v>
                </c:pt>
                <c:pt idx="10865">
                  <c:v>56.628082853018178</c:v>
                </c:pt>
                <c:pt idx="10866">
                  <c:v>56.629495293812667</c:v>
                </c:pt>
                <c:pt idx="10867">
                  <c:v>56.630464860792642</c:v>
                </c:pt>
                <c:pt idx="10868">
                  <c:v>56.631302973952373</c:v>
                </c:pt>
                <c:pt idx="10869">
                  <c:v>56.633036949618649</c:v>
                </c:pt>
                <c:pt idx="10870">
                  <c:v>56.633481694036426</c:v>
                </c:pt>
                <c:pt idx="10871">
                  <c:v>56.636199108105217</c:v>
                </c:pt>
                <c:pt idx="10872">
                  <c:v>56.638728477437773</c:v>
                </c:pt>
                <c:pt idx="10873">
                  <c:v>56.639494884647398</c:v>
                </c:pt>
                <c:pt idx="10874">
                  <c:v>56.640953297014768</c:v>
                </c:pt>
                <c:pt idx="10875">
                  <c:v>56.642264755372615</c:v>
                </c:pt>
                <c:pt idx="10876">
                  <c:v>56.642279295889288</c:v>
                </c:pt>
                <c:pt idx="10877">
                  <c:v>56.642330182338711</c:v>
                </c:pt>
                <c:pt idx="10878">
                  <c:v>56.642408978293474</c:v>
                </c:pt>
                <c:pt idx="10879">
                  <c:v>56.642933059165436</c:v>
                </c:pt>
                <c:pt idx="10880">
                  <c:v>56.643913706442852</c:v>
                </c:pt>
                <c:pt idx="10881">
                  <c:v>56.644598409596384</c:v>
                </c:pt>
                <c:pt idx="10882">
                  <c:v>56.645378936424088</c:v>
                </c:pt>
                <c:pt idx="10883">
                  <c:v>56.645573123977613</c:v>
                </c:pt>
                <c:pt idx="10884">
                  <c:v>56.647145292749315</c:v>
                </c:pt>
                <c:pt idx="10885">
                  <c:v>56.649042512921383</c:v>
                </c:pt>
                <c:pt idx="10886">
                  <c:v>56.650329559768188</c:v>
                </c:pt>
                <c:pt idx="10887">
                  <c:v>56.650898286332861</c:v>
                </c:pt>
                <c:pt idx="10888">
                  <c:v>56.650949456026595</c:v>
                </c:pt>
                <c:pt idx="10889">
                  <c:v>56.652410469893375</c:v>
                </c:pt>
                <c:pt idx="10890">
                  <c:v>56.654092221981372</c:v>
                </c:pt>
                <c:pt idx="10891">
                  <c:v>56.654615129787409</c:v>
                </c:pt>
                <c:pt idx="10892">
                  <c:v>56.656705460211612</c:v>
                </c:pt>
                <c:pt idx="10893">
                  <c:v>56.657515735567777</c:v>
                </c:pt>
                <c:pt idx="10894">
                  <c:v>56.657736853014633</c:v>
                </c:pt>
                <c:pt idx="10895">
                  <c:v>56.657838319482728</c:v>
                </c:pt>
                <c:pt idx="10896">
                  <c:v>56.657912876526467</c:v>
                </c:pt>
                <c:pt idx="10897">
                  <c:v>56.659934420305845</c:v>
                </c:pt>
                <c:pt idx="10898">
                  <c:v>56.66093489353409</c:v>
                </c:pt>
                <c:pt idx="10899">
                  <c:v>56.662724065996606</c:v>
                </c:pt>
                <c:pt idx="10900">
                  <c:v>56.663779108685596</c:v>
                </c:pt>
                <c:pt idx="10901">
                  <c:v>56.664824563757868</c:v>
                </c:pt>
                <c:pt idx="10902">
                  <c:v>56.665995004021937</c:v>
                </c:pt>
                <c:pt idx="10903">
                  <c:v>56.667327567232611</c:v>
                </c:pt>
                <c:pt idx="10904">
                  <c:v>56.667513345729262</c:v>
                </c:pt>
                <c:pt idx="10905">
                  <c:v>56.668799813142833</c:v>
                </c:pt>
                <c:pt idx="10906">
                  <c:v>56.669046896860266</c:v>
                </c:pt>
                <c:pt idx="10907">
                  <c:v>56.671206192584663</c:v>
                </c:pt>
                <c:pt idx="10908">
                  <c:v>56.674207366760875</c:v>
                </c:pt>
                <c:pt idx="10909">
                  <c:v>56.674803461216193</c:v>
                </c:pt>
                <c:pt idx="10910">
                  <c:v>56.675508187137517</c:v>
                </c:pt>
                <c:pt idx="10911">
                  <c:v>56.675969858012913</c:v>
                </c:pt>
                <c:pt idx="10912">
                  <c:v>56.676638505788404</c:v>
                </c:pt>
                <c:pt idx="10913">
                  <c:v>56.676856003186288</c:v>
                </c:pt>
                <c:pt idx="10914">
                  <c:v>56.676948114267809</c:v>
                </c:pt>
                <c:pt idx="10915">
                  <c:v>56.678717280021424</c:v>
                </c:pt>
                <c:pt idx="10916">
                  <c:v>56.67976284574862</c:v>
                </c:pt>
                <c:pt idx="10917">
                  <c:v>56.679817205693311</c:v>
                </c:pt>
                <c:pt idx="10918">
                  <c:v>56.680522461288376</c:v>
                </c:pt>
                <c:pt idx="10919">
                  <c:v>56.681079412181504</c:v>
                </c:pt>
                <c:pt idx="10920">
                  <c:v>56.681672531789474</c:v>
                </c:pt>
                <c:pt idx="10921">
                  <c:v>56.682010265734768</c:v>
                </c:pt>
                <c:pt idx="10922">
                  <c:v>56.682630111848468</c:v>
                </c:pt>
                <c:pt idx="10923">
                  <c:v>56.6831780862248</c:v>
                </c:pt>
                <c:pt idx="10924">
                  <c:v>56.68422070401833</c:v>
                </c:pt>
                <c:pt idx="10925">
                  <c:v>56.685036772503558</c:v>
                </c:pt>
                <c:pt idx="10926">
                  <c:v>56.685516442585794</c:v>
                </c:pt>
                <c:pt idx="10927">
                  <c:v>56.68594386464526</c:v>
                </c:pt>
                <c:pt idx="10928">
                  <c:v>56.686159500161104</c:v>
                </c:pt>
                <c:pt idx="10929">
                  <c:v>56.687071984363016</c:v>
                </c:pt>
                <c:pt idx="10930">
                  <c:v>56.687352074441996</c:v>
                </c:pt>
                <c:pt idx="10931">
                  <c:v>56.688917632571908</c:v>
                </c:pt>
                <c:pt idx="10932">
                  <c:v>56.689304588997601</c:v>
                </c:pt>
                <c:pt idx="10933">
                  <c:v>56.691199139228587</c:v>
                </c:pt>
                <c:pt idx="10934">
                  <c:v>56.692508753461638</c:v>
                </c:pt>
                <c:pt idx="10935">
                  <c:v>56.692644821171719</c:v>
                </c:pt>
                <c:pt idx="10936">
                  <c:v>56.695530428718712</c:v>
                </c:pt>
                <c:pt idx="10937">
                  <c:v>56.69731915273082</c:v>
                </c:pt>
                <c:pt idx="10938">
                  <c:v>56.697761863010491</c:v>
                </c:pt>
                <c:pt idx="10939">
                  <c:v>56.697871308432369</c:v>
                </c:pt>
                <c:pt idx="10940">
                  <c:v>56.701727131434858</c:v>
                </c:pt>
                <c:pt idx="10941">
                  <c:v>56.702236780331425</c:v>
                </c:pt>
                <c:pt idx="10942">
                  <c:v>56.702332258971666</c:v>
                </c:pt>
                <c:pt idx="10943">
                  <c:v>56.702540851511586</c:v>
                </c:pt>
                <c:pt idx="10944">
                  <c:v>56.7027025405689</c:v>
                </c:pt>
                <c:pt idx="10945">
                  <c:v>56.702810273175658</c:v>
                </c:pt>
                <c:pt idx="10946">
                  <c:v>56.70628825789499</c:v>
                </c:pt>
                <c:pt idx="10947">
                  <c:v>56.706414673325561</c:v>
                </c:pt>
                <c:pt idx="10948">
                  <c:v>56.708183826511913</c:v>
                </c:pt>
                <c:pt idx="10949">
                  <c:v>56.709093298219244</c:v>
                </c:pt>
                <c:pt idx="10950">
                  <c:v>56.70995740130487</c:v>
                </c:pt>
                <c:pt idx="10951">
                  <c:v>56.710293627913764</c:v>
                </c:pt>
                <c:pt idx="10952">
                  <c:v>56.711371534172756</c:v>
                </c:pt>
                <c:pt idx="10953">
                  <c:v>56.71152286070344</c:v>
                </c:pt>
                <c:pt idx="10954">
                  <c:v>56.712812454621734</c:v>
                </c:pt>
                <c:pt idx="10955">
                  <c:v>56.713061952851</c:v>
                </c:pt>
                <c:pt idx="10956">
                  <c:v>56.713163297080762</c:v>
                </c:pt>
                <c:pt idx="10957">
                  <c:v>56.713982890119034</c:v>
                </c:pt>
                <c:pt idx="10958">
                  <c:v>56.714126337968871</c:v>
                </c:pt>
                <c:pt idx="10959">
                  <c:v>56.718238473300772</c:v>
                </c:pt>
                <c:pt idx="10960">
                  <c:v>56.718617607261777</c:v>
                </c:pt>
                <c:pt idx="10961">
                  <c:v>56.719427456093555</c:v>
                </c:pt>
                <c:pt idx="10962">
                  <c:v>56.720194087517442</c:v>
                </c:pt>
                <c:pt idx="10963">
                  <c:v>56.720203342202602</c:v>
                </c:pt>
                <c:pt idx="10964">
                  <c:v>56.721710985543034</c:v>
                </c:pt>
                <c:pt idx="10965">
                  <c:v>56.722522833768579</c:v>
                </c:pt>
                <c:pt idx="10966">
                  <c:v>56.722542405218896</c:v>
                </c:pt>
                <c:pt idx="10967">
                  <c:v>56.724302334330297</c:v>
                </c:pt>
                <c:pt idx="10968">
                  <c:v>56.724315521862877</c:v>
                </c:pt>
                <c:pt idx="10969">
                  <c:v>56.724524416338944</c:v>
                </c:pt>
                <c:pt idx="10970">
                  <c:v>56.724874466042593</c:v>
                </c:pt>
                <c:pt idx="10971">
                  <c:v>56.725800962550785</c:v>
                </c:pt>
                <c:pt idx="10972">
                  <c:v>56.726956896134247</c:v>
                </c:pt>
                <c:pt idx="10973">
                  <c:v>56.727449268851167</c:v>
                </c:pt>
                <c:pt idx="10974">
                  <c:v>56.729189613686287</c:v>
                </c:pt>
                <c:pt idx="10975">
                  <c:v>56.729704994594954</c:v>
                </c:pt>
                <c:pt idx="10976">
                  <c:v>56.733274003390989</c:v>
                </c:pt>
                <c:pt idx="10977">
                  <c:v>56.737436622500653</c:v>
                </c:pt>
                <c:pt idx="10978">
                  <c:v>56.737723366684023</c:v>
                </c:pt>
                <c:pt idx="10979">
                  <c:v>56.737996205960577</c:v>
                </c:pt>
                <c:pt idx="10980">
                  <c:v>56.740336791560559</c:v>
                </c:pt>
                <c:pt idx="10981">
                  <c:v>56.742551585729458</c:v>
                </c:pt>
                <c:pt idx="10982">
                  <c:v>56.742817450757627</c:v>
                </c:pt>
                <c:pt idx="10983">
                  <c:v>56.744290541558669</c:v>
                </c:pt>
                <c:pt idx="10984">
                  <c:v>56.745924394538598</c:v>
                </c:pt>
                <c:pt idx="10985">
                  <c:v>56.747339323977513</c:v>
                </c:pt>
                <c:pt idx="10986">
                  <c:v>56.748403527001727</c:v>
                </c:pt>
                <c:pt idx="10987">
                  <c:v>56.750629624139513</c:v>
                </c:pt>
                <c:pt idx="10988">
                  <c:v>56.751464638916303</c:v>
                </c:pt>
                <c:pt idx="10989">
                  <c:v>56.751489767535915</c:v>
                </c:pt>
                <c:pt idx="10990">
                  <c:v>56.751808473725703</c:v>
                </c:pt>
                <c:pt idx="10991">
                  <c:v>56.753214625993905</c:v>
                </c:pt>
                <c:pt idx="10992">
                  <c:v>56.753318440755208</c:v>
                </c:pt>
                <c:pt idx="10993">
                  <c:v>56.753877165545312</c:v>
                </c:pt>
                <c:pt idx="10994">
                  <c:v>56.75412877609304</c:v>
                </c:pt>
                <c:pt idx="10995">
                  <c:v>56.755434514835969</c:v>
                </c:pt>
                <c:pt idx="10996">
                  <c:v>56.755533252135486</c:v>
                </c:pt>
                <c:pt idx="10997">
                  <c:v>56.755899030508253</c:v>
                </c:pt>
                <c:pt idx="10998">
                  <c:v>56.756417833586056</c:v>
                </c:pt>
                <c:pt idx="10999">
                  <c:v>56.756656352842718</c:v>
                </c:pt>
                <c:pt idx="11000">
                  <c:v>56.756986425662717</c:v>
                </c:pt>
                <c:pt idx="11001">
                  <c:v>56.75733287660772</c:v>
                </c:pt>
                <c:pt idx="11002">
                  <c:v>56.759168658000462</c:v>
                </c:pt>
                <c:pt idx="11003">
                  <c:v>56.759709463481499</c:v>
                </c:pt>
                <c:pt idx="11004">
                  <c:v>56.761653441594071</c:v>
                </c:pt>
                <c:pt idx="11005">
                  <c:v>56.761802280716921</c:v>
                </c:pt>
                <c:pt idx="11006">
                  <c:v>56.762386449074206</c:v>
                </c:pt>
                <c:pt idx="11007">
                  <c:v>56.762429911988598</c:v>
                </c:pt>
                <c:pt idx="11008">
                  <c:v>56.763646612442287</c:v>
                </c:pt>
                <c:pt idx="11009">
                  <c:v>56.765028406575034</c:v>
                </c:pt>
                <c:pt idx="11010">
                  <c:v>56.766352758534758</c:v>
                </c:pt>
                <c:pt idx="11011">
                  <c:v>56.768542708793795</c:v>
                </c:pt>
                <c:pt idx="11012">
                  <c:v>56.769925276090994</c:v>
                </c:pt>
                <c:pt idx="11013">
                  <c:v>56.770111009039034</c:v>
                </c:pt>
                <c:pt idx="11014">
                  <c:v>56.770380746668735</c:v>
                </c:pt>
                <c:pt idx="11015">
                  <c:v>56.770878287231177</c:v>
                </c:pt>
                <c:pt idx="11016">
                  <c:v>56.772295419262072</c:v>
                </c:pt>
                <c:pt idx="11017">
                  <c:v>56.773498303723791</c:v>
                </c:pt>
                <c:pt idx="11018">
                  <c:v>56.773993468112948</c:v>
                </c:pt>
                <c:pt idx="11019">
                  <c:v>56.775114338485203</c:v>
                </c:pt>
                <c:pt idx="11020">
                  <c:v>56.775129329075831</c:v>
                </c:pt>
                <c:pt idx="11021">
                  <c:v>56.776133876469565</c:v>
                </c:pt>
                <c:pt idx="11022">
                  <c:v>56.776567222425662</c:v>
                </c:pt>
                <c:pt idx="11023">
                  <c:v>56.780062865368279</c:v>
                </c:pt>
                <c:pt idx="11024">
                  <c:v>56.781296729945744</c:v>
                </c:pt>
                <c:pt idx="11025">
                  <c:v>56.782187704622572</c:v>
                </c:pt>
                <c:pt idx="11026">
                  <c:v>56.782895867018709</c:v>
                </c:pt>
                <c:pt idx="11027">
                  <c:v>56.783372594428542</c:v>
                </c:pt>
                <c:pt idx="11028">
                  <c:v>56.783777740728638</c:v>
                </c:pt>
                <c:pt idx="11029">
                  <c:v>56.784710337488498</c:v>
                </c:pt>
                <c:pt idx="11030">
                  <c:v>56.785482448221593</c:v>
                </c:pt>
                <c:pt idx="11031">
                  <c:v>56.785570759830513</c:v>
                </c:pt>
                <c:pt idx="11032">
                  <c:v>56.786308261013751</c:v>
                </c:pt>
                <c:pt idx="11033">
                  <c:v>56.786749829311354</c:v>
                </c:pt>
                <c:pt idx="11034">
                  <c:v>56.786923697134092</c:v>
                </c:pt>
                <c:pt idx="11035">
                  <c:v>56.788208458384844</c:v>
                </c:pt>
                <c:pt idx="11036">
                  <c:v>56.790772830389329</c:v>
                </c:pt>
                <c:pt idx="11037">
                  <c:v>56.791991408436104</c:v>
                </c:pt>
                <c:pt idx="11038">
                  <c:v>56.792182233855044</c:v>
                </c:pt>
                <c:pt idx="11039">
                  <c:v>56.793233239397033</c:v>
                </c:pt>
                <c:pt idx="11040">
                  <c:v>56.793312501654086</c:v>
                </c:pt>
                <c:pt idx="11041">
                  <c:v>56.7937455254418</c:v>
                </c:pt>
                <c:pt idx="11042">
                  <c:v>56.796527663015752</c:v>
                </c:pt>
                <c:pt idx="11043">
                  <c:v>56.798241189380917</c:v>
                </c:pt>
                <c:pt idx="11044">
                  <c:v>56.798422678786316</c:v>
                </c:pt>
                <c:pt idx="11045">
                  <c:v>56.799390447532318</c:v>
                </c:pt>
                <c:pt idx="11046">
                  <c:v>56.801255779107393</c:v>
                </c:pt>
                <c:pt idx="11047">
                  <c:v>56.802081498538861</c:v>
                </c:pt>
                <c:pt idx="11048">
                  <c:v>56.802622168510155</c:v>
                </c:pt>
                <c:pt idx="11049">
                  <c:v>56.803310495994822</c:v>
                </c:pt>
                <c:pt idx="11050">
                  <c:v>56.803321419049347</c:v>
                </c:pt>
                <c:pt idx="11051">
                  <c:v>56.804514433384675</c:v>
                </c:pt>
                <c:pt idx="11052">
                  <c:v>56.80474937282743</c:v>
                </c:pt>
                <c:pt idx="11053">
                  <c:v>56.805059534243185</c:v>
                </c:pt>
                <c:pt idx="11054">
                  <c:v>56.805068639579709</c:v>
                </c:pt>
                <c:pt idx="11055">
                  <c:v>56.805211495544668</c:v>
                </c:pt>
                <c:pt idx="11056">
                  <c:v>56.806079528455456</c:v>
                </c:pt>
                <c:pt idx="11057">
                  <c:v>56.806731524127393</c:v>
                </c:pt>
                <c:pt idx="11058">
                  <c:v>56.806755440937991</c:v>
                </c:pt>
                <c:pt idx="11059">
                  <c:v>56.807620300784976</c:v>
                </c:pt>
                <c:pt idx="11060">
                  <c:v>56.808942683268505</c:v>
                </c:pt>
                <c:pt idx="11061">
                  <c:v>56.808945277724753</c:v>
                </c:pt>
                <c:pt idx="11062">
                  <c:v>56.810000350920681</c:v>
                </c:pt>
                <c:pt idx="11063">
                  <c:v>56.810069555087026</c:v>
                </c:pt>
                <c:pt idx="11064">
                  <c:v>56.811670384805396</c:v>
                </c:pt>
                <c:pt idx="11065">
                  <c:v>56.812032215139482</c:v>
                </c:pt>
                <c:pt idx="11066">
                  <c:v>56.81214816016611</c:v>
                </c:pt>
                <c:pt idx="11067">
                  <c:v>56.812525608749937</c:v>
                </c:pt>
                <c:pt idx="11068">
                  <c:v>56.813157716678539</c:v>
                </c:pt>
                <c:pt idx="11069">
                  <c:v>56.813368294296275</c:v>
                </c:pt>
                <c:pt idx="11070">
                  <c:v>56.814003517949914</c:v>
                </c:pt>
                <c:pt idx="11071">
                  <c:v>56.814834982931913</c:v>
                </c:pt>
                <c:pt idx="11072">
                  <c:v>56.816219695598448</c:v>
                </c:pt>
                <c:pt idx="11073">
                  <c:v>56.81633143540936</c:v>
                </c:pt>
                <c:pt idx="11074">
                  <c:v>56.818272724124526</c:v>
                </c:pt>
                <c:pt idx="11075">
                  <c:v>56.818984673367297</c:v>
                </c:pt>
                <c:pt idx="11076">
                  <c:v>56.819657577566048</c:v>
                </c:pt>
                <c:pt idx="11077">
                  <c:v>56.819670086842656</c:v>
                </c:pt>
                <c:pt idx="11078">
                  <c:v>56.820430429982402</c:v>
                </c:pt>
                <c:pt idx="11079">
                  <c:v>56.82135711348198</c:v>
                </c:pt>
                <c:pt idx="11080">
                  <c:v>56.822607704328107</c:v>
                </c:pt>
                <c:pt idx="11081">
                  <c:v>56.822714602696529</c:v>
                </c:pt>
                <c:pt idx="11082">
                  <c:v>56.823187623284902</c:v>
                </c:pt>
                <c:pt idx="11083">
                  <c:v>56.823368084637174</c:v>
                </c:pt>
                <c:pt idx="11084">
                  <c:v>56.823441187633549</c:v>
                </c:pt>
                <c:pt idx="11085">
                  <c:v>56.823840245902822</c:v>
                </c:pt>
                <c:pt idx="11086">
                  <c:v>56.824371465610831</c:v>
                </c:pt>
                <c:pt idx="11087">
                  <c:v>56.82483011344182</c:v>
                </c:pt>
                <c:pt idx="11088">
                  <c:v>56.825194564965713</c:v>
                </c:pt>
                <c:pt idx="11089">
                  <c:v>56.826339158318611</c:v>
                </c:pt>
                <c:pt idx="11090">
                  <c:v>56.828052618828046</c:v>
                </c:pt>
                <c:pt idx="11091">
                  <c:v>56.830919842424592</c:v>
                </c:pt>
                <c:pt idx="11092">
                  <c:v>56.832386620947311</c:v>
                </c:pt>
                <c:pt idx="11093">
                  <c:v>56.833083643723384</c:v>
                </c:pt>
                <c:pt idx="11094">
                  <c:v>56.834492649772187</c:v>
                </c:pt>
                <c:pt idx="11095">
                  <c:v>56.835581579836891</c:v>
                </c:pt>
                <c:pt idx="11096">
                  <c:v>56.838195311554905</c:v>
                </c:pt>
                <c:pt idx="11097">
                  <c:v>56.838577688247796</c:v>
                </c:pt>
                <c:pt idx="11098">
                  <c:v>56.838688354370682</c:v>
                </c:pt>
                <c:pt idx="11099">
                  <c:v>56.839157808319825</c:v>
                </c:pt>
                <c:pt idx="11100">
                  <c:v>56.840977079311656</c:v>
                </c:pt>
                <c:pt idx="11101">
                  <c:v>56.842293053725804</c:v>
                </c:pt>
                <c:pt idx="11102">
                  <c:v>56.842344962441807</c:v>
                </c:pt>
                <c:pt idx="11103">
                  <c:v>56.843290407374553</c:v>
                </c:pt>
                <c:pt idx="11104">
                  <c:v>56.844062630377721</c:v>
                </c:pt>
                <c:pt idx="11105">
                  <c:v>56.844075475602651</c:v>
                </c:pt>
                <c:pt idx="11106">
                  <c:v>56.844772513300825</c:v>
                </c:pt>
                <c:pt idx="11107">
                  <c:v>56.846556054612805</c:v>
                </c:pt>
                <c:pt idx="11108">
                  <c:v>56.847730873582528</c:v>
                </c:pt>
                <c:pt idx="11109">
                  <c:v>56.849764565078388</c:v>
                </c:pt>
                <c:pt idx="11110">
                  <c:v>56.851151488125396</c:v>
                </c:pt>
                <c:pt idx="11111">
                  <c:v>56.851356408749872</c:v>
                </c:pt>
                <c:pt idx="11112">
                  <c:v>56.851909451452677</c:v>
                </c:pt>
                <c:pt idx="11113">
                  <c:v>56.852149599580187</c:v>
                </c:pt>
                <c:pt idx="11114">
                  <c:v>56.852618896986655</c:v>
                </c:pt>
                <c:pt idx="11115">
                  <c:v>56.852863074475081</c:v>
                </c:pt>
                <c:pt idx="11116">
                  <c:v>56.853876879385467</c:v>
                </c:pt>
                <c:pt idx="11117">
                  <c:v>56.854427521010031</c:v>
                </c:pt>
                <c:pt idx="11118">
                  <c:v>56.855075608410019</c:v>
                </c:pt>
                <c:pt idx="11119">
                  <c:v>56.855208249086999</c:v>
                </c:pt>
                <c:pt idx="11120">
                  <c:v>56.855869507688944</c:v>
                </c:pt>
                <c:pt idx="11121">
                  <c:v>56.857010193655732</c:v>
                </c:pt>
                <c:pt idx="11122">
                  <c:v>56.857504810065592</c:v>
                </c:pt>
                <c:pt idx="11123">
                  <c:v>56.857567355290406</c:v>
                </c:pt>
                <c:pt idx="11124">
                  <c:v>56.859562977141813</c:v>
                </c:pt>
                <c:pt idx="11125">
                  <c:v>56.860014809091432</c:v>
                </c:pt>
                <c:pt idx="11126">
                  <c:v>56.860900438132141</c:v>
                </c:pt>
                <c:pt idx="11127">
                  <c:v>56.860975718328206</c:v>
                </c:pt>
                <c:pt idx="11128">
                  <c:v>56.86110072584485</c:v>
                </c:pt>
                <c:pt idx="11129">
                  <c:v>56.862687611339496</c:v>
                </c:pt>
                <c:pt idx="11130">
                  <c:v>56.863652162777534</c:v>
                </c:pt>
                <c:pt idx="11131">
                  <c:v>56.864010752599889</c:v>
                </c:pt>
                <c:pt idx="11132">
                  <c:v>56.864824883277379</c:v>
                </c:pt>
                <c:pt idx="11133">
                  <c:v>56.866868261492044</c:v>
                </c:pt>
                <c:pt idx="11134">
                  <c:v>56.867652483660748</c:v>
                </c:pt>
                <c:pt idx="11135">
                  <c:v>56.869051737376523</c:v>
                </c:pt>
                <c:pt idx="11136">
                  <c:v>56.869506744023319</c:v>
                </c:pt>
                <c:pt idx="11137">
                  <c:v>56.869741581087702</c:v>
                </c:pt>
                <c:pt idx="11138">
                  <c:v>56.870284688293573</c:v>
                </c:pt>
                <c:pt idx="11139">
                  <c:v>56.870491460494762</c:v>
                </c:pt>
                <c:pt idx="11140">
                  <c:v>56.870496547466793</c:v>
                </c:pt>
                <c:pt idx="11141">
                  <c:v>56.871338477902498</c:v>
                </c:pt>
                <c:pt idx="11142">
                  <c:v>56.873586464851634</c:v>
                </c:pt>
                <c:pt idx="11143">
                  <c:v>56.874027439615226</c:v>
                </c:pt>
                <c:pt idx="11144">
                  <c:v>56.874336109464387</c:v>
                </c:pt>
                <c:pt idx="11145">
                  <c:v>56.875499042994626</c:v>
                </c:pt>
                <c:pt idx="11146">
                  <c:v>56.875590488498624</c:v>
                </c:pt>
                <c:pt idx="11147">
                  <c:v>56.876296634391664</c:v>
                </c:pt>
                <c:pt idx="11148">
                  <c:v>56.876683497004393</c:v>
                </c:pt>
                <c:pt idx="11149">
                  <c:v>56.876840878730128</c:v>
                </c:pt>
                <c:pt idx="11150">
                  <c:v>56.877588045295461</c:v>
                </c:pt>
                <c:pt idx="11151">
                  <c:v>56.878259935072535</c:v>
                </c:pt>
                <c:pt idx="11152">
                  <c:v>56.878373596625963</c:v>
                </c:pt>
                <c:pt idx="11153">
                  <c:v>56.879945400330989</c:v>
                </c:pt>
                <c:pt idx="11154">
                  <c:v>56.880184131606711</c:v>
                </c:pt>
                <c:pt idx="11155">
                  <c:v>56.880333202491173</c:v>
                </c:pt>
                <c:pt idx="11156">
                  <c:v>56.880506352942632</c:v>
                </c:pt>
                <c:pt idx="11157">
                  <c:v>56.882314939872707</c:v>
                </c:pt>
                <c:pt idx="11158">
                  <c:v>56.883180273491085</c:v>
                </c:pt>
                <c:pt idx="11159">
                  <c:v>56.883541449936828</c:v>
                </c:pt>
                <c:pt idx="11160">
                  <c:v>56.88386359934843</c:v>
                </c:pt>
                <c:pt idx="11161">
                  <c:v>56.886734769276678</c:v>
                </c:pt>
                <c:pt idx="11162">
                  <c:v>56.888623324222557</c:v>
                </c:pt>
                <c:pt idx="11163">
                  <c:v>56.889663616379899</c:v>
                </c:pt>
                <c:pt idx="11164">
                  <c:v>56.890662820334796</c:v>
                </c:pt>
                <c:pt idx="11165">
                  <c:v>56.891400787579244</c:v>
                </c:pt>
                <c:pt idx="11166">
                  <c:v>56.892272752996838</c:v>
                </c:pt>
                <c:pt idx="11167">
                  <c:v>56.89360624579129</c:v>
                </c:pt>
                <c:pt idx="11168">
                  <c:v>56.894725572432662</c:v>
                </c:pt>
                <c:pt idx="11169">
                  <c:v>56.895333265514523</c:v>
                </c:pt>
                <c:pt idx="11170">
                  <c:v>56.896267027979214</c:v>
                </c:pt>
                <c:pt idx="11171">
                  <c:v>56.89671933545953</c:v>
                </c:pt>
                <c:pt idx="11172">
                  <c:v>56.897263252079199</c:v>
                </c:pt>
                <c:pt idx="11173">
                  <c:v>56.897270869898129</c:v>
                </c:pt>
                <c:pt idx="11174">
                  <c:v>56.897556330620098</c:v>
                </c:pt>
                <c:pt idx="11175">
                  <c:v>56.89855812814266</c:v>
                </c:pt>
                <c:pt idx="11176">
                  <c:v>56.898933271643578</c:v>
                </c:pt>
                <c:pt idx="11177">
                  <c:v>56.899446016913103</c:v>
                </c:pt>
                <c:pt idx="11178">
                  <c:v>56.899548926560868</c:v>
                </c:pt>
                <c:pt idx="11179">
                  <c:v>56.899649132001471</c:v>
                </c:pt>
                <c:pt idx="11180">
                  <c:v>56.900774276433161</c:v>
                </c:pt>
                <c:pt idx="11181">
                  <c:v>56.902422548855519</c:v>
                </c:pt>
                <c:pt idx="11182">
                  <c:v>56.903333313886513</c:v>
                </c:pt>
                <c:pt idx="11183">
                  <c:v>56.903381335843754</c:v>
                </c:pt>
                <c:pt idx="11184">
                  <c:v>56.903454840019059</c:v>
                </c:pt>
                <c:pt idx="11185">
                  <c:v>56.903597114363663</c:v>
                </c:pt>
                <c:pt idx="11186">
                  <c:v>56.906956735176124</c:v>
                </c:pt>
                <c:pt idx="11187">
                  <c:v>56.907113171554847</c:v>
                </c:pt>
                <c:pt idx="11188">
                  <c:v>56.907963358255131</c:v>
                </c:pt>
                <c:pt idx="11189">
                  <c:v>56.908193606346401</c:v>
                </c:pt>
                <c:pt idx="11190">
                  <c:v>56.908924106166744</c:v>
                </c:pt>
                <c:pt idx="11191">
                  <c:v>56.909122827957745</c:v>
                </c:pt>
                <c:pt idx="11192">
                  <c:v>56.909448100157064</c:v>
                </c:pt>
                <c:pt idx="11193">
                  <c:v>56.909651764296896</c:v>
                </c:pt>
                <c:pt idx="11194">
                  <c:v>56.909782088891859</c:v>
                </c:pt>
                <c:pt idx="11195">
                  <c:v>56.910929387044447</c:v>
                </c:pt>
                <c:pt idx="11196">
                  <c:v>56.911328570808955</c:v>
                </c:pt>
                <c:pt idx="11197">
                  <c:v>56.920807028838382</c:v>
                </c:pt>
                <c:pt idx="11198">
                  <c:v>56.924948119322622</c:v>
                </c:pt>
                <c:pt idx="11199">
                  <c:v>56.925119083127456</c:v>
                </c:pt>
                <c:pt idx="11200">
                  <c:v>56.928662719508409</c:v>
                </c:pt>
                <c:pt idx="11201">
                  <c:v>56.929696362152455</c:v>
                </c:pt>
                <c:pt idx="11202">
                  <c:v>56.930163123213049</c:v>
                </c:pt>
                <c:pt idx="11203">
                  <c:v>56.931332274234286</c:v>
                </c:pt>
                <c:pt idx="11204">
                  <c:v>56.932338816012894</c:v>
                </c:pt>
                <c:pt idx="11205">
                  <c:v>56.93325577632995</c:v>
                </c:pt>
                <c:pt idx="11206">
                  <c:v>56.935419719963036</c:v>
                </c:pt>
                <c:pt idx="11207">
                  <c:v>56.935615888935232</c:v>
                </c:pt>
                <c:pt idx="11208">
                  <c:v>56.937880033088419</c:v>
                </c:pt>
                <c:pt idx="11209">
                  <c:v>56.939936059550881</c:v>
                </c:pt>
                <c:pt idx="11210">
                  <c:v>56.940295851996773</c:v>
                </c:pt>
                <c:pt idx="11211">
                  <c:v>56.941734986011916</c:v>
                </c:pt>
                <c:pt idx="11212">
                  <c:v>56.942316738564088</c:v>
                </c:pt>
                <c:pt idx="11213">
                  <c:v>56.943704238100572</c:v>
                </c:pt>
                <c:pt idx="11214">
                  <c:v>56.944020250918825</c:v>
                </c:pt>
                <c:pt idx="11215">
                  <c:v>56.94433719454193</c:v>
                </c:pt>
                <c:pt idx="11216">
                  <c:v>56.945271712906312</c:v>
                </c:pt>
                <c:pt idx="11217">
                  <c:v>56.945752126483661</c:v>
                </c:pt>
                <c:pt idx="11218">
                  <c:v>56.946398087252007</c:v>
                </c:pt>
                <c:pt idx="11219">
                  <c:v>56.947135957552938</c:v>
                </c:pt>
                <c:pt idx="11220">
                  <c:v>56.94743333829804</c:v>
                </c:pt>
                <c:pt idx="11221">
                  <c:v>56.947786994425364</c:v>
                </c:pt>
                <c:pt idx="11222">
                  <c:v>56.949445141822608</c:v>
                </c:pt>
                <c:pt idx="11223">
                  <c:v>56.950006157503132</c:v>
                </c:pt>
                <c:pt idx="11224">
                  <c:v>56.950413779162773</c:v>
                </c:pt>
                <c:pt idx="11225">
                  <c:v>56.952749752791938</c:v>
                </c:pt>
                <c:pt idx="11226">
                  <c:v>56.953024329671052</c:v>
                </c:pt>
                <c:pt idx="11227">
                  <c:v>56.956160036907399</c:v>
                </c:pt>
                <c:pt idx="11228">
                  <c:v>56.957357064631509</c:v>
                </c:pt>
                <c:pt idx="11229">
                  <c:v>56.959576964846079</c:v>
                </c:pt>
                <c:pt idx="11230">
                  <c:v>56.961035892793625</c:v>
                </c:pt>
                <c:pt idx="11231">
                  <c:v>56.961477051061124</c:v>
                </c:pt>
                <c:pt idx="11232">
                  <c:v>56.962416225462157</c:v>
                </c:pt>
                <c:pt idx="11233">
                  <c:v>56.962567098190469</c:v>
                </c:pt>
                <c:pt idx="11234">
                  <c:v>56.96384827336967</c:v>
                </c:pt>
                <c:pt idx="11235">
                  <c:v>56.964992872115168</c:v>
                </c:pt>
                <c:pt idx="11236">
                  <c:v>56.965069823950572</c:v>
                </c:pt>
                <c:pt idx="11237">
                  <c:v>56.96561798338039</c:v>
                </c:pt>
                <c:pt idx="11238">
                  <c:v>56.96586209489984</c:v>
                </c:pt>
                <c:pt idx="11239">
                  <c:v>56.966631945487485</c:v>
                </c:pt>
                <c:pt idx="11240">
                  <c:v>56.967845024954563</c:v>
                </c:pt>
                <c:pt idx="11241">
                  <c:v>56.968390675565793</c:v>
                </c:pt>
                <c:pt idx="11242">
                  <c:v>56.96926562103846</c:v>
                </c:pt>
                <c:pt idx="11243">
                  <c:v>56.970937870403574</c:v>
                </c:pt>
                <c:pt idx="11244">
                  <c:v>56.971703482663365</c:v>
                </c:pt>
                <c:pt idx="11245">
                  <c:v>56.972342496071185</c:v>
                </c:pt>
                <c:pt idx="11246">
                  <c:v>56.973988907033053</c:v>
                </c:pt>
                <c:pt idx="11247">
                  <c:v>56.974520362760458</c:v>
                </c:pt>
                <c:pt idx="11248">
                  <c:v>56.975880244708854</c:v>
                </c:pt>
                <c:pt idx="11249">
                  <c:v>56.976731448933251</c:v>
                </c:pt>
                <c:pt idx="11250">
                  <c:v>56.977101131509635</c:v>
                </c:pt>
                <c:pt idx="11251">
                  <c:v>56.978719072626483</c:v>
                </c:pt>
                <c:pt idx="11252">
                  <c:v>56.979457637444447</c:v>
                </c:pt>
                <c:pt idx="11253">
                  <c:v>56.979688432747622</c:v>
                </c:pt>
                <c:pt idx="11254">
                  <c:v>56.980836645383114</c:v>
                </c:pt>
                <c:pt idx="11255">
                  <c:v>56.980931652900097</c:v>
                </c:pt>
                <c:pt idx="11256">
                  <c:v>56.981826425225847</c:v>
                </c:pt>
                <c:pt idx="11257">
                  <c:v>56.98324155445188</c:v>
                </c:pt>
                <c:pt idx="11258">
                  <c:v>56.983545625297587</c:v>
                </c:pt>
                <c:pt idx="11259">
                  <c:v>56.983915500147965</c:v>
                </c:pt>
                <c:pt idx="11260">
                  <c:v>56.986486231081294</c:v>
                </c:pt>
                <c:pt idx="11261">
                  <c:v>56.987267546928685</c:v>
                </c:pt>
                <c:pt idx="11262">
                  <c:v>56.988745026426656</c:v>
                </c:pt>
                <c:pt idx="11263">
                  <c:v>56.988888321767767</c:v>
                </c:pt>
                <c:pt idx="11264">
                  <c:v>56.990032428625547</c:v>
                </c:pt>
                <c:pt idx="11265">
                  <c:v>56.990567889736006</c:v>
                </c:pt>
                <c:pt idx="11266">
                  <c:v>56.991531680389976</c:v>
                </c:pt>
                <c:pt idx="11267">
                  <c:v>56.991840787002971</c:v>
                </c:pt>
                <c:pt idx="11268">
                  <c:v>56.992923644017992</c:v>
                </c:pt>
                <c:pt idx="11269">
                  <c:v>56.993780265465574</c:v>
                </c:pt>
                <c:pt idx="11270">
                  <c:v>56.99449323793629</c:v>
                </c:pt>
                <c:pt idx="11271">
                  <c:v>56.994541678820532</c:v>
                </c:pt>
                <c:pt idx="11272">
                  <c:v>56.995208444202575</c:v>
                </c:pt>
                <c:pt idx="11273">
                  <c:v>56.995241285938725</c:v>
                </c:pt>
                <c:pt idx="11274">
                  <c:v>56.996889705535551</c:v>
                </c:pt>
                <c:pt idx="11275">
                  <c:v>56.997738560273781</c:v>
                </c:pt>
                <c:pt idx="11276">
                  <c:v>57.00226114369039</c:v>
                </c:pt>
                <c:pt idx="11277">
                  <c:v>57.003666812481825</c:v>
                </c:pt>
                <c:pt idx="11278">
                  <c:v>57.008217950863205</c:v>
                </c:pt>
                <c:pt idx="11279">
                  <c:v>57.009397339887073</c:v>
                </c:pt>
                <c:pt idx="11280">
                  <c:v>57.010795801913723</c:v>
                </c:pt>
                <c:pt idx="11281">
                  <c:v>57.011244796953505</c:v>
                </c:pt>
                <c:pt idx="11282">
                  <c:v>57.012421354334236</c:v>
                </c:pt>
                <c:pt idx="11283">
                  <c:v>57.013676779338262</c:v>
                </c:pt>
                <c:pt idx="11284">
                  <c:v>57.013685878334876</c:v>
                </c:pt>
                <c:pt idx="11285">
                  <c:v>57.01613312719028</c:v>
                </c:pt>
                <c:pt idx="11286">
                  <c:v>57.017480228785914</c:v>
                </c:pt>
                <c:pt idx="11287">
                  <c:v>57.017782666441867</c:v>
                </c:pt>
                <c:pt idx="11288">
                  <c:v>57.018514208220054</c:v>
                </c:pt>
                <c:pt idx="11289">
                  <c:v>57.019111272211013</c:v>
                </c:pt>
                <c:pt idx="11290">
                  <c:v>57.020113265450931</c:v>
                </c:pt>
                <c:pt idx="11291">
                  <c:v>57.020726094228849</c:v>
                </c:pt>
                <c:pt idx="11292">
                  <c:v>57.021003719885201</c:v>
                </c:pt>
                <c:pt idx="11293">
                  <c:v>57.021033113010269</c:v>
                </c:pt>
                <c:pt idx="11294">
                  <c:v>57.022131368762878</c:v>
                </c:pt>
                <c:pt idx="11295">
                  <c:v>57.023095524642919</c:v>
                </c:pt>
                <c:pt idx="11296">
                  <c:v>57.023552219200013</c:v>
                </c:pt>
                <c:pt idx="11297">
                  <c:v>57.023648938436558</c:v>
                </c:pt>
                <c:pt idx="11298">
                  <c:v>57.023764226145708</c:v>
                </c:pt>
                <c:pt idx="11299">
                  <c:v>57.02470341947172</c:v>
                </c:pt>
                <c:pt idx="11300">
                  <c:v>57.025073285050155</c:v>
                </c:pt>
                <c:pt idx="11301">
                  <c:v>57.026727175790953</c:v>
                </c:pt>
                <c:pt idx="11302">
                  <c:v>57.026914438061269</c:v>
                </c:pt>
                <c:pt idx="11303">
                  <c:v>57.027091904851716</c:v>
                </c:pt>
                <c:pt idx="11304">
                  <c:v>57.027518309753482</c:v>
                </c:pt>
                <c:pt idx="11305">
                  <c:v>57.027750545208548</c:v>
                </c:pt>
                <c:pt idx="11306">
                  <c:v>57.028400840111573</c:v>
                </c:pt>
                <c:pt idx="11307">
                  <c:v>57.029647496139518</c:v>
                </c:pt>
                <c:pt idx="11308">
                  <c:v>57.030155034108745</c:v>
                </c:pt>
                <c:pt idx="11309">
                  <c:v>57.032102673219264</c:v>
                </c:pt>
                <c:pt idx="11310">
                  <c:v>57.033285247345241</c:v>
                </c:pt>
                <c:pt idx="11311">
                  <c:v>57.033762376532117</c:v>
                </c:pt>
                <c:pt idx="11312">
                  <c:v>57.03395078639246</c:v>
                </c:pt>
                <c:pt idx="11313">
                  <c:v>57.033987402794871</c:v>
                </c:pt>
                <c:pt idx="11314">
                  <c:v>57.034928600544006</c:v>
                </c:pt>
                <c:pt idx="11315">
                  <c:v>57.036203056282048</c:v>
                </c:pt>
                <c:pt idx="11316">
                  <c:v>57.0362361601968</c:v>
                </c:pt>
                <c:pt idx="11317">
                  <c:v>57.036389407292496</c:v>
                </c:pt>
                <c:pt idx="11318">
                  <c:v>57.037477641777009</c:v>
                </c:pt>
                <c:pt idx="11319">
                  <c:v>57.037499047173412</c:v>
                </c:pt>
                <c:pt idx="11320">
                  <c:v>57.038101408477125</c:v>
                </c:pt>
                <c:pt idx="11321">
                  <c:v>57.038709355665631</c:v>
                </c:pt>
                <c:pt idx="11322">
                  <c:v>57.038988125033612</c:v>
                </c:pt>
                <c:pt idx="11323">
                  <c:v>57.041400930902412</c:v>
                </c:pt>
                <c:pt idx="11324">
                  <c:v>57.041459483396274</c:v>
                </c:pt>
                <c:pt idx="11325">
                  <c:v>57.04195017582385</c:v>
                </c:pt>
                <c:pt idx="11326">
                  <c:v>57.043233482145908</c:v>
                </c:pt>
                <c:pt idx="11327">
                  <c:v>57.043381373747536</c:v>
                </c:pt>
                <c:pt idx="11328">
                  <c:v>57.043455660627629</c:v>
                </c:pt>
                <c:pt idx="11329">
                  <c:v>57.0441189857073</c:v>
                </c:pt>
                <c:pt idx="11330">
                  <c:v>57.044433573277686</c:v>
                </c:pt>
                <c:pt idx="11331">
                  <c:v>57.044836018364464</c:v>
                </c:pt>
                <c:pt idx="11332">
                  <c:v>57.044999133791507</c:v>
                </c:pt>
                <c:pt idx="11333">
                  <c:v>57.045555907096116</c:v>
                </c:pt>
                <c:pt idx="11334">
                  <c:v>57.046705695278199</c:v>
                </c:pt>
                <c:pt idx="11335">
                  <c:v>57.04671396101967</c:v>
                </c:pt>
                <c:pt idx="11336">
                  <c:v>57.047980475381536</c:v>
                </c:pt>
                <c:pt idx="11337">
                  <c:v>57.048740133635292</c:v>
                </c:pt>
                <c:pt idx="11338">
                  <c:v>57.049111500830122</c:v>
                </c:pt>
                <c:pt idx="11339">
                  <c:v>57.050031464471544</c:v>
                </c:pt>
                <c:pt idx="11340">
                  <c:v>57.050808256131809</c:v>
                </c:pt>
                <c:pt idx="11341">
                  <c:v>57.051271364284567</c:v>
                </c:pt>
                <c:pt idx="11342">
                  <c:v>57.05180302167264</c:v>
                </c:pt>
                <c:pt idx="11343">
                  <c:v>57.052777978194541</c:v>
                </c:pt>
                <c:pt idx="11344">
                  <c:v>57.054723523031875</c:v>
                </c:pt>
                <c:pt idx="11345">
                  <c:v>57.055037238578109</c:v>
                </c:pt>
                <c:pt idx="11346">
                  <c:v>57.055629734244164</c:v>
                </c:pt>
                <c:pt idx="11347">
                  <c:v>57.0556524067228</c:v>
                </c:pt>
                <c:pt idx="11348">
                  <c:v>57.055736080191565</c:v>
                </c:pt>
                <c:pt idx="11349">
                  <c:v>57.056872114647412</c:v>
                </c:pt>
                <c:pt idx="11350">
                  <c:v>57.057477271979479</c:v>
                </c:pt>
                <c:pt idx="11351">
                  <c:v>57.057584658994358</c:v>
                </c:pt>
                <c:pt idx="11352">
                  <c:v>57.058240590012048</c:v>
                </c:pt>
                <c:pt idx="11353">
                  <c:v>57.05837881471134</c:v>
                </c:pt>
                <c:pt idx="11354">
                  <c:v>57.058751597896162</c:v>
                </c:pt>
                <c:pt idx="11355">
                  <c:v>57.059815425572687</c:v>
                </c:pt>
                <c:pt idx="11356">
                  <c:v>57.060155895110142</c:v>
                </c:pt>
                <c:pt idx="11357">
                  <c:v>57.060443552480685</c:v>
                </c:pt>
                <c:pt idx="11358">
                  <c:v>57.061232556769554</c:v>
                </c:pt>
                <c:pt idx="11359">
                  <c:v>57.061325464167957</c:v>
                </c:pt>
                <c:pt idx="11360">
                  <c:v>57.061582201210904</c:v>
                </c:pt>
                <c:pt idx="11361">
                  <c:v>57.061770399030365</c:v>
                </c:pt>
                <c:pt idx="11362">
                  <c:v>57.062940880689951</c:v>
                </c:pt>
                <c:pt idx="11363">
                  <c:v>57.063941174041048</c:v>
                </c:pt>
                <c:pt idx="11364">
                  <c:v>57.064005146887339</c:v>
                </c:pt>
                <c:pt idx="11365">
                  <c:v>57.0649291834848</c:v>
                </c:pt>
                <c:pt idx="11366">
                  <c:v>57.066452356946783</c:v>
                </c:pt>
                <c:pt idx="11367">
                  <c:v>57.066485240095474</c:v>
                </c:pt>
                <c:pt idx="11368">
                  <c:v>57.066673236369056</c:v>
                </c:pt>
                <c:pt idx="11369">
                  <c:v>57.067302447724089</c:v>
                </c:pt>
                <c:pt idx="11370">
                  <c:v>57.0673320316792</c:v>
                </c:pt>
                <c:pt idx="11371">
                  <c:v>57.068020751047932</c:v>
                </c:pt>
                <c:pt idx="11372">
                  <c:v>57.06832553865145</c:v>
                </c:pt>
                <c:pt idx="11373">
                  <c:v>57.069108253226581</c:v>
                </c:pt>
                <c:pt idx="11374">
                  <c:v>57.070548902902281</c:v>
                </c:pt>
                <c:pt idx="11375">
                  <c:v>57.071039710841347</c:v>
                </c:pt>
                <c:pt idx="11376">
                  <c:v>57.07182438182631</c:v>
                </c:pt>
                <c:pt idx="11377">
                  <c:v>57.072491130836745</c:v>
                </c:pt>
                <c:pt idx="11378">
                  <c:v>57.072718269705803</c:v>
                </c:pt>
                <c:pt idx="11379">
                  <c:v>57.072734676443488</c:v>
                </c:pt>
                <c:pt idx="11380">
                  <c:v>57.073727029179189</c:v>
                </c:pt>
                <c:pt idx="11381">
                  <c:v>57.074134914081206</c:v>
                </c:pt>
                <c:pt idx="11382">
                  <c:v>57.07565655428553</c:v>
                </c:pt>
                <c:pt idx="11383">
                  <c:v>57.0772889440684</c:v>
                </c:pt>
                <c:pt idx="11384">
                  <c:v>57.07753770904764</c:v>
                </c:pt>
                <c:pt idx="11385">
                  <c:v>57.078795860590745</c:v>
                </c:pt>
                <c:pt idx="11386">
                  <c:v>57.078930801203533</c:v>
                </c:pt>
                <c:pt idx="11387">
                  <c:v>57.079648055482011</c:v>
                </c:pt>
                <c:pt idx="11388">
                  <c:v>57.081186588191599</c:v>
                </c:pt>
                <c:pt idx="11389">
                  <c:v>57.081630680682572</c:v>
                </c:pt>
                <c:pt idx="11390">
                  <c:v>57.082610774654185</c:v>
                </c:pt>
                <c:pt idx="11391">
                  <c:v>57.082676894147873</c:v>
                </c:pt>
                <c:pt idx="11392">
                  <c:v>57.083508745465977</c:v>
                </c:pt>
                <c:pt idx="11393">
                  <c:v>57.083536219663152</c:v>
                </c:pt>
                <c:pt idx="11394">
                  <c:v>57.083894383976784</c:v>
                </c:pt>
                <c:pt idx="11395">
                  <c:v>57.08544218055227</c:v>
                </c:pt>
                <c:pt idx="11396">
                  <c:v>57.085551101536602</c:v>
                </c:pt>
                <c:pt idx="11397">
                  <c:v>57.086308648800319</c:v>
                </c:pt>
                <c:pt idx="11398">
                  <c:v>57.088176739506629</c:v>
                </c:pt>
                <c:pt idx="11399">
                  <c:v>57.089177203472119</c:v>
                </c:pt>
                <c:pt idx="11400">
                  <c:v>57.089187593011786</c:v>
                </c:pt>
                <c:pt idx="11401">
                  <c:v>57.089586065021834</c:v>
                </c:pt>
                <c:pt idx="11402">
                  <c:v>57.09009204292196</c:v>
                </c:pt>
                <c:pt idx="11403">
                  <c:v>57.091014846999727</c:v>
                </c:pt>
                <c:pt idx="11404">
                  <c:v>57.091825335049457</c:v>
                </c:pt>
                <c:pt idx="11405">
                  <c:v>57.09208589572215</c:v>
                </c:pt>
                <c:pt idx="11406">
                  <c:v>57.092555879885595</c:v>
                </c:pt>
                <c:pt idx="11407">
                  <c:v>57.092929778723637</c:v>
                </c:pt>
                <c:pt idx="11408">
                  <c:v>57.094819467005976</c:v>
                </c:pt>
                <c:pt idx="11409">
                  <c:v>57.094829551861388</c:v>
                </c:pt>
                <c:pt idx="11410">
                  <c:v>57.096643251918984</c:v>
                </c:pt>
                <c:pt idx="11411">
                  <c:v>57.097643354633135</c:v>
                </c:pt>
                <c:pt idx="11412">
                  <c:v>57.100990275039891</c:v>
                </c:pt>
                <c:pt idx="11413">
                  <c:v>57.101236695814748</c:v>
                </c:pt>
                <c:pt idx="11414">
                  <c:v>57.101793465644128</c:v>
                </c:pt>
                <c:pt idx="11415">
                  <c:v>57.102883630327838</c:v>
                </c:pt>
                <c:pt idx="11416">
                  <c:v>57.103928409511262</c:v>
                </c:pt>
                <c:pt idx="11417">
                  <c:v>57.106339226959527</c:v>
                </c:pt>
                <c:pt idx="11418">
                  <c:v>57.107428919396455</c:v>
                </c:pt>
                <c:pt idx="11419">
                  <c:v>57.107787330453881</c:v>
                </c:pt>
                <c:pt idx="11420">
                  <c:v>57.109731894730814</c:v>
                </c:pt>
                <c:pt idx="11421">
                  <c:v>57.113269670895491</c:v>
                </c:pt>
                <c:pt idx="11422">
                  <c:v>57.113492818630171</c:v>
                </c:pt>
                <c:pt idx="11423">
                  <c:v>57.113877981382394</c:v>
                </c:pt>
                <c:pt idx="11424">
                  <c:v>57.114314389932822</c:v>
                </c:pt>
                <c:pt idx="11425">
                  <c:v>57.115062084799618</c:v>
                </c:pt>
                <c:pt idx="11426">
                  <c:v>57.115159619857913</c:v>
                </c:pt>
                <c:pt idx="11427">
                  <c:v>57.11625835347882</c:v>
                </c:pt>
                <c:pt idx="11428">
                  <c:v>57.116344074469517</c:v>
                </c:pt>
                <c:pt idx="11429">
                  <c:v>57.116985286438997</c:v>
                </c:pt>
                <c:pt idx="11430">
                  <c:v>57.117272743126541</c:v>
                </c:pt>
                <c:pt idx="11431">
                  <c:v>57.11764395128094</c:v>
                </c:pt>
                <c:pt idx="11432">
                  <c:v>57.11928149344859</c:v>
                </c:pt>
                <c:pt idx="11433">
                  <c:v>57.119312351382611</c:v>
                </c:pt>
                <c:pt idx="11434">
                  <c:v>57.119651447731805</c:v>
                </c:pt>
                <c:pt idx="11435">
                  <c:v>57.119652181066932</c:v>
                </c:pt>
                <c:pt idx="11436">
                  <c:v>57.119806942393808</c:v>
                </c:pt>
                <c:pt idx="11437">
                  <c:v>57.120843552075804</c:v>
                </c:pt>
                <c:pt idx="11438">
                  <c:v>57.121066630085942</c:v>
                </c:pt>
                <c:pt idx="11439">
                  <c:v>57.122294242346868</c:v>
                </c:pt>
                <c:pt idx="11440">
                  <c:v>57.122488668818917</c:v>
                </c:pt>
                <c:pt idx="11441">
                  <c:v>57.123036272402139</c:v>
                </c:pt>
                <c:pt idx="11442">
                  <c:v>57.12338986691578</c:v>
                </c:pt>
                <c:pt idx="11443">
                  <c:v>57.125280737841535</c:v>
                </c:pt>
                <c:pt idx="11444">
                  <c:v>57.125771244261365</c:v>
                </c:pt>
                <c:pt idx="11445">
                  <c:v>57.126701624735752</c:v>
                </c:pt>
                <c:pt idx="11446">
                  <c:v>57.126863820819345</c:v>
                </c:pt>
                <c:pt idx="11447">
                  <c:v>57.128510007203261</c:v>
                </c:pt>
                <c:pt idx="11448">
                  <c:v>57.133269901576952</c:v>
                </c:pt>
                <c:pt idx="11449">
                  <c:v>57.134347251351727</c:v>
                </c:pt>
                <c:pt idx="11450">
                  <c:v>57.135188932230903</c:v>
                </c:pt>
                <c:pt idx="11451">
                  <c:v>57.138207027469463</c:v>
                </c:pt>
                <c:pt idx="11452">
                  <c:v>57.138319922461967</c:v>
                </c:pt>
                <c:pt idx="11453">
                  <c:v>57.138335460939487</c:v>
                </c:pt>
                <c:pt idx="11454">
                  <c:v>57.139141556049076</c:v>
                </c:pt>
                <c:pt idx="11455">
                  <c:v>57.139695402251895</c:v>
                </c:pt>
                <c:pt idx="11456">
                  <c:v>57.139738153201975</c:v>
                </c:pt>
                <c:pt idx="11457">
                  <c:v>57.140356624139088</c:v>
                </c:pt>
                <c:pt idx="11458">
                  <c:v>57.140989920358479</c:v>
                </c:pt>
                <c:pt idx="11459">
                  <c:v>57.143010782620799</c:v>
                </c:pt>
                <c:pt idx="11460">
                  <c:v>57.144892481062627</c:v>
                </c:pt>
                <c:pt idx="11461">
                  <c:v>57.145909607020954</c:v>
                </c:pt>
                <c:pt idx="11462">
                  <c:v>57.148928738832815</c:v>
                </c:pt>
                <c:pt idx="11463">
                  <c:v>57.151259876539434</c:v>
                </c:pt>
                <c:pt idx="11464">
                  <c:v>57.151280991195307</c:v>
                </c:pt>
                <c:pt idx="11465">
                  <c:v>57.151438340699833</c:v>
                </c:pt>
                <c:pt idx="11466">
                  <c:v>57.152915471358412</c:v>
                </c:pt>
                <c:pt idx="11467">
                  <c:v>57.153169146847262</c:v>
                </c:pt>
                <c:pt idx="11468">
                  <c:v>57.154941656932827</c:v>
                </c:pt>
                <c:pt idx="11469">
                  <c:v>57.155399355782784</c:v>
                </c:pt>
                <c:pt idx="11470">
                  <c:v>57.15548752833341</c:v>
                </c:pt>
                <c:pt idx="11471">
                  <c:v>57.155872454630043</c:v>
                </c:pt>
                <c:pt idx="11472">
                  <c:v>57.15646421125637</c:v>
                </c:pt>
                <c:pt idx="11473">
                  <c:v>57.157265571018158</c:v>
                </c:pt>
                <c:pt idx="11474">
                  <c:v>57.158479971074108</c:v>
                </c:pt>
                <c:pt idx="11475">
                  <c:v>57.158869348284682</c:v>
                </c:pt>
                <c:pt idx="11476">
                  <c:v>57.160879620444298</c:v>
                </c:pt>
                <c:pt idx="11477">
                  <c:v>57.162165142969869</c:v>
                </c:pt>
                <c:pt idx="11478">
                  <c:v>57.162372835949249</c:v>
                </c:pt>
                <c:pt idx="11479">
                  <c:v>57.164579456843043</c:v>
                </c:pt>
                <c:pt idx="11480">
                  <c:v>57.164707554198991</c:v>
                </c:pt>
                <c:pt idx="11481">
                  <c:v>57.165795676028303</c:v>
                </c:pt>
                <c:pt idx="11482">
                  <c:v>57.16820057112205</c:v>
                </c:pt>
                <c:pt idx="11483">
                  <c:v>57.168801131955597</c:v>
                </c:pt>
                <c:pt idx="11484">
                  <c:v>57.170184860083175</c:v>
                </c:pt>
                <c:pt idx="11485">
                  <c:v>57.172508702660522</c:v>
                </c:pt>
                <c:pt idx="11486">
                  <c:v>57.173718379466429</c:v>
                </c:pt>
                <c:pt idx="11487">
                  <c:v>57.173986902642064</c:v>
                </c:pt>
                <c:pt idx="11488">
                  <c:v>57.174489059701287</c:v>
                </c:pt>
                <c:pt idx="11489">
                  <c:v>57.175827465060742</c:v>
                </c:pt>
                <c:pt idx="11490">
                  <c:v>57.177845081555716</c:v>
                </c:pt>
                <c:pt idx="11491">
                  <c:v>57.177916636108044</c:v>
                </c:pt>
                <c:pt idx="11492">
                  <c:v>57.178479619267755</c:v>
                </c:pt>
                <c:pt idx="11493">
                  <c:v>57.181214083177778</c:v>
                </c:pt>
                <c:pt idx="11494">
                  <c:v>57.181377811008069</c:v>
                </c:pt>
                <c:pt idx="11495">
                  <c:v>57.181645213998024</c:v>
                </c:pt>
                <c:pt idx="11496">
                  <c:v>57.183015656081082</c:v>
                </c:pt>
                <c:pt idx="11497">
                  <c:v>57.183498117026083</c:v>
                </c:pt>
                <c:pt idx="11498">
                  <c:v>57.184184761281116</c:v>
                </c:pt>
                <c:pt idx="11499">
                  <c:v>57.184605755516955</c:v>
                </c:pt>
                <c:pt idx="11500">
                  <c:v>57.185275094461069</c:v>
                </c:pt>
                <c:pt idx="11501">
                  <c:v>57.185637266171511</c:v>
                </c:pt>
                <c:pt idx="11502">
                  <c:v>57.18626008205262</c:v>
                </c:pt>
                <c:pt idx="11503">
                  <c:v>57.186730807127645</c:v>
                </c:pt>
                <c:pt idx="11504">
                  <c:v>57.187239616994269</c:v>
                </c:pt>
                <c:pt idx="11505">
                  <c:v>57.188116659726404</c:v>
                </c:pt>
                <c:pt idx="11506">
                  <c:v>57.188374628601359</c:v>
                </c:pt>
                <c:pt idx="11507">
                  <c:v>57.188456586750796</c:v>
                </c:pt>
                <c:pt idx="11508">
                  <c:v>57.189132918473192</c:v>
                </c:pt>
                <c:pt idx="11509">
                  <c:v>57.189616473797386</c:v>
                </c:pt>
                <c:pt idx="11510">
                  <c:v>57.191135172703461</c:v>
                </c:pt>
                <c:pt idx="11511">
                  <c:v>57.192030591576767</c:v>
                </c:pt>
                <c:pt idx="11512">
                  <c:v>57.192137620563088</c:v>
                </c:pt>
                <c:pt idx="11513">
                  <c:v>57.192808619858177</c:v>
                </c:pt>
                <c:pt idx="11514">
                  <c:v>57.193334048008467</c:v>
                </c:pt>
                <c:pt idx="11515">
                  <c:v>57.193731567179114</c:v>
                </c:pt>
                <c:pt idx="11516">
                  <c:v>57.195831695567662</c:v>
                </c:pt>
                <c:pt idx="11517">
                  <c:v>57.198564642318374</c:v>
                </c:pt>
                <c:pt idx="11518">
                  <c:v>57.199846822441238</c:v>
                </c:pt>
                <c:pt idx="11519">
                  <c:v>57.200568417883098</c:v>
                </c:pt>
                <c:pt idx="11520">
                  <c:v>57.201055349833972</c:v>
                </c:pt>
                <c:pt idx="11521">
                  <c:v>57.20275912920161</c:v>
                </c:pt>
                <c:pt idx="11522">
                  <c:v>57.209370092181459</c:v>
                </c:pt>
                <c:pt idx="11523">
                  <c:v>57.2095052232062</c:v>
                </c:pt>
                <c:pt idx="11524">
                  <c:v>57.211968903429849</c:v>
                </c:pt>
                <c:pt idx="11525">
                  <c:v>57.212210511433213</c:v>
                </c:pt>
                <c:pt idx="11526">
                  <c:v>57.212911343444553</c:v>
                </c:pt>
                <c:pt idx="11527">
                  <c:v>57.216390318280105</c:v>
                </c:pt>
                <c:pt idx="11528">
                  <c:v>57.217475370761825</c:v>
                </c:pt>
                <c:pt idx="11529">
                  <c:v>57.218291192314602</c:v>
                </c:pt>
                <c:pt idx="11530">
                  <c:v>57.218334686668236</c:v>
                </c:pt>
                <c:pt idx="11531">
                  <c:v>57.219756266537246</c:v>
                </c:pt>
                <c:pt idx="11532">
                  <c:v>57.220014932774639</c:v>
                </c:pt>
                <c:pt idx="11533">
                  <c:v>57.221053832821241</c:v>
                </c:pt>
                <c:pt idx="11534">
                  <c:v>57.221717700344655</c:v>
                </c:pt>
                <c:pt idx="11535">
                  <c:v>57.221801774378562</c:v>
                </c:pt>
                <c:pt idx="11536">
                  <c:v>57.222736139197465</c:v>
                </c:pt>
                <c:pt idx="11537">
                  <c:v>57.222954874878958</c:v>
                </c:pt>
                <c:pt idx="11538">
                  <c:v>57.223985615154895</c:v>
                </c:pt>
                <c:pt idx="11539">
                  <c:v>57.226408068914786</c:v>
                </c:pt>
                <c:pt idx="11540">
                  <c:v>57.227258067376226</c:v>
                </c:pt>
                <c:pt idx="11541">
                  <c:v>57.227618529376301</c:v>
                </c:pt>
                <c:pt idx="11542">
                  <c:v>57.227642268290573</c:v>
                </c:pt>
                <c:pt idx="11543">
                  <c:v>57.227744542723926</c:v>
                </c:pt>
                <c:pt idx="11544">
                  <c:v>57.228036089546421</c:v>
                </c:pt>
                <c:pt idx="11545">
                  <c:v>57.228441022132202</c:v>
                </c:pt>
                <c:pt idx="11546">
                  <c:v>57.228869863884185</c:v>
                </c:pt>
                <c:pt idx="11547">
                  <c:v>57.230408646684346</c:v>
                </c:pt>
                <c:pt idx="11548">
                  <c:v>57.232702621770486</c:v>
                </c:pt>
                <c:pt idx="11549">
                  <c:v>57.234478724998795</c:v>
                </c:pt>
                <c:pt idx="11550">
                  <c:v>57.234982161927064</c:v>
                </c:pt>
                <c:pt idx="11551">
                  <c:v>57.23528412808021</c:v>
                </c:pt>
                <c:pt idx="11552">
                  <c:v>57.235334050172874</c:v>
                </c:pt>
                <c:pt idx="11553">
                  <c:v>57.235809424494207</c:v>
                </c:pt>
                <c:pt idx="11554">
                  <c:v>57.235851087667577</c:v>
                </c:pt>
                <c:pt idx="11555">
                  <c:v>57.236285646028293</c:v>
                </c:pt>
                <c:pt idx="11556">
                  <c:v>57.236663448672147</c:v>
                </c:pt>
                <c:pt idx="11557">
                  <c:v>57.236826936569088</c:v>
                </c:pt>
                <c:pt idx="11558">
                  <c:v>57.237044346947691</c:v>
                </c:pt>
                <c:pt idx="11559">
                  <c:v>57.237773845100499</c:v>
                </c:pt>
                <c:pt idx="11560">
                  <c:v>57.238193938320713</c:v>
                </c:pt>
                <c:pt idx="11561">
                  <c:v>57.238347068562042</c:v>
                </c:pt>
                <c:pt idx="11562">
                  <c:v>57.238960165596509</c:v>
                </c:pt>
                <c:pt idx="11563">
                  <c:v>57.239451220937482</c:v>
                </c:pt>
                <c:pt idx="11564">
                  <c:v>57.242197012473689</c:v>
                </c:pt>
                <c:pt idx="11565">
                  <c:v>57.242943354972844</c:v>
                </c:pt>
                <c:pt idx="11566">
                  <c:v>57.246747042420822</c:v>
                </c:pt>
                <c:pt idx="11567">
                  <c:v>57.248001254237906</c:v>
                </c:pt>
                <c:pt idx="11568">
                  <c:v>57.248928377174785</c:v>
                </c:pt>
                <c:pt idx="11569">
                  <c:v>57.24925773895675</c:v>
                </c:pt>
                <c:pt idx="11570">
                  <c:v>57.249409103975438</c:v>
                </c:pt>
                <c:pt idx="11571">
                  <c:v>57.250894701885699</c:v>
                </c:pt>
                <c:pt idx="11572">
                  <c:v>57.251181600788975</c:v>
                </c:pt>
                <c:pt idx="11573">
                  <c:v>57.252029886241623</c:v>
                </c:pt>
                <c:pt idx="11574">
                  <c:v>57.252677592050944</c:v>
                </c:pt>
                <c:pt idx="11575">
                  <c:v>57.253110078920479</c:v>
                </c:pt>
                <c:pt idx="11576">
                  <c:v>57.253257656321232</c:v>
                </c:pt>
                <c:pt idx="11577">
                  <c:v>57.253458457050129</c:v>
                </c:pt>
                <c:pt idx="11578">
                  <c:v>57.254067651949917</c:v>
                </c:pt>
                <c:pt idx="11579">
                  <c:v>57.256568755393012</c:v>
                </c:pt>
                <c:pt idx="11580">
                  <c:v>57.258129737715834</c:v>
                </c:pt>
                <c:pt idx="11581">
                  <c:v>57.258588261864517</c:v>
                </c:pt>
                <c:pt idx="11582">
                  <c:v>57.258715092458004</c:v>
                </c:pt>
                <c:pt idx="11583">
                  <c:v>57.258747384887592</c:v>
                </c:pt>
                <c:pt idx="11584">
                  <c:v>57.258779630322493</c:v>
                </c:pt>
                <c:pt idx="11585">
                  <c:v>57.260987291008078</c:v>
                </c:pt>
                <c:pt idx="11586">
                  <c:v>57.261793125863775</c:v>
                </c:pt>
                <c:pt idx="11587">
                  <c:v>57.261806129862485</c:v>
                </c:pt>
                <c:pt idx="11588">
                  <c:v>57.263528151015592</c:v>
                </c:pt>
                <c:pt idx="11589">
                  <c:v>57.264740857107583</c:v>
                </c:pt>
                <c:pt idx="11590">
                  <c:v>57.264845519116484</c:v>
                </c:pt>
                <c:pt idx="11591">
                  <c:v>57.265547245761404</c:v>
                </c:pt>
                <c:pt idx="11592">
                  <c:v>57.268613852790665</c:v>
                </c:pt>
                <c:pt idx="11593">
                  <c:v>57.269009955858728</c:v>
                </c:pt>
                <c:pt idx="11594">
                  <c:v>57.269343136324309</c:v>
                </c:pt>
                <c:pt idx="11595">
                  <c:v>57.269577064583025</c:v>
                </c:pt>
                <c:pt idx="11596">
                  <c:v>57.271134665010607</c:v>
                </c:pt>
                <c:pt idx="11597">
                  <c:v>57.272957889737839</c:v>
                </c:pt>
                <c:pt idx="11598">
                  <c:v>57.273428776423238</c:v>
                </c:pt>
                <c:pt idx="11599">
                  <c:v>57.274536212803916</c:v>
                </c:pt>
                <c:pt idx="11600">
                  <c:v>57.275191182270973</c:v>
                </c:pt>
                <c:pt idx="11601">
                  <c:v>57.278748311220916</c:v>
                </c:pt>
                <c:pt idx="11602">
                  <c:v>57.278973151448362</c:v>
                </c:pt>
                <c:pt idx="11603">
                  <c:v>57.279176773276738</c:v>
                </c:pt>
                <c:pt idx="11604">
                  <c:v>57.281310036826888</c:v>
                </c:pt>
                <c:pt idx="11605">
                  <c:v>57.282827438271852</c:v>
                </c:pt>
                <c:pt idx="11606">
                  <c:v>57.283382238904792</c:v>
                </c:pt>
                <c:pt idx="11607">
                  <c:v>57.285488252344749</c:v>
                </c:pt>
                <c:pt idx="11608">
                  <c:v>57.287603803661227</c:v>
                </c:pt>
                <c:pt idx="11609">
                  <c:v>57.288067665676643</c:v>
                </c:pt>
                <c:pt idx="11610">
                  <c:v>57.288391025958461</c:v>
                </c:pt>
                <c:pt idx="11611">
                  <c:v>57.288490830497032</c:v>
                </c:pt>
                <c:pt idx="11612">
                  <c:v>57.288826529395749</c:v>
                </c:pt>
                <c:pt idx="11613">
                  <c:v>57.290695109383933</c:v>
                </c:pt>
                <c:pt idx="11614">
                  <c:v>57.291149157921488</c:v>
                </c:pt>
                <c:pt idx="11615">
                  <c:v>57.292629617595288</c:v>
                </c:pt>
                <c:pt idx="11616">
                  <c:v>57.292829337360764</c:v>
                </c:pt>
                <c:pt idx="11617">
                  <c:v>57.293543500407431</c:v>
                </c:pt>
                <c:pt idx="11618">
                  <c:v>57.29461828825513</c:v>
                </c:pt>
                <c:pt idx="11619">
                  <c:v>57.294982841495305</c:v>
                </c:pt>
                <c:pt idx="11620">
                  <c:v>57.295986401181537</c:v>
                </c:pt>
                <c:pt idx="11621">
                  <c:v>57.296316807847909</c:v>
                </c:pt>
                <c:pt idx="11622">
                  <c:v>57.296435679486009</c:v>
                </c:pt>
                <c:pt idx="11623">
                  <c:v>57.298236985804408</c:v>
                </c:pt>
                <c:pt idx="11624">
                  <c:v>57.299071433298799</c:v>
                </c:pt>
                <c:pt idx="11625">
                  <c:v>57.300343723944209</c:v>
                </c:pt>
                <c:pt idx="11626">
                  <c:v>57.302419555000348</c:v>
                </c:pt>
                <c:pt idx="11627">
                  <c:v>57.302638401456427</c:v>
                </c:pt>
                <c:pt idx="11628">
                  <c:v>57.303697679322298</c:v>
                </c:pt>
                <c:pt idx="11629">
                  <c:v>57.303914760487025</c:v>
                </c:pt>
                <c:pt idx="11630">
                  <c:v>57.304534679318586</c:v>
                </c:pt>
                <c:pt idx="11631">
                  <c:v>57.305058186850651</c:v>
                </c:pt>
                <c:pt idx="11632">
                  <c:v>57.30523225705393</c:v>
                </c:pt>
                <c:pt idx="11633">
                  <c:v>57.305613744362461</c:v>
                </c:pt>
                <c:pt idx="11634">
                  <c:v>57.30652254496713</c:v>
                </c:pt>
                <c:pt idx="11635">
                  <c:v>57.307184930471706</c:v>
                </c:pt>
                <c:pt idx="11636">
                  <c:v>57.307418253682556</c:v>
                </c:pt>
                <c:pt idx="11637">
                  <c:v>57.30760137644095</c:v>
                </c:pt>
                <c:pt idx="11638">
                  <c:v>57.308232131992412</c:v>
                </c:pt>
                <c:pt idx="11639">
                  <c:v>57.308653654643543</c:v>
                </c:pt>
                <c:pt idx="11640">
                  <c:v>57.309162219210819</c:v>
                </c:pt>
                <c:pt idx="11641">
                  <c:v>57.310205562466649</c:v>
                </c:pt>
                <c:pt idx="11642">
                  <c:v>57.310829217697723</c:v>
                </c:pt>
                <c:pt idx="11643">
                  <c:v>57.31092464504448</c:v>
                </c:pt>
                <c:pt idx="11644">
                  <c:v>57.312353859034175</c:v>
                </c:pt>
                <c:pt idx="11645">
                  <c:v>57.314948369685212</c:v>
                </c:pt>
                <c:pt idx="11646">
                  <c:v>57.315943957827933</c:v>
                </c:pt>
                <c:pt idx="11647">
                  <c:v>57.316459711889387</c:v>
                </c:pt>
                <c:pt idx="11648">
                  <c:v>57.316473335442332</c:v>
                </c:pt>
                <c:pt idx="11649">
                  <c:v>57.319419117359416</c:v>
                </c:pt>
                <c:pt idx="11650">
                  <c:v>57.323235968519214</c:v>
                </c:pt>
                <c:pt idx="11651">
                  <c:v>57.323619388590323</c:v>
                </c:pt>
                <c:pt idx="11652">
                  <c:v>57.3236304268517</c:v>
                </c:pt>
                <c:pt idx="11653">
                  <c:v>57.324066837389132</c:v>
                </c:pt>
                <c:pt idx="11654">
                  <c:v>57.326572831720519</c:v>
                </c:pt>
                <c:pt idx="11655">
                  <c:v>57.327986278979814</c:v>
                </c:pt>
                <c:pt idx="11656">
                  <c:v>57.328329602784812</c:v>
                </c:pt>
                <c:pt idx="11657">
                  <c:v>57.328940431161101</c:v>
                </c:pt>
                <c:pt idx="11658">
                  <c:v>57.329662670237063</c:v>
                </c:pt>
                <c:pt idx="11659">
                  <c:v>57.332821074164649</c:v>
                </c:pt>
                <c:pt idx="11660">
                  <c:v>57.332898975525445</c:v>
                </c:pt>
                <c:pt idx="11661">
                  <c:v>57.332930008360933</c:v>
                </c:pt>
                <c:pt idx="11662">
                  <c:v>57.33293138546339</c:v>
                </c:pt>
                <c:pt idx="11663">
                  <c:v>57.336015209090078</c:v>
                </c:pt>
                <c:pt idx="11664">
                  <c:v>57.336170917038523</c:v>
                </c:pt>
                <c:pt idx="11665">
                  <c:v>57.337356530176848</c:v>
                </c:pt>
                <c:pt idx="11666">
                  <c:v>57.337372300458924</c:v>
                </c:pt>
                <c:pt idx="11667">
                  <c:v>57.338681400895673</c:v>
                </c:pt>
                <c:pt idx="11668">
                  <c:v>57.339343294384769</c:v>
                </c:pt>
                <c:pt idx="11669">
                  <c:v>57.341269230895854</c:v>
                </c:pt>
                <c:pt idx="11670">
                  <c:v>57.341277003126834</c:v>
                </c:pt>
                <c:pt idx="11671">
                  <c:v>57.341702834828467</c:v>
                </c:pt>
                <c:pt idx="11672">
                  <c:v>57.34175785157106</c:v>
                </c:pt>
                <c:pt idx="11673">
                  <c:v>57.342589431675499</c:v>
                </c:pt>
                <c:pt idx="11674">
                  <c:v>57.344194013488369</c:v>
                </c:pt>
                <c:pt idx="11675">
                  <c:v>57.344974512485287</c:v>
                </c:pt>
                <c:pt idx="11676">
                  <c:v>57.348781460560303</c:v>
                </c:pt>
                <c:pt idx="11677">
                  <c:v>57.348789981475605</c:v>
                </c:pt>
                <c:pt idx="11678">
                  <c:v>57.349235439421847</c:v>
                </c:pt>
                <c:pt idx="11679">
                  <c:v>57.349886778705773</c:v>
                </c:pt>
                <c:pt idx="11680">
                  <c:v>57.349959437587515</c:v>
                </c:pt>
                <c:pt idx="11681">
                  <c:v>57.350576611900543</c:v>
                </c:pt>
                <c:pt idx="11682">
                  <c:v>57.350609160631279</c:v>
                </c:pt>
                <c:pt idx="11683">
                  <c:v>57.35122413553394</c:v>
                </c:pt>
                <c:pt idx="11684">
                  <c:v>57.351663082012003</c:v>
                </c:pt>
                <c:pt idx="11685">
                  <c:v>57.351814386598335</c:v>
                </c:pt>
                <c:pt idx="11686">
                  <c:v>57.351856194381867</c:v>
                </c:pt>
                <c:pt idx="11687">
                  <c:v>57.351962074422993</c:v>
                </c:pt>
                <c:pt idx="11688">
                  <c:v>57.351988541316274</c:v>
                </c:pt>
                <c:pt idx="11689">
                  <c:v>57.352175291508566</c:v>
                </c:pt>
                <c:pt idx="11690">
                  <c:v>57.352217050213163</c:v>
                </c:pt>
                <c:pt idx="11691">
                  <c:v>57.353823578188369</c:v>
                </c:pt>
                <c:pt idx="11692">
                  <c:v>57.354448371001801</c:v>
                </c:pt>
                <c:pt idx="11693">
                  <c:v>57.354737158682113</c:v>
                </c:pt>
                <c:pt idx="11694">
                  <c:v>57.356140872863683</c:v>
                </c:pt>
                <c:pt idx="11695">
                  <c:v>57.356155233888508</c:v>
                </c:pt>
                <c:pt idx="11696">
                  <c:v>57.35703537086853</c:v>
                </c:pt>
                <c:pt idx="11697">
                  <c:v>57.358619046428174</c:v>
                </c:pt>
                <c:pt idx="11698">
                  <c:v>57.359957356472883</c:v>
                </c:pt>
                <c:pt idx="11699">
                  <c:v>57.360621362788407</c:v>
                </c:pt>
                <c:pt idx="11700">
                  <c:v>57.364138775360296</c:v>
                </c:pt>
                <c:pt idx="11701">
                  <c:v>57.365553665589729</c:v>
                </c:pt>
                <c:pt idx="11702">
                  <c:v>57.365986801380529</c:v>
                </c:pt>
                <c:pt idx="11703">
                  <c:v>57.367333677095488</c:v>
                </c:pt>
                <c:pt idx="11704">
                  <c:v>57.367651914015831</c:v>
                </c:pt>
                <c:pt idx="11705">
                  <c:v>57.36766359468168</c:v>
                </c:pt>
                <c:pt idx="11706">
                  <c:v>57.368999703482672</c:v>
                </c:pt>
                <c:pt idx="11707">
                  <c:v>57.369118830037024</c:v>
                </c:pt>
                <c:pt idx="11708">
                  <c:v>57.370685954907941</c:v>
                </c:pt>
                <c:pt idx="11709">
                  <c:v>57.371546632612564</c:v>
                </c:pt>
                <c:pt idx="11710">
                  <c:v>57.372064324045354</c:v>
                </c:pt>
                <c:pt idx="11711">
                  <c:v>57.372548381925462</c:v>
                </c:pt>
                <c:pt idx="11712">
                  <c:v>57.372868703412678</c:v>
                </c:pt>
                <c:pt idx="11713">
                  <c:v>57.372934697430622</c:v>
                </c:pt>
                <c:pt idx="11714">
                  <c:v>57.375472100752575</c:v>
                </c:pt>
                <c:pt idx="11715">
                  <c:v>57.37770790136031</c:v>
                </c:pt>
                <c:pt idx="11716">
                  <c:v>57.37791449389406</c:v>
                </c:pt>
                <c:pt idx="11717">
                  <c:v>57.378116221534761</c:v>
                </c:pt>
                <c:pt idx="11718">
                  <c:v>57.379267518024513</c:v>
                </c:pt>
                <c:pt idx="11719">
                  <c:v>57.379556242949171</c:v>
                </c:pt>
                <c:pt idx="11720">
                  <c:v>57.381108044641849</c:v>
                </c:pt>
                <c:pt idx="11721">
                  <c:v>57.381982562960218</c:v>
                </c:pt>
                <c:pt idx="11722">
                  <c:v>57.383898225477495</c:v>
                </c:pt>
                <c:pt idx="11723">
                  <c:v>57.385269320209943</c:v>
                </c:pt>
                <c:pt idx="11724">
                  <c:v>57.390114630651155</c:v>
                </c:pt>
                <c:pt idx="11725">
                  <c:v>57.390638100309125</c:v>
                </c:pt>
                <c:pt idx="11726">
                  <c:v>57.390717098864002</c:v>
                </c:pt>
                <c:pt idx="11727">
                  <c:v>57.390811855160777</c:v>
                </c:pt>
                <c:pt idx="11728">
                  <c:v>57.393856253090163</c:v>
                </c:pt>
                <c:pt idx="11729">
                  <c:v>57.394263879318629</c:v>
                </c:pt>
                <c:pt idx="11730">
                  <c:v>57.394817766549394</c:v>
                </c:pt>
                <c:pt idx="11731">
                  <c:v>57.395117141831896</c:v>
                </c:pt>
                <c:pt idx="11732">
                  <c:v>57.395378911102092</c:v>
                </c:pt>
                <c:pt idx="11733">
                  <c:v>57.39578805644561</c:v>
                </c:pt>
                <c:pt idx="11734">
                  <c:v>57.397196661844838</c:v>
                </c:pt>
                <c:pt idx="11735">
                  <c:v>57.39758270606545</c:v>
                </c:pt>
                <c:pt idx="11736">
                  <c:v>57.398829509363495</c:v>
                </c:pt>
                <c:pt idx="11737">
                  <c:v>57.40052558629985</c:v>
                </c:pt>
                <c:pt idx="11738">
                  <c:v>57.400594180734494</c:v>
                </c:pt>
                <c:pt idx="11739">
                  <c:v>57.400877111896875</c:v>
                </c:pt>
                <c:pt idx="11740">
                  <c:v>57.400979844712573</c:v>
                </c:pt>
                <c:pt idx="11741">
                  <c:v>57.401232488115653</c:v>
                </c:pt>
                <c:pt idx="11742">
                  <c:v>57.401921565696334</c:v>
                </c:pt>
                <c:pt idx="11743">
                  <c:v>57.404231122109159</c:v>
                </c:pt>
                <c:pt idx="11744">
                  <c:v>57.406744336573198</c:v>
                </c:pt>
                <c:pt idx="11745">
                  <c:v>57.40844346324846</c:v>
                </c:pt>
                <c:pt idx="11746">
                  <c:v>57.410490538605409</c:v>
                </c:pt>
                <c:pt idx="11747">
                  <c:v>57.410943325085306</c:v>
                </c:pt>
                <c:pt idx="11748">
                  <c:v>57.411671437194158</c:v>
                </c:pt>
                <c:pt idx="11749">
                  <c:v>57.412149133983242</c:v>
                </c:pt>
                <c:pt idx="11750">
                  <c:v>57.414040698726723</c:v>
                </c:pt>
                <c:pt idx="11751">
                  <c:v>57.416057911634283</c:v>
                </c:pt>
                <c:pt idx="11752">
                  <c:v>57.416113575380123</c:v>
                </c:pt>
                <c:pt idx="11753">
                  <c:v>57.416466189389816</c:v>
                </c:pt>
                <c:pt idx="11754">
                  <c:v>57.416585647159856</c:v>
                </c:pt>
                <c:pt idx="11755">
                  <c:v>57.417013667873945</c:v>
                </c:pt>
                <c:pt idx="11756">
                  <c:v>57.417077061753119</c:v>
                </c:pt>
                <c:pt idx="11757">
                  <c:v>57.417118072926066</c:v>
                </c:pt>
                <c:pt idx="11758">
                  <c:v>57.418037455573689</c:v>
                </c:pt>
                <c:pt idx="11759">
                  <c:v>57.41806191505664</c:v>
                </c:pt>
                <c:pt idx="11760">
                  <c:v>57.418562430559362</c:v>
                </c:pt>
                <c:pt idx="11761">
                  <c:v>57.418959369935699</c:v>
                </c:pt>
                <c:pt idx="11762">
                  <c:v>57.419734727097818</c:v>
                </c:pt>
                <c:pt idx="11763">
                  <c:v>57.419748873504496</c:v>
                </c:pt>
                <c:pt idx="11764">
                  <c:v>57.42125130567436</c:v>
                </c:pt>
                <c:pt idx="11765">
                  <c:v>57.421360457536018</c:v>
                </c:pt>
                <c:pt idx="11766">
                  <c:v>57.421646386122191</c:v>
                </c:pt>
                <c:pt idx="11767">
                  <c:v>57.422207465410182</c:v>
                </c:pt>
                <c:pt idx="11768">
                  <c:v>57.42240367116937</c:v>
                </c:pt>
                <c:pt idx="11769">
                  <c:v>57.422660408396425</c:v>
                </c:pt>
                <c:pt idx="11770">
                  <c:v>57.423249842263658</c:v>
                </c:pt>
                <c:pt idx="11771">
                  <c:v>57.425059239165009</c:v>
                </c:pt>
                <c:pt idx="11772">
                  <c:v>57.428764507512525</c:v>
                </c:pt>
                <c:pt idx="11773">
                  <c:v>57.429009717868873</c:v>
                </c:pt>
                <c:pt idx="11774">
                  <c:v>57.43115243083065</c:v>
                </c:pt>
                <c:pt idx="11775">
                  <c:v>57.432104615318615</c:v>
                </c:pt>
                <c:pt idx="11776">
                  <c:v>57.432503198368209</c:v>
                </c:pt>
                <c:pt idx="11777">
                  <c:v>57.432897014231052</c:v>
                </c:pt>
                <c:pt idx="11778">
                  <c:v>57.433184707354599</c:v>
                </c:pt>
                <c:pt idx="11779">
                  <c:v>57.434897130996234</c:v>
                </c:pt>
                <c:pt idx="11780">
                  <c:v>57.437191423828338</c:v>
                </c:pt>
                <c:pt idx="11781">
                  <c:v>57.437288025961067</c:v>
                </c:pt>
                <c:pt idx="11782">
                  <c:v>57.437968826422839</c:v>
                </c:pt>
                <c:pt idx="11783">
                  <c:v>57.438586902658685</c:v>
                </c:pt>
                <c:pt idx="11784">
                  <c:v>57.438927441239244</c:v>
                </c:pt>
                <c:pt idx="11785">
                  <c:v>57.440275936791068</c:v>
                </c:pt>
                <c:pt idx="11786">
                  <c:v>57.440608731211462</c:v>
                </c:pt>
                <c:pt idx="11787">
                  <c:v>57.440903743759343</c:v>
                </c:pt>
                <c:pt idx="11788">
                  <c:v>57.440959751946266</c:v>
                </c:pt>
                <c:pt idx="11789">
                  <c:v>57.442894989200191</c:v>
                </c:pt>
                <c:pt idx="11790">
                  <c:v>57.444341096669014</c:v>
                </c:pt>
                <c:pt idx="11791">
                  <c:v>57.444351819215306</c:v>
                </c:pt>
                <c:pt idx="11792">
                  <c:v>57.444774064297668</c:v>
                </c:pt>
                <c:pt idx="11793">
                  <c:v>57.445972407683357</c:v>
                </c:pt>
                <c:pt idx="11794">
                  <c:v>57.446239346647289</c:v>
                </c:pt>
                <c:pt idx="11795">
                  <c:v>57.446673730990547</c:v>
                </c:pt>
                <c:pt idx="11796">
                  <c:v>57.446844390667152</c:v>
                </c:pt>
                <c:pt idx="11797">
                  <c:v>57.447399693774386</c:v>
                </c:pt>
                <c:pt idx="11798">
                  <c:v>57.447629690405272</c:v>
                </c:pt>
                <c:pt idx="11799">
                  <c:v>57.447755048921209</c:v>
                </c:pt>
                <c:pt idx="11800">
                  <c:v>57.449057436575231</c:v>
                </c:pt>
                <c:pt idx="11801">
                  <c:v>57.449784214563579</c:v>
                </c:pt>
                <c:pt idx="11802">
                  <c:v>57.45015194115193</c:v>
                </c:pt>
                <c:pt idx="11803">
                  <c:v>57.45061021749796</c:v>
                </c:pt>
                <c:pt idx="11804">
                  <c:v>57.450842941310206</c:v>
                </c:pt>
                <c:pt idx="11805">
                  <c:v>57.451701033184804</c:v>
                </c:pt>
                <c:pt idx="11806">
                  <c:v>57.45230372901807</c:v>
                </c:pt>
                <c:pt idx="11807">
                  <c:v>57.452334903759279</c:v>
                </c:pt>
                <c:pt idx="11808">
                  <c:v>57.452531923366301</c:v>
                </c:pt>
                <c:pt idx="11809">
                  <c:v>57.457488888462933</c:v>
                </c:pt>
                <c:pt idx="11810">
                  <c:v>57.458211668424617</c:v>
                </c:pt>
                <c:pt idx="11811">
                  <c:v>57.459759099980026</c:v>
                </c:pt>
                <c:pt idx="11812">
                  <c:v>57.460342402650348</c:v>
                </c:pt>
                <c:pt idx="11813">
                  <c:v>57.460803597753802</c:v>
                </c:pt>
                <c:pt idx="11814">
                  <c:v>57.460885320165872</c:v>
                </c:pt>
                <c:pt idx="11815">
                  <c:v>57.461255809706678</c:v>
                </c:pt>
                <c:pt idx="11816">
                  <c:v>57.463595118872462</c:v>
                </c:pt>
                <c:pt idx="11817">
                  <c:v>57.463837392353675</c:v>
                </c:pt>
                <c:pt idx="11818">
                  <c:v>57.464898067797449</c:v>
                </c:pt>
                <c:pt idx="11819">
                  <c:v>57.465730193957022</c:v>
                </c:pt>
                <c:pt idx="11820">
                  <c:v>57.466911930875831</c:v>
                </c:pt>
                <c:pt idx="11821">
                  <c:v>57.467154478395493</c:v>
                </c:pt>
                <c:pt idx="11822">
                  <c:v>57.467682390218577</c:v>
                </c:pt>
                <c:pt idx="11823">
                  <c:v>57.46773647991089</c:v>
                </c:pt>
                <c:pt idx="11824">
                  <c:v>57.469328200516486</c:v>
                </c:pt>
                <c:pt idx="11825">
                  <c:v>57.469354575212016</c:v>
                </c:pt>
                <c:pt idx="11826">
                  <c:v>57.473186827875665</c:v>
                </c:pt>
                <c:pt idx="11827">
                  <c:v>57.474060885701611</c:v>
                </c:pt>
                <c:pt idx="11828">
                  <c:v>57.474190681068201</c:v>
                </c:pt>
                <c:pt idx="11829">
                  <c:v>57.474291335051404</c:v>
                </c:pt>
                <c:pt idx="11830">
                  <c:v>57.476454096564254</c:v>
                </c:pt>
                <c:pt idx="11831">
                  <c:v>57.476978460507141</c:v>
                </c:pt>
                <c:pt idx="11832">
                  <c:v>57.477645669971345</c:v>
                </c:pt>
                <c:pt idx="11833">
                  <c:v>57.481613549033561</c:v>
                </c:pt>
                <c:pt idx="11834">
                  <c:v>57.482283809391248</c:v>
                </c:pt>
                <c:pt idx="11835">
                  <c:v>57.483342302508831</c:v>
                </c:pt>
                <c:pt idx="11836">
                  <c:v>57.487238170108213</c:v>
                </c:pt>
                <c:pt idx="11837">
                  <c:v>57.488021035189625</c:v>
                </c:pt>
                <c:pt idx="11838">
                  <c:v>57.488816623093108</c:v>
                </c:pt>
                <c:pt idx="11839">
                  <c:v>57.488969245645102</c:v>
                </c:pt>
                <c:pt idx="11840">
                  <c:v>57.489710086390652</c:v>
                </c:pt>
                <c:pt idx="11841">
                  <c:v>57.489751346247161</c:v>
                </c:pt>
                <c:pt idx="11842">
                  <c:v>57.489868679666941</c:v>
                </c:pt>
                <c:pt idx="11843">
                  <c:v>57.490713132751672</c:v>
                </c:pt>
                <c:pt idx="11844">
                  <c:v>57.491259485174304</c:v>
                </c:pt>
                <c:pt idx="11845">
                  <c:v>57.492578359550265</c:v>
                </c:pt>
                <c:pt idx="11846">
                  <c:v>57.494046639977348</c:v>
                </c:pt>
                <c:pt idx="11847">
                  <c:v>57.49430780641039</c:v>
                </c:pt>
                <c:pt idx="11848">
                  <c:v>57.494374531934326</c:v>
                </c:pt>
                <c:pt idx="11849">
                  <c:v>57.494931863679462</c:v>
                </c:pt>
                <c:pt idx="11850">
                  <c:v>57.49661160962355</c:v>
                </c:pt>
                <c:pt idx="11851">
                  <c:v>57.497241610718817</c:v>
                </c:pt>
                <c:pt idx="11852">
                  <c:v>57.497968522465548</c:v>
                </c:pt>
                <c:pt idx="11853">
                  <c:v>57.498541579210148</c:v>
                </c:pt>
                <c:pt idx="11854">
                  <c:v>57.49964575169782</c:v>
                </c:pt>
                <c:pt idx="11855">
                  <c:v>57.500002608252998</c:v>
                </c:pt>
                <c:pt idx="11856">
                  <c:v>57.500191959356663</c:v>
                </c:pt>
                <c:pt idx="11857">
                  <c:v>57.501702788985362</c:v>
                </c:pt>
                <c:pt idx="11858">
                  <c:v>57.502645422327305</c:v>
                </c:pt>
                <c:pt idx="11859">
                  <c:v>57.503782184311248</c:v>
                </c:pt>
                <c:pt idx="11860">
                  <c:v>57.504648174300328</c:v>
                </c:pt>
                <c:pt idx="11861">
                  <c:v>57.50497619196949</c:v>
                </c:pt>
                <c:pt idx="11862">
                  <c:v>57.505186938041085</c:v>
                </c:pt>
                <c:pt idx="11863">
                  <c:v>57.505671511798006</c:v>
                </c:pt>
                <c:pt idx="11864">
                  <c:v>57.506020701199446</c:v>
                </c:pt>
                <c:pt idx="11865">
                  <c:v>57.507106404330365</c:v>
                </c:pt>
                <c:pt idx="11866">
                  <c:v>57.508010964302223</c:v>
                </c:pt>
                <c:pt idx="11867">
                  <c:v>57.50823635586103</c:v>
                </c:pt>
                <c:pt idx="11868">
                  <c:v>57.50831856093334</c:v>
                </c:pt>
                <c:pt idx="11869">
                  <c:v>57.508701631747144</c:v>
                </c:pt>
                <c:pt idx="11870">
                  <c:v>57.509241622896567</c:v>
                </c:pt>
                <c:pt idx="11871">
                  <c:v>57.511707224861389</c:v>
                </c:pt>
                <c:pt idx="11872">
                  <c:v>57.512557637907221</c:v>
                </c:pt>
                <c:pt idx="11873">
                  <c:v>57.516502216551316</c:v>
                </c:pt>
                <c:pt idx="11874">
                  <c:v>57.517701449154629</c:v>
                </c:pt>
                <c:pt idx="11875">
                  <c:v>57.518458788014428</c:v>
                </c:pt>
                <c:pt idx="11876">
                  <c:v>57.518865776651239</c:v>
                </c:pt>
                <c:pt idx="11877">
                  <c:v>57.520181479487505</c:v>
                </c:pt>
                <c:pt idx="11878">
                  <c:v>57.520342859301984</c:v>
                </c:pt>
                <c:pt idx="11879">
                  <c:v>57.522005421626247</c:v>
                </c:pt>
                <c:pt idx="11880">
                  <c:v>57.523152286879061</c:v>
                </c:pt>
                <c:pt idx="11881">
                  <c:v>57.524016828273808</c:v>
                </c:pt>
                <c:pt idx="11882">
                  <c:v>57.524408337613906</c:v>
                </c:pt>
                <c:pt idx="11883">
                  <c:v>57.524827257711401</c:v>
                </c:pt>
                <c:pt idx="11884">
                  <c:v>57.525231436531421</c:v>
                </c:pt>
                <c:pt idx="11885">
                  <c:v>57.525239389464133</c:v>
                </c:pt>
                <c:pt idx="11886">
                  <c:v>57.525637118562095</c:v>
                </c:pt>
                <c:pt idx="11887">
                  <c:v>57.52624086410178</c:v>
                </c:pt>
                <c:pt idx="11888">
                  <c:v>57.529083466296989</c:v>
                </c:pt>
                <c:pt idx="11889">
                  <c:v>57.529931453738939</c:v>
                </c:pt>
                <c:pt idx="11890">
                  <c:v>57.530008524670798</c:v>
                </c:pt>
                <c:pt idx="11891">
                  <c:v>57.530712911226217</c:v>
                </c:pt>
                <c:pt idx="11892">
                  <c:v>57.530762161480915</c:v>
                </c:pt>
                <c:pt idx="11893">
                  <c:v>57.53133545247924</c:v>
                </c:pt>
                <c:pt idx="11894">
                  <c:v>57.535713000510164</c:v>
                </c:pt>
                <c:pt idx="11895">
                  <c:v>57.536305039572412</c:v>
                </c:pt>
                <c:pt idx="11896">
                  <c:v>57.536440869221018</c:v>
                </c:pt>
                <c:pt idx="11897">
                  <c:v>57.536509624954618</c:v>
                </c:pt>
                <c:pt idx="11898">
                  <c:v>57.536631428665657</c:v>
                </c:pt>
                <c:pt idx="11899">
                  <c:v>57.536946188376355</c:v>
                </c:pt>
                <c:pt idx="11900">
                  <c:v>57.537799865066781</c:v>
                </c:pt>
                <c:pt idx="11901">
                  <c:v>57.539726008950481</c:v>
                </c:pt>
                <c:pt idx="11902">
                  <c:v>57.540529183560693</c:v>
                </c:pt>
                <c:pt idx="11903">
                  <c:v>57.541526387487913</c:v>
                </c:pt>
                <c:pt idx="11904">
                  <c:v>57.542243443635677</c:v>
                </c:pt>
                <c:pt idx="11905">
                  <c:v>57.542503867328683</c:v>
                </c:pt>
                <c:pt idx="11906">
                  <c:v>57.543804205835841</c:v>
                </c:pt>
                <c:pt idx="11907">
                  <c:v>57.544190322563011</c:v>
                </c:pt>
                <c:pt idx="11908">
                  <c:v>57.545925853248853</c:v>
                </c:pt>
                <c:pt idx="11909">
                  <c:v>57.546962747048497</c:v>
                </c:pt>
                <c:pt idx="11910">
                  <c:v>57.547384429660063</c:v>
                </c:pt>
                <c:pt idx="11911">
                  <c:v>57.548014455486822</c:v>
                </c:pt>
                <c:pt idx="11912">
                  <c:v>57.548271187007032</c:v>
                </c:pt>
                <c:pt idx="11913">
                  <c:v>57.549331424245651</c:v>
                </c:pt>
                <c:pt idx="11914">
                  <c:v>57.550562571009998</c:v>
                </c:pt>
                <c:pt idx="11915">
                  <c:v>57.551332894026523</c:v>
                </c:pt>
                <c:pt idx="11916">
                  <c:v>57.551793621578128</c:v>
                </c:pt>
                <c:pt idx="11917">
                  <c:v>57.55216669538526</c:v>
                </c:pt>
                <c:pt idx="11918">
                  <c:v>57.552404065836576</c:v>
                </c:pt>
                <c:pt idx="11919">
                  <c:v>57.554957579597648</c:v>
                </c:pt>
                <c:pt idx="11920">
                  <c:v>57.55685168111156</c:v>
                </c:pt>
                <c:pt idx="11921">
                  <c:v>57.558877423619833</c:v>
                </c:pt>
                <c:pt idx="11922">
                  <c:v>57.559945434736136</c:v>
                </c:pt>
                <c:pt idx="11923">
                  <c:v>57.560388511708368</c:v>
                </c:pt>
                <c:pt idx="11924">
                  <c:v>57.561818927438715</c:v>
                </c:pt>
                <c:pt idx="11925">
                  <c:v>57.562084376351144</c:v>
                </c:pt>
                <c:pt idx="11926">
                  <c:v>57.563554090091642</c:v>
                </c:pt>
                <c:pt idx="11927">
                  <c:v>57.563878142926214</c:v>
                </c:pt>
                <c:pt idx="11928">
                  <c:v>57.566444895357037</c:v>
                </c:pt>
                <c:pt idx="11929">
                  <c:v>57.566699478512795</c:v>
                </c:pt>
                <c:pt idx="11930">
                  <c:v>57.566942080101455</c:v>
                </c:pt>
                <c:pt idx="11931">
                  <c:v>57.568016320730536</c:v>
                </c:pt>
                <c:pt idx="11932">
                  <c:v>57.568213419984673</c:v>
                </c:pt>
                <c:pt idx="11933">
                  <c:v>57.569726097737373</c:v>
                </c:pt>
                <c:pt idx="11934">
                  <c:v>57.570180932464872</c:v>
                </c:pt>
                <c:pt idx="11935">
                  <c:v>57.571336446391619</c:v>
                </c:pt>
                <c:pt idx="11936">
                  <c:v>57.573084468409974</c:v>
                </c:pt>
                <c:pt idx="11937">
                  <c:v>57.574631072170547</c:v>
                </c:pt>
                <c:pt idx="11938">
                  <c:v>57.57520666146619</c:v>
                </c:pt>
                <c:pt idx="11939">
                  <c:v>57.575403124455562</c:v>
                </c:pt>
                <c:pt idx="11940">
                  <c:v>57.576708726679463</c:v>
                </c:pt>
                <c:pt idx="11941">
                  <c:v>57.576938600730145</c:v>
                </c:pt>
                <c:pt idx="11942">
                  <c:v>57.57925870752527</c:v>
                </c:pt>
                <c:pt idx="11943">
                  <c:v>57.58020054014716</c:v>
                </c:pt>
                <c:pt idx="11944">
                  <c:v>57.580852334750055</c:v>
                </c:pt>
                <c:pt idx="11945">
                  <c:v>57.58104354774936</c:v>
                </c:pt>
                <c:pt idx="11946">
                  <c:v>57.581618226586855</c:v>
                </c:pt>
                <c:pt idx="11947">
                  <c:v>57.581932223610039</c:v>
                </c:pt>
                <c:pt idx="11948">
                  <c:v>57.58260783914421</c:v>
                </c:pt>
                <c:pt idx="11949">
                  <c:v>57.583880186901595</c:v>
                </c:pt>
                <c:pt idx="11950">
                  <c:v>57.5855107916572</c:v>
                </c:pt>
                <c:pt idx="11951">
                  <c:v>57.585541059770712</c:v>
                </c:pt>
                <c:pt idx="11952">
                  <c:v>57.585907625796494</c:v>
                </c:pt>
                <c:pt idx="11953">
                  <c:v>57.587458960083183</c:v>
                </c:pt>
                <c:pt idx="11954">
                  <c:v>57.587489560003675</c:v>
                </c:pt>
                <c:pt idx="11955">
                  <c:v>57.587642163837657</c:v>
                </c:pt>
                <c:pt idx="11956">
                  <c:v>57.590115263230352</c:v>
                </c:pt>
                <c:pt idx="11957">
                  <c:v>57.590438181154724</c:v>
                </c:pt>
                <c:pt idx="11958">
                  <c:v>57.592221159206467</c:v>
                </c:pt>
                <c:pt idx="11959">
                  <c:v>57.593219765724051</c:v>
                </c:pt>
                <c:pt idx="11960">
                  <c:v>57.593587692310386</c:v>
                </c:pt>
                <c:pt idx="11961">
                  <c:v>57.59388234024793</c:v>
                </c:pt>
                <c:pt idx="11962">
                  <c:v>57.593915519464161</c:v>
                </c:pt>
                <c:pt idx="11963">
                  <c:v>57.596448324120566</c:v>
                </c:pt>
                <c:pt idx="11964">
                  <c:v>57.597341164508606</c:v>
                </c:pt>
                <c:pt idx="11965">
                  <c:v>57.597645570280079</c:v>
                </c:pt>
                <c:pt idx="11966">
                  <c:v>57.598430198454011</c:v>
                </c:pt>
                <c:pt idx="11967">
                  <c:v>57.600764492944755</c:v>
                </c:pt>
                <c:pt idx="11968">
                  <c:v>57.601064675582855</c:v>
                </c:pt>
                <c:pt idx="11969">
                  <c:v>57.60139787030959</c:v>
                </c:pt>
                <c:pt idx="11970">
                  <c:v>57.601642014793349</c:v>
                </c:pt>
                <c:pt idx="11971">
                  <c:v>57.603006989777391</c:v>
                </c:pt>
                <c:pt idx="11972">
                  <c:v>57.60413634853542</c:v>
                </c:pt>
                <c:pt idx="11973">
                  <c:v>57.605347867340157</c:v>
                </c:pt>
                <c:pt idx="11974">
                  <c:v>57.605363467582045</c:v>
                </c:pt>
                <c:pt idx="11975">
                  <c:v>57.60658194885098</c:v>
                </c:pt>
                <c:pt idx="11976">
                  <c:v>57.610486341592527</c:v>
                </c:pt>
                <c:pt idx="11977">
                  <c:v>57.6195419313324</c:v>
                </c:pt>
                <c:pt idx="11978">
                  <c:v>57.619850187406158</c:v>
                </c:pt>
                <c:pt idx="11979">
                  <c:v>57.620218486832776</c:v>
                </c:pt>
                <c:pt idx="11980">
                  <c:v>57.620408992407128</c:v>
                </c:pt>
                <c:pt idx="11981">
                  <c:v>57.62070880509107</c:v>
                </c:pt>
                <c:pt idx="11982">
                  <c:v>57.621024718287863</c:v>
                </c:pt>
                <c:pt idx="11983">
                  <c:v>57.621247768675929</c:v>
                </c:pt>
                <c:pt idx="11984">
                  <c:v>57.621545708389</c:v>
                </c:pt>
                <c:pt idx="11985">
                  <c:v>57.62309282539227</c:v>
                </c:pt>
                <c:pt idx="11986">
                  <c:v>57.624459849117542</c:v>
                </c:pt>
                <c:pt idx="11987">
                  <c:v>57.624706297679687</c:v>
                </c:pt>
                <c:pt idx="11988">
                  <c:v>57.625310276085408</c:v>
                </c:pt>
                <c:pt idx="11989">
                  <c:v>57.625859583360807</c:v>
                </c:pt>
                <c:pt idx="11990">
                  <c:v>57.626980629903663</c:v>
                </c:pt>
                <c:pt idx="11991">
                  <c:v>57.626981149555249</c:v>
                </c:pt>
                <c:pt idx="11992">
                  <c:v>57.628179274746934</c:v>
                </c:pt>
                <c:pt idx="11993">
                  <c:v>57.629312644366472</c:v>
                </c:pt>
                <c:pt idx="11994">
                  <c:v>57.630818075504067</c:v>
                </c:pt>
                <c:pt idx="11995">
                  <c:v>57.632298705916121</c:v>
                </c:pt>
                <c:pt idx="11996">
                  <c:v>57.633392068636958</c:v>
                </c:pt>
                <c:pt idx="11997">
                  <c:v>57.633482807142947</c:v>
                </c:pt>
                <c:pt idx="11998">
                  <c:v>57.633653424427422</c:v>
                </c:pt>
                <c:pt idx="11999">
                  <c:v>57.634995389988035</c:v>
                </c:pt>
                <c:pt idx="12000">
                  <c:v>57.636889663956588</c:v>
                </c:pt>
                <c:pt idx="12001">
                  <c:v>57.637289269995115</c:v>
                </c:pt>
                <c:pt idx="12002">
                  <c:v>57.637600523399193</c:v>
                </c:pt>
                <c:pt idx="12003">
                  <c:v>57.637829052825282</c:v>
                </c:pt>
                <c:pt idx="12004">
                  <c:v>57.638097507573718</c:v>
                </c:pt>
                <c:pt idx="12005">
                  <c:v>57.638308616101163</c:v>
                </c:pt>
                <c:pt idx="12006">
                  <c:v>57.638872801248048</c:v>
                </c:pt>
                <c:pt idx="12007">
                  <c:v>57.640189191226703</c:v>
                </c:pt>
                <c:pt idx="12008">
                  <c:v>57.642209371393903</c:v>
                </c:pt>
                <c:pt idx="12009">
                  <c:v>57.643696517788541</c:v>
                </c:pt>
                <c:pt idx="12010">
                  <c:v>57.64558251896856</c:v>
                </c:pt>
                <c:pt idx="12011">
                  <c:v>57.646991550833945</c:v>
                </c:pt>
                <c:pt idx="12012">
                  <c:v>57.647746369283546</c:v>
                </c:pt>
                <c:pt idx="12013">
                  <c:v>57.649529440445775</c:v>
                </c:pt>
                <c:pt idx="12014">
                  <c:v>57.650454149557852</c:v>
                </c:pt>
                <c:pt idx="12015">
                  <c:v>57.650483530217983</c:v>
                </c:pt>
                <c:pt idx="12016">
                  <c:v>57.650653370522626</c:v>
                </c:pt>
                <c:pt idx="12017">
                  <c:v>57.65139604435084</c:v>
                </c:pt>
                <c:pt idx="12018">
                  <c:v>57.652169251504205</c:v>
                </c:pt>
                <c:pt idx="12019">
                  <c:v>57.65588683691977</c:v>
                </c:pt>
                <c:pt idx="12020">
                  <c:v>57.657042933980748</c:v>
                </c:pt>
                <c:pt idx="12021">
                  <c:v>57.657278831442063</c:v>
                </c:pt>
                <c:pt idx="12022">
                  <c:v>57.657502587588354</c:v>
                </c:pt>
                <c:pt idx="12023">
                  <c:v>57.65855904190299</c:v>
                </c:pt>
                <c:pt idx="12024">
                  <c:v>57.661389429620634</c:v>
                </c:pt>
                <c:pt idx="12025">
                  <c:v>57.662940017447099</c:v>
                </c:pt>
                <c:pt idx="12026">
                  <c:v>57.663008702980406</c:v>
                </c:pt>
                <c:pt idx="12027">
                  <c:v>57.664288532798693</c:v>
                </c:pt>
                <c:pt idx="12028">
                  <c:v>57.664300737498017</c:v>
                </c:pt>
                <c:pt idx="12029">
                  <c:v>57.665395421146883</c:v>
                </c:pt>
                <c:pt idx="12030">
                  <c:v>57.669811229830657</c:v>
                </c:pt>
                <c:pt idx="12031">
                  <c:v>57.669881595508436</c:v>
                </c:pt>
                <c:pt idx="12032">
                  <c:v>57.670416030594019</c:v>
                </c:pt>
                <c:pt idx="12033">
                  <c:v>57.670584611749042</c:v>
                </c:pt>
                <c:pt idx="12034">
                  <c:v>57.670798382137463</c:v>
                </c:pt>
                <c:pt idx="12035">
                  <c:v>57.672246341539143</c:v>
                </c:pt>
                <c:pt idx="12036">
                  <c:v>57.674511864554724</c:v>
                </c:pt>
                <c:pt idx="12037">
                  <c:v>57.674707672115467</c:v>
                </c:pt>
                <c:pt idx="12038">
                  <c:v>57.676100328703527</c:v>
                </c:pt>
                <c:pt idx="12039">
                  <c:v>57.676160966884829</c:v>
                </c:pt>
                <c:pt idx="12040">
                  <c:v>57.676747544318594</c:v>
                </c:pt>
                <c:pt idx="12041">
                  <c:v>57.67704099615991</c:v>
                </c:pt>
                <c:pt idx="12042">
                  <c:v>57.678233367713673</c:v>
                </c:pt>
                <c:pt idx="12043">
                  <c:v>57.678543683263548</c:v>
                </c:pt>
                <c:pt idx="12044">
                  <c:v>57.678544377580955</c:v>
                </c:pt>
                <c:pt idx="12045">
                  <c:v>57.678573935845122</c:v>
                </c:pt>
                <c:pt idx="12046">
                  <c:v>57.679360157208357</c:v>
                </c:pt>
                <c:pt idx="12047">
                  <c:v>57.680857527032209</c:v>
                </c:pt>
                <c:pt idx="12048">
                  <c:v>57.680961978768671</c:v>
                </c:pt>
                <c:pt idx="12049">
                  <c:v>57.681194819886692</c:v>
                </c:pt>
                <c:pt idx="12050">
                  <c:v>57.681488513057872</c:v>
                </c:pt>
                <c:pt idx="12051">
                  <c:v>57.682587756562882</c:v>
                </c:pt>
                <c:pt idx="12052">
                  <c:v>57.682758019826537</c:v>
                </c:pt>
                <c:pt idx="12053">
                  <c:v>57.685612400121492</c:v>
                </c:pt>
                <c:pt idx="12054">
                  <c:v>57.687166116472724</c:v>
                </c:pt>
                <c:pt idx="12055">
                  <c:v>57.687505986051441</c:v>
                </c:pt>
                <c:pt idx="12056">
                  <c:v>57.687633193445421</c:v>
                </c:pt>
                <c:pt idx="12057">
                  <c:v>57.689832800221417</c:v>
                </c:pt>
                <c:pt idx="12058">
                  <c:v>57.690558397673492</c:v>
                </c:pt>
                <c:pt idx="12059">
                  <c:v>57.690722407973212</c:v>
                </c:pt>
                <c:pt idx="12060">
                  <c:v>57.690917442481243</c:v>
                </c:pt>
                <c:pt idx="12061">
                  <c:v>57.691306208985658</c:v>
                </c:pt>
                <c:pt idx="12062">
                  <c:v>57.692051096438114</c:v>
                </c:pt>
                <c:pt idx="12063">
                  <c:v>57.692828808293285</c:v>
                </c:pt>
                <c:pt idx="12064">
                  <c:v>57.693217760391853</c:v>
                </c:pt>
                <c:pt idx="12065">
                  <c:v>57.693264335567086</c:v>
                </c:pt>
                <c:pt idx="12066">
                  <c:v>57.695121802491009</c:v>
                </c:pt>
                <c:pt idx="12067">
                  <c:v>57.696515677053512</c:v>
                </c:pt>
                <c:pt idx="12068">
                  <c:v>57.697063100591379</c:v>
                </c:pt>
                <c:pt idx="12069">
                  <c:v>57.698136459466937</c:v>
                </c:pt>
                <c:pt idx="12070">
                  <c:v>57.69823632393669</c:v>
                </c:pt>
                <c:pt idx="12071">
                  <c:v>57.698991530869264</c:v>
                </c:pt>
                <c:pt idx="12072">
                  <c:v>57.699933965491056</c:v>
                </c:pt>
                <c:pt idx="12073">
                  <c:v>57.700457653959432</c:v>
                </c:pt>
                <c:pt idx="12074">
                  <c:v>57.700510303892308</c:v>
                </c:pt>
                <c:pt idx="12075">
                  <c:v>57.702921469632926</c:v>
                </c:pt>
                <c:pt idx="12076">
                  <c:v>57.703395693851213</c:v>
                </c:pt>
                <c:pt idx="12077">
                  <c:v>57.703950349173162</c:v>
                </c:pt>
                <c:pt idx="12078">
                  <c:v>57.708013555688133</c:v>
                </c:pt>
                <c:pt idx="12079">
                  <c:v>57.708201115183883</c:v>
                </c:pt>
                <c:pt idx="12080">
                  <c:v>57.708493944481638</c:v>
                </c:pt>
                <c:pt idx="12081">
                  <c:v>57.709181293140709</c:v>
                </c:pt>
                <c:pt idx="12082">
                  <c:v>57.709834477568862</c:v>
                </c:pt>
                <c:pt idx="12083">
                  <c:v>57.709951390870003</c:v>
                </c:pt>
                <c:pt idx="12084">
                  <c:v>57.711782358834967</c:v>
                </c:pt>
                <c:pt idx="12085">
                  <c:v>57.7118530467244</c:v>
                </c:pt>
                <c:pt idx="12086">
                  <c:v>57.711901295891593</c:v>
                </c:pt>
                <c:pt idx="12087">
                  <c:v>57.711948235055154</c:v>
                </c:pt>
                <c:pt idx="12088">
                  <c:v>57.713276023990062</c:v>
                </c:pt>
                <c:pt idx="12089">
                  <c:v>57.713533167337957</c:v>
                </c:pt>
                <c:pt idx="12090">
                  <c:v>57.714574279862326</c:v>
                </c:pt>
                <c:pt idx="12091">
                  <c:v>57.716301800683198</c:v>
                </c:pt>
                <c:pt idx="12092">
                  <c:v>57.716888042503058</c:v>
                </c:pt>
                <c:pt idx="12093">
                  <c:v>57.717960521585397</c:v>
                </c:pt>
                <c:pt idx="12094">
                  <c:v>57.718211576569551</c:v>
                </c:pt>
                <c:pt idx="12095">
                  <c:v>57.719263554549869</c:v>
                </c:pt>
                <c:pt idx="12096">
                  <c:v>57.719365780069687</c:v>
                </c:pt>
                <c:pt idx="12097">
                  <c:v>57.721325057113695</c:v>
                </c:pt>
                <c:pt idx="12098">
                  <c:v>57.724215576992648</c:v>
                </c:pt>
                <c:pt idx="12099">
                  <c:v>57.72479194824902</c:v>
                </c:pt>
                <c:pt idx="12100">
                  <c:v>57.725016560627907</c:v>
                </c:pt>
                <c:pt idx="12101">
                  <c:v>57.725054877848642</c:v>
                </c:pt>
                <c:pt idx="12102">
                  <c:v>57.725441563482448</c:v>
                </c:pt>
                <c:pt idx="12103">
                  <c:v>57.725982312814054</c:v>
                </c:pt>
                <c:pt idx="12104">
                  <c:v>57.726218482346646</c:v>
                </c:pt>
                <c:pt idx="12105">
                  <c:v>57.726293838970086</c:v>
                </c:pt>
                <c:pt idx="12106">
                  <c:v>57.726379600870366</c:v>
                </c:pt>
                <c:pt idx="12107">
                  <c:v>57.726421787357452</c:v>
                </c:pt>
                <c:pt idx="12108">
                  <c:v>57.726885959339597</c:v>
                </c:pt>
                <c:pt idx="12109">
                  <c:v>57.727003959109375</c:v>
                </c:pt>
                <c:pt idx="12110">
                  <c:v>57.727431322313599</c:v>
                </c:pt>
                <c:pt idx="12111">
                  <c:v>57.728080264323587</c:v>
                </c:pt>
                <c:pt idx="12112">
                  <c:v>57.728794843761165</c:v>
                </c:pt>
                <c:pt idx="12113">
                  <c:v>57.730154014598355</c:v>
                </c:pt>
                <c:pt idx="12114">
                  <c:v>57.730572554901599</c:v>
                </c:pt>
                <c:pt idx="12115">
                  <c:v>57.730950182905801</c:v>
                </c:pt>
                <c:pt idx="12116">
                  <c:v>57.732797460904841</c:v>
                </c:pt>
                <c:pt idx="12117">
                  <c:v>57.732966177378415</c:v>
                </c:pt>
                <c:pt idx="12118">
                  <c:v>57.733013051903242</c:v>
                </c:pt>
                <c:pt idx="12119">
                  <c:v>57.733297930347625</c:v>
                </c:pt>
                <c:pt idx="12120">
                  <c:v>57.733391090449942</c:v>
                </c:pt>
                <c:pt idx="12121">
                  <c:v>57.734714878727132</c:v>
                </c:pt>
                <c:pt idx="12122">
                  <c:v>57.735079458026235</c:v>
                </c:pt>
                <c:pt idx="12123">
                  <c:v>57.735421079617474</c:v>
                </c:pt>
                <c:pt idx="12124">
                  <c:v>57.736495145482507</c:v>
                </c:pt>
                <c:pt idx="12125">
                  <c:v>57.737576995955408</c:v>
                </c:pt>
                <c:pt idx="12126">
                  <c:v>57.738079913909459</c:v>
                </c:pt>
                <c:pt idx="12127">
                  <c:v>57.739088518977745</c:v>
                </c:pt>
                <c:pt idx="12128">
                  <c:v>57.739470851151438</c:v>
                </c:pt>
                <c:pt idx="12129">
                  <c:v>57.740468292624364</c:v>
                </c:pt>
                <c:pt idx="12130">
                  <c:v>57.741442905437168</c:v>
                </c:pt>
                <c:pt idx="12131">
                  <c:v>57.74149758919215</c:v>
                </c:pt>
                <c:pt idx="12132">
                  <c:v>57.741502687900208</c:v>
                </c:pt>
                <c:pt idx="12133">
                  <c:v>57.742034768812765</c:v>
                </c:pt>
                <c:pt idx="12134">
                  <c:v>57.742778167629979</c:v>
                </c:pt>
                <c:pt idx="12135">
                  <c:v>57.742977204636766</c:v>
                </c:pt>
                <c:pt idx="12136">
                  <c:v>57.744567168276561</c:v>
                </c:pt>
                <c:pt idx="12137">
                  <c:v>57.746388119027593</c:v>
                </c:pt>
                <c:pt idx="12138">
                  <c:v>57.748148002938663</c:v>
                </c:pt>
                <c:pt idx="12139">
                  <c:v>57.748577104421742</c:v>
                </c:pt>
                <c:pt idx="12140">
                  <c:v>57.749088333525677</c:v>
                </c:pt>
                <c:pt idx="12141">
                  <c:v>57.749978269691596</c:v>
                </c:pt>
                <c:pt idx="12142">
                  <c:v>57.750065508143464</c:v>
                </c:pt>
                <c:pt idx="12143">
                  <c:v>57.752471405860362</c:v>
                </c:pt>
                <c:pt idx="12144">
                  <c:v>57.754640994410188</c:v>
                </c:pt>
                <c:pt idx="12145">
                  <c:v>57.756415650058159</c:v>
                </c:pt>
                <c:pt idx="12146">
                  <c:v>57.757840541327745</c:v>
                </c:pt>
                <c:pt idx="12147">
                  <c:v>57.757901341369539</c:v>
                </c:pt>
                <c:pt idx="12148">
                  <c:v>57.758126480030555</c:v>
                </c:pt>
                <c:pt idx="12149">
                  <c:v>57.75879675834436</c:v>
                </c:pt>
                <c:pt idx="12150">
                  <c:v>57.758889227728837</c:v>
                </c:pt>
                <c:pt idx="12151">
                  <c:v>57.759328501321257</c:v>
                </c:pt>
                <c:pt idx="12152">
                  <c:v>57.75942468508029</c:v>
                </c:pt>
                <c:pt idx="12153">
                  <c:v>57.760092927488053</c:v>
                </c:pt>
                <c:pt idx="12154">
                  <c:v>57.760862256558539</c:v>
                </c:pt>
                <c:pt idx="12155">
                  <c:v>57.761871222154788</c:v>
                </c:pt>
                <c:pt idx="12156">
                  <c:v>57.761962304753631</c:v>
                </c:pt>
                <c:pt idx="12157">
                  <c:v>57.762013774921776</c:v>
                </c:pt>
                <c:pt idx="12158">
                  <c:v>57.763142221223518</c:v>
                </c:pt>
                <c:pt idx="12159">
                  <c:v>57.765702331771536</c:v>
                </c:pt>
                <c:pt idx="12160">
                  <c:v>57.76607727517306</c:v>
                </c:pt>
                <c:pt idx="12161">
                  <c:v>57.766845256656026</c:v>
                </c:pt>
                <c:pt idx="12162">
                  <c:v>57.769449320818609</c:v>
                </c:pt>
                <c:pt idx="12163">
                  <c:v>57.770043222630271</c:v>
                </c:pt>
                <c:pt idx="12164">
                  <c:v>57.770303177530764</c:v>
                </c:pt>
                <c:pt idx="12165">
                  <c:v>57.771216612666258</c:v>
                </c:pt>
                <c:pt idx="12166">
                  <c:v>57.775202954015988</c:v>
                </c:pt>
                <c:pt idx="12167">
                  <c:v>57.776267162663828</c:v>
                </c:pt>
                <c:pt idx="12168">
                  <c:v>57.777375468460932</c:v>
                </c:pt>
                <c:pt idx="12169">
                  <c:v>57.77741886601823</c:v>
                </c:pt>
                <c:pt idx="12170">
                  <c:v>57.778750837503644</c:v>
                </c:pt>
                <c:pt idx="12171">
                  <c:v>57.779367165989754</c:v>
                </c:pt>
                <c:pt idx="12172">
                  <c:v>57.779983333904262</c:v>
                </c:pt>
                <c:pt idx="12173">
                  <c:v>57.780294099607893</c:v>
                </c:pt>
                <c:pt idx="12174">
                  <c:v>57.780671924808424</c:v>
                </c:pt>
                <c:pt idx="12175">
                  <c:v>57.781249674818369</c:v>
                </c:pt>
                <c:pt idx="12176">
                  <c:v>57.784858248855713</c:v>
                </c:pt>
                <c:pt idx="12177">
                  <c:v>57.786227190894742</c:v>
                </c:pt>
                <c:pt idx="12178">
                  <c:v>57.786791605136173</c:v>
                </c:pt>
                <c:pt idx="12179">
                  <c:v>57.787375673208381</c:v>
                </c:pt>
                <c:pt idx="12180">
                  <c:v>57.787803134882552</c:v>
                </c:pt>
                <c:pt idx="12181">
                  <c:v>57.788662315151697</c:v>
                </c:pt>
                <c:pt idx="12182">
                  <c:v>57.789352278946382</c:v>
                </c:pt>
                <c:pt idx="12183">
                  <c:v>57.792580835390957</c:v>
                </c:pt>
                <c:pt idx="12184">
                  <c:v>57.793749847546188</c:v>
                </c:pt>
                <c:pt idx="12185">
                  <c:v>57.795458759342452</c:v>
                </c:pt>
                <c:pt idx="12186">
                  <c:v>57.795643636574916</c:v>
                </c:pt>
                <c:pt idx="12187">
                  <c:v>57.795983651771841</c:v>
                </c:pt>
                <c:pt idx="12188">
                  <c:v>57.796133615856483</c:v>
                </c:pt>
                <c:pt idx="12189">
                  <c:v>57.796392618800127</c:v>
                </c:pt>
                <c:pt idx="12190">
                  <c:v>57.799327425534294</c:v>
                </c:pt>
                <c:pt idx="12191">
                  <c:v>57.799567583068843</c:v>
                </c:pt>
                <c:pt idx="12192">
                  <c:v>57.802545516332643</c:v>
                </c:pt>
                <c:pt idx="12193">
                  <c:v>57.803244295233789</c:v>
                </c:pt>
                <c:pt idx="12194">
                  <c:v>57.804920180800011</c:v>
                </c:pt>
                <c:pt idx="12195">
                  <c:v>57.80707550307347</c:v>
                </c:pt>
                <c:pt idx="12196">
                  <c:v>57.80740427005027</c:v>
                </c:pt>
                <c:pt idx="12197">
                  <c:v>57.8074807116218</c:v>
                </c:pt>
                <c:pt idx="12198">
                  <c:v>57.809123878597681</c:v>
                </c:pt>
                <c:pt idx="12199">
                  <c:v>57.809248117769584</c:v>
                </c:pt>
                <c:pt idx="12200">
                  <c:v>57.811615054768829</c:v>
                </c:pt>
                <c:pt idx="12201">
                  <c:v>57.812502508095974</c:v>
                </c:pt>
                <c:pt idx="12202">
                  <c:v>57.813699679554269</c:v>
                </c:pt>
                <c:pt idx="12203">
                  <c:v>57.81403562742387</c:v>
                </c:pt>
                <c:pt idx="12204">
                  <c:v>57.817700095981934</c:v>
                </c:pt>
                <c:pt idx="12205">
                  <c:v>57.818557375829229</c:v>
                </c:pt>
                <c:pt idx="12206">
                  <c:v>57.818701247643723</c:v>
                </c:pt>
                <c:pt idx="12207">
                  <c:v>57.819308679588048</c:v>
                </c:pt>
                <c:pt idx="12208">
                  <c:v>57.820844789208479</c:v>
                </c:pt>
                <c:pt idx="12209">
                  <c:v>57.820903748843989</c:v>
                </c:pt>
                <c:pt idx="12210">
                  <c:v>57.821162575088486</c:v>
                </c:pt>
                <c:pt idx="12211">
                  <c:v>57.821480886388599</c:v>
                </c:pt>
                <c:pt idx="12212">
                  <c:v>57.821964740907788</c:v>
                </c:pt>
                <c:pt idx="12213">
                  <c:v>57.824244210674713</c:v>
                </c:pt>
                <c:pt idx="12214">
                  <c:v>57.825736208217066</c:v>
                </c:pt>
                <c:pt idx="12215">
                  <c:v>57.82731953089138</c:v>
                </c:pt>
                <c:pt idx="12216">
                  <c:v>57.827328011257364</c:v>
                </c:pt>
                <c:pt idx="12217">
                  <c:v>57.830720953962384</c:v>
                </c:pt>
                <c:pt idx="12218">
                  <c:v>57.83136561121205</c:v>
                </c:pt>
                <c:pt idx="12219">
                  <c:v>57.831705764371961</c:v>
                </c:pt>
                <c:pt idx="12220">
                  <c:v>57.832957446083817</c:v>
                </c:pt>
                <c:pt idx="12221">
                  <c:v>57.833301054663394</c:v>
                </c:pt>
                <c:pt idx="12222">
                  <c:v>57.833688524339678</c:v>
                </c:pt>
                <c:pt idx="12223">
                  <c:v>57.834032435985428</c:v>
                </c:pt>
                <c:pt idx="12224">
                  <c:v>57.83670513548627</c:v>
                </c:pt>
                <c:pt idx="12225">
                  <c:v>57.83679512920218</c:v>
                </c:pt>
                <c:pt idx="12226">
                  <c:v>57.836844533408346</c:v>
                </c:pt>
                <c:pt idx="12227">
                  <c:v>57.839275627930675</c:v>
                </c:pt>
                <c:pt idx="12228">
                  <c:v>57.841208314750311</c:v>
                </c:pt>
                <c:pt idx="12229">
                  <c:v>57.842223023517306</c:v>
                </c:pt>
                <c:pt idx="12230">
                  <c:v>57.84284910714743</c:v>
                </c:pt>
                <c:pt idx="12231">
                  <c:v>57.843937180187353</c:v>
                </c:pt>
                <c:pt idx="12232">
                  <c:v>57.845349211473263</c:v>
                </c:pt>
                <c:pt idx="12233">
                  <c:v>57.845396976774758</c:v>
                </c:pt>
                <c:pt idx="12234">
                  <c:v>57.845524622869249</c:v>
                </c:pt>
                <c:pt idx="12235">
                  <c:v>57.84569432969375</c:v>
                </c:pt>
                <c:pt idx="12236">
                  <c:v>57.845840512722994</c:v>
                </c:pt>
                <c:pt idx="12237">
                  <c:v>57.846756442116011</c:v>
                </c:pt>
                <c:pt idx="12238">
                  <c:v>57.848132683702403</c:v>
                </c:pt>
                <c:pt idx="12239">
                  <c:v>57.848394649484128</c:v>
                </c:pt>
                <c:pt idx="12240">
                  <c:v>57.848645564432452</c:v>
                </c:pt>
                <c:pt idx="12241">
                  <c:v>57.84878713850101</c:v>
                </c:pt>
                <c:pt idx="12242">
                  <c:v>57.849022710748443</c:v>
                </c:pt>
                <c:pt idx="12243">
                  <c:v>57.84942006824231</c:v>
                </c:pt>
                <c:pt idx="12244">
                  <c:v>57.850395525194742</c:v>
                </c:pt>
                <c:pt idx="12245">
                  <c:v>57.850477428475408</c:v>
                </c:pt>
                <c:pt idx="12246">
                  <c:v>57.854087821520508</c:v>
                </c:pt>
                <c:pt idx="12247">
                  <c:v>57.85655270921373</c:v>
                </c:pt>
                <c:pt idx="12248">
                  <c:v>57.85663894885284</c:v>
                </c:pt>
                <c:pt idx="12249">
                  <c:v>57.858315803228614</c:v>
                </c:pt>
                <c:pt idx="12250">
                  <c:v>57.858496898638442</c:v>
                </c:pt>
                <c:pt idx="12251">
                  <c:v>57.859262604677454</c:v>
                </c:pt>
                <c:pt idx="12252">
                  <c:v>57.859567482119431</c:v>
                </c:pt>
                <c:pt idx="12253">
                  <c:v>57.862109775432259</c:v>
                </c:pt>
                <c:pt idx="12254">
                  <c:v>57.86289423156844</c:v>
                </c:pt>
                <c:pt idx="12255">
                  <c:v>57.863003250854874</c:v>
                </c:pt>
                <c:pt idx="12256">
                  <c:v>57.864573161349533</c:v>
                </c:pt>
                <c:pt idx="12257">
                  <c:v>57.864884482803795</c:v>
                </c:pt>
                <c:pt idx="12258">
                  <c:v>57.86513841717175</c:v>
                </c:pt>
                <c:pt idx="12259">
                  <c:v>57.869254848806165</c:v>
                </c:pt>
                <c:pt idx="12260">
                  <c:v>57.869385276338583</c:v>
                </c:pt>
                <c:pt idx="12261">
                  <c:v>57.870322041024913</c:v>
                </c:pt>
                <c:pt idx="12262">
                  <c:v>57.872234650736608</c:v>
                </c:pt>
                <c:pt idx="12263">
                  <c:v>57.872518268151218</c:v>
                </c:pt>
                <c:pt idx="12264">
                  <c:v>57.87272753998284</c:v>
                </c:pt>
                <c:pt idx="12265">
                  <c:v>57.87514043555931</c:v>
                </c:pt>
                <c:pt idx="12266">
                  <c:v>57.875565070383836</c:v>
                </c:pt>
                <c:pt idx="12267">
                  <c:v>57.875748680316612</c:v>
                </c:pt>
                <c:pt idx="12268">
                  <c:v>57.879101206577367</c:v>
                </c:pt>
                <c:pt idx="12269">
                  <c:v>57.879424163217017</c:v>
                </c:pt>
                <c:pt idx="12270">
                  <c:v>57.882028702937298</c:v>
                </c:pt>
                <c:pt idx="12271">
                  <c:v>57.882052311676595</c:v>
                </c:pt>
                <c:pt idx="12272">
                  <c:v>57.883154237568938</c:v>
                </c:pt>
                <c:pt idx="12273">
                  <c:v>57.883283409274192</c:v>
                </c:pt>
                <c:pt idx="12274">
                  <c:v>57.884173690091117</c:v>
                </c:pt>
                <c:pt idx="12275">
                  <c:v>57.885012734864858</c:v>
                </c:pt>
                <c:pt idx="12276">
                  <c:v>57.885407597346273</c:v>
                </c:pt>
                <c:pt idx="12277">
                  <c:v>57.886328162197735</c:v>
                </c:pt>
                <c:pt idx="12278">
                  <c:v>57.886408197827507</c:v>
                </c:pt>
                <c:pt idx="12279">
                  <c:v>57.887203548893083</c:v>
                </c:pt>
                <c:pt idx="12280">
                  <c:v>57.887969526142967</c:v>
                </c:pt>
                <c:pt idx="12281">
                  <c:v>57.88901156161382</c:v>
                </c:pt>
                <c:pt idx="12282">
                  <c:v>57.88920232623056</c:v>
                </c:pt>
                <c:pt idx="12283">
                  <c:v>57.890523577247322</c:v>
                </c:pt>
                <c:pt idx="12284">
                  <c:v>57.891962880969196</c:v>
                </c:pt>
                <c:pt idx="12285">
                  <c:v>57.892971313418862</c:v>
                </c:pt>
                <c:pt idx="12286">
                  <c:v>57.893260287433478</c:v>
                </c:pt>
                <c:pt idx="12287">
                  <c:v>57.896464268941052</c:v>
                </c:pt>
                <c:pt idx="12288">
                  <c:v>57.898258530076617</c:v>
                </c:pt>
                <c:pt idx="12289">
                  <c:v>57.898657614875518</c:v>
                </c:pt>
                <c:pt idx="12290">
                  <c:v>57.899045802608086</c:v>
                </c:pt>
                <c:pt idx="12291">
                  <c:v>57.899064374190083</c:v>
                </c:pt>
                <c:pt idx="12292">
                  <c:v>57.901595608744259</c:v>
                </c:pt>
                <c:pt idx="12293">
                  <c:v>57.901625554474343</c:v>
                </c:pt>
                <c:pt idx="12294">
                  <c:v>57.902284262890383</c:v>
                </c:pt>
                <c:pt idx="12295">
                  <c:v>57.902542353918257</c:v>
                </c:pt>
                <c:pt idx="12296">
                  <c:v>57.902689824320333</c:v>
                </c:pt>
                <c:pt idx="12297">
                  <c:v>57.903224904312459</c:v>
                </c:pt>
                <c:pt idx="12298">
                  <c:v>57.903526624286783</c:v>
                </c:pt>
                <c:pt idx="12299">
                  <c:v>57.903686865726819</c:v>
                </c:pt>
                <c:pt idx="12300">
                  <c:v>57.903884196756543</c:v>
                </c:pt>
                <c:pt idx="12301">
                  <c:v>57.904898385909803</c:v>
                </c:pt>
                <c:pt idx="12302">
                  <c:v>57.90491422934749</c:v>
                </c:pt>
                <c:pt idx="12303">
                  <c:v>57.90556112368877</c:v>
                </c:pt>
                <c:pt idx="12304">
                  <c:v>57.905976752064305</c:v>
                </c:pt>
                <c:pt idx="12305">
                  <c:v>57.90602601081892</c:v>
                </c:pt>
                <c:pt idx="12306">
                  <c:v>57.906262167778735</c:v>
                </c:pt>
                <c:pt idx="12307">
                  <c:v>57.906467945690373</c:v>
                </c:pt>
                <c:pt idx="12308">
                  <c:v>57.906985302748524</c:v>
                </c:pt>
                <c:pt idx="12309">
                  <c:v>57.907252970593944</c:v>
                </c:pt>
                <c:pt idx="12310">
                  <c:v>57.908390787150644</c:v>
                </c:pt>
                <c:pt idx="12311">
                  <c:v>57.909004192477354</c:v>
                </c:pt>
                <c:pt idx="12312">
                  <c:v>57.90991028685616</c:v>
                </c:pt>
                <c:pt idx="12313">
                  <c:v>57.910164841651699</c:v>
                </c:pt>
                <c:pt idx="12314">
                  <c:v>57.910786462780543</c:v>
                </c:pt>
                <c:pt idx="12315">
                  <c:v>57.911334319971438</c:v>
                </c:pt>
                <c:pt idx="12316">
                  <c:v>57.912484335188651</c:v>
                </c:pt>
                <c:pt idx="12317">
                  <c:v>57.916703955295368</c:v>
                </c:pt>
                <c:pt idx="12318">
                  <c:v>57.917493861710348</c:v>
                </c:pt>
                <c:pt idx="12319">
                  <c:v>57.917985827172082</c:v>
                </c:pt>
                <c:pt idx="12320">
                  <c:v>57.920796209441207</c:v>
                </c:pt>
                <c:pt idx="12321">
                  <c:v>57.920850101332981</c:v>
                </c:pt>
                <c:pt idx="12322">
                  <c:v>57.920891679744365</c:v>
                </c:pt>
                <c:pt idx="12323">
                  <c:v>57.921297330913895</c:v>
                </c:pt>
                <c:pt idx="12324">
                  <c:v>57.921381230600446</c:v>
                </c:pt>
                <c:pt idx="12325">
                  <c:v>57.923261806289986</c:v>
                </c:pt>
                <c:pt idx="12326">
                  <c:v>57.924535351197775</c:v>
                </c:pt>
                <c:pt idx="12327">
                  <c:v>57.92458027763854</c:v>
                </c:pt>
                <c:pt idx="12328">
                  <c:v>57.926639038155372</c:v>
                </c:pt>
                <c:pt idx="12329">
                  <c:v>57.926786858835122</c:v>
                </c:pt>
                <c:pt idx="12330">
                  <c:v>57.926843219292458</c:v>
                </c:pt>
                <c:pt idx="12331">
                  <c:v>57.928551021039532</c:v>
                </c:pt>
                <c:pt idx="12332">
                  <c:v>57.928743440527505</c:v>
                </c:pt>
                <c:pt idx="12333">
                  <c:v>57.930270028999288</c:v>
                </c:pt>
                <c:pt idx="12334">
                  <c:v>57.930722738269225</c:v>
                </c:pt>
                <c:pt idx="12335">
                  <c:v>57.931466233725494</c:v>
                </c:pt>
                <c:pt idx="12336">
                  <c:v>57.932088548956941</c:v>
                </c:pt>
                <c:pt idx="12337">
                  <c:v>57.932117089112936</c:v>
                </c:pt>
                <c:pt idx="12338">
                  <c:v>57.934992997684361</c:v>
                </c:pt>
                <c:pt idx="12339">
                  <c:v>57.935069532898993</c:v>
                </c:pt>
                <c:pt idx="12340">
                  <c:v>57.935105146083409</c:v>
                </c:pt>
                <c:pt idx="12341">
                  <c:v>57.936630203895064</c:v>
                </c:pt>
                <c:pt idx="12342">
                  <c:v>57.936843103472803</c:v>
                </c:pt>
                <c:pt idx="12343">
                  <c:v>57.936992251854136</c:v>
                </c:pt>
                <c:pt idx="12344">
                  <c:v>57.937250287175075</c:v>
                </c:pt>
                <c:pt idx="12345">
                  <c:v>57.937344835967615</c:v>
                </c:pt>
                <c:pt idx="12346">
                  <c:v>57.937510527472263</c:v>
                </c:pt>
                <c:pt idx="12347">
                  <c:v>57.937616347787113</c:v>
                </c:pt>
                <c:pt idx="12348">
                  <c:v>57.937633985750374</c:v>
                </c:pt>
                <c:pt idx="12349">
                  <c:v>57.939227513065788</c:v>
                </c:pt>
                <c:pt idx="12350">
                  <c:v>57.942241804682475</c:v>
                </c:pt>
                <c:pt idx="12351">
                  <c:v>57.942776683766667</c:v>
                </c:pt>
                <c:pt idx="12352">
                  <c:v>57.943117457234287</c:v>
                </c:pt>
                <c:pt idx="12353">
                  <c:v>57.94440496390817</c:v>
                </c:pt>
                <c:pt idx="12354">
                  <c:v>57.945301048306291</c:v>
                </c:pt>
                <c:pt idx="12355">
                  <c:v>57.945670439829087</c:v>
                </c:pt>
                <c:pt idx="12356">
                  <c:v>57.94597946108766</c:v>
                </c:pt>
                <c:pt idx="12357">
                  <c:v>57.947027573156845</c:v>
                </c:pt>
                <c:pt idx="12358">
                  <c:v>57.948716148990911</c:v>
                </c:pt>
                <c:pt idx="12359">
                  <c:v>57.949644366426575</c:v>
                </c:pt>
                <c:pt idx="12360">
                  <c:v>57.950633738803887</c:v>
                </c:pt>
                <c:pt idx="12361">
                  <c:v>57.951117628332028</c:v>
                </c:pt>
                <c:pt idx="12362">
                  <c:v>57.951145060527985</c:v>
                </c:pt>
                <c:pt idx="12363">
                  <c:v>57.952403379218936</c:v>
                </c:pt>
                <c:pt idx="12364">
                  <c:v>57.954165531219438</c:v>
                </c:pt>
                <c:pt idx="12365">
                  <c:v>57.956192205609291</c:v>
                </c:pt>
                <c:pt idx="12366">
                  <c:v>57.957282308842579</c:v>
                </c:pt>
                <c:pt idx="12367">
                  <c:v>57.958303615829216</c:v>
                </c:pt>
                <c:pt idx="12368">
                  <c:v>57.958570814159543</c:v>
                </c:pt>
                <c:pt idx="12369">
                  <c:v>57.95928516489171</c:v>
                </c:pt>
                <c:pt idx="12370">
                  <c:v>57.959431932217512</c:v>
                </c:pt>
                <c:pt idx="12371">
                  <c:v>57.960584521429844</c:v>
                </c:pt>
                <c:pt idx="12372">
                  <c:v>57.960608269747645</c:v>
                </c:pt>
                <c:pt idx="12373">
                  <c:v>57.961010076575093</c:v>
                </c:pt>
                <c:pt idx="12374">
                  <c:v>57.961215870151669</c:v>
                </c:pt>
                <c:pt idx="12375">
                  <c:v>57.964014184351939</c:v>
                </c:pt>
                <c:pt idx="12376">
                  <c:v>57.964237798853361</c:v>
                </c:pt>
                <c:pt idx="12377">
                  <c:v>57.964350750753937</c:v>
                </c:pt>
                <c:pt idx="12378">
                  <c:v>57.965229960538565</c:v>
                </c:pt>
                <c:pt idx="12379">
                  <c:v>57.965722115171992</c:v>
                </c:pt>
                <c:pt idx="12380">
                  <c:v>57.966279933844461</c:v>
                </c:pt>
                <c:pt idx="12381">
                  <c:v>57.966555196906171</c:v>
                </c:pt>
                <c:pt idx="12382">
                  <c:v>57.967149277518644</c:v>
                </c:pt>
                <c:pt idx="12383">
                  <c:v>57.968233258636658</c:v>
                </c:pt>
                <c:pt idx="12384">
                  <c:v>57.969263869823088</c:v>
                </c:pt>
                <c:pt idx="12385">
                  <c:v>57.970245365762899</c:v>
                </c:pt>
                <c:pt idx="12386">
                  <c:v>57.972166711258637</c:v>
                </c:pt>
                <c:pt idx="12387">
                  <c:v>57.975551483216641</c:v>
                </c:pt>
                <c:pt idx="12388">
                  <c:v>57.975723752644356</c:v>
                </c:pt>
                <c:pt idx="12389">
                  <c:v>57.977999112740804</c:v>
                </c:pt>
                <c:pt idx="12390">
                  <c:v>57.978711174422891</c:v>
                </c:pt>
                <c:pt idx="12391">
                  <c:v>57.979195011191486</c:v>
                </c:pt>
                <c:pt idx="12392">
                  <c:v>57.980241579212979</c:v>
                </c:pt>
                <c:pt idx="12393">
                  <c:v>57.9805740692981</c:v>
                </c:pt>
                <c:pt idx="12394">
                  <c:v>57.980811205261091</c:v>
                </c:pt>
                <c:pt idx="12395">
                  <c:v>57.981328625901192</c:v>
                </c:pt>
                <c:pt idx="12396">
                  <c:v>57.981654120210258</c:v>
                </c:pt>
                <c:pt idx="12397">
                  <c:v>57.982355983891154</c:v>
                </c:pt>
                <c:pt idx="12398">
                  <c:v>57.982484287512847</c:v>
                </c:pt>
                <c:pt idx="12399">
                  <c:v>57.982991118347783</c:v>
                </c:pt>
                <c:pt idx="12400">
                  <c:v>57.98358447750212</c:v>
                </c:pt>
                <c:pt idx="12401">
                  <c:v>57.983584588202675</c:v>
                </c:pt>
                <c:pt idx="12402">
                  <c:v>57.984718949987219</c:v>
                </c:pt>
                <c:pt idx="12403">
                  <c:v>57.985237663524721</c:v>
                </c:pt>
                <c:pt idx="12404">
                  <c:v>57.986618466145224</c:v>
                </c:pt>
                <c:pt idx="12405">
                  <c:v>57.98801500466319</c:v>
                </c:pt>
                <c:pt idx="12406">
                  <c:v>57.989241481040729</c:v>
                </c:pt>
                <c:pt idx="12407">
                  <c:v>57.989626737668246</c:v>
                </c:pt>
                <c:pt idx="12408">
                  <c:v>57.991043633712501</c:v>
                </c:pt>
                <c:pt idx="12409">
                  <c:v>57.992536889522086</c:v>
                </c:pt>
                <c:pt idx="12410">
                  <c:v>57.992650580363836</c:v>
                </c:pt>
                <c:pt idx="12411">
                  <c:v>57.992661562018455</c:v>
                </c:pt>
                <c:pt idx="12412">
                  <c:v>57.992796218395355</c:v>
                </c:pt>
                <c:pt idx="12413">
                  <c:v>57.99294477144025</c:v>
                </c:pt>
                <c:pt idx="12414">
                  <c:v>57.99349274760128</c:v>
                </c:pt>
                <c:pt idx="12415">
                  <c:v>57.994901332024746</c:v>
                </c:pt>
                <c:pt idx="12416">
                  <c:v>57.995294451135535</c:v>
                </c:pt>
                <c:pt idx="12417">
                  <c:v>57.99691058527786</c:v>
                </c:pt>
                <c:pt idx="12418">
                  <c:v>57.997005262888223</c:v>
                </c:pt>
                <c:pt idx="12419">
                  <c:v>57.997194537442134</c:v>
                </c:pt>
                <c:pt idx="12420">
                  <c:v>57.99781614536974</c:v>
                </c:pt>
                <c:pt idx="12421">
                  <c:v>58.001563286426411</c:v>
                </c:pt>
                <c:pt idx="12422">
                  <c:v>58.001580324004415</c:v>
                </c:pt>
                <c:pt idx="12423">
                  <c:v>58.001936571968969</c:v>
                </c:pt>
                <c:pt idx="12424">
                  <c:v>58.003592871960571</c:v>
                </c:pt>
                <c:pt idx="12425">
                  <c:v>58.004975388503055</c:v>
                </c:pt>
                <c:pt idx="12426">
                  <c:v>58.006711589527718</c:v>
                </c:pt>
                <c:pt idx="12427">
                  <c:v>58.007120239192837</c:v>
                </c:pt>
                <c:pt idx="12428">
                  <c:v>58.007581271848998</c:v>
                </c:pt>
                <c:pt idx="12429">
                  <c:v>58.008421414677663</c:v>
                </c:pt>
                <c:pt idx="12430">
                  <c:v>58.010576267036605</c:v>
                </c:pt>
                <c:pt idx="12431">
                  <c:v>58.011341475145244</c:v>
                </c:pt>
                <c:pt idx="12432">
                  <c:v>58.011484048704823</c:v>
                </c:pt>
                <c:pt idx="12433">
                  <c:v>58.011679274851382</c:v>
                </c:pt>
                <c:pt idx="12434">
                  <c:v>58.012214169015408</c:v>
                </c:pt>
                <c:pt idx="12435">
                  <c:v>58.013241177499751</c:v>
                </c:pt>
                <c:pt idx="12436">
                  <c:v>58.014186867312254</c:v>
                </c:pt>
                <c:pt idx="12437">
                  <c:v>58.01441386190762</c:v>
                </c:pt>
                <c:pt idx="12438">
                  <c:v>58.014678715513455</c:v>
                </c:pt>
                <c:pt idx="12439">
                  <c:v>58.016202566746095</c:v>
                </c:pt>
                <c:pt idx="12440">
                  <c:v>58.016213903810808</c:v>
                </c:pt>
                <c:pt idx="12441">
                  <c:v>58.016349531012558</c:v>
                </c:pt>
                <c:pt idx="12442">
                  <c:v>58.016473230724962</c:v>
                </c:pt>
                <c:pt idx="12443">
                  <c:v>58.01723846506556</c:v>
                </c:pt>
                <c:pt idx="12444">
                  <c:v>58.017289543548088</c:v>
                </c:pt>
                <c:pt idx="12445">
                  <c:v>58.017540145542668</c:v>
                </c:pt>
                <c:pt idx="12446">
                  <c:v>58.01814793666653</c:v>
                </c:pt>
                <c:pt idx="12447">
                  <c:v>58.01822571344119</c:v>
                </c:pt>
                <c:pt idx="12448">
                  <c:v>58.018297261744131</c:v>
                </c:pt>
                <c:pt idx="12449">
                  <c:v>58.018564657426595</c:v>
                </c:pt>
                <c:pt idx="12450">
                  <c:v>58.018582574666411</c:v>
                </c:pt>
                <c:pt idx="12451">
                  <c:v>58.018754727971789</c:v>
                </c:pt>
                <c:pt idx="12452">
                  <c:v>58.018968673416445</c:v>
                </c:pt>
                <c:pt idx="12453">
                  <c:v>58.019053090778719</c:v>
                </c:pt>
                <c:pt idx="12454">
                  <c:v>58.022202601137067</c:v>
                </c:pt>
                <c:pt idx="12455">
                  <c:v>58.02284180091894</c:v>
                </c:pt>
                <c:pt idx="12456">
                  <c:v>58.022967526510548</c:v>
                </c:pt>
                <c:pt idx="12457">
                  <c:v>58.023208135778916</c:v>
                </c:pt>
                <c:pt idx="12458">
                  <c:v>58.024338572667276</c:v>
                </c:pt>
                <c:pt idx="12459">
                  <c:v>58.026419691291814</c:v>
                </c:pt>
                <c:pt idx="12460">
                  <c:v>58.02711024096407</c:v>
                </c:pt>
                <c:pt idx="12461">
                  <c:v>58.02746599116626</c:v>
                </c:pt>
                <c:pt idx="12462">
                  <c:v>58.028013821277142</c:v>
                </c:pt>
                <c:pt idx="12463">
                  <c:v>58.028217815277571</c:v>
                </c:pt>
                <c:pt idx="12464">
                  <c:v>58.028571527455412</c:v>
                </c:pt>
                <c:pt idx="12465">
                  <c:v>58.02981091382722</c:v>
                </c:pt>
                <c:pt idx="12466">
                  <c:v>58.031076809126972</c:v>
                </c:pt>
                <c:pt idx="12467">
                  <c:v>58.031509438275002</c:v>
                </c:pt>
                <c:pt idx="12468">
                  <c:v>58.03180622567546</c:v>
                </c:pt>
                <c:pt idx="12469">
                  <c:v>58.036162370138754</c:v>
                </c:pt>
                <c:pt idx="12470">
                  <c:v>58.039041913241974</c:v>
                </c:pt>
                <c:pt idx="12471">
                  <c:v>58.040423532313497</c:v>
                </c:pt>
                <c:pt idx="12472">
                  <c:v>58.041410918216592</c:v>
                </c:pt>
                <c:pt idx="12473">
                  <c:v>58.042394498807546</c:v>
                </c:pt>
                <c:pt idx="12474">
                  <c:v>58.042810359742383</c:v>
                </c:pt>
                <c:pt idx="12475">
                  <c:v>58.04582649435244</c:v>
                </c:pt>
                <c:pt idx="12476">
                  <c:v>58.046859967655486</c:v>
                </c:pt>
                <c:pt idx="12477">
                  <c:v>58.048856326314514</c:v>
                </c:pt>
                <c:pt idx="12478">
                  <c:v>58.049173304779607</c:v>
                </c:pt>
                <c:pt idx="12479">
                  <c:v>58.049409274744896</c:v>
                </c:pt>
                <c:pt idx="12480">
                  <c:v>58.049617991189024</c:v>
                </c:pt>
                <c:pt idx="12481">
                  <c:v>58.051652171952234</c:v>
                </c:pt>
                <c:pt idx="12482">
                  <c:v>58.052238806140608</c:v>
                </c:pt>
                <c:pt idx="12483">
                  <c:v>58.052851956274473</c:v>
                </c:pt>
                <c:pt idx="12484">
                  <c:v>58.054223605236558</c:v>
                </c:pt>
                <c:pt idx="12485">
                  <c:v>58.057090003380949</c:v>
                </c:pt>
                <c:pt idx="12486">
                  <c:v>58.058622257017575</c:v>
                </c:pt>
                <c:pt idx="12487">
                  <c:v>58.058711845185186</c:v>
                </c:pt>
                <c:pt idx="12488">
                  <c:v>58.058775052170091</c:v>
                </c:pt>
                <c:pt idx="12489">
                  <c:v>58.059029482239779</c:v>
                </c:pt>
                <c:pt idx="12490">
                  <c:v>58.059171073652749</c:v>
                </c:pt>
                <c:pt idx="12491">
                  <c:v>58.059448156510641</c:v>
                </c:pt>
                <c:pt idx="12492">
                  <c:v>58.060031295069095</c:v>
                </c:pt>
                <c:pt idx="12493">
                  <c:v>58.06004882416655</c:v>
                </c:pt>
                <c:pt idx="12494">
                  <c:v>58.060376130089978</c:v>
                </c:pt>
                <c:pt idx="12495">
                  <c:v>58.060566099569698</c:v>
                </c:pt>
                <c:pt idx="12496">
                  <c:v>58.060889526615952</c:v>
                </c:pt>
                <c:pt idx="12497">
                  <c:v>58.062746942720878</c:v>
                </c:pt>
                <c:pt idx="12498">
                  <c:v>58.062783706665783</c:v>
                </c:pt>
                <c:pt idx="12499">
                  <c:v>58.064885999497349</c:v>
                </c:pt>
                <c:pt idx="12500">
                  <c:v>58.065208955443723</c:v>
                </c:pt>
                <c:pt idx="12501">
                  <c:v>58.065825617696561</c:v>
                </c:pt>
                <c:pt idx="12502">
                  <c:v>58.066291177835311</c:v>
                </c:pt>
                <c:pt idx="12503">
                  <c:v>58.066345051822474</c:v>
                </c:pt>
                <c:pt idx="12504">
                  <c:v>58.066621607526784</c:v>
                </c:pt>
                <c:pt idx="12505">
                  <c:v>58.068091691613184</c:v>
                </c:pt>
                <c:pt idx="12506">
                  <c:v>58.06949738589941</c:v>
                </c:pt>
                <c:pt idx="12507">
                  <c:v>58.070074887391904</c:v>
                </c:pt>
                <c:pt idx="12508">
                  <c:v>58.070828223746581</c:v>
                </c:pt>
                <c:pt idx="12509">
                  <c:v>58.070989792034545</c:v>
                </c:pt>
                <c:pt idx="12510">
                  <c:v>58.072266975264341</c:v>
                </c:pt>
                <c:pt idx="12511">
                  <c:v>58.072580738352016</c:v>
                </c:pt>
                <c:pt idx="12512">
                  <c:v>58.074658552400763</c:v>
                </c:pt>
                <c:pt idx="12513">
                  <c:v>58.074690619274818</c:v>
                </c:pt>
                <c:pt idx="12514">
                  <c:v>58.074711832297915</c:v>
                </c:pt>
                <c:pt idx="12515">
                  <c:v>58.074777663866008</c:v>
                </c:pt>
                <c:pt idx="12516">
                  <c:v>58.077321791122515</c:v>
                </c:pt>
                <c:pt idx="12517">
                  <c:v>58.078496637817729</c:v>
                </c:pt>
                <c:pt idx="12518">
                  <c:v>58.079196036126412</c:v>
                </c:pt>
                <c:pt idx="12519">
                  <c:v>58.079429574011222</c:v>
                </c:pt>
                <c:pt idx="12520">
                  <c:v>58.079731958763716</c:v>
                </c:pt>
                <c:pt idx="12521">
                  <c:v>58.080675924732461</c:v>
                </c:pt>
                <c:pt idx="12522">
                  <c:v>58.080699050949512</c:v>
                </c:pt>
                <c:pt idx="12523">
                  <c:v>58.080955826777583</c:v>
                </c:pt>
                <c:pt idx="12524">
                  <c:v>58.081955257094165</c:v>
                </c:pt>
                <c:pt idx="12525">
                  <c:v>58.082528655466191</c:v>
                </c:pt>
                <c:pt idx="12526">
                  <c:v>58.083122815518983</c:v>
                </c:pt>
                <c:pt idx="12527">
                  <c:v>58.083590443897862</c:v>
                </c:pt>
                <c:pt idx="12528">
                  <c:v>58.086127725576965</c:v>
                </c:pt>
                <c:pt idx="12529">
                  <c:v>58.086499519853369</c:v>
                </c:pt>
                <c:pt idx="12530">
                  <c:v>58.087544298573668</c:v>
                </c:pt>
                <c:pt idx="12531">
                  <c:v>58.0883755846912</c:v>
                </c:pt>
                <c:pt idx="12532">
                  <c:v>58.090487325160822</c:v>
                </c:pt>
                <c:pt idx="12533">
                  <c:v>58.09121726542206</c:v>
                </c:pt>
                <c:pt idx="12534">
                  <c:v>58.091260042803093</c:v>
                </c:pt>
                <c:pt idx="12535">
                  <c:v>58.091356695922926</c:v>
                </c:pt>
                <c:pt idx="12536">
                  <c:v>58.091505975827992</c:v>
                </c:pt>
                <c:pt idx="12537">
                  <c:v>58.091511255494886</c:v>
                </c:pt>
                <c:pt idx="12538">
                  <c:v>58.091608087165255</c:v>
                </c:pt>
                <c:pt idx="12539">
                  <c:v>58.092878360888037</c:v>
                </c:pt>
                <c:pt idx="12540">
                  <c:v>58.093483842651509</c:v>
                </c:pt>
                <c:pt idx="12541">
                  <c:v>58.095118067836154</c:v>
                </c:pt>
                <c:pt idx="12542">
                  <c:v>58.095256288356502</c:v>
                </c:pt>
                <c:pt idx="12543">
                  <c:v>58.096495997724915</c:v>
                </c:pt>
                <c:pt idx="12544">
                  <c:v>58.097185911142191</c:v>
                </c:pt>
                <c:pt idx="12545">
                  <c:v>58.097860879839544</c:v>
                </c:pt>
                <c:pt idx="12546">
                  <c:v>58.098150732109524</c:v>
                </c:pt>
                <c:pt idx="12547">
                  <c:v>58.098741209327656</c:v>
                </c:pt>
                <c:pt idx="12548">
                  <c:v>58.099706868406983</c:v>
                </c:pt>
                <c:pt idx="12549">
                  <c:v>58.099929939019979</c:v>
                </c:pt>
                <c:pt idx="12550">
                  <c:v>58.100479508231814</c:v>
                </c:pt>
                <c:pt idx="12551">
                  <c:v>58.101005496099674</c:v>
                </c:pt>
                <c:pt idx="12552">
                  <c:v>58.101328521909338</c:v>
                </c:pt>
                <c:pt idx="12553">
                  <c:v>58.101509551659184</c:v>
                </c:pt>
                <c:pt idx="12554">
                  <c:v>58.106843104221305</c:v>
                </c:pt>
                <c:pt idx="12555">
                  <c:v>58.107033173026409</c:v>
                </c:pt>
                <c:pt idx="12556">
                  <c:v>58.108051746444538</c:v>
                </c:pt>
                <c:pt idx="12557">
                  <c:v>58.108093373877637</c:v>
                </c:pt>
                <c:pt idx="12558">
                  <c:v>58.108870393112468</c:v>
                </c:pt>
                <c:pt idx="12559">
                  <c:v>58.109165108030652</c:v>
                </c:pt>
                <c:pt idx="12560">
                  <c:v>58.109888202685909</c:v>
                </c:pt>
                <c:pt idx="12561">
                  <c:v>58.109966560529045</c:v>
                </c:pt>
                <c:pt idx="12562">
                  <c:v>58.111101265364582</c:v>
                </c:pt>
                <c:pt idx="12563">
                  <c:v>58.112178950465221</c:v>
                </c:pt>
                <c:pt idx="12564">
                  <c:v>58.112309029043843</c:v>
                </c:pt>
                <c:pt idx="12565">
                  <c:v>58.113061957687634</c:v>
                </c:pt>
                <c:pt idx="12566">
                  <c:v>58.114614538076481</c:v>
                </c:pt>
                <c:pt idx="12567">
                  <c:v>58.115190818425503</c:v>
                </c:pt>
                <c:pt idx="12568">
                  <c:v>58.115241548085088</c:v>
                </c:pt>
                <c:pt idx="12569">
                  <c:v>58.115878675346053</c:v>
                </c:pt>
                <c:pt idx="12570">
                  <c:v>58.116769849224632</c:v>
                </c:pt>
                <c:pt idx="12571">
                  <c:v>58.11774843856</c:v>
                </c:pt>
                <c:pt idx="12572">
                  <c:v>58.117880723114453</c:v>
                </c:pt>
                <c:pt idx="12573">
                  <c:v>58.118077749759301</c:v>
                </c:pt>
                <c:pt idx="12574">
                  <c:v>58.118446618149576</c:v>
                </c:pt>
                <c:pt idx="12575">
                  <c:v>58.118520797253602</c:v>
                </c:pt>
                <c:pt idx="12576">
                  <c:v>58.12018806358806</c:v>
                </c:pt>
                <c:pt idx="12577">
                  <c:v>58.121087251231067</c:v>
                </c:pt>
                <c:pt idx="12578">
                  <c:v>58.121143781347833</c:v>
                </c:pt>
                <c:pt idx="12579">
                  <c:v>58.122517341689409</c:v>
                </c:pt>
                <c:pt idx="12580">
                  <c:v>58.123348796197398</c:v>
                </c:pt>
                <c:pt idx="12581">
                  <c:v>58.123942026611935</c:v>
                </c:pt>
                <c:pt idx="12582">
                  <c:v>58.124281368429607</c:v>
                </c:pt>
                <c:pt idx="12583">
                  <c:v>58.124548489124855</c:v>
                </c:pt>
                <c:pt idx="12584">
                  <c:v>58.124637025829017</c:v>
                </c:pt>
                <c:pt idx="12585">
                  <c:v>58.127366073906984</c:v>
                </c:pt>
                <c:pt idx="12586">
                  <c:v>58.12831614500935</c:v>
                </c:pt>
                <c:pt idx="12587">
                  <c:v>58.129640255342807</c:v>
                </c:pt>
                <c:pt idx="12588">
                  <c:v>58.12966924754403</c:v>
                </c:pt>
                <c:pt idx="12589">
                  <c:v>58.131013552971709</c:v>
                </c:pt>
                <c:pt idx="12590">
                  <c:v>58.131171195695899</c:v>
                </c:pt>
                <c:pt idx="12591">
                  <c:v>58.131465975422479</c:v>
                </c:pt>
                <c:pt idx="12592">
                  <c:v>58.131934482073689</c:v>
                </c:pt>
                <c:pt idx="12593">
                  <c:v>58.132398640565164</c:v>
                </c:pt>
                <c:pt idx="12594">
                  <c:v>58.133551896056701</c:v>
                </c:pt>
                <c:pt idx="12595">
                  <c:v>58.133640811036663</c:v>
                </c:pt>
                <c:pt idx="12596">
                  <c:v>58.133873849425989</c:v>
                </c:pt>
                <c:pt idx="12597">
                  <c:v>58.135834785702471</c:v>
                </c:pt>
                <c:pt idx="12598">
                  <c:v>58.136672930541259</c:v>
                </c:pt>
                <c:pt idx="12599">
                  <c:v>58.138351524305406</c:v>
                </c:pt>
                <c:pt idx="12600">
                  <c:v>58.139726161919512</c:v>
                </c:pt>
                <c:pt idx="12601">
                  <c:v>58.139834475750156</c:v>
                </c:pt>
                <c:pt idx="12602">
                  <c:v>58.13994324316208</c:v>
                </c:pt>
                <c:pt idx="12603">
                  <c:v>58.141296333559026</c:v>
                </c:pt>
                <c:pt idx="12604">
                  <c:v>58.143138673954979</c:v>
                </c:pt>
                <c:pt idx="12605">
                  <c:v>58.143656340313747</c:v>
                </c:pt>
                <c:pt idx="12606">
                  <c:v>58.146530763381456</c:v>
                </c:pt>
                <c:pt idx="12607">
                  <c:v>58.14766433032527</c:v>
                </c:pt>
                <c:pt idx="12608">
                  <c:v>58.14817528194299</c:v>
                </c:pt>
                <c:pt idx="12609">
                  <c:v>58.149409415754853</c:v>
                </c:pt>
                <c:pt idx="12610">
                  <c:v>58.150251629094129</c:v>
                </c:pt>
                <c:pt idx="12611">
                  <c:v>58.151018801322088</c:v>
                </c:pt>
                <c:pt idx="12612">
                  <c:v>58.151855246587807</c:v>
                </c:pt>
                <c:pt idx="12613">
                  <c:v>58.152382677460402</c:v>
                </c:pt>
                <c:pt idx="12614">
                  <c:v>58.152978532160517</c:v>
                </c:pt>
                <c:pt idx="12615">
                  <c:v>58.153121390199622</c:v>
                </c:pt>
                <c:pt idx="12616">
                  <c:v>58.153428902597817</c:v>
                </c:pt>
                <c:pt idx="12617">
                  <c:v>58.153968327649821</c:v>
                </c:pt>
                <c:pt idx="12618">
                  <c:v>58.155559215972609</c:v>
                </c:pt>
                <c:pt idx="12619">
                  <c:v>58.155882077290933</c:v>
                </c:pt>
                <c:pt idx="12620">
                  <c:v>58.156737768786428</c:v>
                </c:pt>
                <c:pt idx="12621">
                  <c:v>58.157989955122275</c:v>
                </c:pt>
                <c:pt idx="12622">
                  <c:v>58.158792093661361</c:v>
                </c:pt>
                <c:pt idx="12623">
                  <c:v>58.159847433330675</c:v>
                </c:pt>
                <c:pt idx="12624">
                  <c:v>58.162431842520732</c:v>
                </c:pt>
                <c:pt idx="12625">
                  <c:v>58.162861695993541</c:v>
                </c:pt>
                <c:pt idx="12626">
                  <c:v>58.16416603826729</c:v>
                </c:pt>
                <c:pt idx="12627">
                  <c:v>58.165006787397729</c:v>
                </c:pt>
                <c:pt idx="12628">
                  <c:v>58.166043828482699</c:v>
                </c:pt>
                <c:pt idx="12629">
                  <c:v>58.167867709247361</c:v>
                </c:pt>
                <c:pt idx="12630">
                  <c:v>58.169792153929933</c:v>
                </c:pt>
                <c:pt idx="12631">
                  <c:v>58.170768539943708</c:v>
                </c:pt>
                <c:pt idx="12632">
                  <c:v>58.17143588122584</c:v>
                </c:pt>
                <c:pt idx="12633">
                  <c:v>58.17177647460688</c:v>
                </c:pt>
                <c:pt idx="12634">
                  <c:v>58.173560480634009</c:v>
                </c:pt>
                <c:pt idx="12635">
                  <c:v>58.17366712632807</c:v>
                </c:pt>
                <c:pt idx="12636">
                  <c:v>58.17470406015277</c:v>
                </c:pt>
                <c:pt idx="12637">
                  <c:v>58.175002498337328</c:v>
                </c:pt>
                <c:pt idx="12638">
                  <c:v>58.175052533251261</c:v>
                </c:pt>
                <c:pt idx="12639">
                  <c:v>58.17595278265788</c:v>
                </c:pt>
                <c:pt idx="12640">
                  <c:v>58.178361763525771</c:v>
                </c:pt>
                <c:pt idx="12641">
                  <c:v>58.179322479716021</c:v>
                </c:pt>
                <c:pt idx="12642">
                  <c:v>58.180008704554361</c:v>
                </c:pt>
                <c:pt idx="12643">
                  <c:v>58.180890441638802</c:v>
                </c:pt>
                <c:pt idx="12644">
                  <c:v>58.181000998556613</c:v>
                </c:pt>
                <c:pt idx="12645">
                  <c:v>58.181032898453438</c:v>
                </c:pt>
                <c:pt idx="12646">
                  <c:v>58.181453197894108</c:v>
                </c:pt>
                <c:pt idx="12647">
                  <c:v>58.182516334752812</c:v>
                </c:pt>
                <c:pt idx="12648">
                  <c:v>58.182737612375199</c:v>
                </c:pt>
                <c:pt idx="12649">
                  <c:v>58.183318594927798</c:v>
                </c:pt>
                <c:pt idx="12650">
                  <c:v>58.18347887842895</c:v>
                </c:pt>
                <c:pt idx="12651">
                  <c:v>58.183496531066787</c:v>
                </c:pt>
                <c:pt idx="12652">
                  <c:v>58.184891203640397</c:v>
                </c:pt>
                <c:pt idx="12653">
                  <c:v>58.185390326141267</c:v>
                </c:pt>
                <c:pt idx="12654">
                  <c:v>58.187675128571826</c:v>
                </c:pt>
                <c:pt idx="12655">
                  <c:v>58.189816265090265</c:v>
                </c:pt>
                <c:pt idx="12656">
                  <c:v>58.190323987638138</c:v>
                </c:pt>
                <c:pt idx="12657">
                  <c:v>58.190571092639715</c:v>
                </c:pt>
                <c:pt idx="12658">
                  <c:v>58.190917788498929</c:v>
                </c:pt>
                <c:pt idx="12659">
                  <c:v>58.190954746577184</c:v>
                </c:pt>
                <c:pt idx="12660">
                  <c:v>58.191061776912321</c:v>
                </c:pt>
                <c:pt idx="12661">
                  <c:v>58.191317784810806</c:v>
                </c:pt>
                <c:pt idx="12662">
                  <c:v>58.192438174002241</c:v>
                </c:pt>
                <c:pt idx="12663">
                  <c:v>58.198169329998414</c:v>
                </c:pt>
                <c:pt idx="12664">
                  <c:v>58.198968368300747</c:v>
                </c:pt>
                <c:pt idx="12665">
                  <c:v>58.200378446243846</c:v>
                </c:pt>
                <c:pt idx="12666">
                  <c:v>58.201234752456294</c:v>
                </c:pt>
                <c:pt idx="12667">
                  <c:v>58.202038040336213</c:v>
                </c:pt>
                <c:pt idx="12668">
                  <c:v>58.202868197061193</c:v>
                </c:pt>
                <c:pt idx="12669">
                  <c:v>58.204809970173692</c:v>
                </c:pt>
                <c:pt idx="12670">
                  <c:v>58.204909973391018</c:v>
                </c:pt>
                <c:pt idx="12671">
                  <c:v>58.205260451407447</c:v>
                </c:pt>
                <c:pt idx="12672">
                  <c:v>58.205509267091728</c:v>
                </c:pt>
                <c:pt idx="12673">
                  <c:v>58.207461369097857</c:v>
                </c:pt>
                <c:pt idx="12674">
                  <c:v>58.20758869175895</c:v>
                </c:pt>
                <c:pt idx="12675">
                  <c:v>58.208245477381674</c:v>
                </c:pt>
                <c:pt idx="12676">
                  <c:v>58.208469092261723</c:v>
                </c:pt>
                <c:pt idx="12677">
                  <c:v>58.208704756343138</c:v>
                </c:pt>
                <c:pt idx="12678">
                  <c:v>58.210605046001078</c:v>
                </c:pt>
                <c:pt idx="12679">
                  <c:v>58.213688686521955</c:v>
                </c:pt>
                <c:pt idx="12680">
                  <c:v>58.214925627398706</c:v>
                </c:pt>
                <c:pt idx="12681">
                  <c:v>58.216457546143488</c:v>
                </c:pt>
                <c:pt idx="12682">
                  <c:v>58.216564247625385</c:v>
                </c:pt>
                <c:pt idx="12683">
                  <c:v>58.217184281492806</c:v>
                </c:pt>
                <c:pt idx="12684">
                  <c:v>58.217214201243038</c:v>
                </c:pt>
                <c:pt idx="12685">
                  <c:v>58.221265946497219</c:v>
                </c:pt>
                <c:pt idx="12686">
                  <c:v>58.222267559321601</c:v>
                </c:pt>
                <c:pt idx="12687">
                  <c:v>58.224565914249354</c:v>
                </c:pt>
                <c:pt idx="12688">
                  <c:v>58.22462417000547</c:v>
                </c:pt>
                <c:pt idx="12689">
                  <c:v>58.22488494504384</c:v>
                </c:pt>
                <c:pt idx="12690">
                  <c:v>58.225572016992956</c:v>
                </c:pt>
                <c:pt idx="12691">
                  <c:v>58.226826325982174</c:v>
                </c:pt>
                <c:pt idx="12692">
                  <c:v>58.228545621196453</c:v>
                </c:pt>
                <c:pt idx="12693">
                  <c:v>58.228988592670497</c:v>
                </c:pt>
                <c:pt idx="12694">
                  <c:v>58.230247194936275</c:v>
                </c:pt>
                <c:pt idx="12695">
                  <c:v>58.230278295127874</c:v>
                </c:pt>
                <c:pt idx="12696">
                  <c:v>58.234783918181421</c:v>
                </c:pt>
                <c:pt idx="12697">
                  <c:v>58.234804113507309</c:v>
                </c:pt>
                <c:pt idx="12698">
                  <c:v>58.235929719561383</c:v>
                </c:pt>
                <c:pt idx="12699">
                  <c:v>58.236511800756816</c:v>
                </c:pt>
                <c:pt idx="12700">
                  <c:v>58.236962370655135</c:v>
                </c:pt>
                <c:pt idx="12701">
                  <c:v>58.237874097319114</c:v>
                </c:pt>
                <c:pt idx="12702">
                  <c:v>58.239817386494856</c:v>
                </c:pt>
                <c:pt idx="12703">
                  <c:v>58.241823410481402</c:v>
                </c:pt>
                <c:pt idx="12704">
                  <c:v>58.241875956358271</c:v>
                </c:pt>
                <c:pt idx="12705">
                  <c:v>58.242349888088285</c:v>
                </c:pt>
                <c:pt idx="12706">
                  <c:v>58.242444258333677</c:v>
                </c:pt>
                <c:pt idx="12707">
                  <c:v>58.243278967711902</c:v>
                </c:pt>
                <c:pt idx="12708">
                  <c:v>58.2455063293257</c:v>
                </c:pt>
                <c:pt idx="12709">
                  <c:v>58.246027217447995</c:v>
                </c:pt>
                <c:pt idx="12710">
                  <c:v>58.24655661690867</c:v>
                </c:pt>
                <c:pt idx="12711">
                  <c:v>58.246949066273743</c:v>
                </c:pt>
                <c:pt idx="12712">
                  <c:v>58.247342076190591</c:v>
                </c:pt>
                <c:pt idx="12713">
                  <c:v>58.247871694315393</c:v>
                </c:pt>
                <c:pt idx="12714">
                  <c:v>58.24870120492939</c:v>
                </c:pt>
                <c:pt idx="12715">
                  <c:v>58.24930070255283</c:v>
                </c:pt>
                <c:pt idx="12716">
                  <c:v>58.250631704068411</c:v>
                </c:pt>
                <c:pt idx="12717">
                  <c:v>58.251678838682068</c:v>
                </c:pt>
                <c:pt idx="12718">
                  <c:v>58.251934157913155</c:v>
                </c:pt>
                <c:pt idx="12719">
                  <c:v>58.252137530773247</c:v>
                </c:pt>
                <c:pt idx="12720">
                  <c:v>58.256098909050692</c:v>
                </c:pt>
                <c:pt idx="12721">
                  <c:v>58.256687347145125</c:v>
                </c:pt>
                <c:pt idx="12722">
                  <c:v>58.259165836401479</c:v>
                </c:pt>
                <c:pt idx="12723">
                  <c:v>58.25967379607814</c:v>
                </c:pt>
                <c:pt idx="12724">
                  <c:v>58.260258350056681</c:v>
                </c:pt>
                <c:pt idx="12725">
                  <c:v>58.26060233466027</c:v>
                </c:pt>
                <c:pt idx="12726">
                  <c:v>58.260660980423815</c:v>
                </c:pt>
                <c:pt idx="12727">
                  <c:v>58.260985138022377</c:v>
                </c:pt>
                <c:pt idx="12728">
                  <c:v>58.263643220817976</c:v>
                </c:pt>
                <c:pt idx="12729">
                  <c:v>58.264226637574517</c:v>
                </c:pt>
                <c:pt idx="12730">
                  <c:v>58.264812845025176</c:v>
                </c:pt>
                <c:pt idx="12731">
                  <c:v>58.264976836697016</c:v>
                </c:pt>
                <c:pt idx="12732">
                  <c:v>58.265222943889185</c:v>
                </c:pt>
                <c:pt idx="12733">
                  <c:v>58.265695236898857</c:v>
                </c:pt>
                <c:pt idx="12734">
                  <c:v>58.266082323900768</c:v>
                </c:pt>
                <c:pt idx="12735">
                  <c:v>58.266669267258159</c:v>
                </c:pt>
                <c:pt idx="12736">
                  <c:v>58.26736327536657</c:v>
                </c:pt>
                <c:pt idx="12737">
                  <c:v>58.269041210790036</c:v>
                </c:pt>
                <c:pt idx="12738">
                  <c:v>58.269142879907434</c:v>
                </c:pt>
                <c:pt idx="12739">
                  <c:v>58.269331667932406</c:v>
                </c:pt>
                <c:pt idx="12740">
                  <c:v>58.269416647711878</c:v>
                </c:pt>
                <c:pt idx="12741">
                  <c:v>58.271738209021734</c:v>
                </c:pt>
                <c:pt idx="12742">
                  <c:v>58.27239593521557</c:v>
                </c:pt>
                <c:pt idx="12743">
                  <c:v>58.27271502761689</c:v>
                </c:pt>
                <c:pt idx="12744">
                  <c:v>58.272720999865896</c:v>
                </c:pt>
                <c:pt idx="12745">
                  <c:v>58.272919310137873</c:v>
                </c:pt>
                <c:pt idx="12746">
                  <c:v>58.275917353532869</c:v>
                </c:pt>
                <c:pt idx="12747">
                  <c:v>58.275966532153902</c:v>
                </c:pt>
                <c:pt idx="12748">
                  <c:v>58.276940453247022</c:v>
                </c:pt>
                <c:pt idx="12749">
                  <c:v>58.278127405400745</c:v>
                </c:pt>
                <c:pt idx="12750">
                  <c:v>58.278713339487958</c:v>
                </c:pt>
                <c:pt idx="12751">
                  <c:v>58.279443679212932</c:v>
                </c:pt>
                <c:pt idx="12752">
                  <c:v>58.281097647639001</c:v>
                </c:pt>
                <c:pt idx="12753">
                  <c:v>58.282903270385198</c:v>
                </c:pt>
                <c:pt idx="12754">
                  <c:v>58.28305420616158</c:v>
                </c:pt>
                <c:pt idx="12755">
                  <c:v>58.28338085532215</c:v>
                </c:pt>
                <c:pt idx="12756">
                  <c:v>58.283676743056361</c:v>
                </c:pt>
                <c:pt idx="12757">
                  <c:v>58.283975904200069</c:v>
                </c:pt>
                <c:pt idx="12758">
                  <c:v>58.284040033499338</c:v>
                </c:pt>
                <c:pt idx="12759">
                  <c:v>58.284131681722542</c:v>
                </c:pt>
                <c:pt idx="12760">
                  <c:v>58.286038714215088</c:v>
                </c:pt>
                <c:pt idx="12761">
                  <c:v>58.287003236945587</c:v>
                </c:pt>
                <c:pt idx="12762">
                  <c:v>58.287792227395961</c:v>
                </c:pt>
                <c:pt idx="12763">
                  <c:v>58.28876862595888</c:v>
                </c:pt>
                <c:pt idx="12764">
                  <c:v>58.28926260077408</c:v>
                </c:pt>
                <c:pt idx="12765">
                  <c:v>58.289266125782468</c:v>
                </c:pt>
                <c:pt idx="12766">
                  <c:v>58.290821730480836</c:v>
                </c:pt>
                <c:pt idx="12767">
                  <c:v>58.291605361706864</c:v>
                </c:pt>
                <c:pt idx="12768">
                  <c:v>58.291666339846131</c:v>
                </c:pt>
                <c:pt idx="12769">
                  <c:v>58.291859744017025</c:v>
                </c:pt>
                <c:pt idx="12770">
                  <c:v>58.294448595247211</c:v>
                </c:pt>
                <c:pt idx="12771">
                  <c:v>58.295557587532414</c:v>
                </c:pt>
                <c:pt idx="12772">
                  <c:v>58.297374946860593</c:v>
                </c:pt>
                <c:pt idx="12773">
                  <c:v>58.297668189066471</c:v>
                </c:pt>
                <c:pt idx="12774">
                  <c:v>58.299022151680582</c:v>
                </c:pt>
                <c:pt idx="12775">
                  <c:v>58.29911812288951</c:v>
                </c:pt>
                <c:pt idx="12776">
                  <c:v>58.300503460975328</c:v>
                </c:pt>
                <c:pt idx="12777">
                  <c:v>58.301298433937973</c:v>
                </c:pt>
                <c:pt idx="12778">
                  <c:v>58.301464177349608</c:v>
                </c:pt>
                <c:pt idx="12779">
                  <c:v>58.301978464985325</c:v>
                </c:pt>
                <c:pt idx="12780">
                  <c:v>58.303426329502614</c:v>
                </c:pt>
                <c:pt idx="12781">
                  <c:v>58.303633236751608</c:v>
                </c:pt>
                <c:pt idx="12782">
                  <c:v>58.304229470342079</c:v>
                </c:pt>
                <c:pt idx="12783">
                  <c:v>58.304425446019778</c:v>
                </c:pt>
                <c:pt idx="12784">
                  <c:v>58.306498741885491</c:v>
                </c:pt>
                <c:pt idx="12785">
                  <c:v>58.306551843538585</c:v>
                </c:pt>
                <c:pt idx="12786">
                  <c:v>58.306678917509998</c:v>
                </c:pt>
                <c:pt idx="12787">
                  <c:v>58.307345608196357</c:v>
                </c:pt>
                <c:pt idx="12788">
                  <c:v>58.309544090613024</c:v>
                </c:pt>
                <c:pt idx="12789">
                  <c:v>58.310682537554598</c:v>
                </c:pt>
                <c:pt idx="12790">
                  <c:v>58.310685964708583</c:v>
                </c:pt>
                <c:pt idx="12791">
                  <c:v>58.312125279505139</c:v>
                </c:pt>
                <c:pt idx="12792">
                  <c:v>58.313129416906648</c:v>
                </c:pt>
                <c:pt idx="12793">
                  <c:v>58.314240632965856</c:v>
                </c:pt>
                <c:pt idx="12794">
                  <c:v>58.3146121867345</c:v>
                </c:pt>
                <c:pt idx="12795">
                  <c:v>58.314704740859312</c:v>
                </c:pt>
                <c:pt idx="12796">
                  <c:v>58.319396982743477</c:v>
                </c:pt>
                <c:pt idx="12797">
                  <c:v>58.325228369450919</c:v>
                </c:pt>
                <c:pt idx="12798">
                  <c:v>58.326073917781351</c:v>
                </c:pt>
                <c:pt idx="12799">
                  <c:v>58.326086000385281</c:v>
                </c:pt>
                <c:pt idx="12800">
                  <c:v>58.327145518361739</c:v>
                </c:pt>
                <c:pt idx="12801">
                  <c:v>58.328010058985839</c:v>
                </c:pt>
                <c:pt idx="12802">
                  <c:v>58.333874918427988</c:v>
                </c:pt>
                <c:pt idx="12803">
                  <c:v>58.335533805682779</c:v>
                </c:pt>
                <c:pt idx="12804">
                  <c:v>58.336776234403615</c:v>
                </c:pt>
                <c:pt idx="12805">
                  <c:v>58.338275009062443</c:v>
                </c:pt>
                <c:pt idx="12806">
                  <c:v>58.340541275507242</c:v>
                </c:pt>
                <c:pt idx="12807">
                  <c:v>58.340583739292363</c:v>
                </c:pt>
                <c:pt idx="12808">
                  <c:v>58.340632886960236</c:v>
                </c:pt>
                <c:pt idx="12809">
                  <c:v>58.341102955988042</c:v>
                </c:pt>
                <c:pt idx="12810">
                  <c:v>58.341678097294619</c:v>
                </c:pt>
                <c:pt idx="12811">
                  <c:v>58.342490649659801</c:v>
                </c:pt>
                <c:pt idx="12812">
                  <c:v>58.344861913574057</c:v>
                </c:pt>
                <c:pt idx="12813">
                  <c:v>58.34555902927444</c:v>
                </c:pt>
                <c:pt idx="12814">
                  <c:v>58.34561901730499</c:v>
                </c:pt>
                <c:pt idx="12815">
                  <c:v>58.345990178773469</c:v>
                </c:pt>
                <c:pt idx="12816">
                  <c:v>58.346345351413369</c:v>
                </c:pt>
                <c:pt idx="12817">
                  <c:v>58.346478232634226</c:v>
                </c:pt>
                <c:pt idx="12818">
                  <c:v>58.349142686906887</c:v>
                </c:pt>
                <c:pt idx="12819">
                  <c:v>58.349536722775468</c:v>
                </c:pt>
                <c:pt idx="12820">
                  <c:v>58.350186176269389</c:v>
                </c:pt>
                <c:pt idx="12821">
                  <c:v>58.350457144706994</c:v>
                </c:pt>
                <c:pt idx="12822">
                  <c:v>58.350512377553599</c:v>
                </c:pt>
                <c:pt idx="12823">
                  <c:v>58.351255321101391</c:v>
                </c:pt>
                <c:pt idx="12824">
                  <c:v>58.353005999631876</c:v>
                </c:pt>
                <c:pt idx="12825">
                  <c:v>58.353051569956385</c:v>
                </c:pt>
                <c:pt idx="12826">
                  <c:v>58.353266985951151</c:v>
                </c:pt>
                <c:pt idx="12827">
                  <c:v>58.353782924569295</c:v>
                </c:pt>
                <c:pt idx="12828">
                  <c:v>58.355390149408272</c:v>
                </c:pt>
                <c:pt idx="12829">
                  <c:v>58.356652449687793</c:v>
                </c:pt>
                <c:pt idx="12830">
                  <c:v>58.359544295262971</c:v>
                </c:pt>
                <c:pt idx="12831">
                  <c:v>58.361646775092382</c:v>
                </c:pt>
                <c:pt idx="12832">
                  <c:v>58.364929719270819</c:v>
                </c:pt>
                <c:pt idx="12833">
                  <c:v>58.365358939789466</c:v>
                </c:pt>
                <c:pt idx="12834">
                  <c:v>58.36642298453949</c:v>
                </c:pt>
                <c:pt idx="12835">
                  <c:v>58.367858184891482</c:v>
                </c:pt>
                <c:pt idx="12836">
                  <c:v>58.368411346096941</c:v>
                </c:pt>
                <c:pt idx="12837">
                  <c:v>58.369917705496427</c:v>
                </c:pt>
                <c:pt idx="12838">
                  <c:v>58.370522798157211</c:v>
                </c:pt>
                <c:pt idx="12839">
                  <c:v>58.373257280037713</c:v>
                </c:pt>
                <c:pt idx="12840">
                  <c:v>58.373389049084857</c:v>
                </c:pt>
                <c:pt idx="12841">
                  <c:v>58.37441130593416</c:v>
                </c:pt>
                <c:pt idx="12842">
                  <c:v>58.374413828709322</c:v>
                </c:pt>
                <c:pt idx="12843">
                  <c:v>58.375686274539511</c:v>
                </c:pt>
                <c:pt idx="12844">
                  <c:v>58.376149519407669</c:v>
                </c:pt>
                <c:pt idx="12845">
                  <c:v>58.381454364040991</c:v>
                </c:pt>
                <c:pt idx="12846">
                  <c:v>58.383460277443547</c:v>
                </c:pt>
                <c:pt idx="12847">
                  <c:v>58.386195985652805</c:v>
                </c:pt>
                <c:pt idx="12848">
                  <c:v>58.387129801250552</c:v>
                </c:pt>
                <c:pt idx="12849">
                  <c:v>58.387239058483075</c:v>
                </c:pt>
                <c:pt idx="12850">
                  <c:v>58.387766230848129</c:v>
                </c:pt>
                <c:pt idx="12851">
                  <c:v>58.38776867105517</c:v>
                </c:pt>
                <c:pt idx="12852">
                  <c:v>58.388529356182431</c:v>
                </c:pt>
                <c:pt idx="12853">
                  <c:v>58.389334569972171</c:v>
                </c:pt>
                <c:pt idx="12854">
                  <c:v>58.390084968186109</c:v>
                </c:pt>
                <c:pt idx="12855">
                  <c:v>58.390295374276008</c:v>
                </c:pt>
                <c:pt idx="12856">
                  <c:v>58.390391179663013</c:v>
                </c:pt>
                <c:pt idx="12857">
                  <c:v>58.391377117758168</c:v>
                </c:pt>
                <c:pt idx="12858">
                  <c:v>58.392110486427974</c:v>
                </c:pt>
                <c:pt idx="12859">
                  <c:v>58.392508154834054</c:v>
                </c:pt>
                <c:pt idx="12860">
                  <c:v>58.392668721359669</c:v>
                </c:pt>
                <c:pt idx="12861">
                  <c:v>58.392919533750401</c:v>
                </c:pt>
                <c:pt idx="12862">
                  <c:v>58.394456229198767</c:v>
                </c:pt>
                <c:pt idx="12863">
                  <c:v>58.395160649770297</c:v>
                </c:pt>
                <c:pt idx="12864">
                  <c:v>58.395476689745671</c:v>
                </c:pt>
                <c:pt idx="12865">
                  <c:v>58.396028595159969</c:v>
                </c:pt>
                <c:pt idx="12866">
                  <c:v>58.39724105390659</c:v>
                </c:pt>
                <c:pt idx="12867">
                  <c:v>58.397259501224411</c:v>
                </c:pt>
                <c:pt idx="12868">
                  <c:v>58.397742091492653</c:v>
                </c:pt>
                <c:pt idx="12869">
                  <c:v>58.398443260899214</c:v>
                </c:pt>
                <c:pt idx="12870">
                  <c:v>58.399113646688356</c:v>
                </c:pt>
                <c:pt idx="12871">
                  <c:v>58.399566617461893</c:v>
                </c:pt>
                <c:pt idx="12872">
                  <c:v>58.402052608186494</c:v>
                </c:pt>
                <c:pt idx="12873">
                  <c:v>58.405836138892326</c:v>
                </c:pt>
                <c:pt idx="12874">
                  <c:v>58.406500797186247</c:v>
                </c:pt>
                <c:pt idx="12875">
                  <c:v>58.407886187561964</c:v>
                </c:pt>
                <c:pt idx="12876">
                  <c:v>58.408620023633375</c:v>
                </c:pt>
                <c:pt idx="12877">
                  <c:v>58.409245534475261</c:v>
                </c:pt>
                <c:pt idx="12878">
                  <c:v>58.409373314692679</c:v>
                </c:pt>
                <c:pt idx="12879">
                  <c:v>58.409463283501793</c:v>
                </c:pt>
                <c:pt idx="12880">
                  <c:v>58.409700372899025</c:v>
                </c:pt>
                <c:pt idx="12881">
                  <c:v>58.40974127818636</c:v>
                </c:pt>
                <c:pt idx="12882">
                  <c:v>58.410249440200708</c:v>
                </c:pt>
                <c:pt idx="12883">
                  <c:v>58.414192086079851</c:v>
                </c:pt>
                <c:pt idx="12884">
                  <c:v>58.41423931576621</c:v>
                </c:pt>
                <c:pt idx="12885">
                  <c:v>58.4172217650082</c:v>
                </c:pt>
                <c:pt idx="12886">
                  <c:v>58.417323466485279</c:v>
                </c:pt>
                <c:pt idx="12887">
                  <c:v>58.417745685502624</c:v>
                </c:pt>
                <c:pt idx="12888">
                  <c:v>58.419111032562846</c:v>
                </c:pt>
                <c:pt idx="12889">
                  <c:v>58.419153064461618</c:v>
                </c:pt>
                <c:pt idx="12890">
                  <c:v>58.419571766503239</c:v>
                </c:pt>
                <c:pt idx="12891">
                  <c:v>58.421309959453197</c:v>
                </c:pt>
                <c:pt idx="12892">
                  <c:v>58.422009134713534</c:v>
                </c:pt>
                <c:pt idx="12893">
                  <c:v>58.422616253380852</c:v>
                </c:pt>
                <c:pt idx="12894">
                  <c:v>58.423272283234027</c:v>
                </c:pt>
                <c:pt idx="12895">
                  <c:v>58.423640627685927</c:v>
                </c:pt>
                <c:pt idx="12896">
                  <c:v>58.424419948150479</c:v>
                </c:pt>
                <c:pt idx="12897">
                  <c:v>58.425187838211293</c:v>
                </c:pt>
                <c:pt idx="12898">
                  <c:v>58.425271873064553</c:v>
                </c:pt>
                <c:pt idx="12899">
                  <c:v>58.425573851173112</c:v>
                </c:pt>
                <c:pt idx="12900">
                  <c:v>58.427644191791799</c:v>
                </c:pt>
                <c:pt idx="12901">
                  <c:v>58.429421267511024</c:v>
                </c:pt>
                <c:pt idx="12902">
                  <c:v>58.429718171213423</c:v>
                </c:pt>
                <c:pt idx="12903">
                  <c:v>58.430347814568833</c:v>
                </c:pt>
                <c:pt idx="12904">
                  <c:v>58.43044896042521</c:v>
                </c:pt>
                <c:pt idx="12905">
                  <c:v>58.430588459832791</c:v>
                </c:pt>
                <c:pt idx="12906">
                  <c:v>58.431081811253001</c:v>
                </c:pt>
                <c:pt idx="12907">
                  <c:v>58.437164859220303</c:v>
                </c:pt>
                <c:pt idx="12908">
                  <c:v>58.43776467195368</c:v>
                </c:pt>
                <c:pt idx="12909">
                  <c:v>58.438279512511144</c:v>
                </c:pt>
                <c:pt idx="12910">
                  <c:v>58.439477066330056</c:v>
                </c:pt>
                <c:pt idx="12911">
                  <c:v>58.440632459425828</c:v>
                </c:pt>
                <c:pt idx="12912">
                  <c:v>58.44066167177774</c:v>
                </c:pt>
                <c:pt idx="12913">
                  <c:v>58.440947244307814</c:v>
                </c:pt>
                <c:pt idx="12914">
                  <c:v>58.441229037748684</c:v>
                </c:pt>
                <c:pt idx="12915">
                  <c:v>58.441728011796691</c:v>
                </c:pt>
                <c:pt idx="12916">
                  <c:v>58.441971288456706</c:v>
                </c:pt>
                <c:pt idx="12917">
                  <c:v>58.444939489647346</c:v>
                </c:pt>
                <c:pt idx="12918">
                  <c:v>58.445341528790784</c:v>
                </c:pt>
                <c:pt idx="12919">
                  <c:v>58.446483126991772</c:v>
                </c:pt>
                <c:pt idx="12920">
                  <c:v>58.446866804478077</c:v>
                </c:pt>
                <c:pt idx="12921">
                  <c:v>58.447213591738056</c:v>
                </c:pt>
                <c:pt idx="12922">
                  <c:v>58.447739823790457</c:v>
                </c:pt>
                <c:pt idx="12923">
                  <c:v>58.451216764225322</c:v>
                </c:pt>
                <c:pt idx="12924">
                  <c:v>58.451297682679851</c:v>
                </c:pt>
                <c:pt idx="12925">
                  <c:v>58.451545879114562</c:v>
                </c:pt>
                <c:pt idx="12926">
                  <c:v>58.454818882183773</c:v>
                </c:pt>
                <c:pt idx="12927">
                  <c:v>58.456063528748857</c:v>
                </c:pt>
                <c:pt idx="12928">
                  <c:v>58.45688083341296</c:v>
                </c:pt>
                <c:pt idx="12929">
                  <c:v>58.457110696978383</c:v>
                </c:pt>
                <c:pt idx="12930">
                  <c:v>58.458169534057163</c:v>
                </c:pt>
                <c:pt idx="12931">
                  <c:v>58.458171793544146</c:v>
                </c:pt>
                <c:pt idx="12932">
                  <c:v>58.458463601593756</c:v>
                </c:pt>
                <c:pt idx="12933">
                  <c:v>58.458702167675845</c:v>
                </c:pt>
                <c:pt idx="12934">
                  <c:v>58.45909815628859</c:v>
                </c:pt>
                <c:pt idx="12935">
                  <c:v>58.459342917824202</c:v>
                </c:pt>
                <c:pt idx="12936">
                  <c:v>58.459552203411342</c:v>
                </c:pt>
                <c:pt idx="12937">
                  <c:v>58.460328595338638</c:v>
                </c:pt>
                <c:pt idx="12938">
                  <c:v>58.461179753346514</c:v>
                </c:pt>
                <c:pt idx="12939">
                  <c:v>58.461860289203599</c:v>
                </c:pt>
                <c:pt idx="12940">
                  <c:v>58.462524301917583</c:v>
                </c:pt>
                <c:pt idx="12941">
                  <c:v>58.46318420230552</c:v>
                </c:pt>
                <c:pt idx="12942">
                  <c:v>58.463512224097691</c:v>
                </c:pt>
                <c:pt idx="12943">
                  <c:v>58.464645337159034</c:v>
                </c:pt>
                <c:pt idx="12944">
                  <c:v>58.46503672465235</c:v>
                </c:pt>
                <c:pt idx="12945">
                  <c:v>58.46719678282814</c:v>
                </c:pt>
                <c:pt idx="12946">
                  <c:v>58.468325989644725</c:v>
                </c:pt>
                <c:pt idx="12947">
                  <c:v>58.468775855661818</c:v>
                </c:pt>
                <c:pt idx="12948">
                  <c:v>58.469319778740186</c:v>
                </c:pt>
                <c:pt idx="12949">
                  <c:v>58.469972800978105</c:v>
                </c:pt>
                <c:pt idx="12950">
                  <c:v>58.474085443275698</c:v>
                </c:pt>
                <c:pt idx="12951">
                  <c:v>58.474905650363553</c:v>
                </c:pt>
                <c:pt idx="12952">
                  <c:v>58.475801315822004</c:v>
                </c:pt>
                <c:pt idx="12953">
                  <c:v>58.476853163014617</c:v>
                </c:pt>
                <c:pt idx="12954">
                  <c:v>58.477117533229091</c:v>
                </c:pt>
                <c:pt idx="12955">
                  <c:v>58.47725975349644</c:v>
                </c:pt>
                <c:pt idx="12956">
                  <c:v>58.479760433286366</c:v>
                </c:pt>
                <c:pt idx="12957">
                  <c:v>58.480166467829264</c:v>
                </c:pt>
                <c:pt idx="12958">
                  <c:v>58.48216654914166</c:v>
                </c:pt>
                <c:pt idx="12959">
                  <c:v>58.48337877854965</c:v>
                </c:pt>
                <c:pt idx="12960">
                  <c:v>58.484771381265681</c:v>
                </c:pt>
                <c:pt idx="12961">
                  <c:v>58.485210604500068</c:v>
                </c:pt>
                <c:pt idx="12962">
                  <c:v>58.486903710368537</c:v>
                </c:pt>
                <c:pt idx="12963">
                  <c:v>58.487402389662392</c:v>
                </c:pt>
                <c:pt idx="12964">
                  <c:v>58.487564131380381</c:v>
                </c:pt>
                <c:pt idx="12965">
                  <c:v>58.487694735617971</c:v>
                </c:pt>
                <c:pt idx="12966">
                  <c:v>58.487709340820786</c:v>
                </c:pt>
                <c:pt idx="12967">
                  <c:v>58.489827213227706</c:v>
                </c:pt>
                <c:pt idx="12968">
                  <c:v>58.490593873401536</c:v>
                </c:pt>
                <c:pt idx="12969">
                  <c:v>58.491929933069123</c:v>
                </c:pt>
                <c:pt idx="12970">
                  <c:v>58.494226394790708</c:v>
                </c:pt>
                <c:pt idx="12971">
                  <c:v>58.4943200791826</c:v>
                </c:pt>
                <c:pt idx="12972">
                  <c:v>58.494423252533458</c:v>
                </c:pt>
                <c:pt idx="12973">
                  <c:v>58.494922031632179</c:v>
                </c:pt>
                <c:pt idx="12974">
                  <c:v>58.497866415497832</c:v>
                </c:pt>
                <c:pt idx="12975">
                  <c:v>58.498060725523501</c:v>
                </c:pt>
                <c:pt idx="12976">
                  <c:v>58.499315413049537</c:v>
                </c:pt>
                <c:pt idx="12977">
                  <c:v>58.500041948335884</c:v>
                </c:pt>
                <c:pt idx="12978">
                  <c:v>58.501998651330112</c:v>
                </c:pt>
                <c:pt idx="12979">
                  <c:v>58.502516159860853</c:v>
                </c:pt>
                <c:pt idx="12980">
                  <c:v>58.503570445516701</c:v>
                </c:pt>
                <c:pt idx="12981">
                  <c:v>58.50557211200563</c:v>
                </c:pt>
                <c:pt idx="12982">
                  <c:v>58.505849746213727</c:v>
                </c:pt>
                <c:pt idx="12983">
                  <c:v>58.5083877707875</c:v>
                </c:pt>
                <c:pt idx="12984">
                  <c:v>58.508849308033753</c:v>
                </c:pt>
                <c:pt idx="12985">
                  <c:v>58.509470244838091</c:v>
                </c:pt>
                <c:pt idx="12986">
                  <c:v>58.512495959392915</c:v>
                </c:pt>
                <c:pt idx="12987">
                  <c:v>58.514635109770666</c:v>
                </c:pt>
                <c:pt idx="12988">
                  <c:v>58.515378327447515</c:v>
                </c:pt>
                <c:pt idx="12989">
                  <c:v>58.516663042589229</c:v>
                </c:pt>
                <c:pt idx="12990">
                  <c:v>58.516734038610274</c:v>
                </c:pt>
                <c:pt idx="12991">
                  <c:v>58.51696264674402</c:v>
                </c:pt>
                <c:pt idx="12992">
                  <c:v>58.517334920142517</c:v>
                </c:pt>
                <c:pt idx="12993">
                  <c:v>58.518602020665021</c:v>
                </c:pt>
                <c:pt idx="12994">
                  <c:v>58.518803400468101</c:v>
                </c:pt>
                <c:pt idx="12995">
                  <c:v>58.518839906856542</c:v>
                </c:pt>
                <c:pt idx="12996">
                  <c:v>58.52040888696601</c:v>
                </c:pt>
                <c:pt idx="12997">
                  <c:v>58.520889135158953</c:v>
                </c:pt>
                <c:pt idx="12998">
                  <c:v>58.521260932280143</c:v>
                </c:pt>
                <c:pt idx="12999">
                  <c:v>58.522475811273551</c:v>
                </c:pt>
                <c:pt idx="13000">
                  <c:v>58.523881385702367</c:v>
                </c:pt>
                <c:pt idx="13001">
                  <c:v>58.52459834505752</c:v>
                </c:pt>
                <c:pt idx="13002">
                  <c:v>58.524915733738624</c:v>
                </c:pt>
                <c:pt idx="13003">
                  <c:v>58.5275317675991</c:v>
                </c:pt>
                <c:pt idx="13004">
                  <c:v>58.528981883923613</c:v>
                </c:pt>
                <c:pt idx="13005">
                  <c:v>58.530486063456848</c:v>
                </c:pt>
                <c:pt idx="13006">
                  <c:v>58.531395502316656</c:v>
                </c:pt>
                <c:pt idx="13007">
                  <c:v>58.531733666484541</c:v>
                </c:pt>
                <c:pt idx="13008">
                  <c:v>58.532160306133378</c:v>
                </c:pt>
                <c:pt idx="13009">
                  <c:v>58.533406655706386</c:v>
                </c:pt>
                <c:pt idx="13010">
                  <c:v>58.535564652306917</c:v>
                </c:pt>
                <c:pt idx="13011">
                  <c:v>58.537083753863996</c:v>
                </c:pt>
                <c:pt idx="13012">
                  <c:v>58.538304181151304</c:v>
                </c:pt>
                <c:pt idx="13013">
                  <c:v>58.53974421633982</c:v>
                </c:pt>
                <c:pt idx="13014">
                  <c:v>58.540657393209344</c:v>
                </c:pt>
                <c:pt idx="13015">
                  <c:v>58.540971065943133</c:v>
                </c:pt>
                <c:pt idx="13016">
                  <c:v>58.54144234546154</c:v>
                </c:pt>
                <c:pt idx="13017">
                  <c:v>58.542229137528082</c:v>
                </c:pt>
                <c:pt idx="13018">
                  <c:v>58.542999086233294</c:v>
                </c:pt>
                <c:pt idx="13019">
                  <c:v>58.543883802656545</c:v>
                </c:pt>
                <c:pt idx="13020">
                  <c:v>58.546742258069223</c:v>
                </c:pt>
                <c:pt idx="13021">
                  <c:v>58.54687306862423</c:v>
                </c:pt>
                <c:pt idx="13022">
                  <c:v>58.547111563256188</c:v>
                </c:pt>
                <c:pt idx="13023">
                  <c:v>58.547664067286263</c:v>
                </c:pt>
                <c:pt idx="13024">
                  <c:v>58.548265959851527</c:v>
                </c:pt>
                <c:pt idx="13025">
                  <c:v>58.550210563634508</c:v>
                </c:pt>
                <c:pt idx="13026">
                  <c:v>58.550522864694436</c:v>
                </c:pt>
                <c:pt idx="13027">
                  <c:v>58.551341307105375</c:v>
                </c:pt>
                <c:pt idx="13028">
                  <c:v>58.551616877355947</c:v>
                </c:pt>
                <c:pt idx="13029">
                  <c:v>58.552455464229716</c:v>
                </c:pt>
                <c:pt idx="13030">
                  <c:v>58.552921928239904</c:v>
                </c:pt>
                <c:pt idx="13031">
                  <c:v>58.558037814147426</c:v>
                </c:pt>
                <c:pt idx="13032">
                  <c:v>58.558142155735304</c:v>
                </c:pt>
                <c:pt idx="13033">
                  <c:v>58.558465250093377</c:v>
                </c:pt>
                <c:pt idx="13034">
                  <c:v>58.56341740628789</c:v>
                </c:pt>
                <c:pt idx="13035">
                  <c:v>58.56450659970848</c:v>
                </c:pt>
                <c:pt idx="13036">
                  <c:v>58.564797349541358</c:v>
                </c:pt>
                <c:pt idx="13037">
                  <c:v>58.568569583113394</c:v>
                </c:pt>
                <c:pt idx="13038">
                  <c:v>58.569198055944597</c:v>
                </c:pt>
                <c:pt idx="13039">
                  <c:v>58.570722562846555</c:v>
                </c:pt>
                <c:pt idx="13040">
                  <c:v>58.571218973583711</c:v>
                </c:pt>
                <c:pt idx="13041">
                  <c:v>58.571378960995176</c:v>
                </c:pt>
                <c:pt idx="13042">
                  <c:v>58.571570037380233</c:v>
                </c:pt>
                <c:pt idx="13043">
                  <c:v>58.572197603407425</c:v>
                </c:pt>
                <c:pt idx="13044">
                  <c:v>58.572710588037523</c:v>
                </c:pt>
                <c:pt idx="13045">
                  <c:v>58.573146962575215</c:v>
                </c:pt>
                <c:pt idx="13046">
                  <c:v>58.573317244485153</c:v>
                </c:pt>
                <c:pt idx="13047">
                  <c:v>58.573527139016576</c:v>
                </c:pt>
                <c:pt idx="13048">
                  <c:v>58.576527053543607</c:v>
                </c:pt>
                <c:pt idx="13049">
                  <c:v>58.577820571862489</c:v>
                </c:pt>
                <c:pt idx="13050">
                  <c:v>58.578882584370298</c:v>
                </c:pt>
                <c:pt idx="13051">
                  <c:v>58.579484619752215</c:v>
                </c:pt>
                <c:pt idx="13052">
                  <c:v>58.579487416021735</c:v>
                </c:pt>
                <c:pt idx="13053">
                  <c:v>58.580262982373817</c:v>
                </c:pt>
                <c:pt idx="13054">
                  <c:v>58.580879367790061</c:v>
                </c:pt>
                <c:pt idx="13055">
                  <c:v>58.582134028229049</c:v>
                </c:pt>
                <c:pt idx="13056">
                  <c:v>58.582134562092016</c:v>
                </c:pt>
                <c:pt idx="13057">
                  <c:v>58.583363997161172</c:v>
                </c:pt>
                <c:pt idx="13058">
                  <c:v>58.583620653328431</c:v>
                </c:pt>
                <c:pt idx="13059">
                  <c:v>58.586796848168987</c:v>
                </c:pt>
                <c:pt idx="13060">
                  <c:v>58.588188969189687</c:v>
                </c:pt>
                <c:pt idx="13061">
                  <c:v>58.589236198223603</c:v>
                </c:pt>
                <c:pt idx="13062">
                  <c:v>58.589279675934769</c:v>
                </c:pt>
                <c:pt idx="13063">
                  <c:v>58.589956339097306</c:v>
                </c:pt>
                <c:pt idx="13064">
                  <c:v>58.590051101784013</c:v>
                </c:pt>
                <c:pt idx="13065">
                  <c:v>58.591629575354425</c:v>
                </c:pt>
                <c:pt idx="13066">
                  <c:v>58.592593961794996</c:v>
                </c:pt>
                <c:pt idx="13067">
                  <c:v>58.593482601464991</c:v>
                </c:pt>
                <c:pt idx="13068">
                  <c:v>58.593573023594999</c:v>
                </c:pt>
                <c:pt idx="13069">
                  <c:v>58.594448943281982</c:v>
                </c:pt>
                <c:pt idx="13070">
                  <c:v>58.594977278881323</c:v>
                </c:pt>
                <c:pt idx="13071">
                  <c:v>58.59504415634467</c:v>
                </c:pt>
                <c:pt idx="13072">
                  <c:v>58.595049476064027</c:v>
                </c:pt>
                <c:pt idx="13073">
                  <c:v>58.59582230106254</c:v>
                </c:pt>
                <c:pt idx="13074">
                  <c:v>58.597877225168844</c:v>
                </c:pt>
                <c:pt idx="13075">
                  <c:v>58.598300897425226</c:v>
                </c:pt>
                <c:pt idx="13076">
                  <c:v>58.599594286829117</c:v>
                </c:pt>
                <c:pt idx="13077">
                  <c:v>58.59964037872605</c:v>
                </c:pt>
                <c:pt idx="13078">
                  <c:v>58.600554812152915</c:v>
                </c:pt>
                <c:pt idx="13079">
                  <c:v>58.601991486592752</c:v>
                </c:pt>
                <c:pt idx="13080">
                  <c:v>58.602600231888871</c:v>
                </c:pt>
                <c:pt idx="13081">
                  <c:v>58.603385326117568</c:v>
                </c:pt>
                <c:pt idx="13082">
                  <c:v>58.604916033082411</c:v>
                </c:pt>
                <c:pt idx="13083">
                  <c:v>58.607400483500584</c:v>
                </c:pt>
                <c:pt idx="13084">
                  <c:v>58.607989801782914</c:v>
                </c:pt>
                <c:pt idx="13085">
                  <c:v>58.610252774821014</c:v>
                </c:pt>
                <c:pt idx="13086">
                  <c:v>58.611582286409408</c:v>
                </c:pt>
                <c:pt idx="13087">
                  <c:v>58.612102165952784</c:v>
                </c:pt>
                <c:pt idx="13088">
                  <c:v>58.615103563726464</c:v>
                </c:pt>
                <c:pt idx="13089">
                  <c:v>58.615314329496528</c:v>
                </c:pt>
                <c:pt idx="13090">
                  <c:v>58.616081447109735</c:v>
                </c:pt>
                <c:pt idx="13091">
                  <c:v>58.618794100876464</c:v>
                </c:pt>
                <c:pt idx="13092">
                  <c:v>58.619025853949331</c:v>
                </c:pt>
                <c:pt idx="13093">
                  <c:v>58.620719175700344</c:v>
                </c:pt>
                <c:pt idx="13094">
                  <c:v>58.626644332346146</c:v>
                </c:pt>
                <c:pt idx="13095">
                  <c:v>58.627096260462025</c:v>
                </c:pt>
                <c:pt idx="13096">
                  <c:v>58.627165035964417</c:v>
                </c:pt>
                <c:pt idx="13097">
                  <c:v>58.62908264484296</c:v>
                </c:pt>
                <c:pt idx="13098">
                  <c:v>58.633306523048553</c:v>
                </c:pt>
                <c:pt idx="13099">
                  <c:v>58.635404304819147</c:v>
                </c:pt>
                <c:pt idx="13100">
                  <c:v>58.638252637265055</c:v>
                </c:pt>
                <c:pt idx="13101">
                  <c:v>58.638891966336566</c:v>
                </c:pt>
                <c:pt idx="13102">
                  <c:v>58.638978295151276</c:v>
                </c:pt>
                <c:pt idx="13103">
                  <c:v>58.639156608118832</c:v>
                </c:pt>
                <c:pt idx="13104">
                  <c:v>58.644267162562166</c:v>
                </c:pt>
                <c:pt idx="13105">
                  <c:v>58.645221888089388</c:v>
                </c:pt>
                <c:pt idx="13106">
                  <c:v>58.645932211587578</c:v>
                </c:pt>
                <c:pt idx="13107">
                  <c:v>58.646095665461445</c:v>
                </c:pt>
                <c:pt idx="13108">
                  <c:v>58.646713153365823</c:v>
                </c:pt>
                <c:pt idx="13109">
                  <c:v>58.64946222303881</c:v>
                </c:pt>
                <c:pt idx="13110">
                  <c:v>58.649760510991044</c:v>
                </c:pt>
                <c:pt idx="13111">
                  <c:v>58.650177841762108</c:v>
                </c:pt>
                <c:pt idx="13112">
                  <c:v>58.650221485883343</c:v>
                </c:pt>
                <c:pt idx="13113">
                  <c:v>58.650659759653685</c:v>
                </c:pt>
                <c:pt idx="13114">
                  <c:v>58.651395646278935</c:v>
                </c:pt>
                <c:pt idx="13115">
                  <c:v>58.652102160288806</c:v>
                </c:pt>
                <c:pt idx="13116">
                  <c:v>58.654620999898171</c:v>
                </c:pt>
                <c:pt idx="13117">
                  <c:v>58.656217939151034</c:v>
                </c:pt>
                <c:pt idx="13118">
                  <c:v>58.657931114408328</c:v>
                </c:pt>
                <c:pt idx="13119">
                  <c:v>58.658270205458599</c:v>
                </c:pt>
                <c:pt idx="13120">
                  <c:v>58.658283708434297</c:v>
                </c:pt>
                <c:pt idx="13121">
                  <c:v>58.658578062725198</c:v>
                </c:pt>
                <c:pt idx="13122">
                  <c:v>58.661255857465328</c:v>
                </c:pt>
                <c:pt idx="13123">
                  <c:v>58.661269358318229</c:v>
                </c:pt>
                <c:pt idx="13124">
                  <c:v>58.66145788181516</c:v>
                </c:pt>
                <c:pt idx="13125">
                  <c:v>58.665418499820959</c:v>
                </c:pt>
                <c:pt idx="13126">
                  <c:v>58.666478634553734</c:v>
                </c:pt>
                <c:pt idx="13127">
                  <c:v>58.667735574858455</c:v>
                </c:pt>
                <c:pt idx="13128">
                  <c:v>58.670016447629287</c:v>
                </c:pt>
                <c:pt idx="13129">
                  <c:v>58.670698356042656</c:v>
                </c:pt>
                <c:pt idx="13130">
                  <c:v>58.670713789587751</c:v>
                </c:pt>
                <c:pt idx="13131">
                  <c:v>58.670726501759326</c:v>
                </c:pt>
                <c:pt idx="13132">
                  <c:v>58.670749785370461</c:v>
                </c:pt>
                <c:pt idx="13133">
                  <c:v>58.671292410324384</c:v>
                </c:pt>
                <c:pt idx="13134">
                  <c:v>58.67147669949518</c:v>
                </c:pt>
                <c:pt idx="13135">
                  <c:v>58.673259397648295</c:v>
                </c:pt>
                <c:pt idx="13136">
                  <c:v>58.673330731680913</c:v>
                </c:pt>
                <c:pt idx="13137">
                  <c:v>58.673436490547154</c:v>
                </c:pt>
                <c:pt idx="13138">
                  <c:v>58.675169970814061</c:v>
                </c:pt>
                <c:pt idx="13139">
                  <c:v>58.676375151435693</c:v>
                </c:pt>
                <c:pt idx="13140">
                  <c:v>58.6764504234283</c:v>
                </c:pt>
                <c:pt idx="13141">
                  <c:v>58.676660468623062</c:v>
                </c:pt>
                <c:pt idx="13142">
                  <c:v>58.678052868787674</c:v>
                </c:pt>
                <c:pt idx="13143">
                  <c:v>58.679067278928493</c:v>
                </c:pt>
                <c:pt idx="13144">
                  <c:v>58.681586773854391</c:v>
                </c:pt>
                <c:pt idx="13145">
                  <c:v>58.683823493268662</c:v>
                </c:pt>
                <c:pt idx="13146">
                  <c:v>58.686809928716329</c:v>
                </c:pt>
                <c:pt idx="13147">
                  <c:v>58.68683525005099</c:v>
                </c:pt>
                <c:pt idx="13148">
                  <c:v>58.687739104216277</c:v>
                </c:pt>
                <c:pt idx="13149">
                  <c:v>58.688374117021233</c:v>
                </c:pt>
                <c:pt idx="13150">
                  <c:v>58.68922360196693</c:v>
                </c:pt>
                <c:pt idx="13151">
                  <c:v>58.690110971899706</c:v>
                </c:pt>
                <c:pt idx="13152">
                  <c:v>58.690810668428455</c:v>
                </c:pt>
                <c:pt idx="13153">
                  <c:v>58.692080126882622</c:v>
                </c:pt>
                <c:pt idx="13154">
                  <c:v>58.692156637293095</c:v>
                </c:pt>
                <c:pt idx="13155">
                  <c:v>58.692377124855263</c:v>
                </c:pt>
                <c:pt idx="13156">
                  <c:v>58.694494562450956</c:v>
                </c:pt>
                <c:pt idx="13157">
                  <c:v>58.695710440147465</c:v>
                </c:pt>
                <c:pt idx="13158">
                  <c:v>58.696409528344944</c:v>
                </c:pt>
                <c:pt idx="13159">
                  <c:v>58.696566530743844</c:v>
                </c:pt>
                <c:pt idx="13160">
                  <c:v>58.699559316677934</c:v>
                </c:pt>
                <c:pt idx="13161">
                  <c:v>58.699868733156762</c:v>
                </c:pt>
                <c:pt idx="13162">
                  <c:v>58.70055200853237</c:v>
                </c:pt>
                <c:pt idx="13163">
                  <c:v>58.700768961905354</c:v>
                </c:pt>
                <c:pt idx="13164">
                  <c:v>58.702073719816056</c:v>
                </c:pt>
                <c:pt idx="13165">
                  <c:v>58.702105987467085</c:v>
                </c:pt>
                <c:pt idx="13166">
                  <c:v>58.702872693159357</c:v>
                </c:pt>
                <c:pt idx="13167">
                  <c:v>58.703633015639909</c:v>
                </c:pt>
                <c:pt idx="13168">
                  <c:v>58.706383376478961</c:v>
                </c:pt>
                <c:pt idx="13169">
                  <c:v>58.707545850097723</c:v>
                </c:pt>
                <c:pt idx="13170">
                  <c:v>58.70875709426624</c:v>
                </c:pt>
                <c:pt idx="13171">
                  <c:v>58.708900810118571</c:v>
                </c:pt>
                <c:pt idx="13172">
                  <c:v>58.709989856210612</c:v>
                </c:pt>
                <c:pt idx="13173">
                  <c:v>58.711680766151282</c:v>
                </c:pt>
                <c:pt idx="13174">
                  <c:v>58.71326188044042</c:v>
                </c:pt>
                <c:pt idx="13175">
                  <c:v>58.713735706157095</c:v>
                </c:pt>
                <c:pt idx="13176">
                  <c:v>58.714503369163111</c:v>
                </c:pt>
                <c:pt idx="13177">
                  <c:v>58.715383703076569</c:v>
                </c:pt>
                <c:pt idx="13178">
                  <c:v>58.715802994779182</c:v>
                </c:pt>
                <c:pt idx="13179">
                  <c:v>58.715881576172691</c:v>
                </c:pt>
                <c:pt idx="13180">
                  <c:v>58.717428057176491</c:v>
                </c:pt>
                <c:pt idx="13181">
                  <c:v>58.718093865443691</c:v>
                </c:pt>
                <c:pt idx="13182">
                  <c:v>58.720548549262297</c:v>
                </c:pt>
                <c:pt idx="13183">
                  <c:v>58.720573670094808</c:v>
                </c:pt>
                <c:pt idx="13184">
                  <c:v>58.723617508967408</c:v>
                </c:pt>
                <c:pt idx="13185">
                  <c:v>58.724909560514014</c:v>
                </c:pt>
                <c:pt idx="13186">
                  <c:v>58.725701007178763</c:v>
                </c:pt>
                <c:pt idx="13187">
                  <c:v>58.729601654356443</c:v>
                </c:pt>
                <c:pt idx="13188">
                  <c:v>58.729914994919525</c:v>
                </c:pt>
                <c:pt idx="13189">
                  <c:v>58.730406934093928</c:v>
                </c:pt>
                <c:pt idx="13190">
                  <c:v>58.732676473904284</c:v>
                </c:pt>
                <c:pt idx="13191">
                  <c:v>58.733053644411193</c:v>
                </c:pt>
                <c:pt idx="13192">
                  <c:v>58.738419884638375</c:v>
                </c:pt>
                <c:pt idx="13193">
                  <c:v>58.738660329135278</c:v>
                </c:pt>
                <c:pt idx="13194">
                  <c:v>58.738916756584672</c:v>
                </c:pt>
                <c:pt idx="13195">
                  <c:v>58.741202271227891</c:v>
                </c:pt>
                <c:pt idx="13196">
                  <c:v>58.742039554448681</c:v>
                </c:pt>
                <c:pt idx="13197">
                  <c:v>58.742377642593326</c:v>
                </c:pt>
                <c:pt idx="13198">
                  <c:v>58.744225808965965</c:v>
                </c:pt>
                <c:pt idx="13199">
                  <c:v>58.744861250278454</c:v>
                </c:pt>
                <c:pt idx="13200">
                  <c:v>58.745552113576096</c:v>
                </c:pt>
                <c:pt idx="13201">
                  <c:v>58.747593281350902</c:v>
                </c:pt>
                <c:pt idx="13202">
                  <c:v>58.74941982585603</c:v>
                </c:pt>
                <c:pt idx="13203">
                  <c:v>58.750667323678279</c:v>
                </c:pt>
                <c:pt idx="13204">
                  <c:v>58.750892785658642</c:v>
                </c:pt>
                <c:pt idx="13205">
                  <c:v>58.75321570544746</c:v>
                </c:pt>
                <c:pt idx="13206">
                  <c:v>58.754170149290253</c:v>
                </c:pt>
                <c:pt idx="13207">
                  <c:v>58.758828129522918</c:v>
                </c:pt>
                <c:pt idx="13208">
                  <c:v>58.75912932911482</c:v>
                </c:pt>
                <c:pt idx="13209">
                  <c:v>58.761851079619149</c:v>
                </c:pt>
                <c:pt idx="13210">
                  <c:v>58.763668947170359</c:v>
                </c:pt>
                <c:pt idx="13211">
                  <c:v>58.765649838984992</c:v>
                </c:pt>
                <c:pt idx="13212">
                  <c:v>58.767544000272835</c:v>
                </c:pt>
                <c:pt idx="13213">
                  <c:v>58.767730031656811</c:v>
                </c:pt>
                <c:pt idx="13214">
                  <c:v>58.768847654017968</c:v>
                </c:pt>
                <c:pt idx="13215">
                  <c:v>58.770099446190258</c:v>
                </c:pt>
                <c:pt idx="13216">
                  <c:v>58.770615587781478</c:v>
                </c:pt>
                <c:pt idx="13217">
                  <c:v>58.773786821427507</c:v>
                </c:pt>
                <c:pt idx="13218">
                  <c:v>58.77411994212455</c:v>
                </c:pt>
                <c:pt idx="13219">
                  <c:v>58.7757668595547</c:v>
                </c:pt>
                <c:pt idx="13220">
                  <c:v>58.775775773653322</c:v>
                </c:pt>
                <c:pt idx="13221">
                  <c:v>58.780127539433522</c:v>
                </c:pt>
                <c:pt idx="13222">
                  <c:v>58.78384163593671</c:v>
                </c:pt>
                <c:pt idx="13223">
                  <c:v>58.783943645593894</c:v>
                </c:pt>
                <c:pt idx="13224">
                  <c:v>58.784269594425545</c:v>
                </c:pt>
                <c:pt idx="13225">
                  <c:v>58.785095951689762</c:v>
                </c:pt>
                <c:pt idx="13226">
                  <c:v>58.785536550262847</c:v>
                </c:pt>
                <c:pt idx="13227">
                  <c:v>58.785769178853528</c:v>
                </c:pt>
                <c:pt idx="13228">
                  <c:v>58.786825592499767</c:v>
                </c:pt>
                <c:pt idx="13229">
                  <c:v>58.787686303212595</c:v>
                </c:pt>
                <c:pt idx="13230">
                  <c:v>58.788519684952966</c:v>
                </c:pt>
                <c:pt idx="13231">
                  <c:v>58.788931840453294</c:v>
                </c:pt>
                <c:pt idx="13232">
                  <c:v>58.789667835602124</c:v>
                </c:pt>
                <c:pt idx="13233">
                  <c:v>58.790170515939664</c:v>
                </c:pt>
                <c:pt idx="13234">
                  <c:v>58.793606502702403</c:v>
                </c:pt>
                <c:pt idx="13235">
                  <c:v>58.79895425459727</c:v>
                </c:pt>
                <c:pt idx="13236">
                  <c:v>58.799699859807376</c:v>
                </c:pt>
                <c:pt idx="13237">
                  <c:v>58.801111774213567</c:v>
                </c:pt>
                <c:pt idx="13238">
                  <c:v>58.801734965356587</c:v>
                </c:pt>
                <c:pt idx="13239">
                  <c:v>58.80301709931377</c:v>
                </c:pt>
                <c:pt idx="13240">
                  <c:v>58.803630324045585</c:v>
                </c:pt>
                <c:pt idx="13241">
                  <c:v>58.806329312924852</c:v>
                </c:pt>
                <c:pt idx="13242">
                  <c:v>58.807480332403486</c:v>
                </c:pt>
                <c:pt idx="13243">
                  <c:v>58.808205283095518</c:v>
                </c:pt>
                <c:pt idx="13244">
                  <c:v>58.808489017023497</c:v>
                </c:pt>
                <c:pt idx="13245">
                  <c:v>58.809172705065635</c:v>
                </c:pt>
                <c:pt idx="13246">
                  <c:v>58.809312095031487</c:v>
                </c:pt>
                <c:pt idx="13247">
                  <c:v>58.809859652169095</c:v>
                </c:pt>
                <c:pt idx="13248">
                  <c:v>58.810587584388117</c:v>
                </c:pt>
                <c:pt idx="13249">
                  <c:v>58.813614787904854</c:v>
                </c:pt>
                <c:pt idx="13250">
                  <c:v>58.813964729523164</c:v>
                </c:pt>
                <c:pt idx="13251">
                  <c:v>58.814731480338835</c:v>
                </c:pt>
                <c:pt idx="13252">
                  <c:v>58.815238150903127</c:v>
                </c:pt>
                <c:pt idx="13253">
                  <c:v>58.815501318028382</c:v>
                </c:pt>
                <c:pt idx="13254">
                  <c:v>58.816094749617335</c:v>
                </c:pt>
                <c:pt idx="13255">
                  <c:v>58.816108788346348</c:v>
                </c:pt>
                <c:pt idx="13256">
                  <c:v>58.817940398919305</c:v>
                </c:pt>
                <c:pt idx="13257">
                  <c:v>58.823007737762929</c:v>
                </c:pt>
                <c:pt idx="13258">
                  <c:v>58.823452233916846</c:v>
                </c:pt>
                <c:pt idx="13259">
                  <c:v>58.826131064788207</c:v>
                </c:pt>
                <c:pt idx="13260">
                  <c:v>58.827717941618751</c:v>
                </c:pt>
                <c:pt idx="13261">
                  <c:v>58.828563255761885</c:v>
                </c:pt>
                <c:pt idx="13262">
                  <c:v>58.829520737565105</c:v>
                </c:pt>
                <c:pt idx="13263">
                  <c:v>58.830024383648023</c:v>
                </c:pt>
                <c:pt idx="13264">
                  <c:v>58.831712911522885</c:v>
                </c:pt>
                <c:pt idx="13265">
                  <c:v>58.831810632905245</c:v>
                </c:pt>
                <c:pt idx="13266">
                  <c:v>58.832862150344887</c:v>
                </c:pt>
                <c:pt idx="13267">
                  <c:v>58.832918297425195</c:v>
                </c:pt>
                <c:pt idx="13268">
                  <c:v>58.83894738100129</c:v>
                </c:pt>
                <c:pt idx="13269">
                  <c:v>58.838952050661298</c:v>
                </c:pt>
                <c:pt idx="13270">
                  <c:v>58.841211353463144</c:v>
                </c:pt>
                <c:pt idx="13271">
                  <c:v>58.841652655661981</c:v>
                </c:pt>
                <c:pt idx="13272">
                  <c:v>58.843880113730719</c:v>
                </c:pt>
                <c:pt idx="13273">
                  <c:v>58.843962834145302</c:v>
                </c:pt>
                <c:pt idx="13274">
                  <c:v>58.844092870204889</c:v>
                </c:pt>
                <c:pt idx="13275">
                  <c:v>58.846866706066464</c:v>
                </c:pt>
                <c:pt idx="13276">
                  <c:v>58.846978892603687</c:v>
                </c:pt>
                <c:pt idx="13277">
                  <c:v>58.849856216521253</c:v>
                </c:pt>
                <c:pt idx="13278">
                  <c:v>58.849984515010711</c:v>
                </c:pt>
                <c:pt idx="13279">
                  <c:v>58.854179277799652</c:v>
                </c:pt>
                <c:pt idx="13280">
                  <c:v>58.854534296056428</c:v>
                </c:pt>
                <c:pt idx="13281">
                  <c:v>58.854716866857167</c:v>
                </c:pt>
                <c:pt idx="13282">
                  <c:v>58.854758604295441</c:v>
                </c:pt>
                <c:pt idx="13283">
                  <c:v>58.855174637402264</c:v>
                </c:pt>
                <c:pt idx="13284">
                  <c:v>58.856755002621384</c:v>
                </c:pt>
                <c:pt idx="13285">
                  <c:v>58.856822886893539</c:v>
                </c:pt>
                <c:pt idx="13286">
                  <c:v>58.857039040120078</c:v>
                </c:pt>
                <c:pt idx="13287">
                  <c:v>58.857104237241174</c:v>
                </c:pt>
                <c:pt idx="13288">
                  <c:v>58.860345224979021</c:v>
                </c:pt>
                <c:pt idx="13289">
                  <c:v>58.862834982091698</c:v>
                </c:pt>
                <c:pt idx="13290">
                  <c:v>58.863591447120569</c:v>
                </c:pt>
                <c:pt idx="13291">
                  <c:v>58.863626833082186</c:v>
                </c:pt>
                <c:pt idx="13292">
                  <c:v>58.863898055114305</c:v>
                </c:pt>
                <c:pt idx="13293">
                  <c:v>58.866339794131207</c:v>
                </c:pt>
                <c:pt idx="13294">
                  <c:v>58.86726933847126</c:v>
                </c:pt>
                <c:pt idx="13295">
                  <c:v>58.868019692156061</c:v>
                </c:pt>
                <c:pt idx="13296">
                  <c:v>58.868713775963691</c:v>
                </c:pt>
                <c:pt idx="13297">
                  <c:v>58.869661708249268</c:v>
                </c:pt>
                <c:pt idx="13298">
                  <c:v>58.871352885057682</c:v>
                </c:pt>
                <c:pt idx="13299">
                  <c:v>58.871829924991673</c:v>
                </c:pt>
                <c:pt idx="13300">
                  <c:v>58.872012440206099</c:v>
                </c:pt>
                <c:pt idx="13301">
                  <c:v>58.874588381963171</c:v>
                </c:pt>
                <c:pt idx="13302">
                  <c:v>58.874736337084435</c:v>
                </c:pt>
                <c:pt idx="13303">
                  <c:v>58.875796986786725</c:v>
                </c:pt>
                <c:pt idx="13304">
                  <c:v>58.877078475773217</c:v>
                </c:pt>
                <c:pt idx="13305">
                  <c:v>58.877308169936541</c:v>
                </c:pt>
                <c:pt idx="13306">
                  <c:v>58.87962317685578</c:v>
                </c:pt>
                <c:pt idx="13307">
                  <c:v>58.879997961561017</c:v>
                </c:pt>
                <c:pt idx="13308">
                  <c:v>58.880705406823374</c:v>
                </c:pt>
                <c:pt idx="13309">
                  <c:v>58.884720817988757</c:v>
                </c:pt>
                <c:pt idx="13310">
                  <c:v>58.88545438508347</c:v>
                </c:pt>
                <c:pt idx="13311">
                  <c:v>58.887312312294327</c:v>
                </c:pt>
                <c:pt idx="13312">
                  <c:v>58.888296658199614</c:v>
                </c:pt>
                <c:pt idx="13313">
                  <c:v>58.888979374942309</c:v>
                </c:pt>
                <c:pt idx="13314">
                  <c:v>58.890308040884278</c:v>
                </c:pt>
                <c:pt idx="13315">
                  <c:v>58.890427731866268</c:v>
                </c:pt>
                <c:pt idx="13316">
                  <c:v>58.896743214081475</c:v>
                </c:pt>
                <c:pt idx="13317">
                  <c:v>58.897162861540629</c:v>
                </c:pt>
                <c:pt idx="13318">
                  <c:v>58.897270693728444</c:v>
                </c:pt>
                <c:pt idx="13319">
                  <c:v>58.897301333555802</c:v>
                </c:pt>
                <c:pt idx="13320">
                  <c:v>58.899887931859332</c:v>
                </c:pt>
                <c:pt idx="13321">
                  <c:v>58.901204567029779</c:v>
                </c:pt>
                <c:pt idx="13322">
                  <c:v>58.901933946524771</c:v>
                </c:pt>
                <c:pt idx="13323">
                  <c:v>58.902854752637815</c:v>
                </c:pt>
                <c:pt idx="13324">
                  <c:v>58.902952593744146</c:v>
                </c:pt>
                <c:pt idx="13325">
                  <c:v>58.904055617346849</c:v>
                </c:pt>
                <c:pt idx="13326">
                  <c:v>58.906487275734847</c:v>
                </c:pt>
                <c:pt idx="13327">
                  <c:v>58.907976140187472</c:v>
                </c:pt>
                <c:pt idx="13328">
                  <c:v>58.907993558531373</c:v>
                </c:pt>
                <c:pt idx="13329">
                  <c:v>58.909162340834143</c:v>
                </c:pt>
                <c:pt idx="13330">
                  <c:v>58.910596243175505</c:v>
                </c:pt>
                <c:pt idx="13331">
                  <c:v>58.910890409171351</c:v>
                </c:pt>
                <c:pt idx="13332">
                  <c:v>58.913006600006554</c:v>
                </c:pt>
                <c:pt idx="13333">
                  <c:v>58.913222008175957</c:v>
                </c:pt>
                <c:pt idx="13334">
                  <c:v>58.915231340380487</c:v>
                </c:pt>
                <c:pt idx="13335">
                  <c:v>58.915777533002796</c:v>
                </c:pt>
                <c:pt idx="13336">
                  <c:v>58.917076724927085</c:v>
                </c:pt>
                <c:pt idx="13337">
                  <c:v>58.91876804229635</c:v>
                </c:pt>
                <c:pt idx="13338">
                  <c:v>58.918798890754317</c:v>
                </c:pt>
                <c:pt idx="13339">
                  <c:v>58.918983177785933</c:v>
                </c:pt>
                <c:pt idx="13340">
                  <c:v>58.919282988607804</c:v>
                </c:pt>
                <c:pt idx="13341">
                  <c:v>58.921332671758393</c:v>
                </c:pt>
                <c:pt idx="13342">
                  <c:v>58.923600643788745</c:v>
                </c:pt>
                <c:pt idx="13343">
                  <c:v>58.923958935032537</c:v>
                </c:pt>
                <c:pt idx="13344">
                  <c:v>58.926454373812163</c:v>
                </c:pt>
                <c:pt idx="13345">
                  <c:v>58.926860629990472</c:v>
                </c:pt>
                <c:pt idx="13346">
                  <c:v>58.927909795535463</c:v>
                </c:pt>
                <c:pt idx="13347">
                  <c:v>58.928248683884306</c:v>
                </c:pt>
                <c:pt idx="13348">
                  <c:v>58.929564624261864</c:v>
                </c:pt>
                <c:pt idx="13349">
                  <c:v>58.929687530666293</c:v>
                </c:pt>
                <c:pt idx="13350">
                  <c:v>58.930175672709034</c:v>
                </c:pt>
                <c:pt idx="13351">
                  <c:v>58.932149620304898</c:v>
                </c:pt>
                <c:pt idx="13352">
                  <c:v>58.93791057498067</c:v>
                </c:pt>
                <c:pt idx="13353">
                  <c:v>58.938147028381863</c:v>
                </c:pt>
                <c:pt idx="13354">
                  <c:v>58.938148662145146</c:v>
                </c:pt>
                <c:pt idx="13355">
                  <c:v>58.938713854838909</c:v>
                </c:pt>
                <c:pt idx="13356">
                  <c:v>58.940115068742536</c:v>
                </c:pt>
                <c:pt idx="13357">
                  <c:v>58.940217843045545</c:v>
                </c:pt>
                <c:pt idx="13358">
                  <c:v>58.942050692233813</c:v>
                </c:pt>
                <c:pt idx="13359">
                  <c:v>58.942181468890546</c:v>
                </c:pt>
                <c:pt idx="13360">
                  <c:v>58.944072480748879</c:v>
                </c:pt>
                <c:pt idx="13361">
                  <c:v>58.944086890430988</c:v>
                </c:pt>
                <c:pt idx="13362">
                  <c:v>58.944955225818603</c:v>
                </c:pt>
                <c:pt idx="13363">
                  <c:v>58.949098019589897</c:v>
                </c:pt>
                <c:pt idx="13364">
                  <c:v>58.949472216217742</c:v>
                </c:pt>
                <c:pt idx="13365">
                  <c:v>58.949475804374018</c:v>
                </c:pt>
                <c:pt idx="13366">
                  <c:v>58.950231984246514</c:v>
                </c:pt>
                <c:pt idx="13367">
                  <c:v>58.951533785685356</c:v>
                </c:pt>
                <c:pt idx="13368">
                  <c:v>58.954008495620911</c:v>
                </c:pt>
                <c:pt idx="13369">
                  <c:v>58.957678008654383</c:v>
                </c:pt>
                <c:pt idx="13370">
                  <c:v>58.958573202871072</c:v>
                </c:pt>
                <c:pt idx="13371">
                  <c:v>58.959994402898928</c:v>
                </c:pt>
                <c:pt idx="13372">
                  <c:v>58.960239499579778</c:v>
                </c:pt>
                <c:pt idx="13373">
                  <c:v>58.960526162259995</c:v>
                </c:pt>
                <c:pt idx="13374">
                  <c:v>58.961259462616269</c:v>
                </c:pt>
                <c:pt idx="13375">
                  <c:v>58.96189932643609</c:v>
                </c:pt>
                <c:pt idx="13376">
                  <c:v>58.962110577144536</c:v>
                </c:pt>
                <c:pt idx="13377">
                  <c:v>58.962173577420259</c:v>
                </c:pt>
                <c:pt idx="13378">
                  <c:v>58.965053387819239</c:v>
                </c:pt>
                <c:pt idx="13379">
                  <c:v>58.965189587183112</c:v>
                </c:pt>
                <c:pt idx="13380">
                  <c:v>58.965421946618491</c:v>
                </c:pt>
                <c:pt idx="13381">
                  <c:v>58.965560306100727</c:v>
                </c:pt>
                <c:pt idx="13382">
                  <c:v>58.965763734097173</c:v>
                </c:pt>
                <c:pt idx="13383">
                  <c:v>58.966745576603927</c:v>
                </c:pt>
                <c:pt idx="13384">
                  <c:v>58.969926283751661</c:v>
                </c:pt>
                <c:pt idx="13385">
                  <c:v>58.972254497878723</c:v>
                </c:pt>
                <c:pt idx="13386">
                  <c:v>58.973823405613587</c:v>
                </c:pt>
                <c:pt idx="13387">
                  <c:v>58.974048731226915</c:v>
                </c:pt>
                <c:pt idx="13388">
                  <c:v>58.974109450706017</c:v>
                </c:pt>
                <c:pt idx="13389">
                  <c:v>58.975653105238713</c:v>
                </c:pt>
                <c:pt idx="13390">
                  <c:v>58.97701334001642</c:v>
                </c:pt>
                <c:pt idx="13391">
                  <c:v>58.979383631440257</c:v>
                </c:pt>
                <c:pt idx="13392">
                  <c:v>58.98122008075444</c:v>
                </c:pt>
                <c:pt idx="13393">
                  <c:v>58.983593547701247</c:v>
                </c:pt>
                <c:pt idx="13394">
                  <c:v>58.983678849546735</c:v>
                </c:pt>
                <c:pt idx="13395">
                  <c:v>58.984294453928669</c:v>
                </c:pt>
                <c:pt idx="13396">
                  <c:v>58.985289648710626</c:v>
                </c:pt>
                <c:pt idx="13397">
                  <c:v>58.987695087068118</c:v>
                </c:pt>
                <c:pt idx="13398">
                  <c:v>58.987849852070994</c:v>
                </c:pt>
                <c:pt idx="13399">
                  <c:v>58.987866403300032</c:v>
                </c:pt>
                <c:pt idx="13400">
                  <c:v>58.988086622291448</c:v>
                </c:pt>
                <c:pt idx="13401">
                  <c:v>58.988297274823815</c:v>
                </c:pt>
                <c:pt idx="13402">
                  <c:v>58.988357327145202</c:v>
                </c:pt>
                <c:pt idx="13403">
                  <c:v>58.988617676090776</c:v>
                </c:pt>
                <c:pt idx="13404">
                  <c:v>58.98894263529516</c:v>
                </c:pt>
                <c:pt idx="13405">
                  <c:v>58.989810039993884</c:v>
                </c:pt>
                <c:pt idx="13406">
                  <c:v>58.990147868154629</c:v>
                </c:pt>
                <c:pt idx="13407">
                  <c:v>58.992206322602769</c:v>
                </c:pt>
                <c:pt idx="13408">
                  <c:v>58.992601242720639</c:v>
                </c:pt>
                <c:pt idx="13409">
                  <c:v>58.993056329863691</c:v>
                </c:pt>
                <c:pt idx="13410">
                  <c:v>58.993064440897712</c:v>
                </c:pt>
                <c:pt idx="13411">
                  <c:v>58.993614978612932</c:v>
                </c:pt>
                <c:pt idx="13412">
                  <c:v>58.993923774479001</c:v>
                </c:pt>
                <c:pt idx="13413">
                  <c:v>58.995630833513758</c:v>
                </c:pt>
                <c:pt idx="13414">
                  <c:v>58.99670666244549</c:v>
                </c:pt>
                <c:pt idx="13415">
                  <c:v>58.996818763821771</c:v>
                </c:pt>
                <c:pt idx="13416">
                  <c:v>58.998004553994122</c:v>
                </c:pt>
                <c:pt idx="13417">
                  <c:v>58.998188090939635</c:v>
                </c:pt>
                <c:pt idx="13418">
                  <c:v>59.00144508394358</c:v>
                </c:pt>
                <c:pt idx="13419">
                  <c:v>59.002314598832946</c:v>
                </c:pt>
                <c:pt idx="13420">
                  <c:v>59.003303170073181</c:v>
                </c:pt>
                <c:pt idx="13421">
                  <c:v>59.005791976645121</c:v>
                </c:pt>
                <c:pt idx="13422">
                  <c:v>59.006659571305484</c:v>
                </c:pt>
                <c:pt idx="13423">
                  <c:v>59.006775110247176</c:v>
                </c:pt>
                <c:pt idx="13424">
                  <c:v>59.007392124080525</c:v>
                </c:pt>
                <c:pt idx="13425">
                  <c:v>59.010696247970913</c:v>
                </c:pt>
                <c:pt idx="13426">
                  <c:v>59.012829528921912</c:v>
                </c:pt>
                <c:pt idx="13427">
                  <c:v>59.013864371526928</c:v>
                </c:pt>
                <c:pt idx="13428">
                  <c:v>59.014598127504243</c:v>
                </c:pt>
                <c:pt idx="13429">
                  <c:v>59.014704305210813</c:v>
                </c:pt>
                <c:pt idx="13430">
                  <c:v>59.01521867029669</c:v>
                </c:pt>
                <c:pt idx="13431">
                  <c:v>59.016744911300677</c:v>
                </c:pt>
                <c:pt idx="13432">
                  <c:v>59.016885103523293</c:v>
                </c:pt>
                <c:pt idx="13433">
                  <c:v>59.016951434192748</c:v>
                </c:pt>
                <c:pt idx="13434">
                  <c:v>59.018412189901582</c:v>
                </c:pt>
                <c:pt idx="13435">
                  <c:v>59.018600722565779</c:v>
                </c:pt>
                <c:pt idx="13436">
                  <c:v>59.01890856907545</c:v>
                </c:pt>
                <c:pt idx="13437">
                  <c:v>59.019090690775087</c:v>
                </c:pt>
                <c:pt idx="13438">
                  <c:v>59.019477519775791</c:v>
                </c:pt>
                <c:pt idx="13439">
                  <c:v>59.019757143686824</c:v>
                </c:pt>
                <c:pt idx="13440">
                  <c:v>59.020224863578918</c:v>
                </c:pt>
                <c:pt idx="13441">
                  <c:v>59.023786347774312</c:v>
                </c:pt>
                <c:pt idx="13442">
                  <c:v>59.024338432968392</c:v>
                </c:pt>
                <c:pt idx="13443">
                  <c:v>59.024339197079065</c:v>
                </c:pt>
                <c:pt idx="13444">
                  <c:v>59.025742527907099</c:v>
                </c:pt>
                <c:pt idx="13445">
                  <c:v>59.027389293925282</c:v>
                </c:pt>
                <c:pt idx="13446">
                  <c:v>59.030367474658362</c:v>
                </c:pt>
                <c:pt idx="13447">
                  <c:v>59.031032636484788</c:v>
                </c:pt>
                <c:pt idx="13448">
                  <c:v>59.031512549959423</c:v>
                </c:pt>
                <c:pt idx="13449">
                  <c:v>59.032094263601039</c:v>
                </c:pt>
                <c:pt idx="13450">
                  <c:v>59.03649617714796</c:v>
                </c:pt>
                <c:pt idx="13451">
                  <c:v>59.037948920203796</c:v>
                </c:pt>
                <c:pt idx="13452">
                  <c:v>59.03866581090189</c:v>
                </c:pt>
                <c:pt idx="13453">
                  <c:v>59.039475603849624</c:v>
                </c:pt>
                <c:pt idx="13454">
                  <c:v>59.039570549749648</c:v>
                </c:pt>
                <c:pt idx="13455">
                  <c:v>59.041891871618986</c:v>
                </c:pt>
                <c:pt idx="13456">
                  <c:v>59.044153203573643</c:v>
                </c:pt>
                <c:pt idx="13457">
                  <c:v>59.044821766509642</c:v>
                </c:pt>
                <c:pt idx="13458">
                  <c:v>59.046329433827708</c:v>
                </c:pt>
                <c:pt idx="13459">
                  <c:v>59.047505350045888</c:v>
                </c:pt>
                <c:pt idx="13460">
                  <c:v>59.048973827897491</c:v>
                </c:pt>
                <c:pt idx="13461">
                  <c:v>59.051187651160895</c:v>
                </c:pt>
                <c:pt idx="13462">
                  <c:v>59.051751606540662</c:v>
                </c:pt>
                <c:pt idx="13463">
                  <c:v>59.052183315532126</c:v>
                </c:pt>
                <c:pt idx="13464">
                  <c:v>59.052275978438473</c:v>
                </c:pt>
                <c:pt idx="13465">
                  <c:v>59.055560237822426</c:v>
                </c:pt>
                <c:pt idx="13466">
                  <c:v>59.055798139304102</c:v>
                </c:pt>
                <c:pt idx="13467">
                  <c:v>59.056656698910544</c:v>
                </c:pt>
                <c:pt idx="13468">
                  <c:v>59.056774105412337</c:v>
                </c:pt>
                <c:pt idx="13469">
                  <c:v>59.056838736080302</c:v>
                </c:pt>
                <c:pt idx="13470">
                  <c:v>59.057724775732588</c:v>
                </c:pt>
                <c:pt idx="13471">
                  <c:v>59.057945145677756</c:v>
                </c:pt>
                <c:pt idx="13472">
                  <c:v>59.058083344576026</c:v>
                </c:pt>
                <c:pt idx="13473">
                  <c:v>59.058441556744242</c:v>
                </c:pt>
                <c:pt idx="13474">
                  <c:v>59.059656466833644</c:v>
                </c:pt>
                <c:pt idx="13475">
                  <c:v>59.060079685093214</c:v>
                </c:pt>
                <c:pt idx="13476">
                  <c:v>59.062198647960017</c:v>
                </c:pt>
                <c:pt idx="13477">
                  <c:v>59.06225421552292</c:v>
                </c:pt>
                <c:pt idx="13478">
                  <c:v>59.062436691974398</c:v>
                </c:pt>
                <c:pt idx="13479">
                  <c:v>59.063248475376383</c:v>
                </c:pt>
                <c:pt idx="13480">
                  <c:v>59.064178347699567</c:v>
                </c:pt>
                <c:pt idx="13481">
                  <c:v>59.065084019549658</c:v>
                </c:pt>
                <c:pt idx="13482">
                  <c:v>59.067692698766258</c:v>
                </c:pt>
                <c:pt idx="13483">
                  <c:v>59.067859109835943</c:v>
                </c:pt>
                <c:pt idx="13484">
                  <c:v>59.067973593474747</c:v>
                </c:pt>
                <c:pt idx="13485">
                  <c:v>59.069386073990358</c:v>
                </c:pt>
                <c:pt idx="13486">
                  <c:v>59.069412788894574</c:v>
                </c:pt>
                <c:pt idx="13487">
                  <c:v>59.069796351607771</c:v>
                </c:pt>
                <c:pt idx="13488">
                  <c:v>59.070135398472665</c:v>
                </c:pt>
                <c:pt idx="13489">
                  <c:v>59.075099444549117</c:v>
                </c:pt>
                <c:pt idx="13490">
                  <c:v>59.075598004786592</c:v>
                </c:pt>
                <c:pt idx="13491">
                  <c:v>59.076155401323852</c:v>
                </c:pt>
                <c:pt idx="13492">
                  <c:v>59.076290172446321</c:v>
                </c:pt>
                <c:pt idx="13493">
                  <c:v>59.076688203742599</c:v>
                </c:pt>
                <c:pt idx="13494">
                  <c:v>59.077693177708682</c:v>
                </c:pt>
                <c:pt idx="13495">
                  <c:v>59.078391875486346</c:v>
                </c:pt>
                <c:pt idx="13496">
                  <c:v>59.078916019610617</c:v>
                </c:pt>
                <c:pt idx="13497">
                  <c:v>59.079553806092584</c:v>
                </c:pt>
                <c:pt idx="13498">
                  <c:v>59.080230239101454</c:v>
                </c:pt>
                <c:pt idx="13499">
                  <c:v>59.080575178968651</c:v>
                </c:pt>
                <c:pt idx="13500">
                  <c:v>59.080986833829414</c:v>
                </c:pt>
                <c:pt idx="13501">
                  <c:v>59.084243499903124</c:v>
                </c:pt>
                <c:pt idx="13502">
                  <c:v>59.084358543201262</c:v>
                </c:pt>
                <c:pt idx="13503">
                  <c:v>59.084700082575708</c:v>
                </c:pt>
                <c:pt idx="13504">
                  <c:v>59.085062151206806</c:v>
                </c:pt>
                <c:pt idx="13505">
                  <c:v>59.08553986828327</c:v>
                </c:pt>
                <c:pt idx="13506">
                  <c:v>59.085793450075741</c:v>
                </c:pt>
                <c:pt idx="13507">
                  <c:v>59.086387473944335</c:v>
                </c:pt>
                <c:pt idx="13508">
                  <c:v>59.086926688889527</c:v>
                </c:pt>
                <c:pt idx="13509">
                  <c:v>59.087691877677351</c:v>
                </c:pt>
                <c:pt idx="13510">
                  <c:v>59.08775854675217</c:v>
                </c:pt>
                <c:pt idx="13511">
                  <c:v>59.091044035802504</c:v>
                </c:pt>
                <c:pt idx="13512">
                  <c:v>59.093275330574514</c:v>
                </c:pt>
                <c:pt idx="13513">
                  <c:v>59.093975417029768</c:v>
                </c:pt>
                <c:pt idx="13514">
                  <c:v>59.097452242936356</c:v>
                </c:pt>
                <c:pt idx="13515">
                  <c:v>59.09792113038155</c:v>
                </c:pt>
                <c:pt idx="13516">
                  <c:v>59.098997389376571</c:v>
                </c:pt>
                <c:pt idx="13517">
                  <c:v>59.100119091453109</c:v>
                </c:pt>
                <c:pt idx="13518">
                  <c:v>59.101093612959758</c:v>
                </c:pt>
                <c:pt idx="13519">
                  <c:v>59.101550281134855</c:v>
                </c:pt>
                <c:pt idx="13520">
                  <c:v>59.10441348110534</c:v>
                </c:pt>
                <c:pt idx="13521">
                  <c:v>59.105222715606963</c:v>
                </c:pt>
                <c:pt idx="13522">
                  <c:v>59.106709272933337</c:v>
                </c:pt>
                <c:pt idx="13523">
                  <c:v>59.107517178838037</c:v>
                </c:pt>
                <c:pt idx="13524">
                  <c:v>59.108543451286877</c:v>
                </c:pt>
                <c:pt idx="13525">
                  <c:v>59.1092585386736</c:v>
                </c:pt>
                <c:pt idx="13526">
                  <c:v>59.113284324182203</c:v>
                </c:pt>
                <c:pt idx="13527">
                  <c:v>59.113573914363322</c:v>
                </c:pt>
                <c:pt idx="13528">
                  <c:v>59.113912868733202</c:v>
                </c:pt>
                <c:pt idx="13529">
                  <c:v>59.114697920830778</c:v>
                </c:pt>
                <c:pt idx="13530">
                  <c:v>59.114859536645149</c:v>
                </c:pt>
                <c:pt idx="13531">
                  <c:v>59.116467372971073</c:v>
                </c:pt>
                <c:pt idx="13532">
                  <c:v>59.118447294330402</c:v>
                </c:pt>
                <c:pt idx="13533">
                  <c:v>59.119524402594166</c:v>
                </c:pt>
                <c:pt idx="13534">
                  <c:v>59.119902158847751</c:v>
                </c:pt>
                <c:pt idx="13535">
                  <c:v>59.122052654126968</c:v>
                </c:pt>
                <c:pt idx="13536">
                  <c:v>59.122919074736494</c:v>
                </c:pt>
                <c:pt idx="13537">
                  <c:v>59.128007190486315</c:v>
                </c:pt>
                <c:pt idx="13538">
                  <c:v>59.128149097900419</c:v>
                </c:pt>
                <c:pt idx="13539">
                  <c:v>59.129500127592081</c:v>
                </c:pt>
                <c:pt idx="13540">
                  <c:v>59.130481756320215</c:v>
                </c:pt>
                <c:pt idx="13541">
                  <c:v>59.130727125939728</c:v>
                </c:pt>
                <c:pt idx="13542">
                  <c:v>59.131700232136595</c:v>
                </c:pt>
                <c:pt idx="13543">
                  <c:v>59.13418738709241</c:v>
                </c:pt>
                <c:pt idx="13544">
                  <c:v>59.142411467882098</c:v>
                </c:pt>
                <c:pt idx="13545">
                  <c:v>59.143154954980098</c:v>
                </c:pt>
                <c:pt idx="13546">
                  <c:v>59.143304767815202</c:v>
                </c:pt>
                <c:pt idx="13547">
                  <c:v>59.146912126841556</c:v>
                </c:pt>
                <c:pt idx="13548">
                  <c:v>59.14733417153041</c:v>
                </c:pt>
                <c:pt idx="13549">
                  <c:v>59.148899610647391</c:v>
                </c:pt>
                <c:pt idx="13550">
                  <c:v>59.149835580700035</c:v>
                </c:pt>
                <c:pt idx="13551">
                  <c:v>59.152812369192766</c:v>
                </c:pt>
                <c:pt idx="13552">
                  <c:v>59.153495893238997</c:v>
                </c:pt>
                <c:pt idx="13553">
                  <c:v>59.156766464156085</c:v>
                </c:pt>
                <c:pt idx="13554">
                  <c:v>59.157167976127489</c:v>
                </c:pt>
                <c:pt idx="13555">
                  <c:v>59.159213741190563</c:v>
                </c:pt>
                <c:pt idx="13556">
                  <c:v>59.161139167025617</c:v>
                </c:pt>
                <c:pt idx="13557">
                  <c:v>59.164536449842707</c:v>
                </c:pt>
                <c:pt idx="13558">
                  <c:v>59.164652594603524</c:v>
                </c:pt>
                <c:pt idx="13559">
                  <c:v>59.164968513741215</c:v>
                </c:pt>
                <c:pt idx="13560">
                  <c:v>59.165991427585794</c:v>
                </c:pt>
                <c:pt idx="13561">
                  <c:v>59.167313193849132</c:v>
                </c:pt>
                <c:pt idx="13562">
                  <c:v>59.168092767142483</c:v>
                </c:pt>
                <c:pt idx="13563">
                  <c:v>59.169883115357273</c:v>
                </c:pt>
                <c:pt idx="13564">
                  <c:v>59.170005254299973</c:v>
                </c:pt>
                <c:pt idx="13565">
                  <c:v>59.177370012096667</c:v>
                </c:pt>
                <c:pt idx="13566">
                  <c:v>59.17740634729914</c:v>
                </c:pt>
                <c:pt idx="13567">
                  <c:v>59.177637129793276</c:v>
                </c:pt>
                <c:pt idx="13568">
                  <c:v>59.179860796020833</c:v>
                </c:pt>
                <c:pt idx="13569">
                  <c:v>59.180618124911277</c:v>
                </c:pt>
                <c:pt idx="13570">
                  <c:v>59.181101282050889</c:v>
                </c:pt>
                <c:pt idx="13571">
                  <c:v>59.182306761417586</c:v>
                </c:pt>
                <c:pt idx="13572">
                  <c:v>59.183239498315693</c:v>
                </c:pt>
                <c:pt idx="13573">
                  <c:v>59.183792893085695</c:v>
                </c:pt>
                <c:pt idx="13574">
                  <c:v>59.18418372789484</c:v>
                </c:pt>
                <c:pt idx="13575">
                  <c:v>59.184858811307322</c:v>
                </c:pt>
                <c:pt idx="13576">
                  <c:v>59.185013665906027</c:v>
                </c:pt>
                <c:pt idx="13577">
                  <c:v>59.185236115153074</c:v>
                </c:pt>
                <c:pt idx="13578">
                  <c:v>59.185437031682241</c:v>
                </c:pt>
                <c:pt idx="13579">
                  <c:v>59.1863693355564</c:v>
                </c:pt>
                <c:pt idx="13580">
                  <c:v>59.186561089451814</c:v>
                </c:pt>
                <c:pt idx="13581">
                  <c:v>59.186823990725443</c:v>
                </c:pt>
                <c:pt idx="13582">
                  <c:v>59.187280981921056</c:v>
                </c:pt>
                <c:pt idx="13583">
                  <c:v>59.187486912192071</c:v>
                </c:pt>
                <c:pt idx="13584">
                  <c:v>59.18840759893601</c:v>
                </c:pt>
                <c:pt idx="13585">
                  <c:v>59.188625728699733</c:v>
                </c:pt>
                <c:pt idx="13586">
                  <c:v>59.188890823097019</c:v>
                </c:pt>
                <c:pt idx="13587">
                  <c:v>59.189150285556238</c:v>
                </c:pt>
                <c:pt idx="13588">
                  <c:v>59.189842227644618</c:v>
                </c:pt>
                <c:pt idx="13589">
                  <c:v>59.190135216267002</c:v>
                </c:pt>
                <c:pt idx="13590">
                  <c:v>59.190373009469049</c:v>
                </c:pt>
                <c:pt idx="13591">
                  <c:v>59.191614110696932</c:v>
                </c:pt>
                <c:pt idx="13592">
                  <c:v>59.191749986854639</c:v>
                </c:pt>
                <c:pt idx="13593">
                  <c:v>59.194304419487352</c:v>
                </c:pt>
                <c:pt idx="13594">
                  <c:v>59.195284831934273</c:v>
                </c:pt>
                <c:pt idx="13595">
                  <c:v>59.195355589059396</c:v>
                </c:pt>
                <c:pt idx="13596">
                  <c:v>59.195873081440695</c:v>
                </c:pt>
                <c:pt idx="13597">
                  <c:v>59.197636198662316</c:v>
                </c:pt>
                <c:pt idx="13598">
                  <c:v>59.197785524744575</c:v>
                </c:pt>
                <c:pt idx="13599">
                  <c:v>59.20111353643459</c:v>
                </c:pt>
                <c:pt idx="13600">
                  <c:v>59.201517443019164</c:v>
                </c:pt>
                <c:pt idx="13601">
                  <c:v>59.202474761259118</c:v>
                </c:pt>
                <c:pt idx="13602">
                  <c:v>59.20388176562696</c:v>
                </c:pt>
                <c:pt idx="13603">
                  <c:v>59.20641637361453</c:v>
                </c:pt>
                <c:pt idx="13604">
                  <c:v>59.206697547504149</c:v>
                </c:pt>
                <c:pt idx="13605">
                  <c:v>59.207190240824417</c:v>
                </c:pt>
                <c:pt idx="13606">
                  <c:v>59.209217872369038</c:v>
                </c:pt>
                <c:pt idx="13607">
                  <c:v>59.209730068479473</c:v>
                </c:pt>
                <c:pt idx="13608">
                  <c:v>59.2117928832971</c:v>
                </c:pt>
                <c:pt idx="13609">
                  <c:v>59.211883506750127</c:v>
                </c:pt>
                <c:pt idx="13610">
                  <c:v>59.216783604064098</c:v>
                </c:pt>
                <c:pt idx="13611">
                  <c:v>59.217583288594597</c:v>
                </c:pt>
                <c:pt idx="13612">
                  <c:v>59.218879124082754</c:v>
                </c:pt>
                <c:pt idx="13613">
                  <c:v>59.219127005474725</c:v>
                </c:pt>
                <c:pt idx="13614">
                  <c:v>59.220443783747555</c:v>
                </c:pt>
                <c:pt idx="13615">
                  <c:v>59.221473600487329</c:v>
                </c:pt>
                <c:pt idx="13616">
                  <c:v>59.222481984752754</c:v>
                </c:pt>
                <c:pt idx="13617">
                  <c:v>59.222849838163604</c:v>
                </c:pt>
                <c:pt idx="13618">
                  <c:v>59.224214868369984</c:v>
                </c:pt>
                <c:pt idx="13619">
                  <c:v>59.227609200497731</c:v>
                </c:pt>
                <c:pt idx="13620">
                  <c:v>59.227867297740147</c:v>
                </c:pt>
                <c:pt idx="13621">
                  <c:v>59.22836932898889</c:v>
                </c:pt>
                <c:pt idx="13622">
                  <c:v>59.230777406189233</c:v>
                </c:pt>
                <c:pt idx="13623">
                  <c:v>59.231053880470888</c:v>
                </c:pt>
                <c:pt idx="13624">
                  <c:v>59.231087490853177</c:v>
                </c:pt>
                <c:pt idx="13625">
                  <c:v>59.232299842764704</c:v>
                </c:pt>
                <c:pt idx="13626">
                  <c:v>59.232531264928546</c:v>
                </c:pt>
                <c:pt idx="13627">
                  <c:v>59.232567836105503</c:v>
                </c:pt>
                <c:pt idx="13628">
                  <c:v>59.235790319699021</c:v>
                </c:pt>
                <c:pt idx="13629">
                  <c:v>59.235932829468751</c:v>
                </c:pt>
                <c:pt idx="13630">
                  <c:v>59.236348922963892</c:v>
                </c:pt>
                <c:pt idx="13631">
                  <c:v>59.236447710497472</c:v>
                </c:pt>
                <c:pt idx="13632">
                  <c:v>59.239259127001176</c:v>
                </c:pt>
                <c:pt idx="13633">
                  <c:v>59.239473589076063</c:v>
                </c:pt>
                <c:pt idx="13634">
                  <c:v>59.240759615441902</c:v>
                </c:pt>
                <c:pt idx="13635">
                  <c:v>59.243231121326872</c:v>
                </c:pt>
                <c:pt idx="13636">
                  <c:v>59.243724031598553</c:v>
                </c:pt>
                <c:pt idx="13637">
                  <c:v>59.244188802581242</c:v>
                </c:pt>
                <c:pt idx="13638">
                  <c:v>59.244733905388301</c:v>
                </c:pt>
                <c:pt idx="13639">
                  <c:v>59.246037106743643</c:v>
                </c:pt>
                <c:pt idx="13640">
                  <c:v>59.248339702652437</c:v>
                </c:pt>
                <c:pt idx="13641">
                  <c:v>59.248340425795412</c:v>
                </c:pt>
                <c:pt idx="13642">
                  <c:v>59.250434876531905</c:v>
                </c:pt>
                <c:pt idx="13643">
                  <c:v>59.251931090516933</c:v>
                </c:pt>
                <c:pt idx="13644">
                  <c:v>59.253192821698065</c:v>
                </c:pt>
                <c:pt idx="13645">
                  <c:v>59.255323844303561</c:v>
                </c:pt>
                <c:pt idx="13646">
                  <c:v>59.255508449595851</c:v>
                </c:pt>
                <c:pt idx="13647">
                  <c:v>59.256400496509954</c:v>
                </c:pt>
                <c:pt idx="13648">
                  <c:v>59.259365755736013</c:v>
                </c:pt>
                <c:pt idx="13649">
                  <c:v>59.26094942947369</c:v>
                </c:pt>
                <c:pt idx="13650">
                  <c:v>59.264143621783816</c:v>
                </c:pt>
                <c:pt idx="13651">
                  <c:v>59.265305981084474</c:v>
                </c:pt>
                <c:pt idx="13652">
                  <c:v>59.26645641764172</c:v>
                </c:pt>
                <c:pt idx="13653">
                  <c:v>59.268232223088148</c:v>
                </c:pt>
                <c:pt idx="13654">
                  <c:v>59.268532984507857</c:v>
                </c:pt>
                <c:pt idx="13655">
                  <c:v>59.268840590882945</c:v>
                </c:pt>
                <c:pt idx="13656">
                  <c:v>59.269555640990454</c:v>
                </c:pt>
                <c:pt idx="13657">
                  <c:v>59.270160094145346</c:v>
                </c:pt>
                <c:pt idx="13658">
                  <c:v>59.270340777928517</c:v>
                </c:pt>
                <c:pt idx="13659">
                  <c:v>59.273113560017151</c:v>
                </c:pt>
                <c:pt idx="13660">
                  <c:v>59.277321494815091</c:v>
                </c:pt>
                <c:pt idx="13661">
                  <c:v>59.278009638487148</c:v>
                </c:pt>
                <c:pt idx="13662">
                  <c:v>59.279136783965818</c:v>
                </c:pt>
                <c:pt idx="13663">
                  <c:v>59.279210336461439</c:v>
                </c:pt>
                <c:pt idx="13664">
                  <c:v>59.280719120073542</c:v>
                </c:pt>
                <c:pt idx="13665">
                  <c:v>59.281368486540359</c:v>
                </c:pt>
                <c:pt idx="13666">
                  <c:v>59.281551874837461</c:v>
                </c:pt>
                <c:pt idx="13667">
                  <c:v>59.283715061634879</c:v>
                </c:pt>
                <c:pt idx="13668">
                  <c:v>59.28755708221825</c:v>
                </c:pt>
                <c:pt idx="13669">
                  <c:v>59.288251734291066</c:v>
                </c:pt>
                <c:pt idx="13670">
                  <c:v>59.288695479308593</c:v>
                </c:pt>
                <c:pt idx="13671">
                  <c:v>59.288715722050561</c:v>
                </c:pt>
                <c:pt idx="13672">
                  <c:v>59.28885564309963</c:v>
                </c:pt>
                <c:pt idx="13673">
                  <c:v>59.290221331056586</c:v>
                </c:pt>
                <c:pt idx="13674">
                  <c:v>59.290930341836116</c:v>
                </c:pt>
                <c:pt idx="13675">
                  <c:v>59.292583130200363</c:v>
                </c:pt>
                <c:pt idx="13676">
                  <c:v>59.292991629185828</c:v>
                </c:pt>
                <c:pt idx="13677">
                  <c:v>59.294432661029653</c:v>
                </c:pt>
                <c:pt idx="13678">
                  <c:v>59.294552246956478</c:v>
                </c:pt>
                <c:pt idx="13679">
                  <c:v>59.294915845040713</c:v>
                </c:pt>
                <c:pt idx="13680">
                  <c:v>59.295433635245544</c:v>
                </c:pt>
                <c:pt idx="13681">
                  <c:v>59.297041226183268</c:v>
                </c:pt>
                <c:pt idx="13682">
                  <c:v>59.29874654070197</c:v>
                </c:pt>
                <c:pt idx="13683">
                  <c:v>59.299495938455813</c:v>
                </c:pt>
                <c:pt idx="13684">
                  <c:v>59.301786205128202</c:v>
                </c:pt>
                <c:pt idx="13685">
                  <c:v>59.304938572949951</c:v>
                </c:pt>
                <c:pt idx="13686">
                  <c:v>59.306249226581357</c:v>
                </c:pt>
                <c:pt idx="13687">
                  <c:v>59.308066533387269</c:v>
                </c:pt>
                <c:pt idx="13688">
                  <c:v>59.309742949882356</c:v>
                </c:pt>
                <c:pt idx="13689">
                  <c:v>59.309830108876113</c:v>
                </c:pt>
                <c:pt idx="13690">
                  <c:v>59.310698951109828</c:v>
                </c:pt>
                <c:pt idx="13691">
                  <c:v>59.310971751140414</c:v>
                </c:pt>
                <c:pt idx="13692">
                  <c:v>59.31100908950453</c:v>
                </c:pt>
                <c:pt idx="13693">
                  <c:v>59.311504081733815</c:v>
                </c:pt>
                <c:pt idx="13694">
                  <c:v>59.311963577725905</c:v>
                </c:pt>
                <c:pt idx="13695">
                  <c:v>59.314248686446589</c:v>
                </c:pt>
                <c:pt idx="13696">
                  <c:v>59.314378157932943</c:v>
                </c:pt>
                <c:pt idx="13697">
                  <c:v>59.315503922810095</c:v>
                </c:pt>
                <c:pt idx="13698">
                  <c:v>59.316808917333873</c:v>
                </c:pt>
                <c:pt idx="13699">
                  <c:v>59.317117861760003</c:v>
                </c:pt>
                <c:pt idx="13700">
                  <c:v>59.317641820616124</c:v>
                </c:pt>
                <c:pt idx="13701">
                  <c:v>59.318064060785375</c:v>
                </c:pt>
                <c:pt idx="13702">
                  <c:v>59.318323515289876</c:v>
                </c:pt>
                <c:pt idx="13703">
                  <c:v>59.319850201127672</c:v>
                </c:pt>
                <c:pt idx="13704">
                  <c:v>59.322269997917367</c:v>
                </c:pt>
                <c:pt idx="13705">
                  <c:v>59.322488370470545</c:v>
                </c:pt>
                <c:pt idx="13706">
                  <c:v>59.322846071806268</c:v>
                </c:pt>
                <c:pt idx="13707">
                  <c:v>59.324111141371461</c:v>
                </c:pt>
                <c:pt idx="13708">
                  <c:v>59.324379577114165</c:v>
                </c:pt>
                <c:pt idx="13709">
                  <c:v>59.325306545090776</c:v>
                </c:pt>
                <c:pt idx="13710">
                  <c:v>59.325473922228902</c:v>
                </c:pt>
                <c:pt idx="13711">
                  <c:v>59.325640694849191</c:v>
                </c:pt>
                <c:pt idx="13712">
                  <c:v>59.326247813157153</c:v>
                </c:pt>
                <c:pt idx="13713">
                  <c:v>59.326532741332819</c:v>
                </c:pt>
                <c:pt idx="13714">
                  <c:v>59.327763143816149</c:v>
                </c:pt>
                <c:pt idx="13715">
                  <c:v>59.327854883280459</c:v>
                </c:pt>
                <c:pt idx="13716">
                  <c:v>59.330145282597279</c:v>
                </c:pt>
                <c:pt idx="13717">
                  <c:v>59.330170284007693</c:v>
                </c:pt>
                <c:pt idx="13718">
                  <c:v>59.33299853470136</c:v>
                </c:pt>
                <c:pt idx="13719">
                  <c:v>59.333656769191322</c:v>
                </c:pt>
                <c:pt idx="13720">
                  <c:v>59.334317766709631</c:v>
                </c:pt>
                <c:pt idx="13721">
                  <c:v>59.334522801428207</c:v>
                </c:pt>
                <c:pt idx="13722">
                  <c:v>59.336669587728302</c:v>
                </c:pt>
                <c:pt idx="13723">
                  <c:v>59.338312601550982</c:v>
                </c:pt>
                <c:pt idx="13724">
                  <c:v>59.338641260755381</c:v>
                </c:pt>
                <c:pt idx="13725">
                  <c:v>59.339916163494557</c:v>
                </c:pt>
                <c:pt idx="13726">
                  <c:v>59.342611373412105</c:v>
                </c:pt>
                <c:pt idx="13727">
                  <c:v>59.342678494792708</c:v>
                </c:pt>
                <c:pt idx="13728">
                  <c:v>59.347216711361042</c:v>
                </c:pt>
                <c:pt idx="13729">
                  <c:v>59.34805503064257</c:v>
                </c:pt>
                <c:pt idx="13730">
                  <c:v>59.348426257244455</c:v>
                </c:pt>
                <c:pt idx="13731">
                  <c:v>59.348524547635137</c:v>
                </c:pt>
                <c:pt idx="13732">
                  <c:v>59.34933928495451</c:v>
                </c:pt>
                <c:pt idx="13733">
                  <c:v>59.350471796551602</c:v>
                </c:pt>
                <c:pt idx="13734">
                  <c:v>59.35298288305767</c:v>
                </c:pt>
                <c:pt idx="13735">
                  <c:v>59.353520654383132</c:v>
                </c:pt>
                <c:pt idx="13736">
                  <c:v>59.354479132124737</c:v>
                </c:pt>
                <c:pt idx="13737">
                  <c:v>59.355750166879382</c:v>
                </c:pt>
                <c:pt idx="13738">
                  <c:v>59.356045828242245</c:v>
                </c:pt>
                <c:pt idx="13739">
                  <c:v>59.356601704033636</c:v>
                </c:pt>
                <c:pt idx="13740">
                  <c:v>59.356875592573779</c:v>
                </c:pt>
                <c:pt idx="13741">
                  <c:v>59.35836605435491</c:v>
                </c:pt>
                <c:pt idx="13742">
                  <c:v>59.363617512747744</c:v>
                </c:pt>
                <c:pt idx="13743">
                  <c:v>59.364063246797897</c:v>
                </c:pt>
                <c:pt idx="13744">
                  <c:v>59.365644027469628</c:v>
                </c:pt>
                <c:pt idx="13745">
                  <c:v>59.365860099224449</c:v>
                </c:pt>
                <c:pt idx="13746">
                  <c:v>59.367366310207089</c:v>
                </c:pt>
                <c:pt idx="13747">
                  <c:v>59.368216088265299</c:v>
                </c:pt>
                <c:pt idx="13748">
                  <c:v>59.369625273396423</c:v>
                </c:pt>
                <c:pt idx="13749">
                  <c:v>59.372421194007892</c:v>
                </c:pt>
                <c:pt idx="13750">
                  <c:v>59.37268978661956</c:v>
                </c:pt>
                <c:pt idx="13751">
                  <c:v>59.376452640976545</c:v>
                </c:pt>
                <c:pt idx="13752">
                  <c:v>59.377137710288508</c:v>
                </c:pt>
                <c:pt idx="13753">
                  <c:v>59.380586880821582</c:v>
                </c:pt>
                <c:pt idx="13754">
                  <c:v>59.38483179961208</c:v>
                </c:pt>
                <c:pt idx="13755">
                  <c:v>59.385019038878433</c:v>
                </c:pt>
                <c:pt idx="13756">
                  <c:v>59.386482828266423</c:v>
                </c:pt>
                <c:pt idx="13757">
                  <c:v>59.386593313968753</c:v>
                </c:pt>
                <c:pt idx="13758">
                  <c:v>59.386606197560887</c:v>
                </c:pt>
                <c:pt idx="13759">
                  <c:v>59.387801001325784</c:v>
                </c:pt>
                <c:pt idx="13760">
                  <c:v>59.389313167148721</c:v>
                </c:pt>
                <c:pt idx="13761">
                  <c:v>59.389463810670215</c:v>
                </c:pt>
                <c:pt idx="13762">
                  <c:v>59.391104484801872</c:v>
                </c:pt>
                <c:pt idx="13763">
                  <c:v>59.391311307813581</c:v>
                </c:pt>
                <c:pt idx="13764">
                  <c:v>59.39189239451764</c:v>
                </c:pt>
                <c:pt idx="13765">
                  <c:v>59.392331619040718</c:v>
                </c:pt>
                <c:pt idx="13766">
                  <c:v>59.393513928351666</c:v>
                </c:pt>
                <c:pt idx="13767">
                  <c:v>59.394873070021433</c:v>
                </c:pt>
                <c:pt idx="13768">
                  <c:v>59.395320857089224</c:v>
                </c:pt>
                <c:pt idx="13769">
                  <c:v>59.396463055385254</c:v>
                </c:pt>
                <c:pt idx="13770">
                  <c:v>59.396865836513619</c:v>
                </c:pt>
                <c:pt idx="13771">
                  <c:v>59.398269202921277</c:v>
                </c:pt>
                <c:pt idx="13772">
                  <c:v>59.398410811676932</c:v>
                </c:pt>
                <c:pt idx="13773">
                  <c:v>59.399866839408169</c:v>
                </c:pt>
                <c:pt idx="13774">
                  <c:v>59.400271879213911</c:v>
                </c:pt>
                <c:pt idx="13775">
                  <c:v>59.401258699756198</c:v>
                </c:pt>
                <c:pt idx="13776">
                  <c:v>59.401909309841201</c:v>
                </c:pt>
                <c:pt idx="13777">
                  <c:v>59.404443319503535</c:v>
                </c:pt>
                <c:pt idx="13778">
                  <c:v>59.407267748954062</c:v>
                </c:pt>
                <c:pt idx="13779">
                  <c:v>59.408482204611886</c:v>
                </c:pt>
                <c:pt idx="13780">
                  <c:v>59.411423405172762</c:v>
                </c:pt>
                <c:pt idx="13781">
                  <c:v>59.413624023208619</c:v>
                </c:pt>
                <c:pt idx="13782">
                  <c:v>59.414656541114709</c:v>
                </c:pt>
                <c:pt idx="13783">
                  <c:v>59.418320725453398</c:v>
                </c:pt>
                <c:pt idx="13784">
                  <c:v>59.42110155020584</c:v>
                </c:pt>
                <c:pt idx="13785">
                  <c:v>59.421947218984158</c:v>
                </c:pt>
                <c:pt idx="13786">
                  <c:v>59.422865552650784</c:v>
                </c:pt>
                <c:pt idx="13787">
                  <c:v>59.424208531191169</c:v>
                </c:pt>
                <c:pt idx="13788">
                  <c:v>59.42596191043998</c:v>
                </c:pt>
                <c:pt idx="13789">
                  <c:v>59.42696421586993</c:v>
                </c:pt>
                <c:pt idx="13790">
                  <c:v>59.427438087749778</c:v>
                </c:pt>
                <c:pt idx="13791">
                  <c:v>59.427559777020456</c:v>
                </c:pt>
                <c:pt idx="13792">
                  <c:v>59.427634605395859</c:v>
                </c:pt>
                <c:pt idx="13793">
                  <c:v>59.427696626242899</c:v>
                </c:pt>
                <c:pt idx="13794">
                  <c:v>59.43107575655128</c:v>
                </c:pt>
                <c:pt idx="13795">
                  <c:v>59.431207478025527</c:v>
                </c:pt>
                <c:pt idx="13796">
                  <c:v>59.431743771446939</c:v>
                </c:pt>
                <c:pt idx="13797">
                  <c:v>59.432454451988278</c:v>
                </c:pt>
                <c:pt idx="13798">
                  <c:v>59.433027527980457</c:v>
                </c:pt>
                <c:pt idx="13799">
                  <c:v>59.434376596481364</c:v>
                </c:pt>
                <c:pt idx="13800">
                  <c:v>59.435939029374936</c:v>
                </c:pt>
                <c:pt idx="13801">
                  <c:v>59.436139006066568</c:v>
                </c:pt>
                <c:pt idx="13802">
                  <c:v>59.437381317429846</c:v>
                </c:pt>
                <c:pt idx="13803">
                  <c:v>59.437607351297892</c:v>
                </c:pt>
                <c:pt idx="13804">
                  <c:v>59.438334733584284</c:v>
                </c:pt>
                <c:pt idx="13805">
                  <c:v>59.438956627513576</c:v>
                </c:pt>
                <c:pt idx="13806">
                  <c:v>59.440676536870903</c:v>
                </c:pt>
                <c:pt idx="13807">
                  <c:v>59.440897890343003</c:v>
                </c:pt>
                <c:pt idx="13808">
                  <c:v>59.44163910386645</c:v>
                </c:pt>
                <c:pt idx="13809">
                  <c:v>59.441683270864552</c:v>
                </c:pt>
                <c:pt idx="13810">
                  <c:v>59.441923264762899</c:v>
                </c:pt>
                <c:pt idx="13811">
                  <c:v>59.446058215710011</c:v>
                </c:pt>
                <c:pt idx="13812">
                  <c:v>59.449317885715729</c:v>
                </c:pt>
                <c:pt idx="13813">
                  <c:v>59.44939837396705</c:v>
                </c:pt>
                <c:pt idx="13814">
                  <c:v>59.453047837974012</c:v>
                </c:pt>
                <c:pt idx="13815">
                  <c:v>59.453614678331654</c:v>
                </c:pt>
                <c:pt idx="13816">
                  <c:v>59.453867713998115</c:v>
                </c:pt>
                <c:pt idx="13817">
                  <c:v>59.455230995254972</c:v>
                </c:pt>
                <c:pt idx="13818">
                  <c:v>59.455257023407164</c:v>
                </c:pt>
                <c:pt idx="13819">
                  <c:v>59.455481295534355</c:v>
                </c:pt>
                <c:pt idx="13820">
                  <c:v>59.455642715403002</c:v>
                </c:pt>
                <c:pt idx="13821">
                  <c:v>59.455868678610869</c:v>
                </c:pt>
                <c:pt idx="13822">
                  <c:v>59.456536055181523</c:v>
                </c:pt>
                <c:pt idx="13823">
                  <c:v>59.459263922006905</c:v>
                </c:pt>
                <c:pt idx="13824">
                  <c:v>59.464121563315757</c:v>
                </c:pt>
                <c:pt idx="13825">
                  <c:v>59.464159090505312</c:v>
                </c:pt>
                <c:pt idx="13826">
                  <c:v>59.464214968462159</c:v>
                </c:pt>
                <c:pt idx="13827">
                  <c:v>59.466286098991759</c:v>
                </c:pt>
                <c:pt idx="13828">
                  <c:v>59.47024058228186</c:v>
                </c:pt>
                <c:pt idx="13829">
                  <c:v>59.471280352960271</c:v>
                </c:pt>
                <c:pt idx="13830">
                  <c:v>59.474791797001494</c:v>
                </c:pt>
                <c:pt idx="13831">
                  <c:v>59.475685035262934</c:v>
                </c:pt>
                <c:pt idx="13832">
                  <c:v>59.476724042867673</c:v>
                </c:pt>
                <c:pt idx="13833">
                  <c:v>59.477567210476941</c:v>
                </c:pt>
                <c:pt idx="13834">
                  <c:v>59.479928896791783</c:v>
                </c:pt>
                <c:pt idx="13835">
                  <c:v>59.481988766718906</c:v>
                </c:pt>
                <c:pt idx="13836">
                  <c:v>59.48220074649511</c:v>
                </c:pt>
                <c:pt idx="13837">
                  <c:v>59.482842691748075</c:v>
                </c:pt>
                <c:pt idx="13838">
                  <c:v>59.483876368743182</c:v>
                </c:pt>
                <c:pt idx="13839">
                  <c:v>59.484171823267708</c:v>
                </c:pt>
                <c:pt idx="13840">
                  <c:v>59.484226465565079</c:v>
                </c:pt>
                <c:pt idx="13841">
                  <c:v>59.48540173857895</c:v>
                </c:pt>
                <c:pt idx="13842">
                  <c:v>59.485956057112261</c:v>
                </c:pt>
                <c:pt idx="13843">
                  <c:v>59.486903329561073</c:v>
                </c:pt>
                <c:pt idx="13844">
                  <c:v>59.487963374837591</c:v>
                </c:pt>
                <c:pt idx="13845">
                  <c:v>59.487966919504522</c:v>
                </c:pt>
                <c:pt idx="13846">
                  <c:v>59.489265637591927</c:v>
                </c:pt>
                <c:pt idx="13847">
                  <c:v>59.491372035616195</c:v>
                </c:pt>
                <c:pt idx="13848">
                  <c:v>59.494062505702011</c:v>
                </c:pt>
                <c:pt idx="13849">
                  <c:v>59.494828299771157</c:v>
                </c:pt>
                <c:pt idx="13850">
                  <c:v>59.495733650497257</c:v>
                </c:pt>
                <c:pt idx="13851">
                  <c:v>59.496287221633565</c:v>
                </c:pt>
                <c:pt idx="13852">
                  <c:v>59.498992355886706</c:v>
                </c:pt>
                <c:pt idx="13853">
                  <c:v>59.499281856997996</c:v>
                </c:pt>
                <c:pt idx="13854">
                  <c:v>59.501592697641975</c:v>
                </c:pt>
                <c:pt idx="13855">
                  <c:v>59.501983900866037</c:v>
                </c:pt>
                <c:pt idx="13856">
                  <c:v>59.502885398807138</c:v>
                </c:pt>
                <c:pt idx="13857">
                  <c:v>59.50306167736921</c:v>
                </c:pt>
                <c:pt idx="13858">
                  <c:v>59.504170582864539</c:v>
                </c:pt>
                <c:pt idx="13859">
                  <c:v>59.505677981349614</c:v>
                </c:pt>
                <c:pt idx="13860">
                  <c:v>59.50666676117077</c:v>
                </c:pt>
                <c:pt idx="13861">
                  <c:v>59.506970245248411</c:v>
                </c:pt>
                <c:pt idx="13862">
                  <c:v>59.507663166729685</c:v>
                </c:pt>
                <c:pt idx="13863">
                  <c:v>59.508052444448026</c:v>
                </c:pt>
                <c:pt idx="13864">
                  <c:v>59.508258720308703</c:v>
                </c:pt>
                <c:pt idx="13865">
                  <c:v>59.510382560884942</c:v>
                </c:pt>
                <c:pt idx="13866">
                  <c:v>59.512046513450194</c:v>
                </c:pt>
                <c:pt idx="13867">
                  <c:v>59.512276427136548</c:v>
                </c:pt>
                <c:pt idx="13868">
                  <c:v>59.512811749536198</c:v>
                </c:pt>
                <c:pt idx="13869">
                  <c:v>59.514541416191285</c:v>
                </c:pt>
                <c:pt idx="13870">
                  <c:v>59.514604913491219</c:v>
                </c:pt>
                <c:pt idx="13871">
                  <c:v>59.517137379164922</c:v>
                </c:pt>
                <c:pt idx="13872">
                  <c:v>59.519782578646435</c:v>
                </c:pt>
                <c:pt idx="13873">
                  <c:v>59.521311935965194</c:v>
                </c:pt>
                <c:pt idx="13874">
                  <c:v>59.523293672596473</c:v>
                </c:pt>
                <c:pt idx="13875">
                  <c:v>59.524491300882048</c:v>
                </c:pt>
                <c:pt idx="13876">
                  <c:v>59.524713662752731</c:v>
                </c:pt>
                <c:pt idx="13877">
                  <c:v>59.526908350912223</c:v>
                </c:pt>
                <c:pt idx="13878">
                  <c:v>59.527617346843456</c:v>
                </c:pt>
                <c:pt idx="13879">
                  <c:v>59.528084830849345</c:v>
                </c:pt>
                <c:pt idx="13880">
                  <c:v>59.528239432675029</c:v>
                </c:pt>
                <c:pt idx="13881">
                  <c:v>59.530170555406976</c:v>
                </c:pt>
                <c:pt idx="13882">
                  <c:v>59.531632470302966</c:v>
                </c:pt>
                <c:pt idx="13883">
                  <c:v>59.533539376594398</c:v>
                </c:pt>
                <c:pt idx="13884">
                  <c:v>59.533867465351989</c:v>
                </c:pt>
                <c:pt idx="13885">
                  <c:v>59.533886728469128</c:v>
                </c:pt>
                <c:pt idx="13886">
                  <c:v>59.536559005422092</c:v>
                </c:pt>
                <c:pt idx="13887">
                  <c:v>59.537349851890362</c:v>
                </c:pt>
                <c:pt idx="13888">
                  <c:v>59.539978226182768</c:v>
                </c:pt>
                <c:pt idx="13889">
                  <c:v>59.540472732439014</c:v>
                </c:pt>
                <c:pt idx="13890">
                  <c:v>59.541131834914921</c:v>
                </c:pt>
                <c:pt idx="13891">
                  <c:v>59.541849493432508</c:v>
                </c:pt>
                <c:pt idx="13892">
                  <c:v>59.542935239701123</c:v>
                </c:pt>
                <c:pt idx="13893">
                  <c:v>59.54333484983588</c:v>
                </c:pt>
                <c:pt idx="13894">
                  <c:v>59.543857261484348</c:v>
                </c:pt>
                <c:pt idx="13895">
                  <c:v>59.54554966389037</c:v>
                </c:pt>
                <c:pt idx="13896">
                  <c:v>59.546795113960243</c:v>
                </c:pt>
                <c:pt idx="13897">
                  <c:v>59.547071294679867</c:v>
                </c:pt>
                <c:pt idx="13898">
                  <c:v>59.547396574471392</c:v>
                </c:pt>
                <c:pt idx="13899">
                  <c:v>59.549509416886309</c:v>
                </c:pt>
                <c:pt idx="13900">
                  <c:v>59.550026131757164</c:v>
                </c:pt>
                <c:pt idx="13901">
                  <c:v>59.550279594337127</c:v>
                </c:pt>
                <c:pt idx="13902">
                  <c:v>59.550282444186259</c:v>
                </c:pt>
                <c:pt idx="13903">
                  <c:v>59.551066714356367</c:v>
                </c:pt>
                <c:pt idx="13904">
                  <c:v>59.551172481338014</c:v>
                </c:pt>
                <c:pt idx="13905">
                  <c:v>59.553725858908592</c:v>
                </c:pt>
                <c:pt idx="13906">
                  <c:v>59.559294309439792</c:v>
                </c:pt>
                <c:pt idx="13907">
                  <c:v>59.560127897513311</c:v>
                </c:pt>
                <c:pt idx="13908">
                  <c:v>59.560397244650929</c:v>
                </c:pt>
                <c:pt idx="13909">
                  <c:v>59.561081671437449</c:v>
                </c:pt>
                <c:pt idx="13910">
                  <c:v>59.562005856035682</c:v>
                </c:pt>
                <c:pt idx="13911">
                  <c:v>59.56256218234617</c:v>
                </c:pt>
                <c:pt idx="13912">
                  <c:v>59.566622270304379</c:v>
                </c:pt>
                <c:pt idx="13913">
                  <c:v>59.567308688358814</c:v>
                </c:pt>
                <c:pt idx="13914">
                  <c:v>59.567420155318246</c:v>
                </c:pt>
                <c:pt idx="13915">
                  <c:v>59.569909917410328</c:v>
                </c:pt>
                <c:pt idx="13916">
                  <c:v>59.571015055675609</c:v>
                </c:pt>
                <c:pt idx="13917">
                  <c:v>59.571112442450953</c:v>
                </c:pt>
                <c:pt idx="13918">
                  <c:v>59.573284718007322</c:v>
                </c:pt>
                <c:pt idx="13919">
                  <c:v>59.574032452890663</c:v>
                </c:pt>
                <c:pt idx="13920">
                  <c:v>59.57473056684357</c:v>
                </c:pt>
                <c:pt idx="13921">
                  <c:v>59.576452715381414</c:v>
                </c:pt>
                <c:pt idx="13922">
                  <c:v>59.579902261701875</c:v>
                </c:pt>
                <c:pt idx="13923">
                  <c:v>59.581240568784366</c:v>
                </c:pt>
                <c:pt idx="13924">
                  <c:v>59.581875386693952</c:v>
                </c:pt>
                <c:pt idx="13925">
                  <c:v>59.582763775064947</c:v>
                </c:pt>
                <c:pt idx="13926">
                  <c:v>59.583015142537427</c:v>
                </c:pt>
                <c:pt idx="13927">
                  <c:v>59.589443786135917</c:v>
                </c:pt>
                <c:pt idx="13928">
                  <c:v>59.591724481948958</c:v>
                </c:pt>
                <c:pt idx="13929">
                  <c:v>59.59343936228089</c:v>
                </c:pt>
                <c:pt idx="13930">
                  <c:v>59.596112165585879</c:v>
                </c:pt>
                <c:pt idx="13931">
                  <c:v>59.596301044895327</c:v>
                </c:pt>
                <c:pt idx="13932">
                  <c:v>59.596513673306234</c:v>
                </c:pt>
                <c:pt idx="13933">
                  <c:v>59.600596431057049</c:v>
                </c:pt>
                <c:pt idx="13934">
                  <c:v>59.602256409994766</c:v>
                </c:pt>
                <c:pt idx="13935">
                  <c:v>59.603593924360048</c:v>
                </c:pt>
                <c:pt idx="13936">
                  <c:v>59.605084844340801</c:v>
                </c:pt>
                <c:pt idx="13937">
                  <c:v>59.605669292827045</c:v>
                </c:pt>
                <c:pt idx="13938">
                  <c:v>59.606266650430442</c:v>
                </c:pt>
                <c:pt idx="13939">
                  <c:v>59.606840461876452</c:v>
                </c:pt>
                <c:pt idx="13940">
                  <c:v>59.607371483282172</c:v>
                </c:pt>
                <c:pt idx="13941">
                  <c:v>59.610556083047769</c:v>
                </c:pt>
                <c:pt idx="13942">
                  <c:v>59.61090815279497</c:v>
                </c:pt>
                <c:pt idx="13943">
                  <c:v>59.611251372373793</c:v>
                </c:pt>
                <c:pt idx="13944">
                  <c:v>59.612531712935265</c:v>
                </c:pt>
                <c:pt idx="13945">
                  <c:v>59.61297036959094</c:v>
                </c:pt>
                <c:pt idx="13946">
                  <c:v>59.613551654670168</c:v>
                </c:pt>
                <c:pt idx="13947">
                  <c:v>59.614568051887538</c:v>
                </c:pt>
                <c:pt idx="13948">
                  <c:v>59.615466520986715</c:v>
                </c:pt>
                <c:pt idx="13949">
                  <c:v>59.617638634469593</c:v>
                </c:pt>
                <c:pt idx="13950">
                  <c:v>59.619383776784893</c:v>
                </c:pt>
                <c:pt idx="13951">
                  <c:v>59.619964906715651</c:v>
                </c:pt>
                <c:pt idx="13952">
                  <c:v>59.620909489900868</c:v>
                </c:pt>
                <c:pt idx="13953">
                  <c:v>59.622793533301625</c:v>
                </c:pt>
                <c:pt idx="13954">
                  <c:v>59.623125975899612</c:v>
                </c:pt>
                <c:pt idx="13955">
                  <c:v>59.623524405128286</c:v>
                </c:pt>
                <c:pt idx="13956">
                  <c:v>59.624424162023011</c:v>
                </c:pt>
                <c:pt idx="13957">
                  <c:v>59.62552004764165</c:v>
                </c:pt>
                <c:pt idx="13958">
                  <c:v>59.626036123820732</c:v>
                </c:pt>
                <c:pt idx="13959">
                  <c:v>59.626510695531827</c:v>
                </c:pt>
                <c:pt idx="13960">
                  <c:v>59.629825392512565</c:v>
                </c:pt>
                <c:pt idx="13961">
                  <c:v>59.629952196546107</c:v>
                </c:pt>
                <c:pt idx="13962">
                  <c:v>59.634851241759442</c:v>
                </c:pt>
                <c:pt idx="13963">
                  <c:v>59.635426104269449</c:v>
                </c:pt>
                <c:pt idx="13964">
                  <c:v>59.639445791548859</c:v>
                </c:pt>
                <c:pt idx="13965">
                  <c:v>59.643023072586658</c:v>
                </c:pt>
                <c:pt idx="13966">
                  <c:v>59.643887627353749</c:v>
                </c:pt>
                <c:pt idx="13967">
                  <c:v>59.644786940078653</c:v>
                </c:pt>
                <c:pt idx="13968">
                  <c:v>59.646508466811639</c:v>
                </c:pt>
                <c:pt idx="13969">
                  <c:v>59.646738525014804</c:v>
                </c:pt>
                <c:pt idx="13970">
                  <c:v>59.64925129790165</c:v>
                </c:pt>
                <c:pt idx="13971">
                  <c:v>59.649799604644677</c:v>
                </c:pt>
                <c:pt idx="13972">
                  <c:v>59.649855691091425</c:v>
                </c:pt>
                <c:pt idx="13973">
                  <c:v>59.651638279606615</c:v>
                </c:pt>
                <c:pt idx="13974">
                  <c:v>59.654403374445685</c:v>
                </c:pt>
                <c:pt idx="13975">
                  <c:v>59.654907788657667</c:v>
                </c:pt>
                <c:pt idx="13976">
                  <c:v>59.655876389890025</c:v>
                </c:pt>
                <c:pt idx="13977">
                  <c:v>59.656639690173179</c:v>
                </c:pt>
                <c:pt idx="13978">
                  <c:v>59.657208858344973</c:v>
                </c:pt>
                <c:pt idx="13979">
                  <c:v>59.658311560440701</c:v>
                </c:pt>
                <c:pt idx="13980">
                  <c:v>59.659195693436203</c:v>
                </c:pt>
                <c:pt idx="13981">
                  <c:v>59.659912876336691</c:v>
                </c:pt>
                <c:pt idx="13982">
                  <c:v>59.661037833848546</c:v>
                </c:pt>
                <c:pt idx="13983">
                  <c:v>59.661284429925537</c:v>
                </c:pt>
                <c:pt idx="13984">
                  <c:v>59.662285909590175</c:v>
                </c:pt>
                <c:pt idx="13985">
                  <c:v>59.662541283321978</c:v>
                </c:pt>
                <c:pt idx="13986">
                  <c:v>59.663511657060447</c:v>
                </c:pt>
                <c:pt idx="13987">
                  <c:v>59.665202856557379</c:v>
                </c:pt>
                <c:pt idx="13988">
                  <c:v>59.665596316140274</c:v>
                </c:pt>
                <c:pt idx="13989">
                  <c:v>59.6658787149033</c:v>
                </c:pt>
                <c:pt idx="13990">
                  <c:v>59.666337762015672</c:v>
                </c:pt>
                <c:pt idx="13991">
                  <c:v>59.666975331344318</c:v>
                </c:pt>
                <c:pt idx="13992">
                  <c:v>59.668034442302755</c:v>
                </c:pt>
                <c:pt idx="13993">
                  <c:v>59.668728811783751</c:v>
                </c:pt>
                <c:pt idx="13994">
                  <c:v>59.670641039635882</c:v>
                </c:pt>
                <c:pt idx="13995">
                  <c:v>59.671196143328203</c:v>
                </c:pt>
                <c:pt idx="13996">
                  <c:v>59.671227371675428</c:v>
                </c:pt>
                <c:pt idx="13997">
                  <c:v>59.673512839421711</c:v>
                </c:pt>
                <c:pt idx="13998">
                  <c:v>59.674332340596628</c:v>
                </c:pt>
                <c:pt idx="13999">
                  <c:v>59.677004488597454</c:v>
                </c:pt>
                <c:pt idx="14000">
                  <c:v>59.678749477064819</c:v>
                </c:pt>
                <c:pt idx="14001">
                  <c:v>59.679012377542705</c:v>
                </c:pt>
                <c:pt idx="14002">
                  <c:v>59.679666029306127</c:v>
                </c:pt>
                <c:pt idx="14003">
                  <c:v>59.680306581300911</c:v>
                </c:pt>
                <c:pt idx="14004">
                  <c:v>59.681142297593091</c:v>
                </c:pt>
                <c:pt idx="14005">
                  <c:v>59.681405908926813</c:v>
                </c:pt>
                <c:pt idx="14006">
                  <c:v>59.682593788488951</c:v>
                </c:pt>
                <c:pt idx="14007">
                  <c:v>59.683659775746818</c:v>
                </c:pt>
                <c:pt idx="14008">
                  <c:v>59.684170595424732</c:v>
                </c:pt>
                <c:pt idx="14009">
                  <c:v>59.684211347192388</c:v>
                </c:pt>
                <c:pt idx="14010">
                  <c:v>59.684715952164005</c:v>
                </c:pt>
                <c:pt idx="14011">
                  <c:v>59.688192652515987</c:v>
                </c:pt>
                <c:pt idx="14012">
                  <c:v>59.688279930519705</c:v>
                </c:pt>
                <c:pt idx="14013">
                  <c:v>59.688411797681162</c:v>
                </c:pt>
                <c:pt idx="14014">
                  <c:v>59.688603747704875</c:v>
                </c:pt>
                <c:pt idx="14015">
                  <c:v>59.690273379919404</c:v>
                </c:pt>
                <c:pt idx="14016">
                  <c:v>59.690279442660291</c:v>
                </c:pt>
                <c:pt idx="14017">
                  <c:v>59.691158889229364</c:v>
                </c:pt>
                <c:pt idx="14018">
                  <c:v>59.691740773620971</c:v>
                </c:pt>
                <c:pt idx="14019">
                  <c:v>59.692575528338331</c:v>
                </c:pt>
                <c:pt idx="14020">
                  <c:v>59.694228330781961</c:v>
                </c:pt>
                <c:pt idx="14021">
                  <c:v>59.69556430324328</c:v>
                </c:pt>
                <c:pt idx="14022">
                  <c:v>59.696065659118716</c:v>
                </c:pt>
                <c:pt idx="14023">
                  <c:v>59.696940605614316</c:v>
                </c:pt>
                <c:pt idx="14024">
                  <c:v>59.698309471297328</c:v>
                </c:pt>
                <c:pt idx="14025">
                  <c:v>59.698458184553701</c:v>
                </c:pt>
                <c:pt idx="14026">
                  <c:v>59.699940967085851</c:v>
                </c:pt>
                <c:pt idx="14027">
                  <c:v>59.701132424640278</c:v>
                </c:pt>
                <c:pt idx="14028">
                  <c:v>59.701429401117757</c:v>
                </c:pt>
                <c:pt idx="14029">
                  <c:v>59.703205558800555</c:v>
                </c:pt>
                <c:pt idx="14030">
                  <c:v>59.70413217058136</c:v>
                </c:pt>
                <c:pt idx="14031">
                  <c:v>59.705736896108917</c:v>
                </c:pt>
                <c:pt idx="14032">
                  <c:v>59.708367884749933</c:v>
                </c:pt>
                <c:pt idx="14033">
                  <c:v>59.712989048279525</c:v>
                </c:pt>
                <c:pt idx="14034">
                  <c:v>59.713124668250501</c:v>
                </c:pt>
                <c:pt idx="14035">
                  <c:v>59.714286334012819</c:v>
                </c:pt>
                <c:pt idx="14036">
                  <c:v>59.716015507334475</c:v>
                </c:pt>
                <c:pt idx="14037">
                  <c:v>59.719186006900237</c:v>
                </c:pt>
                <c:pt idx="14038">
                  <c:v>59.722153168037515</c:v>
                </c:pt>
                <c:pt idx="14039">
                  <c:v>59.723320695619073</c:v>
                </c:pt>
                <c:pt idx="14040">
                  <c:v>59.723855297317989</c:v>
                </c:pt>
                <c:pt idx="14041">
                  <c:v>59.729101380785544</c:v>
                </c:pt>
                <c:pt idx="14042">
                  <c:v>59.730039716078799</c:v>
                </c:pt>
                <c:pt idx="14043">
                  <c:v>59.731623586789702</c:v>
                </c:pt>
                <c:pt idx="14044">
                  <c:v>59.733591986864894</c:v>
                </c:pt>
                <c:pt idx="14045">
                  <c:v>59.734374393141437</c:v>
                </c:pt>
                <c:pt idx="14046">
                  <c:v>59.734427338378872</c:v>
                </c:pt>
                <c:pt idx="14047">
                  <c:v>59.734984465083414</c:v>
                </c:pt>
                <c:pt idx="14048">
                  <c:v>59.736443085185634</c:v>
                </c:pt>
                <c:pt idx="14049">
                  <c:v>59.73771840170005</c:v>
                </c:pt>
                <c:pt idx="14050">
                  <c:v>59.739189154371758</c:v>
                </c:pt>
                <c:pt idx="14051">
                  <c:v>59.739256377098592</c:v>
                </c:pt>
                <c:pt idx="14052">
                  <c:v>59.74246723378311</c:v>
                </c:pt>
                <c:pt idx="14053">
                  <c:v>59.744534229186563</c:v>
                </c:pt>
                <c:pt idx="14054">
                  <c:v>59.745090499102176</c:v>
                </c:pt>
                <c:pt idx="14055">
                  <c:v>59.745249802700847</c:v>
                </c:pt>
                <c:pt idx="14056">
                  <c:v>59.746026141849327</c:v>
                </c:pt>
                <c:pt idx="14057">
                  <c:v>59.749410946537743</c:v>
                </c:pt>
                <c:pt idx="14058">
                  <c:v>59.752874005838372</c:v>
                </c:pt>
                <c:pt idx="14059">
                  <c:v>59.754199846492128</c:v>
                </c:pt>
                <c:pt idx="14060">
                  <c:v>59.754910422769939</c:v>
                </c:pt>
                <c:pt idx="14061">
                  <c:v>59.758142706846513</c:v>
                </c:pt>
                <c:pt idx="14062">
                  <c:v>59.761781291597288</c:v>
                </c:pt>
                <c:pt idx="14063">
                  <c:v>59.763141441527551</c:v>
                </c:pt>
                <c:pt idx="14064">
                  <c:v>59.763526007973155</c:v>
                </c:pt>
                <c:pt idx="14065">
                  <c:v>59.766390306733356</c:v>
                </c:pt>
                <c:pt idx="14066">
                  <c:v>59.766955276284833</c:v>
                </c:pt>
                <c:pt idx="14067">
                  <c:v>59.768486110883586</c:v>
                </c:pt>
                <c:pt idx="14068">
                  <c:v>59.768486726932935</c:v>
                </c:pt>
                <c:pt idx="14069">
                  <c:v>59.770874607533045</c:v>
                </c:pt>
                <c:pt idx="14070">
                  <c:v>59.772159594719</c:v>
                </c:pt>
                <c:pt idx="14071">
                  <c:v>59.773640238445786</c:v>
                </c:pt>
                <c:pt idx="14072">
                  <c:v>59.774041763857106</c:v>
                </c:pt>
                <c:pt idx="14073">
                  <c:v>59.775151778773029</c:v>
                </c:pt>
                <c:pt idx="14074">
                  <c:v>59.779365281080104</c:v>
                </c:pt>
                <c:pt idx="14075">
                  <c:v>59.780101320667981</c:v>
                </c:pt>
                <c:pt idx="14076">
                  <c:v>59.781299548800135</c:v>
                </c:pt>
                <c:pt idx="14077">
                  <c:v>59.782118848956394</c:v>
                </c:pt>
                <c:pt idx="14078">
                  <c:v>59.783688147693411</c:v>
                </c:pt>
                <c:pt idx="14079">
                  <c:v>59.785582648291324</c:v>
                </c:pt>
                <c:pt idx="14080">
                  <c:v>59.786042750809642</c:v>
                </c:pt>
                <c:pt idx="14081">
                  <c:v>59.786055316257098</c:v>
                </c:pt>
                <c:pt idx="14082">
                  <c:v>59.788871108372724</c:v>
                </c:pt>
                <c:pt idx="14083">
                  <c:v>59.789913175258391</c:v>
                </c:pt>
                <c:pt idx="14084">
                  <c:v>59.794415318037558</c:v>
                </c:pt>
                <c:pt idx="14085">
                  <c:v>59.794942395141177</c:v>
                </c:pt>
                <c:pt idx="14086">
                  <c:v>59.798574919780663</c:v>
                </c:pt>
                <c:pt idx="14087">
                  <c:v>59.799386760404978</c:v>
                </c:pt>
                <c:pt idx="14088">
                  <c:v>59.800579259333347</c:v>
                </c:pt>
                <c:pt idx="14089">
                  <c:v>59.801756510637865</c:v>
                </c:pt>
                <c:pt idx="14090">
                  <c:v>59.803443189128096</c:v>
                </c:pt>
                <c:pt idx="14091">
                  <c:v>59.807450800102998</c:v>
                </c:pt>
                <c:pt idx="14092">
                  <c:v>59.807507918026197</c:v>
                </c:pt>
                <c:pt idx="14093">
                  <c:v>59.810176594155401</c:v>
                </c:pt>
                <c:pt idx="14094">
                  <c:v>59.810588534330293</c:v>
                </c:pt>
                <c:pt idx="14095">
                  <c:v>59.813079691724802</c:v>
                </c:pt>
                <c:pt idx="14096">
                  <c:v>59.81318357020011</c:v>
                </c:pt>
                <c:pt idx="14097">
                  <c:v>59.814470446958026</c:v>
                </c:pt>
                <c:pt idx="14098">
                  <c:v>59.816346934848646</c:v>
                </c:pt>
                <c:pt idx="14099">
                  <c:v>59.819720085781277</c:v>
                </c:pt>
                <c:pt idx="14100">
                  <c:v>59.820675939702404</c:v>
                </c:pt>
                <c:pt idx="14101">
                  <c:v>59.827676571262401</c:v>
                </c:pt>
                <c:pt idx="14102">
                  <c:v>59.828033993984526</c:v>
                </c:pt>
                <c:pt idx="14103">
                  <c:v>59.828874064508007</c:v>
                </c:pt>
                <c:pt idx="14104">
                  <c:v>59.830479591415184</c:v>
                </c:pt>
                <c:pt idx="14105">
                  <c:v>59.831070832853868</c:v>
                </c:pt>
                <c:pt idx="14106">
                  <c:v>59.83144338866888</c:v>
                </c:pt>
                <c:pt idx="14107">
                  <c:v>59.832719423746809</c:v>
                </c:pt>
                <c:pt idx="14108">
                  <c:v>59.833075897602626</c:v>
                </c:pt>
                <c:pt idx="14109">
                  <c:v>59.833907591556283</c:v>
                </c:pt>
                <c:pt idx="14110">
                  <c:v>59.834736738469637</c:v>
                </c:pt>
                <c:pt idx="14111">
                  <c:v>59.83508576034</c:v>
                </c:pt>
                <c:pt idx="14112">
                  <c:v>59.835241810099838</c:v>
                </c:pt>
                <c:pt idx="14113">
                  <c:v>59.83592876948979</c:v>
                </c:pt>
                <c:pt idx="14114">
                  <c:v>59.835984706814514</c:v>
                </c:pt>
                <c:pt idx="14115">
                  <c:v>59.836829783215677</c:v>
                </c:pt>
                <c:pt idx="14116">
                  <c:v>59.838014145804514</c:v>
                </c:pt>
                <c:pt idx="14117">
                  <c:v>59.838064639154219</c:v>
                </c:pt>
                <c:pt idx="14118">
                  <c:v>59.83890035416249</c:v>
                </c:pt>
                <c:pt idx="14119">
                  <c:v>59.839386513735981</c:v>
                </c:pt>
                <c:pt idx="14120">
                  <c:v>59.83977506639193</c:v>
                </c:pt>
                <c:pt idx="14121">
                  <c:v>59.841798531864335</c:v>
                </c:pt>
                <c:pt idx="14122">
                  <c:v>59.844107042284065</c:v>
                </c:pt>
                <c:pt idx="14123">
                  <c:v>59.846289506286318</c:v>
                </c:pt>
                <c:pt idx="14124">
                  <c:v>59.846920349680701</c:v>
                </c:pt>
                <c:pt idx="14125">
                  <c:v>59.849213747852396</c:v>
                </c:pt>
                <c:pt idx="14126">
                  <c:v>59.849336312030303</c:v>
                </c:pt>
                <c:pt idx="14127">
                  <c:v>59.849382218374117</c:v>
                </c:pt>
                <c:pt idx="14128">
                  <c:v>59.851212480124069</c:v>
                </c:pt>
                <c:pt idx="14129">
                  <c:v>59.854342774084756</c:v>
                </c:pt>
                <c:pt idx="14130">
                  <c:v>59.856010588613636</c:v>
                </c:pt>
                <c:pt idx="14131">
                  <c:v>59.858741060273509</c:v>
                </c:pt>
                <c:pt idx="14132">
                  <c:v>59.859889461262846</c:v>
                </c:pt>
                <c:pt idx="14133">
                  <c:v>59.863120682402851</c:v>
                </c:pt>
                <c:pt idx="14134">
                  <c:v>59.863750501203413</c:v>
                </c:pt>
                <c:pt idx="14135">
                  <c:v>59.865301756604339</c:v>
                </c:pt>
                <c:pt idx="14136">
                  <c:v>59.865571538810045</c:v>
                </c:pt>
                <c:pt idx="14137">
                  <c:v>59.866199240768296</c:v>
                </c:pt>
                <c:pt idx="14138">
                  <c:v>59.867087719677642</c:v>
                </c:pt>
                <c:pt idx="14139">
                  <c:v>59.869059916842495</c:v>
                </c:pt>
                <c:pt idx="14140">
                  <c:v>59.873945963250321</c:v>
                </c:pt>
                <c:pt idx="14141">
                  <c:v>59.875771270836672</c:v>
                </c:pt>
                <c:pt idx="14142">
                  <c:v>59.877116883764558</c:v>
                </c:pt>
                <c:pt idx="14143">
                  <c:v>59.877233578878297</c:v>
                </c:pt>
                <c:pt idx="14144">
                  <c:v>59.878333622817124</c:v>
                </c:pt>
                <c:pt idx="14145">
                  <c:v>59.880534635698872</c:v>
                </c:pt>
                <c:pt idx="14146">
                  <c:v>59.886328998846167</c:v>
                </c:pt>
                <c:pt idx="14147">
                  <c:v>59.886494816363033</c:v>
                </c:pt>
                <c:pt idx="14148">
                  <c:v>59.887255138373582</c:v>
                </c:pt>
                <c:pt idx="14149">
                  <c:v>59.888628848323982</c:v>
                </c:pt>
                <c:pt idx="14150">
                  <c:v>59.889000616014904</c:v>
                </c:pt>
                <c:pt idx="14151">
                  <c:v>59.891266114911375</c:v>
                </c:pt>
                <c:pt idx="14152">
                  <c:v>59.891477323604356</c:v>
                </c:pt>
                <c:pt idx="14153">
                  <c:v>59.893205988829067</c:v>
                </c:pt>
                <c:pt idx="14154">
                  <c:v>59.893931570861952</c:v>
                </c:pt>
                <c:pt idx="14155">
                  <c:v>59.897975325191787</c:v>
                </c:pt>
                <c:pt idx="14156">
                  <c:v>59.89900509442387</c:v>
                </c:pt>
                <c:pt idx="14157">
                  <c:v>59.902252008920989</c:v>
                </c:pt>
                <c:pt idx="14158">
                  <c:v>59.904303863512567</c:v>
                </c:pt>
                <c:pt idx="14159">
                  <c:v>59.906544539179563</c:v>
                </c:pt>
                <c:pt idx="14160">
                  <c:v>59.90913416981693</c:v>
                </c:pt>
                <c:pt idx="14161">
                  <c:v>59.909212840308392</c:v>
                </c:pt>
                <c:pt idx="14162">
                  <c:v>59.910137460383204</c:v>
                </c:pt>
                <c:pt idx="14163">
                  <c:v>59.913690771604266</c:v>
                </c:pt>
                <c:pt idx="14164">
                  <c:v>59.915842540869654</c:v>
                </c:pt>
                <c:pt idx="14165">
                  <c:v>59.916682835872209</c:v>
                </c:pt>
                <c:pt idx="14166">
                  <c:v>59.917206026927133</c:v>
                </c:pt>
                <c:pt idx="14167">
                  <c:v>59.91833645853351</c:v>
                </c:pt>
                <c:pt idx="14168">
                  <c:v>59.919144418682507</c:v>
                </c:pt>
                <c:pt idx="14169">
                  <c:v>59.919263694391553</c:v>
                </c:pt>
                <c:pt idx="14170">
                  <c:v>59.919508337718398</c:v>
                </c:pt>
                <c:pt idx="14171">
                  <c:v>59.920908252691618</c:v>
                </c:pt>
                <c:pt idx="14172">
                  <c:v>59.922560252110912</c:v>
                </c:pt>
                <c:pt idx="14173">
                  <c:v>59.924471636206697</c:v>
                </c:pt>
                <c:pt idx="14174">
                  <c:v>59.925253961124547</c:v>
                </c:pt>
                <c:pt idx="14175">
                  <c:v>59.926681686452412</c:v>
                </c:pt>
                <c:pt idx="14176">
                  <c:v>59.930660257607222</c:v>
                </c:pt>
                <c:pt idx="14177">
                  <c:v>59.931795022800486</c:v>
                </c:pt>
                <c:pt idx="14178">
                  <c:v>59.931870538117806</c:v>
                </c:pt>
                <c:pt idx="14179">
                  <c:v>59.93461914255257</c:v>
                </c:pt>
                <c:pt idx="14180">
                  <c:v>59.935048123901652</c:v>
                </c:pt>
                <c:pt idx="14181">
                  <c:v>59.937915374624929</c:v>
                </c:pt>
                <c:pt idx="14182">
                  <c:v>59.944394377766116</c:v>
                </c:pt>
                <c:pt idx="14183">
                  <c:v>59.944913253444405</c:v>
                </c:pt>
                <c:pt idx="14184">
                  <c:v>59.947514145082437</c:v>
                </c:pt>
                <c:pt idx="14185">
                  <c:v>59.949066475612703</c:v>
                </c:pt>
                <c:pt idx="14186">
                  <c:v>59.956689726039428</c:v>
                </c:pt>
                <c:pt idx="14187">
                  <c:v>59.956999715130834</c:v>
                </c:pt>
                <c:pt idx="14188">
                  <c:v>59.958031835533333</c:v>
                </c:pt>
                <c:pt idx="14189">
                  <c:v>59.958866300823701</c:v>
                </c:pt>
                <c:pt idx="14190">
                  <c:v>59.959032856221903</c:v>
                </c:pt>
                <c:pt idx="14191">
                  <c:v>59.959106225380964</c:v>
                </c:pt>
                <c:pt idx="14192">
                  <c:v>59.959915264979983</c:v>
                </c:pt>
                <c:pt idx="14193">
                  <c:v>59.960698699254209</c:v>
                </c:pt>
                <c:pt idx="14194">
                  <c:v>59.961275824937907</c:v>
                </c:pt>
                <c:pt idx="14195">
                  <c:v>59.962601199722158</c:v>
                </c:pt>
                <c:pt idx="14196">
                  <c:v>59.963995053011942</c:v>
                </c:pt>
                <c:pt idx="14197">
                  <c:v>59.964335822911849</c:v>
                </c:pt>
                <c:pt idx="14198">
                  <c:v>59.965228287631533</c:v>
                </c:pt>
                <c:pt idx="14199">
                  <c:v>59.966237892297414</c:v>
                </c:pt>
                <c:pt idx="14200">
                  <c:v>59.966523519649371</c:v>
                </c:pt>
                <c:pt idx="14201">
                  <c:v>59.968325376194038</c:v>
                </c:pt>
                <c:pt idx="14202">
                  <c:v>59.971738008044539</c:v>
                </c:pt>
                <c:pt idx="14203">
                  <c:v>59.972137021828097</c:v>
                </c:pt>
                <c:pt idx="14204">
                  <c:v>59.973292290992703</c:v>
                </c:pt>
                <c:pt idx="14205">
                  <c:v>59.974483918820184</c:v>
                </c:pt>
                <c:pt idx="14206">
                  <c:v>59.974661315365239</c:v>
                </c:pt>
                <c:pt idx="14207">
                  <c:v>59.975477593073947</c:v>
                </c:pt>
                <c:pt idx="14208">
                  <c:v>59.975905382932652</c:v>
                </c:pt>
                <c:pt idx="14209">
                  <c:v>59.97661751968699</c:v>
                </c:pt>
                <c:pt idx="14210">
                  <c:v>59.977631625459878</c:v>
                </c:pt>
                <c:pt idx="14211">
                  <c:v>59.977874374070765</c:v>
                </c:pt>
                <c:pt idx="14212">
                  <c:v>59.978727608779302</c:v>
                </c:pt>
                <c:pt idx="14213">
                  <c:v>59.979760119529352</c:v>
                </c:pt>
                <c:pt idx="14214">
                  <c:v>59.982494699704269</c:v>
                </c:pt>
                <c:pt idx="14215">
                  <c:v>59.983766608001588</c:v>
                </c:pt>
                <c:pt idx="14216">
                  <c:v>59.984660362220353</c:v>
                </c:pt>
                <c:pt idx="14217">
                  <c:v>59.987000894544558</c:v>
                </c:pt>
                <c:pt idx="14218">
                  <c:v>59.987024536665601</c:v>
                </c:pt>
                <c:pt idx="14219">
                  <c:v>59.98818730994028</c:v>
                </c:pt>
                <c:pt idx="14220">
                  <c:v>59.988659233852324</c:v>
                </c:pt>
                <c:pt idx="14221">
                  <c:v>59.988808130760525</c:v>
                </c:pt>
                <c:pt idx="14222">
                  <c:v>59.989452077848284</c:v>
                </c:pt>
                <c:pt idx="14223">
                  <c:v>59.9894586077721</c:v>
                </c:pt>
                <c:pt idx="14224">
                  <c:v>59.989547726879252</c:v>
                </c:pt>
                <c:pt idx="14225">
                  <c:v>59.989857246336513</c:v>
                </c:pt>
                <c:pt idx="14226">
                  <c:v>59.994121335310233</c:v>
                </c:pt>
                <c:pt idx="14227">
                  <c:v>59.995452211074493</c:v>
                </c:pt>
                <c:pt idx="14228">
                  <c:v>59.997021700068743</c:v>
                </c:pt>
                <c:pt idx="14229">
                  <c:v>59.997209959910883</c:v>
                </c:pt>
                <c:pt idx="14230">
                  <c:v>60.000751227738107</c:v>
                </c:pt>
                <c:pt idx="14231">
                  <c:v>60.004326177906314</c:v>
                </c:pt>
                <c:pt idx="14232">
                  <c:v>60.004673910069322</c:v>
                </c:pt>
                <c:pt idx="14233">
                  <c:v>60.008067836885211</c:v>
                </c:pt>
                <c:pt idx="14234">
                  <c:v>60.009382373527544</c:v>
                </c:pt>
                <c:pt idx="14235">
                  <c:v>60.011247390429794</c:v>
                </c:pt>
                <c:pt idx="14236">
                  <c:v>60.011720610480758</c:v>
                </c:pt>
                <c:pt idx="14237">
                  <c:v>60.013590462880288</c:v>
                </c:pt>
                <c:pt idx="14238">
                  <c:v>60.013882659867882</c:v>
                </c:pt>
                <c:pt idx="14239">
                  <c:v>60.015004926560401</c:v>
                </c:pt>
                <c:pt idx="14240">
                  <c:v>60.015582286832426</c:v>
                </c:pt>
                <c:pt idx="14241">
                  <c:v>60.016360291409576</c:v>
                </c:pt>
                <c:pt idx="14242">
                  <c:v>60.017430164153403</c:v>
                </c:pt>
                <c:pt idx="14243">
                  <c:v>60.022844245406709</c:v>
                </c:pt>
                <c:pt idx="14244">
                  <c:v>60.022850583983555</c:v>
                </c:pt>
                <c:pt idx="14245">
                  <c:v>60.024523973354775</c:v>
                </c:pt>
                <c:pt idx="14246">
                  <c:v>60.024785339286332</c:v>
                </c:pt>
                <c:pt idx="14247">
                  <c:v>60.025151917600674</c:v>
                </c:pt>
                <c:pt idx="14248">
                  <c:v>60.025407292400686</c:v>
                </c:pt>
                <c:pt idx="14249">
                  <c:v>60.026404656322242</c:v>
                </c:pt>
                <c:pt idx="14250">
                  <c:v>60.026626483516665</c:v>
                </c:pt>
                <c:pt idx="14251">
                  <c:v>60.02984182889351</c:v>
                </c:pt>
                <c:pt idx="14252">
                  <c:v>60.030537831137778</c:v>
                </c:pt>
                <c:pt idx="14253">
                  <c:v>60.03071010464766</c:v>
                </c:pt>
                <c:pt idx="14254">
                  <c:v>60.031689730471562</c:v>
                </c:pt>
                <c:pt idx="14255">
                  <c:v>60.033587872075287</c:v>
                </c:pt>
                <c:pt idx="14256">
                  <c:v>60.033664261340185</c:v>
                </c:pt>
                <c:pt idx="14257">
                  <c:v>60.034088906261914</c:v>
                </c:pt>
                <c:pt idx="14258">
                  <c:v>60.034502259130626</c:v>
                </c:pt>
                <c:pt idx="14259">
                  <c:v>60.034554353254215</c:v>
                </c:pt>
                <c:pt idx="14260">
                  <c:v>60.035228039122075</c:v>
                </c:pt>
                <c:pt idx="14261">
                  <c:v>60.035867325001199</c:v>
                </c:pt>
                <c:pt idx="14262">
                  <c:v>60.036939687390039</c:v>
                </c:pt>
                <c:pt idx="14263">
                  <c:v>60.040829151604179</c:v>
                </c:pt>
                <c:pt idx="14264">
                  <c:v>60.041161255426772</c:v>
                </c:pt>
                <c:pt idx="14265">
                  <c:v>60.041714185581213</c:v>
                </c:pt>
                <c:pt idx="14266">
                  <c:v>60.042607651042651</c:v>
                </c:pt>
                <c:pt idx="14267">
                  <c:v>60.043817655187979</c:v>
                </c:pt>
                <c:pt idx="14268">
                  <c:v>60.04601034718759</c:v>
                </c:pt>
                <c:pt idx="14269">
                  <c:v>60.047220354656673</c:v>
                </c:pt>
                <c:pt idx="14270">
                  <c:v>60.04758167703735</c:v>
                </c:pt>
                <c:pt idx="14271">
                  <c:v>60.048061226528077</c:v>
                </c:pt>
                <c:pt idx="14272">
                  <c:v>60.048266198704034</c:v>
                </c:pt>
                <c:pt idx="14273">
                  <c:v>60.048393608060962</c:v>
                </c:pt>
                <c:pt idx="14274">
                  <c:v>60.051637115548047</c:v>
                </c:pt>
                <c:pt idx="14275">
                  <c:v>60.053383638989274</c:v>
                </c:pt>
                <c:pt idx="14276">
                  <c:v>60.054318136378441</c:v>
                </c:pt>
                <c:pt idx="14277">
                  <c:v>60.055504143293888</c:v>
                </c:pt>
                <c:pt idx="14278">
                  <c:v>60.056080452319861</c:v>
                </c:pt>
                <c:pt idx="14279">
                  <c:v>60.057313543469199</c:v>
                </c:pt>
                <c:pt idx="14280">
                  <c:v>60.061304276930905</c:v>
                </c:pt>
                <c:pt idx="14281">
                  <c:v>60.062101552969295</c:v>
                </c:pt>
                <c:pt idx="14282">
                  <c:v>60.064114298709143</c:v>
                </c:pt>
                <c:pt idx="14283">
                  <c:v>60.065519287158878</c:v>
                </c:pt>
                <c:pt idx="14284">
                  <c:v>60.068216072898664</c:v>
                </c:pt>
                <c:pt idx="14285">
                  <c:v>60.068613105948664</c:v>
                </c:pt>
                <c:pt idx="14286">
                  <c:v>60.07257387270743</c:v>
                </c:pt>
                <c:pt idx="14287">
                  <c:v>60.073248089327613</c:v>
                </c:pt>
                <c:pt idx="14288">
                  <c:v>60.073717555536454</c:v>
                </c:pt>
                <c:pt idx="14289">
                  <c:v>60.076122653107184</c:v>
                </c:pt>
                <c:pt idx="14290">
                  <c:v>60.083137313933307</c:v>
                </c:pt>
                <c:pt idx="14291">
                  <c:v>60.085917759795713</c:v>
                </c:pt>
                <c:pt idx="14292">
                  <c:v>60.090988610089987</c:v>
                </c:pt>
                <c:pt idx="14293">
                  <c:v>60.093457349034978</c:v>
                </c:pt>
                <c:pt idx="14294">
                  <c:v>60.097069309070243</c:v>
                </c:pt>
                <c:pt idx="14295">
                  <c:v>60.102118489932302</c:v>
                </c:pt>
                <c:pt idx="14296">
                  <c:v>60.104090229523706</c:v>
                </c:pt>
                <c:pt idx="14297">
                  <c:v>60.104758766796103</c:v>
                </c:pt>
                <c:pt idx="14298">
                  <c:v>60.105145693603603</c:v>
                </c:pt>
                <c:pt idx="14299">
                  <c:v>60.108181883604395</c:v>
                </c:pt>
                <c:pt idx="14300">
                  <c:v>60.111130037269504</c:v>
                </c:pt>
                <c:pt idx="14301">
                  <c:v>60.11377528575688</c:v>
                </c:pt>
                <c:pt idx="14302">
                  <c:v>60.11406729401962</c:v>
                </c:pt>
                <c:pt idx="14303">
                  <c:v>60.116311322169281</c:v>
                </c:pt>
                <c:pt idx="14304">
                  <c:v>60.116865244244714</c:v>
                </c:pt>
                <c:pt idx="14305">
                  <c:v>60.120554820851595</c:v>
                </c:pt>
                <c:pt idx="14306">
                  <c:v>60.122865506750529</c:v>
                </c:pt>
                <c:pt idx="14307">
                  <c:v>60.125355773409169</c:v>
                </c:pt>
                <c:pt idx="14308">
                  <c:v>60.12656875058326</c:v>
                </c:pt>
                <c:pt idx="14309">
                  <c:v>60.128208910431077</c:v>
                </c:pt>
                <c:pt idx="14310">
                  <c:v>60.129280280302901</c:v>
                </c:pt>
                <c:pt idx="14311">
                  <c:v>60.1304518468379</c:v>
                </c:pt>
                <c:pt idx="14312">
                  <c:v>60.131793656197239</c:v>
                </c:pt>
                <c:pt idx="14313">
                  <c:v>60.133900662513668</c:v>
                </c:pt>
                <c:pt idx="14314">
                  <c:v>60.134488100255943</c:v>
                </c:pt>
                <c:pt idx="14315">
                  <c:v>60.134950376097152</c:v>
                </c:pt>
                <c:pt idx="14316">
                  <c:v>60.135326347468897</c:v>
                </c:pt>
                <c:pt idx="14317">
                  <c:v>60.13629334413752</c:v>
                </c:pt>
                <c:pt idx="14318">
                  <c:v>60.136368592636458</c:v>
                </c:pt>
                <c:pt idx="14319">
                  <c:v>60.141006570494916</c:v>
                </c:pt>
                <c:pt idx="14320">
                  <c:v>60.14289670268591</c:v>
                </c:pt>
                <c:pt idx="14321">
                  <c:v>60.143464911774657</c:v>
                </c:pt>
                <c:pt idx="14322">
                  <c:v>60.147411479028136</c:v>
                </c:pt>
                <c:pt idx="14323">
                  <c:v>60.148095198364871</c:v>
                </c:pt>
                <c:pt idx="14324">
                  <c:v>60.148247324579366</c:v>
                </c:pt>
                <c:pt idx="14325">
                  <c:v>60.15697162326903</c:v>
                </c:pt>
                <c:pt idx="14326">
                  <c:v>60.158631704698998</c:v>
                </c:pt>
                <c:pt idx="14327">
                  <c:v>60.160078584759717</c:v>
                </c:pt>
                <c:pt idx="14328">
                  <c:v>60.160328084633377</c:v>
                </c:pt>
                <c:pt idx="14329">
                  <c:v>60.161787681496484</c:v>
                </c:pt>
                <c:pt idx="14330">
                  <c:v>60.164241125457835</c:v>
                </c:pt>
                <c:pt idx="14331">
                  <c:v>60.165795354328324</c:v>
                </c:pt>
                <c:pt idx="14332">
                  <c:v>60.167439846542706</c:v>
                </c:pt>
                <c:pt idx="14333">
                  <c:v>60.170348275245843</c:v>
                </c:pt>
                <c:pt idx="14334">
                  <c:v>60.170523461572579</c:v>
                </c:pt>
                <c:pt idx="14335">
                  <c:v>60.171880965303401</c:v>
                </c:pt>
                <c:pt idx="14336">
                  <c:v>60.172015672625541</c:v>
                </c:pt>
                <c:pt idx="14337">
                  <c:v>60.176316521952472</c:v>
                </c:pt>
                <c:pt idx="14338">
                  <c:v>60.178351105560047</c:v>
                </c:pt>
                <c:pt idx="14339">
                  <c:v>60.178878757632368</c:v>
                </c:pt>
                <c:pt idx="14340">
                  <c:v>60.179685640618359</c:v>
                </c:pt>
                <c:pt idx="14341">
                  <c:v>60.179941931410013</c:v>
                </c:pt>
                <c:pt idx="14342">
                  <c:v>60.182938317026078</c:v>
                </c:pt>
                <c:pt idx="14343">
                  <c:v>60.183775830633081</c:v>
                </c:pt>
                <c:pt idx="14344">
                  <c:v>60.185601445861359</c:v>
                </c:pt>
                <c:pt idx="14345">
                  <c:v>60.186948263533459</c:v>
                </c:pt>
                <c:pt idx="14346">
                  <c:v>60.188872308929419</c:v>
                </c:pt>
                <c:pt idx="14347">
                  <c:v>60.189874803795846</c:v>
                </c:pt>
                <c:pt idx="14348">
                  <c:v>60.190269525927974</c:v>
                </c:pt>
                <c:pt idx="14349">
                  <c:v>60.191206411606693</c:v>
                </c:pt>
                <c:pt idx="14350">
                  <c:v>60.19160396298598</c:v>
                </c:pt>
                <c:pt idx="14351">
                  <c:v>60.193179823024316</c:v>
                </c:pt>
                <c:pt idx="14352">
                  <c:v>60.193699309561403</c:v>
                </c:pt>
                <c:pt idx="14353">
                  <c:v>60.194259795877137</c:v>
                </c:pt>
                <c:pt idx="14354">
                  <c:v>60.194446350150557</c:v>
                </c:pt>
                <c:pt idx="14355">
                  <c:v>60.196311702831224</c:v>
                </c:pt>
                <c:pt idx="14356">
                  <c:v>60.19636232758338</c:v>
                </c:pt>
                <c:pt idx="14357">
                  <c:v>60.200071099311344</c:v>
                </c:pt>
                <c:pt idx="14358">
                  <c:v>60.200994432003625</c:v>
                </c:pt>
                <c:pt idx="14359">
                  <c:v>60.202220501245037</c:v>
                </c:pt>
                <c:pt idx="14360">
                  <c:v>60.203346246899059</c:v>
                </c:pt>
                <c:pt idx="14361">
                  <c:v>60.206237435146093</c:v>
                </c:pt>
                <c:pt idx="14362">
                  <c:v>60.207037753435401</c:v>
                </c:pt>
                <c:pt idx="14363">
                  <c:v>60.207039828840792</c:v>
                </c:pt>
                <c:pt idx="14364">
                  <c:v>60.207798885507351</c:v>
                </c:pt>
                <c:pt idx="14365">
                  <c:v>60.209863179850537</c:v>
                </c:pt>
                <c:pt idx="14366">
                  <c:v>60.210757635171369</c:v>
                </c:pt>
                <c:pt idx="14367">
                  <c:v>60.211043082549708</c:v>
                </c:pt>
                <c:pt idx="14368">
                  <c:v>60.211638854609355</c:v>
                </c:pt>
                <c:pt idx="14369">
                  <c:v>60.211765188140362</c:v>
                </c:pt>
                <c:pt idx="14370">
                  <c:v>60.213453415866226</c:v>
                </c:pt>
                <c:pt idx="14371">
                  <c:v>60.213463942595688</c:v>
                </c:pt>
                <c:pt idx="14372">
                  <c:v>60.213571270502321</c:v>
                </c:pt>
                <c:pt idx="14373">
                  <c:v>60.214262236780634</c:v>
                </c:pt>
                <c:pt idx="14374">
                  <c:v>60.214471001904528</c:v>
                </c:pt>
                <c:pt idx="14375">
                  <c:v>60.216034889492867</c:v>
                </c:pt>
                <c:pt idx="14376">
                  <c:v>60.216144026119608</c:v>
                </c:pt>
                <c:pt idx="14377">
                  <c:v>60.216373575666481</c:v>
                </c:pt>
                <c:pt idx="14378">
                  <c:v>60.21892249627286</c:v>
                </c:pt>
                <c:pt idx="14379">
                  <c:v>60.219726621140801</c:v>
                </c:pt>
                <c:pt idx="14380">
                  <c:v>60.220498832615689</c:v>
                </c:pt>
                <c:pt idx="14381">
                  <c:v>60.228287197733785</c:v>
                </c:pt>
                <c:pt idx="14382">
                  <c:v>60.229571626976025</c:v>
                </c:pt>
                <c:pt idx="14383">
                  <c:v>60.233321564319205</c:v>
                </c:pt>
                <c:pt idx="14384">
                  <c:v>60.233886252447149</c:v>
                </c:pt>
                <c:pt idx="14385">
                  <c:v>60.236735874864408</c:v>
                </c:pt>
                <c:pt idx="14386">
                  <c:v>60.237032502745492</c:v>
                </c:pt>
                <c:pt idx="14387">
                  <c:v>60.237185892778392</c:v>
                </c:pt>
                <c:pt idx="14388">
                  <c:v>60.237341172261921</c:v>
                </c:pt>
                <c:pt idx="14389">
                  <c:v>60.238134329651103</c:v>
                </c:pt>
                <c:pt idx="14390">
                  <c:v>60.23920905550635</c:v>
                </c:pt>
                <c:pt idx="14391">
                  <c:v>60.239533354594265</c:v>
                </c:pt>
                <c:pt idx="14392">
                  <c:v>60.239629562491885</c:v>
                </c:pt>
                <c:pt idx="14393">
                  <c:v>60.240983610150685</c:v>
                </c:pt>
                <c:pt idx="14394">
                  <c:v>60.241682324754848</c:v>
                </c:pt>
                <c:pt idx="14395">
                  <c:v>60.241683313200966</c:v>
                </c:pt>
                <c:pt idx="14396">
                  <c:v>60.244061963058599</c:v>
                </c:pt>
                <c:pt idx="14397">
                  <c:v>60.247052441129149</c:v>
                </c:pt>
                <c:pt idx="14398">
                  <c:v>60.249952077639001</c:v>
                </c:pt>
                <c:pt idx="14399">
                  <c:v>60.2506260219266</c:v>
                </c:pt>
                <c:pt idx="14400">
                  <c:v>60.251336587437386</c:v>
                </c:pt>
                <c:pt idx="14401">
                  <c:v>60.252803629681225</c:v>
                </c:pt>
                <c:pt idx="14402">
                  <c:v>60.260804529175559</c:v>
                </c:pt>
                <c:pt idx="14403">
                  <c:v>60.26273721606006</c:v>
                </c:pt>
                <c:pt idx="14404">
                  <c:v>60.265537062186709</c:v>
                </c:pt>
                <c:pt idx="14405">
                  <c:v>60.266290979748128</c:v>
                </c:pt>
                <c:pt idx="14406">
                  <c:v>60.268737739175613</c:v>
                </c:pt>
                <c:pt idx="14407">
                  <c:v>60.270487444081425</c:v>
                </c:pt>
                <c:pt idx="14408">
                  <c:v>60.270915501683753</c:v>
                </c:pt>
                <c:pt idx="14409">
                  <c:v>60.272459420159784</c:v>
                </c:pt>
                <c:pt idx="14410">
                  <c:v>60.272824143491704</c:v>
                </c:pt>
                <c:pt idx="14411">
                  <c:v>60.274154430024389</c:v>
                </c:pt>
                <c:pt idx="14412">
                  <c:v>60.274234345400259</c:v>
                </c:pt>
                <c:pt idx="14413">
                  <c:v>60.275618144354738</c:v>
                </c:pt>
                <c:pt idx="14414">
                  <c:v>60.276408129381451</c:v>
                </c:pt>
                <c:pt idx="14415">
                  <c:v>60.27652701676184</c:v>
                </c:pt>
                <c:pt idx="14416">
                  <c:v>60.277861516703261</c:v>
                </c:pt>
                <c:pt idx="14417">
                  <c:v>60.280660193474574</c:v>
                </c:pt>
                <c:pt idx="14418">
                  <c:v>60.282553872141527</c:v>
                </c:pt>
                <c:pt idx="14419">
                  <c:v>60.286521223698806</c:v>
                </c:pt>
                <c:pt idx="14420">
                  <c:v>60.287099651072687</c:v>
                </c:pt>
                <c:pt idx="14421">
                  <c:v>60.28722818379611</c:v>
                </c:pt>
                <c:pt idx="14422">
                  <c:v>60.290226086632515</c:v>
                </c:pt>
                <c:pt idx="14423">
                  <c:v>60.290430312257129</c:v>
                </c:pt>
                <c:pt idx="14424">
                  <c:v>60.293674994641066</c:v>
                </c:pt>
                <c:pt idx="14425">
                  <c:v>60.294014965387134</c:v>
                </c:pt>
                <c:pt idx="14426">
                  <c:v>60.294580965371871</c:v>
                </c:pt>
                <c:pt idx="14427">
                  <c:v>60.299806790514715</c:v>
                </c:pt>
                <c:pt idx="14428">
                  <c:v>60.304854150010229</c:v>
                </c:pt>
                <c:pt idx="14429">
                  <c:v>60.305873044547432</c:v>
                </c:pt>
                <c:pt idx="14430">
                  <c:v>60.310393471749933</c:v>
                </c:pt>
                <c:pt idx="14431">
                  <c:v>60.311146834153007</c:v>
                </c:pt>
                <c:pt idx="14432">
                  <c:v>60.311274209485909</c:v>
                </c:pt>
                <c:pt idx="14433">
                  <c:v>60.312181879801429</c:v>
                </c:pt>
                <c:pt idx="14434">
                  <c:v>60.312359607946526</c:v>
                </c:pt>
                <c:pt idx="14435">
                  <c:v>60.317660150508843</c:v>
                </c:pt>
                <c:pt idx="14436">
                  <c:v>60.319282457883702</c:v>
                </c:pt>
                <c:pt idx="14437">
                  <c:v>60.319698596434122</c:v>
                </c:pt>
                <c:pt idx="14438">
                  <c:v>60.321754865396798</c:v>
                </c:pt>
                <c:pt idx="14439">
                  <c:v>60.325075455538467</c:v>
                </c:pt>
                <c:pt idx="14440">
                  <c:v>60.3267277961559</c:v>
                </c:pt>
                <c:pt idx="14441">
                  <c:v>60.326910115074803</c:v>
                </c:pt>
                <c:pt idx="14442">
                  <c:v>60.32794430270539</c:v>
                </c:pt>
                <c:pt idx="14443">
                  <c:v>60.329596514307298</c:v>
                </c:pt>
                <c:pt idx="14444">
                  <c:v>60.33002646516173</c:v>
                </c:pt>
                <c:pt idx="14445">
                  <c:v>60.331271490294291</c:v>
                </c:pt>
                <c:pt idx="14446">
                  <c:v>60.331870891985879</c:v>
                </c:pt>
                <c:pt idx="14447">
                  <c:v>60.333952158604561</c:v>
                </c:pt>
                <c:pt idx="14448">
                  <c:v>60.339080524729113</c:v>
                </c:pt>
                <c:pt idx="14449">
                  <c:v>60.339794661207023</c:v>
                </c:pt>
                <c:pt idx="14450">
                  <c:v>60.344526924243205</c:v>
                </c:pt>
                <c:pt idx="14451">
                  <c:v>60.344541594857283</c:v>
                </c:pt>
                <c:pt idx="14452">
                  <c:v>60.348530150135524</c:v>
                </c:pt>
                <c:pt idx="14453">
                  <c:v>60.349227323412713</c:v>
                </c:pt>
                <c:pt idx="14454">
                  <c:v>60.350945902257536</c:v>
                </c:pt>
                <c:pt idx="14455">
                  <c:v>60.355000581552034</c:v>
                </c:pt>
                <c:pt idx="14456">
                  <c:v>60.35678727461859</c:v>
                </c:pt>
                <c:pt idx="14457">
                  <c:v>60.359729702043289</c:v>
                </c:pt>
                <c:pt idx="14458">
                  <c:v>60.360942587970257</c:v>
                </c:pt>
                <c:pt idx="14459">
                  <c:v>60.361031986336684</c:v>
                </c:pt>
                <c:pt idx="14460">
                  <c:v>60.361627850808915</c:v>
                </c:pt>
                <c:pt idx="14461">
                  <c:v>60.361829990357727</c:v>
                </c:pt>
                <c:pt idx="14462">
                  <c:v>60.362008952693792</c:v>
                </c:pt>
                <c:pt idx="14463">
                  <c:v>60.362545236825255</c:v>
                </c:pt>
                <c:pt idx="14464">
                  <c:v>60.363698652647344</c:v>
                </c:pt>
                <c:pt idx="14465">
                  <c:v>60.363906908331508</c:v>
                </c:pt>
                <c:pt idx="14466">
                  <c:v>60.364096037501668</c:v>
                </c:pt>
                <c:pt idx="14467">
                  <c:v>60.364528920255189</c:v>
                </c:pt>
                <c:pt idx="14468">
                  <c:v>60.36893967626763</c:v>
                </c:pt>
                <c:pt idx="14469">
                  <c:v>60.369625765691353</c:v>
                </c:pt>
                <c:pt idx="14470">
                  <c:v>60.370529889624009</c:v>
                </c:pt>
                <c:pt idx="14471">
                  <c:v>60.37077068853317</c:v>
                </c:pt>
                <c:pt idx="14472">
                  <c:v>60.372568580234358</c:v>
                </c:pt>
                <c:pt idx="14473">
                  <c:v>60.373765542622891</c:v>
                </c:pt>
                <c:pt idx="14474">
                  <c:v>60.378506223571605</c:v>
                </c:pt>
                <c:pt idx="14475">
                  <c:v>60.378928180535304</c:v>
                </c:pt>
                <c:pt idx="14476">
                  <c:v>60.380833751392188</c:v>
                </c:pt>
                <c:pt idx="14477">
                  <c:v>60.382303873954029</c:v>
                </c:pt>
                <c:pt idx="14478">
                  <c:v>60.382536600317451</c:v>
                </c:pt>
                <c:pt idx="14479">
                  <c:v>60.385977276419879</c:v>
                </c:pt>
                <c:pt idx="14480">
                  <c:v>60.390865256824291</c:v>
                </c:pt>
                <c:pt idx="14481">
                  <c:v>60.391787421451582</c:v>
                </c:pt>
                <c:pt idx="14482">
                  <c:v>60.395371076366914</c:v>
                </c:pt>
                <c:pt idx="14483">
                  <c:v>60.396456365886479</c:v>
                </c:pt>
                <c:pt idx="14484">
                  <c:v>60.396562422897937</c:v>
                </c:pt>
                <c:pt idx="14485">
                  <c:v>60.397503181351624</c:v>
                </c:pt>
                <c:pt idx="14486">
                  <c:v>60.39771977800924</c:v>
                </c:pt>
                <c:pt idx="14487">
                  <c:v>60.402104189960752</c:v>
                </c:pt>
                <c:pt idx="14488">
                  <c:v>60.411233163630101</c:v>
                </c:pt>
                <c:pt idx="14489">
                  <c:v>60.411358493214088</c:v>
                </c:pt>
                <c:pt idx="14490">
                  <c:v>60.413826660204293</c:v>
                </c:pt>
                <c:pt idx="14491">
                  <c:v>60.415048328047739</c:v>
                </c:pt>
                <c:pt idx="14492">
                  <c:v>60.415345742020058</c:v>
                </c:pt>
                <c:pt idx="14493">
                  <c:v>60.415924376510404</c:v>
                </c:pt>
                <c:pt idx="14494">
                  <c:v>60.417318663466226</c:v>
                </c:pt>
                <c:pt idx="14495">
                  <c:v>60.418626224290705</c:v>
                </c:pt>
                <c:pt idx="14496">
                  <c:v>60.420566519059498</c:v>
                </c:pt>
                <c:pt idx="14497">
                  <c:v>60.423153251744139</c:v>
                </c:pt>
                <c:pt idx="14498">
                  <c:v>60.423482538511365</c:v>
                </c:pt>
                <c:pt idx="14499">
                  <c:v>60.423553840487855</c:v>
                </c:pt>
                <c:pt idx="14500">
                  <c:v>60.423993180625892</c:v>
                </c:pt>
                <c:pt idx="14501">
                  <c:v>60.424072399514479</c:v>
                </c:pt>
                <c:pt idx="14502">
                  <c:v>60.4258374736538</c:v>
                </c:pt>
                <c:pt idx="14503">
                  <c:v>60.426410742162162</c:v>
                </c:pt>
                <c:pt idx="14504">
                  <c:v>60.426577514457435</c:v>
                </c:pt>
                <c:pt idx="14505">
                  <c:v>60.426650215113007</c:v>
                </c:pt>
                <c:pt idx="14506">
                  <c:v>60.428845477050572</c:v>
                </c:pt>
                <c:pt idx="14507">
                  <c:v>60.431686523583977</c:v>
                </c:pt>
                <c:pt idx="14508">
                  <c:v>60.432659668942357</c:v>
                </c:pt>
                <c:pt idx="14509">
                  <c:v>60.434297241906577</c:v>
                </c:pt>
                <c:pt idx="14510">
                  <c:v>60.437601515368755</c:v>
                </c:pt>
                <c:pt idx="14511">
                  <c:v>60.439447438752794</c:v>
                </c:pt>
                <c:pt idx="14512">
                  <c:v>60.441802801929668</c:v>
                </c:pt>
                <c:pt idx="14513">
                  <c:v>60.445015268811581</c:v>
                </c:pt>
                <c:pt idx="14514">
                  <c:v>60.445837597983029</c:v>
                </c:pt>
                <c:pt idx="14515">
                  <c:v>60.446671083721675</c:v>
                </c:pt>
                <c:pt idx="14516">
                  <c:v>60.449716587670387</c:v>
                </c:pt>
                <c:pt idx="14517">
                  <c:v>60.450491531322982</c:v>
                </c:pt>
                <c:pt idx="14518">
                  <c:v>60.455264496362211</c:v>
                </c:pt>
                <c:pt idx="14519">
                  <c:v>60.455597878804681</c:v>
                </c:pt>
                <c:pt idx="14520">
                  <c:v>60.455654137807002</c:v>
                </c:pt>
                <c:pt idx="14521">
                  <c:v>60.456558253949908</c:v>
                </c:pt>
                <c:pt idx="14522">
                  <c:v>60.456931548291067</c:v>
                </c:pt>
                <c:pt idx="14523">
                  <c:v>60.457675777446823</c:v>
                </c:pt>
                <c:pt idx="14524">
                  <c:v>60.457843090774361</c:v>
                </c:pt>
                <c:pt idx="14525">
                  <c:v>60.458966120948901</c:v>
                </c:pt>
                <c:pt idx="14526">
                  <c:v>60.459287758274272</c:v>
                </c:pt>
                <c:pt idx="14527">
                  <c:v>60.459298022190779</c:v>
                </c:pt>
                <c:pt idx="14528">
                  <c:v>60.459825883059388</c:v>
                </c:pt>
                <c:pt idx="14529">
                  <c:v>60.459930580419595</c:v>
                </c:pt>
                <c:pt idx="14530">
                  <c:v>60.460359949436821</c:v>
                </c:pt>
                <c:pt idx="14531">
                  <c:v>60.460459273691157</c:v>
                </c:pt>
                <c:pt idx="14532">
                  <c:v>60.465145439482804</c:v>
                </c:pt>
                <c:pt idx="14533">
                  <c:v>60.466055185365867</c:v>
                </c:pt>
                <c:pt idx="14534">
                  <c:v>60.467329860011006</c:v>
                </c:pt>
                <c:pt idx="14535">
                  <c:v>60.467530513093976</c:v>
                </c:pt>
                <c:pt idx="14536">
                  <c:v>60.468802265582624</c:v>
                </c:pt>
                <c:pt idx="14537">
                  <c:v>60.470746080144409</c:v>
                </c:pt>
                <c:pt idx="14538">
                  <c:v>60.470756824435199</c:v>
                </c:pt>
                <c:pt idx="14539">
                  <c:v>60.471903549533195</c:v>
                </c:pt>
                <c:pt idx="14540">
                  <c:v>60.472350291365338</c:v>
                </c:pt>
                <c:pt idx="14541">
                  <c:v>60.472905481441607</c:v>
                </c:pt>
                <c:pt idx="14542">
                  <c:v>60.476037088771307</c:v>
                </c:pt>
                <c:pt idx="14543">
                  <c:v>60.478473008694124</c:v>
                </c:pt>
                <c:pt idx="14544">
                  <c:v>60.478505653876212</c:v>
                </c:pt>
                <c:pt idx="14545">
                  <c:v>60.480885301139111</c:v>
                </c:pt>
                <c:pt idx="14546">
                  <c:v>60.481538397270064</c:v>
                </c:pt>
                <c:pt idx="14547">
                  <c:v>60.481796245952481</c:v>
                </c:pt>
                <c:pt idx="14548">
                  <c:v>60.482307221917935</c:v>
                </c:pt>
                <c:pt idx="14549">
                  <c:v>60.482731528556968</c:v>
                </c:pt>
                <c:pt idx="14550">
                  <c:v>60.483067108536666</c:v>
                </c:pt>
                <c:pt idx="14551">
                  <c:v>60.483219256514182</c:v>
                </c:pt>
                <c:pt idx="14552">
                  <c:v>60.483444265643236</c:v>
                </c:pt>
                <c:pt idx="14553">
                  <c:v>60.485441353366348</c:v>
                </c:pt>
                <c:pt idx="14554">
                  <c:v>60.485465146244501</c:v>
                </c:pt>
                <c:pt idx="14555">
                  <c:v>60.486132147224716</c:v>
                </c:pt>
                <c:pt idx="14556">
                  <c:v>60.486204494115817</c:v>
                </c:pt>
                <c:pt idx="14557">
                  <c:v>60.489732619230303</c:v>
                </c:pt>
                <c:pt idx="14558">
                  <c:v>60.491376008207666</c:v>
                </c:pt>
                <c:pt idx="14559">
                  <c:v>60.491848532432172</c:v>
                </c:pt>
                <c:pt idx="14560">
                  <c:v>60.493146277176194</c:v>
                </c:pt>
                <c:pt idx="14561">
                  <c:v>60.503318013632551</c:v>
                </c:pt>
                <c:pt idx="14562">
                  <c:v>60.503491567738678</c:v>
                </c:pt>
                <c:pt idx="14563">
                  <c:v>60.503553154861343</c:v>
                </c:pt>
                <c:pt idx="14564">
                  <c:v>60.505141039820515</c:v>
                </c:pt>
                <c:pt idx="14565">
                  <c:v>60.505345039000005</c:v>
                </c:pt>
                <c:pt idx="14566">
                  <c:v>60.506097009202428</c:v>
                </c:pt>
                <c:pt idx="14567">
                  <c:v>60.507575247464843</c:v>
                </c:pt>
                <c:pt idx="14568">
                  <c:v>60.508650920368289</c:v>
                </c:pt>
                <c:pt idx="14569">
                  <c:v>60.511523676299504</c:v>
                </c:pt>
                <c:pt idx="14570">
                  <c:v>60.511626725501294</c:v>
                </c:pt>
                <c:pt idx="14571">
                  <c:v>60.511803940817394</c:v>
                </c:pt>
                <c:pt idx="14572">
                  <c:v>60.5122431834439</c:v>
                </c:pt>
                <c:pt idx="14573">
                  <c:v>60.514102957058924</c:v>
                </c:pt>
                <c:pt idx="14574">
                  <c:v>60.514162016705946</c:v>
                </c:pt>
                <c:pt idx="14575">
                  <c:v>60.5145156616382</c:v>
                </c:pt>
                <c:pt idx="14576">
                  <c:v>60.515958458795929</c:v>
                </c:pt>
                <c:pt idx="14577">
                  <c:v>60.519415813029255</c:v>
                </c:pt>
                <c:pt idx="14578">
                  <c:v>60.52423114277763</c:v>
                </c:pt>
                <c:pt idx="14579">
                  <c:v>60.527643063705824</c:v>
                </c:pt>
                <c:pt idx="14580">
                  <c:v>60.528429950521122</c:v>
                </c:pt>
                <c:pt idx="14581">
                  <c:v>60.529052410578849</c:v>
                </c:pt>
                <c:pt idx="14582">
                  <c:v>60.529648295371167</c:v>
                </c:pt>
                <c:pt idx="14583">
                  <c:v>60.530129121524517</c:v>
                </c:pt>
                <c:pt idx="14584">
                  <c:v>60.530147322156857</c:v>
                </c:pt>
                <c:pt idx="14585">
                  <c:v>60.530660492986129</c:v>
                </c:pt>
                <c:pt idx="14586">
                  <c:v>60.532678375151107</c:v>
                </c:pt>
                <c:pt idx="14587">
                  <c:v>60.532820676022439</c:v>
                </c:pt>
                <c:pt idx="14588">
                  <c:v>60.533564343206251</c:v>
                </c:pt>
                <c:pt idx="14589">
                  <c:v>60.538071708192817</c:v>
                </c:pt>
                <c:pt idx="14590">
                  <c:v>60.541105956959697</c:v>
                </c:pt>
                <c:pt idx="14591">
                  <c:v>60.543681375013975</c:v>
                </c:pt>
                <c:pt idx="14592">
                  <c:v>60.543847983989188</c:v>
                </c:pt>
                <c:pt idx="14593">
                  <c:v>60.544373949776812</c:v>
                </c:pt>
                <c:pt idx="14594">
                  <c:v>60.545856062096007</c:v>
                </c:pt>
                <c:pt idx="14595">
                  <c:v>60.552575673608743</c:v>
                </c:pt>
                <c:pt idx="14596">
                  <c:v>60.555927917442041</c:v>
                </c:pt>
                <c:pt idx="14597">
                  <c:v>60.556271526641019</c:v>
                </c:pt>
                <c:pt idx="14598">
                  <c:v>60.558015971330896</c:v>
                </c:pt>
                <c:pt idx="14599">
                  <c:v>60.559007101188193</c:v>
                </c:pt>
                <c:pt idx="14600">
                  <c:v>60.559915610917209</c:v>
                </c:pt>
                <c:pt idx="14601">
                  <c:v>60.561586396578591</c:v>
                </c:pt>
                <c:pt idx="14602">
                  <c:v>60.562040203666534</c:v>
                </c:pt>
                <c:pt idx="14603">
                  <c:v>60.563819175174558</c:v>
                </c:pt>
                <c:pt idx="14604">
                  <c:v>60.566812424114495</c:v>
                </c:pt>
                <c:pt idx="14605">
                  <c:v>60.573425845146531</c:v>
                </c:pt>
                <c:pt idx="14606">
                  <c:v>60.574309430932246</c:v>
                </c:pt>
                <c:pt idx="14607">
                  <c:v>60.582204488906989</c:v>
                </c:pt>
                <c:pt idx="14608">
                  <c:v>60.587973984412052</c:v>
                </c:pt>
                <c:pt idx="14609">
                  <c:v>60.589116199245112</c:v>
                </c:pt>
                <c:pt idx="14610">
                  <c:v>60.590754524890826</c:v>
                </c:pt>
                <c:pt idx="14611">
                  <c:v>60.590900138404244</c:v>
                </c:pt>
                <c:pt idx="14612">
                  <c:v>60.593136846195463</c:v>
                </c:pt>
                <c:pt idx="14613">
                  <c:v>60.594233552900704</c:v>
                </c:pt>
                <c:pt idx="14614">
                  <c:v>60.594809106029388</c:v>
                </c:pt>
                <c:pt idx="14615">
                  <c:v>60.596979928211141</c:v>
                </c:pt>
                <c:pt idx="14616">
                  <c:v>60.600575912383846</c:v>
                </c:pt>
                <c:pt idx="14617">
                  <c:v>60.601833955541409</c:v>
                </c:pt>
                <c:pt idx="14618">
                  <c:v>60.606883808299195</c:v>
                </c:pt>
                <c:pt idx="14619">
                  <c:v>60.611652574607533</c:v>
                </c:pt>
                <c:pt idx="14620">
                  <c:v>60.612330002207216</c:v>
                </c:pt>
                <c:pt idx="14621">
                  <c:v>60.612489430028347</c:v>
                </c:pt>
                <c:pt idx="14622">
                  <c:v>60.61471037950168</c:v>
                </c:pt>
                <c:pt idx="14623">
                  <c:v>60.617228276896022</c:v>
                </c:pt>
                <c:pt idx="14624">
                  <c:v>60.618152228271143</c:v>
                </c:pt>
                <c:pt idx="14625">
                  <c:v>60.618898142246792</c:v>
                </c:pt>
                <c:pt idx="14626">
                  <c:v>60.618922395799579</c:v>
                </c:pt>
                <c:pt idx="14627">
                  <c:v>60.620809015535578</c:v>
                </c:pt>
                <c:pt idx="14628">
                  <c:v>60.621580930494396</c:v>
                </c:pt>
                <c:pt idx="14629">
                  <c:v>60.622469763208038</c:v>
                </c:pt>
                <c:pt idx="14630">
                  <c:v>60.623828219795186</c:v>
                </c:pt>
                <c:pt idx="14631">
                  <c:v>60.627783544372065</c:v>
                </c:pt>
                <c:pt idx="14632">
                  <c:v>60.631238575546568</c:v>
                </c:pt>
                <c:pt idx="14633">
                  <c:v>60.633046290343451</c:v>
                </c:pt>
                <c:pt idx="14634">
                  <c:v>60.633796997817747</c:v>
                </c:pt>
                <c:pt idx="14635">
                  <c:v>60.634129825020871</c:v>
                </c:pt>
                <c:pt idx="14636">
                  <c:v>60.635360405157151</c:v>
                </c:pt>
                <c:pt idx="14637">
                  <c:v>60.637406808963718</c:v>
                </c:pt>
                <c:pt idx="14638">
                  <c:v>60.640634106110028</c:v>
                </c:pt>
                <c:pt idx="14639">
                  <c:v>60.641396817777029</c:v>
                </c:pt>
                <c:pt idx="14640">
                  <c:v>60.643810393358336</c:v>
                </c:pt>
                <c:pt idx="14641">
                  <c:v>60.645252911688303</c:v>
                </c:pt>
                <c:pt idx="14642">
                  <c:v>60.645785702274935</c:v>
                </c:pt>
                <c:pt idx="14643">
                  <c:v>60.647417470580265</c:v>
                </c:pt>
                <c:pt idx="14644">
                  <c:v>60.648491973541951</c:v>
                </c:pt>
                <c:pt idx="14645">
                  <c:v>60.6485127219905</c:v>
                </c:pt>
                <c:pt idx="14646">
                  <c:v>60.649759252497645</c:v>
                </c:pt>
                <c:pt idx="14647">
                  <c:v>60.652757434048077</c:v>
                </c:pt>
                <c:pt idx="14648">
                  <c:v>60.653091434260283</c:v>
                </c:pt>
                <c:pt idx="14649">
                  <c:v>60.653972098068088</c:v>
                </c:pt>
                <c:pt idx="14650">
                  <c:v>60.65698730851512</c:v>
                </c:pt>
                <c:pt idx="14651">
                  <c:v>60.658954942249963</c:v>
                </c:pt>
                <c:pt idx="14652">
                  <c:v>60.661195539453743</c:v>
                </c:pt>
                <c:pt idx="14653">
                  <c:v>60.661815662129236</c:v>
                </c:pt>
                <c:pt idx="14654">
                  <c:v>60.662293110954629</c:v>
                </c:pt>
                <c:pt idx="14655">
                  <c:v>60.664477079896301</c:v>
                </c:pt>
                <c:pt idx="14656">
                  <c:v>60.665275609314833</c:v>
                </c:pt>
                <c:pt idx="14657">
                  <c:v>60.665415637289385</c:v>
                </c:pt>
                <c:pt idx="14658">
                  <c:v>60.667668435780783</c:v>
                </c:pt>
                <c:pt idx="14659">
                  <c:v>60.668228496994011</c:v>
                </c:pt>
                <c:pt idx="14660">
                  <c:v>60.669983348939283</c:v>
                </c:pt>
                <c:pt idx="14661">
                  <c:v>60.67007045955247</c:v>
                </c:pt>
                <c:pt idx="14662">
                  <c:v>60.670248763158327</c:v>
                </c:pt>
                <c:pt idx="14663">
                  <c:v>60.673159878997367</c:v>
                </c:pt>
                <c:pt idx="14664">
                  <c:v>60.67330599300616</c:v>
                </c:pt>
                <c:pt idx="14665">
                  <c:v>60.679260680480809</c:v>
                </c:pt>
                <c:pt idx="14666">
                  <c:v>60.680372578515062</c:v>
                </c:pt>
                <c:pt idx="14667">
                  <c:v>60.681079079462883</c:v>
                </c:pt>
                <c:pt idx="14668">
                  <c:v>60.68223132801991</c:v>
                </c:pt>
                <c:pt idx="14669">
                  <c:v>60.682492759133645</c:v>
                </c:pt>
                <c:pt idx="14670">
                  <c:v>60.684094753013831</c:v>
                </c:pt>
                <c:pt idx="14671">
                  <c:v>60.686041166642966</c:v>
                </c:pt>
                <c:pt idx="14672">
                  <c:v>60.689425824014478</c:v>
                </c:pt>
                <c:pt idx="14673">
                  <c:v>60.690002475005613</c:v>
                </c:pt>
                <c:pt idx="14674">
                  <c:v>60.69041052337203</c:v>
                </c:pt>
                <c:pt idx="14675">
                  <c:v>60.692239105412767</c:v>
                </c:pt>
                <c:pt idx="14676">
                  <c:v>60.694347160118873</c:v>
                </c:pt>
                <c:pt idx="14677">
                  <c:v>60.694873714465892</c:v>
                </c:pt>
                <c:pt idx="14678">
                  <c:v>60.695894833041628</c:v>
                </c:pt>
                <c:pt idx="14679">
                  <c:v>60.698488393059748</c:v>
                </c:pt>
                <c:pt idx="14680">
                  <c:v>60.699998373783757</c:v>
                </c:pt>
                <c:pt idx="14681">
                  <c:v>60.701563703154363</c:v>
                </c:pt>
                <c:pt idx="14682">
                  <c:v>60.702178203776135</c:v>
                </c:pt>
                <c:pt idx="14683">
                  <c:v>60.704282169794411</c:v>
                </c:pt>
                <c:pt idx="14684">
                  <c:v>60.707305255008649</c:v>
                </c:pt>
                <c:pt idx="14685">
                  <c:v>60.708446366342685</c:v>
                </c:pt>
                <c:pt idx="14686">
                  <c:v>60.709744755724515</c:v>
                </c:pt>
                <c:pt idx="14687">
                  <c:v>60.709836343669977</c:v>
                </c:pt>
                <c:pt idx="14688">
                  <c:v>60.712248491487486</c:v>
                </c:pt>
                <c:pt idx="14689">
                  <c:v>60.712312334754316</c:v>
                </c:pt>
                <c:pt idx="14690">
                  <c:v>60.712566489079322</c:v>
                </c:pt>
                <c:pt idx="14691">
                  <c:v>60.715228109805288</c:v>
                </c:pt>
                <c:pt idx="14692">
                  <c:v>60.715524419895132</c:v>
                </c:pt>
                <c:pt idx="14693">
                  <c:v>60.717974457993854</c:v>
                </c:pt>
                <c:pt idx="14694">
                  <c:v>60.718618106599848</c:v>
                </c:pt>
                <c:pt idx="14695">
                  <c:v>60.721139240201978</c:v>
                </c:pt>
                <c:pt idx="14696">
                  <c:v>60.724708053750355</c:v>
                </c:pt>
                <c:pt idx="14697">
                  <c:v>60.725859849748844</c:v>
                </c:pt>
                <c:pt idx="14698">
                  <c:v>60.726861471614612</c:v>
                </c:pt>
                <c:pt idx="14699">
                  <c:v>60.72702870650037</c:v>
                </c:pt>
                <c:pt idx="14700">
                  <c:v>60.731586844121921</c:v>
                </c:pt>
                <c:pt idx="14701">
                  <c:v>60.731959182088879</c:v>
                </c:pt>
                <c:pt idx="14702">
                  <c:v>60.732329617940607</c:v>
                </c:pt>
                <c:pt idx="14703">
                  <c:v>60.733019123300338</c:v>
                </c:pt>
                <c:pt idx="14704">
                  <c:v>60.734849992038569</c:v>
                </c:pt>
                <c:pt idx="14705">
                  <c:v>60.735050795908904</c:v>
                </c:pt>
                <c:pt idx="14706">
                  <c:v>60.742976853817005</c:v>
                </c:pt>
                <c:pt idx="14707">
                  <c:v>60.745361197609746</c:v>
                </c:pt>
                <c:pt idx="14708">
                  <c:v>60.748079984124438</c:v>
                </c:pt>
                <c:pt idx="14709">
                  <c:v>60.748698250420169</c:v>
                </c:pt>
                <c:pt idx="14710">
                  <c:v>60.748921432313338</c:v>
                </c:pt>
                <c:pt idx="14711">
                  <c:v>60.750026355084309</c:v>
                </c:pt>
                <c:pt idx="14712">
                  <c:v>60.750545085923235</c:v>
                </c:pt>
                <c:pt idx="14713">
                  <c:v>60.752564954289404</c:v>
                </c:pt>
                <c:pt idx="14714">
                  <c:v>60.75353476629536</c:v>
                </c:pt>
                <c:pt idx="14715">
                  <c:v>60.760356163492958</c:v>
                </c:pt>
                <c:pt idx="14716">
                  <c:v>60.760646448619944</c:v>
                </c:pt>
                <c:pt idx="14717">
                  <c:v>60.76185796422692</c:v>
                </c:pt>
                <c:pt idx="14718">
                  <c:v>60.766948770283797</c:v>
                </c:pt>
                <c:pt idx="14719">
                  <c:v>60.771050040699322</c:v>
                </c:pt>
                <c:pt idx="14720">
                  <c:v>60.773539801065411</c:v>
                </c:pt>
                <c:pt idx="14721">
                  <c:v>60.777723461337956</c:v>
                </c:pt>
                <c:pt idx="14722">
                  <c:v>60.778269673074306</c:v>
                </c:pt>
                <c:pt idx="14723">
                  <c:v>60.782521572565031</c:v>
                </c:pt>
                <c:pt idx="14724">
                  <c:v>60.782805630478492</c:v>
                </c:pt>
                <c:pt idx="14725">
                  <c:v>60.785512124408491</c:v>
                </c:pt>
                <c:pt idx="14726">
                  <c:v>60.785619629736431</c:v>
                </c:pt>
                <c:pt idx="14727">
                  <c:v>60.790248726172258</c:v>
                </c:pt>
                <c:pt idx="14728">
                  <c:v>60.79186530416569</c:v>
                </c:pt>
                <c:pt idx="14729">
                  <c:v>60.792404265023542</c:v>
                </c:pt>
                <c:pt idx="14730">
                  <c:v>60.792943423174378</c:v>
                </c:pt>
                <c:pt idx="14731">
                  <c:v>60.794400466815453</c:v>
                </c:pt>
                <c:pt idx="14732">
                  <c:v>60.794646884513831</c:v>
                </c:pt>
                <c:pt idx="14733">
                  <c:v>60.795736740950389</c:v>
                </c:pt>
                <c:pt idx="14734">
                  <c:v>60.796106374663417</c:v>
                </c:pt>
                <c:pt idx="14735">
                  <c:v>60.796752426123682</c:v>
                </c:pt>
                <c:pt idx="14736">
                  <c:v>60.799685602940642</c:v>
                </c:pt>
                <c:pt idx="14737">
                  <c:v>60.803070881128448</c:v>
                </c:pt>
                <c:pt idx="14738">
                  <c:v>60.803760674352347</c:v>
                </c:pt>
                <c:pt idx="14739">
                  <c:v>60.80508856792374</c:v>
                </c:pt>
                <c:pt idx="14740">
                  <c:v>60.807844993753008</c:v>
                </c:pt>
                <c:pt idx="14741">
                  <c:v>60.808910882153242</c:v>
                </c:pt>
                <c:pt idx="14742">
                  <c:v>60.810266742954532</c:v>
                </c:pt>
                <c:pt idx="14743">
                  <c:v>60.811868547637694</c:v>
                </c:pt>
                <c:pt idx="14744">
                  <c:v>60.811944442689629</c:v>
                </c:pt>
                <c:pt idx="14745">
                  <c:v>60.813830997997385</c:v>
                </c:pt>
                <c:pt idx="14746">
                  <c:v>60.817104524898767</c:v>
                </c:pt>
                <c:pt idx="14747">
                  <c:v>60.818681496284078</c:v>
                </c:pt>
                <c:pt idx="14748">
                  <c:v>60.819927889224594</c:v>
                </c:pt>
                <c:pt idx="14749">
                  <c:v>60.82238433852141</c:v>
                </c:pt>
                <c:pt idx="14750">
                  <c:v>60.82248794490296</c:v>
                </c:pt>
                <c:pt idx="14751">
                  <c:v>60.824376050844705</c:v>
                </c:pt>
                <c:pt idx="14752">
                  <c:v>60.825435780557562</c:v>
                </c:pt>
                <c:pt idx="14753">
                  <c:v>60.825842374375021</c:v>
                </c:pt>
                <c:pt idx="14754">
                  <c:v>60.826488754737696</c:v>
                </c:pt>
                <c:pt idx="14755">
                  <c:v>60.8273163190633</c:v>
                </c:pt>
                <c:pt idx="14756">
                  <c:v>60.827765758288287</c:v>
                </c:pt>
                <c:pt idx="14757">
                  <c:v>60.829622535875004</c:v>
                </c:pt>
                <c:pt idx="14758">
                  <c:v>60.831307232609959</c:v>
                </c:pt>
                <c:pt idx="14759">
                  <c:v>60.831420466109229</c:v>
                </c:pt>
                <c:pt idx="14760">
                  <c:v>60.831758163103586</c:v>
                </c:pt>
                <c:pt idx="14761">
                  <c:v>60.835753131457288</c:v>
                </c:pt>
                <c:pt idx="14762">
                  <c:v>60.835832570973615</c:v>
                </c:pt>
                <c:pt idx="14763">
                  <c:v>60.837932278916576</c:v>
                </c:pt>
                <c:pt idx="14764">
                  <c:v>60.840581647943068</c:v>
                </c:pt>
                <c:pt idx="14765">
                  <c:v>60.844558305892321</c:v>
                </c:pt>
                <c:pt idx="14766">
                  <c:v>60.848125167512187</c:v>
                </c:pt>
                <c:pt idx="14767">
                  <c:v>60.848745560144749</c:v>
                </c:pt>
                <c:pt idx="14768">
                  <c:v>60.852477422206412</c:v>
                </c:pt>
                <c:pt idx="14769">
                  <c:v>60.853792509220334</c:v>
                </c:pt>
                <c:pt idx="14770">
                  <c:v>60.854731539398685</c:v>
                </c:pt>
                <c:pt idx="14771">
                  <c:v>60.86020458574616</c:v>
                </c:pt>
                <c:pt idx="14772">
                  <c:v>60.861195842552306</c:v>
                </c:pt>
                <c:pt idx="14773">
                  <c:v>60.861203402405089</c:v>
                </c:pt>
                <c:pt idx="14774">
                  <c:v>60.861854604034924</c:v>
                </c:pt>
                <c:pt idx="14775">
                  <c:v>60.861871658743567</c:v>
                </c:pt>
                <c:pt idx="14776">
                  <c:v>60.869680953219131</c:v>
                </c:pt>
                <c:pt idx="14777">
                  <c:v>60.870411983587424</c:v>
                </c:pt>
                <c:pt idx="14778">
                  <c:v>60.874183040972937</c:v>
                </c:pt>
                <c:pt idx="14779">
                  <c:v>60.874906795547687</c:v>
                </c:pt>
                <c:pt idx="14780">
                  <c:v>60.878819426775138</c:v>
                </c:pt>
                <c:pt idx="14781">
                  <c:v>60.880694710096179</c:v>
                </c:pt>
                <c:pt idx="14782">
                  <c:v>60.881014984559926</c:v>
                </c:pt>
                <c:pt idx="14783">
                  <c:v>60.883055692537624</c:v>
                </c:pt>
                <c:pt idx="14784">
                  <c:v>60.885369046919813</c:v>
                </c:pt>
                <c:pt idx="14785">
                  <c:v>60.887381440744377</c:v>
                </c:pt>
                <c:pt idx="14786">
                  <c:v>60.889516028619518</c:v>
                </c:pt>
                <c:pt idx="14787">
                  <c:v>60.890021195427018</c:v>
                </c:pt>
                <c:pt idx="14788">
                  <c:v>60.891341095833845</c:v>
                </c:pt>
                <c:pt idx="14789">
                  <c:v>60.893149337075691</c:v>
                </c:pt>
                <c:pt idx="14790">
                  <c:v>60.893349733968321</c:v>
                </c:pt>
                <c:pt idx="14791">
                  <c:v>60.893491799444206</c:v>
                </c:pt>
                <c:pt idx="14792">
                  <c:v>60.894290551972617</c:v>
                </c:pt>
                <c:pt idx="14793">
                  <c:v>60.894814529280737</c:v>
                </c:pt>
                <c:pt idx="14794">
                  <c:v>60.89730036593869</c:v>
                </c:pt>
                <c:pt idx="14795">
                  <c:v>60.902522301246677</c:v>
                </c:pt>
                <c:pt idx="14796">
                  <c:v>60.904364485547468</c:v>
                </c:pt>
                <c:pt idx="14797">
                  <c:v>60.904441413360104</c:v>
                </c:pt>
                <c:pt idx="14798">
                  <c:v>60.906554786934826</c:v>
                </c:pt>
                <c:pt idx="14799">
                  <c:v>60.90711619928625</c:v>
                </c:pt>
                <c:pt idx="14800">
                  <c:v>60.907334337274918</c:v>
                </c:pt>
                <c:pt idx="14801">
                  <c:v>60.908241440138553</c:v>
                </c:pt>
                <c:pt idx="14802">
                  <c:v>60.91025656345672</c:v>
                </c:pt>
                <c:pt idx="14803">
                  <c:v>60.914089374744748</c:v>
                </c:pt>
                <c:pt idx="14804">
                  <c:v>60.914153366316398</c:v>
                </c:pt>
                <c:pt idx="14805">
                  <c:v>60.914735773860961</c:v>
                </c:pt>
                <c:pt idx="14806">
                  <c:v>60.914847832990397</c:v>
                </c:pt>
                <c:pt idx="14807">
                  <c:v>60.9181209901475</c:v>
                </c:pt>
                <c:pt idx="14808">
                  <c:v>60.918245244855541</c:v>
                </c:pt>
                <c:pt idx="14809">
                  <c:v>60.919881052247781</c:v>
                </c:pt>
                <c:pt idx="14810">
                  <c:v>60.920793835983233</c:v>
                </c:pt>
                <c:pt idx="14811">
                  <c:v>60.923101938406006</c:v>
                </c:pt>
                <c:pt idx="14812">
                  <c:v>60.928260596886211</c:v>
                </c:pt>
                <c:pt idx="14813">
                  <c:v>60.930203269849578</c:v>
                </c:pt>
                <c:pt idx="14814">
                  <c:v>60.930642423337893</c:v>
                </c:pt>
                <c:pt idx="14815">
                  <c:v>60.931422274419205</c:v>
                </c:pt>
                <c:pt idx="14816">
                  <c:v>60.932657960613327</c:v>
                </c:pt>
                <c:pt idx="14817">
                  <c:v>60.933303198655764</c:v>
                </c:pt>
                <c:pt idx="14818">
                  <c:v>60.933515403888521</c:v>
                </c:pt>
                <c:pt idx="14819">
                  <c:v>60.933953604621237</c:v>
                </c:pt>
                <c:pt idx="14820">
                  <c:v>60.934951951421517</c:v>
                </c:pt>
                <c:pt idx="14821">
                  <c:v>60.936584627671273</c:v>
                </c:pt>
                <c:pt idx="14822">
                  <c:v>60.938257379419035</c:v>
                </c:pt>
                <c:pt idx="14823">
                  <c:v>60.938641120049851</c:v>
                </c:pt>
                <c:pt idx="14824">
                  <c:v>60.939546433517052</c:v>
                </c:pt>
                <c:pt idx="14825">
                  <c:v>60.942441603931201</c:v>
                </c:pt>
                <c:pt idx="14826">
                  <c:v>60.944292640997524</c:v>
                </c:pt>
                <c:pt idx="14827">
                  <c:v>60.945553743722073</c:v>
                </c:pt>
                <c:pt idx="14828">
                  <c:v>60.945626685838469</c:v>
                </c:pt>
                <c:pt idx="14829">
                  <c:v>60.947892009254481</c:v>
                </c:pt>
                <c:pt idx="14830">
                  <c:v>60.948381558532994</c:v>
                </c:pt>
                <c:pt idx="14831">
                  <c:v>60.948613045983649</c:v>
                </c:pt>
                <c:pt idx="14832">
                  <c:v>60.95082907250324</c:v>
                </c:pt>
                <c:pt idx="14833">
                  <c:v>60.951364394766138</c:v>
                </c:pt>
                <c:pt idx="14834">
                  <c:v>60.953613058759139</c:v>
                </c:pt>
                <c:pt idx="14835">
                  <c:v>60.953705677543283</c:v>
                </c:pt>
                <c:pt idx="14836">
                  <c:v>60.953853516693293</c:v>
                </c:pt>
                <c:pt idx="14837">
                  <c:v>60.954555964989538</c:v>
                </c:pt>
                <c:pt idx="14838">
                  <c:v>60.955510086830529</c:v>
                </c:pt>
                <c:pt idx="14839">
                  <c:v>60.958990138169739</c:v>
                </c:pt>
                <c:pt idx="14840">
                  <c:v>60.95933889023128</c:v>
                </c:pt>
                <c:pt idx="14841">
                  <c:v>60.963835642228283</c:v>
                </c:pt>
                <c:pt idx="14842">
                  <c:v>60.964880665200141</c:v>
                </c:pt>
                <c:pt idx="14843">
                  <c:v>60.966790939387508</c:v>
                </c:pt>
                <c:pt idx="14844">
                  <c:v>60.970190525453674</c:v>
                </c:pt>
                <c:pt idx="14845">
                  <c:v>60.970215199406837</c:v>
                </c:pt>
                <c:pt idx="14846">
                  <c:v>60.970661784627474</c:v>
                </c:pt>
                <c:pt idx="14847">
                  <c:v>60.970678394535369</c:v>
                </c:pt>
                <c:pt idx="14848">
                  <c:v>60.971924151827345</c:v>
                </c:pt>
                <c:pt idx="14849">
                  <c:v>60.976347351182525</c:v>
                </c:pt>
                <c:pt idx="14850">
                  <c:v>60.977585930272468</c:v>
                </c:pt>
                <c:pt idx="14851">
                  <c:v>60.978202194162186</c:v>
                </c:pt>
                <c:pt idx="14852">
                  <c:v>60.980508400302256</c:v>
                </c:pt>
                <c:pt idx="14853">
                  <c:v>60.981000363616715</c:v>
                </c:pt>
                <c:pt idx="14854">
                  <c:v>60.983044245815819</c:v>
                </c:pt>
                <c:pt idx="14855">
                  <c:v>60.983705333395136</c:v>
                </c:pt>
                <c:pt idx="14856">
                  <c:v>60.985761541524845</c:v>
                </c:pt>
                <c:pt idx="14857">
                  <c:v>60.98884009284351</c:v>
                </c:pt>
                <c:pt idx="14858">
                  <c:v>60.989011011916894</c:v>
                </c:pt>
                <c:pt idx="14859">
                  <c:v>60.989384200274678</c:v>
                </c:pt>
                <c:pt idx="14860">
                  <c:v>60.990393791007442</c:v>
                </c:pt>
                <c:pt idx="14861">
                  <c:v>60.991947208207137</c:v>
                </c:pt>
                <c:pt idx="14862">
                  <c:v>60.992342670353501</c:v>
                </c:pt>
                <c:pt idx="14863">
                  <c:v>60.993288238145183</c:v>
                </c:pt>
                <c:pt idx="14864">
                  <c:v>60.998529581015859</c:v>
                </c:pt>
                <c:pt idx="14865">
                  <c:v>60.99861139199534</c:v>
                </c:pt>
                <c:pt idx="14866">
                  <c:v>60.999916440017145</c:v>
                </c:pt>
                <c:pt idx="14867">
                  <c:v>61.001710835954505</c:v>
                </c:pt>
                <c:pt idx="14868">
                  <c:v>61.002710092463495</c:v>
                </c:pt>
                <c:pt idx="14869">
                  <c:v>61.003959354479342</c:v>
                </c:pt>
                <c:pt idx="14870">
                  <c:v>61.004705377235638</c:v>
                </c:pt>
                <c:pt idx="14871">
                  <c:v>61.005011556986474</c:v>
                </c:pt>
                <c:pt idx="14872">
                  <c:v>61.005067810414133</c:v>
                </c:pt>
                <c:pt idx="14873">
                  <c:v>61.005168163736968</c:v>
                </c:pt>
                <c:pt idx="14874">
                  <c:v>61.005187445594579</c:v>
                </c:pt>
                <c:pt idx="14875">
                  <c:v>61.005419812122582</c:v>
                </c:pt>
                <c:pt idx="14876">
                  <c:v>61.009133423787972</c:v>
                </c:pt>
                <c:pt idx="14877">
                  <c:v>61.010955428633494</c:v>
                </c:pt>
                <c:pt idx="14878">
                  <c:v>61.011334550443657</c:v>
                </c:pt>
                <c:pt idx="14879">
                  <c:v>61.012305125658074</c:v>
                </c:pt>
                <c:pt idx="14880">
                  <c:v>61.012635169262786</c:v>
                </c:pt>
                <c:pt idx="14881">
                  <c:v>61.01595679373505</c:v>
                </c:pt>
                <c:pt idx="14882">
                  <c:v>61.017223202830657</c:v>
                </c:pt>
                <c:pt idx="14883">
                  <c:v>61.017461019547667</c:v>
                </c:pt>
                <c:pt idx="14884">
                  <c:v>61.019093193091031</c:v>
                </c:pt>
                <c:pt idx="14885">
                  <c:v>61.020605154527985</c:v>
                </c:pt>
                <c:pt idx="14886">
                  <c:v>61.02139178585665</c:v>
                </c:pt>
                <c:pt idx="14887">
                  <c:v>61.0235456246388</c:v>
                </c:pt>
                <c:pt idx="14888">
                  <c:v>61.030458425431974</c:v>
                </c:pt>
                <c:pt idx="14889">
                  <c:v>61.031236965167032</c:v>
                </c:pt>
                <c:pt idx="14890">
                  <c:v>61.033869029404499</c:v>
                </c:pt>
                <c:pt idx="14891">
                  <c:v>61.03531709159428</c:v>
                </c:pt>
                <c:pt idx="14892">
                  <c:v>61.03852238782644</c:v>
                </c:pt>
                <c:pt idx="14893">
                  <c:v>61.040581345092562</c:v>
                </c:pt>
                <c:pt idx="14894">
                  <c:v>61.04163373992283</c:v>
                </c:pt>
                <c:pt idx="14895">
                  <c:v>61.044314424828308</c:v>
                </c:pt>
                <c:pt idx="14896">
                  <c:v>61.049624366994266</c:v>
                </c:pt>
                <c:pt idx="14897">
                  <c:v>61.050221761773734</c:v>
                </c:pt>
                <c:pt idx="14898">
                  <c:v>61.051682026527757</c:v>
                </c:pt>
                <c:pt idx="14899">
                  <c:v>61.052197461347468</c:v>
                </c:pt>
                <c:pt idx="14900">
                  <c:v>61.054392123496882</c:v>
                </c:pt>
                <c:pt idx="14901">
                  <c:v>61.057249169485821</c:v>
                </c:pt>
                <c:pt idx="14902">
                  <c:v>61.06012950467963</c:v>
                </c:pt>
                <c:pt idx="14903">
                  <c:v>61.060895674378727</c:v>
                </c:pt>
                <c:pt idx="14904">
                  <c:v>61.063103945195003</c:v>
                </c:pt>
                <c:pt idx="14905">
                  <c:v>61.063840347741461</c:v>
                </c:pt>
                <c:pt idx="14906">
                  <c:v>61.06506752058867</c:v>
                </c:pt>
                <c:pt idx="14907">
                  <c:v>61.065918164781152</c:v>
                </c:pt>
                <c:pt idx="14908">
                  <c:v>61.066368132711851</c:v>
                </c:pt>
                <c:pt idx="14909">
                  <c:v>61.066934149721291</c:v>
                </c:pt>
                <c:pt idx="14910">
                  <c:v>61.066973960831803</c:v>
                </c:pt>
                <c:pt idx="14911">
                  <c:v>61.067336306399305</c:v>
                </c:pt>
                <c:pt idx="14912">
                  <c:v>61.070013288150122</c:v>
                </c:pt>
                <c:pt idx="14913">
                  <c:v>61.071341305083138</c:v>
                </c:pt>
                <c:pt idx="14914">
                  <c:v>61.071821829562168</c:v>
                </c:pt>
                <c:pt idx="14915">
                  <c:v>61.073056373796334</c:v>
                </c:pt>
                <c:pt idx="14916">
                  <c:v>61.075779866000616</c:v>
                </c:pt>
                <c:pt idx="14917">
                  <c:v>61.075922483032244</c:v>
                </c:pt>
                <c:pt idx="14918">
                  <c:v>61.077599139230891</c:v>
                </c:pt>
                <c:pt idx="14919">
                  <c:v>61.078054341632445</c:v>
                </c:pt>
                <c:pt idx="14920">
                  <c:v>61.080351974762863</c:v>
                </c:pt>
                <c:pt idx="14921">
                  <c:v>61.082902184764556</c:v>
                </c:pt>
                <c:pt idx="14922">
                  <c:v>61.084653513353864</c:v>
                </c:pt>
                <c:pt idx="14923">
                  <c:v>61.088992592039126</c:v>
                </c:pt>
                <c:pt idx="14924">
                  <c:v>61.090469799579544</c:v>
                </c:pt>
                <c:pt idx="14925">
                  <c:v>61.09072459199065</c:v>
                </c:pt>
                <c:pt idx="14926">
                  <c:v>61.091201118583697</c:v>
                </c:pt>
                <c:pt idx="14927">
                  <c:v>61.093320792393797</c:v>
                </c:pt>
                <c:pt idx="14928">
                  <c:v>61.094072711593633</c:v>
                </c:pt>
                <c:pt idx="14929">
                  <c:v>61.094273776573687</c:v>
                </c:pt>
                <c:pt idx="14930">
                  <c:v>61.098844800328202</c:v>
                </c:pt>
                <c:pt idx="14931">
                  <c:v>61.099413317088853</c:v>
                </c:pt>
                <c:pt idx="14932">
                  <c:v>61.100779282367107</c:v>
                </c:pt>
                <c:pt idx="14933">
                  <c:v>61.101392151556198</c:v>
                </c:pt>
                <c:pt idx="14934">
                  <c:v>61.102185207493022</c:v>
                </c:pt>
                <c:pt idx="14935">
                  <c:v>61.103945012430223</c:v>
                </c:pt>
                <c:pt idx="14936">
                  <c:v>61.10572452796174</c:v>
                </c:pt>
                <c:pt idx="14937">
                  <c:v>61.108387663890674</c:v>
                </c:pt>
                <c:pt idx="14938">
                  <c:v>61.111096532037962</c:v>
                </c:pt>
                <c:pt idx="14939">
                  <c:v>61.113300357908315</c:v>
                </c:pt>
                <c:pt idx="14940">
                  <c:v>61.114072063757078</c:v>
                </c:pt>
                <c:pt idx="14941">
                  <c:v>61.114456761371486</c:v>
                </c:pt>
                <c:pt idx="14942">
                  <c:v>61.114558055445137</c:v>
                </c:pt>
                <c:pt idx="14943">
                  <c:v>61.115698656744691</c:v>
                </c:pt>
                <c:pt idx="14944">
                  <c:v>61.116500910808561</c:v>
                </c:pt>
                <c:pt idx="14945">
                  <c:v>61.117011492042842</c:v>
                </c:pt>
                <c:pt idx="14946">
                  <c:v>61.117768260565938</c:v>
                </c:pt>
                <c:pt idx="14947">
                  <c:v>61.119280385766828</c:v>
                </c:pt>
                <c:pt idx="14948">
                  <c:v>61.119609288138065</c:v>
                </c:pt>
                <c:pt idx="14949">
                  <c:v>61.119660791811938</c:v>
                </c:pt>
                <c:pt idx="14950">
                  <c:v>61.121417546336836</c:v>
                </c:pt>
                <c:pt idx="14951">
                  <c:v>61.124889482220652</c:v>
                </c:pt>
                <c:pt idx="14952">
                  <c:v>61.125200399863019</c:v>
                </c:pt>
                <c:pt idx="14953">
                  <c:v>61.127145936272733</c:v>
                </c:pt>
                <c:pt idx="14954">
                  <c:v>61.128889094613847</c:v>
                </c:pt>
                <c:pt idx="14955">
                  <c:v>61.133339383628531</c:v>
                </c:pt>
                <c:pt idx="14956">
                  <c:v>61.133700679491852</c:v>
                </c:pt>
                <c:pt idx="14957">
                  <c:v>61.134735675132319</c:v>
                </c:pt>
                <c:pt idx="14958">
                  <c:v>61.136579429354946</c:v>
                </c:pt>
                <c:pt idx="14959">
                  <c:v>61.138776694212844</c:v>
                </c:pt>
                <c:pt idx="14960">
                  <c:v>61.140896418646648</c:v>
                </c:pt>
                <c:pt idx="14961">
                  <c:v>61.140961188901365</c:v>
                </c:pt>
                <c:pt idx="14962">
                  <c:v>61.146342154499678</c:v>
                </c:pt>
                <c:pt idx="14963">
                  <c:v>61.147230998836406</c:v>
                </c:pt>
                <c:pt idx="14964">
                  <c:v>61.150218490052211</c:v>
                </c:pt>
                <c:pt idx="14965">
                  <c:v>61.151258749896797</c:v>
                </c:pt>
                <c:pt idx="14966">
                  <c:v>61.151289077614912</c:v>
                </c:pt>
                <c:pt idx="14967">
                  <c:v>61.152452137538013</c:v>
                </c:pt>
                <c:pt idx="14968">
                  <c:v>61.155919543499962</c:v>
                </c:pt>
                <c:pt idx="14969">
                  <c:v>61.161933071024862</c:v>
                </c:pt>
                <c:pt idx="14970">
                  <c:v>61.162872709245605</c:v>
                </c:pt>
                <c:pt idx="14971">
                  <c:v>61.163249243400543</c:v>
                </c:pt>
                <c:pt idx="14972">
                  <c:v>61.165477937684052</c:v>
                </c:pt>
                <c:pt idx="14973">
                  <c:v>61.165653733020449</c:v>
                </c:pt>
                <c:pt idx="14974">
                  <c:v>61.16723537975512</c:v>
                </c:pt>
                <c:pt idx="14975">
                  <c:v>61.168268088834708</c:v>
                </c:pt>
                <c:pt idx="14976">
                  <c:v>61.169418860848843</c:v>
                </c:pt>
                <c:pt idx="14977">
                  <c:v>61.170485648670457</c:v>
                </c:pt>
                <c:pt idx="14978">
                  <c:v>61.170664745778218</c:v>
                </c:pt>
                <c:pt idx="14979">
                  <c:v>61.172348387319147</c:v>
                </c:pt>
                <c:pt idx="14980">
                  <c:v>61.174507690684784</c:v>
                </c:pt>
                <c:pt idx="14981">
                  <c:v>61.176820495271848</c:v>
                </c:pt>
                <c:pt idx="14982">
                  <c:v>61.177370854821206</c:v>
                </c:pt>
                <c:pt idx="14983">
                  <c:v>61.178040563101625</c:v>
                </c:pt>
                <c:pt idx="14984">
                  <c:v>61.178168520731425</c:v>
                </c:pt>
                <c:pt idx="14985">
                  <c:v>61.18057329647074</c:v>
                </c:pt>
                <c:pt idx="14986">
                  <c:v>61.183226125846517</c:v>
                </c:pt>
                <c:pt idx="14987">
                  <c:v>61.184107581152873</c:v>
                </c:pt>
                <c:pt idx="14988">
                  <c:v>61.184394461958526</c:v>
                </c:pt>
                <c:pt idx="14989">
                  <c:v>61.18518084341558</c:v>
                </c:pt>
                <c:pt idx="14990">
                  <c:v>61.185910830855526</c:v>
                </c:pt>
                <c:pt idx="14991">
                  <c:v>61.186143519050233</c:v>
                </c:pt>
                <c:pt idx="14992">
                  <c:v>61.186672454669967</c:v>
                </c:pt>
                <c:pt idx="14993">
                  <c:v>61.188779534114985</c:v>
                </c:pt>
                <c:pt idx="14994">
                  <c:v>61.191097182246651</c:v>
                </c:pt>
                <c:pt idx="14995">
                  <c:v>61.195091288620716</c:v>
                </c:pt>
                <c:pt idx="14996">
                  <c:v>61.19614383736802</c:v>
                </c:pt>
                <c:pt idx="14997">
                  <c:v>61.204945620115005</c:v>
                </c:pt>
                <c:pt idx="14998">
                  <c:v>61.205622701506968</c:v>
                </c:pt>
                <c:pt idx="14999">
                  <c:v>61.206069610249571</c:v>
                </c:pt>
                <c:pt idx="15000">
                  <c:v>61.207547238315122</c:v>
                </c:pt>
                <c:pt idx="15001">
                  <c:v>61.210503252546587</c:v>
                </c:pt>
                <c:pt idx="15002">
                  <c:v>61.21426852857681</c:v>
                </c:pt>
                <c:pt idx="15003">
                  <c:v>61.214350695904116</c:v>
                </c:pt>
                <c:pt idx="15004">
                  <c:v>61.216712595507296</c:v>
                </c:pt>
                <c:pt idx="15005">
                  <c:v>61.226074706519498</c:v>
                </c:pt>
                <c:pt idx="15006">
                  <c:v>61.226343883755952</c:v>
                </c:pt>
                <c:pt idx="15007">
                  <c:v>61.227043839113151</c:v>
                </c:pt>
                <c:pt idx="15008">
                  <c:v>61.227944918760123</c:v>
                </c:pt>
                <c:pt idx="15009">
                  <c:v>61.22802450604496</c:v>
                </c:pt>
                <c:pt idx="15010">
                  <c:v>61.229723455537943</c:v>
                </c:pt>
                <c:pt idx="15011">
                  <c:v>61.231582202842965</c:v>
                </c:pt>
                <c:pt idx="15012">
                  <c:v>61.242332169441418</c:v>
                </c:pt>
                <c:pt idx="15013">
                  <c:v>61.242686537695263</c:v>
                </c:pt>
                <c:pt idx="15014">
                  <c:v>61.243388506557636</c:v>
                </c:pt>
                <c:pt idx="15015">
                  <c:v>61.245937102302506</c:v>
                </c:pt>
                <c:pt idx="15016">
                  <c:v>61.246439686280496</c:v>
                </c:pt>
                <c:pt idx="15017">
                  <c:v>61.248590751786736</c:v>
                </c:pt>
                <c:pt idx="15018">
                  <c:v>61.250112996422608</c:v>
                </c:pt>
                <c:pt idx="15019">
                  <c:v>61.250515363361629</c:v>
                </c:pt>
                <c:pt idx="15020">
                  <c:v>61.251123818561226</c:v>
                </c:pt>
                <c:pt idx="15021">
                  <c:v>61.252396779132894</c:v>
                </c:pt>
                <c:pt idx="15022">
                  <c:v>61.254249120715393</c:v>
                </c:pt>
                <c:pt idx="15023">
                  <c:v>61.255132927704594</c:v>
                </c:pt>
                <c:pt idx="15024">
                  <c:v>61.255648121821402</c:v>
                </c:pt>
                <c:pt idx="15025">
                  <c:v>61.258606806099571</c:v>
                </c:pt>
                <c:pt idx="15026">
                  <c:v>61.259014246669565</c:v>
                </c:pt>
                <c:pt idx="15027">
                  <c:v>61.259148038866343</c:v>
                </c:pt>
                <c:pt idx="15028">
                  <c:v>61.25933254381718</c:v>
                </c:pt>
                <c:pt idx="15029">
                  <c:v>61.260122883524652</c:v>
                </c:pt>
                <c:pt idx="15030">
                  <c:v>61.261927197997331</c:v>
                </c:pt>
                <c:pt idx="15031">
                  <c:v>61.262987896313994</c:v>
                </c:pt>
                <c:pt idx="15032">
                  <c:v>61.263134081732758</c:v>
                </c:pt>
                <c:pt idx="15033">
                  <c:v>61.266651871664273</c:v>
                </c:pt>
                <c:pt idx="15034">
                  <c:v>61.268943635317463</c:v>
                </c:pt>
                <c:pt idx="15035">
                  <c:v>61.27250264192584</c:v>
                </c:pt>
                <c:pt idx="15036">
                  <c:v>61.275159460493413</c:v>
                </c:pt>
                <c:pt idx="15037">
                  <c:v>61.279531643061446</c:v>
                </c:pt>
                <c:pt idx="15038">
                  <c:v>61.279879058422097</c:v>
                </c:pt>
                <c:pt idx="15039">
                  <c:v>61.281890061975076</c:v>
                </c:pt>
                <c:pt idx="15040">
                  <c:v>61.283606280751016</c:v>
                </c:pt>
                <c:pt idx="15041">
                  <c:v>61.286624419112307</c:v>
                </c:pt>
                <c:pt idx="15042">
                  <c:v>61.287195771648996</c:v>
                </c:pt>
                <c:pt idx="15043">
                  <c:v>61.287657222753012</c:v>
                </c:pt>
                <c:pt idx="15044">
                  <c:v>61.288872740248401</c:v>
                </c:pt>
                <c:pt idx="15045">
                  <c:v>61.293023142153316</c:v>
                </c:pt>
                <c:pt idx="15046">
                  <c:v>61.295021365029818</c:v>
                </c:pt>
                <c:pt idx="15047">
                  <c:v>61.295265799208757</c:v>
                </c:pt>
                <c:pt idx="15048">
                  <c:v>61.298069343843331</c:v>
                </c:pt>
                <c:pt idx="15049">
                  <c:v>61.298238474991216</c:v>
                </c:pt>
                <c:pt idx="15050">
                  <c:v>61.29831262892268</c:v>
                </c:pt>
                <c:pt idx="15051">
                  <c:v>61.29840270475821</c:v>
                </c:pt>
                <c:pt idx="15052">
                  <c:v>61.29870445001206</c:v>
                </c:pt>
                <c:pt idx="15053">
                  <c:v>61.299088377563308</c:v>
                </c:pt>
                <c:pt idx="15054">
                  <c:v>61.299295232804823</c:v>
                </c:pt>
                <c:pt idx="15055">
                  <c:v>61.301318749718313</c:v>
                </c:pt>
                <c:pt idx="15056">
                  <c:v>61.301371476644817</c:v>
                </c:pt>
                <c:pt idx="15057">
                  <c:v>61.302159813153366</c:v>
                </c:pt>
                <c:pt idx="15058">
                  <c:v>61.302729253765726</c:v>
                </c:pt>
                <c:pt idx="15059">
                  <c:v>61.302827147747635</c:v>
                </c:pt>
                <c:pt idx="15060">
                  <c:v>61.304352666217895</c:v>
                </c:pt>
                <c:pt idx="15061">
                  <c:v>61.305297892382875</c:v>
                </c:pt>
                <c:pt idx="15062">
                  <c:v>61.305765832110296</c:v>
                </c:pt>
                <c:pt idx="15063">
                  <c:v>61.307340464296473</c:v>
                </c:pt>
                <c:pt idx="15064">
                  <c:v>61.309147451987855</c:v>
                </c:pt>
                <c:pt idx="15065">
                  <c:v>61.311728704857927</c:v>
                </c:pt>
                <c:pt idx="15066">
                  <c:v>61.312367876822947</c:v>
                </c:pt>
                <c:pt idx="15067">
                  <c:v>61.313229635141596</c:v>
                </c:pt>
                <c:pt idx="15068">
                  <c:v>61.313457835263172</c:v>
                </c:pt>
                <c:pt idx="15069">
                  <c:v>61.315202104017125</c:v>
                </c:pt>
                <c:pt idx="15070">
                  <c:v>61.317971980796813</c:v>
                </c:pt>
                <c:pt idx="15071">
                  <c:v>61.318271473875221</c:v>
                </c:pt>
                <c:pt idx="15072">
                  <c:v>61.318658014252513</c:v>
                </c:pt>
                <c:pt idx="15073">
                  <c:v>61.321769516175372</c:v>
                </c:pt>
                <c:pt idx="15074">
                  <c:v>61.32590354814441</c:v>
                </c:pt>
                <c:pt idx="15075">
                  <c:v>61.32687092368635</c:v>
                </c:pt>
                <c:pt idx="15076">
                  <c:v>61.329678091038936</c:v>
                </c:pt>
                <c:pt idx="15077">
                  <c:v>61.329826871883782</c:v>
                </c:pt>
                <c:pt idx="15078">
                  <c:v>61.331923196858291</c:v>
                </c:pt>
                <c:pt idx="15079">
                  <c:v>61.332843502843275</c:v>
                </c:pt>
                <c:pt idx="15080">
                  <c:v>61.334476180100282</c:v>
                </c:pt>
                <c:pt idx="15081">
                  <c:v>61.335014653838222</c:v>
                </c:pt>
                <c:pt idx="15082">
                  <c:v>61.34135250139682</c:v>
                </c:pt>
                <c:pt idx="15083">
                  <c:v>61.346444355438813</c:v>
                </c:pt>
                <c:pt idx="15084">
                  <c:v>61.349083518373511</c:v>
                </c:pt>
                <c:pt idx="15085">
                  <c:v>61.349139805177465</c:v>
                </c:pt>
                <c:pt idx="15086">
                  <c:v>61.349750945306667</c:v>
                </c:pt>
                <c:pt idx="15087">
                  <c:v>61.351995245855171</c:v>
                </c:pt>
                <c:pt idx="15088">
                  <c:v>61.352205981283348</c:v>
                </c:pt>
                <c:pt idx="15089">
                  <c:v>61.354451048477998</c:v>
                </c:pt>
                <c:pt idx="15090">
                  <c:v>61.3582249577832</c:v>
                </c:pt>
                <c:pt idx="15091">
                  <c:v>61.360936125983116</c:v>
                </c:pt>
                <c:pt idx="15092">
                  <c:v>61.363569591963653</c:v>
                </c:pt>
                <c:pt idx="15093">
                  <c:v>61.36460864710881</c:v>
                </c:pt>
                <c:pt idx="15094">
                  <c:v>61.365072392323789</c:v>
                </c:pt>
                <c:pt idx="15095">
                  <c:v>61.365266740612242</c:v>
                </c:pt>
                <c:pt idx="15096">
                  <c:v>61.365683251102318</c:v>
                </c:pt>
                <c:pt idx="15097">
                  <c:v>61.371600087601145</c:v>
                </c:pt>
                <c:pt idx="15098">
                  <c:v>61.372089459267848</c:v>
                </c:pt>
                <c:pt idx="15099">
                  <c:v>61.373329251539204</c:v>
                </c:pt>
                <c:pt idx="15100">
                  <c:v>61.374912115750995</c:v>
                </c:pt>
                <c:pt idx="15101">
                  <c:v>61.376506955133976</c:v>
                </c:pt>
                <c:pt idx="15102">
                  <c:v>61.377437792898569</c:v>
                </c:pt>
                <c:pt idx="15103">
                  <c:v>61.378978530816958</c:v>
                </c:pt>
                <c:pt idx="15104">
                  <c:v>61.380791858494796</c:v>
                </c:pt>
                <c:pt idx="15105">
                  <c:v>61.381550986994853</c:v>
                </c:pt>
                <c:pt idx="15106">
                  <c:v>61.381845614904549</c:v>
                </c:pt>
                <c:pt idx="15107">
                  <c:v>61.382300814290048</c:v>
                </c:pt>
                <c:pt idx="15108">
                  <c:v>61.383911339795333</c:v>
                </c:pt>
                <c:pt idx="15109">
                  <c:v>61.386113757930751</c:v>
                </c:pt>
                <c:pt idx="15110">
                  <c:v>61.387253989331995</c:v>
                </c:pt>
                <c:pt idx="15111">
                  <c:v>61.391022771092743</c:v>
                </c:pt>
                <c:pt idx="15112">
                  <c:v>61.393903247597592</c:v>
                </c:pt>
                <c:pt idx="15113">
                  <c:v>61.394536496805571</c:v>
                </c:pt>
                <c:pt idx="15114">
                  <c:v>61.396075513617788</c:v>
                </c:pt>
                <c:pt idx="15115">
                  <c:v>61.399311920755594</c:v>
                </c:pt>
                <c:pt idx="15116">
                  <c:v>61.401209721568016</c:v>
                </c:pt>
                <c:pt idx="15117">
                  <c:v>61.402168032182175</c:v>
                </c:pt>
                <c:pt idx="15118">
                  <c:v>61.404213274284082</c:v>
                </c:pt>
                <c:pt idx="15119">
                  <c:v>61.404655093087811</c:v>
                </c:pt>
                <c:pt idx="15120">
                  <c:v>61.404789472336205</c:v>
                </c:pt>
                <c:pt idx="15121">
                  <c:v>61.405300976995974</c:v>
                </c:pt>
                <c:pt idx="15122">
                  <c:v>61.407393033026715</c:v>
                </c:pt>
                <c:pt idx="15123">
                  <c:v>61.408174130098729</c:v>
                </c:pt>
                <c:pt idx="15124">
                  <c:v>61.408220758495858</c:v>
                </c:pt>
                <c:pt idx="15125">
                  <c:v>61.409907215104823</c:v>
                </c:pt>
                <c:pt idx="15126">
                  <c:v>61.412178175241102</c:v>
                </c:pt>
                <c:pt idx="15127">
                  <c:v>61.415209418555015</c:v>
                </c:pt>
                <c:pt idx="15128">
                  <c:v>61.416868742276471</c:v>
                </c:pt>
                <c:pt idx="15129">
                  <c:v>61.41755898675008</c:v>
                </c:pt>
                <c:pt idx="15130">
                  <c:v>61.418250605715166</c:v>
                </c:pt>
                <c:pt idx="15131">
                  <c:v>61.418348852794942</c:v>
                </c:pt>
                <c:pt idx="15132">
                  <c:v>61.418802687160856</c:v>
                </c:pt>
                <c:pt idx="15133">
                  <c:v>61.418866864701322</c:v>
                </c:pt>
                <c:pt idx="15134">
                  <c:v>61.419925763367544</c:v>
                </c:pt>
                <c:pt idx="15135">
                  <c:v>61.420998661540715</c:v>
                </c:pt>
                <c:pt idx="15136">
                  <c:v>61.421131293915685</c:v>
                </c:pt>
                <c:pt idx="15137">
                  <c:v>61.425015266346179</c:v>
                </c:pt>
                <c:pt idx="15138">
                  <c:v>61.425124968108506</c:v>
                </c:pt>
                <c:pt idx="15139">
                  <c:v>61.430339084100666</c:v>
                </c:pt>
                <c:pt idx="15140">
                  <c:v>61.432359710290356</c:v>
                </c:pt>
                <c:pt idx="15141">
                  <c:v>61.437224763644267</c:v>
                </c:pt>
                <c:pt idx="15142">
                  <c:v>61.437689393001243</c:v>
                </c:pt>
                <c:pt idx="15143">
                  <c:v>61.438015027777709</c:v>
                </c:pt>
                <c:pt idx="15144">
                  <c:v>61.440103218437017</c:v>
                </c:pt>
                <c:pt idx="15145">
                  <c:v>61.440484988232768</c:v>
                </c:pt>
                <c:pt idx="15146">
                  <c:v>61.443044192296895</c:v>
                </c:pt>
                <c:pt idx="15147">
                  <c:v>61.443367873838362</c:v>
                </c:pt>
                <c:pt idx="15148">
                  <c:v>61.444189562296906</c:v>
                </c:pt>
                <c:pt idx="15149">
                  <c:v>61.445754379347314</c:v>
                </c:pt>
                <c:pt idx="15150">
                  <c:v>61.449358604450033</c:v>
                </c:pt>
                <c:pt idx="15151">
                  <c:v>61.449366713087294</c:v>
                </c:pt>
                <c:pt idx="15152">
                  <c:v>61.454448570193279</c:v>
                </c:pt>
                <c:pt idx="15153">
                  <c:v>61.456698046470294</c:v>
                </c:pt>
                <c:pt idx="15154">
                  <c:v>61.457499867747579</c:v>
                </c:pt>
                <c:pt idx="15155">
                  <c:v>61.458141279073182</c:v>
                </c:pt>
                <c:pt idx="15156">
                  <c:v>61.458832111364835</c:v>
                </c:pt>
                <c:pt idx="15157">
                  <c:v>61.459192020315704</c:v>
                </c:pt>
                <c:pt idx="15158">
                  <c:v>61.459696323737923</c:v>
                </c:pt>
                <c:pt idx="15159">
                  <c:v>61.460722485358772</c:v>
                </c:pt>
                <c:pt idx="15160">
                  <c:v>61.460977887050632</c:v>
                </c:pt>
                <c:pt idx="15161">
                  <c:v>61.470716560205574</c:v>
                </c:pt>
                <c:pt idx="15162">
                  <c:v>61.471898598806291</c:v>
                </c:pt>
                <c:pt idx="15163">
                  <c:v>61.472157966786639</c:v>
                </c:pt>
                <c:pt idx="15164">
                  <c:v>61.473898466295537</c:v>
                </c:pt>
                <c:pt idx="15165">
                  <c:v>61.474066467065789</c:v>
                </c:pt>
                <c:pt idx="15166">
                  <c:v>61.474709791131794</c:v>
                </c:pt>
                <c:pt idx="15167">
                  <c:v>61.475774149177241</c:v>
                </c:pt>
                <c:pt idx="15168">
                  <c:v>61.479806379147959</c:v>
                </c:pt>
                <c:pt idx="15169">
                  <c:v>61.480549162278209</c:v>
                </c:pt>
                <c:pt idx="15170">
                  <c:v>61.481522843337359</c:v>
                </c:pt>
                <c:pt idx="15171">
                  <c:v>61.481625143014377</c:v>
                </c:pt>
                <c:pt idx="15172">
                  <c:v>61.482484021550199</c:v>
                </c:pt>
                <c:pt idx="15173">
                  <c:v>61.483737734554595</c:v>
                </c:pt>
                <c:pt idx="15174">
                  <c:v>61.484954021861768</c:v>
                </c:pt>
                <c:pt idx="15175">
                  <c:v>61.493358645322516</c:v>
                </c:pt>
                <c:pt idx="15176">
                  <c:v>61.497604873436515</c:v>
                </c:pt>
                <c:pt idx="15177">
                  <c:v>61.498548658670487</c:v>
                </c:pt>
                <c:pt idx="15178">
                  <c:v>61.498692661170011</c:v>
                </c:pt>
                <c:pt idx="15179">
                  <c:v>61.499352167495083</c:v>
                </c:pt>
                <c:pt idx="15180">
                  <c:v>61.502977057929655</c:v>
                </c:pt>
                <c:pt idx="15181">
                  <c:v>61.503122836153345</c:v>
                </c:pt>
                <c:pt idx="15182">
                  <c:v>61.503406110102169</c:v>
                </c:pt>
                <c:pt idx="15183">
                  <c:v>61.506401618401576</c:v>
                </c:pt>
                <c:pt idx="15184">
                  <c:v>61.507886283614354</c:v>
                </c:pt>
                <c:pt idx="15185">
                  <c:v>61.515292559336068</c:v>
                </c:pt>
                <c:pt idx="15186">
                  <c:v>61.516170929950711</c:v>
                </c:pt>
                <c:pt idx="15187">
                  <c:v>61.517869744410277</c:v>
                </c:pt>
                <c:pt idx="15188">
                  <c:v>61.520576399785966</c:v>
                </c:pt>
                <c:pt idx="15189">
                  <c:v>61.527609538437531</c:v>
                </c:pt>
                <c:pt idx="15190">
                  <c:v>61.528613161639697</c:v>
                </c:pt>
                <c:pt idx="15191">
                  <c:v>61.531889180847486</c:v>
                </c:pt>
                <c:pt idx="15192">
                  <c:v>61.533028008819805</c:v>
                </c:pt>
                <c:pt idx="15193">
                  <c:v>61.537603653299236</c:v>
                </c:pt>
                <c:pt idx="15194">
                  <c:v>61.544175979177311</c:v>
                </c:pt>
                <c:pt idx="15195">
                  <c:v>61.545470776898419</c:v>
                </c:pt>
                <c:pt idx="15196">
                  <c:v>61.545994512174659</c:v>
                </c:pt>
                <c:pt idx="15197">
                  <c:v>61.547069325076855</c:v>
                </c:pt>
                <c:pt idx="15198">
                  <c:v>61.550732443147787</c:v>
                </c:pt>
                <c:pt idx="15199">
                  <c:v>61.55540187053667</c:v>
                </c:pt>
                <c:pt idx="15200">
                  <c:v>61.555956419866973</c:v>
                </c:pt>
                <c:pt idx="15201">
                  <c:v>61.559376070422083</c:v>
                </c:pt>
                <c:pt idx="15202">
                  <c:v>61.562775119714786</c:v>
                </c:pt>
                <c:pt idx="15203">
                  <c:v>61.56333874941604</c:v>
                </c:pt>
                <c:pt idx="15204">
                  <c:v>61.565960408503372</c:v>
                </c:pt>
                <c:pt idx="15205">
                  <c:v>61.565989252210365</c:v>
                </c:pt>
                <c:pt idx="15206">
                  <c:v>61.56754944169829</c:v>
                </c:pt>
                <c:pt idx="15207">
                  <c:v>61.569212842978828</c:v>
                </c:pt>
                <c:pt idx="15208">
                  <c:v>61.580998620038436</c:v>
                </c:pt>
                <c:pt idx="15209">
                  <c:v>61.582377049186242</c:v>
                </c:pt>
                <c:pt idx="15210">
                  <c:v>61.582404081075367</c:v>
                </c:pt>
                <c:pt idx="15211">
                  <c:v>61.583227513260738</c:v>
                </c:pt>
                <c:pt idx="15212">
                  <c:v>61.583694985394374</c:v>
                </c:pt>
                <c:pt idx="15213">
                  <c:v>61.585732424098019</c:v>
                </c:pt>
                <c:pt idx="15214">
                  <c:v>61.588677665167879</c:v>
                </c:pt>
                <c:pt idx="15215">
                  <c:v>61.593211383700506</c:v>
                </c:pt>
                <c:pt idx="15216">
                  <c:v>61.598986359472676</c:v>
                </c:pt>
                <c:pt idx="15217">
                  <c:v>61.599305952106093</c:v>
                </c:pt>
                <c:pt idx="15218">
                  <c:v>61.600596601680728</c:v>
                </c:pt>
                <c:pt idx="15219">
                  <c:v>61.603505289306796</c:v>
                </c:pt>
                <c:pt idx="15220">
                  <c:v>61.605484042156199</c:v>
                </c:pt>
                <c:pt idx="15221">
                  <c:v>61.610141240751929</c:v>
                </c:pt>
                <c:pt idx="15222">
                  <c:v>61.611050758120832</c:v>
                </c:pt>
                <c:pt idx="15223">
                  <c:v>61.615345077597226</c:v>
                </c:pt>
                <c:pt idx="15224">
                  <c:v>61.618325289537687</c:v>
                </c:pt>
                <c:pt idx="15225">
                  <c:v>61.619410523861212</c:v>
                </c:pt>
                <c:pt idx="15226">
                  <c:v>61.620561292536344</c:v>
                </c:pt>
                <c:pt idx="15227">
                  <c:v>61.622495531648084</c:v>
                </c:pt>
                <c:pt idx="15228">
                  <c:v>61.624649393641391</c:v>
                </c:pt>
                <c:pt idx="15229">
                  <c:v>61.624693593378851</c:v>
                </c:pt>
                <c:pt idx="15230">
                  <c:v>61.626103110616505</c:v>
                </c:pt>
                <c:pt idx="15231">
                  <c:v>61.627086658617507</c:v>
                </c:pt>
                <c:pt idx="15232">
                  <c:v>61.628071967081766</c:v>
                </c:pt>
                <c:pt idx="15233">
                  <c:v>61.628175363565084</c:v>
                </c:pt>
                <c:pt idx="15234">
                  <c:v>61.628338015167458</c:v>
                </c:pt>
                <c:pt idx="15235">
                  <c:v>61.632742238368039</c:v>
                </c:pt>
                <c:pt idx="15236">
                  <c:v>61.6346305032475</c:v>
                </c:pt>
                <c:pt idx="15237">
                  <c:v>61.634988200878965</c:v>
                </c:pt>
                <c:pt idx="15238">
                  <c:v>61.640118256918626</c:v>
                </c:pt>
                <c:pt idx="15239">
                  <c:v>61.646544551022707</c:v>
                </c:pt>
                <c:pt idx="15240">
                  <c:v>61.64730028321793</c:v>
                </c:pt>
                <c:pt idx="15241">
                  <c:v>61.647651458730344</c:v>
                </c:pt>
                <c:pt idx="15242">
                  <c:v>61.648481015981375</c:v>
                </c:pt>
                <c:pt idx="15243">
                  <c:v>61.651904809625094</c:v>
                </c:pt>
                <c:pt idx="15244">
                  <c:v>61.652057147030128</c:v>
                </c:pt>
                <c:pt idx="15245">
                  <c:v>61.654451858677469</c:v>
                </c:pt>
                <c:pt idx="15246">
                  <c:v>61.655001363933543</c:v>
                </c:pt>
                <c:pt idx="15247">
                  <c:v>61.655790656264074</c:v>
                </c:pt>
                <c:pt idx="15248">
                  <c:v>61.660298902119543</c:v>
                </c:pt>
                <c:pt idx="15249">
                  <c:v>61.661151005463402</c:v>
                </c:pt>
                <c:pt idx="15250">
                  <c:v>61.662091969124901</c:v>
                </c:pt>
                <c:pt idx="15251">
                  <c:v>61.665923158877192</c:v>
                </c:pt>
                <c:pt idx="15252">
                  <c:v>61.666537781731435</c:v>
                </c:pt>
                <c:pt idx="15253">
                  <c:v>61.668614853947751</c:v>
                </c:pt>
                <c:pt idx="15254">
                  <c:v>61.670302389538662</c:v>
                </c:pt>
                <c:pt idx="15255">
                  <c:v>61.674562628526253</c:v>
                </c:pt>
                <c:pt idx="15256">
                  <c:v>61.675153184960998</c:v>
                </c:pt>
                <c:pt idx="15257">
                  <c:v>61.676361901168988</c:v>
                </c:pt>
                <c:pt idx="15258">
                  <c:v>61.676865015811025</c:v>
                </c:pt>
                <c:pt idx="15259">
                  <c:v>61.678007308880524</c:v>
                </c:pt>
                <c:pt idx="15260">
                  <c:v>61.680836505330262</c:v>
                </c:pt>
                <c:pt idx="15261">
                  <c:v>61.68181713181712</c:v>
                </c:pt>
                <c:pt idx="15262">
                  <c:v>61.683215555399599</c:v>
                </c:pt>
                <c:pt idx="15263">
                  <c:v>61.683436823286222</c:v>
                </c:pt>
                <c:pt idx="15264">
                  <c:v>61.684001280436313</c:v>
                </c:pt>
                <c:pt idx="15265">
                  <c:v>61.685245503596022</c:v>
                </c:pt>
                <c:pt idx="15266">
                  <c:v>61.686205775762325</c:v>
                </c:pt>
                <c:pt idx="15267">
                  <c:v>61.68710745779434</c:v>
                </c:pt>
                <c:pt idx="15268">
                  <c:v>61.68881961226068</c:v>
                </c:pt>
                <c:pt idx="15269">
                  <c:v>61.690307669914795</c:v>
                </c:pt>
                <c:pt idx="15270">
                  <c:v>61.691104441124523</c:v>
                </c:pt>
                <c:pt idx="15271">
                  <c:v>61.693557979173505</c:v>
                </c:pt>
                <c:pt idx="15272">
                  <c:v>61.698778469436498</c:v>
                </c:pt>
                <c:pt idx="15273">
                  <c:v>61.699645968844386</c:v>
                </c:pt>
                <c:pt idx="15274">
                  <c:v>61.701369340046533</c:v>
                </c:pt>
                <c:pt idx="15275">
                  <c:v>61.70433790309653</c:v>
                </c:pt>
                <c:pt idx="15276">
                  <c:v>61.70494899282766</c:v>
                </c:pt>
                <c:pt idx="15277">
                  <c:v>61.707554202285628</c:v>
                </c:pt>
                <c:pt idx="15278">
                  <c:v>61.708449867122546</c:v>
                </c:pt>
                <c:pt idx="15279">
                  <c:v>61.71001588675874</c:v>
                </c:pt>
                <c:pt idx="15280">
                  <c:v>61.710202774980232</c:v>
                </c:pt>
                <c:pt idx="15281">
                  <c:v>61.714321885927902</c:v>
                </c:pt>
                <c:pt idx="15282">
                  <c:v>61.715878171675051</c:v>
                </c:pt>
                <c:pt idx="15283">
                  <c:v>61.717849188215069</c:v>
                </c:pt>
                <c:pt idx="15284">
                  <c:v>61.718218807962586</c:v>
                </c:pt>
                <c:pt idx="15285">
                  <c:v>61.719683615805017</c:v>
                </c:pt>
                <c:pt idx="15286">
                  <c:v>61.719879401220275</c:v>
                </c:pt>
                <c:pt idx="15287">
                  <c:v>61.721919908731408</c:v>
                </c:pt>
                <c:pt idx="15288">
                  <c:v>61.722648900664687</c:v>
                </c:pt>
                <c:pt idx="15289">
                  <c:v>61.723280040232297</c:v>
                </c:pt>
                <c:pt idx="15290">
                  <c:v>61.725894089069463</c:v>
                </c:pt>
                <c:pt idx="15291">
                  <c:v>61.727027303870422</c:v>
                </c:pt>
                <c:pt idx="15292">
                  <c:v>61.729336526973526</c:v>
                </c:pt>
                <c:pt idx="15293">
                  <c:v>61.730257829598834</c:v>
                </c:pt>
                <c:pt idx="15294">
                  <c:v>61.734425869477072</c:v>
                </c:pt>
                <c:pt idx="15295">
                  <c:v>61.735110195379221</c:v>
                </c:pt>
                <c:pt idx="15296">
                  <c:v>61.740873266175264</c:v>
                </c:pt>
                <c:pt idx="15297">
                  <c:v>61.741107414948601</c:v>
                </c:pt>
                <c:pt idx="15298">
                  <c:v>61.743508161187954</c:v>
                </c:pt>
                <c:pt idx="15299">
                  <c:v>61.747531540731472</c:v>
                </c:pt>
                <c:pt idx="15300">
                  <c:v>61.747609824449981</c:v>
                </c:pt>
                <c:pt idx="15301">
                  <c:v>61.748049070206903</c:v>
                </c:pt>
                <c:pt idx="15302">
                  <c:v>61.748772092874979</c:v>
                </c:pt>
                <c:pt idx="15303">
                  <c:v>61.748918423726508</c:v>
                </c:pt>
                <c:pt idx="15304">
                  <c:v>61.753232885772825</c:v>
                </c:pt>
                <c:pt idx="15305">
                  <c:v>61.755075558817637</c:v>
                </c:pt>
                <c:pt idx="15306">
                  <c:v>61.760625206036387</c:v>
                </c:pt>
                <c:pt idx="15307">
                  <c:v>61.761252644862523</c:v>
                </c:pt>
                <c:pt idx="15308">
                  <c:v>61.762205742822118</c:v>
                </c:pt>
                <c:pt idx="15309">
                  <c:v>61.77430128795649</c:v>
                </c:pt>
                <c:pt idx="15310">
                  <c:v>61.775858004409478</c:v>
                </c:pt>
                <c:pt idx="15311">
                  <c:v>61.775954775672183</c:v>
                </c:pt>
                <c:pt idx="15312">
                  <c:v>61.778517339293543</c:v>
                </c:pt>
                <c:pt idx="15313">
                  <c:v>61.779198086064596</c:v>
                </c:pt>
                <c:pt idx="15314">
                  <c:v>61.781096168266494</c:v>
                </c:pt>
                <c:pt idx="15315">
                  <c:v>61.786061312838441</c:v>
                </c:pt>
                <c:pt idx="15316">
                  <c:v>61.787325841540628</c:v>
                </c:pt>
                <c:pt idx="15317">
                  <c:v>61.787343960245181</c:v>
                </c:pt>
                <c:pt idx="15318">
                  <c:v>61.788085455456418</c:v>
                </c:pt>
                <c:pt idx="15319">
                  <c:v>61.790043941655398</c:v>
                </c:pt>
                <c:pt idx="15320">
                  <c:v>61.792773003463452</c:v>
                </c:pt>
                <c:pt idx="15321">
                  <c:v>61.79714359101488</c:v>
                </c:pt>
                <c:pt idx="15322">
                  <c:v>61.797963396923265</c:v>
                </c:pt>
                <c:pt idx="15323">
                  <c:v>61.801345642937918</c:v>
                </c:pt>
                <c:pt idx="15324">
                  <c:v>61.803625311475578</c:v>
                </c:pt>
                <c:pt idx="15325">
                  <c:v>61.803694614979683</c:v>
                </c:pt>
                <c:pt idx="15326">
                  <c:v>61.80425651033903</c:v>
                </c:pt>
                <c:pt idx="15327">
                  <c:v>61.806521720356912</c:v>
                </c:pt>
                <c:pt idx="15328">
                  <c:v>61.809835983688465</c:v>
                </c:pt>
                <c:pt idx="15329">
                  <c:v>61.810459881623103</c:v>
                </c:pt>
                <c:pt idx="15330">
                  <c:v>61.81117692745007</c:v>
                </c:pt>
                <c:pt idx="15331">
                  <c:v>61.812285520138801</c:v>
                </c:pt>
                <c:pt idx="15332">
                  <c:v>61.814348854559128</c:v>
                </c:pt>
                <c:pt idx="15333">
                  <c:v>61.816790414566604</c:v>
                </c:pt>
                <c:pt idx="15334">
                  <c:v>61.817338448747314</c:v>
                </c:pt>
                <c:pt idx="15335">
                  <c:v>61.821622705111935</c:v>
                </c:pt>
                <c:pt idx="15336">
                  <c:v>61.822307117417829</c:v>
                </c:pt>
                <c:pt idx="15337">
                  <c:v>61.824348670156823</c:v>
                </c:pt>
                <c:pt idx="15338">
                  <c:v>61.825478194281423</c:v>
                </c:pt>
                <c:pt idx="15339">
                  <c:v>61.826719996498788</c:v>
                </c:pt>
                <c:pt idx="15340">
                  <c:v>61.827856664960407</c:v>
                </c:pt>
                <c:pt idx="15341">
                  <c:v>61.832646312496458</c:v>
                </c:pt>
                <c:pt idx="15342">
                  <c:v>61.833096849014964</c:v>
                </c:pt>
                <c:pt idx="15343">
                  <c:v>61.834678651676498</c:v>
                </c:pt>
                <c:pt idx="15344">
                  <c:v>61.835240885512462</c:v>
                </c:pt>
                <c:pt idx="15345">
                  <c:v>61.836228321334701</c:v>
                </c:pt>
                <c:pt idx="15346">
                  <c:v>61.841565065769203</c:v>
                </c:pt>
                <c:pt idx="15347">
                  <c:v>61.844550384986889</c:v>
                </c:pt>
                <c:pt idx="15348">
                  <c:v>61.84525624885076</c:v>
                </c:pt>
                <c:pt idx="15349">
                  <c:v>61.850873564336965</c:v>
                </c:pt>
                <c:pt idx="15350">
                  <c:v>61.853021244350096</c:v>
                </c:pt>
                <c:pt idx="15351">
                  <c:v>61.858228954327579</c:v>
                </c:pt>
                <c:pt idx="15352">
                  <c:v>61.858236647195319</c:v>
                </c:pt>
                <c:pt idx="15353">
                  <c:v>61.860529719995974</c:v>
                </c:pt>
                <c:pt idx="15354">
                  <c:v>61.8671676500554</c:v>
                </c:pt>
                <c:pt idx="15355">
                  <c:v>61.875126650324148</c:v>
                </c:pt>
                <c:pt idx="15356">
                  <c:v>61.883204238562797</c:v>
                </c:pt>
                <c:pt idx="15357">
                  <c:v>61.897028752048783</c:v>
                </c:pt>
                <c:pt idx="15358">
                  <c:v>61.897918632776715</c:v>
                </c:pt>
                <c:pt idx="15359">
                  <c:v>61.898388624182232</c:v>
                </c:pt>
                <c:pt idx="15360">
                  <c:v>61.900937894694557</c:v>
                </c:pt>
                <c:pt idx="15361">
                  <c:v>61.901238092935586</c:v>
                </c:pt>
                <c:pt idx="15362">
                  <c:v>61.901453947026724</c:v>
                </c:pt>
                <c:pt idx="15363">
                  <c:v>61.902328376817209</c:v>
                </c:pt>
                <c:pt idx="15364">
                  <c:v>61.903133621077153</c:v>
                </c:pt>
                <c:pt idx="15365">
                  <c:v>61.903592757655829</c:v>
                </c:pt>
                <c:pt idx="15366">
                  <c:v>61.912491787208637</c:v>
                </c:pt>
                <c:pt idx="15367">
                  <c:v>61.912707244161389</c:v>
                </c:pt>
                <c:pt idx="15368">
                  <c:v>61.924831602239173</c:v>
                </c:pt>
                <c:pt idx="15369">
                  <c:v>61.925202207931825</c:v>
                </c:pt>
                <c:pt idx="15370">
                  <c:v>61.926525322384478</c:v>
                </c:pt>
                <c:pt idx="15371">
                  <c:v>61.929300628439002</c:v>
                </c:pt>
                <c:pt idx="15372">
                  <c:v>61.932054832070236</c:v>
                </c:pt>
                <c:pt idx="15373">
                  <c:v>61.935267253613439</c:v>
                </c:pt>
                <c:pt idx="15374">
                  <c:v>61.939591254637477</c:v>
                </c:pt>
                <c:pt idx="15375">
                  <c:v>61.939689820443171</c:v>
                </c:pt>
                <c:pt idx="15376">
                  <c:v>61.940796514953654</c:v>
                </c:pt>
                <c:pt idx="15377">
                  <c:v>61.940950766224212</c:v>
                </c:pt>
                <c:pt idx="15378">
                  <c:v>61.947243780358392</c:v>
                </c:pt>
                <c:pt idx="15379">
                  <c:v>61.949923716796249</c:v>
                </c:pt>
                <c:pt idx="15380">
                  <c:v>61.953981470599054</c:v>
                </c:pt>
                <c:pt idx="15381">
                  <c:v>61.956368630843684</c:v>
                </c:pt>
                <c:pt idx="15382">
                  <c:v>61.957857793621201</c:v>
                </c:pt>
                <c:pt idx="15383">
                  <c:v>61.960881890474106</c:v>
                </c:pt>
                <c:pt idx="15384">
                  <c:v>61.961751153211111</c:v>
                </c:pt>
                <c:pt idx="15385">
                  <c:v>61.963205524859873</c:v>
                </c:pt>
                <c:pt idx="15386">
                  <c:v>61.964425561931577</c:v>
                </c:pt>
                <c:pt idx="15387">
                  <c:v>61.964784118981306</c:v>
                </c:pt>
                <c:pt idx="15388">
                  <c:v>61.966945247841906</c:v>
                </c:pt>
                <c:pt idx="15389">
                  <c:v>61.967879169971205</c:v>
                </c:pt>
                <c:pt idx="15390">
                  <c:v>61.976926506268605</c:v>
                </c:pt>
                <c:pt idx="15391">
                  <c:v>61.983694526991279</c:v>
                </c:pt>
                <c:pt idx="15392">
                  <c:v>61.984189511745477</c:v>
                </c:pt>
                <c:pt idx="15393">
                  <c:v>61.985887320477204</c:v>
                </c:pt>
                <c:pt idx="15394">
                  <c:v>61.987525634567888</c:v>
                </c:pt>
                <c:pt idx="15395">
                  <c:v>61.988049344814243</c:v>
                </c:pt>
                <c:pt idx="15396">
                  <c:v>61.990362938955705</c:v>
                </c:pt>
                <c:pt idx="15397">
                  <c:v>61.990797292238298</c:v>
                </c:pt>
                <c:pt idx="15398">
                  <c:v>61.991157390438545</c:v>
                </c:pt>
                <c:pt idx="15399">
                  <c:v>61.991653263748184</c:v>
                </c:pt>
                <c:pt idx="15400">
                  <c:v>62.000490524340663</c:v>
                </c:pt>
                <c:pt idx="15401">
                  <c:v>62.001043594146338</c:v>
                </c:pt>
                <c:pt idx="15402">
                  <c:v>62.004335092438666</c:v>
                </c:pt>
                <c:pt idx="15403">
                  <c:v>62.006790783910148</c:v>
                </c:pt>
                <c:pt idx="15404">
                  <c:v>62.007411101433426</c:v>
                </c:pt>
                <c:pt idx="15405">
                  <c:v>62.008884592701328</c:v>
                </c:pt>
                <c:pt idx="15406">
                  <c:v>62.009513856921515</c:v>
                </c:pt>
                <c:pt idx="15407">
                  <c:v>62.011878344478021</c:v>
                </c:pt>
                <c:pt idx="15408">
                  <c:v>62.014665346697939</c:v>
                </c:pt>
                <c:pt idx="15409">
                  <c:v>62.022137901222656</c:v>
                </c:pt>
                <c:pt idx="15410">
                  <c:v>62.025540142061139</c:v>
                </c:pt>
                <c:pt idx="15411">
                  <c:v>62.028238616230951</c:v>
                </c:pt>
                <c:pt idx="15412">
                  <c:v>62.02918498183432</c:v>
                </c:pt>
                <c:pt idx="15413">
                  <c:v>62.02976644733981</c:v>
                </c:pt>
                <c:pt idx="15414">
                  <c:v>62.036314069537674</c:v>
                </c:pt>
                <c:pt idx="15415">
                  <c:v>62.037151835517072</c:v>
                </c:pt>
                <c:pt idx="15416">
                  <c:v>62.037184353570758</c:v>
                </c:pt>
                <c:pt idx="15417">
                  <c:v>62.042791034929067</c:v>
                </c:pt>
                <c:pt idx="15418">
                  <c:v>62.04322286223271</c:v>
                </c:pt>
                <c:pt idx="15419">
                  <c:v>62.0435969199387</c:v>
                </c:pt>
                <c:pt idx="15420">
                  <c:v>62.046246402447949</c:v>
                </c:pt>
                <c:pt idx="15421">
                  <c:v>62.04963861585572</c:v>
                </c:pt>
                <c:pt idx="15422">
                  <c:v>62.050005918457039</c:v>
                </c:pt>
                <c:pt idx="15423">
                  <c:v>62.053435900245248</c:v>
                </c:pt>
                <c:pt idx="15424">
                  <c:v>62.055245388407698</c:v>
                </c:pt>
                <c:pt idx="15425">
                  <c:v>62.056776819713789</c:v>
                </c:pt>
                <c:pt idx="15426">
                  <c:v>62.057341911315056</c:v>
                </c:pt>
                <c:pt idx="15427">
                  <c:v>62.058472120299164</c:v>
                </c:pt>
                <c:pt idx="15428">
                  <c:v>62.071431440682012</c:v>
                </c:pt>
                <c:pt idx="15429">
                  <c:v>62.072720934626446</c:v>
                </c:pt>
                <c:pt idx="15430">
                  <c:v>62.07576283174253</c:v>
                </c:pt>
                <c:pt idx="15431">
                  <c:v>62.078036712772956</c:v>
                </c:pt>
                <c:pt idx="15432">
                  <c:v>62.078428279584507</c:v>
                </c:pt>
                <c:pt idx="15433">
                  <c:v>62.082688909532962</c:v>
                </c:pt>
                <c:pt idx="15434">
                  <c:v>62.086196721325223</c:v>
                </c:pt>
                <c:pt idx="15435">
                  <c:v>62.086889270683933</c:v>
                </c:pt>
                <c:pt idx="15436">
                  <c:v>62.092993047069051</c:v>
                </c:pt>
                <c:pt idx="15437">
                  <c:v>62.098266673767512</c:v>
                </c:pt>
                <c:pt idx="15438">
                  <c:v>62.105333291010496</c:v>
                </c:pt>
                <c:pt idx="15439">
                  <c:v>62.106341395407846</c:v>
                </c:pt>
                <c:pt idx="15440">
                  <c:v>62.112553109328601</c:v>
                </c:pt>
                <c:pt idx="15441">
                  <c:v>62.113119016632801</c:v>
                </c:pt>
                <c:pt idx="15442">
                  <c:v>62.117860803370348</c:v>
                </c:pt>
                <c:pt idx="15443">
                  <c:v>62.123036112048396</c:v>
                </c:pt>
                <c:pt idx="15444">
                  <c:v>62.125405086543111</c:v>
                </c:pt>
                <c:pt idx="15445">
                  <c:v>62.126566812007546</c:v>
                </c:pt>
                <c:pt idx="15446">
                  <c:v>62.128265070338927</c:v>
                </c:pt>
                <c:pt idx="15447">
                  <c:v>62.12916814636251</c:v>
                </c:pt>
                <c:pt idx="15448">
                  <c:v>62.130103141920102</c:v>
                </c:pt>
                <c:pt idx="15449">
                  <c:v>62.131298374081688</c:v>
                </c:pt>
                <c:pt idx="15450">
                  <c:v>62.133412357582912</c:v>
                </c:pt>
                <c:pt idx="15451">
                  <c:v>62.134523497093198</c:v>
                </c:pt>
                <c:pt idx="15452">
                  <c:v>62.134545935991966</c:v>
                </c:pt>
                <c:pt idx="15453">
                  <c:v>62.142231852575151</c:v>
                </c:pt>
                <c:pt idx="15454">
                  <c:v>62.142657179237119</c:v>
                </c:pt>
                <c:pt idx="15455">
                  <c:v>62.146275688761584</c:v>
                </c:pt>
                <c:pt idx="15456">
                  <c:v>62.147521399717874</c:v>
                </c:pt>
                <c:pt idx="15457">
                  <c:v>62.150149225561606</c:v>
                </c:pt>
                <c:pt idx="15458">
                  <c:v>62.154451660161804</c:v>
                </c:pt>
                <c:pt idx="15459">
                  <c:v>62.156727992190802</c:v>
                </c:pt>
                <c:pt idx="15460">
                  <c:v>62.160754878744257</c:v>
                </c:pt>
                <c:pt idx="15461">
                  <c:v>62.167862476896047</c:v>
                </c:pt>
                <c:pt idx="15462">
                  <c:v>62.16844709828748</c:v>
                </c:pt>
                <c:pt idx="15463">
                  <c:v>62.17297856002979</c:v>
                </c:pt>
                <c:pt idx="15464">
                  <c:v>62.173801579153164</c:v>
                </c:pt>
                <c:pt idx="15465">
                  <c:v>62.17726865272283</c:v>
                </c:pt>
                <c:pt idx="15466">
                  <c:v>62.178802484359444</c:v>
                </c:pt>
                <c:pt idx="15467">
                  <c:v>62.184666112520596</c:v>
                </c:pt>
                <c:pt idx="15468">
                  <c:v>62.185854034920453</c:v>
                </c:pt>
                <c:pt idx="15469">
                  <c:v>62.186444060921474</c:v>
                </c:pt>
                <c:pt idx="15470">
                  <c:v>62.187219700216282</c:v>
                </c:pt>
                <c:pt idx="15471">
                  <c:v>62.189778856338336</c:v>
                </c:pt>
                <c:pt idx="15472">
                  <c:v>62.191495379073118</c:v>
                </c:pt>
                <c:pt idx="15473">
                  <c:v>62.193091907758401</c:v>
                </c:pt>
                <c:pt idx="15474">
                  <c:v>62.200653639231874</c:v>
                </c:pt>
                <c:pt idx="15475">
                  <c:v>62.201099947478156</c:v>
                </c:pt>
                <c:pt idx="15476">
                  <c:v>62.205999256656945</c:v>
                </c:pt>
                <c:pt idx="15477">
                  <c:v>62.208838266921916</c:v>
                </c:pt>
                <c:pt idx="15478">
                  <c:v>62.217349615941252</c:v>
                </c:pt>
                <c:pt idx="15479">
                  <c:v>62.221413834007691</c:v>
                </c:pt>
                <c:pt idx="15480">
                  <c:v>62.222790160474332</c:v>
                </c:pt>
                <c:pt idx="15481">
                  <c:v>62.227812147072704</c:v>
                </c:pt>
                <c:pt idx="15482">
                  <c:v>62.227948427375637</c:v>
                </c:pt>
                <c:pt idx="15483">
                  <c:v>62.23052431408108</c:v>
                </c:pt>
                <c:pt idx="15484">
                  <c:v>62.231929915866559</c:v>
                </c:pt>
                <c:pt idx="15485">
                  <c:v>62.234576023298715</c:v>
                </c:pt>
                <c:pt idx="15486">
                  <c:v>62.2452998612182</c:v>
                </c:pt>
                <c:pt idx="15487">
                  <c:v>62.251125146262467</c:v>
                </c:pt>
                <c:pt idx="15488">
                  <c:v>62.254179574424263</c:v>
                </c:pt>
                <c:pt idx="15489">
                  <c:v>62.255266682767342</c:v>
                </c:pt>
                <c:pt idx="15490">
                  <c:v>62.25597110385128</c:v>
                </c:pt>
                <c:pt idx="15491">
                  <c:v>62.258874450588046</c:v>
                </c:pt>
                <c:pt idx="15492">
                  <c:v>62.259781823986607</c:v>
                </c:pt>
                <c:pt idx="15493">
                  <c:v>62.261919735973237</c:v>
                </c:pt>
                <c:pt idx="15494">
                  <c:v>62.264485618440609</c:v>
                </c:pt>
                <c:pt idx="15495">
                  <c:v>62.264957635608944</c:v>
                </c:pt>
                <c:pt idx="15496">
                  <c:v>62.265241394008477</c:v>
                </c:pt>
                <c:pt idx="15497">
                  <c:v>62.270239514411116</c:v>
                </c:pt>
                <c:pt idx="15498">
                  <c:v>62.272107287551279</c:v>
                </c:pt>
                <c:pt idx="15499">
                  <c:v>62.27320710016302</c:v>
                </c:pt>
                <c:pt idx="15500">
                  <c:v>62.274664854835819</c:v>
                </c:pt>
                <c:pt idx="15501">
                  <c:v>62.277131787543894</c:v>
                </c:pt>
                <c:pt idx="15502">
                  <c:v>62.280537415009761</c:v>
                </c:pt>
                <c:pt idx="15503">
                  <c:v>62.281406031688114</c:v>
                </c:pt>
                <c:pt idx="15504">
                  <c:v>62.281875277939157</c:v>
                </c:pt>
                <c:pt idx="15505">
                  <c:v>62.287849445727936</c:v>
                </c:pt>
                <c:pt idx="15506">
                  <c:v>62.289994244582402</c:v>
                </c:pt>
                <c:pt idx="15507">
                  <c:v>62.290579146435043</c:v>
                </c:pt>
                <c:pt idx="15508">
                  <c:v>62.295655963729438</c:v>
                </c:pt>
                <c:pt idx="15509">
                  <c:v>62.295663358489684</c:v>
                </c:pt>
                <c:pt idx="15510">
                  <c:v>62.298577589579757</c:v>
                </c:pt>
                <c:pt idx="15511">
                  <c:v>62.300320668238285</c:v>
                </c:pt>
                <c:pt idx="15512">
                  <c:v>62.300648246287963</c:v>
                </c:pt>
                <c:pt idx="15513">
                  <c:v>62.304029510530619</c:v>
                </c:pt>
                <c:pt idx="15514">
                  <c:v>62.320391457913516</c:v>
                </c:pt>
                <c:pt idx="15515">
                  <c:v>62.321466727528048</c:v>
                </c:pt>
                <c:pt idx="15516">
                  <c:v>62.321506705693317</c:v>
                </c:pt>
                <c:pt idx="15517">
                  <c:v>62.321696772302055</c:v>
                </c:pt>
                <c:pt idx="15518">
                  <c:v>62.322296950191308</c:v>
                </c:pt>
                <c:pt idx="15519">
                  <c:v>62.325480876900627</c:v>
                </c:pt>
                <c:pt idx="15520">
                  <c:v>62.328438002932607</c:v>
                </c:pt>
                <c:pt idx="15521">
                  <c:v>62.330129555999356</c:v>
                </c:pt>
                <c:pt idx="15522">
                  <c:v>62.334871040719641</c:v>
                </c:pt>
                <c:pt idx="15523">
                  <c:v>62.338064760699808</c:v>
                </c:pt>
                <c:pt idx="15524">
                  <c:v>62.339528415428404</c:v>
                </c:pt>
                <c:pt idx="15525">
                  <c:v>62.341961660670641</c:v>
                </c:pt>
                <c:pt idx="15526">
                  <c:v>62.343808210862122</c:v>
                </c:pt>
                <c:pt idx="15527">
                  <c:v>62.345717783203135</c:v>
                </c:pt>
                <c:pt idx="15528">
                  <c:v>62.346702333786006</c:v>
                </c:pt>
                <c:pt idx="15529">
                  <c:v>62.348480832160213</c:v>
                </c:pt>
                <c:pt idx="15530">
                  <c:v>62.354347210180478</c:v>
                </c:pt>
                <c:pt idx="15531">
                  <c:v>62.354844856325485</c:v>
                </c:pt>
                <c:pt idx="15532">
                  <c:v>62.355151165242006</c:v>
                </c:pt>
                <c:pt idx="15533">
                  <c:v>62.35598171647171</c:v>
                </c:pt>
                <c:pt idx="15534">
                  <c:v>62.356997273217928</c:v>
                </c:pt>
                <c:pt idx="15535">
                  <c:v>62.361405491510034</c:v>
                </c:pt>
                <c:pt idx="15536">
                  <c:v>62.361481218294387</c:v>
                </c:pt>
                <c:pt idx="15537">
                  <c:v>62.361725741548341</c:v>
                </c:pt>
                <c:pt idx="15538">
                  <c:v>62.365633290403636</c:v>
                </c:pt>
                <c:pt idx="15539">
                  <c:v>62.368590586419096</c:v>
                </c:pt>
                <c:pt idx="15540">
                  <c:v>62.371780794439175</c:v>
                </c:pt>
                <c:pt idx="15541">
                  <c:v>62.372035542909487</c:v>
                </c:pt>
                <c:pt idx="15542">
                  <c:v>62.372158411782323</c:v>
                </c:pt>
                <c:pt idx="15543">
                  <c:v>62.375918759447671</c:v>
                </c:pt>
                <c:pt idx="15544">
                  <c:v>62.377536536468284</c:v>
                </c:pt>
                <c:pt idx="15545">
                  <c:v>62.381766412941211</c:v>
                </c:pt>
                <c:pt idx="15546">
                  <c:v>62.389252501463488</c:v>
                </c:pt>
                <c:pt idx="15547">
                  <c:v>62.391579901747839</c:v>
                </c:pt>
                <c:pt idx="15548">
                  <c:v>62.392952437559927</c:v>
                </c:pt>
                <c:pt idx="15549">
                  <c:v>62.397397610911391</c:v>
                </c:pt>
                <c:pt idx="15550">
                  <c:v>62.397885885544085</c:v>
                </c:pt>
                <c:pt idx="15551">
                  <c:v>62.402821638637782</c:v>
                </c:pt>
                <c:pt idx="15552">
                  <c:v>62.40479950730176</c:v>
                </c:pt>
                <c:pt idx="15553">
                  <c:v>62.409386337533476</c:v>
                </c:pt>
                <c:pt idx="15554">
                  <c:v>62.409415727520035</c:v>
                </c:pt>
                <c:pt idx="15555">
                  <c:v>62.410395230433558</c:v>
                </c:pt>
                <c:pt idx="15556">
                  <c:v>62.411794329605613</c:v>
                </c:pt>
                <c:pt idx="15557">
                  <c:v>62.412674444215121</c:v>
                </c:pt>
                <c:pt idx="15558">
                  <c:v>62.414378049496065</c:v>
                </c:pt>
                <c:pt idx="15559">
                  <c:v>62.415630257849074</c:v>
                </c:pt>
                <c:pt idx="15560">
                  <c:v>62.416183113262065</c:v>
                </c:pt>
                <c:pt idx="15561">
                  <c:v>62.417028508514271</c:v>
                </c:pt>
                <c:pt idx="15562">
                  <c:v>62.417541716825561</c:v>
                </c:pt>
                <c:pt idx="15563">
                  <c:v>62.419652464491499</c:v>
                </c:pt>
                <c:pt idx="15564">
                  <c:v>62.420251937272795</c:v>
                </c:pt>
                <c:pt idx="15565">
                  <c:v>62.422307617318232</c:v>
                </c:pt>
                <c:pt idx="15566">
                  <c:v>62.425907216662765</c:v>
                </c:pt>
                <c:pt idx="15567">
                  <c:v>62.426238702017109</c:v>
                </c:pt>
                <c:pt idx="15568">
                  <c:v>62.431429859677721</c:v>
                </c:pt>
                <c:pt idx="15569">
                  <c:v>62.434168806480677</c:v>
                </c:pt>
                <c:pt idx="15570">
                  <c:v>62.434199424560482</c:v>
                </c:pt>
                <c:pt idx="15571">
                  <c:v>62.43540306453842</c:v>
                </c:pt>
                <c:pt idx="15572">
                  <c:v>62.440906564148847</c:v>
                </c:pt>
                <c:pt idx="15573">
                  <c:v>62.446730108596427</c:v>
                </c:pt>
                <c:pt idx="15574">
                  <c:v>62.447693075204498</c:v>
                </c:pt>
                <c:pt idx="15575">
                  <c:v>62.449129180943942</c:v>
                </c:pt>
                <c:pt idx="15576">
                  <c:v>62.452355263108565</c:v>
                </c:pt>
                <c:pt idx="15577">
                  <c:v>62.45429382766676</c:v>
                </c:pt>
                <c:pt idx="15578">
                  <c:v>62.455183414335934</c:v>
                </c:pt>
                <c:pt idx="15579">
                  <c:v>62.456799714080056</c:v>
                </c:pt>
                <c:pt idx="15580">
                  <c:v>62.466393248390403</c:v>
                </c:pt>
                <c:pt idx="15581">
                  <c:v>62.468164778479647</c:v>
                </c:pt>
                <c:pt idx="15582">
                  <c:v>62.469278225768868</c:v>
                </c:pt>
                <c:pt idx="15583">
                  <c:v>62.470246322872597</c:v>
                </c:pt>
                <c:pt idx="15584">
                  <c:v>62.470940678510289</c:v>
                </c:pt>
                <c:pt idx="15585">
                  <c:v>62.471195255306732</c:v>
                </c:pt>
                <c:pt idx="15586">
                  <c:v>62.484065030659934</c:v>
                </c:pt>
                <c:pt idx="15587">
                  <c:v>62.491472215855758</c:v>
                </c:pt>
                <c:pt idx="15588">
                  <c:v>62.503670160138782</c:v>
                </c:pt>
                <c:pt idx="15589">
                  <c:v>62.509291364519697</c:v>
                </c:pt>
                <c:pt idx="15590">
                  <c:v>62.514926942580438</c:v>
                </c:pt>
                <c:pt idx="15591">
                  <c:v>62.517089874567802</c:v>
                </c:pt>
                <c:pt idx="15592">
                  <c:v>62.517706777251185</c:v>
                </c:pt>
                <c:pt idx="15593">
                  <c:v>62.521765829618815</c:v>
                </c:pt>
                <c:pt idx="15594">
                  <c:v>62.52266862285056</c:v>
                </c:pt>
                <c:pt idx="15595">
                  <c:v>62.522753305453364</c:v>
                </c:pt>
                <c:pt idx="15596">
                  <c:v>62.524931140675903</c:v>
                </c:pt>
                <c:pt idx="15597">
                  <c:v>62.5254325432754</c:v>
                </c:pt>
                <c:pt idx="15598">
                  <c:v>62.528865409738493</c:v>
                </c:pt>
                <c:pt idx="15599">
                  <c:v>62.534839077106774</c:v>
                </c:pt>
                <c:pt idx="15600">
                  <c:v>62.536160683524599</c:v>
                </c:pt>
                <c:pt idx="15601">
                  <c:v>62.539011582779636</c:v>
                </c:pt>
                <c:pt idx="15602">
                  <c:v>62.53901681899449</c:v>
                </c:pt>
                <c:pt idx="15603">
                  <c:v>62.539318481561253</c:v>
                </c:pt>
                <c:pt idx="15604">
                  <c:v>62.539644212435199</c:v>
                </c:pt>
                <c:pt idx="15605">
                  <c:v>62.545458273861648</c:v>
                </c:pt>
                <c:pt idx="15606">
                  <c:v>62.550220807287175</c:v>
                </c:pt>
                <c:pt idx="15607">
                  <c:v>62.55144741136597</c:v>
                </c:pt>
                <c:pt idx="15608">
                  <c:v>62.551991947824789</c:v>
                </c:pt>
                <c:pt idx="15609">
                  <c:v>62.553249053709337</c:v>
                </c:pt>
                <c:pt idx="15610">
                  <c:v>62.553768202528161</c:v>
                </c:pt>
                <c:pt idx="15611">
                  <c:v>62.554484106818578</c:v>
                </c:pt>
                <c:pt idx="15612">
                  <c:v>62.557096386825819</c:v>
                </c:pt>
                <c:pt idx="15613">
                  <c:v>62.560141190716351</c:v>
                </c:pt>
                <c:pt idx="15614">
                  <c:v>62.564643580618593</c:v>
                </c:pt>
                <c:pt idx="15615">
                  <c:v>62.568022855147994</c:v>
                </c:pt>
                <c:pt idx="15616">
                  <c:v>62.569650484272159</c:v>
                </c:pt>
                <c:pt idx="15617">
                  <c:v>62.577861944610774</c:v>
                </c:pt>
                <c:pt idx="15618">
                  <c:v>62.580018950071874</c:v>
                </c:pt>
                <c:pt idx="15619">
                  <c:v>62.582644745878866</c:v>
                </c:pt>
                <c:pt idx="15620">
                  <c:v>62.583143552998166</c:v>
                </c:pt>
                <c:pt idx="15621">
                  <c:v>62.584982031771233</c:v>
                </c:pt>
                <c:pt idx="15622">
                  <c:v>62.585011360602579</c:v>
                </c:pt>
                <c:pt idx="15623">
                  <c:v>62.587809744722207</c:v>
                </c:pt>
                <c:pt idx="15624">
                  <c:v>62.592535618251851</c:v>
                </c:pt>
                <c:pt idx="15625">
                  <c:v>62.59408712041887</c:v>
                </c:pt>
                <c:pt idx="15626">
                  <c:v>62.594789433952968</c:v>
                </c:pt>
                <c:pt idx="15627">
                  <c:v>62.594848770655062</c:v>
                </c:pt>
                <c:pt idx="15628">
                  <c:v>62.596107801577716</c:v>
                </c:pt>
                <c:pt idx="15629">
                  <c:v>62.597290043938266</c:v>
                </c:pt>
                <c:pt idx="15630">
                  <c:v>62.600006237796357</c:v>
                </c:pt>
                <c:pt idx="15631">
                  <c:v>62.603975404046437</c:v>
                </c:pt>
                <c:pt idx="15632">
                  <c:v>62.61197504496603</c:v>
                </c:pt>
                <c:pt idx="15633">
                  <c:v>62.61652104565195</c:v>
                </c:pt>
                <c:pt idx="15634">
                  <c:v>62.618889002476067</c:v>
                </c:pt>
                <c:pt idx="15635">
                  <c:v>62.62123972740887</c:v>
                </c:pt>
                <c:pt idx="15636">
                  <c:v>62.625108528354673</c:v>
                </c:pt>
                <c:pt idx="15637">
                  <c:v>62.62664156799233</c:v>
                </c:pt>
                <c:pt idx="15638">
                  <c:v>62.627451243187792</c:v>
                </c:pt>
                <c:pt idx="15639">
                  <c:v>62.631727713428511</c:v>
                </c:pt>
                <c:pt idx="15640">
                  <c:v>62.632309045725329</c:v>
                </c:pt>
                <c:pt idx="15641">
                  <c:v>62.63375527507484</c:v>
                </c:pt>
                <c:pt idx="15642">
                  <c:v>62.634896429255797</c:v>
                </c:pt>
                <c:pt idx="15643">
                  <c:v>62.643695853727017</c:v>
                </c:pt>
                <c:pt idx="15644">
                  <c:v>62.649740510978198</c:v>
                </c:pt>
                <c:pt idx="15645">
                  <c:v>62.650257425979355</c:v>
                </c:pt>
                <c:pt idx="15646">
                  <c:v>62.652306282325405</c:v>
                </c:pt>
                <c:pt idx="15647">
                  <c:v>62.653093329542862</c:v>
                </c:pt>
                <c:pt idx="15648">
                  <c:v>62.655810690400884</c:v>
                </c:pt>
                <c:pt idx="15649">
                  <c:v>62.656246966709595</c:v>
                </c:pt>
                <c:pt idx="15650">
                  <c:v>62.659694471270242</c:v>
                </c:pt>
                <c:pt idx="15651">
                  <c:v>62.661449216331633</c:v>
                </c:pt>
                <c:pt idx="15652">
                  <c:v>62.666009771772629</c:v>
                </c:pt>
                <c:pt idx="15653">
                  <c:v>62.666857218883294</c:v>
                </c:pt>
                <c:pt idx="15654">
                  <c:v>62.679380273153903</c:v>
                </c:pt>
                <c:pt idx="15655">
                  <c:v>62.680110157308071</c:v>
                </c:pt>
                <c:pt idx="15656">
                  <c:v>62.680501320118559</c:v>
                </c:pt>
                <c:pt idx="15657">
                  <c:v>62.686633830697673</c:v>
                </c:pt>
                <c:pt idx="15658">
                  <c:v>62.692925776633281</c:v>
                </c:pt>
                <c:pt idx="15659">
                  <c:v>62.693493388447585</c:v>
                </c:pt>
                <c:pt idx="15660">
                  <c:v>62.69652476739666</c:v>
                </c:pt>
                <c:pt idx="15661">
                  <c:v>62.702919771241305</c:v>
                </c:pt>
                <c:pt idx="15662">
                  <c:v>62.707793339937723</c:v>
                </c:pt>
                <c:pt idx="15663">
                  <c:v>62.708132966715304</c:v>
                </c:pt>
                <c:pt idx="15664">
                  <c:v>62.714550831712806</c:v>
                </c:pt>
                <c:pt idx="15665">
                  <c:v>62.714632976109904</c:v>
                </c:pt>
                <c:pt idx="15666">
                  <c:v>62.72077820210913</c:v>
                </c:pt>
                <c:pt idx="15667">
                  <c:v>62.721011787145578</c:v>
                </c:pt>
                <c:pt idx="15668">
                  <c:v>62.721803983983712</c:v>
                </c:pt>
                <c:pt idx="15669">
                  <c:v>62.723005443916946</c:v>
                </c:pt>
                <c:pt idx="15670">
                  <c:v>62.72533495222509</c:v>
                </c:pt>
                <c:pt idx="15671">
                  <c:v>62.726522463201547</c:v>
                </c:pt>
                <c:pt idx="15672">
                  <c:v>62.731593154830421</c:v>
                </c:pt>
                <c:pt idx="15673">
                  <c:v>62.733029017871445</c:v>
                </c:pt>
                <c:pt idx="15674">
                  <c:v>62.733050841438498</c:v>
                </c:pt>
                <c:pt idx="15675">
                  <c:v>62.738893340339651</c:v>
                </c:pt>
                <c:pt idx="15676">
                  <c:v>62.742191944666686</c:v>
                </c:pt>
                <c:pt idx="15677">
                  <c:v>62.744156407177648</c:v>
                </c:pt>
                <c:pt idx="15678">
                  <c:v>62.745834043345916</c:v>
                </c:pt>
                <c:pt idx="15679">
                  <c:v>62.746438396019315</c:v>
                </c:pt>
                <c:pt idx="15680">
                  <c:v>62.747251274569038</c:v>
                </c:pt>
                <c:pt idx="15681">
                  <c:v>62.750720559465201</c:v>
                </c:pt>
                <c:pt idx="15682">
                  <c:v>62.752477983285019</c:v>
                </c:pt>
                <c:pt idx="15683">
                  <c:v>62.754974965564209</c:v>
                </c:pt>
                <c:pt idx="15684">
                  <c:v>62.75655645315566</c:v>
                </c:pt>
                <c:pt idx="15685">
                  <c:v>62.764942053303024</c:v>
                </c:pt>
                <c:pt idx="15686">
                  <c:v>62.76705041444739</c:v>
                </c:pt>
                <c:pt idx="15687">
                  <c:v>62.769620489994921</c:v>
                </c:pt>
                <c:pt idx="15688">
                  <c:v>62.777480976851571</c:v>
                </c:pt>
                <c:pt idx="15689">
                  <c:v>62.784569486321168</c:v>
                </c:pt>
                <c:pt idx="15690">
                  <c:v>62.78473079915382</c:v>
                </c:pt>
                <c:pt idx="15691">
                  <c:v>62.784927991932094</c:v>
                </c:pt>
                <c:pt idx="15692">
                  <c:v>62.78499750145744</c:v>
                </c:pt>
                <c:pt idx="15693">
                  <c:v>62.787002314152112</c:v>
                </c:pt>
                <c:pt idx="15694">
                  <c:v>62.791224281790008</c:v>
                </c:pt>
                <c:pt idx="15695">
                  <c:v>62.800448428152187</c:v>
                </c:pt>
                <c:pt idx="15696">
                  <c:v>62.802740653978091</c:v>
                </c:pt>
                <c:pt idx="15697">
                  <c:v>62.803404429694147</c:v>
                </c:pt>
                <c:pt idx="15698">
                  <c:v>62.805212627627157</c:v>
                </c:pt>
                <c:pt idx="15699">
                  <c:v>62.808922689557669</c:v>
                </c:pt>
                <c:pt idx="15700">
                  <c:v>62.809922916558932</c:v>
                </c:pt>
                <c:pt idx="15701">
                  <c:v>62.810123913115106</c:v>
                </c:pt>
                <c:pt idx="15702">
                  <c:v>62.817342669587816</c:v>
                </c:pt>
                <c:pt idx="15703">
                  <c:v>62.823535446411171</c:v>
                </c:pt>
                <c:pt idx="15704">
                  <c:v>62.824577024612402</c:v>
                </c:pt>
                <c:pt idx="15705">
                  <c:v>62.826178817681708</c:v>
                </c:pt>
                <c:pt idx="15706">
                  <c:v>62.826690128808103</c:v>
                </c:pt>
                <c:pt idx="15707">
                  <c:v>62.830169557483188</c:v>
                </c:pt>
                <c:pt idx="15708">
                  <c:v>62.831590367934595</c:v>
                </c:pt>
                <c:pt idx="15709">
                  <c:v>62.836111386240717</c:v>
                </c:pt>
                <c:pt idx="15710">
                  <c:v>62.836587274683922</c:v>
                </c:pt>
                <c:pt idx="15711">
                  <c:v>62.838770645745981</c:v>
                </c:pt>
                <c:pt idx="15712">
                  <c:v>62.841065539992307</c:v>
                </c:pt>
                <c:pt idx="15713">
                  <c:v>62.841642417409702</c:v>
                </c:pt>
                <c:pt idx="15714">
                  <c:v>62.844540543933547</c:v>
                </c:pt>
                <c:pt idx="15715">
                  <c:v>62.845962722039317</c:v>
                </c:pt>
                <c:pt idx="15716">
                  <c:v>62.850953846245162</c:v>
                </c:pt>
                <c:pt idx="15717">
                  <c:v>62.854900995670185</c:v>
                </c:pt>
                <c:pt idx="15718">
                  <c:v>62.867491324481364</c:v>
                </c:pt>
                <c:pt idx="15719">
                  <c:v>62.870390505300776</c:v>
                </c:pt>
                <c:pt idx="15720">
                  <c:v>62.871054697733321</c:v>
                </c:pt>
                <c:pt idx="15721">
                  <c:v>62.873461235526953</c:v>
                </c:pt>
                <c:pt idx="15722">
                  <c:v>62.878654445945365</c:v>
                </c:pt>
                <c:pt idx="15723">
                  <c:v>62.879444000806828</c:v>
                </c:pt>
                <c:pt idx="15724">
                  <c:v>62.882282397739907</c:v>
                </c:pt>
                <c:pt idx="15725">
                  <c:v>62.882672551680557</c:v>
                </c:pt>
                <c:pt idx="15726">
                  <c:v>62.892200750451828</c:v>
                </c:pt>
                <c:pt idx="15727">
                  <c:v>62.892728693031181</c:v>
                </c:pt>
                <c:pt idx="15728">
                  <c:v>62.892913239497823</c:v>
                </c:pt>
                <c:pt idx="15729">
                  <c:v>62.893083023981262</c:v>
                </c:pt>
                <c:pt idx="15730">
                  <c:v>62.894716320102098</c:v>
                </c:pt>
                <c:pt idx="15731">
                  <c:v>62.901909678823998</c:v>
                </c:pt>
                <c:pt idx="15732">
                  <c:v>62.902783578914615</c:v>
                </c:pt>
                <c:pt idx="15733">
                  <c:v>62.904554912868264</c:v>
                </c:pt>
                <c:pt idx="15734">
                  <c:v>62.906041093166642</c:v>
                </c:pt>
                <c:pt idx="15735">
                  <c:v>62.906376449780261</c:v>
                </c:pt>
                <c:pt idx="15736">
                  <c:v>62.906610000933661</c:v>
                </c:pt>
                <c:pt idx="15737">
                  <c:v>62.908609539229431</c:v>
                </c:pt>
                <c:pt idx="15738">
                  <c:v>62.917708208005784</c:v>
                </c:pt>
                <c:pt idx="15739">
                  <c:v>62.922049078112721</c:v>
                </c:pt>
                <c:pt idx="15740">
                  <c:v>62.924649868281598</c:v>
                </c:pt>
                <c:pt idx="15741">
                  <c:v>62.924947407079138</c:v>
                </c:pt>
                <c:pt idx="15742">
                  <c:v>62.92994777214372</c:v>
                </c:pt>
                <c:pt idx="15743">
                  <c:v>62.930218406907088</c:v>
                </c:pt>
                <c:pt idx="15744">
                  <c:v>62.935808649335215</c:v>
                </c:pt>
                <c:pt idx="15745">
                  <c:v>62.936112961786222</c:v>
                </c:pt>
                <c:pt idx="15746">
                  <c:v>62.938055524798784</c:v>
                </c:pt>
                <c:pt idx="15747">
                  <c:v>62.938387300547191</c:v>
                </c:pt>
                <c:pt idx="15748">
                  <c:v>62.939466412774607</c:v>
                </c:pt>
                <c:pt idx="15749">
                  <c:v>62.944508203645853</c:v>
                </c:pt>
                <c:pt idx="15750">
                  <c:v>62.945700240203671</c:v>
                </c:pt>
                <c:pt idx="15751">
                  <c:v>62.946901775547758</c:v>
                </c:pt>
                <c:pt idx="15752">
                  <c:v>62.948059282535617</c:v>
                </c:pt>
                <c:pt idx="15753">
                  <c:v>62.948545767994567</c:v>
                </c:pt>
                <c:pt idx="15754">
                  <c:v>62.955031250166975</c:v>
                </c:pt>
                <c:pt idx="15755">
                  <c:v>62.956993515435833</c:v>
                </c:pt>
                <c:pt idx="15756">
                  <c:v>62.957907536442626</c:v>
                </c:pt>
                <c:pt idx="15757">
                  <c:v>62.961370395802476</c:v>
                </c:pt>
                <c:pt idx="15758">
                  <c:v>62.961999442117815</c:v>
                </c:pt>
                <c:pt idx="15759">
                  <c:v>62.967531778358108</c:v>
                </c:pt>
                <c:pt idx="15760">
                  <c:v>62.969005389315548</c:v>
                </c:pt>
                <c:pt idx="15761">
                  <c:v>62.969362945326935</c:v>
                </c:pt>
                <c:pt idx="15762">
                  <c:v>62.974445438107431</c:v>
                </c:pt>
                <c:pt idx="15763">
                  <c:v>62.982435049708357</c:v>
                </c:pt>
                <c:pt idx="15764">
                  <c:v>62.984238996332863</c:v>
                </c:pt>
                <c:pt idx="15765">
                  <c:v>62.987351327635622</c:v>
                </c:pt>
                <c:pt idx="15766">
                  <c:v>62.992755033902469</c:v>
                </c:pt>
                <c:pt idx="15767">
                  <c:v>62.993024358536573</c:v>
                </c:pt>
                <c:pt idx="15768">
                  <c:v>62.993631155870141</c:v>
                </c:pt>
                <c:pt idx="15769">
                  <c:v>62.993863291630547</c:v>
                </c:pt>
                <c:pt idx="15770">
                  <c:v>62.995096053651785</c:v>
                </c:pt>
                <c:pt idx="15771">
                  <c:v>62.997409515539893</c:v>
                </c:pt>
                <c:pt idx="15772">
                  <c:v>62.998797237909457</c:v>
                </c:pt>
                <c:pt idx="15773">
                  <c:v>62.999739306090881</c:v>
                </c:pt>
                <c:pt idx="15774">
                  <c:v>63.000515022739791</c:v>
                </c:pt>
                <c:pt idx="15775">
                  <c:v>63.001160475701496</c:v>
                </c:pt>
                <c:pt idx="15776">
                  <c:v>63.00418286136312</c:v>
                </c:pt>
                <c:pt idx="15777">
                  <c:v>63.007592651205556</c:v>
                </c:pt>
                <c:pt idx="15778">
                  <c:v>63.012853261183096</c:v>
                </c:pt>
                <c:pt idx="15779">
                  <c:v>63.023095991321703</c:v>
                </c:pt>
                <c:pt idx="15780">
                  <c:v>63.031227312269934</c:v>
                </c:pt>
                <c:pt idx="15781">
                  <c:v>63.033322003955668</c:v>
                </c:pt>
                <c:pt idx="15782">
                  <c:v>63.033500688545388</c:v>
                </c:pt>
                <c:pt idx="15783">
                  <c:v>63.035121278798549</c:v>
                </c:pt>
                <c:pt idx="15784">
                  <c:v>63.037796653696532</c:v>
                </c:pt>
                <c:pt idx="15785">
                  <c:v>63.040907393722598</c:v>
                </c:pt>
                <c:pt idx="15786">
                  <c:v>63.055340509570293</c:v>
                </c:pt>
                <c:pt idx="15787">
                  <c:v>63.055783679245039</c:v>
                </c:pt>
                <c:pt idx="15788">
                  <c:v>63.058600012162998</c:v>
                </c:pt>
                <c:pt idx="15789">
                  <c:v>63.059200562105609</c:v>
                </c:pt>
                <c:pt idx="15790">
                  <c:v>63.062569357263584</c:v>
                </c:pt>
                <c:pt idx="15791">
                  <c:v>63.073389315731276</c:v>
                </c:pt>
                <c:pt idx="15792">
                  <c:v>63.073818514055574</c:v>
                </c:pt>
                <c:pt idx="15793">
                  <c:v>63.076390426361833</c:v>
                </c:pt>
                <c:pt idx="15794">
                  <c:v>63.076933962097868</c:v>
                </c:pt>
                <c:pt idx="15795">
                  <c:v>63.078744899810033</c:v>
                </c:pt>
                <c:pt idx="15796">
                  <c:v>63.082714874830728</c:v>
                </c:pt>
                <c:pt idx="15797">
                  <c:v>63.093289179348872</c:v>
                </c:pt>
                <c:pt idx="15798">
                  <c:v>63.094008047784278</c:v>
                </c:pt>
                <c:pt idx="15799">
                  <c:v>63.096931733698113</c:v>
                </c:pt>
                <c:pt idx="15800">
                  <c:v>63.097793374307678</c:v>
                </c:pt>
                <c:pt idx="15801">
                  <c:v>63.103745926774835</c:v>
                </c:pt>
                <c:pt idx="15802">
                  <c:v>63.107191628396457</c:v>
                </c:pt>
                <c:pt idx="15803">
                  <c:v>63.109472807110429</c:v>
                </c:pt>
                <c:pt idx="15804">
                  <c:v>63.117499218149831</c:v>
                </c:pt>
                <c:pt idx="15805">
                  <c:v>63.117794634531549</c:v>
                </c:pt>
                <c:pt idx="15806">
                  <c:v>63.121445938959084</c:v>
                </c:pt>
                <c:pt idx="15807">
                  <c:v>63.123710765723828</c:v>
                </c:pt>
                <c:pt idx="15808">
                  <c:v>63.12667117713687</c:v>
                </c:pt>
                <c:pt idx="15809">
                  <c:v>63.13073947871041</c:v>
                </c:pt>
                <c:pt idx="15810">
                  <c:v>63.136311595109262</c:v>
                </c:pt>
                <c:pt idx="15811">
                  <c:v>63.13781877775655</c:v>
                </c:pt>
                <c:pt idx="15812">
                  <c:v>63.138285971168216</c:v>
                </c:pt>
                <c:pt idx="15813">
                  <c:v>63.143056097322678</c:v>
                </c:pt>
                <c:pt idx="15814">
                  <c:v>63.147907271892848</c:v>
                </c:pt>
                <c:pt idx="15815">
                  <c:v>63.153505646044756</c:v>
                </c:pt>
                <c:pt idx="15816">
                  <c:v>63.15479081298993</c:v>
                </c:pt>
                <c:pt idx="15817">
                  <c:v>63.157489567121431</c:v>
                </c:pt>
                <c:pt idx="15818">
                  <c:v>63.158584155305412</c:v>
                </c:pt>
                <c:pt idx="15819">
                  <c:v>63.166329224088187</c:v>
                </c:pt>
                <c:pt idx="15820">
                  <c:v>63.168882128581473</c:v>
                </c:pt>
                <c:pt idx="15821">
                  <c:v>63.172633507627822</c:v>
                </c:pt>
                <c:pt idx="15822">
                  <c:v>63.173578670523455</c:v>
                </c:pt>
                <c:pt idx="15823">
                  <c:v>63.177456660065808</c:v>
                </c:pt>
                <c:pt idx="15824">
                  <c:v>63.177630231719917</c:v>
                </c:pt>
                <c:pt idx="15825">
                  <c:v>63.179343045902883</c:v>
                </c:pt>
                <c:pt idx="15826">
                  <c:v>63.186492987524566</c:v>
                </c:pt>
                <c:pt idx="15827">
                  <c:v>63.187257766290472</c:v>
                </c:pt>
                <c:pt idx="15828">
                  <c:v>63.188195058646585</c:v>
                </c:pt>
                <c:pt idx="15829">
                  <c:v>63.188586651376781</c:v>
                </c:pt>
                <c:pt idx="15830">
                  <c:v>63.191106317636986</c:v>
                </c:pt>
                <c:pt idx="15831">
                  <c:v>63.199082830845761</c:v>
                </c:pt>
                <c:pt idx="15832">
                  <c:v>63.200108646083805</c:v>
                </c:pt>
                <c:pt idx="15833">
                  <c:v>63.200518269840984</c:v>
                </c:pt>
                <c:pt idx="15834">
                  <c:v>63.204862024008584</c:v>
                </c:pt>
                <c:pt idx="15835">
                  <c:v>63.215849316569241</c:v>
                </c:pt>
                <c:pt idx="15836">
                  <c:v>63.218916939753981</c:v>
                </c:pt>
                <c:pt idx="15837">
                  <c:v>63.230619158305814</c:v>
                </c:pt>
                <c:pt idx="15838">
                  <c:v>63.231966922393447</c:v>
                </c:pt>
                <c:pt idx="15839">
                  <c:v>63.233351864044877</c:v>
                </c:pt>
                <c:pt idx="15840">
                  <c:v>63.234980315957785</c:v>
                </c:pt>
                <c:pt idx="15841">
                  <c:v>63.238213870388805</c:v>
                </c:pt>
                <c:pt idx="15842">
                  <c:v>63.238660496287785</c:v>
                </c:pt>
                <c:pt idx="15843">
                  <c:v>63.239338620013086</c:v>
                </c:pt>
                <c:pt idx="15844">
                  <c:v>63.244670304829597</c:v>
                </c:pt>
                <c:pt idx="15845">
                  <c:v>63.247653608676387</c:v>
                </c:pt>
                <c:pt idx="15846">
                  <c:v>63.255999955816286</c:v>
                </c:pt>
                <c:pt idx="15847">
                  <c:v>63.261725489977188</c:v>
                </c:pt>
                <c:pt idx="15848">
                  <c:v>63.278249077941489</c:v>
                </c:pt>
                <c:pt idx="15849">
                  <c:v>63.279587482377735</c:v>
                </c:pt>
                <c:pt idx="15850">
                  <c:v>63.281862168355396</c:v>
                </c:pt>
                <c:pt idx="15851">
                  <c:v>63.295743893095953</c:v>
                </c:pt>
                <c:pt idx="15852">
                  <c:v>63.301603989884399</c:v>
                </c:pt>
                <c:pt idx="15853">
                  <c:v>63.30282181710939</c:v>
                </c:pt>
                <c:pt idx="15854">
                  <c:v>63.303342582707828</c:v>
                </c:pt>
                <c:pt idx="15855">
                  <c:v>63.307909781369915</c:v>
                </c:pt>
                <c:pt idx="15856">
                  <c:v>63.313107226433701</c:v>
                </c:pt>
                <c:pt idx="15857">
                  <c:v>63.317874147680527</c:v>
                </c:pt>
                <c:pt idx="15858">
                  <c:v>63.32084069597758</c:v>
                </c:pt>
                <c:pt idx="15859">
                  <c:v>63.321772308780737</c:v>
                </c:pt>
                <c:pt idx="15860">
                  <c:v>63.327210714583863</c:v>
                </c:pt>
                <c:pt idx="15861">
                  <c:v>63.329676483553285</c:v>
                </c:pt>
                <c:pt idx="15862">
                  <c:v>63.332785844379721</c:v>
                </c:pt>
                <c:pt idx="15863">
                  <c:v>63.332845574686566</c:v>
                </c:pt>
                <c:pt idx="15864">
                  <c:v>63.334304919715507</c:v>
                </c:pt>
                <c:pt idx="15865">
                  <c:v>63.341441251780232</c:v>
                </c:pt>
                <c:pt idx="15866">
                  <c:v>63.343499933327713</c:v>
                </c:pt>
                <c:pt idx="15867">
                  <c:v>63.350073148074245</c:v>
                </c:pt>
                <c:pt idx="15868">
                  <c:v>63.37132655761453</c:v>
                </c:pt>
                <c:pt idx="15869">
                  <c:v>63.372355430685481</c:v>
                </c:pt>
                <c:pt idx="15870">
                  <c:v>63.379524417464751</c:v>
                </c:pt>
                <c:pt idx="15871">
                  <c:v>63.382246608527822</c:v>
                </c:pt>
                <c:pt idx="15872">
                  <c:v>63.393631473755789</c:v>
                </c:pt>
                <c:pt idx="15873">
                  <c:v>63.394851410903108</c:v>
                </c:pt>
                <c:pt idx="15874">
                  <c:v>63.39649126025266</c:v>
                </c:pt>
                <c:pt idx="15875">
                  <c:v>63.40773963655009</c:v>
                </c:pt>
                <c:pt idx="15876">
                  <c:v>63.40958788318337</c:v>
                </c:pt>
                <c:pt idx="15877">
                  <c:v>63.428340561415425</c:v>
                </c:pt>
                <c:pt idx="15878">
                  <c:v>63.42983005785613</c:v>
                </c:pt>
                <c:pt idx="15879">
                  <c:v>63.441293810838104</c:v>
                </c:pt>
                <c:pt idx="15880">
                  <c:v>63.44174126705537</c:v>
                </c:pt>
                <c:pt idx="15881">
                  <c:v>63.445274501772587</c:v>
                </c:pt>
                <c:pt idx="15882">
                  <c:v>63.451480806185856</c:v>
                </c:pt>
                <c:pt idx="15883">
                  <c:v>63.453871385453766</c:v>
                </c:pt>
                <c:pt idx="15884">
                  <c:v>63.454448067776823</c:v>
                </c:pt>
                <c:pt idx="15885">
                  <c:v>63.462241228829043</c:v>
                </c:pt>
                <c:pt idx="15886">
                  <c:v>63.464658493791404</c:v>
                </c:pt>
                <c:pt idx="15887">
                  <c:v>63.465702128250314</c:v>
                </c:pt>
                <c:pt idx="15888">
                  <c:v>63.467671094641702</c:v>
                </c:pt>
                <c:pt idx="15889">
                  <c:v>63.470429100714867</c:v>
                </c:pt>
                <c:pt idx="15890">
                  <c:v>63.47160713986645</c:v>
                </c:pt>
                <c:pt idx="15891">
                  <c:v>63.476721260571324</c:v>
                </c:pt>
                <c:pt idx="15892">
                  <c:v>63.483255192557962</c:v>
                </c:pt>
                <c:pt idx="15893">
                  <c:v>63.490400185917416</c:v>
                </c:pt>
                <c:pt idx="15894">
                  <c:v>63.492756612509183</c:v>
                </c:pt>
                <c:pt idx="15895">
                  <c:v>63.492973393732115</c:v>
                </c:pt>
                <c:pt idx="15896">
                  <c:v>63.495329946105272</c:v>
                </c:pt>
                <c:pt idx="15897">
                  <c:v>63.495809904750338</c:v>
                </c:pt>
                <c:pt idx="15898">
                  <c:v>63.497112626726434</c:v>
                </c:pt>
                <c:pt idx="15899">
                  <c:v>63.49916815313572</c:v>
                </c:pt>
                <c:pt idx="15900">
                  <c:v>63.500349668026949</c:v>
                </c:pt>
                <c:pt idx="15901">
                  <c:v>63.514936578818407</c:v>
                </c:pt>
                <c:pt idx="15902">
                  <c:v>63.524912068770398</c:v>
                </c:pt>
                <c:pt idx="15903">
                  <c:v>63.530753131757912</c:v>
                </c:pt>
                <c:pt idx="15904">
                  <c:v>63.532466665549819</c:v>
                </c:pt>
                <c:pt idx="15905">
                  <c:v>63.534279322092615</c:v>
                </c:pt>
                <c:pt idx="15906">
                  <c:v>63.538285883316107</c:v>
                </c:pt>
                <c:pt idx="15907">
                  <c:v>63.547386905045869</c:v>
                </c:pt>
                <c:pt idx="15908">
                  <c:v>63.547768922750848</c:v>
                </c:pt>
                <c:pt idx="15909">
                  <c:v>63.54896216963656</c:v>
                </c:pt>
                <c:pt idx="15910">
                  <c:v>63.551632524169946</c:v>
                </c:pt>
                <c:pt idx="15911">
                  <c:v>63.554961773208227</c:v>
                </c:pt>
                <c:pt idx="15912">
                  <c:v>63.561714100107501</c:v>
                </c:pt>
                <c:pt idx="15913">
                  <c:v>63.564007282716695</c:v>
                </c:pt>
                <c:pt idx="15914">
                  <c:v>63.564379675919028</c:v>
                </c:pt>
                <c:pt idx="15915">
                  <c:v>63.566319160412363</c:v>
                </c:pt>
                <c:pt idx="15916">
                  <c:v>63.56689142920122</c:v>
                </c:pt>
                <c:pt idx="15917">
                  <c:v>63.573368586633173</c:v>
                </c:pt>
                <c:pt idx="15918">
                  <c:v>63.573465462287466</c:v>
                </c:pt>
                <c:pt idx="15919">
                  <c:v>63.574880178285994</c:v>
                </c:pt>
                <c:pt idx="15920">
                  <c:v>63.585831993557605</c:v>
                </c:pt>
                <c:pt idx="15921">
                  <c:v>63.588032138245211</c:v>
                </c:pt>
                <c:pt idx="15922">
                  <c:v>63.588615956772358</c:v>
                </c:pt>
                <c:pt idx="15923">
                  <c:v>63.590404115826423</c:v>
                </c:pt>
                <c:pt idx="15924">
                  <c:v>63.591619931843148</c:v>
                </c:pt>
                <c:pt idx="15925">
                  <c:v>63.592962802533322</c:v>
                </c:pt>
                <c:pt idx="15926">
                  <c:v>63.60792727796143</c:v>
                </c:pt>
                <c:pt idx="15927">
                  <c:v>63.611095570747956</c:v>
                </c:pt>
                <c:pt idx="15928">
                  <c:v>63.61197387412416</c:v>
                </c:pt>
                <c:pt idx="15929">
                  <c:v>63.618275317915398</c:v>
                </c:pt>
                <c:pt idx="15930">
                  <c:v>63.62120374079926</c:v>
                </c:pt>
                <c:pt idx="15931">
                  <c:v>63.623177997924813</c:v>
                </c:pt>
                <c:pt idx="15932">
                  <c:v>63.628804806386135</c:v>
                </c:pt>
                <c:pt idx="15933">
                  <c:v>63.629871456762928</c:v>
                </c:pt>
                <c:pt idx="15934">
                  <c:v>63.63043245779923</c:v>
                </c:pt>
                <c:pt idx="15935">
                  <c:v>63.637807507516612</c:v>
                </c:pt>
                <c:pt idx="15936">
                  <c:v>63.649720216226768</c:v>
                </c:pt>
                <c:pt idx="15937">
                  <c:v>63.665150461210274</c:v>
                </c:pt>
                <c:pt idx="15938">
                  <c:v>63.668008184994896</c:v>
                </c:pt>
                <c:pt idx="15939">
                  <c:v>63.672502319227846</c:v>
                </c:pt>
                <c:pt idx="15940">
                  <c:v>63.684083680888065</c:v>
                </c:pt>
                <c:pt idx="15941">
                  <c:v>63.685790002531583</c:v>
                </c:pt>
                <c:pt idx="15942">
                  <c:v>63.691468027907774</c:v>
                </c:pt>
                <c:pt idx="15943">
                  <c:v>63.716142441384306</c:v>
                </c:pt>
                <c:pt idx="15944">
                  <c:v>63.719425923186805</c:v>
                </c:pt>
                <c:pt idx="15945">
                  <c:v>63.719782492548234</c:v>
                </c:pt>
                <c:pt idx="15946">
                  <c:v>63.728360307285001</c:v>
                </c:pt>
                <c:pt idx="15947">
                  <c:v>63.73056017719189</c:v>
                </c:pt>
                <c:pt idx="15948">
                  <c:v>63.738061725419072</c:v>
                </c:pt>
                <c:pt idx="15949">
                  <c:v>63.738352251838229</c:v>
                </c:pt>
                <c:pt idx="15950">
                  <c:v>63.738839189290246</c:v>
                </c:pt>
                <c:pt idx="15951">
                  <c:v>63.742943677018523</c:v>
                </c:pt>
                <c:pt idx="15952">
                  <c:v>63.745598730329164</c:v>
                </c:pt>
                <c:pt idx="15953">
                  <c:v>63.75293046422852</c:v>
                </c:pt>
                <c:pt idx="15954">
                  <c:v>63.761395359335722</c:v>
                </c:pt>
                <c:pt idx="15955">
                  <c:v>63.76174919296902</c:v>
                </c:pt>
                <c:pt idx="15956">
                  <c:v>63.762709425836384</c:v>
                </c:pt>
                <c:pt idx="15957">
                  <c:v>63.764506648591862</c:v>
                </c:pt>
                <c:pt idx="15958">
                  <c:v>63.765412747459877</c:v>
                </c:pt>
                <c:pt idx="15959">
                  <c:v>63.767455051231607</c:v>
                </c:pt>
                <c:pt idx="15960">
                  <c:v>63.777759304395595</c:v>
                </c:pt>
                <c:pt idx="15961">
                  <c:v>63.782677274548107</c:v>
                </c:pt>
                <c:pt idx="15962">
                  <c:v>63.784281970850401</c:v>
                </c:pt>
                <c:pt idx="15963">
                  <c:v>63.785475685440971</c:v>
                </c:pt>
                <c:pt idx="15964">
                  <c:v>63.788721116862952</c:v>
                </c:pt>
                <c:pt idx="15965">
                  <c:v>63.80527612428628</c:v>
                </c:pt>
                <c:pt idx="15966">
                  <c:v>63.814742101943963</c:v>
                </c:pt>
                <c:pt idx="15967">
                  <c:v>63.81945985270545</c:v>
                </c:pt>
                <c:pt idx="15968">
                  <c:v>63.824737699879108</c:v>
                </c:pt>
                <c:pt idx="15969">
                  <c:v>63.850108654727592</c:v>
                </c:pt>
                <c:pt idx="15970">
                  <c:v>63.853326362940201</c:v>
                </c:pt>
                <c:pt idx="15971">
                  <c:v>63.85902294268535</c:v>
                </c:pt>
                <c:pt idx="15972">
                  <c:v>63.874082158932609</c:v>
                </c:pt>
                <c:pt idx="15973">
                  <c:v>63.874344341992121</c:v>
                </c:pt>
                <c:pt idx="15974">
                  <c:v>63.874942058002382</c:v>
                </c:pt>
                <c:pt idx="15975">
                  <c:v>63.88059279006783</c:v>
                </c:pt>
                <c:pt idx="15976">
                  <c:v>63.887688536413066</c:v>
                </c:pt>
                <c:pt idx="15977">
                  <c:v>63.889724472130375</c:v>
                </c:pt>
                <c:pt idx="15978">
                  <c:v>63.89394622714034</c:v>
                </c:pt>
                <c:pt idx="15979">
                  <c:v>63.899857172816979</c:v>
                </c:pt>
                <c:pt idx="15980">
                  <c:v>63.900072447518497</c:v>
                </c:pt>
                <c:pt idx="15981">
                  <c:v>63.901580956853287</c:v>
                </c:pt>
                <c:pt idx="15982">
                  <c:v>63.904111235647093</c:v>
                </c:pt>
                <c:pt idx="15983">
                  <c:v>63.905667018455773</c:v>
                </c:pt>
                <c:pt idx="15984">
                  <c:v>63.905672959537249</c:v>
                </c:pt>
                <c:pt idx="15985">
                  <c:v>63.915479062480038</c:v>
                </c:pt>
                <c:pt idx="15986">
                  <c:v>63.934208708022638</c:v>
                </c:pt>
                <c:pt idx="15987">
                  <c:v>63.936616996896241</c:v>
                </c:pt>
                <c:pt idx="15988">
                  <c:v>63.944412972196474</c:v>
                </c:pt>
                <c:pt idx="15989">
                  <c:v>63.954316963555613</c:v>
                </c:pt>
                <c:pt idx="15990">
                  <c:v>63.961149424450824</c:v>
                </c:pt>
                <c:pt idx="15991">
                  <c:v>63.963373731756114</c:v>
                </c:pt>
                <c:pt idx="15992">
                  <c:v>63.974528009246264</c:v>
                </c:pt>
                <c:pt idx="15993">
                  <c:v>63.983682123441952</c:v>
                </c:pt>
                <c:pt idx="15994">
                  <c:v>63.994160010492976</c:v>
                </c:pt>
                <c:pt idx="15995">
                  <c:v>63.995941980368258</c:v>
                </c:pt>
                <c:pt idx="15996">
                  <c:v>63.997101853269676</c:v>
                </c:pt>
                <c:pt idx="15997">
                  <c:v>63.997445810412273</c:v>
                </c:pt>
                <c:pt idx="15998">
                  <c:v>64.013606734047102</c:v>
                </c:pt>
                <c:pt idx="15999">
                  <c:v>64.015016639989867</c:v>
                </c:pt>
                <c:pt idx="16000">
                  <c:v>64.037463564550023</c:v>
                </c:pt>
                <c:pt idx="16001">
                  <c:v>64.043278973528771</c:v>
                </c:pt>
                <c:pt idx="16002">
                  <c:v>64.046825102603577</c:v>
                </c:pt>
                <c:pt idx="16003">
                  <c:v>64.048244508444071</c:v>
                </c:pt>
                <c:pt idx="16004">
                  <c:v>64.057405916715794</c:v>
                </c:pt>
                <c:pt idx="16005">
                  <c:v>64.061820335347434</c:v>
                </c:pt>
                <c:pt idx="16006">
                  <c:v>64.069301235397816</c:v>
                </c:pt>
                <c:pt idx="16007">
                  <c:v>64.079014094342824</c:v>
                </c:pt>
                <c:pt idx="16008">
                  <c:v>64.087600382829393</c:v>
                </c:pt>
                <c:pt idx="16009">
                  <c:v>64.098472721635886</c:v>
                </c:pt>
                <c:pt idx="16010">
                  <c:v>64.104345910649187</c:v>
                </c:pt>
                <c:pt idx="16011">
                  <c:v>64.127229074915689</c:v>
                </c:pt>
                <c:pt idx="16012">
                  <c:v>64.130189868850238</c:v>
                </c:pt>
                <c:pt idx="16013">
                  <c:v>64.130831488532337</c:v>
                </c:pt>
                <c:pt idx="16014">
                  <c:v>64.132263075250336</c:v>
                </c:pt>
                <c:pt idx="16015">
                  <c:v>64.134721737351484</c:v>
                </c:pt>
                <c:pt idx="16016">
                  <c:v>64.13868448580827</c:v>
                </c:pt>
                <c:pt idx="16017">
                  <c:v>64.141905804221764</c:v>
                </c:pt>
                <c:pt idx="16018">
                  <c:v>64.146129192480188</c:v>
                </c:pt>
                <c:pt idx="16019">
                  <c:v>64.162223316449058</c:v>
                </c:pt>
                <c:pt idx="16020">
                  <c:v>64.1669111086062</c:v>
                </c:pt>
                <c:pt idx="16021">
                  <c:v>64.170239722780693</c:v>
                </c:pt>
                <c:pt idx="16022">
                  <c:v>64.173408386239387</c:v>
                </c:pt>
                <c:pt idx="16023">
                  <c:v>64.175933161893482</c:v>
                </c:pt>
                <c:pt idx="16024">
                  <c:v>64.181363306271066</c:v>
                </c:pt>
                <c:pt idx="16025">
                  <c:v>64.192576248540092</c:v>
                </c:pt>
                <c:pt idx="16026">
                  <c:v>64.194251260335619</c:v>
                </c:pt>
                <c:pt idx="16027">
                  <c:v>64.199171134629879</c:v>
                </c:pt>
                <c:pt idx="16028">
                  <c:v>64.200790300457129</c:v>
                </c:pt>
                <c:pt idx="16029">
                  <c:v>64.205445879864399</c:v>
                </c:pt>
                <c:pt idx="16030">
                  <c:v>64.207721452027087</c:v>
                </c:pt>
                <c:pt idx="16031">
                  <c:v>64.20852594975284</c:v>
                </c:pt>
                <c:pt idx="16032">
                  <c:v>64.214400010545106</c:v>
                </c:pt>
                <c:pt idx="16033">
                  <c:v>64.222896596985265</c:v>
                </c:pt>
                <c:pt idx="16034">
                  <c:v>64.22502265475984</c:v>
                </c:pt>
                <c:pt idx="16035">
                  <c:v>64.227328496896078</c:v>
                </c:pt>
                <c:pt idx="16036">
                  <c:v>64.229273179711583</c:v>
                </c:pt>
                <c:pt idx="16037">
                  <c:v>64.237335889939587</c:v>
                </c:pt>
                <c:pt idx="16038">
                  <c:v>64.244951376414676</c:v>
                </c:pt>
                <c:pt idx="16039">
                  <c:v>64.248187104934757</c:v>
                </c:pt>
                <c:pt idx="16040">
                  <c:v>64.248785929919563</c:v>
                </c:pt>
                <c:pt idx="16041">
                  <c:v>64.262083248272461</c:v>
                </c:pt>
                <c:pt idx="16042">
                  <c:v>64.265641557724678</c:v>
                </c:pt>
                <c:pt idx="16043">
                  <c:v>64.27773214930366</c:v>
                </c:pt>
                <c:pt idx="16044">
                  <c:v>64.295639866708768</c:v>
                </c:pt>
                <c:pt idx="16045">
                  <c:v>64.29600590045797</c:v>
                </c:pt>
                <c:pt idx="16046">
                  <c:v>64.30378350682895</c:v>
                </c:pt>
                <c:pt idx="16047">
                  <c:v>64.306293929083807</c:v>
                </c:pt>
                <c:pt idx="16048">
                  <c:v>64.308502821447775</c:v>
                </c:pt>
                <c:pt idx="16049">
                  <c:v>64.320245406645398</c:v>
                </c:pt>
                <c:pt idx="16050">
                  <c:v>64.326714469967868</c:v>
                </c:pt>
                <c:pt idx="16051">
                  <c:v>64.342718457800629</c:v>
                </c:pt>
                <c:pt idx="16052">
                  <c:v>64.352450731822998</c:v>
                </c:pt>
                <c:pt idx="16053">
                  <c:v>64.361220223180069</c:v>
                </c:pt>
                <c:pt idx="16054">
                  <c:v>64.388011506865894</c:v>
                </c:pt>
                <c:pt idx="16055">
                  <c:v>64.390519564182966</c:v>
                </c:pt>
                <c:pt idx="16056">
                  <c:v>64.413617214727395</c:v>
                </c:pt>
                <c:pt idx="16057">
                  <c:v>64.422709611251491</c:v>
                </c:pt>
                <c:pt idx="16058">
                  <c:v>64.435155457532773</c:v>
                </c:pt>
                <c:pt idx="16059">
                  <c:v>64.465517794668102</c:v>
                </c:pt>
                <c:pt idx="16060">
                  <c:v>64.479739470529182</c:v>
                </c:pt>
                <c:pt idx="16061">
                  <c:v>64.502163477348887</c:v>
                </c:pt>
                <c:pt idx="16062">
                  <c:v>64.517656663093447</c:v>
                </c:pt>
                <c:pt idx="16063">
                  <c:v>64.53143954725347</c:v>
                </c:pt>
                <c:pt idx="16064">
                  <c:v>64.534487504242165</c:v>
                </c:pt>
                <c:pt idx="16065">
                  <c:v>64.54986926823122</c:v>
                </c:pt>
                <c:pt idx="16066">
                  <c:v>64.550185533770161</c:v>
                </c:pt>
                <c:pt idx="16067">
                  <c:v>64.558454280165876</c:v>
                </c:pt>
                <c:pt idx="16068">
                  <c:v>64.603785418143019</c:v>
                </c:pt>
                <c:pt idx="16069">
                  <c:v>64.616715760185372</c:v>
                </c:pt>
                <c:pt idx="16070">
                  <c:v>64.637731272195879</c:v>
                </c:pt>
                <c:pt idx="16071">
                  <c:v>64.648467988876831</c:v>
                </c:pt>
                <c:pt idx="16072">
                  <c:v>64.662479027999609</c:v>
                </c:pt>
                <c:pt idx="16073">
                  <c:v>64.678778241833228</c:v>
                </c:pt>
                <c:pt idx="16074">
                  <c:v>64.696954236236166</c:v>
                </c:pt>
                <c:pt idx="16075">
                  <c:v>64.722480437730269</c:v>
                </c:pt>
                <c:pt idx="16076">
                  <c:v>64.736470171106561</c:v>
                </c:pt>
                <c:pt idx="16077">
                  <c:v>64.746145656069714</c:v>
                </c:pt>
                <c:pt idx="16078">
                  <c:v>64.767022400231383</c:v>
                </c:pt>
                <c:pt idx="16079">
                  <c:v>64.778597325434404</c:v>
                </c:pt>
                <c:pt idx="16080">
                  <c:v>64.787882344094797</c:v>
                </c:pt>
                <c:pt idx="16081">
                  <c:v>64.7952813955214</c:v>
                </c:pt>
                <c:pt idx="16082">
                  <c:v>64.795540905812388</c:v>
                </c:pt>
                <c:pt idx="16083">
                  <c:v>64.800261475788815</c:v>
                </c:pt>
                <c:pt idx="16084">
                  <c:v>64.802183502111987</c:v>
                </c:pt>
                <c:pt idx="16085">
                  <c:v>64.819810906360715</c:v>
                </c:pt>
                <c:pt idx="16086">
                  <c:v>64.82928793622564</c:v>
                </c:pt>
                <c:pt idx="16087">
                  <c:v>64.831149347210101</c:v>
                </c:pt>
                <c:pt idx="16088">
                  <c:v>64.841107431910274</c:v>
                </c:pt>
                <c:pt idx="16089">
                  <c:v>64.859165770303392</c:v>
                </c:pt>
                <c:pt idx="16090">
                  <c:v>64.861773309793904</c:v>
                </c:pt>
                <c:pt idx="16091">
                  <c:v>64.876578077174415</c:v>
                </c:pt>
                <c:pt idx="16092">
                  <c:v>64.877634562712672</c:v>
                </c:pt>
                <c:pt idx="16093">
                  <c:v>64.901675183785613</c:v>
                </c:pt>
                <c:pt idx="16094">
                  <c:v>64.908499018117638</c:v>
                </c:pt>
                <c:pt idx="16095">
                  <c:v>64.910046529621695</c:v>
                </c:pt>
                <c:pt idx="16096">
                  <c:v>64.912821950656735</c:v>
                </c:pt>
                <c:pt idx="16097">
                  <c:v>64.919309034045241</c:v>
                </c:pt>
                <c:pt idx="16098">
                  <c:v>64.924311514532278</c:v>
                </c:pt>
                <c:pt idx="16099">
                  <c:v>64.929407027413788</c:v>
                </c:pt>
                <c:pt idx="16100">
                  <c:v>64.952682446881397</c:v>
                </c:pt>
                <c:pt idx="16101">
                  <c:v>64.962642945127115</c:v>
                </c:pt>
                <c:pt idx="16102">
                  <c:v>64.963109570589054</c:v>
                </c:pt>
                <c:pt idx="16103">
                  <c:v>64.967379098070722</c:v>
                </c:pt>
                <c:pt idx="16104">
                  <c:v>64.988583555918993</c:v>
                </c:pt>
                <c:pt idx="16105">
                  <c:v>65.018703297204226</c:v>
                </c:pt>
                <c:pt idx="16106">
                  <c:v>65.019044289378144</c:v>
                </c:pt>
                <c:pt idx="16107">
                  <c:v>65.062303830439745</c:v>
                </c:pt>
                <c:pt idx="16108">
                  <c:v>65.090358603593998</c:v>
                </c:pt>
                <c:pt idx="16109">
                  <c:v>65.11988120613681</c:v>
                </c:pt>
                <c:pt idx="16110">
                  <c:v>65.121011246403569</c:v>
                </c:pt>
                <c:pt idx="16111">
                  <c:v>65.160658728445384</c:v>
                </c:pt>
                <c:pt idx="16112">
                  <c:v>65.179108913597346</c:v>
                </c:pt>
                <c:pt idx="16113">
                  <c:v>65.211658235176174</c:v>
                </c:pt>
                <c:pt idx="16114">
                  <c:v>65.238781889974021</c:v>
                </c:pt>
                <c:pt idx="16115">
                  <c:v>65.250918407558302</c:v>
                </c:pt>
                <c:pt idx="16116">
                  <c:v>65.272121885090058</c:v>
                </c:pt>
                <c:pt idx="16117">
                  <c:v>65.295968638752669</c:v>
                </c:pt>
                <c:pt idx="16118">
                  <c:v>65.306970679835302</c:v>
                </c:pt>
                <c:pt idx="16119">
                  <c:v>65.308616313667713</c:v>
                </c:pt>
                <c:pt idx="16120">
                  <c:v>65.326982189164923</c:v>
                </c:pt>
                <c:pt idx="16121">
                  <c:v>65.329787470626982</c:v>
                </c:pt>
                <c:pt idx="16122">
                  <c:v>65.33612680863412</c:v>
                </c:pt>
                <c:pt idx="16123">
                  <c:v>65.337361660871537</c:v>
                </c:pt>
                <c:pt idx="16124">
                  <c:v>65.337914539802497</c:v>
                </c:pt>
                <c:pt idx="16125">
                  <c:v>65.352467985404814</c:v>
                </c:pt>
                <c:pt idx="16126">
                  <c:v>65.352502596859736</c:v>
                </c:pt>
                <c:pt idx="16127">
                  <c:v>65.370247929218863</c:v>
                </c:pt>
                <c:pt idx="16128">
                  <c:v>65.378955122876661</c:v>
                </c:pt>
                <c:pt idx="16129">
                  <c:v>65.39430546401762</c:v>
                </c:pt>
                <c:pt idx="16130">
                  <c:v>65.411868552770585</c:v>
                </c:pt>
                <c:pt idx="16131">
                  <c:v>65.416815698916238</c:v>
                </c:pt>
                <c:pt idx="16132">
                  <c:v>65.429972495703112</c:v>
                </c:pt>
                <c:pt idx="16133">
                  <c:v>65.443037582899848</c:v>
                </c:pt>
                <c:pt idx="16134">
                  <c:v>65.450170999078921</c:v>
                </c:pt>
                <c:pt idx="16135">
                  <c:v>65.473334918335624</c:v>
                </c:pt>
                <c:pt idx="16136">
                  <c:v>65.479337149404401</c:v>
                </c:pt>
                <c:pt idx="16137">
                  <c:v>65.508597874980239</c:v>
                </c:pt>
                <c:pt idx="16138">
                  <c:v>65.526996380910759</c:v>
                </c:pt>
                <c:pt idx="16139">
                  <c:v>65.536582655922899</c:v>
                </c:pt>
                <c:pt idx="16140">
                  <c:v>65.537823850178867</c:v>
                </c:pt>
                <c:pt idx="16141">
                  <c:v>65.542038193567464</c:v>
                </c:pt>
                <c:pt idx="16142">
                  <c:v>65.551386503812566</c:v>
                </c:pt>
                <c:pt idx="16143">
                  <c:v>65.568469265744966</c:v>
                </c:pt>
                <c:pt idx="16144">
                  <c:v>65.579137865667903</c:v>
                </c:pt>
                <c:pt idx="16145">
                  <c:v>65.586707529632235</c:v>
                </c:pt>
                <c:pt idx="16146">
                  <c:v>65.605060886016417</c:v>
                </c:pt>
                <c:pt idx="16147">
                  <c:v>65.631806426767227</c:v>
                </c:pt>
                <c:pt idx="16148">
                  <c:v>65.632180294633798</c:v>
                </c:pt>
                <c:pt idx="16149">
                  <c:v>65.633285729729863</c:v>
                </c:pt>
                <c:pt idx="16150">
                  <c:v>65.654690506378529</c:v>
                </c:pt>
                <c:pt idx="16151">
                  <c:v>65.658251479053106</c:v>
                </c:pt>
                <c:pt idx="16152">
                  <c:v>65.67046696240277</c:v>
                </c:pt>
                <c:pt idx="16153">
                  <c:v>65.693093027909327</c:v>
                </c:pt>
                <c:pt idx="16154">
                  <c:v>65.69687131290398</c:v>
                </c:pt>
                <c:pt idx="16155">
                  <c:v>65.719889968518871</c:v>
                </c:pt>
                <c:pt idx="16156">
                  <c:v>65.813492481878853</c:v>
                </c:pt>
                <c:pt idx="16157">
                  <c:v>65.819174372944943</c:v>
                </c:pt>
                <c:pt idx="16158">
                  <c:v>65.861164546866704</c:v>
                </c:pt>
                <c:pt idx="16159">
                  <c:v>65.91374613073522</c:v>
                </c:pt>
                <c:pt idx="16160">
                  <c:v>65.981207464901274</c:v>
                </c:pt>
                <c:pt idx="16161">
                  <c:v>65.996224427769192</c:v>
                </c:pt>
                <c:pt idx="16162">
                  <c:v>66.065031611958972</c:v>
                </c:pt>
                <c:pt idx="16163">
                  <c:v>66.077241956133207</c:v>
                </c:pt>
                <c:pt idx="16164">
                  <c:v>66.07974481762507</c:v>
                </c:pt>
                <c:pt idx="16165">
                  <c:v>66.108841308489829</c:v>
                </c:pt>
                <c:pt idx="16166">
                  <c:v>66.122135415286436</c:v>
                </c:pt>
                <c:pt idx="16167">
                  <c:v>66.158980353805433</c:v>
                </c:pt>
                <c:pt idx="16168">
                  <c:v>66.182046341156266</c:v>
                </c:pt>
                <c:pt idx="16169">
                  <c:v>66.240552768412073</c:v>
                </c:pt>
                <c:pt idx="16170">
                  <c:v>66.273228395773017</c:v>
                </c:pt>
                <c:pt idx="16171">
                  <c:v>66.284485328894675</c:v>
                </c:pt>
                <c:pt idx="16172">
                  <c:v>66.288502851328445</c:v>
                </c:pt>
                <c:pt idx="16173">
                  <c:v>66.298935136672512</c:v>
                </c:pt>
                <c:pt idx="16174">
                  <c:v>66.318718510779689</c:v>
                </c:pt>
                <c:pt idx="16175">
                  <c:v>66.352910901910505</c:v>
                </c:pt>
                <c:pt idx="16176">
                  <c:v>66.373689792602363</c:v>
                </c:pt>
                <c:pt idx="16177">
                  <c:v>66.467147461145103</c:v>
                </c:pt>
                <c:pt idx="16178">
                  <c:v>66.477534955065593</c:v>
                </c:pt>
                <c:pt idx="16179">
                  <c:v>66.513226027075916</c:v>
                </c:pt>
                <c:pt idx="16180">
                  <c:v>66.526458720237699</c:v>
                </c:pt>
                <c:pt idx="16181">
                  <c:v>66.561087285231153</c:v>
                </c:pt>
                <c:pt idx="16182">
                  <c:v>66.66849377423091</c:v>
                </c:pt>
                <c:pt idx="16183">
                  <c:v>66.875267168795162</c:v>
                </c:pt>
                <c:pt idx="16184">
                  <c:v>67.012288839654531</c:v>
                </c:pt>
                <c:pt idx="16185">
                  <c:v>67.016180703899124</c:v>
                </c:pt>
                <c:pt idx="16186">
                  <c:v>67.066178413151661</c:v>
                </c:pt>
                <c:pt idx="16187">
                  <c:v>67.186839080081981</c:v>
                </c:pt>
                <c:pt idx="16188">
                  <c:v>67.319251725889373</c:v>
                </c:pt>
                <c:pt idx="16189">
                  <c:v>67.351599722594528</c:v>
                </c:pt>
                <c:pt idx="16190">
                  <c:v>67.525003557066199</c:v>
                </c:pt>
                <c:pt idx="16191">
                  <c:v>67.555241188537352</c:v>
                </c:pt>
                <c:pt idx="16192">
                  <c:v>68.028852404179077</c:v>
                </c:pt>
                <c:pt idx="16193">
                  <c:v>68.232012242723613</c:v>
                </c:pt>
                <c:pt idx="16194">
                  <c:v>68.676122853238255</c:v>
                </c:pt>
                <c:pt idx="16195">
                  <c:v>68.890184662691411</c:v>
                </c:pt>
                <c:pt idx="16196">
                  <c:v>68.890184662691411</c:v>
                </c:pt>
              </c:numCache>
            </c:numRef>
          </c:xVal>
          <c:yVal>
            <c:numRef>
              <c:f>'S-S-PA10'!$F$2:$F$16198</c:f>
              <c:numCache>
                <c:formatCode>0.00E+00</c:formatCode>
                <c:ptCount val="16197"/>
                <c:pt idx="0">
                  <c:v>3.7624470826460384E-5</c:v>
                </c:pt>
                <c:pt idx="1">
                  <c:v>5.4520204733233028E-4</c:v>
                </c:pt>
                <c:pt idx="2">
                  <c:v>1.2377533408847164E-3</c:v>
                </c:pt>
                <c:pt idx="3">
                  <c:v>1.3355748217824435E-3</c:v>
                </c:pt>
                <c:pt idx="4">
                  <c:v>1.9057352142510136E-3</c:v>
                </c:pt>
                <c:pt idx="5">
                  <c:v>2.113916726687347E-3</c:v>
                </c:pt>
                <c:pt idx="6">
                  <c:v>2.2444613337903245E-3</c:v>
                </c:pt>
                <c:pt idx="7">
                  <c:v>2.2916486510162759E-3</c:v>
                </c:pt>
                <c:pt idx="8">
                  <c:v>2.679708210669689E-3</c:v>
                </c:pt>
                <c:pt idx="9">
                  <c:v>2.682616356775551E-3</c:v>
                </c:pt>
                <c:pt idx="10">
                  <c:v>2.9938208763900776E-3</c:v>
                </c:pt>
                <c:pt idx="11">
                  <c:v>3.0951186740836275E-3</c:v>
                </c:pt>
                <c:pt idx="12">
                  <c:v>3.3782838576670339E-3</c:v>
                </c:pt>
                <c:pt idx="13">
                  <c:v>4.2196983576987751E-3</c:v>
                </c:pt>
                <c:pt idx="14">
                  <c:v>4.5152212887287647E-3</c:v>
                </c:pt>
                <c:pt idx="15">
                  <c:v>5.0137798693653804E-3</c:v>
                </c:pt>
                <c:pt idx="16">
                  <c:v>5.2676470503647474E-3</c:v>
                </c:pt>
                <c:pt idx="17">
                  <c:v>5.3356275290415943E-3</c:v>
                </c:pt>
                <c:pt idx="18">
                  <c:v>5.3751302035032018E-3</c:v>
                </c:pt>
                <c:pt idx="19">
                  <c:v>5.3791328739001927E-3</c:v>
                </c:pt>
                <c:pt idx="20">
                  <c:v>5.4415025500420015E-3</c:v>
                </c:pt>
                <c:pt idx="21">
                  <c:v>5.8883632575014591E-3</c:v>
                </c:pt>
                <c:pt idx="22">
                  <c:v>6.0727200776542782E-3</c:v>
                </c:pt>
                <c:pt idx="23">
                  <c:v>6.1305808623807164E-3</c:v>
                </c:pt>
                <c:pt idx="24">
                  <c:v>6.2839984381050824E-3</c:v>
                </c:pt>
                <c:pt idx="25">
                  <c:v>6.5810987635908204E-3</c:v>
                </c:pt>
                <c:pt idx="26">
                  <c:v>7.0192493823907284E-3</c:v>
                </c:pt>
                <c:pt idx="27">
                  <c:v>7.2937092253424892E-3</c:v>
                </c:pt>
                <c:pt idx="28">
                  <c:v>7.4961982652011708E-3</c:v>
                </c:pt>
                <c:pt idx="29">
                  <c:v>7.8774595106115182E-3</c:v>
                </c:pt>
                <c:pt idx="30">
                  <c:v>8.1832433913995514E-3</c:v>
                </c:pt>
                <c:pt idx="31">
                  <c:v>8.2396414988888493E-3</c:v>
                </c:pt>
                <c:pt idx="32">
                  <c:v>8.3016917805612302E-3</c:v>
                </c:pt>
                <c:pt idx="33">
                  <c:v>8.6106038802198671E-3</c:v>
                </c:pt>
                <c:pt idx="34">
                  <c:v>8.6172464930153476E-3</c:v>
                </c:pt>
                <c:pt idx="35">
                  <c:v>9.0767550333246665E-3</c:v>
                </c:pt>
                <c:pt idx="36">
                  <c:v>9.1771469695642038E-3</c:v>
                </c:pt>
                <c:pt idx="37">
                  <c:v>9.204208194603769E-3</c:v>
                </c:pt>
                <c:pt idx="38">
                  <c:v>9.5011536154979963E-3</c:v>
                </c:pt>
                <c:pt idx="39">
                  <c:v>9.8464351754435527E-3</c:v>
                </c:pt>
                <c:pt idx="40">
                  <c:v>9.8520969304146059E-3</c:v>
                </c:pt>
                <c:pt idx="41">
                  <c:v>1.0051717030800744E-2</c:v>
                </c:pt>
                <c:pt idx="42">
                  <c:v>1.018390207634526E-2</c:v>
                </c:pt>
                <c:pt idx="43">
                  <c:v>1.0422473796110629E-2</c:v>
                </c:pt>
                <c:pt idx="44">
                  <c:v>1.063834751652178E-2</c:v>
                </c:pt>
                <c:pt idx="45">
                  <c:v>1.0655597313689938E-2</c:v>
                </c:pt>
                <c:pt idx="46">
                  <c:v>1.0742267847558145E-2</c:v>
                </c:pt>
                <c:pt idx="47">
                  <c:v>1.0765614029933384E-2</c:v>
                </c:pt>
                <c:pt idx="48">
                  <c:v>1.0806888949177853E-2</c:v>
                </c:pt>
                <c:pt idx="49">
                  <c:v>1.0844539891914699E-2</c:v>
                </c:pt>
                <c:pt idx="50">
                  <c:v>1.1018764197153957E-2</c:v>
                </c:pt>
                <c:pt idx="51">
                  <c:v>1.1049981788457711E-2</c:v>
                </c:pt>
                <c:pt idx="52">
                  <c:v>1.1139349692460504E-2</c:v>
                </c:pt>
                <c:pt idx="53">
                  <c:v>1.1163538297310266E-2</c:v>
                </c:pt>
                <c:pt idx="54">
                  <c:v>1.1188500772116737E-2</c:v>
                </c:pt>
                <c:pt idx="55">
                  <c:v>1.122572176641458E-2</c:v>
                </c:pt>
                <c:pt idx="56">
                  <c:v>1.1400249840868286E-2</c:v>
                </c:pt>
                <c:pt idx="57">
                  <c:v>1.1534794667202251E-2</c:v>
                </c:pt>
                <c:pt idx="58">
                  <c:v>1.1544737222745374E-2</c:v>
                </c:pt>
                <c:pt idx="59">
                  <c:v>1.1580698328163865E-2</c:v>
                </c:pt>
                <c:pt idx="60">
                  <c:v>1.1580730886999496E-2</c:v>
                </c:pt>
                <c:pt idx="61">
                  <c:v>1.1672020668631733E-2</c:v>
                </c:pt>
                <c:pt idx="62">
                  <c:v>1.1784404996749173E-2</c:v>
                </c:pt>
                <c:pt idx="63">
                  <c:v>1.1792188166748912E-2</c:v>
                </c:pt>
                <c:pt idx="64">
                  <c:v>1.1900190261271371E-2</c:v>
                </c:pt>
                <c:pt idx="65">
                  <c:v>1.1921965492215806E-2</c:v>
                </c:pt>
                <c:pt idx="66">
                  <c:v>1.1951476815816731E-2</c:v>
                </c:pt>
                <c:pt idx="67">
                  <c:v>1.2069734406930934E-2</c:v>
                </c:pt>
                <c:pt idx="68">
                  <c:v>1.2094761159381002E-2</c:v>
                </c:pt>
                <c:pt idx="69">
                  <c:v>1.2122618361415266E-2</c:v>
                </c:pt>
                <c:pt idx="70">
                  <c:v>1.2268124685371314E-2</c:v>
                </c:pt>
                <c:pt idx="71">
                  <c:v>1.2320151461705309E-2</c:v>
                </c:pt>
                <c:pt idx="72">
                  <c:v>1.2376908484310998E-2</c:v>
                </c:pt>
                <c:pt idx="73">
                  <c:v>1.2401516284535284E-2</c:v>
                </c:pt>
                <c:pt idx="74">
                  <c:v>1.2719334814015113E-2</c:v>
                </c:pt>
                <c:pt idx="75">
                  <c:v>1.2783116883867183E-2</c:v>
                </c:pt>
                <c:pt idx="76">
                  <c:v>1.2812317012635542E-2</c:v>
                </c:pt>
                <c:pt idx="77">
                  <c:v>1.2835043140118062E-2</c:v>
                </c:pt>
                <c:pt idx="78">
                  <c:v>1.2909711666358639E-2</c:v>
                </c:pt>
                <c:pt idx="79">
                  <c:v>1.3016337092026466E-2</c:v>
                </c:pt>
                <c:pt idx="80">
                  <c:v>1.3018203425733633E-2</c:v>
                </c:pt>
                <c:pt idx="81">
                  <c:v>1.3084457429631852E-2</c:v>
                </c:pt>
                <c:pt idx="82">
                  <c:v>1.3335034152648619E-2</c:v>
                </c:pt>
                <c:pt idx="83">
                  <c:v>1.3395250000783945E-2</c:v>
                </c:pt>
                <c:pt idx="84">
                  <c:v>1.3436332675506478E-2</c:v>
                </c:pt>
                <c:pt idx="85">
                  <c:v>1.3454060338130829E-2</c:v>
                </c:pt>
                <c:pt idx="86">
                  <c:v>1.3609630251844923E-2</c:v>
                </c:pt>
                <c:pt idx="87">
                  <c:v>1.366859678987855E-2</c:v>
                </c:pt>
                <c:pt idx="88">
                  <c:v>1.386538790781245E-2</c:v>
                </c:pt>
                <c:pt idx="89">
                  <c:v>1.3886545744527126E-2</c:v>
                </c:pt>
                <c:pt idx="90">
                  <c:v>1.3923558953459201E-2</c:v>
                </c:pt>
                <c:pt idx="91">
                  <c:v>1.4026970698142635E-2</c:v>
                </c:pt>
                <c:pt idx="92">
                  <c:v>1.40400181853183E-2</c:v>
                </c:pt>
                <c:pt idx="93">
                  <c:v>1.4054995924584065E-2</c:v>
                </c:pt>
                <c:pt idx="94">
                  <c:v>1.4075382897663045E-2</c:v>
                </c:pt>
                <c:pt idx="95">
                  <c:v>1.4172581148529586E-2</c:v>
                </c:pt>
                <c:pt idx="96">
                  <c:v>1.4229058821989358E-2</c:v>
                </c:pt>
                <c:pt idx="97">
                  <c:v>1.4260428086579008E-2</c:v>
                </c:pt>
                <c:pt idx="98">
                  <c:v>1.4260467458555064E-2</c:v>
                </c:pt>
                <c:pt idx="99">
                  <c:v>1.4370510909638657E-2</c:v>
                </c:pt>
                <c:pt idx="100">
                  <c:v>1.4371629664807702E-2</c:v>
                </c:pt>
                <c:pt idx="101">
                  <c:v>1.4389333909736192E-2</c:v>
                </c:pt>
                <c:pt idx="102">
                  <c:v>1.4463618654002437E-2</c:v>
                </c:pt>
                <c:pt idx="103">
                  <c:v>1.4533377743706867E-2</c:v>
                </c:pt>
                <c:pt idx="104">
                  <c:v>1.4584443003180824E-2</c:v>
                </c:pt>
                <c:pt idx="105">
                  <c:v>1.4623814481169777E-2</c:v>
                </c:pt>
                <c:pt idx="106">
                  <c:v>1.4692107978549813E-2</c:v>
                </c:pt>
                <c:pt idx="107">
                  <c:v>1.4697027330823271E-2</c:v>
                </c:pt>
                <c:pt idx="108">
                  <c:v>1.4811207118048109E-2</c:v>
                </c:pt>
                <c:pt idx="109">
                  <c:v>1.5047288584106767E-2</c:v>
                </c:pt>
                <c:pt idx="110">
                  <c:v>1.5116099727554472E-2</c:v>
                </c:pt>
                <c:pt idx="111">
                  <c:v>1.5303193240295157E-2</c:v>
                </c:pt>
                <c:pt idx="112">
                  <c:v>1.5332289948501153E-2</c:v>
                </c:pt>
                <c:pt idx="113">
                  <c:v>1.5358160589983551E-2</c:v>
                </c:pt>
                <c:pt idx="114">
                  <c:v>1.53732549441671E-2</c:v>
                </c:pt>
                <c:pt idx="115">
                  <c:v>1.5591880603808615E-2</c:v>
                </c:pt>
                <c:pt idx="116">
                  <c:v>1.5594702951727964E-2</c:v>
                </c:pt>
                <c:pt idx="117">
                  <c:v>1.5722141467428695E-2</c:v>
                </c:pt>
                <c:pt idx="118">
                  <c:v>1.5791745966786643E-2</c:v>
                </c:pt>
                <c:pt idx="119">
                  <c:v>1.5905993416997111E-2</c:v>
                </c:pt>
                <c:pt idx="120">
                  <c:v>1.5950003029530761E-2</c:v>
                </c:pt>
                <c:pt idx="121">
                  <c:v>1.5971440821647188E-2</c:v>
                </c:pt>
                <c:pt idx="122">
                  <c:v>1.6149814576913463E-2</c:v>
                </c:pt>
                <c:pt idx="123">
                  <c:v>1.6175693289210182E-2</c:v>
                </c:pt>
                <c:pt idx="124">
                  <c:v>1.6314974479203322E-2</c:v>
                </c:pt>
                <c:pt idx="125">
                  <c:v>1.6472496253752671E-2</c:v>
                </c:pt>
                <c:pt idx="126">
                  <c:v>1.6575318665141149E-2</c:v>
                </c:pt>
                <c:pt idx="127">
                  <c:v>1.683919864327741E-2</c:v>
                </c:pt>
                <c:pt idx="128">
                  <c:v>1.6839268924804286E-2</c:v>
                </c:pt>
                <c:pt idx="129">
                  <c:v>1.6917134403941832E-2</c:v>
                </c:pt>
                <c:pt idx="130">
                  <c:v>1.6918762425746893E-2</c:v>
                </c:pt>
                <c:pt idx="131">
                  <c:v>1.7075278128744792E-2</c:v>
                </c:pt>
                <c:pt idx="132">
                  <c:v>1.7200615456166992E-2</c:v>
                </c:pt>
                <c:pt idx="133">
                  <c:v>1.7244797216847615E-2</c:v>
                </c:pt>
                <c:pt idx="134">
                  <c:v>1.7259017826122065E-2</c:v>
                </c:pt>
                <c:pt idx="135">
                  <c:v>1.7332205925977322E-2</c:v>
                </c:pt>
                <c:pt idx="136">
                  <c:v>1.7359293686013137E-2</c:v>
                </c:pt>
                <c:pt idx="137">
                  <c:v>1.7495164839953368E-2</c:v>
                </c:pt>
                <c:pt idx="138">
                  <c:v>1.7551438273838964E-2</c:v>
                </c:pt>
                <c:pt idx="139">
                  <c:v>1.7692585120243097E-2</c:v>
                </c:pt>
                <c:pt idx="140">
                  <c:v>1.7696921149343587E-2</c:v>
                </c:pt>
                <c:pt idx="141">
                  <c:v>1.7791992026665437E-2</c:v>
                </c:pt>
                <c:pt idx="142">
                  <c:v>1.7823958538896834E-2</c:v>
                </c:pt>
                <c:pt idx="143">
                  <c:v>1.7828304075248731E-2</c:v>
                </c:pt>
                <c:pt idx="144">
                  <c:v>1.7852346835446488E-2</c:v>
                </c:pt>
                <c:pt idx="145">
                  <c:v>1.785782391668201E-2</c:v>
                </c:pt>
                <c:pt idx="146">
                  <c:v>1.798552506980822E-2</c:v>
                </c:pt>
                <c:pt idx="147">
                  <c:v>1.8025766256173657E-2</c:v>
                </c:pt>
                <c:pt idx="148">
                  <c:v>1.8075328539451676E-2</c:v>
                </c:pt>
                <c:pt idx="149">
                  <c:v>1.8253935249871629E-2</c:v>
                </c:pt>
                <c:pt idx="150">
                  <c:v>1.8390563278495649E-2</c:v>
                </c:pt>
                <c:pt idx="151">
                  <c:v>1.8493976354658163E-2</c:v>
                </c:pt>
                <c:pt idx="152">
                  <c:v>1.8503640616779032E-2</c:v>
                </c:pt>
                <c:pt idx="153">
                  <c:v>1.8555738155292909E-2</c:v>
                </c:pt>
                <c:pt idx="154">
                  <c:v>1.8569075981936984E-2</c:v>
                </c:pt>
                <c:pt idx="155">
                  <c:v>1.8696357581318865E-2</c:v>
                </c:pt>
                <c:pt idx="156">
                  <c:v>1.8742642205213961E-2</c:v>
                </c:pt>
                <c:pt idx="157">
                  <c:v>1.8775582888839713E-2</c:v>
                </c:pt>
                <c:pt idx="158">
                  <c:v>1.8917660718137431E-2</c:v>
                </c:pt>
                <c:pt idx="159">
                  <c:v>1.8941318864743772E-2</c:v>
                </c:pt>
                <c:pt idx="160">
                  <c:v>1.9022322418164123E-2</c:v>
                </c:pt>
                <c:pt idx="161">
                  <c:v>1.9255662871735656E-2</c:v>
                </c:pt>
                <c:pt idx="162">
                  <c:v>1.9415125841822551E-2</c:v>
                </c:pt>
                <c:pt idx="163">
                  <c:v>1.9483854568712117E-2</c:v>
                </c:pt>
                <c:pt idx="164">
                  <c:v>1.9533569970086682E-2</c:v>
                </c:pt>
                <c:pt idx="165">
                  <c:v>1.9537788700247864E-2</c:v>
                </c:pt>
                <c:pt idx="166">
                  <c:v>1.9615874342378367E-2</c:v>
                </c:pt>
                <c:pt idx="167">
                  <c:v>1.9747361182685781E-2</c:v>
                </c:pt>
                <c:pt idx="168">
                  <c:v>1.9808738671352268E-2</c:v>
                </c:pt>
                <c:pt idx="169">
                  <c:v>1.98642528496705E-2</c:v>
                </c:pt>
                <c:pt idx="170">
                  <c:v>1.9938444271613127E-2</c:v>
                </c:pt>
                <c:pt idx="171">
                  <c:v>1.9999174404466191E-2</c:v>
                </c:pt>
                <c:pt idx="172">
                  <c:v>2.0013540620468631E-2</c:v>
                </c:pt>
                <c:pt idx="173">
                  <c:v>2.0073206289647018E-2</c:v>
                </c:pt>
                <c:pt idx="174">
                  <c:v>2.0197711840732799E-2</c:v>
                </c:pt>
                <c:pt idx="175">
                  <c:v>2.0298799298941302E-2</c:v>
                </c:pt>
                <c:pt idx="176">
                  <c:v>2.0355830805816065E-2</c:v>
                </c:pt>
                <c:pt idx="177">
                  <c:v>2.0375642019945579E-2</c:v>
                </c:pt>
                <c:pt idx="178">
                  <c:v>2.0396995194513039E-2</c:v>
                </c:pt>
                <c:pt idx="179">
                  <c:v>2.0437397083716086E-2</c:v>
                </c:pt>
                <c:pt idx="180">
                  <c:v>2.0547061792533284E-2</c:v>
                </c:pt>
                <c:pt idx="181">
                  <c:v>2.0547869477305393E-2</c:v>
                </c:pt>
                <c:pt idx="182">
                  <c:v>2.0566660558783558E-2</c:v>
                </c:pt>
                <c:pt idx="183">
                  <c:v>2.0583055647097923E-2</c:v>
                </c:pt>
                <c:pt idx="184">
                  <c:v>2.0685601284112759E-2</c:v>
                </c:pt>
                <c:pt idx="185">
                  <c:v>2.0711337190154916E-2</c:v>
                </c:pt>
                <c:pt idx="186">
                  <c:v>2.0717739369847978E-2</c:v>
                </c:pt>
                <c:pt idx="187">
                  <c:v>2.0727925518146069E-2</c:v>
                </c:pt>
                <c:pt idx="188">
                  <c:v>2.0814721479056317E-2</c:v>
                </c:pt>
                <c:pt idx="189">
                  <c:v>2.084917597760582E-2</c:v>
                </c:pt>
                <c:pt idx="190">
                  <c:v>2.1016398117643588E-2</c:v>
                </c:pt>
                <c:pt idx="191">
                  <c:v>2.1041801059206923E-2</c:v>
                </c:pt>
                <c:pt idx="192">
                  <c:v>2.1047831239886516E-2</c:v>
                </c:pt>
                <c:pt idx="193">
                  <c:v>2.1052558376784668E-2</c:v>
                </c:pt>
                <c:pt idx="194">
                  <c:v>2.106716840784419E-2</c:v>
                </c:pt>
                <c:pt idx="195">
                  <c:v>2.1127615281847371E-2</c:v>
                </c:pt>
                <c:pt idx="196">
                  <c:v>2.117356973624001E-2</c:v>
                </c:pt>
                <c:pt idx="197">
                  <c:v>2.12708625482581E-2</c:v>
                </c:pt>
                <c:pt idx="198">
                  <c:v>2.1355742111753461E-2</c:v>
                </c:pt>
                <c:pt idx="199">
                  <c:v>2.1373391373857794E-2</c:v>
                </c:pt>
                <c:pt idx="200">
                  <c:v>2.1386363270458356E-2</c:v>
                </c:pt>
                <c:pt idx="201">
                  <c:v>2.1432410877398847E-2</c:v>
                </c:pt>
                <c:pt idx="202">
                  <c:v>2.1477966340243244E-2</c:v>
                </c:pt>
                <c:pt idx="203">
                  <c:v>2.1505016579753133E-2</c:v>
                </c:pt>
                <c:pt idx="204">
                  <c:v>2.1505537829147221E-2</c:v>
                </c:pt>
                <c:pt idx="205">
                  <c:v>2.1528644763859423E-2</c:v>
                </c:pt>
                <c:pt idx="206">
                  <c:v>2.1602373010302659E-2</c:v>
                </c:pt>
                <c:pt idx="207">
                  <c:v>2.1615580552666165E-2</c:v>
                </c:pt>
                <c:pt idx="208">
                  <c:v>2.1687466156214724E-2</c:v>
                </c:pt>
                <c:pt idx="209">
                  <c:v>2.1696534182401285E-2</c:v>
                </c:pt>
                <c:pt idx="210">
                  <c:v>2.1767721852166015E-2</c:v>
                </c:pt>
                <c:pt idx="211">
                  <c:v>2.1792180837894193E-2</c:v>
                </c:pt>
                <c:pt idx="212">
                  <c:v>2.1860970000233456E-2</c:v>
                </c:pt>
                <c:pt idx="213">
                  <c:v>2.1900869005708219E-2</c:v>
                </c:pt>
                <c:pt idx="214">
                  <c:v>2.2055455787092986E-2</c:v>
                </c:pt>
                <c:pt idx="215">
                  <c:v>2.2067123229908701E-2</c:v>
                </c:pt>
                <c:pt idx="216">
                  <c:v>2.2154123177080032E-2</c:v>
                </c:pt>
                <c:pt idx="217">
                  <c:v>2.2225158160935562E-2</c:v>
                </c:pt>
                <c:pt idx="218">
                  <c:v>2.2261336757965659E-2</c:v>
                </c:pt>
                <c:pt idx="219">
                  <c:v>2.2275514881775097E-2</c:v>
                </c:pt>
                <c:pt idx="220">
                  <c:v>2.2277628887886366E-2</c:v>
                </c:pt>
                <c:pt idx="221">
                  <c:v>2.2404183715970773E-2</c:v>
                </c:pt>
                <c:pt idx="222">
                  <c:v>2.2457629123488802E-2</c:v>
                </c:pt>
                <c:pt idx="223">
                  <c:v>2.2484749863743537E-2</c:v>
                </c:pt>
                <c:pt idx="224">
                  <c:v>2.2572252330174899E-2</c:v>
                </c:pt>
                <c:pt idx="225">
                  <c:v>2.2597972364540891E-2</c:v>
                </c:pt>
                <c:pt idx="226">
                  <c:v>2.2611298567577456E-2</c:v>
                </c:pt>
                <c:pt idx="227">
                  <c:v>2.2702837753678495E-2</c:v>
                </c:pt>
                <c:pt idx="228">
                  <c:v>2.2784030527485524E-2</c:v>
                </c:pt>
                <c:pt idx="229">
                  <c:v>2.2811547366149335E-2</c:v>
                </c:pt>
                <c:pt idx="230">
                  <c:v>2.2829004726140262E-2</c:v>
                </c:pt>
                <c:pt idx="231">
                  <c:v>2.2846647204916151E-2</c:v>
                </c:pt>
                <c:pt idx="232">
                  <c:v>2.2896025516457981E-2</c:v>
                </c:pt>
                <c:pt idx="233">
                  <c:v>2.2959295775382429E-2</c:v>
                </c:pt>
                <c:pt idx="234">
                  <c:v>2.2983898810727068E-2</c:v>
                </c:pt>
                <c:pt idx="235">
                  <c:v>2.3018529181749122E-2</c:v>
                </c:pt>
                <c:pt idx="236">
                  <c:v>2.3019642709574899E-2</c:v>
                </c:pt>
                <c:pt idx="237">
                  <c:v>2.30820617964962E-2</c:v>
                </c:pt>
                <c:pt idx="238">
                  <c:v>2.313824720047054E-2</c:v>
                </c:pt>
                <c:pt idx="239">
                  <c:v>2.3142286597381261E-2</c:v>
                </c:pt>
                <c:pt idx="240">
                  <c:v>2.3197988459259397E-2</c:v>
                </c:pt>
                <c:pt idx="241">
                  <c:v>2.3334833430665392E-2</c:v>
                </c:pt>
                <c:pt idx="242">
                  <c:v>2.3344242319476013E-2</c:v>
                </c:pt>
                <c:pt idx="243">
                  <c:v>2.3356864789718663E-2</c:v>
                </c:pt>
                <c:pt idx="244">
                  <c:v>2.3455547687999068E-2</c:v>
                </c:pt>
                <c:pt idx="245">
                  <c:v>2.3541907350509865E-2</c:v>
                </c:pt>
                <c:pt idx="246">
                  <c:v>2.3576851795631591E-2</c:v>
                </c:pt>
                <c:pt idx="247">
                  <c:v>2.3610552859304412E-2</c:v>
                </c:pt>
                <c:pt idx="248">
                  <c:v>2.3612841539899315E-2</c:v>
                </c:pt>
                <c:pt idx="249">
                  <c:v>2.3661220032219415E-2</c:v>
                </c:pt>
                <c:pt idx="250">
                  <c:v>2.373299839983949E-2</c:v>
                </c:pt>
                <c:pt idx="251">
                  <c:v>2.3746585452303244E-2</c:v>
                </c:pt>
                <c:pt idx="252">
                  <c:v>2.37937054761698E-2</c:v>
                </c:pt>
                <c:pt idx="253">
                  <c:v>2.3830708556278814E-2</c:v>
                </c:pt>
                <c:pt idx="254">
                  <c:v>2.3833732021240533E-2</c:v>
                </c:pt>
                <c:pt idx="255">
                  <c:v>2.3837382637077451E-2</c:v>
                </c:pt>
                <c:pt idx="256">
                  <c:v>2.3908580725722276E-2</c:v>
                </c:pt>
                <c:pt idx="257">
                  <c:v>2.3925188182356186E-2</c:v>
                </c:pt>
                <c:pt idx="258">
                  <c:v>2.3978591541063229E-2</c:v>
                </c:pt>
                <c:pt idx="259">
                  <c:v>2.4017490821734228E-2</c:v>
                </c:pt>
                <c:pt idx="260">
                  <c:v>2.4085397059836911E-2</c:v>
                </c:pt>
                <c:pt idx="261">
                  <c:v>2.4183354266514929E-2</c:v>
                </c:pt>
                <c:pt idx="262">
                  <c:v>2.4317542936174875E-2</c:v>
                </c:pt>
                <c:pt idx="263">
                  <c:v>2.4323462263755907E-2</c:v>
                </c:pt>
                <c:pt idx="264">
                  <c:v>2.4348758845335355E-2</c:v>
                </c:pt>
                <c:pt idx="265">
                  <c:v>2.4375076355717347E-2</c:v>
                </c:pt>
                <c:pt idx="266">
                  <c:v>2.4380494173405841E-2</c:v>
                </c:pt>
                <c:pt idx="267">
                  <c:v>2.4406173944332539E-2</c:v>
                </c:pt>
                <c:pt idx="268">
                  <c:v>2.4454811897587928E-2</c:v>
                </c:pt>
                <c:pt idx="269">
                  <c:v>2.4523027110338082E-2</c:v>
                </c:pt>
                <c:pt idx="270">
                  <c:v>2.4633419816519883E-2</c:v>
                </c:pt>
                <c:pt idx="271">
                  <c:v>2.4641225732275195E-2</c:v>
                </c:pt>
                <c:pt idx="272">
                  <c:v>2.4646302492198693E-2</c:v>
                </c:pt>
                <c:pt idx="273">
                  <c:v>2.4825849746010566E-2</c:v>
                </c:pt>
                <c:pt idx="274">
                  <c:v>2.4974423320218979E-2</c:v>
                </c:pt>
                <c:pt idx="275">
                  <c:v>2.4993436727177867E-2</c:v>
                </c:pt>
                <c:pt idx="276">
                  <c:v>2.4996906855462256E-2</c:v>
                </c:pt>
                <c:pt idx="277">
                  <c:v>2.5006954640639938E-2</c:v>
                </c:pt>
                <c:pt idx="278">
                  <c:v>2.5016216283860877E-2</c:v>
                </c:pt>
                <c:pt idx="279">
                  <c:v>2.502593600995056E-2</c:v>
                </c:pt>
                <c:pt idx="280">
                  <c:v>2.504147242541184E-2</c:v>
                </c:pt>
                <c:pt idx="281">
                  <c:v>2.5064898930110255E-2</c:v>
                </c:pt>
                <c:pt idx="282">
                  <c:v>2.508837119338549E-2</c:v>
                </c:pt>
                <c:pt idx="283">
                  <c:v>2.5115490631560541E-2</c:v>
                </c:pt>
                <c:pt idx="284">
                  <c:v>2.5271428167036623E-2</c:v>
                </c:pt>
                <c:pt idx="285">
                  <c:v>2.5306502634252187E-2</c:v>
                </c:pt>
                <c:pt idx="286">
                  <c:v>2.5308304449924376E-2</c:v>
                </c:pt>
                <c:pt idx="287">
                  <c:v>2.5319464502122396E-2</c:v>
                </c:pt>
                <c:pt idx="288">
                  <c:v>2.5336927520872778E-2</c:v>
                </c:pt>
                <c:pt idx="289">
                  <c:v>2.5338119137588534E-2</c:v>
                </c:pt>
                <c:pt idx="290">
                  <c:v>2.5403367379982979E-2</c:v>
                </c:pt>
                <c:pt idx="291">
                  <c:v>2.5451273531745505E-2</c:v>
                </c:pt>
                <c:pt idx="292">
                  <c:v>2.5457119955422193E-2</c:v>
                </c:pt>
                <c:pt idx="293">
                  <c:v>2.5520612432196475E-2</c:v>
                </c:pt>
                <c:pt idx="294">
                  <c:v>2.5520954397747184E-2</c:v>
                </c:pt>
                <c:pt idx="295">
                  <c:v>2.5598796429977432E-2</c:v>
                </c:pt>
                <c:pt idx="296">
                  <c:v>2.5622675960103355E-2</c:v>
                </c:pt>
                <c:pt idx="297">
                  <c:v>2.5715433001469817E-2</c:v>
                </c:pt>
                <c:pt idx="298">
                  <c:v>2.5867147733030775E-2</c:v>
                </c:pt>
                <c:pt idx="299">
                  <c:v>2.5906975179884238E-2</c:v>
                </c:pt>
                <c:pt idx="300">
                  <c:v>2.5925917061923508E-2</c:v>
                </c:pt>
                <c:pt idx="301">
                  <c:v>2.5932786356361263E-2</c:v>
                </c:pt>
                <c:pt idx="302">
                  <c:v>2.5964062549744277E-2</c:v>
                </c:pt>
                <c:pt idx="303">
                  <c:v>2.5985535556867841E-2</c:v>
                </c:pt>
                <c:pt idx="304">
                  <c:v>2.60095753637186E-2</c:v>
                </c:pt>
                <c:pt idx="305">
                  <c:v>2.6069569167551664E-2</c:v>
                </c:pt>
                <c:pt idx="306">
                  <c:v>2.6078674194955537E-2</c:v>
                </c:pt>
                <c:pt idx="307">
                  <c:v>2.6176932120378929E-2</c:v>
                </c:pt>
                <c:pt idx="308">
                  <c:v>2.622373334229117E-2</c:v>
                </c:pt>
                <c:pt idx="309">
                  <c:v>2.6282901489787191E-2</c:v>
                </c:pt>
                <c:pt idx="310">
                  <c:v>2.6287274470106901E-2</c:v>
                </c:pt>
                <c:pt idx="311">
                  <c:v>2.6297686444738105E-2</c:v>
                </c:pt>
                <c:pt idx="312">
                  <c:v>2.6350748583597806E-2</c:v>
                </c:pt>
                <c:pt idx="313">
                  <c:v>2.6385123776207359E-2</c:v>
                </c:pt>
                <c:pt idx="314">
                  <c:v>2.6427375605300896E-2</c:v>
                </c:pt>
                <c:pt idx="315">
                  <c:v>2.6443097809061712E-2</c:v>
                </c:pt>
                <c:pt idx="316">
                  <c:v>2.6518182211405669E-2</c:v>
                </c:pt>
                <c:pt idx="317">
                  <c:v>2.6543379306370483E-2</c:v>
                </c:pt>
                <c:pt idx="318">
                  <c:v>2.6634515918681514E-2</c:v>
                </c:pt>
                <c:pt idx="319">
                  <c:v>2.6765685765614434E-2</c:v>
                </c:pt>
                <c:pt idx="320">
                  <c:v>2.6766412765877587E-2</c:v>
                </c:pt>
                <c:pt idx="321">
                  <c:v>2.6872476120292157E-2</c:v>
                </c:pt>
                <c:pt idx="322">
                  <c:v>2.6907168961300673E-2</c:v>
                </c:pt>
                <c:pt idx="323">
                  <c:v>2.6943389146195519E-2</c:v>
                </c:pt>
                <c:pt idx="324">
                  <c:v>2.7021924622652176E-2</c:v>
                </c:pt>
                <c:pt idx="325">
                  <c:v>2.7031298910301652E-2</c:v>
                </c:pt>
                <c:pt idx="326">
                  <c:v>2.7156502192841631E-2</c:v>
                </c:pt>
                <c:pt idx="327">
                  <c:v>2.7178447933486356E-2</c:v>
                </c:pt>
                <c:pt idx="328">
                  <c:v>2.7250133050371765E-2</c:v>
                </c:pt>
                <c:pt idx="329">
                  <c:v>2.7270603933661576E-2</c:v>
                </c:pt>
                <c:pt idx="330">
                  <c:v>2.7311580213998224E-2</c:v>
                </c:pt>
                <c:pt idx="331">
                  <c:v>2.7311628839008142E-2</c:v>
                </c:pt>
                <c:pt idx="332">
                  <c:v>2.7368489910775604E-2</c:v>
                </c:pt>
                <c:pt idx="333">
                  <c:v>2.745700954654268E-2</c:v>
                </c:pt>
                <c:pt idx="334">
                  <c:v>2.7500194010225666E-2</c:v>
                </c:pt>
                <c:pt idx="335">
                  <c:v>2.7739695860708787E-2</c:v>
                </c:pt>
                <c:pt idx="336">
                  <c:v>2.7745913736512483E-2</c:v>
                </c:pt>
                <c:pt idx="337">
                  <c:v>2.7760986580182667E-2</c:v>
                </c:pt>
                <c:pt idx="338">
                  <c:v>2.7766181884879965E-2</c:v>
                </c:pt>
                <c:pt idx="339">
                  <c:v>2.7797156383760208E-2</c:v>
                </c:pt>
                <c:pt idx="340">
                  <c:v>2.7824372654790468E-2</c:v>
                </c:pt>
                <c:pt idx="341">
                  <c:v>2.7857532915957158E-2</c:v>
                </c:pt>
                <c:pt idx="342">
                  <c:v>2.788470551952215E-2</c:v>
                </c:pt>
                <c:pt idx="343">
                  <c:v>2.7890623924813524E-2</c:v>
                </c:pt>
                <c:pt idx="344">
                  <c:v>2.7907576563284568E-2</c:v>
                </c:pt>
                <c:pt idx="345">
                  <c:v>2.7908708501343929E-2</c:v>
                </c:pt>
                <c:pt idx="346">
                  <c:v>2.7912975516900307E-2</c:v>
                </c:pt>
                <c:pt idx="347">
                  <c:v>2.7922936638134659E-2</c:v>
                </c:pt>
                <c:pt idx="348">
                  <c:v>2.8051672795473263E-2</c:v>
                </c:pt>
                <c:pt idx="349">
                  <c:v>2.8096720294072276E-2</c:v>
                </c:pt>
                <c:pt idx="350">
                  <c:v>2.8110023910526773E-2</c:v>
                </c:pt>
                <c:pt idx="351">
                  <c:v>2.8164161826717431E-2</c:v>
                </c:pt>
                <c:pt idx="352">
                  <c:v>2.8178625444406784E-2</c:v>
                </c:pt>
                <c:pt idx="353">
                  <c:v>2.8206342490123805E-2</c:v>
                </c:pt>
                <c:pt idx="354">
                  <c:v>2.8218663638122768E-2</c:v>
                </c:pt>
                <c:pt idx="355">
                  <c:v>2.8228752672520958E-2</c:v>
                </c:pt>
                <c:pt idx="356">
                  <c:v>2.8253161467317236E-2</c:v>
                </c:pt>
                <c:pt idx="357">
                  <c:v>2.8263358658455764E-2</c:v>
                </c:pt>
                <c:pt idx="358">
                  <c:v>2.827817818009231E-2</c:v>
                </c:pt>
                <c:pt idx="359">
                  <c:v>2.8453598469376472E-2</c:v>
                </c:pt>
                <c:pt idx="360">
                  <c:v>2.8465376900533992E-2</c:v>
                </c:pt>
                <c:pt idx="361">
                  <c:v>2.8546065352032808E-2</c:v>
                </c:pt>
                <c:pt idx="362">
                  <c:v>2.8558672841444491E-2</c:v>
                </c:pt>
                <c:pt idx="363">
                  <c:v>2.8574775697770369E-2</c:v>
                </c:pt>
                <c:pt idx="364">
                  <c:v>2.8575527770446262E-2</c:v>
                </c:pt>
                <c:pt idx="365">
                  <c:v>2.8617064204295047E-2</c:v>
                </c:pt>
                <c:pt idx="366">
                  <c:v>2.8620051677347193E-2</c:v>
                </c:pt>
                <c:pt idx="367">
                  <c:v>2.8653946023461763E-2</c:v>
                </c:pt>
                <c:pt idx="368">
                  <c:v>2.8675048346538556E-2</c:v>
                </c:pt>
                <c:pt idx="369">
                  <c:v>2.8763770038070714E-2</c:v>
                </c:pt>
                <c:pt idx="370">
                  <c:v>2.8773769398581586E-2</c:v>
                </c:pt>
                <c:pt idx="371">
                  <c:v>2.8786996092995357E-2</c:v>
                </c:pt>
                <c:pt idx="372">
                  <c:v>2.882750812890748E-2</c:v>
                </c:pt>
                <c:pt idx="373">
                  <c:v>2.8844776100579169E-2</c:v>
                </c:pt>
                <c:pt idx="374">
                  <c:v>2.8926397936235606E-2</c:v>
                </c:pt>
                <c:pt idx="375">
                  <c:v>2.8951565911319768E-2</c:v>
                </c:pt>
                <c:pt idx="376">
                  <c:v>2.8968996896032335E-2</c:v>
                </c:pt>
                <c:pt idx="377">
                  <c:v>2.9001865818529152E-2</c:v>
                </c:pt>
                <c:pt idx="378">
                  <c:v>2.90217782506688E-2</c:v>
                </c:pt>
                <c:pt idx="379">
                  <c:v>2.9037110808486623E-2</c:v>
                </c:pt>
                <c:pt idx="380">
                  <c:v>2.9055801570843413E-2</c:v>
                </c:pt>
                <c:pt idx="381">
                  <c:v>2.9109438657642088E-2</c:v>
                </c:pt>
                <c:pt idx="382">
                  <c:v>2.9150002146393357E-2</c:v>
                </c:pt>
                <c:pt idx="383">
                  <c:v>2.9228061010435822E-2</c:v>
                </c:pt>
                <c:pt idx="384">
                  <c:v>2.9285397698918001E-2</c:v>
                </c:pt>
                <c:pt idx="385">
                  <c:v>2.9298970001928045E-2</c:v>
                </c:pt>
                <c:pt idx="386">
                  <c:v>2.9315710898579667E-2</c:v>
                </c:pt>
                <c:pt idx="387">
                  <c:v>2.9353705873691942E-2</c:v>
                </c:pt>
                <c:pt idx="388">
                  <c:v>2.9361151537275892E-2</c:v>
                </c:pt>
                <c:pt idx="389">
                  <c:v>2.9375805543290154E-2</c:v>
                </c:pt>
                <c:pt idx="390">
                  <c:v>2.9401667245212086E-2</c:v>
                </c:pt>
                <c:pt idx="391">
                  <c:v>2.9406751529462545E-2</c:v>
                </c:pt>
                <c:pt idx="392">
                  <c:v>2.9415022193919955E-2</c:v>
                </c:pt>
                <c:pt idx="393">
                  <c:v>2.9456861711211195E-2</c:v>
                </c:pt>
                <c:pt idx="394">
                  <c:v>2.957320110314185E-2</c:v>
                </c:pt>
                <c:pt idx="395">
                  <c:v>2.9592908228273949E-2</c:v>
                </c:pt>
                <c:pt idx="396">
                  <c:v>2.9597844545383497E-2</c:v>
                </c:pt>
                <c:pt idx="397">
                  <c:v>2.9627113338797296E-2</c:v>
                </c:pt>
                <c:pt idx="398">
                  <c:v>2.9716280131483471E-2</c:v>
                </c:pt>
                <c:pt idx="399">
                  <c:v>2.9727869492475224E-2</c:v>
                </c:pt>
                <c:pt idx="400">
                  <c:v>2.9761005079979887E-2</c:v>
                </c:pt>
                <c:pt idx="401">
                  <c:v>2.9765286199342926E-2</c:v>
                </c:pt>
                <c:pt idx="402">
                  <c:v>2.981793514177512E-2</c:v>
                </c:pt>
                <c:pt idx="403">
                  <c:v>2.9936083215554375E-2</c:v>
                </c:pt>
                <c:pt idx="404">
                  <c:v>2.9967337325898697E-2</c:v>
                </c:pt>
                <c:pt idx="405">
                  <c:v>2.9970466551761901E-2</c:v>
                </c:pt>
                <c:pt idx="406">
                  <c:v>3.0082062197404492E-2</c:v>
                </c:pt>
                <c:pt idx="407">
                  <c:v>3.0131333776778201E-2</c:v>
                </c:pt>
                <c:pt idx="408">
                  <c:v>3.0142055063905656E-2</c:v>
                </c:pt>
                <c:pt idx="409">
                  <c:v>3.015988290232776E-2</c:v>
                </c:pt>
                <c:pt idx="410">
                  <c:v>3.0171585590775457E-2</c:v>
                </c:pt>
                <c:pt idx="411">
                  <c:v>3.0180134135319159E-2</c:v>
                </c:pt>
                <c:pt idx="412">
                  <c:v>3.0183120025015154E-2</c:v>
                </c:pt>
                <c:pt idx="413">
                  <c:v>3.0197247387033131E-2</c:v>
                </c:pt>
                <c:pt idx="414">
                  <c:v>3.0263416808525088E-2</c:v>
                </c:pt>
                <c:pt idx="415">
                  <c:v>3.0295764208418827E-2</c:v>
                </c:pt>
                <c:pt idx="416">
                  <c:v>3.0330065925792449E-2</c:v>
                </c:pt>
                <c:pt idx="417">
                  <c:v>3.0338561060982604E-2</c:v>
                </c:pt>
                <c:pt idx="418">
                  <c:v>3.0343087184990611E-2</c:v>
                </c:pt>
                <c:pt idx="419">
                  <c:v>3.035191205870473E-2</c:v>
                </c:pt>
                <c:pt idx="420">
                  <c:v>3.0354190999956742E-2</c:v>
                </c:pt>
                <c:pt idx="421">
                  <c:v>3.0389576265698146E-2</c:v>
                </c:pt>
                <c:pt idx="422">
                  <c:v>3.0478605715908772E-2</c:v>
                </c:pt>
                <c:pt idx="423">
                  <c:v>3.0496440932055797E-2</c:v>
                </c:pt>
                <c:pt idx="424">
                  <c:v>3.0529705723136295E-2</c:v>
                </c:pt>
                <c:pt idx="425">
                  <c:v>3.0589224648508436E-2</c:v>
                </c:pt>
                <c:pt idx="426">
                  <c:v>3.0598736563555239E-2</c:v>
                </c:pt>
                <c:pt idx="427">
                  <c:v>3.060826219488718E-2</c:v>
                </c:pt>
                <c:pt idx="428">
                  <c:v>3.0616712160296024E-2</c:v>
                </c:pt>
                <c:pt idx="429">
                  <c:v>3.0627104694247693E-2</c:v>
                </c:pt>
                <c:pt idx="430">
                  <c:v>3.0649335986977111E-2</c:v>
                </c:pt>
                <c:pt idx="431">
                  <c:v>3.0662631871870585E-2</c:v>
                </c:pt>
                <c:pt idx="432">
                  <c:v>3.0734285792133307E-2</c:v>
                </c:pt>
                <c:pt idx="433">
                  <c:v>3.0761586409816563E-2</c:v>
                </c:pt>
                <c:pt idx="434">
                  <c:v>3.0789749217344221E-2</c:v>
                </c:pt>
                <c:pt idx="435">
                  <c:v>3.083440803387244E-2</c:v>
                </c:pt>
                <c:pt idx="436">
                  <c:v>3.0855862904982767E-2</c:v>
                </c:pt>
                <c:pt idx="437">
                  <c:v>3.0906254364420689E-2</c:v>
                </c:pt>
                <c:pt idx="438">
                  <c:v>3.0916086327893992E-2</c:v>
                </c:pt>
                <c:pt idx="439">
                  <c:v>3.0951325449489912E-2</c:v>
                </c:pt>
                <c:pt idx="440">
                  <c:v>3.0962405987506724E-2</c:v>
                </c:pt>
                <c:pt idx="441">
                  <c:v>3.0966683295310788E-2</c:v>
                </c:pt>
                <c:pt idx="442">
                  <c:v>3.0973220802429108E-2</c:v>
                </c:pt>
                <c:pt idx="443">
                  <c:v>3.0981690682036683E-2</c:v>
                </c:pt>
                <c:pt idx="444">
                  <c:v>3.1016309300845538E-2</c:v>
                </c:pt>
                <c:pt idx="445">
                  <c:v>3.1021413701818264E-2</c:v>
                </c:pt>
                <c:pt idx="446">
                  <c:v>3.1039996114099605E-2</c:v>
                </c:pt>
                <c:pt idx="447">
                  <c:v>3.1044003545464004E-2</c:v>
                </c:pt>
                <c:pt idx="448">
                  <c:v>3.1050979072020573E-2</c:v>
                </c:pt>
                <c:pt idx="449">
                  <c:v>3.1075856653623189E-2</c:v>
                </c:pt>
                <c:pt idx="450">
                  <c:v>3.1092385068395068E-2</c:v>
                </c:pt>
                <c:pt idx="451">
                  <c:v>3.1134794284698886E-2</c:v>
                </c:pt>
                <c:pt idx="452">
                  <c:v>3.1241190148692186E-2</c:v>
                </c:pt>
                <c:pt idx="453">
                  <c:v>3.1274857488563866E-2</c:v>
                </c:pt>
                <c:pt idx="454">
                  <c:v>3.1283464082660237E-2</c:v>
                </c:pt>
                <c:pt idx="455">
                  <c:v>3.129902529278189E-2</c:v>
                </c:pt>
                <c:pt idx="456">
                  <c:v>3.1469904308351893E-2</c:v>
                </c:pt>
                <c:pt idx="457">
                  <c:v>3.1525612022806938E-2</c:v>
                </c:pt>
                <c:pt idx="458">
                  <c:v>3.1547028133640992E-2</c:v>
                </c:pt>
                <c:pt idx="459">
                  <c:v>3.1562365168864612E-2</c:v>
                </c:pt>
                <c:pt idx="460">
                  <c:v>3.156553079294587E-2</c:v>
                </c:pt>
                <c:pt idx="461">
                  <c:v>3.1576137868558105E-2</c:v>
                </c:pt>
                <c:pt idx="462">
                  <c:v>3.1609016112298813E-2</c:v>
                </c:pt>
                <c:pt idx="463">
                  <c:v>3.1635518153754018E-2</c:v>
                </c:pt>
                <c:pt idx="464">
                  <c:v>3.1721065391696571E-2</c:v>
                </c:pt>
                <c:pt idx="465">
                  <c:v>3.1737405955048974E-2</c:v>
                </c:pt>
                <c:pt idx="466">
                  <c:v>3.1744847982825557E-2</c:v>
                </c:pt>
                <c:pt idx="467">
                  <c:v>3.1771090887892803E-2</c:v>
                </c:pt>
                <c:pt idx="468">
                  <c:v>3.1796646482642334E-2</c:v>
                </c:pt>
                <c:pt idx="469">
                  <c:v>3.1804304292756207E-2</c:v>
                </c:pt>
                <c:pt idx="470">
                  <c:v>3.1809700445671982E-2</c:v>
                </c:pt>
                <c:pt idx="471">
                  <c:v>3.1861309541449549E-2</c:v>
                </c:pt>
                <c:pt idx="472">
                  <c:v>3.1883396679749584E-2</c:v>
                </c:pt>
                <c:pt idx="473">
                  <c:v>3.1883494020115831E-2</c:v>
                </c:pt>
                <c:pt idx="474">
                  <c:v>3.1947804878549528E-2</c:v>
                </c:pt>
                <c:pt idx="475">
                  <c:v>3.1952347950880998E-2</c:v>
                </c:pt>
                <c:pt idx="476">
                  <c:v>3.2000474102509301E-2</c:v>
                </c:pt>
                <c:pt idx="477">
                  <c:v>3.201322574427988E-2</c:v>
                </c:pt>
                <c:pt idx="478">
                  <c:v>3.2061347139468434E-2</c:v>
                </c:pt>
                <c:pt idx="479">
                  <c:v>3.2073252643890666E-2</c:v>
                </c:pt>
                <c:pt idx="480">
                  <c:v>3.2084113746665609E-2</c:v>
                </c:pt>
                <c:pt idx="481">
                  <c:v>3.2142666817007129E-2</c:v>
                </c:pt>
                <c:pt idx="482">
                  <c:v>3.2148652573255415E-2</c:v>
                </c:pt>
                <c:pt idx="483">
                  <c:v>3.2155506184986492E-2</c:v>
                </c:pt>
                <c:pt idx="484">
                  <c:v>3.2175924156455191E-2</c:v>
                </c:pt>
                <c:pt idx="485">
                  <c:v>3.2196775469044862E-2</c:v>
                </c:pt>
                <c:pt idx="486">
                  <c:v>3.220872980922411E-2</c:v>
                </c:pt>
                <c:pt idx="487">
                  <c:v>3.2210252242960813E-2</c:v>
                </c:pt>
                <c:pt idx="488">
                  <c:v>3.2221944538274767E-2</c:v>
                </c:pt>
                <c:pt idx="489">
                  <c:v>3.2268918303632044E-2</c:v>
                </c:pt>
                <c:pt idx="490">
                  <c:v>3.2323393945780064E-2</c:v>
                </c:pt>
                <c:pt idx="491">
                  <c:v>3.2337213004820765E-2</c:v>
                </c:pt>
                <c:pt idx="492">
                  <c:v>3.2366740777175697E-2</c:v>
                </c:pt>
                <c:pt idx="493">
                  <c:v>3.2387325551394876E-2</c:v>
                </c:pt>
                <c:pt idx="494">
                  <c:v>3.2403389473226997E-2</c:v>
                </c:pt>
                <c:pt idx="495">
                  <c:v>3.2438680666730904E-2</c:v>
                </c:pt>
                <c:pt idx="496">
                  <c:v>3.2448268882144048E-2</c:v>
                </c:pt>
                <c:pt idx="497">
                  <c:v>3.2540499165749977E-2</c:v>
                </c:pt>
                <c:pt idx="498">
                  <c:v>3.2541856652866206E-2</c:v>
                </c:pt>
                <c:pt idx="499">
                  <c:v>3.2545645522777271E-2</c:v>
                </c:pt>
                <c:pt idx="500">
                  <c:v>3.2576965885265104E-2</c:v>
                </c:pt>
                <c:pt idx="501">
                  <c:v>3.259405023013795E-2</c:v>
                </c:pt>
                <c:pt idx="502">
                  <c:v>3.261649898169753E-2</c:v>
                </c:pt>
                <c:pt idx="503">
                  <c:v>3.2619718591932113E-2</c:v>
                </c:pt>
                <c:pt idx="504">
                  <c:v>3.2630222606109004E-2</c:v>
                </c:pt>
                <c:pt idx="505">
                  <c:v>3.2656738832874434E-2</c:v>
                </c:pt>
                <c:pt idx="506">
                  <c:v>3.2678662797017727E-2</c:v>
                </c:pt>
                <c:pt idx="507">
                  <c:v>3.2727359649068199E-2</c:v>
                </c:pt>
                <c:pt idx="508">
                  <c:v>3.2738786533078969E-2</c:v>
                </c:pt>
                <c:pt idx="509">
                  <c:v>3.2796626816342357E-2</c:v>
                </c:pt>
                <c:pt idx="510">
                  <c:v>3.2799460048142944E-2</c:v>
                </c:pt>
                <c:pt idx="511">
                  <c:v>3.2823228146331915E-2</c:v>
                </c:pt>
                <c:pt idx="512">
                  <c:v>3.2836308416803135E-2</c:v>
                </c:pt>
                <c:pt idx="513">
                  <c:v>3.2844936735251781E-2</c:v>
                </c:pt>
                <c:pt idx="514">
                  <c:v>3.2971506630683829E-2</c:v>
                </c:pt>
                <c:pt idx="515">
                  <c:v>3.2997193242675936E-2</c:v>
                </c:pt>
                <c:pt idx="516">
                  <c:v>3.3020299216030224E-2</c:v>
                </c:pt>
                <c:pt idx="517">
                  <c:v>3.306310349088986E-2</c:v>
                </c:pt>
                <c:pt idx="518">
                  <c:v>3.3114067431262315E-2</c:v>
                </c:pt>
                <c:pt idx="519">
                  <c:v>3.3114351006250382E-2</c:v>
                </c:pt>
                <c:pt idx="520">
                  <c:v>3.311572357553895E-2</c:v>
                </c:pt>
                <c:pt idx="521">
                  <c:v>3.3182657062211914E-2</c:v>
                </c:pt>
                <c:pt idx="522">
                  <c:v>3.3218396025554348E-2</c:v>
                </c:pt>
                <c:pt idx="523">
                  <c:v>3.327125800294737E-2</c:v>
                </c:pt>
                <c:pt idx="524">
                  <c:v>3.3286577879536955E-2</c:v>
                </c:pt>
                <c:pt idx="525">
                  <c:v>3.3344839833552423E-2</c:v>
                </c:pt>
                <c:pt idx="526">
                  <c:v>3.3350954939250624E-2</c:v>
                </c:pt>
                <c:pt idx="527">
                  <c:v>3.3352651516441768E-2</c:v>
                </c:pt>
                <c:pt idx="528">
                  <c:v>3.3353175864165009E-2</c:v>
                </c:pt>
                <c:pt idx="529">
                  <c:v>3.3493151486789552E-2</c:v>
                </c:pt>
                <c:pt idx="530">
                  <c:v>3.3501118497196218E-2</c:v>
                </c:pt>
                <c:pt idx="531">
                  <c:v>3.354621482288131E-2</c:v>
                </c:pt>
                <c:pt idx="532">
                  <c:v>3.3559828893954681E-2</c:v>
                </c:pt>
                <c:pt idx="533">
                  <c:v>3.3571050024973119E-2</c:v>
                </c:pt>
                <c:pt idx="534">
                  <c:v>3.3622870705157938E-2</c:v>
                </c:pt>
                <c:pt idx="535">
                  <c:v>3.3691987756276028E-2</c:v>
                </c:pt>
                <c:pt idx="536">
                  <c:v>3.3723318081360247E-2</c:v>
                </c:pt>
                <c:pt idx="537">
                  <c:v>3.3747832871850007E-2</c:v>
                </c:pt>
                <c:pt idx="538">
                  <c:v>3.3755183858757164E-2</c:v>
                </c:pt>
                <c:pt idx="539">
                  <c:v>3.3927254248735828E-2</c:v>
                </c:pt>
                <c:pt idx="540">
                  <c:v>3.3953388854349745E-2</c:v>
                </c:pt>
                <c:pt idx="541">
                  <c:v>3.3984290584850842E-2</c:v>
                </c:pt>
                <c:pt idx="542">
                  <c:v>3.4009667991141031E-2</c:v>
                </c:pt>
                <c:pt idx="543">
                  <c:v>3.4012251784508632E-2</c:v>
                </c:pt>
                <c:pt idx="544">
                  <c:v>3.4069506496944346E-2</c:v>
                </c:pt>
                <c:pt idx="545">
                  <c:v>3.408666902081587E-2</c:v>
                </c:pt>
                <c:pt idx="546">
                  <c:v>3.409396225634783E-2</c:v>
                </c:pt>
                <c:pt idx="547">
                  <c:v>3.4114101886300742E-2</c:v>
                </c:pt>
                <c:pt idx="548">
                  <c:v>3.4128982336522146E-2</c:v>
                </c:pt>
                <c:pt idx="549">
                  <c:v>3.4167354060128864E-2</c:v>
                </c:pt>
                <c:pt idx="550">
                  <c:v>3.4224685948026294E-2</c:v>
                </c:pt>
                <c:pt idx="551">
                  <c:v>3.4235241732779809E-2</c:v>
                </c:pt>
                <c:pt idx="552">
                  <c:v>3.4303792046518199E-2</c:v>
                </c:pt>
                <c:pt idx="553">
                  <c:v>3.4335960100115727E-2</c:v>
                </c:pt>
                <c:pt idx="554">
                  <c:v>3.4351059915263243E-2</c:v>
                </c:pt>
                <c:pt idx="555">
                  <c:v>3.4370116339213684E-2</c:v>
                </c:pt>
                <c:pt idx="556">
                  <c:v>3.4379250550463328E-2</c:v>
                </c:pt>
                <c:pt idx="557">
                  <c:v>3.4409621631989268E-2</c:v>
                </c:pt>
                <c:pt idx="558">
                  <c:v>3.4443941544219044E-2</c:v>
                </c:pt>
                <c:pt idx="559">
                  <c:v>3.4481691163289509E-2</c:v>
                </c:pt>
                <c:pt idx="560">
                  <c:v>3.4533853910427043E-2</c:v>
                </c:pt>
                <c:pt idx="561">
                  <c:v>3.4550399978224192E-2</c:v>
                </c:pt>
                <c:pt idx="562">
                  <c:v>3.4555795087618781E-2</c:v>
                </c:pt>
                <c:pt idx="563">
                  <c:v>3.4579527348646617E-2</c:v>
                </c:pt>
                <c:pt idx="564">
                  <c:v>3.4692060999661344E-2</c:v>
                </c:pt>
                <c:pt idx="565">
                  <c:v>3.4729335662422603E-2</c:v>
                </c:pt>
                <c:pt idx="566">
                  <c:v>3.4750541043286398E-2</c:v>
                </c:pt>
                <c:pt idx="567">
                  <c:v>3.4752119424251153E-2</c:v>
                </c:pt>
                <c:pt idx="568">
                  <c:v>3.4754647599761941E-2</c:v>
                </c:pt>
                <c:pt idx="569">
                  <c:v>3.4787107885407675E-2</c:v>
                </c:pt>
                <c:pt idx="570">
                  <c:v>3.4796877281768078E-2</c:v>
                </c:pt>
                <c:pt idx="571">
                  <c:v>3.479951260120108E-2</c:v>
                </c:pt>
                <c:pt idx="572">
                  <c:v>3.49278586967098E-2</c:v>
                </c:pt>
                <c:pt idx="573">
                  <c:v>3.4955148893883535E-2</c:v>
                </c:pt>
                <c:pt idx="574">
                  <c:v>3.5026850875165105E-2</c:v>
                </c:pt>
                <c:pt idx="575">
                  <c:v>3.5043082105695643E-2</c:v>
                </c:pt>
                <c:pt idx="576">
                  <c:v>3.5070908206872316E-2</c:v>
                </c:pt>
                <c:pt idx="577">
                  <c:v>3.5157186752782725E-2</c:v>
                </c:pt>
                <c:pt idx="578">
                  <c:v>3.5171711235951975E-2</c:v>
                </c:pt>
                <c:pt idx="579">
                  <c:v>3.5197043056508698E-2</c:v>
                </c:pt>
                <c:pt idx="580">
                  <c:v>3.5197215375764819E-2</c:v>
                </c:pt>
                <c:pt idx="581">
                  <c:v>3.5230671393438849E-2</c:v>
                </c:pt>
                <c:pt idx="582">
                  <c:v>3.5267162361430328E-2</c:v>
                </c:pt>
                <c:pt idx="583">
                  <c:v>3.5268933796730406E-2</c:v>
                </c:pt>
                <c:pt idx="584">
                  <c:v>3.5307927173673072E-2</c:v>
                </c:pt>
                <c:pt idx="585">
                  <c:v>3.5339899310896906E-2</c:v>
                </c:pt>
                <c:pt idx="586">
                  <c:v>3.5359483043903121E-2</c:v>
                </c:pt>
                <c:pt idx="587">
                  <c:v>3.5377169196248219E-2</c:v>
                </c:pt>
                <c:pt idx="588">
                  <c:v>3.5377242137727354E-2</c:v>
                </c:pt>
                <c:pt idx="589">
                  <c:v>3.5382213359749407E-2</c:v>
                </c:pt>
                <c:pt idx="590">
                  <c:v>3.5427943465316386E-2</c:v>
                </c:pt>
                <c:pt idx="591">
                  <c:v>3.5443484784694654E-2</c:v>
                </c:pt>
                <c:pt idx="592">
                  <c:v>3.5452964473639027E-2</c:v>
                </c:pt>
                <c:pt idx="593">
                  <c:v>3.5497060701890279E-2</c:v>
                </c:pt>
                <c:pt idx="594">
                  <c:v>3.5508056871281696E-2</c:v>
                </c:pt>
                <c:pt idx="595">
                  <c:v>3.5554012821510439E-2</c:v>
                </c:pt>
                <c:pt idx="596">
                  <c:v>3.5557544910422519E-2</c:v>
                </c:pt>
                <c:pt idx="597">
                  <c:v>3.5566594051439894E-2</c:v>
                </c:pt>
                <c:pt idx="598">
                  <c:v>3.556692235366922E-2</c:v>
                </c:pt>
                <c:pt idx="599">
                  <c:v>3.5569749136818936E-2</c:v>
                </c:pt>
                <c:pt idx="600">
                  <c:v>3.5574723434835906E-2</c:v>
                </c:pt>
                <c:pt idx="601">
                  <c:v>3.5599676797635968E-2</c:v>
                </c:pt>
                <c:pt idx="602">
                  <c:v>3.5615199762577016E-2</c:v>
                </c:pt>
                <c:pt idx="603">
                  <c:v>3.5668216092413142E-2</c:v>
                </c:pt>
                <c:pt idx="604">
                  <c:v>3.5732735548453007E-2</c:v>
                </c:pt>
                <c:pt idx="605">
                  <c:v>3.579787750219416E-2</c:v>
                </c:pt>
                <c:pt idx="606">
                  <c:v>3.5799189366361832E-2</c:v>
                </c:pt>
                <c:pt idx="607">
                  <c:v>3.5813968294641244E-2</c:v>
                </c:pt>
                <c:pt idx="608">
                  <c:v>3.5824378667060015E-2</c:v>
                </c:pt>
                <c:pt idx="609">
                  <c:v>3.5834191945742042E-2</c:v>
                </c:pt>
                <c:pt idx="610">
                  <c:v>3.5858048919226677E-2</c:v>
                </c:pt>
                <c:pt idx="611">
                  <c:v>3.587606459141205E-2</c:v>
                </c:pt>
                <c:pt idx="612">
                  <c:v>3.5916073290689299E-2</c:v>
                </c:pt>
                <c:pt idx="613">
                  <c:v>3.5932233914050246E-2</c:v>
                </c:pt>
                <c:pt idx="614">
                  <c:v>3.5937963354951544E-2</c:v>
                </c:pt>
                <c:pt idx="615">
                  <c:v>3.5949616703344116E-2</c:v>
                </c:pt>
                <c:pt idx="616">
                  <c:v>3.5954280677580205E-2</c:v>
                </c:pt>
                <c:pt idx="617">
                  <c:v>3.5966895111240516E-2</c:v>
                </c:pt>
                <c:pt idx="618">
                  <c:v>3.5984257281112909E-2</c:v>
                </c:pt>
                <c:pt idx="619">
                  <c:v>3.6025791053655123E-2</c:v>
                </c:pt>
                <c:pt idx="620">
                  <c:v>3.6026603213548308E-2</c:v>
                </c:pt>
                <c:pt idx="621">
                  <c:v>3.6074924671943794E-2</c:v>
                </c:pt>
                <c:pt idx="622">
                  <c:v>3.6075060761958419E-2</c:v>
                </c:pt>
                <c:pt idx="623">
                  <c:v>3.6094947818481736E-2</c:v>
                </c:pt>
                <c:pt idx="624">
                  <c:v>3.6101378734400343E-2</c:v>
                </c:pt>
                <c:pt idx="625">
                  <c:v>3.6159402003356919E-2</c:v>
                </c:pt>
                <c:pt idx="626">
                  <c:v>3.6198750233126228E-2</c:v>
                </c:pt>
                <c:pt idx="627">
                  <c:v>3.6256638939095837E-2</c:v>
                </c:pt>
                <c:pt idx="628">
                  <c:v>3.6331531980738595E-2</c:v>
                </c:pt>
                <c:pt idx="629">
                  <c:v>3.6362717816336029E-2</c:v>
                </c:pt>
                <c:pt idx="630">
                  <c:v>3.6396985714527284E-2</c:v>
                </c:pt>
                <c:pt idx="631">
                  <c:v>3.6552133937376011E-2</c:v>
                </c:pt>
                <c:pt idx="632">
                  <c:v>3.6582801175932884E-2</c:v>
                </c:pt>
                <c:pt idx="633">
                  <c:v>3.6622475310089331E-2</c:v>
                </c:pt>
                <c:pt idx="634">
                  <c:v>3.6625923549159334E-2</c:v>
                </c:pt>
                <c:pt idx="635">
                  <c:v>3.6703074103470242E-2</c:v>
                </c:pt>
                <c:pt idx="636">
                  <c:v>3.6705680843845116E-2</c:v>
                </c:pt>
                <c:pt idx="637">
                  <c:v>3.6707789143030994E-2</c:v>
                </c:pt>
                <c:pt idx="638">
                  <c:v>3.6784144075640714E-2</c:v>
                </c:pt>
                <c:pt idx="639">
                  <c:v>3.6848686054047411E-2</c:v>
                </c:pt>
                <c:pt idx="640">
                  <c:v>3.6914406807918888E-2</c:v>
                </c:pt>
                <c:pt idx="641">
                  <c:v>3.6960511363352516E-2</c:v>
                </c:pt>
                <c:pt idx="642">
                  <c:v>3.6963929609825155E-2</c:v>
                </c:pt>
                <c:pt idx="643">
                  <c:v>3.698713574330835E-2</c:v>
                </c:pt>
                <c:pt idx="644">
                  <c:v>3.698847691735787E-2</c:v>
                </c:pt>
                <c:pt idx="645">
                  <c:v>3.6989609239402393E-2</c:v>
                </c:pt>
                <c:pt idx="646">
                  <c:v>3.7023282735177382E-2</c:v>
                </c:pt>
                <c:pt idx="647">
                  <c:v>3.7077174708935179E-2</c:v>
                </c:pt>
                <c:pt idx="648">
                  <c:v>3.707833907008401E-2</c:v>
                </c:pt>
                <c:pt idx="649">
                  <c:v>3.7183768768385729E-2</c:v>
                </c:pt>
                <c:pt idx="650">
                  <c:v>3.7184483683995698E-2</c:v>
                </c:pt>
                <c:pt idx="651">
                  <c:v>3.7280302882379414E-2</c:v>
                </c:pt>
                <c:pt idx="652">
                  <c:v>3.7284971407663646E-2</c:v>
                </c:pt>
                <c:pt idx="653">
                  <c:v>3.7286137579411155E-2</c:v>
                </c:pt>
                <c:pt idx="654">
                  <c:v>3.7286976778682451E-2</c:v>
                </c:pt>
                <c:pt idx="655">
                  <c:v>3.7301737322352195E-2</c:v>
                </c:pt>
                <c:pt idx="656">
                  <c:v>3.7333353505099122E-2</c:v>
                </c:pt>
                <c:pt idx="657">
                  <c:v>3.7390216336813914E-2</c:v>
                </c:pt>
                <c:pt idx="658">
                  <c:v>3.7425878609044248E-2</c:v>
                </c:pt>
                <c:pt idx="659">
                  <c:v>3.7428963618782271E-2</c:v>
                </c:pt>
                <c:pt idx="660">
                  <c:v>3.7430200938702557E-2</c:v>
                </c:pt>
                <c:pt idx="661">
                  <c:v>3.7437630425337723E-2</c:v>
                </c:pt>
                <c:pt idx="662">
                  <c:v>3.7467660713697198E-2</c:v>
                </c:pt>
                <c:pt idx="663">
                  <c:v>3.7490419975865615E-2</c:v>
                </c:pt>
                <c:pt idx="664">
                  <c:v>3.7538495401613192E-2</c:v>
                </c:pt>
                <c:pt idx="665">
                  <c:v>3.7540080760431235E-2</c:v>
                </c:pt>
                <c:pt idx="666">
                  <c:v>3.7551273003944757E-2</c:v>
                </c:pt>
                <c:pt idx="667">
                  <c:v>3.7621785535792408E-2</c:v>
                </c:pt>
                <c:pt idx="668">
                  <c:v>3.7718461279631549E-2</c:v>
                </c:pt>
                <c:pt idx="669">
                  <c:v>3.7725457532278059E-2</c:v>
                </c:pt>
                <c:pt idx="670">
                  <c:v>3.7735484917757349E-2</c:v>
                </c:pt>
                <c:pt idx="671">
                  <c:v>3.7740059555114475E-2</c:v>
                </c:pt>
                <c:pt idx="672">
                  <c:v>3.780449494045092E-2</c:v>
                </c:pt>
                <c:pt idx="673">
                  <c:v>3.7842516324649821E-2</c:v>
                </c:pt>
                <c:pt idx="674">
                  <c:v>3.7852386418815581E-2</c:v>
                </c:pt>
                <c:pt idx="675">
                  <c:v>3.7855481695807082E-2</c:v>
                </c:pt>
                <c:pt idx="676">
                  <c:v>3.7900586383974595E-2</c:v>
                </c:pt>
                <c:pt idx="677">
                  <c:v>3.7942295067704343E-2</c:v>
                </c:pt>
                <c:pt idx="678">
                  <c:v>3.7953529395622389E-2</c:v>
                </c:pt>
                <c:pt idx="679">
                  <c:v>3.7979922143878943E-2</c:v>
                </c:pt>
                <c:pt idx="680">
                  <c:v>3.7998073620005672E-2</c:v>
                </c:pt>
                <c:pt idx="681">
                  <c:v>3.8005319046117342E-2</c:v>
                </c:pt>
                <c:pt idx="682">
                  <c:v>3.8007355229788077E-2</c:v>
                </c:pt>
                <c:pt idx="683">
                  <c:v>3.8031666684663096E-2</c:v>
                </c:pt>
                <c:pt idx="684">
                  <c:v>3.8063166056494901E-2</c:v>
                </c:pt>
                <c:pt idx="685">
                  <c:v>3.8080835312762192E-2</c:v>
                </c:pt>
                <c:pt idx="686">
                  <c:v>3.8081342450721846E-2</c:v>
                </c:pt>
                <c:pt idx="687">
                  <c:v>3.8093005466277766E-2</c:v>
                </c:pt>
                <c:pt idx="688">
                  <c:v>3.811374141077245E-2</c:v>
                </c:pt>
                <c:pt idx="689">
                  <c:v>3.8156074487245721E-2</c:v>
                </c:pt>
                <c:pt idx="690">
                  <c:v>3.817032009389363E-2</c:v>
                </c:pt>
                <c:pt idx="691">
                  <c:v>3.8217908222779227E-2</c:v>
                </c:pt>
                <c:pt idx="692">
                  <c:v>3.8263126189676165E-2</c:v>
                </c:pt>
                <c:pt idx="693">
                  <c:v>3.8267198727354568E-2</c:v>
                </c:pt>
                <c:pt idx="694">
                  <c:v>3.829368018954462E-2</c:v>
                </c:pt>
                <c:pt idx="695">
                  <c:v>3.8316200100016205E-2</c:v>
                </c:pt>
                <c:pt idx="696">
                  <c:v>3.8343483334977099E-2</c:v>
                </c:pt>
                <c:pt idx="697">
                  <c:v>3.8373924391220685E-2</c:v>
                </c:pt>
                <c:pt idx="698">
                  <c:v>3.8381669092777314E-2</c:v>
                </c:pt>
                <c:pt idx="699">
                  <c:v>3.8410544966647371E-2</c:v>
                </c:pt>
                <c:pt idx="700">
                  <c:v>3.8489721184824979E-2</c:v>
                </c:pt>
                <c:pt idx="701">
                  <c:v>3.8501203604364501E-2</c:v>
                </c:pt>
                <c:pt idx="702">
                  <c:v>3.8504568773201638E-2</c:v>
                </c:pt>
                <c:pt idx="703">
                  <c:v>3.8509814863884981E-2</c:v>
                </c:pt>
                <c:pt idx="704">
                  <c:v>3.8512891761072102E-2</c:v>
                </c:pt>
                <c:pt idx="705">
                  <c:v>3.8551046173744913E-2</c:v>
                </c:pt>
                <c:pt idx="706">
                  <c:v>3.8569283266115813E-2</c:v>
                </c:pt>
                <c:pt idx="707">
                  <c:v>3.8596254086200321E-2</c:v>
                </c:pt>
                <c:pt idx="708">
                  <c:v>3.8619853643989378E-2</c:v>
                </c:pt>
                <c:pt idx="709">
                  <c:v>3.8720090526552092E-2</c:v>
                </c:pt>
                <c:pt idx="710">
                  <c:v>3.8737029344227042E-2</c:v>
                </c:pt>
                <c:pt idx="711">
                  <c:v>3.8747192471454972E-2</c:v>
                </c:pt>
                <c:pt idx="712">
                  <c:v>3.8794113939837088E-2</c:v>
                </c:pt>
                <c:pt idx="713">
                  <c:v>3.8824654465639111E-2</c:v>
                </c:pt>
                <c:pt idx="714">
                  <c:v>3.8856885187434506E-2</c:v>
                </c:pt>
                <c:pt idx="715">
                  <c:v>3.8880600230101314E-2</c:v>
                </c:pt>
                <c:pt idx="716">
                  <c:v>3.8886473744795001E-2</c:v>
                </c:pt>
                <c:pt idx="717">
                  <c:v>3.8941858396762286E-2</c:v>
                </c:pt>
                <c:pt idx="718">
                  <c:v>3.8969003274931066E-2</c:v>
                </c:pt>
                <c:pt idx="719">
                  <c:v>3.9056545044930016E-2</c:v>
                </c:pt>
                <c:pt idx="720">
                  <c:v>3.9076846888597923E-2</c:v>
                </c:pt>
                <c:pt idx="721">
                  <c:v>3.9094113087390144E-2</c:v>
                </c:pt>
                <c:pt idx="722">
                  <c:v>3.9108891796762496E-2</c:v>
                </c:pt>
                <c:pt idx="723">
                  <c:v>3.9110412837491206E-2</c:v>
                </c:pt>
                <c:pt idx="724">
                  <c:v>3.9185010770048344E-2</c:v>
                </c:pt>
                <c:pt idx="725">
                  <c:v>3.9189347317082991E-2</c:v>
                </c:pt>
                <c:pt idx="726">
                  <c:v>3.9201081675575206E-2</c:v>
                </c:pt>
                <c:pt idx="727">
                  <c:v>3.9205742502340504E-2</c:v>
                </c:pt>
                <c:pt idx="728">
                  <c:v>3.9211444464851773E-2</c:v>
                </c:pt>
                <c:pt idx="729">
                  <c:v>3.9255623390190626E-2</c:v>
                </c:pt>
                <c:pt idx="730">
                  <c:v>3.9269386850512553E-2</c:v>
                </c:pt>
                <c:pt idx="731">
                  <c:v>3.9299970982424812E-2</c:v>
                </c:pt>
                <c:pt idx="732">
                  <c:v>3.9302679500124844E-2</c:v>
                </c:pt>
                <c:pt idx="733">
                  <c:v>3.9319477568831002E-2</c:v>
                </c:pt>
                <c:pt idx="734">
                  <c:v>3.9321868332270256E-2</c:v>
                </c:pt>
                <c:pt idx="735">
                  <c:v>3.9338559144248005E-2</c:v>
                </c:pt>
                <c:pt idx="736">
                  <c:v>3.9351422167128496E-2</c:v>
                </c:pt>
                <c:pt idx="737">
                  <c:v>3.9355646093795403E-2</c:v>
                </c:pt>
                <c:pt idx="738">
                  <c:v>3.9373524605955799E-2</c:v>
                </c:pt>
                <c:pt idx="739">
                  <c:v>3.9455927538681122E-2</c:v>
                </c:pt>
                <c:pt idx="740">
                  <c:v>3.9482183540815251E-2</c:v>
                </c:pt>
                <c:pt idx="741">
                  <c:v>3.9483498605379939E-2</c:v>
                </c:pt>
                <c:pt idx="742">
                  <c:v>3.951185917300485E-2</c:v>
                </c:pt>
                <c:pt idx="743">
                  <c:v>3.9519600872103378E-2</c:v>
                </c:pt>
                <c:pt idx="744">
                  <c:v>3.9528164899848652E-2</c:v>
                </c:pt>
                <c:pt idx="745">
                  <c:v>3.9553750104573598E-2</c:v>
                </c:pt>
                <c:pt idx="746">
                  <c:v>3.9624718187525325E-2</c:v>
                </c:pt>
                <c:pt idx="747">
                  <c:v>3.9627413789610343E-2</c:v>
                </c:pt>
                <c:pt idx="748">
                  <c:v>3.9631552186677521E-2</c:v>
                </c:pt>
                <c:pt idx="749">
                  <c:v>3.965808727640445E-2</c:v>
                </c:pt>
                <c:pt idx="750">
                  <c:v>3.9672559157721797E-2</c:v>
                </c:pt>
                <c:pt idx="751">
                  <c:v>3.9675400788138832E-2</c:v>
                </c:pt>
                <c:pt idx="752">
                  <c:v>3.9682408697347182E-2</c:v>
                </c:pt>
                <c:pt idx="753">
                  <c:v>3.9689572185462284E-2</c:v>
                </c:pt>
                <c:pt idx="754">
                  <c:v>3.9737003932360036E-2</c:v>
                </c:pt>
                <c:pt idx="755">
                  <c:v>3.9737411370030888E-2</c:v>
                </c:pt>
                <c:pt idx="756">
                  <c:v>3.9771008421370248E-2</c:v>
                </c:pt>
                <c:pt idx="757">
                  <c:v>3.9777414392270366E-2</c:v>
                </c:pt>
                <c:pt idx="758">
                  <c:v>3.9823298851912305E-2</c:v>
                </c:pt>
                <c:pt idx="759">
                  <c:v>3.9826041503366688E-2</c:v>
                </c:pt>
                <c:pt idx="760">
                  <c:v>3.9828653489311069E-2</c:v>
                </c:pt>
                <c:pt idx="761">
                  <c:v>3.9838664297962595E-2</c:v>
                </c:pt>
                <c:pt idx="762">
                  <c:v>3.985347428118876E-2</c:v>
                </c:pt>
                <c:pt idx="763">
                  <c:v>3.9909989307030422E-2</c:v>
                </c:pt>
                <c:pt idx="764">
                  <c:v>3.9922271793213421E-2</c:v>
                </c:pt>
                <c:pt idx="765">
                  <c:v>3.9954387483252467E-2</c:v>
                </c:pt>
                <c:pt idx="766">
                  <c:v>3.9960857144309428E-2</c:v>
                </c:pt>
                <c:pt idx="767">
                  <c:v>4.0001990129943994E-2</c:v>
                </c:pt>
                <c:pt idx="768">
                  <c:v>4.0007756700462242E-2</c:v>
                </c:pt>
                <c:pt idx="769">
                  <c:v>4.0025775382019221E-2</c:v>
                </c:pt>
                <c:pt idx="770">
                  <c:v>4.0027982774830093E-2</c:v>
                </c:pt>
                <c:pt idx="771">
                  <c:v>4.0043089037339941E-2</c:v>
                </c:pt>
                <c:pt idx="772">
                  <c:v>4.0048498128055457E-2</c:v>
                </c:pt>
                <c:pt idx="773">
                  <c:v>4.0080532770273132E-2</c:v>
                </c:pt>
                <c:pt idx="774">
                  <c:v>4.0089206385427428E-2</c:v>
                </c:pt>
                <c:pt idx="775">
                  <c:v>4.0158853439908514E-2</c:v>
                </c:pt>
                <c:pt idx="776">
                  <c:v>4.0166380765172725E-2</c:v>
                </c:pt>
                <c:pt idx="777">
                  <c:v>4.0199220997436703E-2</c:v>
                </c:pt>
                <c:pt idx="778">
                  <c:v>4.0202160719535973E-2</c:v>
                </c:pt>
                <c:pt idx="779">
                  <c:v>4.0210787648112603E-2</c:v>
                </c:pt>
                <c:pt idx="780">
                  <c:v>4.0253223464877391E-2</c:v>
                </c:pt>
                <c:pt idx="781">
                  <c:v>4.0254667971180005E-2</c:v>
                </c:pt>
                <c:pt idx="782">
                  <c:v>4.0276333876678658E-2</c:v>
                </c:pt>
                <c:pt idx="783">
                  <c:v>4.0319178218083958E-2</c:v>
                </c:pt>
                <c:pt idx="784">
                  <c:v>4.0355707600835108E-2</c:v>
                </c:pt>
                <c:pt idx="785">
                  <c:v>4.0363494468766123E-2</c:v>
                </c:pt>
                <c:pt idx="786">
                  <c:v>4.0366103949060081E-2</c:v>
                </c:pt>
                <c:pt idx="787">
                  <c:v>4.0370717607877159E-2</c:v>
                </c:pt>
                <c:pt idx="788">
                  <c:v>4.0422823929967815E-2</c:v>
                </c:pt>
                <c:pt idx="789">
                  <c:v>4.0450914832913562E-2</c:v>
                </c:pt>
                <c:pt idx="790">
                  <c:v>4.0495902276359144E-2</c:v>
                </c:pt>
                <c:pt idx="791">
                  <c:v>4.05034168772739E-2</c:v>
                </c:pt>
                <c:pt idx="792">
                  <c:v>4.052427237914958E-2</c:v>
                </c:pt>
                <c:pt idx="793">
                  <c:v>4.0550616345638654E-2</c:v>
                </c:pt>
                <c:pt idx="794">
                  <c:v>4.0553293683133068E-2</c:v>
                </c:pt>
                <c:pt idx="795">
                  <c:v>4.0631031431268401E-2</c:v>
                </c:pt>
                <c:pt idx="796">
                  <c:v>4.0644046474903571E-2</c:v>
                </c:pt>
                <c:pt idx="797">
                  <c:v>4.065868397065079E-2</c:v>
                </c:pt>
                <c:pt idx="798">
                  <c:v>4.068207624394448E-2</c:v>
                </c:pt>
                <c:pt idx="799">
                  <c:v>4.0693222410537633E-2</c:v>
                </c:pt>
                <c:pt idx="800">
                  <c:v>4.082664045945103E-2</c:v>
                </c:pt>
                <c:pt idx="801">
                  <c:v>4.0829089772702297E-2</c:v>
                </c:pt>
                <c:pt idx="802">
                  <c:v>4.084361472468747E-2</c:v>
                </c:pt>
                <c:pt idx="803">
                  <c:v>4.0851672781553633E-2</c:v>
                </c:pt>
                <c:pt idx="804">
                  <c:v>4.0853543169918183E-2</c:v>
                </c:pt>
                <c:pt idx="805">
                  <c:v>4.0864079451386148E-2</c:v>
                </c:pt>
                <c:pt idx="806">
                  <c:v>4.086749030481121E-2</c:v>
                </c:pt>
                <c:pt idx="807">
                  <c:v>4.0889005574413606E-2</c:v>
                </c:pt>
                <c:pt idx="808">
                  <c:v>4.0891464362013061E-2</c:v>
                </c:pt>
                <c:pt idx="809">
                  <c:v>4.0892634592248879E-2</c:v>
                </c:pt>
                <c:pt idx="810">
                  <c:v>4.0906769173596584E-2</c:v>
                </c:pt>
                <c:pt idx="811">
                  <c:v>4.09309270020295E-2</c:v>
                </c:pt>
                <c:pt idx="812">
                  <c:v>4.0947056618026209E-2</c:v>
                </c:pt>
                <c:pt idx="813">
                  <c:v>4.094756921997221E-2</c:v>
                </c:pt>
                <c:pt idx="814">
                  <c:v>4.1058290637497989E-2</c:v>
                </c:pt>
                <c:pt idx="815">
                  <c:v>4.1064468764402902E-2</c:v>
                </c:pt>
                <c:pt idx="816">
                  <c:v>4.1073365698615798E-2</c:v>
                </c:pt>
                <c:pt idx="817">
                  <c:v>4.1133515939473606E-2</c:v>
                </c:pt>
                <c:pt idx="818">
                  <c:v>4.1137374226542817E-2</c:v>
                </c:pt>
                <c:pt idx="819">
                  <c:v>4.1171475435721396E-2</c:v>
                </c:pt>
                <c:pt idx="820">
                  <c:v>4.1203149647700749E-2</c:v>
                </c:pt>
                <c:pt idx="821">
                  <c:v>4.1286177418145921E-2</c:v>
                </c:pt>
                <c:pt idx="822">
                  <c:v>4.1309924105540678E-2</c:v>
                </c:pt>
                <c:pt idx="823">
                  <c:v>4.1318573146667467E-2</c:v>
                </c:pt>
                <c:pt idx="824">
                  <c:v>4.1328542513549726E-2</c:v>
                </c:pt>
                <c:pt idx="825">
                  <c:v>4.1336270707266219E-2</c:v>
                </c:pt>
                <c:pt idx="826">
                  <c:v>4.1371191705804333E-2</c:v>
                </c:pt>
                <c:pt idx="827">
                  <c:v>4.1391473794013284E-2</c:v>
                </c:pt>
                <c:pt idx="828">
                  <c:v>4.1427098023508503E-2</c:v>
                </c:pt>
                <c:pt idx="829">
                  <c:v>4.1431824533426663E-2</c:v>
                </c:pt>
                <c:pt idx="830">
                  <c:v>4.1435141498428585E-2</c:v>
                </c:pt>
                <c:pt idx="831">
                  <c:v>4.1520298699508414E-2</c:v>
                </c:pt>
                <c:pt idx="832">
                  <c:v>4.1539458672554201E-2</c:v>
                </c:pt>
                <c:pt idx="833">
                  <c:v>4.154768238683184E-2</c:v>
                </c:pt>
                <c:pt idx="834">
                  <c:v>4.1557010893070956E-2</c:v>
                </c:pt>
                <c:pt idx="835">
                  <c:v>4.1559078278745915E-2</c:v>
                </c:pt>
                <c:pt idx="836">
                  <c:v>4.1583164826049318E-2</c:v>
                </c:pt>
                <c:pt idx="837">
                  <c:v>4.1592797956909948E-2</c:v>
                </c:pt>
                <c:pt idx="838">
                  <c:v>4.1723404269965361E-2</c:v>
                </c:pt>
                <c:pt idx="839">
                  <c:v>4.1746584669706613E-2</c:v>
                </c:pt>
                <c:pt idx="840">
                  <c:v>4.1748434613522512E-2</c:v>
                </c:pt>
                <c:pt idx="841">
                  <c:v>4.1751916582199143E-2</c:v>
                </c:pt>
                <c:pt idx="842">
                  <c:v>4.1752828221028861E-2</c:v>
                </c:pt>
                <c:pt idx="843">
                  <c:v>4.1756611242284421E-2</c:v>
                </c:pt>
                <c:pt idx="844">
                  <c:v>4.1760992021517986E-2</c:v>
                </c:pt>
                <c:pt idx="845">
                  <c:v>4.1783663416818807E-2</c:v>
                </c:pt>
                <c:pt idx="846">
                  <c:v>4.1814075504599472E-2</c:v>
                </c:pt>
                <c:pt idx="847">
                  <c:v>4.182756402706956E-2</c:v>
                </c:pt>
                <c:pt idx="848">
                  <c:v>4.1873025561061476E-2</c:v>
                </c:pt>
                <c:pt idx="849">
                  <c:v>4.1888338714261571E-2</c:v>
                </c:pt>
                <c:pt idx="850">
                  <c:v>4.1900577471118923E-2</c:v>
                </c:pt>
                <c:pt idx="851">
                  <c:v>4.1912371835230881E-2</c:v>
                </c:pt>
                <c:pt idx="852">
                  <c:v>4.1913389109743973E-2</c:v>
                </c:pt>
                <c:pt idx="853">
                  <c:v>4.1922721415970823E-2</c:v>
                </c:pt>
                <c:pt idx="854">
                  <c:v>4.1924448719579135E-2</c:v>
                </c:pt>
                <c:pt idx="855">
                  <c:v>4.1994839474993391E-2</c:v>
                </c:pt>
                <c:pt idx="856">
                  <c:v>4.1995437364157784E-2</c:v>
                </c:pt>
                <c:pt idx="857">
                  <c:v>4.204938431029235E-2</c:v>
                </c:pt>
                <c:pt idx="858">
                  <c:v>4.2057408282110374E-2</c:v>
                </c:pt>
                <c:pt idx="859">
                  <c:v>4.2082679521577557E-2</c:v>
                </c:pt>
                <c:pt idx="860">
                  <c:v>4.2102126609622315E-2</c:v>
                </c:pt>
                <c:pt idx="861">
                  <c:v>4.2138251176866655E-2</c:v>
                </c:pt>
                <c:pt idx="862">
                  <c:v>4.2173023764848508E-2</c:v>
                </c:pt>
                <c:pt idx="863">
                  <c:v>4.2193014947295243E-2</c:v>
                </c:pt>
                <c:pt idx="864">
                  <c:v>4.2213915494017047E-2</c:v>
                </c:pt>
                <c:pt idx="865">
                  <c:v>4.2219312951621991E-2</c:v>
                </c:pt>
                <c:pt idx="866">
                  <c:v>4.2222351400786305E-2</c:v>
                </c:pt>
                <c:pt idx="867">
                  <c:v>4.2233289604535665E-2</c:v>
                </c:pt>
                <c:pt idx="868">
                  <c:v>4.2260857417865255E-2</c:v>
                </c:pt>
                <c:pt idx="869">
                  <c:v>4.2272455222629311E-2</c:v>
                </c:pt>
                <c:pt idx="870">
                  <c:v>4.2273200594292154E-2</c:v>
                </c:pt>
                <c:pt idx="871">
                  <c:v>4.2279312588000315E-2</c:v>
                </c:pt>
                <c:pt idx="872">
                  <c:v>4.2284027044942107E-2</c:v>
                </c:pt>
                <c:pt idx="873">
                  <c:v>4.2299938551165601E-2</c:v>
                </c:pt>
                <c:pt idx="874">
                  <c:v>4.2312921571896242E-2</c:v>
                </c:pt>
                <c:pt idx="875">
                  <c:v>4.2330247355286073E-2</c:v>
                </c:pt>
                <c:pt idx="876">
                  <c:v>4.237496713862568E-2</c:v>
                </c:pt>
                <c:pt idx="877">
                  <c:v>4.2379033470357923E-2</c:v>
                </c:pt>
                <c:pt idx="878">
                  <c:v>4.2397159985904632E-2</c:v>
                </c:pt>
                <c:pt idx="879">
                  <c:v>4.2406997682708676E-2</c:v>
                </c:pt>
                <c:pt idx="880">
                  <c:v>4.2430041584419757E-2</c:v>
                </c:pt>
                <c:pt idx="881">
                  <c:v>4.2448542799989296E-2</c:v>
                </c:pt>
                <c:pt idx="882">
                  <c:v>4.2464349876159171E-2</c:v>
                </c:pt>
                <c:pt idx="883">
                  <c:v>4.2587155925781189E-2</c:v>
                </c:pt>
                <c:pt idx="884">
                  <c:v>4.2594606360012707E-2</c:v>
                </c:pt>
                <c:pt idx="885">
                  <c:v>4.2600250310350786E-2</c:v>
                </c:pt>
                <c:pt idx="886">
                  <c:v>4.2620860159049194E-2</c:v>
                </c:pt>
                <c:pt idx="887">
                  <c:v>4.2637845167142488E-2</c:v>
                </c:pt>
                <c:pt idx="888">
                  <c:v>4.26557344894982E-2</c:v>
                </c:pt>
                <c:pt idx="889">
                  <c:v>4.269715327514647E-2</c:v>
                </c:pt>
                <c:pt idx="890">
                  <c:v>4.2707747414479365E-2</c:v>
                </c:pt>
                <c:pt idx="891">
                  <c:v>4.2711424024202659E-2</c:v>
                </c:pt>
                <c:pt idx="892">
                  <c:v>4.2725912030024217E-2</c:v>
                </c:pt>
                <c:pt idx="893">
                  <c:v>4.2751943341419497E-2</c:v>
                </c:pt>
                <c:pt idx="894">
                  <c:v>4.2752442442810464E-2</c:v>
                </c:pt>
                <c:pt idx="895">
                  <c:v>4.2768452948145234E-2</c:v>
                </c:pt>
                <c:pt idx="896">
                  <c:v>4.276986866045656E-2</c:v>
                </c:pt>
                <c:pt idx="897">
                  <c:v>4.2771144397213294E-2</c:v>
                </c:pt>
                <c:pt idx="898">
                  <c:v>4.278126767450037E-2</c:v>
                </c:pt>
                <c:pt idx="899">
                  <c:v>4.2809309402490101E-2</c:v>
                </c:pt>
                <c:pt idx="900">
                  <c:v>4.2837610867554103E-2</c:v>
                </c:pt>
                <c:pt idx="901">
                  <c:v>4.2844866503851352E-2</c:v>
                </c:pt>
                <c:pt idx="902">
                  <c:v>4.294774114120492E-2</c:v>
                </c:pt>
                <c:pt idx="903">
                  <c:v>4.2968377170247242E-2</c:v>
                </c:pt>
                <c:pt idx="904">
                  <c:v>4.2988452757063617E-2</c:v>
                </c:pt>
                <c:pt idx="905">
                  <c:v>4.300261903187564E-2</c:v>
                </c:pt>
                <c:pt idx="906">
                  <c:v>4.3025727982159062E-2</c:v>
                </c:pt>
                <c:pt idx="907">
                  <c:v>4.3052631510081013E-2</c:v>
                </c:pt>
                <c:pt idx="908">
                  <c:v>4.3062754766548805E-2</c:v>
                </c:pt>
                <c:pt idx="909">
                  <c:v>4.3085131502457019E-2</c:v>
                </c:pt>
                <c:pt idx="910">
                  <c:v>4.3201930990350045E-2</c:v>
                </c:pt>
                <c:pt idx="911">
                  <c:v>4.3227700850378879E-2</c:v>
                </c:pt>
                <c:pt idx="912">
                  <c:v>4.328407221748324E-2</c:v>
                </c:pt>
                <c:pt idx="913">
                  <c:v>4.3323585529628457E-2</c:v>
                </c:pt>
                <c:pt idx="914">
                  <c:v>4.3329815861475877E-2</c:v>
                </c:pt>
                <c:pt idx="915">
                  <c:v>4.3382932247211889E-2</c:v>
                </c:pt>
                <c:pt idx="916">
                  <c:v>4.3412870515162488E-2</c:v>
                </c:pt>
                <c:pt idx="917">
                  <c:v>4.3427941995919837E-2</c:v>
                </c:pt>
                <c:pt idx="918">
                  <c:v>4.343312012283676E-2</c:v>
                </c:pt>
                <c:pt idx="919">
                  <c:v>4.3525546382766844E-2</c:v>
                </c:pt>
                <c:pt idx="920">
                  <c:v>4.3550249015457052E-2</c:v>
                </c:pt>
                <c:pt idx="921">
                  <c:v>4.3555262625517524E-2</c:v>
                </c:pt>
                <c:pt idx="922">
                  <c:v>4.3591616333871382E-2</c:v>
                </c:pt>
                <c:pt idx="923">
                  <c:v>4.3605863182336058E-2</c:v>
                </c:pt>
                <c:pt idx="924">
                  <c:v>4.3673116884982766E-2</c:v>
                </c:pt>
                <c:pt idx="925">
                  <c:v>4.3673338731174072E-2</c:v>
                </c:pt>
                <c:pt idx="926">
                  <c:v>4.3691065013344813E-2</c:v>
                </c:pt>
                <c:pt idx="927">
                  <c:v>4.3693814968309083E-2</c:v>
                </c:pt>
                <c:pt idx="928">
                  <c:v>4.3715965712266679E-2</c:v>
                </c:pt>
                <c:pt idx="929">
                  <c:v>4.3729130398800442E-2</c:v>
                </c:pt>
                <c:pt idx="930">
                  <c:v>4.3733501581400908E-2</c:v>
                </c:pt>
                <c:pt idx="931">
                  <c:v>4.3734913685483205E-2</c:v>
                </c:pt>
                <c:pt idx="932">
                  <c:v>4.3759071212289988E-2</c:v>
                </c:pt>
                <c:pt idx="933">
                  <c:v>4.3919594841092931E-2</c:v>
                </c:pt>
                <c:pt idx="934">
                  <c:v>4.395081066610159E-2</c:v>
                </c:pt>
                <c:pt idx="935">
                  <c:v>4.3954762656946596E-2</c:v>
                </c:pt>
                <c:pt idx="936">
                  <c:v>4.3993208293854745E-2</c:v>
                </c:pt>
                <c:pt idx="937">
                  <c:v>4.4015270533325636E-2</c:v>
                </c:pt>
                <c:pt idx="938">
                  <c:v>4.4036973073037507E-2</c:v>
                </c:pt>
                <c:pt idx="939">
                  <c:v>4.4088198906205849E-2</c:v>
                </c:pt>
                <c:pt idx="940">
                  <c:v>4.4089897833665861E-2</c:v>
                </c:pt>
                <c:pt idx="941">
                  <c:v>4.4094402725947293E-2</c:v>
                </c:pt>
                <c:pt idx="942">
                  <c:v>4.409774261490209E-2</c:v>
                </c:pt>
                <c:pt idx="943">
                  <c:v>4.4114478970064437E-2</c:v>
                </c:pt>
                <c:pt idx="944">
                  <c:v>4.4136520352347337E-2</c:v>
                </c:pt>
                <c:pt idx="945">
                  <c:v>4.4156653311662263E-2</c:v>
                </c:pt>
                <c:pt idx="946">
                  <c:v>4.4177151750529789E-2</c:v>
                </c:pt>
                <c:pt idx="947">
                  <c:v>4.4195352549695845E-2</c:v>
                </c:pt>
                <c:pt idx="948">
                  <c:v>4.4219043950089638E-2</c:v>
                </c:pt>
                <c:pt idx="949">
                  <c:v>4.4273026752129088E-2</c:v>
                </c:pt>
                <c:pt idx="950">
                  <c:v>4.4337602282493449E-2</c:v>
                </c:pt>
                <c:pt idx="951">
                  <c:v>4.4343343297245909E-2</c:v>
                </c:pt>
                <c:pt idx="952">
                  <c:v>4.4396002571172578E-2</c:v>
                </c:pt>
                <c:pt idx="953">
                  <c:v>4.4409676580186061E-2</c:v>
                </c:pt>
                <c:pt idx="954">
                  <c:v>4.4506090100469305E-2</c:v>
                </c:pt>
                <c:pt idx="955">
                  <c:v>4.4506363893017681E-2</c:v>
                </c:pt>
                <c:pt idx="956">
                  <c:v>4.4511601687582274E-2</c:v>
                </c:pt>
                <c:pt idx="957">
                  <c:v>4.4527886834743895E-2</c:v>
                </c:pt>
                <c:pt idx="958">
                  <c:v>4.4570248345658911E-2</c:v>
                </c:pt>
                <c:pt idx="959">
                  <c:v>4.457814837181865E-2</c:v>
                </c:pt>
                <c:pt idx="960">
                  <c:v>4.4603099867171425E-2</c:v>
                </c:pt>
                <c:pt idx="961">
                  <c:v>4.4626412773705028E-2</c:v>
                </c:pt>
                <c:pt idx="962">
                  <c:v>4.4635852708894523E-2</c:v>
                </c:pt>
                <c:pt idx="963">
                  <c:v>4.4638814579413051E-2</c:v>
                </c:pt>
                <c:pt idx="964">
                  <c:v>4.4640698193211044E-2</c:v>
                </c:pt>
                <c:pt idx="965">
                  <c:v>4.4657296673173981E-2</c:v>
                </c:pt>
                <c:pt idx="966">
                  <c:v>4.467018133331975E-2</c:v>
                </c:pt>
                <c:pt idx="967">
                  <c:v>4.468921711142345E-2</c:v>
                </c:pt>
                <c:pt idx="968">
                  <c:v>4.4697212813754696E-2</c:v>
                </c:pt>
                <c:pt idx="969">
                  <c:v>4.4708910331786686E-2</c:v>
                </c:pt>
                <c:pt idx="970">
                  <c:v>4.4710953370309635E-2</c:v>
                </c:pt>
                <c:pt idx="971">
                  <c:v>4.4716368631891379E-2</c:v>
                </c:pt>
                <c:pt idx="972">
                  <c:v>4.4722690520272231E-2</c:v>
                </c:pt>
                <c:pt idx="973">
                  <c:v>4.4728534231042796E-2</c:v>
                </c:pt>
                <c:pt idx="974">
                  <c:v>4.4770330539607758E-2</c:v>
                </c:pt>
                <c:pt idx="975">
                  <c:v>4.4775951733364683E-2</c:v>
                </c:pt>
                <c:pt idx="976">
                  <c:v>4.4779786812016734E-2</c:v>
                </c:pt>
                <c:pt idx="977">
                  <c:v>4.4835801370412855E-2</c:v>
                </c:pt>
                <c:pt idx="978">
                  <c:v>4.4847937964529842E-2</c:v>
                </c:pt>
                <c:pt idx="979">
                  <c:v>4.4877078961012888E-2</c:v>
                </c:pt>
                <c:pt idx="980">
                  <c:v>4.4891262985090073E-2</c:v>
                </c:pt>
                <c:pt idx="981">
                  <c:v>4.5027936203798441E-2</c:v>
                </c:pt>
                <c:pt idx="982">
                  <c:v>4.5045987333513081E-2</c:v>
                </c:pt>
                <c:pt idx="983">
                  <c:v>4.5114766533996861E-2</c:v>
                </c:pt>
                <c:pt idx="984">
                  <c:v>4.513310412215997E-2</c:v>
                </c:pt>
                <c:pt idx="985">
                  <c:v>4.5148713596017E-2</c:v>
                </c:pt>
                <c:pt idx="986">
                  <c:v>4.5183385127921312E-2</c:v>
                </c:pt>
                <c:pt idx="987">
                  <c:v>4.5218885130658013E-2</c:v>
                </c:pt>
                <c:pt idx="988">
                  <c:v>4.5232158683960674E-2</c:v>
                </c:pt>
                <c:pt idx="989">
                  <c:v>4.5236168161167781E-2</c:v>
                </c:pt>
                <c:pt idx="990">
                  <c:v>4.5238300832894929E-2</c:v>
                </c:pt>
                <c:pt idx="991">
                  <c:v>4.5253580040769029E-2</c:v>
                </c:pt>
                <c:pt idx="992">
                  <c:v>4.5255150624939358E-2</c:v>
                </c:pt>
                <c:pt idx="993">
                  <c:v>4.5319156904682509E-2</c:v>
                </c:pt>
                <c:pt idx="994">
                  <c:v>4.5327322294923214E-2</c:v>
                </c:pt>
                <c:pt idx="995">
                  <c:v>4.534063655883952E-2</c:v>
                </c:pt>
                <c:pt idx="996">
                  <c:v>4.534608574171739E-2</c:v>
                </c:pt>
                <c:pt idx="997">
                  <c:v>4.5357818542968199E-2</c:v>
                </c:pt>
                <c:pt idx="998">
                  <c:v>4.5406613993605842E-2</c:v>
                </c:pt>
                <c:pt idx="999">
                  <c:v>4.5408333687169448E-2</c:v>
                </c:pt>
                <c:pt idx="1000">
                  <c:v>4.5435019061964572E-2</c:v>
                </c:pt>
                <c:pt idx="1001">
                  <c:v>4.5446123589632695E-2</c:v>
                </c:pt>
                <c:pt idx="1002">
                  <c:v>4.5465183980546817E-2</c:v>
                </c:pt>
                <c:pt idx="1003">
                  <c:v>4.5472045842070784E-2</c:v>
                </c:pt>
                <c:pt idx="1004">
                  <c:v>4.5508270897308432E-2</c:v>
                </c:pt>
                <c:pt idx="1005">
                  <c:v>4.5544242085869359E-2</c:v>
                </c:pt>
                <c:pt idx="1006">
                  <c:v>4.5560423410574716E-2</c:v>
                </c:pt>
                <c:pt idx="1007">
                  <c:v>4.5571738757292986E-2</c:v>
                </c:pt>
                <c:pt idx="1008">
                  <c:v>4.5587796841492889E-2</c:v>
                </c:pt>
                <c:pt idx="1009">
                  <c:v>4.5615504416849084E-2</c:v>
                </c:pt>
                <c:pt idx="1010">
                  <c:v>4.5627960140934225E-2</c:v>
                </c:pt>
                <c:pt idx="1011">
                  <c:v>4.5639242270656293E-2</c:v>
                </c:pt>
                <c:pt idx="1012">
                  <c:v>4.570197285411022E-2</c:v>
                </c:pt>
                <c:pt idx="1013">
                  <c:v>4.5708867956727212E-2</c:v>
                </c:pt>
                <c:pt idx="1014">
                  <c:v>4.5721797603382928E-2</c:v>
                </c:pt>
                <c:pt idx="1015">
                  <c:v>4.572258871627085E-2</c:v>
                </c:pt>
                <c:pt idx="1016">
                  <c:v>4.5726166287681606E-2</c:v>
                </c:pt>
                <c:pt idx="1017">
                  <c:v>4.573954598411098E-2</c:v>
                </c:pt>
                <c:pt idx="1018">
                  <c:v>4.5744315872608569E-2</c:v>
                </c:pt>
                <c:pt idx="1019">
                  <c:v>4.5751191627168529E-2</c:v>
                </c:pt>
                <c:pt idx="1020">
                  <c:v>4.5782260756784217E-2</c:v>
                </c:pt>
                <c:pt idx="1021">
                  <c:v>4.5800482267236604E-2</c:v>
                </c:pt>
                <c:pt idx="1022">
                  <c:v>4.5835404323564907E-2</c:v>
                </c:pt>
                <c:pt idx="1023">
                  <c:v>4.5838895807532726E-2</c:v>
                </c:pt>
                <c:pt idx="1024">
                  <c:v>4.5847056005632228E-2</c:v>
                </c:pt>
                <c:pt idx="1025">
                  <c:v>4.58607494168701E-2</c:v>
                </c:pt>
                <c:pt idx="1026">
                  <c:v>4.5886752260266762E-2</c:v>
                </c:pt>
                <c:pt idx="1027">
                  <c:v>4.588975128165422E-2</c:v>
                </c:pt>
                <c:pt idx="1028">
                  <c:v>4.5917070679499294E-2</c:v>
                </c:pt>
                <c:pt idx="1029">
                  <c:v>4.5975137250332539E-2</c:v>
                </c:pt>
                <c:pt idx="1030">
                  <c:v>4.5978714512511572E-2</c:v>
                </c:pt>
                <c:pt idx="1031">
                  <c:v>4.5985380276511729E-2</c:v>
                </c:pt>
                <c:pt idx="1032">
                  <c:v>4.6014993712937151E-2</c:v>
                </c:pt>
                <c:pt idx="1033">
                  <c:v>4.6021082749462046E-2</c:v>
                </c:pt>
                <c:pt idx="1034">
                  <c:v>4.6046391839394442E-2</c:v>
                </c:pt>
                <c:pt idx="1035">
                  <c:v>4.6048766354503848E-2</c:v>
                </c:pt>
                <c:pt idx="1036">
                  <c:v>4.6054730518306566E-2</c:v>
                </c:pt>
                <c:pt idx="1037">
                  <c:v>4.6057074178952821E-2</c:v>
                </c:pt>
                <c:pt idx="1038">
                  <c:v>4.607697696618971E-2</c:v>
                </c:pt>
                <c:pt idx="1039">
                  <c:v>4.6094293812181372E-2</c:v>
                </c:pt>
                <c:pt idx="1040">
                  <c:v>4.6123630861685853E-2</c:v>
                </c:pt>
                <c:pt idx="1041">
                  <c:v>4.6146092422907369E-2</c:v>
                </c:pt>
                <c:pt idx="1042">
                  <c:v>4.6155874441349151E-2</c:v>
                </c:pt>
                <c:pt idx="1043">
                  <c:v>4.6222621681414576E-2</c:v>
                </c:pt>
                <c:pt idx="1044">
                  <c:v>4.6238571561619417E-2</c:v>
                </c:pt>
                <c:pt idx="1045">
                  <c:v>4.6272917986572487E-2</c:v>
                </c:pt>
                <c:pt idx="1046">
                  <c:v>4.6304528586305134E-2</c:v>
                </c:pt>
                <c:pt idx="1047">
                  <c:v>4.6322325132110639E-2</c:v>
                </c:pt>
                <c:pt idx="1048">
                  <c:v>4.6338184170322413E-2</c:v>
                </c:pt>
                <c:pt idx="1049">
                  <c:v>4.6340390647279572E-2</c:v>
                </c:pt>
                <c:pt idx="1050">
                  <c:v>4.6341710368972777E-2</c:v>
                </c:pt>
                <c:pt idx="1051">
                  <c:v>4.6351541695241118E-2</c:v>
                </c:pt>
                <c:pt idx="1052">
                  <c:v>4.6369104381600502E-2</c:v>
                </c:pt>
                <c:pt idx="1053">
                  <c:v>4.6372241365855459E-2</c:v>
                </c:pt>
                <c:pt idx="1054">
                  <c:v>4.6404323878356205E-2</c:v>
                </c:pt>
                <c:pt idx="1055">
                  <c:v>4.6433005985480162E-2</c:v>
                </c:pt>
                <c:pt idx="1056">
                  <c:v>4.643314461749222E-2</c:v>
                </c:pt>
                <c:pt idx="1057">
                  <c:v>4.6433991428353638E-2</c:v>
                </c:pt>
                <c:pt idx="1058">
                  <c:v>4.6442315446856619E-2</c:v>
                </c:pt>
                <c:pt idx="1059">
                  <c:v>4.644480586992767E-2</c:v>
                </c:pt>
                <c:pt idx="1060">
                  <c:v>4.6468057960524993E-2</c:v>
                </c:pt>
                <c:pt idx="1061">
                  <c:v>4.6472312356651259E-2</c:v>
                </c:pt>
                <c:pt idx="1062">
                  <c:v>4.6489554095238139E-2</c:v>
                </c:pt>
                <c:pt idx="1063">
                  <c:v>4.6492646505537014E-2</c:v>
                </c:pt>
                <c:pt idx="1064">
                  <c:v>4.6492757776898576E-2</c:v>
                </c:pt>
                <c:pt idx="1065">
                  <c:v>4.6499076831714711E-2</c:v>
                </c:pt>
                <c:pt idx="1066">
                  <c:v>4.6534137084715918E-2</c:v>
                </c:pt>
                <c:pt idx="1067">
                  <c:v>4.6547270505722618E-2</c:v>
                </c:pt>
                <c:pt idx="1068">
                  <c:v>4.6561076565403717E-2</c:v>
                </c:pt>
                <c:pt idx="1069">
                  <c:v>4.6582403408168396E-2</c:v>
                </c:pt>
                <c:pt idx="1070">
                  <c:v>4.6599604157932004E-2</c:v>
                </c:pt>
                <c:pt idx="1071">
                  <c:v>4.660251755741826E-2</c:v>
                </c:pt>
                <c:pt idx="1072">
                  <c:v>4.6606914347257659E-2</c:v>
                </c:pt>
                <c:pt idx="1073">
                  <c:v>4.6610277226091019E-2</c:v>
                </c:pt>
                <c:pt idx="1074">
                  <c:v>4.6664306592952794E-2</c:v>
                </c:pt>
                <c:pt idx="1075">
                  <c:v>4.6672335883903876E-2</c:v>
                </c:pt>
                <c:pt idx="1076">
                  <c:v>4.6673719580118095E-2</c:v>
                </c:pt>
                <c:pt idx="1077">
                  <c:v>4.6727263410590039E-2</c:v>
                </c:pt>
                <c:pt idx="1078">
                  <c:v>4.6733820573837064E-2</c:v>
                </c:pt>
                <c:pt idx="1079">
                  <c:v>4.6762903180320309E-2</c:v>
                </c:pt>
                <c:pt idx="1080">
                  <c:v>4.6770058798565134E-2</c:v>
                </c:pt>
                <c:pt idx="1081">
                  <c:v>4.6797320682493947E-2</c:v>
                </c:pt>
                <c:pt idx="1082">
                  <c:v>4.6800296559537088E-2</c:v>
                </c:pt>
                <c:pt idx="1083">
                  <c:v>4.6819073996395635E-2</c:v>
                </c:pt>
                <c:pt idx="1084">
                  <c:v>4.6819873683380912E-2</c:v>
                </c:pt>
                <c:pt idx="1085">
                  <c:v>4.6825659377878109E-2</c:v>
                </c:pt>
                <c:pt idx="1086">
                  <c:v>4.6871447862924298E-2</c:v>
                </c:pt>
                <c:pt idx="1087">
                  <c:v>4.6875454230464214E-2</c:v>
                </c:pt>
                <c:pt idx="1088">
                  <c:v>4.6886315710928918E-2</c:v>
                </c:pt>
                <c:pt idx="1089">
                  <c:v>4.69206251586873E-2</c:v>
                </c:pt>
                <c:pt idx="1090">
                  <c:v>4.6930436356651131E-2</c:v>
                </c:pt>
                <c:pt idx="1091">
                  <c:v>4.6937451392521756E-2</c:v>
                </c:pt>
                <c:pt idx="1092">
                  <c:v>4.6947086922416281E-2</c:v>
                </c:pt>
                <c:pt idx="1093">
                  <c:v>4.6949731366632719E-2</c:v>
                </c:pt>
                <c:pt idx="1094">
                  <c:v>4.7007278611777129E-2</c:v>
                </c:pt>
                <c:pt idx="1095">
                  <c:v>4.7008453407501136E-2</c:v>
                </c:pt>
                <c:pt idx="1096">
                  <c:v>4.7051914148205053E-2</c:v>
                </c:pt>
                <c:pt idx="1097">
                  <c:v>4.7069879797404179E-2</c:v>
                </c:pt>
                <c:pt idx="1098">
                  <c:v>4.7077796709452668E-2</c:v>
                </c:pt>
                <c:pt idx="1099">
                  <c:v>4.7083775521954391E-2</c:v>
                </c:pt>
                <c:pt idx="1100">
                  <c:v>4.7091363983730747E-2</c:v>
                </c:pt>
                <c:pt idx="1101">
                  <c:v>4.7091631635678761E-2</c:v>
                </c:pt>
                <c:pt idx="1102">
                  <c:v>4.7103252263279605E-2</c:v>
                </c:pt>
                <c:pt idx="1103">
                  <c:v>4.7119889775869166E-2</c:v>
                </c:pt>
                <c:pt idx="1104">
                  <c:v>4.7122653656348011E-2</c:v>
                </c:pt>
                <c:pt idx="1105">
                  <c:v>4.7122993871684858E-2</c:v>
                </c:pt>
                <c:pt idx="1106">
                  <c:v>4.7123186947010287E-2</c:v>
                </c:pt>
                <c:pt idx="1107">
                  <c:v>4.7129705918196492E-2</c:v>
                </c:pt>
                <c:pt idx="1108">
                  <c:v>4.7163557586204767E-2</c:v>
                </c:pt>
                <c:pt idx="1109">
                  <c:v>4.7168219018348383E-2</c:v>
                </c:pt>
                <c:pt idx="1110">
                  <c:v>4.7171266965204274E-2</c:v>
                </c:pt>
                <c:pt idx="1111">
                  <c:v>4.7204629121533247E-2</c:v>
                </c:pt>
                <c:pt idx="1112">
                  <c:v>4.7261325077407393E-2</c:v>
                </c:pt>
                <c:pt idx="1113">
                  <c:v>4.7282683452894776E-2</c:v>
                </c:pt>
                <c:pt idx="1114">
                  <c:v>4.7289419404966615E-2</c:v>
                </c:pt>
                <c:pt idx="1115">
                  <c:v>4.7379998437496677E-2</c:v>
                </c:pt>
                <c:pt idx="1116">
                  <c:v>4.7383932537302366E-2</c:v>
                </c:pt>
                <c:pt idx="1117">
                  <c:v>4.7385306603895026E-2</c:v>
                </c:pt>
                <c:pt idx="1118">
                  <c:v>4.7437225582108875E-2</c:v>
                </c:pt>
                <c:pt idx="1119">
                  <c:v>4.7553561931938361E-2</c:v>
                </c:pt>
                <c:pt idx="1120">
                  <c:v>4.7556496902031675E-2</c:v>
                </c:pt>
                <c:pt idx="1121">
                  <c:v>4.761625478799112E-2</c:v>
                </c:pt>
                <c:pt idx="1122">
                  <c:v>4.7643885469219584E-2</c:v>
                </c:pt>
                <c:pt idx="1123">
                  <c:v>4.7644775852167011E-2</c:v>
                </c:pt>
                <c:pt idx="1124">
                  <c:v>4.7700879230335308E-2</c:v>
                </c:pt>
                <c:pt idx="1125">
                  <c:v>4.7717428171841554E-2</c:v>
                </c:pt>
                <c:pt idx="1126">
                  <c:v>4.7724877599928772E-2</c:v>
                </c:pt>
                <c:pt idx="1127">
                  <c:v>4.7749317436665377E-2</c:v>
                </c:pt>
                <c:pt idx="1128">
                  <c:v>4.7780633588995008E-2</c:v>
                </c:pt>
                <c:pt idx="1129">
                  <c:v>4.7810802299733224E-2</c:v>
                </c:pt>
                <c:pt idx="1130">
                  <c:v>4.7853042657444625E-2</c:v>
                </c:pt>
                <c:pt idx="1131">
                  <c:v>4.7887508767215363E-2</c:v>
                </c:pt>
                <c:pt idx="1132">
                  <c:v>4.7900305671566591E-2</c:v>
                </c:pt>
                <c:pt idx="1133">
                  <c:v>4.7906445122207549E-2</c:v>
                </c:pt>
                <c:pt idx="1134">
                  <c:v>4.7911854674323927E-2</c:v>
                </c:pt>
                <c:pt idx="1135">
                  <c:v>4.7914524986887079E-2</c:v>
                </c:pt>
                <c:pt idx="1136">
                  <c:v>4.7919294901293021E-2</c:v>
                </c:pt>
                <c:pt idx="1137">
                  <c:v>4.795404832254322E-2</c:v>
                </c:pt>
                <c:pt idx="1138">
                  <c:v>4.7999269604240238E-2</c:v>
                </c:pt>
                <c:pt idx="1139">
                  <c:v>4.8013831048924871E-2</c:v>
                </c:pt>
                <c:pt idx="1140">
                  <c:v>4.8020946825522486E-2</c:v>
                </c:pt>
                <c:pt idx="1141">
                  <c:v>4.8021364547015825E-2</c:v>
                </c:pt>
                <c:pt idx="1142">
                  <c:v>4.802410633019475E-2</c:v>
                </c:pt>
                <c:pt idx="1143">
                  <c:v>4.8057086021527202E-2</c:v>
                </c:pt>
                <c:pt idx="1144">
                  <c:v>4.8060706336901224E-2</c:v>
                </c:pt>
                <c:pt idx="1145">
                  <c:v>4.8093849088751861E-2</c:v>
                </c:pt>
                <c:pt idx="1146">
                  <c:v>4.8096227166203029E-2</c:v>
                </c:pt>
                <c:pt idx="1147">
                  <c:v>4.8134059380891187E-2</c:v>
                </c:pt>
                <c:pt idx="1148">
                  <c:v>4.8136385043566529E-2</c:v>
                </c:pt>
                <c:pt idx="1149">
                  <c:v>4.8137256389036043E-2</c:v>
                </c:pt>
                <c:pt idx="1150">
                  <c:v>4.8144931601514458E-2</c:v>
                </c:pt>
                <c:pt idx="1151">
                  <c:v>4.8174888080909251E-2</c:v>
                </c:pt>
                <c:pt idx="1152">
                  <c:v>4.8184732605502593E-2</c:v>
                </c:pt>
                <c:pt idx="1153">
                  <c:v>4.8201090991607548E-2</c:v>
                </c:pt>
                <c:pt idx="1154">
                  <c:v>4.8225686546225298E-2</c:v>
                </c:pt>
                <c:pt idx="1155">
                  <c:v>4.8234270010008143E-2</c:v>
                </c:pt>
                <c:pt idx="1156">
                  <c:v>4.824694420951995E-2</c:v>
                </c:pt>
                <c:pt idx="1157">
                  <c:v>4.826382806522389E-2</c:v>
                </c:pt>
                <c:pt idx="1158">
                  <c:v>4.8289154868331657E-2</c:v>
                </c:pt>
                <c:pt idx="1159">
                  <c:v>4.8289529637955048E-2</c:v>
                </c:pt>
                <c:pt idx="1160">
                  <c:v>4.8315250691894511E-2</c:v>
                </c:pt>
                <c:pt idx="1161">
                  <c:v>4.8316529081614781E-2</c:v>
                </c:pt>
                <c:pt idx="1162">
                  <c:v>4.8419096704514678E-2</c:v>
                </c:pt>
                <c:pt idx="1163">
                  <c:v>4.8454955828754698E-2</c:v>
                </c:pt>
                <c:pt idx="1164">
                  <c:v>4.8470664363635632E-2</c:v>
                </c:pt>
                <c:pt idx="1165">
                  <c:v>4.8480624149377899E-2</c:v>
                </c:pt>
                <c:pt idx="1166">
                  <c:v>4.8574572894351943E-2</c:v>
                </c:pt>
                <c:pt idx="1167">
                  <c:v>4.8597222562655397E-2</c:v>
                </c:pt>
                <c:pt idx="1168">
                  <c:v>4.8629858577027792E-2</c:v>
                </c:pt>
                <c:pt idx="1169">
                  <c:v>4.8630437308649861E-2</c:v>
                </c:pt>
                <c:pt idx="1170">
                  <c:v>4.8640047749353835E-2</c:v>
                </c:pt>
                <c:pt idx="1171">
                  <c:v>4.8673644243360577E-2</c:v>
                </c:pt>
                <c:pt idx="1172">
                  <c:v>4.8683779592509843E-2</c:v>
                </c:pt>
                <c:pt idx="1173">
                  <c:v>4.8700781768408426E-2</c:v>
                </c:pt>
                <c:pt idx="1174">
                  <c:v>4.8702154148824534E-2</c:v>
                </c:pt>
                <c:pt idx="1175">
                  <c:v>4.8729840793614615E-2</c:v>
                </c:pt>
                <c:pt idx="1176">
                  <c:v>4.8733927164785806E-2</c:v>
                </c:pt>
                <c:pt idx="1177">
                  <c:v>4.8734489045377562E-2</c:v>
                </c:pt>
                <c:pt idx="1178">
                  <c:v>4.8738074362060631E-2</c:v>
                </c:pt>
                <c:pt idx="1179">
                  <c:v>4.8755480799281208E-2</c:v>
                </c:pt>
                <c:pt idx="1180">
                  <c:v>4.8788630304762243E-2</c:v>
                </c:pt>
                <c:pt idx="1181">
                  <c:v>4.8799025408408997E-2</c:v>
                </c:pt>
                <c:pt idx="1182">
                  <c:v>4.8813560838710787E-2</c:v>
                </c:pt>
                <c:pt idx="1183">
                  <c:v>4.8844040763934435E-2</c:v>
                </c:pt>
                <c:pt idx="1184">
                  <c:v>4.8869655434371724E-2</c:v>
                </c:pt>
                <c:pt idx="1185">
                  <c:v>4.8891520917867685E-2</c:v>
                </c:pt>
                <c:pt idx="1186">
                  <c:v>4.8917869251393124E-2</c:v>
                </c:pt>
                <c:pt idx="1187">
                  <c:v>4.8945998382409116E-2</c:v>
                </c:pt>
                <c:pt idx="1188">
                  <c:v>4.8953973946750592E-2</c:v>
                </c:pt>
                <c:pt idx="1189">
                  <c:v>4.8979099470209828E-2</c:v>
                </c:pt>
                <c:pt idx="1190">
                  <c:v>4.8983788197321826E-2</c:v>
                </c:pt>
                <c:pt idx="1191">
                  <c:v>4.9001571580647725E-2</c:v>
                </c:pt>
                <c:pt idx="1192">
                  <c:v>4.9025047249718456E-2</c:v>
                </c:pt>
                <c:pt idx="1193">
                  <c:v>4.907478738999578E-2</c:v>
                </c:pt>
                <c:pt idx="1194">
                  <c:v>4.9078908903838446E-2</c:v>
                </c:pt>
                <c:pt idx="1195">
                  <c:v>4.9095481329099806E-2</c:v>
                </c:pt>
                <c:pt idx="1196">
                  <c:v>4.909646713647961E-2</c:v>
                </c:pt>
                <c:pt idx="1197">
                  <c:v>4.9114616132601416E-2</c:v>
                </c:pt>
                <c:pt idx="1198">
                  <c:v>4.9116887499688566E-2</c:v>
                </c:pt>
                <c:pt idx="1199">
                  <c:v>4.914691418478094E-2</c:v>
                </c:pt>
                <c:pt idx="1200">
                  <c:v>4.9149891446852646E-2</c:v>
                </c:pt>
                <c:pt idx="1201">
                  <c:v>4.9231264757142831E-2</c:v>
                </c:pt>
                <c:pt idx="1202">
                  <c:v>4.9256774561452957E-2</c:v>
                </c:pt>
                <c:pt idx="1203">
                  <c:v>4.9295465199988411E-2</c:v>
                </c:pt>
                <c:pt idx="1204">
                  <c:v>4.9300438679761395E-2</c:v>
                </c:pt>
                <c:pt idx="1205">
                  <c:v>4.9309468484093691E-2</c:v>
                </c:pt>
                <c:pt idx="1206">
                  <c:v>4.9320674487527381E-2</c:v>
                </c:pt>
                <c:pt idx="1207">
                  <c:v>4.9388381296809773E-2</c:v>
                </c:pt>
                <c:pt idx="1208">
                  <c:v>4.9438340274843499E-2</c:v>
                </c:pt>
                <c:pt idx="1209">
                  <c:v>4.945186756001247E-2</c:v>
                </c:pt>
                <c:pt idx="1210">
                  <c:v>4.9504092504060085E-2</c:v>
                </c:pt>
                <c:pt idx="1211">
                  <c:v>4.9536394605150233E-2</c:v>
                </c:pt>
                <c:pt idx="1212">
                  <c:v>4.9557625079648435E-2</c:v>
                </c:pt>
                <c:pt idx="1213">
                  <c:v>4.9567624484272141E-2</c:v>
                </c:pt>
                <c:pt idx="1214">
                  <c:v>4.9590370152395521E-2</c:v>
                </c:pt>
                <c:pt idx="1215">
                  <c:v>4.9604795969732038E-2</c:v>
                </c:pt>
                <c:pt idx="1216">
                  <c:v>4.9617153795000292E-2</c:v>
                </c:pt>
                <c:pt idx="1217">
                  <c:v>4.9629910468097289E-2</c:v>
                </c:pt>
                <c:pt idx="1218">
                  <c:v>4.964109123964202E-2</c:v>
                </c:pt>
                <c:pt idx="1219">
                  <c:v>4.9659820217346592E-2</c:v>
                </c:pt>
                <c:pt idx="1220">
                  <c:v>4.9659914673530502E-2</c:v>
                </c:pt>
                <c:pt idx="1221">
                  <c:v>4.9701936495345739E-2</c:v>
                </c:pt>
                <c:pt idx="1222">
                  <c:v>4.971655570200393E-2</c:v>
                </c:pt>
                <c:pt idx="1223">
                  <c:v>4.9723238430744381E-2</c:v>
                </c:pt>
                <c:pt idx="1224">
                  <c:v>4.9723869837186782E-2</c:v>
                </c:pt>
                <c:pt idx="1225">
                  <c:v>4.9725329953430084E-2</c:v>
                </c:pt>
                <c:pt idx="1226">
                  <c:v>4.9766479327876617E-2</c:v>
                </c:pt>
                <c:pt idx="1227">
                  <c:v>4.9776255522362943E-2</c:v>
                </c:pt>
                <c:pt idx="1228">
                  <c:v>4.978453562580936E-2</c:v>
                </c:pt>
                <c:pt idx="1229">
                  <c:v>4.9795684588054091E-2</c:v>
                </c:pt>
                <c:pt idx="1230">
                  <c:v>4.9798727312040963E-2</c:v>
                </c:pt>
                <c:pt idx="1231">
                  <c:v>4.9799892401831046E-2</c:v>
                </c:pt>
                <c:pt idx="1232">
                  <c:v>4.9815330575966606E-2</c:v>
                </c:pt>
                <c:pt idx="1233">
                  <c:v>4.9877445295277635E-2</c:v>
                </c:pt>
                <c:pt idx="1234">
                  <c:v>4.9886620079773757E-2</c:v>
                </c:pt>
                <c:pt idx="1235">
                  <c:v>4.9896092978709762E-2</c:v>
                </c:pt>
                <c:pt idx="1236">
                  <c:v>4.992007283262824E-2</c:v>
                </c:pt>
                <c:pt idx="1237">
                  <c:v>4.992582064754323E-2</c:v>
                </c:pt>
                <c:pt idx="1238">
                  <c:v>4.9935876928115672E-2</c:v>
                </c:pt>
                <c:pt idx="1239">
                  <c:v>4.9944599557447122E-2</c:v>
                </c:pt>
                <c:pt idx="1240">
                  <c:v>4.9945397733783529E-2</c:v>
                </c:pt>
                <c:pt idx="1241">
                  <c:v>4.9964453442677789E-2</c:v>
                </c:pt>
                <c:pt idx="1242">
                  <c:v>4.9979823307544365E-2</c:v>
                </c:pt>
                <c:pt idx="1243">
                  <c:v>4.9987060222696389E-2</c:v>
                </c:pt>
                <c:pt idx="1244">
                  <c:v>5.000002446721559E-2</c:v>
                </c:pt>
                <c:pt idx="1245">
                  <c:v>5.0010055537645884E-2</c:v>
                </c:pt>
                <c:pt idx="1246">
                  <c:v>5.0013898691397003E-2</c:v>
                </c:pt>
                <c:pt idx="1247">
                  <c:v>5.0016662518127003E-2</c:v>
                </c:pt>
                <c:pt idx="1248">
                  <c:v>5.0026819722728912E-2</c:v>
                </c:pt>
                <c:pt idx="1249">
                  <c:v>5.0079766037551078E-2</c:v>
                </c:pt>
                <c:pt idx="1250">
                  <c:v>5.0081894674166051E-2</c:v>
                </c:pt>
                <c:pt idx="1251">
                  <c:v>5.0083792356046784E-2</c:v>
                </c:pt>
                <c:pt idx="1252">
                  <c:v>5.0099310688023695E-2</c:v>
                </c:pt>
                <c:pt idx="1253">
                  <c:v>5.0122286383766861E-2</c:v>
                </c:pt>
                <c:pt idx="1254">
                  <c:v>5.0139898823139108E-2</c:v>
                </c:pt>
                <c:pt idx="1255">
                  <c:v>5.0144855811722622E-2</c:v>
                </c:pt>
                <c:pt idx="1256">
                  <c:v>5.0159983360751913E-2</c:v>
                </c:pt>
                <c:pt idx="1257">
                  <c:v>5.0162508466097946E-2</c:v>
                </c:pt>
                <c:pt idx="1258">
                  <c:v>5.0184121523166529E-2</c:v>
                </c:pt>
                <c:pt idx="1259">
                  <c:v>5.0208521448075867E-2</c:v>
                </c:pt>
                <c:pt idx="1260">
                  <c:v>5.0216068224664824E-2</c:v>
                </c:pt>
                <c:pt idx="1261">
                  <c:v>5.022829810718165E-2</c:v>
                </c:pt>
                <c:pt idx="1262">
                  <c:v>5.0232027953597311E-2</c:v>
                </c:pt>
                <c:pt idx="1263">
                  <c:v>5.0245374665190079E-2</c:v>
                </c:pt>
                <c:pt idx="1264">
                  <c:v>5.0247128379161517E-2</c:v>
                </c:pt>
                <c:pt idx="1265">
                  <c:v>5.0268959801734014E-2</c:v>
                </c:pt>
                <c:pt idx="1266">
                  <c:v>5.0334409924660657E-2</c:v>
                </c:pt>
                <c:pt idx="1267">
                  <c:v>5.035033702800612E-2</c:v>
                </c:pt>
                <c:pt idx="1268">
                  <c:v>5.0355242539861872E-2</c:v>
                </c:pt>
                <c:pt idx="1269">
                  <c:v>5.0389552514445483E-2</c:v>
                </c:pt>
                <c:pt idx="1270">
                  <c:v>5.0397155613864396E-2</c:v>
                </c:pt>
                <c:pt idx="1271">
                  <c:v>5.0405872986992305E-2</c:v>
                </c:pt>
                <c:pt idx="1272">
                  <c:v>5.0436153040453235E-2</c:v>
                </c:pt>
                <c:pt idx="1273">
                  <c:v>5.0473959830630612E-2</c:v>
                </c:pt>
                <c:pt idx="1274">
                  <c:v>5.047622696909379E-2</c:v>
                </c:pt>
                <c:pt idx="1275">
                  <c:v>5.0514628057305444E-2</c:v>
                </c:pt>
                <c:pt idx="1276">
                  <c:v>5.0527875048183249E-2</c:v>
                </c:pt>
                <c:pt idx="1277">
                  <c:v>5.0574533842906416E-2</c:v>
                </c:pt>
                <c:pt idx="1278">
                  <c:v>5.0575723184673474E-2</c:v>
                </c:pt>
                <c:pt idx="1279">
                  <c:v>5.062987395601793E-2</c:v>
                </c:pt>
                <c:pt idx="1280">
                  <c:v>5.0633101952597591E-2</c:v>
                </c:pt>
                <c:pt idx="1281">
                  <c:v>5.067635696781049E-2</c:v>
                </c:pt>
                <c:pt idx="1282">
                  <c:v>5.0685841834695891E-2</c:v>
                </c:pt>
                <c:pt idx="1283">
                  <c:v>5.0709453434291452E-2</c:v>
                </c:pt>
                <c:pt idx="1284">
                  <c:v>5.0713479387322104E-2</c:v>
                </c:pt>
                <c:pt idx="1285">
                  <c:v>5.0726514963208194E-2</c:v>
                </c:pt>
                <c:pt idx="1286">
                  <c:v>5.0741470332857891E-2</c:v>
                </c:pt>
                <c:pt idx="1287">
                  <c:v>5.0743470516339199E-2</c:v>
                </c:pt>
                <c:pt idx="1288">
                  <c:v>5.0763104115186058E-2</c:v>
                </c:pt>
                <c:pt idx="1289">
                  <c:v>5.0773343430164354E-2</c:v>
                </c:pt>
                <c:pt idx="1290">
                  <c:v>5.0812520634986973E-2</c:v>
                </c:pt>
                <c:pt idx="1291">
                  <c:v>5.0812766976401337E-2</c:v>
                </c:pt>
                <c:pt idx="1292">
                  <c:v>5.0824383418871688E-2</c:v>
                </c:pt>
                <c:pt idx="1293">
                  <c:v>5.0825828832283787E-2</c:v>
                </c:pt>
                <c:pt idx="1294">
                  <c:v>5.0835783800958802E-2</c:v>
                </c:pt>
                <c:pt idx="1295">
                  <c:v>5.0835978093637407E-2</c:v>
                </c:pt>
                <c:pt idx="1296">
                  <c:v>5.0839466660988077E-2</c:v>
                </c:pt>
                <c:pt idx="1297">
                  <c:v>5.0839784340068021E-2</c:v>
                </c:pt>
                <c:pt idx="1298">
                  <c:v>5.0840056412984745E-2</c:v>
                </c:pt>
                <c:pt idx="1299">
                  <c:v>5.0872102858720382E-2</c:v>
                </c:pt>
                <c:pt idx="1300">
                  <c:v>5.0902395286816067E-2</c:v>
                </c:pt>
                <c:pt idx="1301">
                  <c:v>5.0908161322304482E-2</c:v>
                </c:pt>
                <c:pt idx="1302">
                  <c:v>5.0935720913144557E-2</c:v>
                </c:pt>
                <c:pt idx="1303">
                  <c:v>5.0959197030280151E-2</c:v>
                </c:pt>
                <c:pt idx="1304">
                  <c:v>5.0983124702829875E-2</c:v>
                </c:pt>
                <c:pt idx="1305">
                  <c:v>5.0983335587763065E-2</c:v>
                </c:pt>
                <c:pt idx="1306">
                  <c:v>5.0995107755195508E-2</c:v>
                </c:pt>
                <c:pt idx="1307">
                  <c:v>5.1034869645619221E-2</c:v>
                </c:pt>
                <c:pt idx="1308">
                  <c:v>5.1059000752823387E-2</c:v>
                </c:pt>
                <c:pt idx="1309">
                  <c:v>5.1069462674360411E-2</c:v>
                </c:pt>
                <c:pt idx="1310">
                  <c:v>5.108961205718178E-2</c:v>
                </c:pt>
                <c:pt idx="1311">
                  <c:v>5.1092802446071187E-2</c:v>
                </c:pt>
                <c:pt idx="1312">
                  <c:v>5.114320827390445E-2</c:v>
                </c:pt>
                <c:pt idx="1313">
                  <c:v>5.1181804087358104E-2</c:v>
                </c:pt>
                <c:pt idx="1314">
                  <c:v>5.1192888489815493E-2</c:v>
                </c:pt>
                <c:pt idx="1315">
                  <c:v>5.1225169631135339E-2</c:v>
                </c:pt>
                <c:pt idx="1316">
                  <c:v>5.1238838934775752E-2</c:v>
                </c:pt>
                <c:pt idx="1317">
                  <c:v>5.1243011538219231E-2</c:v>
                </c:pt>
                <c:pt idx="1318">
                  <c:v>5.1264119625369794E-2</c:v>
                </c:pt>
                <c:pt idx="1319">
                  <c:v>5.1279100234094641E-2</c:v>
                </c:pt>
                <c:pt idx="1320">
                  <c:v>5.1279696111416979E-2</c:v>
                </c:pt>
                <c:pt idx="1321">
                  <c:v>5.1293098051672648E-2</c:v>
                </c:pt>
                <c:pt idx="1322">
                  <c:v>5.1294779712689358E-2</c:v>
                </c:pt>
                <c:pt idx="1323">
                  <c:v>5.1295628341243203E-2</c:v>
                </c:pt>
                <c:pt idx="1324">
                  <c:v>5.1296707228086741E-2</c:v>
                </c:pt>
                <c:pt idx="1325">
                  <c:v>5.1304882871016123E-2</c:v>
                </c:pt>
                <c:pt idx="1326">
                  <c:v>5.1315623327024461E-2</c:v>
                </c:pt>
                <c:pt idx="1327">
                  <c:v>5.1328560862279431E-2</c:v>
                </c:pt>
                <c:pt idx="1328">
                  <c:v>5.1336607277656585E-2</c:v>
                </c:pt>
                <c:pt idx="1329">
                  <c:v>5.1344004313345439E-2</c:v>
                </c:pt>
                <c:pt idx="1330">
                  <c:v>5.1361279143394015E-2</c:v>
                </c:pt>
                <c:pt idx="1331">
                  <c:v>5.1361758256305012E-2</c:v>
                </c:pt>
                <c:pt idx="1332">
                  <c:v>5.1362122433322187E-2</c:v>
                </c:pt>
                <c:pt idx="1333">
                  <c:v>5.1364717119122542E-2</c:v>
                </c:pt>
                <c:pt idx="1334">
                  <c:v>5.1375907487806058E-2</c:v>
                </c:pt>
                <c:pt idx="1335">
                  <c:v>5.146387289279418E-2</c:v>
                </c:pt>
                <c:pt idx="1336">
                  <c:v>5.1470689520528363E-2</c:v>
                </c:pt>
                <c:pt idx="1337">
                  <c:v>5.1472687323536173E-2</c:v>
                </c:pt>
                <c:pt idx="1338">
                  <c:v>5.1476862270941573E-2</c:v>
                </c:pt>
                <c:pt idx="1339">
                  <c:v>5.1483052175750818E-2</c:v>
                </c:pt>
                <c:pt idx="1340">
                  <c:v>5.1498516123467335E-2</c:v>
                </c:pt>
                <c:pt idx="1341">
                  <c:v>5.1548252603488533E-2</c:v>
                </c:pt>
                <c:pt idx="1342">
                  <c:v>5.1550038917327054E-2</c:v>
                </c:pt>
                <c:pt idx="1343">
                  <c:v>5.1568502089785202E-2</c:v>
                </c:pt>
                <c:pt idx="1344">
                  <c:v>5.1572414498513179E-2</c:v>
                </c:pt>
                <c:pt idx="1345">
                  <c:v>5.1611305080976777E-2</c:v>
                </c:pt>
                <c:pt idx="1346">
                  <c:v>5.1619147930594612E-2</c:v>
                </c:pt>
                <c:pt idx="1347">
                  <c:v>5.1638777087529467E-2</c:v>
                </c:pt>
                <c:pt idx="1348">
                  <c:v>5.1653260532308107E-2</c:v>
                </c:pt>
                <c:pt idx="1349">
                  <c:v>5.1662517534225981E-2</c:v>
                </c:pt>
                <c:pt idx="1350">
                  <c:v>5.1701644249622682E-2</c:v>
                </c:pt>
                <c:pt idx="1351">
                  <c:v>5.1703586192430498E-2</c:v>
                </c:pt>
                <c:pt idx="1352">
                  <c:v>5.1732722493800468E-2</c:v>
                </c:pt>
                <c:pt idx="1353">
                  <c:v>5.1761088026974364E-2</c:v>
                </c:pt>
                <c:pt idx="1354">
                  <c:v>5.1786718599886372E-2</c:v>
                </c:pt>
                <c:pt idx="1355">
                  <c:v>5.1815363798061273E-2</c:v>
                </c:pt>
                <c:pt idx="1356">
                  <c:v>5.1820589390782247E-2</c:v>
                </c:pt>
                <c:pt idx="1357">
                  <c:v>5.1830468541039884E-2</c:v>
                </c:pt>
                <c:pt idx="1358">
                  <c:v>5.1866321102223473E-2</c:v>
                </c:pt>
                <c:pt idx="1359">
                  <c:v>5.1922372887584348E-2</c:v>
                </c:pt>
                <c:pt idx="1360">
                  <c:v>5.1956631771324126E-2</c:v>
                </c:pt>
                <c:pt idx="1361">
                  <c:v>5.197780764715889E-2</c:v>
                </c:pt>
                <c:pt idx="1362">
                  <c:v>5.1983893675954219E-2</c:v>
                </c:pt>
                <c:pt idx="1363">
                  <c:v>5.20045228738725E-2</c:v>
                </c:pt>
                <c:pt idx="1364">
                  <c:v>5.201623318975878E-2</c:v>
                </c:pt>
                <c:pt idx="1365">
                  <c:v>5.2018957413005114E-2</c:v>
                </c:pt>
                <c:pt idx="1366">
                  <c:v>5.2031092884791262E-2</c:v>
                </c:pt>
                <c:pt idx="1367">
                  <c:v>5.2033396067280843E-2</c:v>
                </c:pt>
                <c:pt idx="1368">
                  <c:v>5.2033681367258597E-2</c:v>
                </c:pt>
                <c:pt idx="1369">
                  <c:v>5.204651821430667E-2</c:v>
                </c:pt>
                <c:pt idx="1370">
                  <c:v>5.2090036905076756E-2</c:v>
                </c:pt>
                <c:pt idx="1371">
                  <c:v>5.2148309125491288E-2</c:v>
                </c:pt>
                <c:pt idx="1372">
                  <c:v>5.2148566275736073E-2</c:v>
                </c:pt>
                <c:pt idx="1373">
                  <c:v>5.2150182023608736E-2</c:v>
                </c:pt>
                <c:pt idx="1374">
                  <c:v>5.2185287335915612E-2</c:v>
                </c:pt>
                <c:pt idx="1375">
                  <c:v>5.2217656050667804E-2</c:v>
                </c:pt>
                <c:pt idx="1376">
                  <c:v>5.2253563142639695E-2</c:v>
                </c:pt>
                <c:pt idx="1377">
                  <c:v>5.2275884043174417E-2</c:v>
                </c:pt>
                <c:pt idx="1378">
                  <c:v>5.2276692876351304E-2</c:v>
                </c:pt>
                <c:pt idx="1379">
                  <c:v>5.2312180054256308E-2</c:v>
                </c:pt>
                <c:pt idx="1380">
                  <c:v>5.2335333635664734E-2</c:v>
                </c:pt>
                <c:pt idx="1381">
                  <c:v>5.2368815643382471E-2</c:v>
                </c:pt>
                <c:pt idx="1382">
                  <c:v>5.2378330547528364E-2</c:v>
                </c:pt>
                <c:pt idx="1383">
                  <c:v>5.2378921569086176E-2</c:v>
                </c:pt>
                <c:pt idx="1384">
                  <c:v>5.2387359663635981E-2</c:v>
                </c:pt>
                <c:pt idx="1385">
                  <c:v>5.2399322676020522E-2</c:v>
                </c:pt>
                <c:pt idx="1386">
                  <c:v>5.2411974876004068E-2</c:v>
                </c:pt>
                <c:pt idx="1387">
                  <c:v>5.2417398495969061E-2</c:v>
                </c:pt>
                <c:pt idx="1388">
                  <c:v>5.2433143003327277E-2</c:v>
                </c:pt>
                <c:pt idx="1389">
                  <c:v>5.2451957838053884E-2</c:v>
                </c:pt>
                <c:pt idx="1390">
                  <c:v>5.2460661133729679E-2</c:v>
                </c:pt>
                <c:pt idx="1391">
                  <c:v>5.2498524351180242E-2</c:v>
                </c:pt>
                <c:pt idx="1392">
                  <c:v>5.2535702037694122E-2</c:v>
                </c:pt>
                <c:pt idx="1393">
                  <c:v>5.2543402465120077E-2</c:v>
                </c:pt>
                <c:pt idx="1394">
                  <c:v>5.2548394735460281E-2</c:v>
                </c:pt>
                <c:pt idx="1395">
                  <c:v>5.2581234377809823E-2</c:v>
                </c:pt>
                <c:pt idx="1396">
                  <c:v>5.2581406716203274E-2</c:v>
                </c:pt>
                <c:pt idx="1397">
                  <c:v>5.2602020701895562E-2</c:v>
                </c:pt>
                <c:pt idx="1398">
                  <c:v>5.2603633175011523E-2</c:v>
                </c:pt>
                <c:pt idx="1399">
                  <c:v>5.261700383379718E-2</c:v>
                </c:pt>
                <c:pt idx="1400">
                  <c:v>5.2663040125097649E-2</c:v>
                </c:pt>
                <c:pt idx="1401">
                  <c:v>5.2689993625456011E-2</c:v>
                </c:pt>
                <c:pt idx="1402">
                  <c:v>5.2713833704436067E-2</c:v>
                </c:pt>
                <c:pt idx="1403">
                  <c:v>5.2714367681819287E-2</c:v>
                </c:pt>
                <c:pt idx="1404">
                  <c:v>5.2740230184491491E-2</c:v>
                </c:pt>
                <c:pt idx="1405">
                  <c:v>5.2760534567017257E-2</c:v>
                </c:pt>
                <c:pt idx="1406">
                  <c:v>5.2786857741557933E-2</c:v>
                </c:pt>
                <c:pt idx="1407">
                  <c:v>5.2790583341034807E-2</c:v>
                </c:pt>
                <c:pt idx="1408">
                  <c:v>5.2804322482430284E-2</c:v>
                </c:pt>
                <c:pt idx="1409">
                  <c:v>5.2805613671555188E-2</c:v>
                </c:pt>
                <c:pt idx="1410">
                  <c:v>5.2808790801898743E-2</c:v>
                </c:pt>
                <c:pt idx="1411">
                  <c:v>5.2822027466477003E-2</c:v>
                </c:pt>
                <c:pt idx="1412">
                  <c:v>5.2830897181341201E-2</c:v>
                </c:pt>
                <c:pt idx="1413">
                  <c:v>5.2874443879526965E-2</c:v>
                </c:pt>
                <c:pt idx="1414">
                  <c:v>5.288794046546428E-2</c:v>
                </c:pt>
                <c:pt idx="1415">
                  <c:v>5.2890186349742831E-2</c:v>
                </c:pt>
                <c:pt idx="1416">
                  <c:v>5.2899730248163863E-2</c:v>
                </c:pt>
                <c:pt idx="1417">
                  <c:v>5.2915135247391387E-2</c:v>
                </c:pt>
                <c:pt idx="1418">
                  <c:v>5.294208337446616E-2</c:v>
                </c:pt>
                <c:pt idx="1419">
                  <c:v>5.2980145034350369E-2</c:v>
                </c:pt>
                <c:pt idx="1420">
                  <c:v>5.2987028390132529E-2</c:v>
                </c:pt>
                <c:pt idx="1421">
                  <c:v>5.2994133427628945E-2</c:v>
                </c:pt>
                <c:pt idx="1422">
                  <c:v>5.3013600023072753E-2</c:v>
                </c:pt>
                <c:pt idx="1423">
                  <c:v>5.3041488979233567E-2</c:v>
                </c:pt>
                <c:pt idx="1424">
                  <c:v>5.3053381860681988E-2</c:v>
                </c:pt>
                <c:pt idx="1425">
                  <c:v>5.3058321798818794E-2</c:v>
                </c:pt>
                <c:pt idx="1426">
                  <c:v>5.3059609492566606E-2</c:v>
                </c:pt>
                <c:pt idx="1427">
                  <c:v>5.3071051837997416E-2</c:v>
                </c:pt>
                <c:pt idx="1428">
                  <c:v>5.3074629179574007E-2</c:v>
                </c:pt>
                <c:pt idx="1429">
                  <c:v>5.3150645197434933E-2</c:v>
                </c:pt>
                <c:pt idx="1430">
                  <c:v>5.3164589425484257E-2</c:v>
                </c:pt>
                <c:pt idx="1431">
                  <c:v>5.3211270997324117E-2</c:v>
                </c:pt>
                <c:pt idx="1432">
                  <c:v>5.3272809992062575E-2</c:v>
                </c:pt>
                <c:pt idx="1433">
                  <c:v>5.3285326818276121E-2</c:v>
                </c:pt>
                <c:pt idx="1434">
                  <c:v>5.333939969328455E-2</c:v>
                </c:pt>
                <c:pt idx="1435">
                  <c:v>5.3383848410837265E-2</c:v>
                </c:pt>
                <c:pt idx="1436">
                  <c:v>5.3387274834113492E-2</c:v>
                </c:pt>
                <c:pt idx="1437">
                  <c:v>5.3405378202420917E-2</c:v>
                </c:pt>
                <c:pt idx="1438">
                  <c:v>5.343122066587256E-2</c:v>
                </c:pt>
                <c:pt idx="1439">
                  <c:v>5.3435534419282074E-2</c:v>
                </c:pt>
                <c:pt idx="1440">
                  <c:v>5.3473000936042361E-2</c:v>
                </c:pt>
                <c:pt idx="1441">
                  <c:v>5.347721599696325E-2</c:v>
                </c:pt>
                <c:pt idx="1442">
                  <c:v>5.34871910427826E-2</c:v>
                </c:pt>
                <c:pt idx="1443">
                  <c:v>5.3499486399664807E-2</c:v>
                </c:pt>
                <c:pt idx="1444">
                  <c:v>5.3518528728000364E-2</c:v>
                </c:pt>
                <c:pt idx="1445">
                  <c:v>5.3527461802681219E-2</c:v>
                </c:pt>
                <c:pt idx="1446">
                  <c:v>5.3537483196389464E-2</c:v>
                </c:pt>
                <c:pt idx="1447">
                  <c:v>5.3559348539029383E-2</c:v>
                </c:pt>
                <c:pt idx="1448">
                  <c:v>5.3566234178940804E-2</c:v>
                </c:pt>
                <c:pt idx="1449">
                  <c:v>5.3570716222805792E-2</c:v>
                </c:pt>
                <c:pt idx="1450">
                  <c:v>5.3580106271273124E-2</c:v>
                </c:pt>
                <c:pt idx="1451">
                  <c:v>5.3588276383464077E-2</c:v>
                </c:pt>
                <c:pt idx="1452">
                  <c:v>5.3599801719609846E-2</c:v>
                </c:pt>
                <c:pt idx="1453">
                  <c:v>5.3600053425254215E-2</c:v>
                </c:pt>
                <c:pt idx="1454">
                  <c:v>5.3617880795214366E-2</c:v>
                </c:pt>
                <c:pt idx="1455">
                  <c:v>5.3634141615804404E-2</c:v>
                </c:pt>
                <c:pt idx="1456">
                  <c:v>5.3721585125960584E-2</c:v>
                </c:pt>
                <c:pt idx="1457">
                  <c:v>5.3730327042028368E-2</c:v>
                </c:pt>
                <c:pt idx="1458">
                  <c:v>5.3735823420876655E-2</c:v>
                </c:pt>
                <c:pt idx="1459">
                  <c:v>5.3805402167738249E-2</c:v>
                </c:pt>
                <c:pt idx="1460">
                  <c:v>5.380636069344464E-2</c:v>
                </c:pt>
                <c:pt idx="1461">
                  <c:v>5.3861940114612386E-2</c:v>
                </c:pt>
                <c:pt idx="1462">
                  <c:v>5.3887106588864211E-2</c:v>
                </c:pt>
                <c:pt idx="1463">
                  <c:v>5.3918234968121197E-2</c:v>
                </c:pt>
                <c:pt idx="1464">
                  <c:v>5.3920166709071717E-2</c:v>
                </c:pt>
                <c:pt idx="1465">
                  <c:v>5.3923486293843539E-2</c:v>
                </c:pt>
                <c:pt idx="1466">
                  <c:v>5.3923785361297487E-2</c:v>
                </c:pt>
                <c:pt idx="1467">
                  <c:v>5.392386761677305E-2</c:v>
                </c:pt>
                <c:pt idx="1468">
                  <c:v>5.3947810108221868E-2</c:v>
                </c:pt>
                <c:pt idx="1469">
                  <c:v>5.3969261470329301E-2</c:v>
                </c:pt>
                <c:pt idx="1470">
                  <c:v>5.3973524275286802E-2</c:v>
                </c:pt>
                <c:pt idx="1471">
                  <c:v>5.3983632086542978E-2</c:v>
                </c:pt>
                <c:pt idx="1472">
                  <c:v>5.3998539789806309E-2</c:v>
                </c:pt>
                <c:pt idx="1473">
                  <c:v>5.4017868670875137E-2</c:v>
                </c:pt>
                <c:pt idx="1474">
                  <c:v>5.4024972066453826E-2</c:v>
                </c:pt>
                <c:pt idx="1475">
                  <c:v>5.4040820662651395E-2</c:v>
                </c:pt>
                <c:pt idx="1476">
                  <c:v>5.4042760241077938E-2</c:v>
                </c:pt>
                <c:pt idx="1477">
                  <c:v>5.4057928669793115E-2</c:v>
                </c:pt>
                <c:pt idx="1478">
                  <c:v>5.4072289944222592E-2</c:v>
                </c:pt>
                <c:pt idx="1479">
                  <c:v>5.4079073722703756E-2</c:v>
                </c:pt>
                <c:pt idx="1480">
                  <c:v>5.4101971285913035E-2</c:v>
                </c:pt>
                <c:pt idx="1481">
                  <c:v>5.4113008937101831E-2</c:v>
                </c:pt>
                <c:pt idx="1482">
                  <c:v>5.4132595313992657E-2</c:v>
                </c:pt>
                <c:pt idx="1483">
                  <c:v>5.4169324460210097E-2</c:v>
                </c:pt>
                <c:pt idx="1484">
                  <c:v>5.4196383919085281E-2</c:v>
                </c:pt>
                <c:pt idx="1485">
                  <c:v>5.4196981846719831E-2</c:v>
                </c:pt>
                <c:pt idx="1486">
                  <c:v>5.4201651714800202E-2</c:v>
                </c:pt>
                <c:pt idx="1487">
                  <c:v>5.4208022009403223E-2</c:v>
                </c:pt>
                <c:pt idx="1488">
                  <c:v>5.4243995964268626E-2</c:v>
                </c:pt>
                <c:pt idx="1489">
                  <c:v>5.424607844499317E-2</c:v>
                </c:pt>
                <c:pt idx="1490">
                  <c:v>5.4247619033205678E-2</c:v>
                </c:pt>
                <c:pt idx="1491">
                  <c:v>5.4252440099450849E-2</c:v>
                </c:pt>
                <c:pt idx="1492">
                  <c:v>5.4261780984697409E-2</c:v>
                </c:pt>
                <c:pt idx="1493">
                  <c:v>5.4281500654472591E-2</c:v>
                </c:pt>
                <c:pt idx="1494">
                  <c:v>5.4316135770599253E-2</c:v>
                </c:pt>
                <c:pt idx="1495">
                  <c:v>5.4360483273100439E-2</c:v>
                </c:pt>
                <c:pt idx="1496">
                  <c:v>5.4377244351148539E-2</c:v>
                </c:pt>
                <c:pt idx="1497">
                  <c:v>5.4379910543684358E-2</c:v>
                </c:pt>
                <c:pt idx="1498">
                  <c:v>5.4419391531206049E-2</c:v>
                </c:pt>
                <c:pt idx="1499">
                  <c:v>5.4430900834383164E-2</c:v>
                </c:pt>
                <c:pt idx="1500">
                  <c:v>5.4455150148908511E-2</c:v>
                </c:pt>
                <c:pt idx="1501">
                  <c:v>5.4463129911757294E-2</c:v>
                </c:pt>
                <c:pt idx="1502">
                  <c:v>5.4467005109508533E-2</c:v>
                </c:pt>
                <c:pt idx="1503">
                  <c:v>5.446754913790823E-2</c:v>
                </c:pt>
                <c:pt idx="1504">
                  <c:v>5.4502485042891409E-2</c:v>
                </c:pt>
                <c:pt idx="1505">
                  <c:v>5.4510197462936533E-2</c:v>
                </c:pt>
                <c:pt idx="1506">
                  <c:v>5.4511611435697882E-2</c:v>
                </c:pt>
                <c:pt idx="1507">
                  <c:v>5.4520702319791906E-2</c:v>
                </c:pt>
                <c:pt idx="1508">
                  <c:v>5.453153287050988E-2</c:v>
                </c:pt>
                <c:pt idx="1509">
                  <c:v>5.4558704240873154E-2</c:v>
                </c:pt>
                <c:pt idx="1510">
                  <c:v>5.4596774919514125E-2</c:v>
                </c:pt>
                <c:pt idx="1511">
                  <c:v>5.4609916757074793E-2</c:v>
                </c:pt>
                <c:pt idx="1512">
                  <c:v>5.4615741695288197E-2</c:v>
                </c:pt>
                <c:pt idx="1513">
                  <c:v>5.4631411269630469E-2</c:v>
                </c:pt>
                <c:pt idx="1514">
                  <c:v>5.4634846082369216E-2</c:v>
                </c:pt>
                <c:pt idx="1515">
                  <c:v>5.4639537084318263E-2</c:v>
                </c:pt>
                <c:pt idx="1516">
                  <c:v>5.4655443248567762E-2</c:v>
                </c:pt>
                <c:pt idx="1517">
                  <c:v>5.465756040280826E-2</c:v>
                </c:pt>
                <c:pt idx="1518">
                  <c:v>5.4665188152264073E-2</c:v>
                </c:pt>
                <c:pt idx="1519">
                  <c:v>5.4692620049868107E-2</c:v>
                </c:pt>
                <c:pt idx="1520">
                  <c:v>5.47088743651368E-2</c:v>
                </c:pt>
                <c:pt idx="1521">
                  <c:v>5.4722565944557142E-2</c:v>
                </c:pt>
                <c:pt idx="1522">
                  <c:v>5.4735697092591414E-2</c:v>
                </c:pt>
                <c:pt idx="1523">
                  <c:v>5.4781330734623823E-2</c:v>
                </c:pt>
                <c:pt idx="1524">
                  <c:v>5.4788497236120219E-2</c:v>
                </c:pt>
                <c:pt idx="1525">
                  <c:v>5.4805335704891406E-2</c:v>
                </c:pt>
                <c:pt idx="1526">
                  <c:v>5.4816198669834629E-2</c:v>
                </c:pt>
                <c:pt idx="1527">
                  <c:v>5.4819277941883182E-2</c:v>
                </c:pt>
                <c:pt idx="1528">
                  <c:v>5.4834737554799715E-2</c:v>
                </c:pt>
                <c:pt idx="1529">
                  <c:v>5.4845457555690348E-2</c:v>
                </c:pt>
                <c:pt idx="1530">
                  <c:v>5.4850774909686047E-2</c:v>
                </c:pt>
                <c:pt idx="1531">
                  <c:v>5.4868086767495453E-2</c:v>
                </c:pt>
                <c:pt idx="1532">
                  <c:v>5.4870152496146296E-2</c:v>
                </c:pt>
                <c:pt idx="1533">
                  <c:v>5.4880049358073238E-2</c:v>
                </c:pt>
                <c:pt idx="1534">
                  <c:v>5.490137478978576E-2</c:v>
                </c:pt>
                <c:pt idx="1535">
                  <c:v>5.4928757506906165E-2</c:v>
                </c:pt>
                <c:pt idx="1536">
                  <c:v>5.4930886313776364E-2</c:v>
                </c:pt>
                <c:pt idx="1537">
                  <c:v>5.4940705831233803E-2</c:v>
                </c:pt>
                <c:pt idx="1538">
                  <c:v>5.4953831125046301E-2</c:v>
                </c:pt>
                <c:pt idx="1539">
                  <c:v>5.4963166833731973E-2</c:v>
                </c:pt>
                <c:pt idx="1540">
                  <c:v>5.4978852549610331E-2</c:v>
                </c:pt>
                <c:pt idx="1541">
                  <c:v>5.5016311186459943E-2</c:v>
                </c:pt>
                <c:pt idx="1542">
                  <c:v>5.5019207023171604E-2</c:v>
                </c:pt>
                <c:pt idx="1543">
                  <c:v>5.5022001081684126E-2</c:v>
                </c:pt>
                <c:pt idx="1544">
                  <c:v>5.5029418981965492E-2</c:v>
                </c:pt>
                <c:pt idx="1545">
                  <c:v>5.5031168226047332E-2</c:v>
                </c:pt>
                <c:pt idx="1546">
                  <c:v>5.5068800404965167E-2</c:v>
                </c:pt>
                <c:pt idx="1547">
                  <c:v>5.5094461821524478E-2</c:v>
                </c:pt>
                <c:pt idx="1548">
                  <c:v>5.5130738826935158E-2</c:v>
                </c:pt>
                <c:pt idx="1549">
                  <c:v>5.5137391517126835E-2</c:v>
                </c:pt>
                <c:pt idx="1550">
                  <c:v>5.5145606859244863E-2</c:v>
                </c:pt>
                <c:pt idx="1551">
                  <c:v>5.5173446321847605E-2</c:v>
                </c:pt>
                <c:pt idx="1552">
                  <c:v>5.5187281062788293E-2</c:v>
                </c:pt>
                <c:pt idx="1553">
                  <c:v>5.5199132863778019E-2</c:v>
                </c:pt>
                <c:pt idx="1554">
                  <c:v>5.5225876614296329E-2</c:v>
                </c:pt>
                <c:pt idx="1555">
                  <c:v>5.5226844722090586E-2</c:v>
                </c:pt>
                <c:pt idx="1556">
                  <c:v>5.5233554521961832E-2</c:v>
                </c:pt>
                <c:pt idx="1557">
                  <c:v>5.5235098115266536E-2</c:v>
                </c:pt>
                <c:pt idx="1558">
                  <c:v>5.5277825178154112E-2</c:v>
                </c:pt>
                <c:pt idx="1559">
                  <c:v>5.5282240954187802E-2</c:v>
                </c:pt>
                <c:pt idx="1560">
                  <c:v>5.52855408933089E-2</c:v>
                </c:pt>
                <c:pt idx="1561">
                  <c:v>5.52963223275207E-2</c:v>
                </c:pt>
                <c:pt idx="1562">
                  <c:v>5.5296559394370663E-2</c:v>
                </c:pt>
                <c:pt idx="1563">
                  <c:v>5.5297032791668192E-2</c:v>
                </c:pt>
                <c:pt idx="1564">
                  <c:v>5.5307695379496896E-2</c:v>
                </c:pt>
                <c:pt idx="1565">
                  <c:v>5.5327179096760638E-2</c:v>
                </c:pt>
                <c:pt idx="1566">
                  <c:v>5.5334373289602209E-2</c:v>
                </c:pt>
                <c:pt idx="1567">
                  <c:v>5.5343322852437024E-2</c:v>
                </c:pt>
                <c:pt idx="1568">
                  <c:v>5.5369848958629578E-2</c:v>
                </c:pt>
                <c:pt idx="1569">
                  <c:v>5.5371012178224738E-2</c:v>
                </c:pt>
                <c:pt idx="1570">
                  <c:v>5.5372275380840691E-2</c:v>
                </c:pt>
                <c:pt idx="1571">
                  <c:v>5.5408493818029821E-2</c:v>
                </c:pt>
                <c:pt idx="1572">
                  <c:v>5.5445039627639088E-2</c:v>
                </c:pt>
                <c:pt idx="1573">
                  <c:v>5.5471646244328897E-2</c:v>
                </c:pt>
                <c:pt idx="1574">
                  <c:v>5.5483796246547028E-2</c:v>
                </c:pt>
                <c:pt idx="1575">
                  <c:v>5.5492535471096852E-2</c:v>
                </c:pt>
                <c:pt idx="1576">
                  <c:v>5.5499478651488743E-2</c:v>
                </c:pt>
                <c:pt idx="1577">
                  <c:v>5.5509449092713263E-2</c:v>
                </c:pt>
                <c:pt idx="1578">
                  <c:v>5.5512237470833517E-2</c:v>
                </c:pt>
                <c:pt idx="1579">
                  <c:v>5.5515395831148819E-2</c:v>
                </c:pt>
                <c:pt idx="1580">
                  <c:v>5.5537021545287002E-2</c:v>
                </c:pt>
                <c:pt idx="1581">
                  <c:v>5.5542902751178347E-2</c:v>
                </c:pt>
                <c:pt idx="1582">
                  <c:v>5.5548255417480416E-2</c:v>
                </c:pt>
                <c:pt idx="1583">
                  <c:v>5.5560245121244627E-2</c:v>
                </c:pt>
                <c:pt idx="1584">
                  <c:v>5.5568222959814603E-2</c:v>
                </c:pt>
                <c:pt idx="1585">
                  <c:v>5.5571588326186444E-2</c:v>
                </c:pt>
                <c:pt idx="1586">
                  <c:v>5.5589319648794586E-2</c:v>
                </c:pt>
                <c:pt idx="1587">
                  <c:v>5.559028468433054E-2</c:v>
                </c:pt>
                <c:pt idx="1588">
                  <c:v>5.5602221660060756E-2</c:v>
                </c:pt>
                <c:pt idx="1589">
                  <c:v>5.5608093809357322E-2</c:v>
                </c:pt>
                <c:pt idx="1590">
                  <c:v>5.5635634396745473E-2</c:v>
                </c:pt>
                <c:pt idx="1591">
                  <c:v>5.5636801223622079E-2</c:v>
                </c:pt>
                <c:pt idx="1592">
                  <c:v>5.5693252684752628E-2</c:v>
                </c:pt>
                <c:pt idx="1593">
                  <c:v>5.5701400138078373E-2</c:v>
                </c:pt>
                <c:pt idx="1594">
                  <c:v>5.5737305837534765E-2</c:v>
                </c:pt>
                <c:pt idx="1595">
                  <c:v>5.5758697411130272E-2</c:v>
                </c:pt>
                <c:pt idx="1596">
                  <c:v>5.5772699782062583E-2</c:v>
                </c:pt>
                <c:pt idx="1597">
                  <c:v>5.5838891803016141E-2</c:v>
                </c:pt>
                <c:pt idx="1598">
                  <c:v>5.5852571048905952E-2</c:v>
                </c:pt>
                <c:pt idx="1599">
                  <c:v>5.5857577132851007E-2</c:v>
                </c:pt>
                <c:pt idx="1600">
                  <c:v>5.5879315280728169E-2</c:v>
                </c:pt>
                <c:pt idx="1601">
                  <c:v>5.5895643555238572E-2</c:v>
                </c:pt>
                <c:pt idx="1602">
                  <c:v>5.5896881260127707E-2</c:v>
                </c:pt>
                <c:pt idx="1603">
                  <c:v>5.5905084833373961E-2</c:v>
                </c:pt>
                <c:pt idx="1604">
                  <c:v>5.5928952472890203E-2</c:v>
                </c:pt>
                <c:pt idx="1605">
                  <c:v>5.5931294306588844E-2</c:v>
                </c:pt>
                <c:pt idx="1606">
                  <c:v>5.5948394750803349E-2</c:v>
                </c:pt>
                <c:pt idx="1607">
                  <c:v>5.600617388626284E-2</c:v>
                </c:pt>
                <c:pt idx="1608">
                  <c:v>5.6016650595561532E-2</c:v>
                </c:pt>
                <c:pt idx="1609">
                  <c:v>5.6018432180055054E-2</c:v>
                </c:pt>
                <c:pt idx="1610">
                  <c:v>5.6032268907569023E-2</c:v>
                </c:pt>
                <c:pt idx="1611">
                  <c:v>5.6063950679155101E-2</c:v>
                </c:pt>
                <c:pt idx="1612">
                  <c:v>5.6064284032405202E-2</c:v>
                </c:pt>
                <c:pt idx="1613">
                  <c:v>5.6078685580530453E-2</c:v>
                </c:pt>
                <c:pt idx="1614">
                  <c:v>5.6100645575140898E-2</c:v>
                </c:pt>
                <c:pt idx="1615">
                  <c:v>5.6103289740466425E-2</c:v>
                </c:pt>
                <c:pt idx="1616">
                  <c:v>5.6137387257252057E-2</c:v>
                </c:pt>
                <c:pt idx="1617">
                  <c:v>5.6138256179708454E-2</c:v>
                </c:pt>
                <c:pt idx="1618">
                  <c:v>5.6169378028062565E-2</c:v>
                </c:pt>
                <c:pt idx="1619">
                  <c:v>5.6177225043106301E-2</c:v>
                </c:pt>
                <c:pt idx="1620">
                  <c:v>5.6188056040384259E-2</c:v>
                </c:pt>
                <c:pt idx="1621">
                  <c:v>5.6191925393381255E-2</c:v>
                </c:pt>
                <c:pt idx="1622">
                  <c:v>5.6196226456635572E-2</c:v>
                </c:pt>
                <c:pt idx="1623">
                  <c:v>5.620586400176688E-2</c:v>
                </c:pt>
                <c:pt idx="1624">
                  <c:v>5.6216900981795923E-2</c:v>
                </c:pt>
                <c:pt idx="1625">
                  <c:v>5.6265557943801621E-2</c:v>
                </c:pt>
                <c:pt idx="1626">
                  <c:v>5.627878182765518E-2</c:v>
                </c:pt>
                <c:pt idx="1627">
                  <c:v>5.6280010864793714E-2</c:v>
                </c:pt>
                <c:pt idx="1628">
                  <c:v>5.6316983428861218E-2</c:v>
                </c:pt>
                <c:pt idx="1629">
                  <c:v>5.631871396565815E-2</c:v>
                </c:pt>
                <c:pt idx="1630">
                  <c:v>5.6335653389974476E-2</c:v>
                </c:pt>
                <c:pt idx="1631">
                  <c:v>5.6336979195657111E-2</c:v>
                </c:pt>
                <c:pt idx="1632">
                  <c:v>5.6344763133355666E-2</c:v>
                </c:pt>
                <c:pt idx="1633">
                  <c:v>5.6359662133900118E-2</c:v>
                </c:pt>
                <c:pt idx="1634">
                  <c:v>5.6414988760575387E-2</c:v>
                </c:pt>
                <c:pt idx="1635">
                  <c:v>5.6443077874761563E-2</c:v>
                </c:pt>
                <c:pt idx="1636">
                  <c:v>5.6466296577819312E-2</c:v>
                </c:pt>
                <c:pt idx="1637">
                  <c:v>5.6472815455597479E-2</c:v>
                </c:pt>
                <c:pt idx="1638">
                  <c:v>5.6497579949619764E-2</c:v>
                </c:pt>
                <c:pt idx="1639">
                  <c:v>5.6521111667692858E-2</c:v>
                </c:pt>
                <c:pt idx="1640">
                  <c:v>5.6529295904956291E-2</c:v>
                </c:pt>
                <c:pt idx="1641">
                  <c:v>5.6551329908169856E-2</c:v>
                </c:pt>
                <c:pt idx="1642">
                  <c:v>5.6553891301579201E-2</c:v>
                </c:pt>
                <c:pt idx="1643">
                  <c:v>5.6564537984985064E-2</c:v>
                </c:pt>
                <c:pt idx="1644">
                  <c:v>5.6593452553510754E-2</c:v>
                </c:pt>
                <c:pt idx="1645">
                  <c:v>5.661736390726959E-2</c:v>
                </c:pt>
                <c:pt idx="1646">
                  <c:v>5.6644170945455964E-2</c:v>
                </c:pt>
                <c:pt idx="1647">
                  <c:v>5.6692964748657058E-2</c:v>
                </c:pt>
                <c:pt idx="1648">
                  <c:v>5.6695791986754701E-2</c:v>
                </c:pt>
                <c:pt idx="1649">
                  <c:v>5.6704812042104112E-2</c:v>
                </c:pt>
                <c:pt idx="1650">
                  <c:v>5.6717459392724281E-2</c:v>
                </c:pt>
                <c:pt idx="1651">
                  <c:v>5.6723135877880866E-2</c:v>
                </c:pt>
                <c:pt idx="1652">
                  <c:v>5.6733233459931531E-2</c:v>
                </c:pt>
                <c:pt idx="1653">
                  <c:v>5.6742945196440325E-2</c:v>
                </c:pt>
                <c:pt idx="1654">
                  <c:v>5.6796045492098192E-2</c:v>
                </c:pt>
                <c:pt idx="1655">
                  <c:v>5.6797713439508291E-2</c:v>
                </c:pt>
                <c:pt idx="1656">
                  <c:v>5.6801588986488842E-2</c:v>
                </c:pt>
                <c:pt idx="1657">
                  <c:v>5.6809974392380724E-2</c:v>
                </c:pt>
                <c:pt idx="1658">
                  <c:v>5.6825803122068724E-2</c:v>
                </c:pt>
                <c:pt idx="1659">
                  <c:v>5.6835970634981234E-2</c:v>
                </c:pt>
                <c:pt idx="1660">
                  <c:v>5.6898220930287138E-2</c:v>
                </c:pt>
                <c:pt idx="1661">
                  <c:v>5.6898597277054999E-2</c:v>
                </c:pt>
                <c:pt idx="1662">
                  <c:v>5.6922926027765552E-2</c:v>
                </c:pt>
                <c:pt idx="1663">
                  <c:v>5.692364297325208E-2</c:v>
                </c:pt>
                <c:pt idx="1664">
                  <c:v>5.6924996553161578E-2</c:v>
                </c:pt>
                <c:pt idx="1665">
                  <c:v>5.6940430724935716E-2</c:v>
                </c:pt>
                <c:pt idx="1666">
                  <c:v>5.6966710061212775E-2</c:v>
                </c:pt>
                <c:pt idx="1667">
                  <c:v>5.697491840928795E-2</c:v>
                </c:pt>
                <c:pt idx="1668">
                  <c:v>5.6975087341856509E-2</c:v>
                </c:pt>
                <c:pt idx="1669">
                  <c:v>5.6981603413738105E-2</c:v>
                </c:pt>
                <c:pt idx="1670">
                  <c:v>5.6989878848158523E-2</c:v>
                </c:pt>
                <c:pt idx="1671">
                  <c:v>5.6998254137488949E-2</c:v>
                </c:pt>
                <c:pt idx="1672">
                  <c:v>5.7037721545937177E-2</c:v>
                </c:pt>
                <c:pt idx="1673">
                  <c:v>5.7044178595119392E-2</c:v>
                </c:pt>
                <c:pt idx="1674">
                  <c:v>5.7074831161745561E-2</c:v>
                </c:pt>
                <c:pt idx="1675">
                  <c:v>5.7094644932447723E-2</c:v>
                </c:pt>
                <c:pt idx="1676">
                  <c:v>5.711110504743163E-2</c:v>
                </c:pt>
                <c:pt idx="1677">
                  <c:v>5.7131118994297715E-2</c:v>
                </c:pt>
                <c:pt idx="1678">
                  <c:v>5.7131944391105999E-2</c:v>
                </c:pt>
                <c:pt idx="1679">
                  <c:v>5.7135882345268105E-2</c:v>
                </c:pt>
                <c:pt idx="1680">
                  <c:v>5.7152874710724534E-2</c:v>
                </c:pt>
                <c:pt idx="1681">
                  <c:v>5.7153206094343829E-2</c:v>
                </c:pt>
                <c:pt idx="1682">
                  <c:v>5.7155935102115085E-2</c:v>
                </c:pt>
                <c:pt idx="1683">
                  <c:v>5.715772009015798E-2</c:v>
                </c:pt>
                <c:pt idx="1684">
                  <c:v>5.7170966140348417E-2</c:v>
                </c:pt>
                <c:pt idx="1685">
                  <c:v>5.7179541283799755E-2</c:v>
                </c:pt>
                <c:pt idx="1686">
                  <c:v>5.7204381188841011E-2</c:v>
                </c:pt>
                <c:pt idx="1687">
                  <c:v>5.721761018296638E-2</c:v>
                </c:pt>
                <c:pt idx="1688">
                  <c:v>5.7217687256757743E-2</c:v>
                </c:pt>
                <c:pt idx="1689">
                  <c:v>5.7232867994816763E-2</c:v>
                </c:pt>
                <c:pt idx="1690">
                  <c:v>5.7240754519064428E-2</c:v>
                </c:pt>
                <c:pt idx="1691">
                  <c:v>5.7240847178438768E-2</c:v>
                </c:pt>
                <c:pt idx="1692">
                  <c:v>5.7251253370893408E-2</c:v>
                </c:pt>
                <c:pt idx="1693">
                  <c:v>5.7293574069532713E-2</c:v>
                </c:pt>
                <c:pt idx="1694">
                  <c:v>5.7305245424333566E-2</c:v>
                </c:pt>
                <c:pt idx="1695">
                  <c:v>5.7325151618934748E-2</c:v>
                </c:pt>
                <c:pt idx="1696">
                  <c:v>5.7345405568194049E-2</c:v>
                </c:pt>
                <c:pt idx="1697">
                  <c:v>5.7372544253567102E-2</c:v>
                </c:pt>
                <c:pt idx="1698">
                  <c:v>5.7404132648194488E-2</c:v>
                </c:pt>
                <c:pt idx="1699">
                  <c:v>5.7413827601820934E-2</c:v>
                </c:pt>
                <c:pt idx="1700">
                  <c:v>5.7425139805051137E-2</c:v>
                </c:pt>
                <c:pt idx="1701">
                  <c:v>5.7429491780739743E-2</c:v>
                </c:pt>
                <c:pt idx="1702">
                  <c:v>5.7433405546032303E-2</c:v>
                </c:pt>
                <c:pt idx="1703">
                  <c:v>5.7456346557867917E-2</c:v>
                </c:pt>
                <c:pt idx="1704">
                  <c:v>5.7505130051347393E-2</c:v>
                </c:pt>
                <c:pt idx="1705">
                  <c:v>5.752202322934763E-2</c:v>
                </c:pt>
                <c:pt idx="1706">
                  <c:v>5.7539654000008537E-2</c:v>
                </c:pt>
                <c:pt idx="1707">
                  <c:v>5.7597235933562405E-2</c:v>
                </c:pt>
                <c:pt idx="1708">
                  <c:v>5.7607887695550967E-2</c:v>
                </c:pt>
                <c:pt idx="1709">
                  <c:v>5.7678512786193313E-2</c:v>
                </c:pt>
                <c:pt idx="1710">
                  <c:v>5.769011191417419E-2</c:v>
                </c:pt>
                <c:pt idx="1711">
                  <c:v>5.7695693252040943E-2</c:v>
                </c:pt>
                <c:pt idx="1712">
                  <c:v>5.7700607753177452E-2</c:v>
                </c:pt>
                <c:pt idx="1713">
                  <c:v>5.7729128539642099E-2</c:v>
                </c:pt>
                <c:pt idx="1714">
                  <c:v>5.7734305497557412E-2</c:v>
                </c:pt>
                <c:pt idx="1715">
                  <c:v>5.7736772840709528E-2</c:v>
                </c:pt>
                <c:pt idx="1716">
                  <c:v>5.773963123416502E-2</c:v>
                </c:pt>
                <c:pt idx="1717">
                  <c:v>5.7752464458816301E-2</c:v>
                </c:pt>
                <c:pt idx="1718">
                  <c:v>5.7768779897566236E-2</c:v>
                </c:pt>
                <c:pt idx="1719">
                  <c:v>5.7774449014485599E-2</c:v>
                </c:pt>
                <c:pt idx="1720">
                  <c:v>5.7780938929608699E-2</c:v>
                </c:pt>
                <c:pt idx="1721">
                  <c:v>5.7805727503870787E-2</c:v>
                </c:pt>
                <c:pt idx="1722">
                  <c:v>5.7806290660944198E-2</c:v>
                </c:pt>
                <c:pt idx="1723">
                  <c:v>5.7811220869712215E-2</c:v>
                </c:pt>
                <c:pt idx="1724">
                  <c:v>5.7812843761445638E-2</c:v>
                </c:pt>
                <c:pt idx="1725">
                  <c:v>5.7833294445625211E-2</c:v>
                </c:pt>
                <c:pt idx="1726">
                  <c:v>5.7851258167369961E-2</c:v>
                </c:pt>
                <c:pt idx="1727">
                  <c:v>5.7868657694191292E-2</c:v>
                </c:pt>
                <c:pt idx="1728">
                  <c:v>5.7901920498105199E-2</c:v>
                </c:pt>
                <c:pt idx="1729">
                  <c:v>5.7903963917474037E-2</c:v>
                </c:pt>
                <c:pt idx="1730">
                  <c:v>5.7913589107549762E-2</c:v>
                </c:pt>
                <c:pt idx="1731">
                  <c:v>5.7914909611078598E-2</c:v>
                </c:pt>
                <c:pt idx="1732">
                  <c:v>5.7926468393248109E-2</c:v>
                </c:pt>
                <c:pt idx="1733">
                  <c:v>5.7929172616770573E-2</c:v>
                </c:pt>
                <c:pt idx="1734">
                  <c:v>5.795836619142377E-2</c:v>
                </c:pt>
                <c:pt idx="1735">
                  <c:v>5.8009113588647215E-2</c:v>
                </c:pt>
                <c:pt idx="1736">
                  <c:v>5.8034236649016059E-2</c:v>
                </c:pt>
                <c:pt idx="1737">
                  <c:v>5.8042446273404623E-2</c:v>
                </c:pt>
                <c:pt idx="1738">
                  <c:v>5.8074479020388613E-2</c:v>
                </c:pt>
                <c:pt idx="1739">
                  <c:v>5.808460007820767E-2</c:v>
                </c:pt>
                <c:pt idx="1740">
                  <c:v>5.8155052636879583E-2</c:v>
                </c:pt>
                <c:pt idx="1741">
                  <c:v>5.8166111936220372E-2</c:v>
                </c:pt>
                <c:pt idx="1742">
                  <c:v>5.8179968165947366E-2</c:v>
                </c:pt>
                <c:pt idx="1743">
                  <c:v>5.8184442264668096E-2</c:v>
                </c:pt>
                <c:pt idx="1744">
                  <c:v>5.8185411295478079E-2</c:v>
                </c:pt>
                <c:pt idx="1745">
                  <c:v>5.8187412520299991E-2</c:v>
                </c:pt>
                <c:pt idx="1746">
                  <c:v>5.8190732794671511E-2</c:v>
                </c:pt>
                <c:pt idx="1747">
                  <c:v>5.81963867218145E-2</c:v>
                </c:pt>
                <c:pt idx="1748">
                  <c:v>5.8218372529899698E-2</c:v>
                </c:pt>
                <c:pt idx="1749">
                  <c:v>5.8228484397564631E-2</c:v>
                </c:pt>
                <c:pt idx="1750">
                  <c:v>5.8243397478649823E-2</c:v>
                </c:pt>
                <c:pt idx="1751">
                  <c:v>5.8243771785148911E-2</c:v>
                </c:pt>
                <c:pt idx="1752">
                  <c:v>5.8273806548529601E-2</c:v>
                </c:pt>
                <c:pt idx="1753">
                  <c:v>5.8296321851586119E-2</c:v>
                </c:pt>
                <c:pt idx="1754">
                  <c:v>5.8297432485714284E-2</c:v>
                </c:pt>
                <c:pt idx="1755">
                  <c:v>5.8311039236411531E-2</c:v>
                </c:pt>
                <c:pt idx="1756">
                  <c:v>5.8311457182743102E-2</c:v>
                </c:pt>
                <c:pt idx="1757">
                  <c:v>5.8323608841517313E-2</c:v>
                </c:pt>
                <c:pt idx="1758">
                  <c:v>5.8329628932426089E-2</c:v>
                </c:pt>
                <c:pt idx="1759">
                  <c:v>5.8343556256242046E-2</c:v>
                </c:pt>
                <c:pt idx="1760">
                  <c:v>5.8347726705775295E-2</c:v>
                </c:pt>
                <c:pt idx="1761">
                  <c:v>5.8398807785078985E-2</c:v>
                </c:pt>
                <c:pt idx="1762">
                  <c:v>5.8411869521336895E-2</c:v>
                </c:pt>
                <c:pt idx="1763">
                  <c:v>5.8424419754121902E-2</c:v>
                </c:pt>
                <c:pt idx="1764">
                  <c:v>5.8460150706049686E-2</c:v>
                </c:pt>
                <c:pt idx="1765">
                  <c:v>5.849448632403844E-2</c:v>
                </c:pt>
                <c:pt idx="1766">
                  <c:v>5.8499516701332889E-2</c:v>
                </c:pt>
                <c:pt idx="1767">
                  <c:v>5.8522999632820684E-2</c:v>
                </c:pt>
                <c:pt idx="1768">
                  <c:v>5.8542748186385725E-2</c:v>
                </c:pt>
                <c:pt idx="1769">
                  <c:v>5.8550461323474516E-2</c:v>
                </c:pt>
                <c:pt idx="1770">
                  <c:v>5.8550582847910627E-2</c:v>
                </c:pt>
                <c:pt idx="1771">
                  <c:v>5.8566631456423608E-2</c:v>
                </c:pt>
                <c:pt idx="1772">
                  <c:v>5.8568759915395056E-2</c:v>
                </c:pt>
                <c:pt idx="1773">
                  <c:v>5.8575605765811049E-2</c:v>
                </c:pt>
                <c:pt idx="1774">
                  <c:v>5.8576234834990665E-2</c:v>
                </c:pt>
                <c:pt idx="1775">
                  <c:v>5.8601151083919528E-2</c:v>
                </c:pt>
                <c:pt idx="1776">
                  <c:v>5.8609876472743391E-2</c:v>
                </c:pt>
                <c:pt idx="1777">
                  <c:v>5.8626917950852883E-2</c:v>
                </c:pt>
                <c:pt idx="1778">
                  <c:v>5.8659051909368314E-2</c:v>
                </c:pt>
                <c:pt idx="1779">
                  <c:v>5.8674957836200956E-2</c:v>
                </c:pt>
                <c:pt idx="1780">
                  <c:v>5.8677190804311892E-2</c:v>
                </c:pt>
                <c:pt idx="1781">
                  <c:v>5.8684093191218936E-2</c:v>
                </c:pt>
                <c:pt idx="1782">
                  <c:v>5.8685336278948501E-2</c:v>
                </c:pt>
                <c:pt idx="1783">
                  <c:v>5.8688209197360272E-2</c:v>
                </c:pt>
                <c:pt idx="1784">
                  <c:v>5.8703090884892742E-2</c:v>
                </c:pt>
                <c:pt idx="1785">
                  <c:v>5.8707490282584478E-2</c:v>
                </c:pt>
                <c:pt idx="1786">
                  <c:v>5.8722128762059955E-2</c:v>
                </c:pt>
                <c:pt idx="1787">
                  <c:v>5.8727340429824769E-2</c:v>
                </c:pt>
                <c:pt idx="1788">
                  <c:v>5.8760512080952482E-2</c:v>
                </c:pt>
                <c:pt idx="1789">
                  <c:v>5.8760551911233964E-2</c:v>
                </c:pt>
                <c:pt idx="1790">
                  <c:v>5.8761281345501022E-2</c:v>
                </c:pt>
                <c:pt idx="1791">
                  <c:v>5.87680373869564E-2</c:v>
                </c:pt>
                <c:pt idx="1792">
                  <c:v>5.8768274246527905E-2</c:v>
                </c:pt>
                <c:pt idx="1793">
                  <c:v>5.87685356616525E-2</c:v>
                </c:pt>
                <c:pt idx="1794">
                  <c:v>5.8771935139562095E-2</c:v>
                </c:pt>
                <c:pt idx="1795">
                  <c:v>5.8807371211297588E-2</c:v>
                </c:pt>
                <c:pt idx="1796">
                  <c:v>5.8815414007632398E-2</c:v>
                </c:pt>
                <c:pt idx="1797">
                  <c:v>5.8835540970085344E-2</c:v>
                </c:pt>
                <c:pt idx="1798">
                  <c:v>5.8842299697334406E-2</c:v>
                </c:pt>
                <c:pt idx="1799">
                  <c:v>5.88793319918949E-2</c:v>
                </c:pt>
                <c:pt idx="1800">
                  <c:v>5.888572081750465E-2</c:v>
                </c:pt>
                <c:pt idx="1801">
                  <c:v>5.8890415807875893E-2</c:v>
                </c:pt>
                <c:pt idx="1802">
                  <c:v>5.8891980701763484E-2</c:v>
                </c:pt>
                <c:pt idx="1803">
                  <c:v>5.8894886679114244E-2</c:v>
                </c:pt>
                <c:pt idx="1804">
                  <c:v>5.8905515210541375E-2</c:v>
                </c:pt>
                <c:pt idx="1805">
                  <c:v>5.8907371417199192E-2</c:v>
                </c:pt>
                <c:pt idx="1806">
                  <c:v>5.8915730070868949E-2</c:v>
                </c:pt>
                <c:pt idx="1807">
                  <c:v>5.8924993900429559E-2</c:v>
                </c:pt>
                <c:pt idx="1808">
                  <c:v>5.8946789591798075E-2</c:v>
                </c:pt>
                <c:pt idx="1809">
                  <c:v>5.8948273742467777E-2</c:v>
                </c:pt>
                <c:pt idx="1810">
                  <c:v>5.8953562882989911E-2</c:v>
                </c:pt>
                <c:pt idx="1811">
                  <c:v>5.8965912544652437E-2</c:v>
                </c:pt>
                <c:pt idx="1812">
                  <c:v>5.8968353040867831E-2</c:v>
                </c:pt>
                <c:pt idx="1813">
                  <c:v>5.8973569015777098E-2</c:v>
                </c:pt>
                <c:pt idx="1814">
                  <c:v>5.9019171152570889E-2</c:v>
                </c:pt>
                <c:pt idx="1815">
                  <c:v>5.9028929657637098E-2</c:v>
                </c:pt>
                <c:pt idx="1816">
                  <c:v>5.9056543178457516E-2</c:v>
                </c:pt>
                <c:pt idx="1817">
                  <c:v>5.9068238924407192E-2</c:v>
                </c:pt>
                <c:pt idx="1818">
                  <c:v>5.9072931958530313E-2</c:v>
                </c:pt>
                <c:pt idx="1819">
                  <c:v>5.9097191365764468E-2</c:v>
                </c:pt>
                <c:pt idx="1820">
                  <c:v>5.9107885621911174E-2</c:v>
                </c:pt>
                <c:pt idx="1821">
                  <c:v>5.9123475182206196E-2</c:v>
                </c:pt>
                <c:pt idx="1822">
                  <c:v>5.9128695217959056E-2</c:v>
                </c:pt>
                <c:pt idx="1823">
                  <c:v>5.9134573340578256E-2</c:v>
                </c:pt>
                <c:pt idx="1824">
                  <c:v>5.9144450053207294E-2</c:v>
                </c:pt>
                <c:pt idx="1825">
                  <c:v>5.9148135285144038E-2</c:v>
                </c:pt>
                <c:pt idx="1826">
                  <c:v>5.9152827550525873E-2</c:v>
                </c:pt>
                <c:pt idx="1827">
                  <c:v>5.9152926573555357E-2</c:v>
                </c:pt>
                <c:pt idx="1828">
                  <c:v>5.9164479443670703E-2</c:v>
                </c:pt>
                <c:pt idx="1829">
                  <c:v>5.9181369881382867E-2</c:v>
                </c:pt>
                <c:pt idx="1830">
                  <c:v>5.9237949212254407E-2</c:v>
                </c:pt>
                <c:pt idx="1831">
                  <c:v>5.9238683079216321E-2</c:v>
                </c:pt>
                <c:pt idx="1832">
                  <c:v>5.923929072749981E-2</c:v>
                </c:pt>
                <c:pt idx="1833">
                  <c:v>5.9262348351830044E-2</c:v>
                </c:pt>
                <c:pt idx="1834">
                  <c:v>5.9264057828876018E-2</c:v>
                </c:pt>
                <c:pt idx="1835">
                  <c:v>5.9271679862943731E-2</c:v>
                </c:pt>
                <c:pt idx="1836">
                  <c:v>5.9271717773575712E-2</c:v>
                </c:pt>
                <c:pt idx="1837">
                  <c:v>5.932540746251997E-2</c:v>
                </c:pt>
                <c:pt idx="1838">
                  <c:v>5.9353381725369053E-2</c:v>
                </c:pt>
                <c:pt idx="1839">
                  <c:v>5.9361191170661458E-2</c:v>
                </c:pt>
                <c:pt idx="1840">
                  <c:v>5.9363475048097344E-2</c:v>
                </c:pt>
                <c:pt idx="1841">
                  <c:v>5.9375075550204395E-2</c:v>
                </c:pt>
                <c:pt idx="1842">
                  <c:v>5.9396759190767257E-2</c:v>
                </c:pt>
                <c:pt idx="1843">
                  <c:v>5.943565795835002E-2</c:v>
                </c:pt>
                <c:pt idx="1844">
                  <c:v>5.9472133971357914E-2</c:v>
                </c:pt>
                <c:pt idx="1845">
                  <c:v>5.9484746039663944E-2</c:v>
                </c:pt>
                <c:pt idx="1846">
                  <c:v>5.9496288015121107E-2</c:v>
                </c:pt>
                <c:pt idx="1847">
                  <c:v>5.9519603128931516E-2</c:v>
                </c:pt>
                <c:pt idx="1848">
                  <c:v>5.9546492299760556E-2</c:v>
                </c:pt>
                <c:pt idx="1849">
                  <c:v>5.9550783377203168E-2</c:v>
                </c:pt>
                <c:pt idx="1850">
                  <c:v>5.9551219844646015E-2</c:v>
                </c:pt>
                <c:pt idx="1851">
                  <c:v>5.9551793427435357E-2</c:v>
                </c:pt>
                <c:pt idx="1852">
                  <c:v>5.9561101335753257E-2</c:v>
                </c:pt>
                <c:pt idx="1853">
                  <c:v>5.9563857395943963E-2</c:v>
                </c:pt>
                <c:pt idx="1854">
                  <c:v>5.9568469651004763E-2</c:v>
                </c:pt>
                <c:pt idx="1855">
                  <c:v>5.957669063607432E-2</c:v>
                </c:pt>
                <c:pt idx="1856">
                  <c:v>5.9578981911081949E-2</c:v>
                </c:pt>
                <c:pt idx="1857">
                  <c:v>5.95879030514491E-2</c:v>
                </c:pt>
                <c:pt idx="1858">
                  <c:v>5.960263367247573E-2</c:v>
                </c:pt>
                <c:pt idx="1859">
                  <c:v>5.960357281353857E-2</c:v>
                </c:pt>
                <c:pt idx="1860">
                  <c:v>5.9630920296001109E-2</c:v>
                </c:pt>
                <c:pt idx="1861">
                  <c:v>5.9664386029989969E-2</c:v>
                </c:pt>
                <c:pt idx="1862">
                  <c:v>5.9670411545367286E-2</c:v>
                </c:pt>
                <c:pt idx="1863">
                  <c:v>5.9710017578066835E-2</c:v>
                </c:pt>
                <c:pt idx="1864">
                  <c:v>5.9710468473270578E-2</c:v>
                </c:pt>
                <c:pt idx="1865">
                  <c:v>5.9713187533941087E-2</c:v>
                </c:pt>
                <c:pt idx="1866">
                  <c:v>5.9716215240436958E-2</c:v>
                </c:pt>
                <c:pt idx="1867">
                  <c:v>5.9718201739543404E-2</c:v>
                </c:pt>
                <c:pt idx="1868">
                  <c:v>5.9724044928986322E-2</c:v>
                </c:pt>
                <c:pt idx="1869">
                  <c:v>5.9727358827010822E-2</c:v>
                </c:pt>
                <c:pt idx="1870">
                  <c:v>5.9739112660063182E-2</c:v>
                </c:pt>
                <c:pt idx="1871">
                  <c:v>5.9777489231675182E-2</c:v>
                </c:pt>
                <c:pt idx="1872">
                  <c:v>5.9791053352452064E-2</c:v>
                </c:pt>
                <c:pt idx="1873">
                  <c:v>5.9807053293366878E-2</c:v>
                </c:pt>
                <c:pt idx="1874">
                  <c:v>5.9814853591574395E-2</c:v>
                </c:pt>
                <c:pt idx="1875">
                  <c:v>5.9821374704752371E-2</c:v>
                </c:pt>
                <c:pt idx="1876">
                  <c:v>5.9833227335797767E-2</c:v>
                </c:pt>
                <c:pt idx="1877">
                  <c:v>5.9849424047561224E-2</c:v>
                </c:pt>
                <c:pt idx="1878">
                  <c:v>5.9854210764851874E-2</c:v>
                </c:pt>
                <c:pt idx="1879">
                  <c:v>5.9865173705395618E-2</c:v>
                </c:pt>
                <c:pt idx="1880">
                  <c:v>5.9896869898465314E-2</c:v>
                </c:pt>
                <c:pt idx="1881">
                  <c:v>5.9923077017006735E-2</c:v>
                </c:pt>
                <c:pt idx="1882">
                  <c:v>5.9934128626455314E-2</c:v>
                </c:pt>
                <c:pt idx="1883">
                  <c:v>5.9945417514987893E-2</c:v>
                </c:pt>
                <c:pt idx="1884">
                  <c:v>5.9945580171382656E-2</c:v>
                </c:pt>
                <c:pt idx="1885">
                  <c:v>5.9949691445517032E-2</c:v>
                </c:pt>
                <c:pt idx="1886">
                  <c:v>5.9950359388250343E-2</c:v>
                </c:pt>
                <c:pt idx="1887">
                  <c:v>5.9973081610769134E-2</c:v>
                </c:pt>
                <c:pt idx="1888">
                  <c:v>5.9993088532110099E-2</c:v>
                </c:pt>
                <c:pt idx="1889">
                  <c:v>6.002888513652864E-2</c:v>
                </c:pt>
                <c:pt idx="1890">
                  <c:v>6.0061657954647865E-2</c:v>
                </c:pt>
                <c:pt idx="1891">
                  <c:v>6.0068788583003067E-2</c:v>
                </c:pt>
                <c:pt idx="1892">
                  <c:v>6.0078315776970669E-2</c:v>
                </c:pt>
                <c:pt idx="1893">
                  <c:v>6.0089647669149371E-2</c:v>
                </c:pt>
                <c:pt idx="1894">
                  <c:v>6.0096328667058233E-2</c:v>
                </c:pt>
                <c:pt idx="1895">
                  <c:v>6.010151649543978E-2</c:v>
                </c:pt>
                <c:pt idx="1896">
                  <c:v>6.0104258079850294E-2</c:v>
                </c:pt>
                <c:pt idx="1897">
                  <c:v>6.0105483310373131E-2</c:v>
                </c:pt>
                <c:pt idx="1898">
                  <c:v>6.0108831169023255E-2</c:v>
                </c:pt>
                <c:pt idx="1899">
                  <c:v>6.0112793198931071E-2</c:v>
                </c:pt>
                <c:pt idx="1900">
                  <c:v>6.0119746730698517E-2</c:v>
                </c:pt>
                <c:pt idx="1901">
                  <c:v>6.0123180133173339E-2</c:v>
                </c:pt>
                <c:pt idx="1902">
                  <c:v>6.0129231402629151E-2</c:v>
                </c:pt>
                <c:pt idx="1903">
                  <c:v>6.013008694725365E-2</c:v>
                </c:pt>
                <c:pt idx="1904">
                  <c:v>6.0149165272297245E-2</c:v>
                </c:pt>
                <c:pt idx="1905">
                  <c:v>6.0163473337280629E-2</c:v>
                </c:pt>
                <c:pt idx="1906">
                  <c:v>6.0188163515151688E-2</c:v>
                </c:pt>
                <c:pt idx="1907">
                  <c:v>6.0199756271561732E-2</c:v>
                </c:pt>
                <c:pt idx="1908">
                  <c:v>6.0200941571184448E-2</c:v>
                </c:pt>
                <c:pt idx="1909">
                  <c:v>6.0235587201817931E-2</c:v>
                </c:pt>
                <c:pt idx="1910">
                  <c:v>6.0241248488071698E-2</c:v>
                </c:pt>
                <c:pt idx="1911">
                  <c:v>6.0250980425660822E-2</c:v>
                </c:pt>
                <c:pt idx="1912">
                  <c:v>6.0273361428688388E-2</c:v>
                </c:pt>
                <c:pt idx="1913">
                  <c:v>6.0274728337013465E-2</c:v>
                </c:pt>
                <c:pt idx="1914">
                  <c:v>6.030457130534421E-2</c:v>
                </c:pt>
                <c:pt idx="1915">
                  <c:v>6.0313442678860275E-2</c:v>
                </c:pt>
                <c:pt idx="1916">
                  <c:v>6.0332073236090883E-2</c:v>
                </c:pt>
                <c:pt idx="1917">
                  <c:v>6.0359410014338824E-2</c:v>
                </c:pt>
                <c:pt idx="1918">
                  <c:v>6.0389795781454224E-2</c:v>
                </c:pt>
                <c:pt idx="1919">
                  <c:v>6.0416169816242711E-2</c:v>
                </c:pt>
                <c:pt idx="1920">
                  <c:v>6.0416352343471105E-2</c:v>
                </c:pt>
                <c:pt idx="1921">
                  <c:v>6.0432019913051131E-2</c:v>
                </c:pt>
                <c:pt idx="1922">
                  <c:v>6.0434546848984021E-2</c:v>
                </c:pt>
                <c:pt idx="1923">
                  <c:v>6.0438405628671373E-2</c:v>
                </c:pt>
                <c:pt idx="1924">
                  <c:v>6.044563293529729E-2</c:v>
                </c:pt>
                <c:pt idx="1925">
                  <c:v>6.0448000817607914E-2</c:v>
                </c:pt>
                <c:pt idx="1926">
                  <c:v>6.0463753060132353E-2</c:v>
                </c:pt>
                <c:pt idx="1927">
                  <c:v>6.0470384026117131E-2</c:v>
                </c:pt>
                <c:pt idx="1928">
                  <c:v>6.0483414617133122E-2</c:v>
                </c:pt>
                <c:pt idx="1929">
                  <c:v>6.0488638666564495E-2</c:v>
                </c:pt>
                <c:pt idx="1930">
                  <c:v>6.0526206320636267E-2</c:v>
                </c:pt>
                <c:pt idx="1931">
                  <c:v>6.0537358202700814E-2</c:v>
                </c:pt>
                <c:pt idx="1932">
                  <c:v>6.0538532955640573E-2</c:v>
                </c:pt>
                <c:pt idx="1933">
                  <c:v>6.0556034222329053E-2</c:v>
                </c:pt>
                <c:pt idx="1934">
                  <c:v>6.0572037331412615E-2</c:v>
                </c:pt>
                <c:pt idx="1935">
                  <c:v>6.0576381408078903E-2</c:v>
                </c:pt>
                <c:pt idx="1936">
                  <c:v>6.058685645531376E-2</c:v>
                </c:pt>
                <c:pt idx="1937">
                  <c:v>6.0592402536210316E-2</c:v>
                </c:pt>
                <c:pt idx="1938">
                  <c:v>6.0598596678387337E-2</c:v>
                </c:pt>
                <c:pt idx="1939">
                  <c:v>6.060442947233529E-2</c:v>
                </c:pt>
                <c:pt idx="1940">
                  <c:v>6.0605001108663813E-2</c:v>
                </c:pt>
                <c:pt idx="1941">
                  <c:v>6.0647178294339396E-2</c:v>
                </c:pt>
                <c:pt idx="1942">
                  <c:v>6.0652820274412426E-2</c:v>
                </c:pt>
                <c:pt idx="1943">
                  <c:v>6.0656319441106742E-2</c:v>
                </c:pt>
                <c:pt idx="1944">
                  <c:v>6.0659563310568453E-2</c:v>
                </c:pt>
                <c:pt idx="1945">
                  <c:v>6.066330654814351E-2</c:v>
                </c:pt>
                <c:pt idx="1946">
                  <c:v>6.0672758117002394E-2</c:v>
                </c:pt>
                <c:pt idx="1947">
                  <c:v>6.0677765348434151E-2</c:v>
                </c:pt>
                <c:pt idx="1948">
                  <c:v>6.0723964238055997E-2</c:v>
                </c:pt>
                <c:pt idx="1949">
                  <c:v>6.0734495356304943E-2</c:v>
                </c:pt>
                <c:pt idx="1950">
                  <c:v>6.0740129095016075E-2</c:v>
                </c:pt>
                <c:pt idx="1951">
                  <c:v>6.0743001175150621E-2</c:v>
                </c:pt>
                <c:pt idx="1952">
                  <c:v>6.07622811297008E-2</c:v>
                </c:pt>
                <c:pt idx="1953">
                  <c:v>6.0771200894086774E-2</c:v>
                </c:pt>
                <c:pt idx="1954">
                  <c:v>6.0776583193485334E-2</c:v>
                </c:pt>
                <c:pt idx="1955">
                  <c:v>6.0809202273601724E-2</c:v>
                </c:pt>
                <c:pt idx="1956">
                  <c:v>6.0814006661293787E-2</c:v>
                </c:pt>
                <c:pt idx="1957">
                  <c:v>6.081702591678502E-2</c:v>
                </c:pt>
                <c:pt idx="1958">
                  <c:v>6.082751088972442E-2</c:v>
                </c:pt>
                <c:pt idx="1959">
                  <c:v>6.0832911757890074E-2</c:v>
                </c:pt>
                <c:pt idx="1960">
                  <c:v>6.0891748119336807E-2</c:v>
                </c:pt>
                <c:pt idx="1961">
                  <c:v>6.0896599617605761E-2</c:v>
                </c:pt>
                <c:pt idx="1962">
                  <c:v>6.0898279894952431E-2</c:v>
                </c:pt>
                <c:pt idx="1963">
                  <c:v>6.0903284181845832E-2</c:v>
                </c:pt>
                <c:pt idx="1964">
                  <c:v>6.0908961923362641E-2</c:v>
                </c:pt>
                <c:pt idx="1965">
                  <c:v>6.0914280060460402E-2</c:v>
                </c:pt>
                <c:pt idx="1966">
                  <c:v>6.091788241416897E-2</c:v>
                </c:pt>
                <c:pt idx="1967">
                  <c:v>6.0931289606315595E-2</c:v>
                </c:pt>
                <c:pt idx="1968">
                  <c:v>6.0945177023382376E-2</c:v>
                </c:pt>
                <c:pt idx="1969">
                  <c:v>6.0952771203200119E-2</c:v>
                </c:pt>
                <c:pt idx="1970">
                  <c:v>6.0961532547339867E-2</c:v>
                </c:pt>
                <c:pt idx="1971">
                  <c:v>6.0968219694071346E-2</c:v>
                </c:pt>
                <c:pt idx="1972">
                  <c:v>6.0974218297165129E-2</c:v>
                </c:pt>
                <c:pt idx="1973">
                  <c:v>6.0985473872378793E-2</c:v>
                </c:pt>
                <c:pt idx="1974">
                  <c:v>6.0993401905644999E-2</c:v>
                </c:pt>
                <c:pt idx="1975">
                  <c:v>6.099446441380614E-2</c:v>
                </c:pt>
                <c:pt idx="1976">
                  <c:v>6.1013100650643554E-2</c:v>
                </c:pt>
                <c:pt idx="1977">
                  <c:v>6.1018729917450498E-2</c:v>
                </c:pt>
                <c:pt idx="1978">
                  <c:v>6.1019608661434015E-2</c:v>
                </c:pt>
                <c:pt idx="1979">
                  <c:v>6.1045302619508593E-2</c:v>
                </c:pt>
                <c:pt idx="1980">
                  <c:v>6.106161212400063E-2</c:v>
                </c:pt>
                <c:pt idx="1981">
                  <c:v>6.1062477364049066E-2</c:v>
                </c:pt>
                <c:pt idx="1982">
                  <c:v>6.1068949919600796E-2</c:v>
                </c:pt>
                <c:pt idx="1983">
                  <c:v>6.1098075353468125E-2</c:v>
                </c:pt>
                <c:pt idx="1984">
                  <c:v>6.1104273911719062E-2</c:v>
                </c:pt>
                <c:pt idx="1985">
                  <c:v>6.1110388324409973E-2</c:v>
                </c:pt>
                <c:pt idx="1986">
                  <c:v>6.1120427978515128E-2</c:v>
                </c:pt>
                <c:pt idx="1987">
                  <c:v>6.1130309143618528E-2</c:v>
                </c:pt>
                <c:pt idx="1988">
                  <c:v>6.1132975996969922E-2</c:v>
                </c:pt>
                <c:pt idx="1989">
                  <c:v>6.1143407327598327E-2</c:v>
                </c:pt>
                <c:pt idx="1990">
                  <c:v>6.1151747542965124E-2</c:v>
                </c:pt>
                <c:pt idx="1991">
                  <c:v>6.1180094759167643E-2</c:v>
                </c:pt>
                <c:pt idx="1992">
                  <c:v>6.1184949531210571E-2</c:v>
                </c:pt>
                <c:pt idx="1993">
                  <c:v>6.1190961991274252E-2</c:v>
                </c:pt>
                <c:pt idx="1994">
                  <c:v>6.1193346625779986E-2</c:v>
                </c:pt>
                <c:pt idx="1995">
                  <c:v>6.1221059291050269E-2</c:v>
                </c:pt>
                <c:pt idx="1996">
                  <c:v>6.1269112204859096E-2</c:v>
                </c:pt>
                <c:pt idx="1997">
                  <c:v>6.1278670075418672E-2</c:v>
                </c:pt>
                <c:pt idx="1998">
                  <c:v>6.1288828853467606E-2</c:v>
                </c:pt>
                <c:pt idx="1999">
                  <c:v>6.1352100589362996E-2</c:v>
                </c:pt>
                <c:pt idx="2000">
                  <c:v>6.1422546572967342E-2</c:v>
                </c:pt>
                <c:pt idx="2001">
                  <c:v>6.1483215354484345E-2</c:v>
                </c:pt>
                <c:pt idx="2002">
                  <c:v>6.1493549091589009E-2</c:v>
                </c:pt>
                <c:pt idx="2003">
                  <c:v>6.1494277972703029E-2</c:v>
                </c:pt>
                <c:pt idx="2004">
                  <c:v>6.1499980478661544E-2</c:v>
                </c:pt>
                <c:pt idx="2005">
                  <c:v>6.1511528597614017E-2</c:v>
                </c:pt>
                <c:pt idx="2006">
                  <c:v>6.1517236740993506E-2</c:v>
                </c:pt>
                <c:pt idx="2007">
                  <c:v>6.1518668703126521E-2</c:v>
                </c:pt>
                <c:pt idx="2008">
                  <c:v>6.1535229412562439E-2</c:v>
                </c:pt>
                <c:pt idx="2009">
                  <c:v>6.1537351263037714E-2</c:v>
                </c:pt>
                <c:pt idx="2010">
                  <c:v>6.1539397193383298E-2</c:v>
                </c:pt>
                <c:pt idx="2011">
                  <c:v>6.1554766396376762E-2</c:v>
                </c:pt>
                <c:pt idx="2012">
                  <c:v>6.1625588546965794E-2</c:v>
                </c:pt>
                <c:pt idx="2013">
                  <c:v>6.1644970812646117E-2</c:v>
                </c:pt>
                <c:pt idx="2014">
                  <c:v>6.1649572709315717E-2</c:v>
                </c:pt>
                <c:pt idx="2015">
                  <c:v>6.1686337539814659E-2</c:v>
                </c:pt>
                <c:pt idx="2016">
                  <c:v>6.1689185536757091E-2</c:v>
                </c:pt>
                <c:pt idx="2017">
                  <c:v>6.1692318150877931E-2</c:v>
                </c:pt>
                <c:pt idx="2018">
                  <c:v>6.1704233942330516E-2</c:v>
                </c:pt>
                <c:pt idx="2019">
                  <c:v>6.1712883287849796E-2</c:v>
                </c:pt>
                <c:pt idx="2020">
                  <c:v>6.1717725693632507E-2</c:v>
                </c:pt>
                <c:pt idx="2021">
                  <c:v>6.1720916714660415E-2</c:v>
                </c:pt>
                <c:pt idx="2022">
                  <c:v>6.1764713804722995E-2</c:v>
                </c:pt>
                <c:pt idx="2023">
                  <c:v>6.1764838245150513E-2</c:v>
                </c:pt>
                <c:pt idx="2024">
                  <c:v>6.1789653161439195E-2</c:v>
                </c:pt>
                <c:pt idx="2025">
                  <c:v>6.1793138314050422E-2</c:v>
                </c:pt>
                <c:pt idx="2026">
                  <c:v>6.1803745615440796E-2</c:v>
                </c:pt>
                <c:pt idx="2027">
                  <c:v>6.1806668069374758E-2</c:v>
                </c:pt>
                <c:pt idx="2028">
                  <c:v>6.1812508112724734E-2</c:v>
                </c:pt>
                <c:pt idx="2029">
                  <c:v>6.1814653821375042E-2</c:v>
                </c:pt>
                <c:pt idx="2030">
                  <c:v>6.1822780433103484E-2</c:v>
                </c:pt>
                <c:pt idx="2031">
                  <c:v>6.1834146397947522E-2</c:v>
                </c:pt>
                <c:pt idx="2032">
                  <c:v>6.1837354145240012E-2</c:v>
                </c:pt>
                <c:pt idx="2033">
                  <c:v>6.1852042900197537E-2</c:v>
                </c:pt>
                <c:pt idx="2034">
                  <c:v>6.1855400821017599E-2</c:v>
                </c:pt>
                <c:pt idx="2035">
                  <c:v>6.1881974588946877E-2</c:v>
                </c:pt>
                <c:pt idx="2036">
                  <c:v>6.1886648977275069E-2</c:v>
                </c:pt>
                <c:pt idx="2037">
                  <c:v>6.1895911419744619E-2</c:v>
                </c:pt>
                <c:pt idx="2038">
                  <c:v>6.1916802907090028E-2</c:v>
                </c:pt>
                <c:pt idx="2039">
                  <c:v>6.1918421563050087E-2</c:v>
                </c:pt>
                <c:pt idx="2040">
                  <c:v>6.1924298940498522E-2</c:v>
                </c:pt>
                <c:pt idx="2041">
                  <c:v>6.1926484095120179E-2</c:v>
                </c:pt>
                <c:pt idx="2042">
                  <c:v>6.1951597881288865E-2</c:v>
                </c:pt>
                <c:pt idx="2043">
                  <c:v>6.1953894957380191E-2</c:v>
                </c:pt>
                <c:pt idx="2044">
                  <c:v>6.1956772734607986E-2</c:v>
                </c:pt>
                <c:pt idx="2045">
                  <c:v>6.197250473301693E-2</c:v>
                </c:pt>
                <c:pt idx="2046">
                  <c:v>6.1981598845809879E-2</c:v>
                </c:pt>
                <c:pt idx="2047">
                  <c:v>6.2008459065355667E-2</c:v>
                </c:pt>
                <c:pt idx="2048">
                  <c:v>6.2030226950910761E-2</c:v>
                </c:pt>
                <c:pt idx="2049">
                  <c:v>6.2040343696940531E-2</c:v>
                </c:pt>
                <c:pt idx="2050">
                  <c:v>6.2046087830927209E-2</c:v>
                </c:pt>
                <c:pt idx="2051">
                  <c:v>6.2048509368047393E-2</c:v>
                </c:pt>
                <c:pt idx="2052">
                  <c:v>6.2051888822952581E-2</c:v>
                </c:pt>
                <c:pt idx="2053">
                  <c:v>6.2054362626879397E-2</c:v>
                </c:pt>
                <c:pt idx="2054">
                  <c:v>6.2084823725072742E-2</c:v>
                </c:pt>
                <c:pt idx="2055">
                  <c:v>6.210819771091277E-2</c:v>
                </c:pt>
                <c:pt idx="2056">
                  <c:v>6.2114819962010022E-2</c:v>
                </c:pt>
                <c:pt idx="2057">
                  <c:v>6.211558599560793E-2</c:v>
                </c:pt>
                <c:pt idx="2058">
                  <c:v>6.2118847210250169E-2</c:v>
                </c:pt>
                <c:pt idx="2059">
                  <c:v>6.2137227554106014E-2</c:v>
                </c:pt>
                <c:pt idx="2060">
                  <c:v>6.2149080013446774E-2</c:v>
                </c:pt>
                <c:pt idx="2061">
                  <c:v>6.2172283543312369E-2</c:v>
                </c:pt>
                <c:pt idx="2062">
                  <c:v>6.2203747015965954E-2</c:v>
                </c:pt>
                <c:pt idx="2063">
                  <c:v>6.2214676454679929E-2</c:v>
                </c:pt>
                <c:pt idx="2064">
                  <c:v>6.2217197015999558E-2</c:v>
                </c:pt>
                <c:pt idx="2065">
                  <c:v>6.2220047508408531E-2</c:v>
                </c:pt>
                <c:pt idx="2066">
                  <c:v>6.222391484374399E-2</c:v>
                </c:pt>
                <c:pt idx="2067">
                  <c:v>6.2234117958466853E-2</c:v>
                </c:pt>
                <c:pt idx="2068">
                  <c:v>6.2258922195960055E-2</c:v>
                </c:pt>
                <c:pt idx="2069">
                  <c:v>6.2269522302013082E-2</c:v>
                </c:pt>
                <c:pt idx="2070">
                  <c:v>6.2271071785558123E-2</c:v>
                </c:pt>
                <c:pt idx="2071">
                  <c:v>6.2278287198836463E-2</c:v>
                </c:pt>
                <c:pt idx="2072">
                  <c:v>6.2288308816303956E-2</c:v>
                </c:pt>
                <c:pt idx="2073">
                  <c:v>6.2302390442474896E-2</c:v>
                </c:pt>
                <c:pt idx="2074">
                  <c:v>6.2302612813700323E-2</c:v>
                </c:pt>
                <c:pt idx="2075">
                  <c:v>6.2305745389321043E-2</c:v>
                </c:pt>
                <c:pt idx="2076">
                  <c:v>6.2315878132513144E-2</c:v>
                </c:pt>
                <c:pt idx="2077">
                  <c:v>6.2351869329633644E-2</c:v>
                </c:pt>
                <c:pt idx="2078">
                  <c:v>6.237101025143732E-2</c:v>
                </c:pt>
                <c:pt idx="2079">
                  <c:v>6.2371832054440551E-2</c:v>
                </c:pt>
                <c:pt idx="2080">
                  <c:v>6.2372662755277954E-2</c:v>
                </c:pt>
                <c:pt idx="2081">
                  <c:v>6.2376376498212517E-2</c:v>
                </c:pt>
                <c:pt idx="2082">
                  <c:v>6.2389475031490033E-2</c:v>
                </c:pt>
                <c:pt idx="2083">
                  <c:v>6.2398773968081758E-2</c:v>
                </c:pt>
                <c:pt idx="2084">
                  <c:v>6.240131971071497E-2</c:v>
                </c:pt>
                <c:pt idx="2085">
                  <c:v>6.240590157933866E-2</c:v>
                </c:pt>
                <c:pt idx="2086">
                  <c:v>6.2406941453567025E-2</c:v>
                </c:pt>
                <c:pt idx="2087">
                  <c:v>6.2431497956134077E-2</c:v>
                </c:pt>
                <c:pt idx="2088">
                  <c:v>6.2443496778526363E-2</c:v>
                </c:pt>
                <c:pt idx="2089">
                  <c:v>6.2483447811157382E-2</c:v>
                </c:pt>
                <c:pt idx="2090">
                  <c:v>6.2486238321469885E-2</c:v>
                </c:pt>
                <c:pt idx="2091">
                  <c:v>6.2508976772107191E-2</c:v>
                </c:pt>
                <c:pt idx="2092">
                  <c:v>6.2523514565168622E-2</c:v>
                </c:pt>
                <c:pt idx="2093">
                  <c:v>6.2529647894328091E-2</c:v>
                </c:pt>
                <c:pt idx="2094">
                  <c:v>6.2559390316572511E-2</c:v>
                </c:pt>
                <c:pt idx="2095">
                  <c:v>6.2565700398444155E-2</c:v>
                </c:pt>
                <c:pt idx="2096">
                  <c:v>6.2595187045609471E-2</c:v>
                </c:pt>
                <c:pt idx="2097">
                  <c:v>6.2602567493361322E-2</c:v>
                </c:pt>
                <c:pt idx="2098">
                  <c:v>6.260522107233496E-2</c:v>
                </c:pt>
                <c:pt idx="2099">
                  <c:v>6.2618598653698954E-2</c:v>
                </c:pt>
                <c:pt idx="2100">
                  <c:v>6.2626624962066751E-2</c:v>
                </c:pt>
                <c:pt idx="2101">
                  <c:v>6.2632564609531274E-2</c:v>
                </c:pt>
                <c:pt idx="2102">
                  <c:v>6.2640088178526024E-2</c:v>
                </c:pt>
                <c:pt idx="2103">
                  <c:v>6.264481000102258E-2</c:v>
                </c:pt>
                <c:pt idx="2104">
                  <c:v>6.2661197969678464E-2</c:v>
                </c:pt>
                <c:pt idx="2105">
                  <c:v>6.2671071875242276E-2</c:v>
                </c:pt>
                <c:pt idx="2106">
                  <c:v>6.2696837979467554E-2</c:v>
                </c:pt>
                <c:pt idx="2107">
                  <c:v>6.2735755170742272E-2</c:v>
                </c:pt>
                <c:pt idx="2108">
                  <c:v>6.2742509844023575E-2</c:v>
                </c:pt>
                <c:pt idx="2109">
                  <c:v>6.2756499607769245E-2</c:v>
                </c:pt>
                <c:pt idx="2110">
                  <c:v>6.2777729678669097E-2</c:v>
                </c:pt>
                <c:pt idx="2111">
                  <c:v>6.2784938168197288E-2</c:v>
                </c:pt>
                <c:pt idx="2112">
                  <c:v>6.2799977176048682E-2</c:v>
                </c:pt>
                <c:pt idx="2113">
                  <c:v>6.2808120351418847E-2</c:v>
                </c:pt>
                <c:pt idx="2114">
                  <c:v>6.28127298696253E-2</c:v>
                </c:pt>
                <c:pt idx="2115">
                  <c:v>6.2820500247748809E-2</c:v>
                </c:pt>
                <c:pt idx="2116">
                  <c:v>6.2856116884358798E-2</c:v>
                </c:pt>
                <c:pt idx="2117">
                  <c:v>6.2874901692932195E-2</c:v>
                </c:pt>
                <c:pt idx="2118">
                  <c:v>6.290776934340897E-2</c:v>
                </c:pt>
                <c:pt idx="2119">
                  <c:v>6.2920529770156192E-2</c:v>
                </c:pt>
                <c:pt idx="2120">
                  <c:v>6.2950881140367482E-2</c:v>
                </c:pt>
                <c:pt idx="2121">
                  <c:v>6.2951446387226218E-2</c:v>
                </c:pt>
                <c:pt idx="2122">
                  <c:v>6.29547300000982E-2</c:v>
                </c:pt>
                <c:pt idx="2123">
                  <c:v>6.2968202807897222E-2</c:v>
                </c:pt>
                <c:pt idx="2124">
                  <c:v>6.3002455831343118E-2</c:v>
                </c:pt>
                <c:pt idx="2125">
                  <c:v>6.3004802102392024E-2</c:v>
                </c:pt>
                <c:pt idx="2126">
                  <c:v>6.30099497939208E-2</c:v>
                </c:pt>
                <c:pt idx="2127">
                  <c:v>6.3011736801673005E-2</c:v>
                </c:pt>
                <c:pt idx="2128">
                  <c:v>6.3026468339378208E-2</c:v>
                </c:pt>
                <c:pt idx="2129">
                  <c:v>6.3056345123947255E-2</c:v>
                </c:pt>
                <c:pt idx="2130">
                  <c:v>6.306167425638888E-2</c:v>
                </c:pt>
                <c:pt idx="2131">
                  <c:v>6.3079735930288469E-2</c:v>
                </c:pt>
                <c:pt idx="2132">
                  <c:v>6.3082566850939895E-2</c:v>
                </c:pt>
                <c:pt idx="2133">
                  <c:v>6.3098611974657562E-2</c:v>
                </c:pt>
                <c:pt idx="2134">
                  <c:v>6.3123844516771083E-2</c:v>
                </c:pt>
                <c:pt idx="2135">
                  <c:v>6.3135055617561969E-2</c:v>
                </c:pt>
                <c:pt idx="2136">
                  <c:v>6.3136245669540542E-2</c:v>
                </c:pt>
                <c:pt idx="2137">
                  <c:v>6.3143588792681407E-2</c:v>
                </c:pt>
                <c:pt idx="2138">
                  <c:v>6.3143747322084318E-2</c:v>
                </c:pt>
                <c:pt idx="2139">
                  <c:v>6.3146567063563377E-2</c:v>
                </c:pt>
                <c:pt idx="2140">
                  <c:v>6.3147552492764839E-2</c:v>
                </c:pt>
                <c:pt idx="2141">
                  <c:v>6.3160245865986231E-2</c:v>
                </c:pt>
                <c:pt idx="2142">
                  <c:v>6.316229352349996E-2</c:v>
                </c:pt>
                <c:pt idx="2143">
                  <c:v>6.3168663885119256E-2</c:v>
                </c:pt>
                <c:pt idx="2144">
                  <c:v>6.3187872238870152E-2</c:v>
                </c:pt>
                <c:pt idx="2145">
                  <c:v>6.3196487083552522E-2</c:v>
                </c:pt>
                <c:pt idx="2146">
                  <c:v>6.3198081826802019E-2</c:v>
                </c:pt>
                <c:pt idx="2147">
                  <c:v>6.3198347761166812E-2</c:v>
                </c:pt>
                <c:pt idx="2148">
                  <c:v>6.3207310328861344E-2</c:v>
                </c:pt>
                <c:pt idx="2149">
                  <c:v>6.3209119619807991E-2</c:v>
                </c:pt>
                <c:pt idx="2150">
                  <c:v>6.3217886063338724E-2</c:v>
                </c:pt>
                <c:pt idx="2151">
                  <c:v>6.3238703022715489E-2</c:v>
                </c:pt>
                <c:pt idx="2152">
                  <c:v>6.3246785497797137E-2</c:v>
                </c:pt>
                <c:pt idx="2153">
                  <c:v>6.3263712094737523E-2</c:v>
                </c:pt>
                <c:pt idx="2154">
                  <c:v>6.3266080571975428E-2</c:v>
                </c:pt>
                <c:pt idx="2155">
                  <c:v>6.326946886734526E-2</c:v>
                </c:pt>
                <c:pt idx="2156">
                  <c:v>6.330981840032851E-2</c:v>
                </c:pt>
                <c:pt idx="2157">
                  <c:v>6.3322710215175854E-2</c:v>
                </c:pt>
                <c:pt idx="2158">
                  <c:v>6.3324098320810471E-2</c:v>
                </c:pt>
                <c:pt idx="2159">
                  <c:v>6.3333669370039869E-2</c:v>
                </c:pt>
                <c:pt idx="2160">
                  <c:v>6.3355590277571344E-2</c:v>
                </c:pt>
                <c:pt idx="2161">
                  <c:v>6.3378589361609575E-2</c:v>
                </c:pt>
                <c:pt idx="2162">
                  <c:v>6.3423347579897704E-2</c:v>
                </c:pt>
                <c:pt idx="2163">
                  <c:v>6.3429296547359973E-2</c:v>
                </c:pt>
                <c:pt idx="2164">
                  <c:v>6.3437294730029015E-2</c:v>
                </c:pt>
                <c:pt idx="2165">
                  <c:v>6.3452602916231046E-2</c:v>
                </c:pt>
                <c:pt idx="2166">
                  <c:v>6.3468297583982369E-2</c:v>
                </c:pt>
                <c:pt idx="2167">
                  <c:v>6.3475270707898518E-2</c:v>
                </c:pt>
                <c:pt idx="2168">
                  <c:v>6.3476348451821693E-2</c:v>
                </c:pt>
                <c:pt idx="2169">
                  <c:v>6.3482394837412429E-2</c:v>
                </c:pt>
                <c:pt idx="2170">
                  <c:v>6.3488214202418583E-2</c:v>
                </c:pt>
                <c:pt idx="2171">
                  <c:v>6.3497182639346075E-2</c:v>
                </c:pt>
                <c:pt idx="2172">
                  <c:v>6.3542002795438896E-2</c:v>
                </c:pt>
                <c:pt idx="2173">
                  <c:v>6.3547069498955874E-2</c:v>
                </c:pt>
                <c:pt idx="2174">
                  <c:v>6.3553085173779195E-2</c:v>
                </c:pt>
                <c:pt idx="2175">
                  <c:v>6.3553168460299778E-2</c:v>
                </c:pt>
                <c:pt idx="2176">
                  <c:v>6.3577015589971364E-2</c:v>
                </c:pt>
                <c:pt idx="2177">
                  <c:v>6.3607498881278937E-2</c:v>
                </c:pt>
                <c:pt idx="2178">
                  <c:v>6.3623186533553047E-2</c:v>
                </c:pt>
                <c:pt idx="2179">
                  <c:v>6.3623928073625255E-2</c:v>
                </c:pt>
                <c:pt idx="2180">
                  <c:v>6.3626588023679154E-2</c:v>
                </c:pt>
                <c:pt idx="2181">
                  <c:v>6.362778483531395E-2</c:v>
                </c:pt>
                <c:pt idx="2182">
                  <c:v>6.3627826091036496E-2</c:v>
                </c:pt>
                <c:pt idx="2183">
                  <c:v>6.3664112570676779E-2</c:v>
                </c:pt>
                <c:pt idx="2184">
                  <c:v>6.3676387989895861E-2</c:v>
                </c:pt>
                <c:pt idx="2185">
                  <c:v>6.3698991645322084E-2</c:v>
                </c:pt>
                <c:pt idx="2186">
                  <c:v>6.3705231333152715E-2</c:v>
                </c:pt>
                <c:pt idx="2187">
                  <c:v>6.3713176246008529E-2</c:v>
                </c:pt>
                <c:pt idx="2188">
                  <c:v>6.3716037302061948E-2</c:v>
                </c:pt>
                <c:pt idx="2189">
                  <c:v>6.3736821626604101E-2</c:v>
                </c:pt>
                <c:pt idx="2190">
                  <c:v>6.3755005364493383E-2</c:v>
                </c:pt>
                <c:pt idx="2191">
                  <c:v>6.376418400028222E-2</c:v>
                </c:pt>
                <c:pt idx="2192">
                  <c:v>6.3764245945328077E-2</c:v>
                </c:pt>
                <c:pt idx="2193">
                  <c:v>6.3774383744073834E-2</c:v>
                </c:pt>
                <c:pt idx="2194">
                  <c:v>6.379788927425073E-2</c:v>
                </c:pt>
                <c:pt idx="2195">
                  <c:v>6.3800174734082143E-2</c:v>
                </c:pt>
                <c:pt idx="2196">
                  <c:v>6.3815314678362822E-2</c:v>
                </c:pt>
                <c:pt idx="2197">
                  <c:v>6.3818282987958511E-2</c:v>
                </c:pt>
                <c:pt idx="2198">
                  <c:v>6.3846739090688776E-2</c:v>
                </c:pt>
                <c:pt idx="2199">
                  <c:v>6.3850415994597232E-2</c:v>
                </c:pt>
                <c:pt idx="2200">
                  <c:v>6.3877889766854545E-2</c:v>
                </c:pt>
                <c:pt idx="2201">
                  <c:v>6.3883450583795978E-2</c:v>
                </c:pt>
                <c:pt idx="2202">
                  <c:v>6.3893621941613243E-2</c:v>
                </c:pt>
                <c:pt idx="2203">
                  <c:v>6.3899506450258742E-2</c:v>
                </c:pt>
                <c:pt idx="2204">
                  <c:v>6.3902525083229286E-2</c:v>
                </c:pt>
                <c:pt idx="2205">
                  <c:v>6.3907853928472189E-2</c:v>
                </c:pt>
                <c:pt idx="2206">
                  <c:v>6.3928075125985265E-2</c:v>
                </c:pt>
                <c:pt idx="2207">
                  <c:v>6.3931910791624885E-2</c:v>
                </c:pt>
                <c:pt idx="2208">
                  <c:v>6.3933973943520503E-2</c:v>
                </c:pt>
                <c:pt idx="2209">
                  <c:v>6.394468676426128E-2</c:v>
                </c:pt>
                <c:pt idx="2210">
                  <c:v>6.3960325056195616E-2</c:v>
                </c:pt>
                <c:pt idx="2211">
                  <c:v>6.396441090341988E-2</c:v>
                </c:pt>
                <c:pt idx="2212">
                  <c:v>6.3968006590708712E-2</c:v>
                </c:pt>
                <c:pt idx="2213">
                  <c:v>6.3977529912526157E-2</c:v>
                </c:pt>
                <c:pt idx="2214">
                  <c:v>6.3993645353434617E-2</c:v>
                </c:pt>
                <c:pt idx="2215">
                  <c:v>6.3995039030144571E-2</c:v>
                </c:pt>
                <c:pt idx="2216">
                  <c:v>6.4013086089371049E-2</c:v>
                </c:pt>
                <c:pt idx="2217">
                  <c:v>6.4036469293981768E-2</c:v>
                </c:pt>
                <c:pt idx="2218">
                  <c:v>6.4055833497902517E-2</c:v>
                </c:pt>
                <c:pt idx="2219">
                  <c:v>6.4056597201352802E-2</c:v>
                </c:pt>
                <c:pt idx="2220">
                  <c:v>6.4072893522495053E-2</c:v>
                </c:pt>
                <c:pt idx="2221">
                  <c:v>6.4100123874569925E-2</c:v>
                </c:pt>
                <c:pt idx="2222">
                  <c:v>6.411009884776972E-2</c:v>
                </c:pt>
                <c:pt idx="2223">
                  <c:v>6.4112631071290463E-2</c:v>
                </c:pt>
                <c:pt idx="2224">
                  <c:v>6.4116351459376664E-2</c:v>
                </c:pt>
                <c:pt idx="2225">
                  <c:v>6.4121028037934583E-2</c:v>
                </c:pt>
                <c:pt idx="2226">
                  <c:v>6.4126171603972867E-2</c:v>
                </c:pt>
                <c:pt idx="2227">
                  <c:v>6.4133656106656181E-2</c:v>
                </c:pt>
                <c:pt idx="2228">
                  <c:v>6.4139315199697844E-2</c:v>
                </c:pt>
                <c:pt idx="2229">
                  <c:v>6.4143992178069334E-2</c:v>
                </c:pt>
                <c:pt idx="2230">
                  <c:v>6.4168051182381114E-2</c:v>
                </c:pt>
                <c:pt idx="2231">
                  <c:v>6.4169243340993332E-2</c:v>
                </c:pt>
                <c:pt idx="2232">
                  <c:v>6.4178360475133978E-2</c:v>
                </c:pt>
                <c:pt idx="2233">
                  <c:v>6.4192093114502316E-2</c:v>
                </c:pt>
                <c:pt idx="2234">
                  <c:v>6.419390544811332E-2</c:v>
                </c:pt>
                <c:pt idx="2235">
                  <c:v>6.4205094611250263E-2</c:v>
                </c:pt>
                <c:pt idx="2236">
                  <c:v>6.4232816315858657E-2</c:v>
                </c:pt>
                <c:pt idx="2237">
                  <c:v>6.4238337393083239E-2</c:v>
                </c:pt>
                <c:pt idx="2238">
                  <c:v>6.4240375885105783E-2</c:v>
                </c:pt>
                <c:pt idx="2239">
                  <c:v>6.4240568016444011E-2</c:v>
                </c:pt>
                <c:pt idx="2240">
                  <c:v>6.4255686139116128E-2</c:v>
                </c:pt>
                <c:pt idx="2241">
                  <c:v>6.4271747157894479E-2</c:v>
                </c:pt>
                <c:pt idx="2242">
                  <c:v>6.4274786415534926E-2</c:v>
                </c:pt>
                <c:pt idx="2243">
                  <c:v>6.4283234460298697E-2</c:v>
                </c:pt>
                <c:pt idx="2244">
                  <c:v>6.431014959679926E-2</c:v>
                </c:pt>
                <c:pt idx="2245">
                  <c:v>6.4313860294762923E-2</c:v>
                </c:pt>
                <c:pt idx="2246">
                  <c:v>6.4321699239133431E-2</c:v>
                </c:pt>
                <c:pt idx="2247">
                  <c:v>6.4326313043743533E-2</c:v>
                </c:pt>
                <c:pt idx="2248">
                  <c:v>6.4338213638778188E-2</c:v>
                </c:pt>
                <c:pt idx="2249">
                  <c:v>6.4342922525550406E-2</c:v>
                </c:pt>
                <c:pt idx="2250">
                  <c:v>6.4347064160738612E-2</c:v>
                </c:pt>
                <c:pt idx="2251">
                  <c:v>6.4372986762872883E-2</c:v>
                </c:pt>
                <c:pt idx="2252">
                  <c:v>6.4395503314454816E-2</c:v>
                </c:pt>
                <c:pt idx="2253">
                  <c:v>6.4396655954144427E-2</c:v>
                </c:pt>
                <c:pt idx="2254">
                  <c:v>6.4406458970678593E-2</c:v>
                </c:pt>
                <c:pt idx="2255">
                  <c:v>6.4414667795275007E-2</c:v>
                </c:pt>
                <c:pt idx="2256">
                  <c:v>6.442545860538057E-2</c:v>
                </c:pt>
                <c:pt idx="2257">
                  <c:v>6.4430380688125552E-2</c:v>
                </c:pt>
                <c:pt idx="2258">
                  <c:v>6.4437751781945551E-2</c:v>
                </c:pt>
                <c:pt idx="2259">
                  <c:v>6.4447076281751448E-2</c:v>
                </c:pt>
                <c:pt idx="2260">
                  <c:v>6.4452228762735056E-2</c:v>
                </c:pt>
                <c:pt idx="2261">
                  <c:v>6.4452732107013702E-2</c:v>
                </c:pt>
                <c:pt idx="2262">
                  <c:v>6.4459141033048881E-2</c:v>
                </c:pt>
                <c:pt idx="2263">
                  <c:v>6.4464526997177946E-2</c:v>
                </c:pt>
                <c:pt idx="2264">
                  <c:v>6.4496250105892355E-2</c:v>
                </c:pt>
                <c:pt idx="2265">
                  <c:v>6.4498179705225436E-2</c:v>
                </c:pt>
                <c:pt idx="2266">
                  <c:v>6.4506445580489333E-2</c:v>
                </c:pt>
                <c:pt idx="2267">
                  <c:v>6.4516446999439911E-2</c:v>
                </c:pt>
                <c:pt idx="2268">
                  <c:v>6.4519261044659118E-2</c:v>
                </c:pt>
                <c:pt idx="2269">
                  <c:v>6.4541551955758267E-2</c:v>
                </c:pt>
                <c:pt idx="2270">
                  <c:v>6.4570836994106151E-2</c:v>
                </c:pt>
                <c:pt idx="2271">
                  <c:v>6.4573989375965424E-2</c:v>
                </c:pt>
                <c:pt idx="2272">
                  <c:v>6.4626683177085392E-2</c:v>
                </c:pt>
                <c:pt idx="2273">
                  <c:v>6.4639164626608986E-2</c:v>
                </c:pt>
                <c:pt idx="2274">
                  <c:v>6.4676176855969658E-2</c:v>
                </c:pt>
                <c:pt idx="2275">
                  <c:v>6.4678335214352303E-2</c:v>
                </c:pt>
                <c:pt idx="2276">
                  <c:v>6.4685038636195347E-2</c:v>
                </c:pt>
                <c:pt idx="2277">
                  <c:v>6.4707427742676779E-2</c:v>
                </c:pt>
                <c:pt idx="2278">
                  <c:v>6.4731348417618462E-2</c:v>
                </c:pt>
                <c:pt idx="2279">
                  <c:v>6.4739014285783311E-2</c:v>
                </c:pt>
                <c:pt idx="2280">
                  <c:v>6.474785774924173E-2</c:v>
                </c:pt>
                <c:pt idx="2281">
                  <c:v>6.4755033899987852E-2</c:v>
                </c:pt>
                <c:pt idx="2282">
                  <c:v>6.4771644026564032E-2</c:v>
                </c:pt>
                <c:pt idx="2283">
                  <c:v>6.4777663515060493E-2</c:v>
                </c:pt>
                <c:pt idx="2284">
                  <c:v>6.4806767879222363E-2</c:v>
                </c:pt>
                <c:pt idx="2285">
                  <c:v>6.4814146149331855E-2</c:v>
                </c:pt>
                <c:pt idx="2286">
                  <c:v>6.4830704931924457E-2</c:v>
                </c:pt>
                <c:pt idx="2287">
                  <c:v>6.4847258025326412E-2</c:v>
                </c:pt>
                <c:pt idx="2288">
                  <c:v>6.4857239662904728E-2</c:v>
                </c:pt>
                <c:pt idx="2289">
                  <c:v>6.485791455662003E-2</c:v>
                </c:pt>
                <c:pt idx="2290">
                  <c:v>6.487607290664818E-2</c:v>
                </c:pt>
                <c:pt idx="2291">
                  <c:v>6.4932517755824856E-2</c:v>
                </c:pt>
                <c:pt idx="2292">
                  <c:v>6.4937598994931109E-2</c:v>
                </c:pt>
                <c:pt idx="2293">
                  <c:v>6.495010296388247E-2</c:v>
                </c:pt>
                <c:pt idx="2294">
                  <c:v>6.4970145349020819E-2</c:v>
                </c:pt>
                <c:pt idx="2295">
                  <c:v>6.4976787919749798E-2</c:v>
                </c:pt>
                <c:pt idx="2296">
                  <c:v>6.4978552949919E-2</c:v>
                </c:pt>
                <c:pt idx="2297">
                  <c:v>6.4980985661605845E-2</c:v>
                </c:pt>
                <c:pt idx="2298">
                  <c:v>6.4983690883847672E-2</c:v>
                </c:pt>
                <c:pt idx="2299">
                  <c:v>6.4986204977115769E-2</c:v>
                </c:pt>
                <c:pt idx="2300">
                  <c:v>6.4995753437103662E-2</c:v>
                </c:pt>
                <c:pt idx="2301">
                  <c:v>6.4997133516169758E-2</c:v>
                </c:pt>
                <c:pt idx="2302">
                  <c:v>6.4999253330210491E-2</c:v>
                </c:pt>
                <c:pt idx="2303">
                  <c:v>6.5033527455177736E-2</c:v>
                </c:pt>
                <c:pt idx="2304">
                  <c:v>6.5055683979709414E-2</c:v>
                </c:pt>
                <c:pt idx="2305">
                  <c:v>6.506965398168349E-2</c:v>
                </c:pt>
                <c:pt idx="2306">
                  <c:v>6.5115228060124722E-2</c:v>
                </c:pt>
                <c:pt idx="2307">
                  <c:v>6.512738075687273E-2</c:v>
                </c:pt>
                <c:pt idx="2308">
                  <c:v>6.5128736907363635E-2</c:v>
                </c:pt>
                <c:pt idx="2309">
                  <c:v>6.5130711497519533E-2</c:v>
                </c:pt>
                <c:pt idx="2310">
                  <c:v>6.5139885763513955E-2</c:v>
                </c:pt>
                <c:pt idx="2311">
                  <c:v>6.5144906501703154E-2</c:v>
                </c:pt>
                <c:pt idx="2312">
                  <c:v>6.5152955115332561E-2</c:v>
                </c:pt>
                <c:pt idx="2313">
                  <c:v>6.5155050960770983E-2</c:v>
                </c:pt>
                <c:pt idx="2314">
                  <c:v>6.5158044868814838E-2</c:v>
                </c:pt>
                <c:pt idx="2315">
                  <c:v>6.5168690028641896E-2</c:v>
                </c:pt>
                <c:pt idx="2316">
                  <c:v>6.5181052776600579E-2</c:v>
                </c:pt>
                <c:pt idx="2317">
                  <c:v>6.5187203529655346E-2</c:v>
                </c:pt>
                <c:pt idx="2318">
                  <c:v>6.5194673153579658E-2</c:v>
                </c:pt>
                <c:pt idx="2319">
                  <c:v>6.5200643383019369E-2</c:v>
                </c:pt>
                <c:pt idx="2320">
                  <c:v>6.5201098077199843E-2</c:v>
                </c:pt>
                <c:pt idx="2321">
                  <c:v>6.5214081916944625E-2</c:v>
                </c:pt>
                <c:pt idx="2322">
                  <c:v>6.5218306104431426E-2</c:v>
                </c:pt>
                <c:pt idx="2323">
                  <c:v>6.5232613187539881E-2</c:v>
                </c:pt>
                <c:pt idx="2324">
                  <c:v>6.5233303569939047E-2</c:v>
                </c:pt>
                <c:pt idx="2325">
                  <c:v>6.5255842452466836E-2</c:v>
                </c:pt>
                <c:pt idx="2326">
                  <c:v>6.5271269430002374E-2</c:v>
                </c:pt>
                <c:pt idx="2327">
                  <c:v>6.5284918089206695E-2</c:v>
                </c:pt>
                <c:pt idx="2328">
                  <c:v>6.5290971469484677E-2</c:v>
                </c:pt>
                <c:pt idx="2329">
                  <c:v>6.5308553211571155E-2</c:v>
                </c:pt>
                <c:pt idx="2330">
                  <c:v>6.5323160981236902E-2</c:v>
                </c:pt>
                <c:pt idx="2331">
                  <c:v>6.5325873899384365E-2</c:v>
                </c:pt>
                <c:pt idx="2332">
                  <c:v>6.5334124214993905E-2</c:v>
                </c:pt>
                <c:pt idx="2333">
                  <c:v>6.5352148964758813E-2</c:v>
                </c:pt>
                <c:pt idx="2334">
                  <c:v>6.5359153453717234E-2</c:v>
                </c:pt>
                <c:pt idx="2335">
                  <c:v>6.536242669115136E-2</c:v>
                </c:pt>
                <c:pt idx="2336">
                  <c:v>6.5367478524416961E-2</c:v>
                </c:pt>
                <c:pt idx="2337">
                  <c:v>6.5369364651270412E-2</c:v>
                </c:pt>
                <c:pt idx="2338">
                  <c:v>6.5373357885677871E-2</c:v>
                </c:pt>
                <c:pt idx="2339">
                  <c:v>6.5374625537161446E-2</c:v>
                </c:pt>
                <c:pt idx="2340">
                  <c:v>6.5466346711228265E-2</c:v>
                </c:pt>
                <c:pt idx="2341">
                  <c:v>6.5474333064723653E-2</c:v>
                </c:pt>
                <c:pt idx="2342">
                  <c:v>6.5483712878302319E-2</c:v>
                </c:pt>
                <c:pt idx="2343">
                  <c:v>6.5487859020656167E-2</c:v>
                </c:pt>
                <c:pt idx="2344">
                  <c:v>6.5491421115360715E-2</c:v>
                </c:pt>
                <c:pt idx="2345">
                  <c:v>6.5496588579510337E-2</c:v>
                </c:pt>
                <c:pt idx="2346">
                  <c:v>6.5499522092340293E-2</c:v>
                </c:pt>
                <c:pt idx="2347">
                  <c:v>6.5514846770683685E-2</c:v>
                </c:pt>
                <c:pt idx="2348">
                  <c:v>6.5523251800412866E-2</c:v>
                </c:pt>
                <c:pt idx="2349">
                  <c:v>6.5543359830238471E-2</c:v>
                </c:pt>
                <c:pt idx="2350">
                  <c:v>6.5552814462905951E-2</c:v>
                </c:pt>
                <c:pt idx="2351">
                  <c:v>6.5567279242700199E-2</c:v>
                </c:pt>
                <c:pt idx="2352">
                  <c:v>6.5580207064879978E-2</c:v>
                </c:pt>
                <c:pt idx="2353">
                  <c:v>6.5587835106110423E-2</c:v>
                </c:pt>
                <c:pt idx="2354">
                  <c:v>6.5589774961325731E-2</c:v>
                </c:pt>
                <c:pt idx="2355">
                  <c:v>6.5593134231874128E-2</c:v>
                </c:pt>
                <c:pt idx="2356">
                  <c:v>6.5601067523146275E-2</c:v>
                </c:pt>
                <c:pt idx="2357">
                  <c:v>6.5605369502751795E-2</c:v>
                </c:pt>
                <c:pt idx="2358">
                  <c:v>6.5619451431907838E-2</c:v>
                </c:pt>
                <c:pt idx="2359">
                  <c:v>6.562358948165703E-2</c:v>
                </c:pt>
                <c:pt idx="2360">
                  <c:v>6.5639552891539277E-2</c:v>
                </c:pt>
                <c:pt idx="2361">
                  <c:v>6.5651937188098294E-2</c:v>
                </c:pt>
                <c:pt idx="2362">
                  <c:v>6.5652603741929716E-2</c:v>
                </c:pt>
                <c:pt idx="2363">
                  <c:v>6.5675186899001162E-2</c:v>
                </c:pt>
                <c:pt idx="2364">
                  <c:v>6.5678836690728548E-2</c:v>
                </c:pt>
                <c:pt idx="2365">
                  <c:v>6.5695219464315405E-2</c:v>
                </c:pt>
                <c:pt idx="2366">
                  <c:v>6.5697069626061727E-2</c:v>
                </c:pt>
                <c:pt idx="2367">
                  <c:v>6.5705037592803023E-2</c:v>
                </c:pt>
                <c:pt idx="2368">
                  <c:v>6.5708599926075806E-2</c:v>
                </c:pt>
                <c:pt idx="2369">
                  <c:v>6.5709277589593093E-2</c:v>
                </c:pt>
                <c:pt idx="2370">
                  <c:v>6.5717444817703474E-2</c:v>
                </c:pt>
                <c:pt idx="2371">
                  <c:v>6.5717453825972577E-2</c:v>
                </c:pt>
                <c:pt idx="2372">
                  <c:v>6.5736253189607297E-2</c:v>
                </c:pt>
                <c:pt idx="2373">
                  <c:v>6.5740317209458957E-2</c:v>
                </c:pt>
                <c:pt idx="2374">
                  <c:v>6.5740557585387285E-2</c:v>
                </c:pt>
                <c:pt idx="2375">
                  <c:v>6.5754598671446202E-2</c:v>
                </c:pt>
                <c:pt idx="2376">
                  <c:v>6.5754632509627112E-2</c:v>
                </c:pt>
                <c:pt idx="2377">
                  <c:v>6.5759207202960662E-2</c:v>
                </c:pt>
                <c:pt idx="2378">
                  <c:v>6.5788123307271948E-2</c:v>
                </c:pt>
                <c:pt idx="2379">
                  <c:v>6.5790116934858756E-2</c:v>
                </c:pt>
                <c:pt idx="2380">
                  <c:v>6.5793937857119733E-2</c:v>
                </c:pt>
                <c:pt idx="2381">
                  <c:v>6.5796037937932511E-2</c:v>
                </c:pt>
                <c:pt idx="2382">
                  <c:v>6.5798146751375283E-2</c:v>
                </c:pt>
                <c:pt idx="2383">
                  <c:v>6.5810156257411254E-2</c:v>
                </c:pt>
                <c:pt idx="2384">
                  <c:v>6.5823385536779064E-2</c:v>
                </c:pt>
                <c:pt idx="2385">
                  <c:v>6.5850288492737538E-2</c:v>
                </c:pt>
                <c:pt idx="2386">
                  <c:v>6.586184482830193E-2</c:v>
                </c:pt>
                <c:pt idx="2387">
                  <c:v>6.5863623418075806E-2</c:v>
                </c:pt>
                <c:pt idx="2388">
                  <c:v>6.5885347769279026E-2</c:v>
                </c:pt>
                <c:pt idx="2389">
                  <c:v>6.590404336945889E-2</c:v>
                </c:pt>
                <c:pt idx="2390">
                  <c:v>6.5907982895104619E-2</c:v>
                </c:pt>
                <c:pt idx="2391">
                  <c:v>6.591611367471216E-2</c:v>
                </c:pt>
                <c:pt idx="2392">
                  <c:v>6.5923105503000373E-2</c:v>
                </c:pt>
                <c:pt idx="2393">
                  <c:v>6.5923941684357987E-2</c:v>
                </c:pt>
                <c:pt idx="2394">
                  <c:v>6.5927746708902099E-2</c:v>
                </c:pt>
                <c:pt idx="2395">
                  <c:v>6.5929395846472172E-2</c:v>
                </c:pt>
                <c:pt idx="2396">
                  <c:v>6.5940732420316048E-2</c:v>
                </c:pt>
                <c:pt idx="2397">
                  <c:v>6.5941178476027679E-2</c:v>
                </c:pt>
                <c:pt idx="2398">
                  <c:v>6.5941545809593174E-2</c:v>
                </c:pt>
                <c:pt idx="2399">
                  <c:v>6.5950078418491764E-2</c:v>
                </c:pt>
                <c:pt idx="2400">
                  <c:v>6.597335295720308E-2</c:v>
                </c:pt>
                <c:pt idx="2401">
                  <c:v>6.5978816678073815E-2</c:v>
                </c:pt>
                <c:pt idx="2402">
                  <c:v>6.5991444021845827E-2</c:v>
                </c:pt>
                <c:pt idx="2403">
                  <c:v>6.5994769196371691E-2</c:v>
                </c:pt>
                <c:pt idx="2404">
                  <c:v>6.6010536374583761E-2</c:v>
                </c:pt>
                <c:pt idx="2405">
                  <c:v>6.602176433950209E-2</c:v>
                </c:pt>
                <c:pt idx="2406">
                  <c:v>6.6030214435657333E-2</c:v>
                </c:pt>
                <c:pt idx="2407">
                  <c:v>6.6040475695810841E-2</c:v>
                </c:pt>
                <c:pt idx="2408">
                  <c:v>6.6045167770245147E-2</c:v>
                </c:pt>
                <c:pt idx="2409">
                  <c:v>6.6045406745968954E-2</c:v>
                </c:pt>
                <c:pt idx="2410">
                  <c:v>6.6048703792950622E-2</c:v>
                </c:pt>
                <c:pt idx="2411">
                  <c:v>6.6049475125540907E-2</c:v>
                </c:pt>
                <c:pt idx="2412">
                  <c:v>6.6052515473656093E-2</c:v>
                </c:pt>
                <c:pt idx="2413">
                  <c:v>6.6054210078636613E-2</c:v>
                </c:pt>
                <c:pt idx="2414">
                  <c:v>6.6059000914029511E-2</c:v>
                </c:pt>
                <c:pt idx="2415">
                  <c:v>6.6063961712126307E-2</c:v>
                </c:pt>
                <c:pt idx="2416">
                  <c:v>6.6072457852803176E-2</c:v>
                </c:pt>
                <c:pt idx="2417">
                  <c:v>6.6080667758126654E-2</c:v>
                </c:pt>
                <c:pt idx="2418">
                  <c:v>6.6094090729312993E-2</c:v>
                </c:pt>
                <c:pt idx="2419">
                  <c:v>6.6096024133490097E-2</c:v>
                </c:pt>
                <c:pt idx="2420">
                  <c:v>6.6097930134428454E-2</c:v>
                </c:pt>
                <c:pt idx="2421">
                  <c:v>6.6102361279770983E-2</c:v>
                </c:pt>
                <c:pt idx="2422">
                  <c:v>6.6109332515537383E-2</c:v>
                </c:pt>
                <c:pt idx="2423">
                  <c:v>6.611008009960366E-2</c:v>
                </c:pt>
                <c:pt idx="2424">
                  <c:v>6.6110695617102574E-2</c:v>
                </c:pt>
                <c:pt idx="2425">
                  <c:v>6.615659135032842E-2</c:v>
                </c:pt>
                <c:pt idx="2426">
                  <c:v>6.6163121049686427E-2</c:v>
                </c:pt>
                <c:pt idx="2427">
                  <c:v>6.6176420295831817E-2</c:v>
                </c:pt>
                <c:pt idx="2428">
                  <c:v>6.6178045045086467E-2</c:v>
                </c:pt>
                <c:pt idx="2429">
                  <c:v>6.6190253836805518E-2</c:v>
                </c:pt>
                <c:pt idx="2430">
                  <c:v>6.6191948319188565E-2</c:v>
                </c:pt>
                <c:pt idx="2431">
                  <c:v>6.6197239110701578E-2</c:v>
                </c:pt>
                <c:pt idx="2432">
                  <c:v>6.6200566397529387E-2</c:v>
                </c:pt>
                <c:pt idx="2433">
                  <c:v>6.625241250417134E-2</c:v>
                </c:pt>
                <c:pt idx="2434">
                  <c:v>6.6253766246902379E-2</c:v>
                </c:pt>
                <c:pt idx="2435">
                  <c:v>6.6254839557975093E-2</c:v>
                </c:pt>
                <c:pt idx="2436">
                  <c:v>6.6263935191219078E-2</c:v>
                </c:pt>
                <c:pt idx="2437">
                  <c:v>6.6266238451161877E-2</c:v>
                </c:pt>
                <c:pt idx="2438">
                  <c:v>6.6266274938561978E-2</c:v>
                </c:pt>
                <c:pt idx="2439">
                  <c:v>6.6281914989593765E-2</c:v>
                </c:pt>
                <c:pt idx="2440">
                  <c:v>6.6282143101994997E-2</c:v>
                </c:pt>
                <c:pt idx="2441">
                  <c:v>6.6289118358079893E-2</c:v>
                </c:pt>
                <c:pt idx="2442">
                  <c:v>6.6294463771872883E-2</c:v>
                </c:pt>
                <c:pt idx="2443">
                  <c:v>6.6296904289467204E-2</c:v>
                </c:pt>
                <c:pt idx="2444">
                  <c:v>6.6298315084660039E-2</c:v>
                </c:pt>
                <c:pt idx="2445">
                  <c:v>6.6302467161176715E-2</c:v>
                </c:pt>
                <c:pt idx="2446">
                  <c:v>6.6320790846403604E-2</c:v>
                </c:pt>
                <c:pt idx="2447">
                  <c:v>6.6341577656614747E-2</c:v>
                </c:pt>
                <c:pt idx="2448">
                  <c:v>6.6351687009058996E-2</c:v>
                </c:pt>
                <c:pt idx="2449">
                  <c:v>6.6357735026007281E-2</c:v>
                </c:pt>
                <c:pt idx="2450">
                  <c:v>6.6374219684500399E-2</c:v>
                </c:pt>
                <c:pt idx="2451">
                  <c:v>6.6384657119344784E-2</c:v>
                </c:pt>
                <c:pt idx="2452">
                  <c:v>6.6385026398443001E-2</c:v>
                </c:pt>
                <c:pt idx="2453">
                  <c:v>6.6387622287474315E-2</c:v>
                </c:pt>
                <c:pt idx="2454">
                  <c:v>6.639810392739412E-2</c:v>
                </c:pt>
                <c:pt idx="2455">
                  <c:v>6.6423117504172791E-2</c:v>
                </c:pt>
                <c:pt idx="2456">
                  <c:v>6.6442486344576238E-2</c:v>
                </c:pt>
                <c:pt idx="2457">
                  <c:v>6.6447576214088144E-2</c:v>
                </c:pt>
                <c:pt idx="2458">
                  <c:v>6.6459581495423206E-2</c:v>
                </c:pt>
                <c:pt idx="2459">
                  <c:v>6.6480973674339222E-2</c:v>
                </c:pt>
                <c:pt idx="2460">
                  <c:v>6.6482181360486281E-2</c:v>
                </c:pt>
                <c:pt idx="2461">
                  <c:v>6.6483290783581769E-2</c:v>
                </c:pt>
                <c:pt idx="2462">
                  <c:v>6.6491896809012602E-2</c:v>
                </c:pt>
                <c:pt idx="2463">
                  <c:v>6.649283980421615E-2</c:v>
                </c:pt>
                <c:pt idx="2464">
                  <c:v>6.6492954523918207E-2</c:v>
                </c:pt>
                <c:pt idx="2465">
                  <c:v>6.6495085909557772E-2</c:v>
                </c:pt>
                <c:pt idx="2466">
                  <c:v>6.64953421749791E-2</c:v>
                </c:pt>
                <c:pt idx="2467">
                  <c:v>6.6499177511246635E-2</c:v>
                </c:pt>
                <c:pt idx="2468">
                  <c:v>6.6512897445224928E-2</c:v>
                </c:pt>
                <c:pt idx="2469">
                  <c:v>6.6536043690795674E-2</c:v>
                </c:pt>
                <c:pt idx="2470">
                  <c:v>6.6540024461862218E-2</c:v>
                </c:pt>
                <c:pt idx="2471">
                  <c:v>6.6545283998549448E-2</c:v>
                </c:pt>
                <c:pt idx="2472">
                  <c:v>6.6548093256522806E-2</c:v>
                </c:pt>
                <c:pt idx="2473">
                  <c:v>6.6553664280311467E-2</c:v>
                </c:pt>
                <c:pt idx="2474">
                  <c:v>6.6553792269833364E-2</c:v>
                </c:pt>
                <c:pt idx="2475">
                  <c:v>6.6561822598228695E-2</c:v>
                </c:pt>
                <c:pt idx="2476">
                  <c:v>6.6573764259877752E-2</c:v>
                </c:pt>
                <c:pt idx="2477">
                  <c:v>6.6583561586272405E-2</c:v>
                </c:pt>
                <c:pt idx="2478">
                  <c:v>6.6588979312460467E-2</c:v>
                </c:pt>
                <c:pt idx="2479">
                  <c:v>6.6593593142304008E-2</c:v>
                </c:pt>
                <c:pt idx="2480">
                  <c:v>6.6602887419199563E-2</c:v>
                </c:pt>
                <c:pt idx="2481">
                  <c:v>6.6606632210163136E-2</c:v>
                </c:pt>
                <c:pt idx="2482">
                  <c:v>6.6610143918961889E-2</c:v>
                </c:pt>
                <c:pt idx="2483">
                  <c:v>6.6614866368051681E-2</c:v>
                </c:pt>
                <c:pt idx="2484">
                  <c:v>6.6645205799450005E-2</c:v>
                </c:pt>
                <c:pt idx="2485">
                  <c:v>6.6655978024175319E-2</c:v>
                </c:pt>
                <c:pt idx="2486">
                  <c:v>6.6661354224649305E-2</c:v>
                </c:pt>
                <c:pt idx="2487">
                  <c:v>6.6671428426813381E-2</c:v>
                </c:pt>
                <c:pt idx="2488">
                  <c:v>6.6678443580705016E-2</c:v>
                </c:pt>
                <c:pt idx="2489">
                  <c:v>6.6687184487572659E-2</c:v>
                </c:pt>
                <c:pt idx="2490">
                  <c:v>6.669512333957639E-2</c:v>
                </c:pt>
                <c:pt idx="2491">
                  <c:v>6.6695472649735688E-2</c:v>
                </c:pt>
                <c:pt idx="2492">
                  <c:v>6.6704901647922282E-2</c:v>
                </c:pt>
                <c:pt idx="2493">
                  <c:v>6.6717981485521688E-2</c:v>
                </c:pt>
                <c:pt idx="2494">
                  <c:v>6.6738933583796234E-2</c:v>
                </c:pt>
                <c:pt idx="2495">
                  <c:v>6.6750009040608002E-2</c:v>
                </c:pt>
                <c:pt idx="2496">
                  <c:v>6.6754641619955299E-2</c:v>
                </c:pt>
                <c:pt idx="2497">
                  <c:v>6.6759915474439629E-2</c:v>
                </c:pt>
                <c:pt idx="2498">
                  <c:v>6.6782033587038464E-2</c:v>
                </c:pt>
                <c:pt idx="2499">
                  <c:v>6.6795532605737756E-2</c:v>
                </c:pt>
                <c:pt idx="2500">
                  <c:v>6.6810462230137119E-2</c:v>
                </c:pt>
                <c:pt idx="2501">
                  <c:v>6.6815067005520923E-2</c:v>
                </c:pt>
                <c:pt idx="2502">
                  <c:v>6.6817676901707576E-2</c:v>
                </c:pt>
                <c:pt idx="2503">
                  <c:v>6.6828235535922445E-2</c:v>
                </c:pt>
                <c:pt idx="2504">
                  <c:v>6.6835061810602253E-2</c:v>
                </c:pt>
                <c:pt idx="2505">
                  <c:v>6.6843289388270097E-2</c:v>
                </c:pt>
                <c:pt idx="2506">
                  <c:v>6.6843414069943666E-2</c:v>
                </c:pt>
                <c:pt idx="2507">
                  <c:v>6.6846864213364693E-2</c:v>
                </c:pt>
                <c:pt idx="2508">
                  <c:v>6.6848419285043953E-2</c:v>
                </c:pt>
                <c:pt idx="2509">
                  <c:v>6.6863156367048454E-2</c:v>
                </c:pt>
                <c:pt idx="2510">
                  <c:v>6.688657275734658E-2</c:v>
                </c:pt>
                <c:pt idx="2511">
                  <c:v>6.688785162946527E-2</c:v>
                </c:pt>
                <c:pt idx="2512">
                  <c:v>6.6897756401616382E-2</c:v>
                </c:pt>
                <c:pt idx="2513">
                  <c:v>6.6937816790387836E-2</c:v>
                </c:pt>
                <c:pt idx="2514">
                  <c:v>6.6944629518603763E-2</c:v>
                </c:pt>
                <c:pt idx="2515">
                  <c:v>6.6961763667595153E-2</c:v>
                </c:pt>
                <c:pt idx="2516">
                  <c:v>6.6962814872394749E-2</c:v>
                </c:pt>
                <c:pt idx="2517">
                  <c:v>6.6965248169276598E-2</c:v>
                </c:pt>
                <c:pt idx="2518">
                  <c:v>6.6971074219975363E-2</c:v>
                </c:pt>
                <c:pt idx="2519">
                  <c:v>6.6981344467160198E-2</c:v>
                </c:pt>
                <c:pt idx="2520">
                  <c:v>6.6988366241647376E-2</c:v>
                </c:pt>
                <c:pt idx="2521">
                  <c:v>6.6992143227266404E-2</c:v>
                </c:pt>
                <c:pt idx="2522">
                  <c:v>6.6993852472139515E-2</c:v>
                </c:pt>
                <c:pt idx="2523">
                  <c:v>6.7006945577806412E-2</c:v>
                </c:pt>
                <c:pt idx="2524">
                  <c:v>6.7010899439921778E-2</c:v>
                </c:pt>
                <c:pt idx="2525">
                  <c:v>6.7022248922538677E-2</c:v>
                </c:pt>
                <c:pt idx="2526">
                  <c:v>6.7051586629346516E-2</c:v>
                </c:pt>
                <c:pt idx="2527">
                  <c:v>6.7055733392637484E-2</c:v>
                </c:pt>
                <c:pt idx="2528">
                  <c:v>6.7057134048217476E-2</c:v>
                </c:pt>
                <c:pt idx="2529">
                  <c:v>6.7059706062240196E-2</c:v>
                </c:pt>
                <c:pt idx="2530">
                  <c:v>6.707312646981714E-2</c:v>
                </c:pt>
                <c:pt idx="2531">
                  <c:v>6.7077373897385564E-2</c:v>
                </c:pt>
                <c:pt idx="2532">
                  <c:v>6.7083732268661073E-2</c:v>
                </c:pt>
                <c:pt idx="2533">
                  <c:v>6.7089479691950338E-2</c:v>
                </c:pt>
                <c:pt idx="2534">
                  <c:v>6.7116370329642377E-2</c:v>
                </c:pt>
                <c:pt idx="2535">
                  <c:v>6.7129890261796957E-2</c:v>
                </c:pt>
                <c:pt idx="2536">
                  <c:v>6.7135512982018433E-2</c:v>
                </c:pt>
                <c:pt idx="2537">
                  <c:v>6.7138416832934214E-2</c:v>
                </c:pt>
                <c:pt idx="2538">
                  <c:v>6.7152771542188044E-2</c:v>
                </c:pt>
                <c:pt idx="2539">
                  <c:v>6.7170450751278643E-2</c:v>
                </c:pt>
                <c:pt idx="2540">
                  <c:v>6.7172969687866985E-2</c:v>
                </c:pt>
                <c:pt idx="2541">
                  <c:v>6.7173755776516131E-2</c:v>
                </c:pt>
                <c:pt idx="2542">
                  <c:v>6.7192639255835268E-2</c:v>
                </c:pt>
                <c:pt idx="2543">
                  <c:v>6.7203933506143176E-2</c:v>
                </c:pt>
                <c:pt idx="2544">
                  <c:v>6.7214655886052757E-2</c:v>
                </c:pt>
                <c:pt idx="2545">
                  <c:v>6.7223141577339926E-2</c:v>
                </c:pt>
                <c:pt idx="2546">
                  <c:v>6.7230161201940891E-2</c:v>
                </c:pt>
                <c:pt idx="2547">
                  <c:v>6.7240665524643223E-2</c:v>
                </c:pt>
                <c:pt idx="2548">
                  <c:v>6.7241238399633987E-2</c:v>
                </c:pt>
                <c:pt idx="2549">
                  <c:v>6.725496116772349E-2</c:v>
                </c:pt>
                <c:pt idx="2550">
                  <c:v>6.7257540375407418E-2</c:v>
                </c:pt>
                <c:pt idx="2551">
                  <c:v>6.7271523333162428E-2</c:v>
                </c:pt>
                <c:pt idx="2552">
                  <c:v>6.7271771396379867E-2</c:v>
                </c:pt>
                <c:pt idx="2553">
                  <c:v>6.7276141349049204E-2</c:v>
                </c:pt>
                <c:pt idx="2554">
                  <c:v>6.7294433564116629E-2</c:v>
                </c:pt>
                <c:pt idx="2555">
                  <c:v>6.7297098673588018E-2</c:v>
                </c:pt>
                <c:pt idx="2556">
                  <c:v>6.7314023590582001E-2</c:v>
                </c:pt>
                <c:pt idx="2557">
                  <c:v>6.7315411339648079E-2</c:v>
                </c:pt>
                <c:pt idx="2558">
                  <c:v>6.7319272395869045E-2</c:v>
                </c:pt>
                <c:pt idx="2559">
                  <c:v>6.7342473997417315E-2</c:v>
                </c:pt>
                <c:pt idx="2560">
                  <c:v>6.7356896977056463E-2</c:v>
                </c:pt>
                <c:pt idx="2561">
                  <c:v>6.7378484803429131E-2</c:v>
                </c:pt>
                <c:pt idx="2562">
                  <c:v>6.738085828562676E-2</c:v>
                </c:pt>
                <c:pt idx="2563">
                  <c:v>6.7392813612872776E-2</c:v>
                </c:pt>
                <c:pt idx="2564">
                  <c:v>6.7393475548113979E-2</c:v>
                </c:pt>
                <c:pt idx="2565">
                  <c:v>6.7401169952364032E-2</c:v>
                </c:pt>
                <c:pt idx="2566">
                  <c:v>6.7415827711603593E-2</c:v>
                </c:pt>
                <c:pt idx="2567">
                  <c:v>6.7420064185516299E-2</c:v>
                </c:pt>
                <c:pt idx="2568">
                  <c:v>6.7421082135055141E-2</c:v>
                </c:pt>
                <c:pt idx="2569">
                  <c:v>6.7429137438776876E-2</c:v>
                </c:pt>
                <c:pt idx="2570">
                  <c:v>6.7433043379712246E-2</c:v>
                </c:pt>
                <c:pt idx="2571">
                  <c:v>6.7447032858893627E-2</c:v>
                </c:pt>
                <c:pt idx="2572">
                  <c:v>6.7449220642567601E-2</c:v>
                </c:pt>
                <c:pt idx="2573">
                  <c:v>6.7455758933113827E-2</c:v>
                </c:pt>
                <c:pt idx="2574">
                  <c:v>6.7466619563689351E-2</c:v>
                </c:pt>
                <c:pt idx="2575">
                  <c:v>6.7475763046892623E-2</c:v>
                </c:pt>
                <c:pt idx="2576">
                  <c:v>6.7491227371308415E-2</c:v>
                </c:pt>
                <c:pt idx="2577">
                  <c:v>6.7495610713935714E-2</c:v>
                </c:pt>
                <c:pt idx="2578">
                  <c:v>6.7528887736841792E-2</c:v>
                </c:pt>
                <c:pt idx="2579">
                  <c:v>6.7534639300161306E-2</c:v>
                </c:pt>
                <c:pt idx="2580">
                  <c:v>6.7540982204337893E-2</c:v>
                </c:pt>
                <c:pt idx="2581">
                  <c:v>6.7550099874427269E-2</c:v>
                </c:pt>
                <c:pt idx="2582">
                  <c:v>6.7557866839595318E-2</c:v>
                </c:pt>
                <c:pt idx="2583">
                  <c:v>6.7559682087632356E-2</c:v>
                </c:pt>
                <c:pt idx="2584">
                  <c:v>6.7562625021845873E-2</c:v>
                </c:pt>
                <c:pt idx="2585">
                  <c:v>6.7566528896251296E-2</c:v>
                </c:pt>
                <c:pt idx="2586">
                  <c:v>6.7584643396378527E-2</c:v>
                </c:pt>
                <c:pt idx="2587">
                  <c:v>6.7585259166906358E-2</c:v>
                </c:pt>
                <c:pt idx="2588">
                  <c:v>6.7607212776325726E-2</c:v>
                </c:pt>
                <c:pt idx="2589">
                  <c:v>6.7612745665666482E-2</c:v>
                </c:pt>
                <c:pt idx="2590">
                  <c:v>6.7619098978074957E-2</c:v>
                </c:pt>
                <c:pt idx="2591">
                  <c:v>6.762078686772223E-2</c:v>
                </c:pt>
                <c:pt idx="2592">
                  <c:v>6.7643321697067341E-2</c:v>
                </c:pt>
                <c:pt idx="2593">
                  <c:v>6.7648349341435376E-2</c:v>
                </c:pt>
                <c:pt idx="2594">
                  <c:v>6.7649867814345871E-2</c:v>
                </c:pt>
                <c:pt idx="2595">
                  <c:v>6.7683801121394424E-2</c:v>
                </c:pt>
                <c:pt idx="2596">
                  <c:v>6.7685033035727135E-2</c:v>
                </c:pt>
                <c:pt idx="2597">
                  <c:v>6.7691889688997184E-2</c:v>
                </c:pt>
                <c:pt idx="2598">
                  <c:v>6.7692383467646125E-2</c:v>
                </c:pt>
                <c:pt idx="2599">
                  <c:v>6.769975925708642E-2</c:v>
                </c:pt>
                <c:pt idx="2600">
                  <c:v>6.7707477971775648E-2</c:v>
                </c:pt>
                <c:pt idx="2601">
                  <c:v>6.7708369820981176E-2</c:v>
                </c:pt>
                <c:pt idx="2602">
                  <c:v>6.7720131988724189E-2</c:v>
                </c:pt>
                <c:pt idx="2603">
                  <c:v>6.7736065718255398E-2</c:v>
                </c:pt>
                <c:pt idx="2604">
                  <c:v>6.7752530221681997E-2</c:v>
                </c:pt>
                <c:pt idx="2605">
                  <c:v>6.775327536938372E-2</c:v>
                </c:pt>
                <c:pt idx="2606">
                  <c:v>6.7772447523401128E-2</c:v>
                </c:pt>
                <c:pt idx="2607">
                  <c:v>6.7774338160349806E-2</c:v>
                </c:pt>
                <c:pt idx="2608">
                  <c:v>6.7774889531679844E-2</c:v>
                </c:pt>
                <c:pt idx="2609">
                  <c:v>6.778398925426414E-2</c:v>
                </c:pt>
                <c:pt idx="2610">
                  <c:v>6.7788096785234883E-2</c:v>
                </c:pt>
                <c:pt idx="2611">
                  <c:v>6.7822542565552646E-2</c:v>
                </c:pt>
                <c:pt idx="2612">
                  <c:v>6.7844924275896348E-2</c:v>
                </c:pt>
                <c:pt idx="2613">
                  <c:v>6.7849294757008863E-2</c:v>
                </c:pt>
                <c:pt idx="2614">
                  <c:v>6.7860448974666102E-2</c:v>
                </c:pt>
                <c:pt idx="2615">
                  <c:v>6.7869801873802482E-2</c:v>
                </c:pt>
                <c:pt idx="2616">
                  <c:v>6.7918017070059594E-2</c:v>
                </c:pt>
                <c:pt idx="2617">
                  <c:v>6.7918532468177154E-2</c:v>
                </c:pt>
                <c:pt idx="2618">
                  <c:v>6.7928656526310902E-2</c:v>
                </c:pt>
                <c:pt idx="2619">
                  <c:v>6.7941664829027429E-2</c:v>
                </c:pt>
                <c:pt idx="2620">
                  <c:v>6.7948430876724017E-2</c:v>
                </c:pt>
                <c:pt idx="2621">
                  <c:v>6.7955042979393976E-2</c:v>
                </c:pt>
                <c:pt idx="2622">
                  <c:v>6.7958822669243024E-2</c:v>
                </c:pt>
                <c:pt idx="2623">
                  <c:v>6.796692010994014E-2</c:v>
                </c:pt>
                <c:pt idx="2624">
                  <c:v>6.7968482910322231E-2</c:v>
                </c:pt>
                <c:pt idx="2625">
                  <c:v>6.8004073920294283E-2</c:v>
                </c:pt>
                <c:pt idx="2626">
                  <c:v>6.8013465319086863E-2</c:v>
                </c:pt>
                <c:pt idx="2627">
                  <c:v>6.8019517632964169E-2</c:v>
                </c:pt>
                <c:pt idx="2628">
                  <c:v>6.8032138115033336E-2</c:v>
                </c:pt>
                <c:pt idx="2629">
                  <c:v>6.8032241400182478E-2</c:v>
                </c:pt>
                <c:pt idx="2630">
                  <c:v>6.8034371452889195E-2</c:v>
                </c:pt>
                <c:pt idx="2631">
                  <c:v>6.8038691175943897E-2</c:v>
                </c:pt>
                <c:pt idx="2632">
                  <c:v>6.8053520621086203E-2</c:v>
                </c:pt>
                <c:pt idx="2633">
                  <c:v>6.8060631595328241E-2</c:v>
                </c:pt>
                <c:pt idx="2634">
                  <c:v>6.8063123281828924E-2</c:v>
                </c:pt>
                <c:pt idx="2635">
                  <c:v>6.8084390840713063E-2</c:v>
                </c:pt>
                <c:pt idx="2636">
                  <c:v>6.810714975607092E-2</c:v>
                </c:pt>
                <c:pt idx="2637">
                  <c:v>6.812132835093819E-2</c:v>
                </c:pt>
                <c:pt idx="2638">
                  <c:v>6.8134832972605031E-2</c:v>
                </c:pt>
                <c:pt idx="2639">
                  <c:v>6.8139531172770496E-2</c:v>
                </c:pt>
                <c:pt idx="2640">
                  <c:v>6.8140660828540381E-2</c:v>
                </c:pt>
                <c:pt idx="2641">
                  <c:v>6.8147837396351094E-2</c:v>
                </c:pt>
                <c:pt idx="2642">
                  <c:v>6.814903177349331E-2</c:v>
                </c:pt>
                <c:pt idx="2643">
                  <c:v>6.8173799310584107E-2</c:v>
                </c:pt>
                <c:pt idx="2644">
                  <c:v>6.8190829372389378E-2</c:v>
                </c:pt>
                <c:pt idx="2645">
                  <c:v>6.8198224831878471E-2</c:v>
                </c:pt>
                <c:pt idx="2646">
                  <c:v>6.8207468363822327E-2</c:v>
                </c:pt>
                <c:pt idx="2647">
                  <c:v>6.8233344239096064E-2</c:v>
                </c:pt>
                <c:pt idx="2648">
                  <c:v>6.8237489987398439E-2</c:v>
                </c:pt>
                <c:pt idx="2649">
                  <c:v>6.8251045073163971E-2</c:v>
                </c:pt>
                <c:pt idx="2650">
                  <c:v>6.8257190594720477E-2</c:v>
                </c:pt>
                <c:pt idx="2651">
                  <c:v>6.8261952208494264E-2</c:v>
                </c:pt>
                <c:pt idx="2652">
                  <c:v>6.8262673770803556E-2</c:v>
                </c:pt>
                <c:pt idx="2653">
                  <c:v>6.8269574073665545E-2</c:v>
                </c:pt>
                <c:pt idx="2654">
                  <c:v>6.8277279699580737E-2</c:v>
                </c:pt>
                <c:pt idx="2655">
                  <c:v>6.8279253631092676E-2</c:v>
                </c:pt>
                <c:pt idx="2656">
                  <c:v>6.8282497633912351E-2</c:v>
                </c:pt>
                <c:pt idx="2657">
                  <c:v>6.8285466047514648E-2</c:v>
                </c:pt>
                <c:pt idx="2658">
                  <c:v>6.8296903006243276E-2</c:v>
                </c:pt>
                <c:pt idx="2659">
                  <c:v>6.8300252847176848E-2</c:v>
                </c:pt>
                <c:pt idx="2660">
                  <c:v>6.8305888066831147E-2</c:v>
                </c:pt>
                <c:pt idx="2661">
                  <c:v>6.8311602926958453E-2</c:v>
                </c:pt>
                <c:pt idx="2662">
                  <c:v>6.8311932391781321E-2</c:v>
                </c:pt>
                <c:pt idx="2663">
                  <c:v>6.8329552686733352E-2</c:v>
                </c:pt>
                <c:pt idx="2664">
                  <c:v>6.8331766933171001E-2</c:v>
                </c:pt>
                <c:pt idx="2665">
                  <c:v>6.8336629574221264E-2</c:v>
                </c:pt>
                <c:pt idx="2666">
                  <c:v>6.8354339046949333E-2</c:v>
                </c:pt>
                <c:pt idx="2667">
                  <c:v>6.8357876164908002E-2</c:v>
                </c:pt>
                <c:pt idx="2668">
                  <c:v>6.8365603254727292E-2</c:v>
                </c:pt>
                <c:pt idx="2669">
                  <c:v>6.8387416498566861E-2</c:v>
                </c:pt>
                <c:pt idx="2670">
                  <c:v>6.8405012981714919E-2</c:v>
                </c:pt>
                <c:pt idx="2671">
                  <c:v>6.8408608409589317E-2</c:v>
                </c:pt>
                <c:pt idx="2672">
                  <c:v>6.8408916126963037E-2</c:v>
                </c:pt>
                <c:pt idx="2673">
                  <c:v>6.8422285970336574E-2</c:v>
                </c:pt>
                <c:pt idx="2674">
                  <c:v>6.8422930357127487E-2</c:v>
                </c:pt>
                <c:pt idx="2675">
                  <c:v>6.8436695790170407E-2</c:v>
                </c:pt>
                <c:pt idx="2676">
                  <c:v>6.8452374864825541E-2</c:v>
                </c:pt>
                <c:pt idx="2677">
                  <c:v>6.8455518484025549E-2</c:v>
                </c:pt>
                <c:pt idx="2678">
                  <c:v>6.8477963221080046E-2</c:v>
                </c:pt>
                <c:pt idx="2679">
                  <c:v>6.848302246139891E-2</c:v>
                </c:pt>
                <c:pt idx="2680">
                  <c:v>6.8495450301081923E-2</c:v>
                </c:pt>
                <c:pt idx="2681">
                  <c:v>6.8496640494623381E-2</c:v>
                </c:pt>
                <c:pt idx="2682">
                  <c:v>6.8498365768382447E-2</c:v>
                </c:pt>
                <c:pt idx="2683">
                  <c:v>6.8509783975813796E-2</c:v>
                </c:pt>
                <c:pt idx="2684">
                  <c:v>6.8519091956376732E-2</c:v>
                </c:pt>
                <c:pt idx="2685">
                  <c:v>6.852725452525367E-2</c:v>
                </c:pt>
                <c:pt idx="2686">
                  <c:v>6.8527963831243918E-2</c:v>
                </c:pt>
                <c:pt idx="2687">
                  <c:v>6.8530012170454277E-2</c:v>
                </c:pt>
                <c:pt idx="2688">
                  <c:v>6.8535785120562978E-2</c:v>
                </c:pt>
                <c:pt idx="2689">
                  <c:v>6.8538676540119858E-2</c:v>
                </c:pt>
                <c:pt idx="2690">
                  <c:v>6.8550870866033703E-2</c:v>
                </c:pt>
                <c:pt idx="2691">
                  <c:v>6.8607673160743496E-2</c:v>
                </c:pt>
                <c:pt idx="2692">
                  <c:v>6.861047851449166E-2</c:v>
                </c:pt>
                <c:pt idx="2693">
                  <c:v>6.8622897633117311E-2</c:v>
                </c:pt>
                <c:pt idx="2694">
                  <c:v>6.8624899602817854E-2</c:v>
                </c:pt>
                <c:pt idx="2695">
                  <c:v>6.8630421390481991E-2</c:v>
                </c:pt>
                <c:pt idx="2696">
                  <c:v>6.8635530311760576E-2</c:v>
                </c:pt>
                <c:pt idx="2697">
                  <c:v>6.8657637781919537E-2</c:v>
                </c:pt>
                <c:pt idx="2698">
                  <c:v>6.8671648169188831E-2</c:v>
                </c:pt>
                <c:pt idx="2699">
                  <c:v>6.8688693236652165E-2</c:v>
                </c:pt>
                <c:pt idx="2700">
                  <c:v>6.8701875889276856E-2</c:v>
                </c:pt>
                <c:pt idx="2701">
                  <c:v>6.8708824429071308E-2</c:v>
                </c:pt>
                <c:pt idx="2702">
                  <c:v>6.8710796468217553E-2</c:v>
                </c:pt>
                <c:pt idx="2703">
                  <c:v>6.8711093773802842E-2</c:v>
                </c:pt>
                <c:pt idx="2704">
                  <c:v>6.8717951188399809E-2</c:v>
                </c:pt>
                <c:pt idx="2705">
                  <c:v>6.8737705526155865E-2</c:v>
                </c:pt>
                <c:pt idx="2706">
                  <c:v>6.8738837844617096E-2</c:v>
                </c:pt>
                <c:pt idx="2707">
                  <c:v>6.8740013016851606E-2</c:v>
                </c:pt>
                <c:pt idx="2708">
                  <c:v>6.8740239754059199E-2</c:v>
                </c:pt>
                <c:pt idx="2709">
                  <c:v>6.8761354670604041E-2</c:v>
                </c:pt>
                <c:pt idx="2710">
                  <c:v>6.8779587328353084E-2</c:v>
                </c:pt>
                <c:pt idx="2711">
                  <c:v>6.8781655773046221E-2</c:v>
                </c:pt>
                <c:pt idx="2712">
                  <c:v>6.879175416901312E-2</c:v>
                </c:pt>
                <c:pt idx="2713">
                  <c:v>6.8797311529049401E-2</c:v>
                </c:pt>
                <c:pt idx="2714">
                  <c:v>6.8814121711592013E-2</c:v>
                </c:pt>
                <c:pt idx="2715">
                  <c:v>6.8816986469447394E-2</c:v>
                </c:pt>
                <c:pt idx="2716">
                  <c:v>6.8821452990713003E-2</c:v>
                </c:pt>
                <c:pt idx="2717">
                  <c:v>6.8827232669600308E-2</c:v>
                </c:pt>
                <c:pt idx="2718">
                  <c:v>6.883886296997091E-2</c:v>
                </c:pt>
                <c:pt idx="2719">
                  <c:v>6.8846041034117553E-2</c:v>
                </c:pt>
                <c:pt idx="2720">
                  <c:v>6.8847955918429973E-2</c:v>
                </c:pt>
                <c:pt idx="2721">
                  <c:v>6.8849146195735858E-2</c:v>
                </c:pt>
                <c:pt idx="2722">
                  <c:v>6.8859226867054646E-2</c:v>
                </c:pt>
                <c:pt idx="2723">
                  <c:v>6.887218088208967E-2</c:v>
                </c:pt>
                <c:pt idx="2724">
                  <c:v>6.887650270347638E-2</c:v>
                </c:pt>
                <c:pt idx="2725">
                  <c:v>6.8887063911986707E-2</c:v>
                </c:pt>
                <c:pt idx="2726">
                  <c:v>6.8891344360518164E-2</c:v>
                </c:pt>
                <c:pt idx="2727">
                  <c:v>6.8904639578801205E-2</c:v>
                </c:pt>
                <c:pt idx="2728">
                  <c:v>6.8915020195515486E-2</c:v>
                </c:pt>
                <c:pt idx="2729">
                  <c:v>6.8915547799915128E-2</c:v>
                </c:pt>
                <c:pt idx="2730">
                  <c:v>6.8915748143539748E-2</c:v>
                </c:pt>
                <c:pt idx="2731">
                  <c:v>6.8926849746454286E-2</c:v>
                </c:pt>
                <c:pt idx="2732">
                  <c:v>6.8927072960229693E-2</c:v>
                </c:pt>
                <c:pt idx="2733">
                  <c:v>6.8934337333203255E-2</c:v>
                </c:pt>
                <c:pt idx="2734">
                  <c:v>6.8937916671124463E-2</c:v>
                </c:pt>
                <c:pt idx="2735">
                  <c:v>6.8955970155273966E-2</c:v>
                </c:pt>
                <c:pt idx="2736">
                  <c:v>6.8957060719119459E-2</c:v>
                </c:pt>
                <c:pt idx="2737">
                  <c:v>6.8970138461822386E-2</c:v>
                </c:pt>
                <c:pt idx="2738">
                  <c:v>6.897438577294264E-2</c:v>
                </c:pt>
                <c:pt idx="2739">
                  <c:v>6.899513749446054E-2</c:v>
                </c:pt>
                <c:pt idx="2740">
                  <c:v>6.8995727230267687E-2</c:v>
                </c:pt>
                <c:pt idx="2741">
                  <c:v>6.9007870193171686E-2</c:v>
                </c:pt>
                <c:pt idx="2742">
                  <c:v>6.9025615151446437E-2</c:v>
                </c:pt>
                <c:pt idx="2743">
                  <c:v>6.9040871393922329E-2</c:v>
                </c:pt>
                <c:pt idx="2744">
                  <c:v>6.9044159762072579E-2</c:v>
                </c:pt>
                <c:pt idx="2745">
                  <c:v>6.9046368945756206E-2</c:v>
                </c:pt>
                <c:pt idx="2746">
                  <c:v>6.9048026468830889E-2</c:v>
                </c:pt>
                <c:pt idx="2747">
                  <c:v>6.9072005626493529E-2</c:v>
                </c:pt>
                <c:pt idx="2748">
                  <c:v>6.9074330751473262E-2</c:v>
                </c:pt>
                <c:pt idx="2749">
                  <c:v>6.9089885194878686E-2</c:v>
                </c:pt>
                <c:pt idx="2750">
                  <c:v>6.9091940411312766E-2</c:v>
                </c:pt>
                <c:pt idx="2751">
                  <c:v>6.909420001685096E-2</c:v>
                </c:pt>
                <c:pt idx="2752">
                  <c:v>6.910368533110417E-2</c:v>
                </c:pt>
                <c:pt idx="2753">
                  <c:v>6.9130311509837256E-2</c:v>
                </c:pt>
                <c:pt idx="2754">
                  <c:v>6.9136996585976732E-2</c:v>
                </c:pt>
                <c:pt idx="2755">
                  <c:v>6.9149365746900684E-2</c:v>
                </c:pt>
                <c:pt idx="2756">
                  <c:v>6.9151399834527727E-2</c:v>
                </c:pt>
                <c:pt idx="2757">
                  <c:v>6.9152221093391086E-2</c:v>
                </c:pt>
                <c:pt idx="2758">
                  <c:v>6.9156617491487021E-2</c:v>
                </c:pt>
                <c:pt idx="2759">
                  <c:v>6.9163354268989147E-2</c:v>
                </c:pt>
                <c:pt idx="2760">
                  <c:v>6.9177805162890085E-2</c:v>
                </c:pt>
                <c:pt idx="2761">
                  <c:v>6.9186194306881915E-2</c:v>
                </c:pt>
                <c:pt idx="2762">
                  <c:v>6.9201240249131421E-2</c:v>
                </c:pt>
                <c:pt idx="2763">
                  <c:v>6.9201898207218074E-2</c:v>
                </c:pt>
                <c:pt idx="2764">
                  <c:v>6.9213368799227418E-2</c:v>
                </c:pt>
                <c:pt idx="2765">
                  <c:v>6.9217786956763325E-2</c:v>
                </c:pt>
                <c:pt idx="2766">
                  <c:v>6.9240357501831246E-2</c:v>
                </c:pt>
                <c:pt idx="2767">
                  <c:v>6.9263410041589077E-2</c:v>
                </c:pt>
                <c:pt idx="2768">
                  <c:v>6.926825791792042E-2</c:v>
                </c:pt>
                <c:pt idx="2769">
                  <c:v>6.9285947675951837E-2</c:v>
                </c:pt>
                <c:pt idx="2770">
                  <c:v>6.9286101831541103E-2</c:v>
                </c:pt>
                <c:pt idx="2771">
                  <c:v>6.9294583387568179E-2</c:v>
                </c:pt>
                <c:pt idx="2772">
                  <c:v>6.9310844566269153E-2</c:v>
                </c:pt>
                <c:pt idx="2773">
                  <c:v>6.9315420925065319E-2</c:v>
                </c:pt>
                <c:pt idx="2774">
                  <c:v>6.9332888727161743E-2</c:v>
                </c:pt>
                <c:pt idx="2775">
                  <c:v>6.9356935151046295E-2</c:v>
                </c:pt>
                <c:pt idx="2776">
                  <c:v>6.9362958578121067E-2</c:v>
                </c:pt>
                <c:pt idx="2777">
                  <c:v>6.9367652941974625E-2</c:v>
                </c:pt>
                <c:pt idx="2778">
                  <c:v>6.9368858868325167E-2</c:v>
                </c:pt>
                <c:pt idx="2779">
                  <c:v>6.9376563052552576E-2</c:v>
                </c:pt>
                <c:pt idx="2780">
                  <c:v>6.9387328457600109E-2</c:v>
                </c:pt>
                <c:pt idx="2781">
                  <c:v>6.9401931021474184E-2</c:v>
                </c:pt>
                <c:pt idx="2782">
                  <c:v>6.9408507356261806E-2</c:v>
                </c:pt>
                <c:pt idx="2783">
                  <c:v>6.9428456552238157E-2</c:v>
                </c:pt>
                <c:pt idx="2784">
                  <c:v>6.9434452911913969E-2</c:v>
                </c:pt>
                <c:pt idx="2785">
                  <c:v>6.9463306853879733E-2</c:v>
                </c:pt>
                <c:pt idx="2786">
                  <c:v>6.9463950602878868E-2</c:v>
                </c:pt>
                <c:pt idx="2787">
                  <c:v>6.9466285936216121E-2</c:v>
                </c:pt>
                <c:pt idx="2788">
                  <c:v>6.9483128379168688E-2</c:v>
                </c:pt>
                <c:pt idx="2789">
                  <c:v>6.9496113988996022E-2</c:v>
                </c:pt>
                <c:pt idx="2790">
                  <c:v>6.9505946709604943E-2</c:v>
                </c:pt>
                <c:pt idx="2791">
                  <c:v>6.9524791582420239E-2</c:v>
                </c:pt>
                <c:pt idx="2792">
                  <c:v>6.9529104522206023E-2</c:v>
                </c:pt>
                <c:pt idx="2793">
                  <c:v>6.9530458977053414E-2</c:v>
                </c:pt>
                <c:pt idx="2794">
                  <c:v>6.9534315999243826E-2</c:v>
                </c:pt>
                <c:pt idx="2795">
                  <c:v>6.9535613731561155E-2</c:v>
                </c:pt>
                <c:pt idx="2796">
                  <c:v>6.9542220862986073E-2</c:v>
                </c:pt>
                <c:pt idx="2797">
                  <c:v>6.9546781603986821E-2</c:v>
                </c:pt>
                <c:pt idx="2798">
                  <c:v>6.9557634183454828E-2</c:v>
                </c:pt>
                <c:pt idx="2799">
                  <c:v>6.9573729987139496E-2</c:v>
                </c:pt>
                <c:pt idx="2800">
                  <c:v>6.9576333982360669E-2</c:v>
                </c:pt>
                <c:pt idx="2801">
                  <c:v>6.9581004362836291E-2</c:v>
                </c:pt>
                <c:pt idx="2802">
                  <c:v>6.9583401666216113E-2</c:v>
                </c:pt>
                <c:pt idx="2803">
                  <c:v>6.9596135408163354E-2</c:v>
                </c:pt>
                <c:pt idx="2804">
                  <c:v>6.9602745299997396E-2</c:v>
                </c:pt>
                <c:pt idx="2805">
                  <c:v>6.9630252288696487E-2</c:v>
                </c:pt>
                <c:pt idx="2806">
                  <c:v>6.9639712704066714E-2</c:v>
                </c:pt>
                <c:pt idx="2807">
                  <c:v>6.9661511931809333E-2</c:v>
                </c:pt>
                <c:pt idx="2808">
                  <c:v>6.9675108187415055E-2</c:v>
                </c:pt>
                <c:pt idx="2809">
                  <c:v>6.9677431105348561E-2</c:v>
                </c:pt>
                <c:pt idx="2810">
                  <c:v>6.9695196543527127E-2</c:v>
                </c:pt>
                <c:pt idx="2811">
                  <c:v>6.97179966723913E-2</c:v>
                </c:pt>
                <c:pt idx="2812">
                  <c:v>6.97420225217672E-2</c:v>
                </c:pt>
                <c:pt idx="2813">
                  <c:v>6.9747929262373179E-2</c:v>
                </c:pt>
                <c:pt idx="2814">
                  <c:v>6.977447769955579E-2</c:v>
                </c:pt>
                <c:pt idx="2815">
                  <c:v>6.9781036010332406E-2</c:v>
                </c:pt>
                <c:pt idx="2816">
                  <c:v>6.9782723879999939E-2</c:v>
                </c:pt>
                <c:pt idx="2817">
                  <c:v>6.9793872462632481E-2</c:v>
                </c:pt>
                <c:pt idx="2818">
                  <c:v>6.9798897096972318E-2</c:v>
                </c:pt>
                <c:pt idx="2819">
                  <c:v>6.9805247643519669E-2</c:v>
                </c:pt>
                <c:pt idx="2820">
                  <c:v>6.9815164933660925E-2</c:v>
                </c:pt>
                <c:pt idx="2821">
                  <c:v>6.9820092779986118E-2</c:v>
                </c:pt>
                <c:pt idx="2822">
                  <c:v>6.982855456420177E-2</c:v>
                </c:pt>
                <c:pt idx="2823">
                  <c:v>6.9843311084926113E-2</c:v>
                </c:pt>
                <c:pt idx="2824">
                  <c:v>6.9844021508360624E-2</c:v>
                </c:pt>
                <c:pt idx="2825">
                  <c:v>6.9849442579656584E-2</c:v>
                </c:pt>
                <c:pt idx="2826">
                  <c:v>6.9853418152798635E-2</c:v>
                </c:pt>
                <c:pt idx="2827">
                  <c:v>6.9863014235997972E-2</c:v>
                </c:pt>
                <c:pt idx="2828">
                  <c:v>6.987935249686851E-2</c:v>
                </c:pt>
                <c:pt idx="2829">
                  <c:v>6.9879855742057573E-2</c:v>
                </c:pt>
                <c:pt idx="2830">
                  <c:v>6.9893289756582183E-2</c:v>
                </c:pt>
                <c:pt idx="2831">
                  <c:v>6.9900374223224288E-2</c:v>
                </c:pt>
                <c:pt idx="2832">
                  <c:v>6.9917315948922726E-2</c:v>
                </c:pt>
                <c:pt idx="2833">
                  <c:v>6.9935580886728521E-2</c:v>
                </c:pt>
                <c:pt idx="2834">
                  <c:v>6.993918178763546E-2</c:v>
                </c:pt>
                <c:pt idx="2835">
                  <c:v>6.9939937142450587E-2</c:v>
                </c:pt>
                <c:pt idx="2836">
                  <c:v>6.9940229526554654E-2</c:v>
                </c:pt>
                <c:pt idx="2837">
                  <c:v>6.9944498579789627E-2</c:v>
                </c:pt>
                <c:pt idx="2838">
                  <c:v>6.9955200490010805E-2</c:v>
                </c:pt>
                <c:pt idx="2839">
                  <c:v>6.9955716782252306E-2</c:v>
                </c:pt>
                <c:pt idx="2840">
                  <c:v>6.9970189846520384E-2</c:v>
                </c:pt>
                <c:pt idx="2841">
                  <c:v>6.9989349193462405E-2</c:v>
                </c:pt>
                <c:pt idx="2842">
                  <c:v>6.9992554772196694E-2</c:v>
                </c:pt>
                <c:pt idx="2843">
                  <c:v>6.9993782110242236E-2</c:v>
                </c:pt>
                <c:pt idx="2844">
                  <c:v>6.9998989014554661E-2</c:v>
                </c:pt>
                <c:pt idx="2845">
                  <c:v>7.0003307285318783E-2</c:v>
                </c:pt>
                <c:pt idx="2846">
                  <c:v>7.0009831133999778E-2</c:v>
                </c:pt>
                <c:pt idx="2847">
                  <c:v>7.0043066304688123E-2</c:v>
                </c:pt>
                <c:pt idx="2848">
                  <c:v>7.0049435217531375E-2</c:v>
                </c:pt>
                <c:pt idx="2849">
                  <c:v>7.0054175395421303E-2</c:v>
                </c:pt>
                <c:pt idx="2850">
                  <c:v>7.0058952628976337E-2</c:v>
                </c:pt>
                <c:pt idx="2851">
                  <c:v>7.0062633694902829E-2</c:v>
                </c:pt>
                <c:pt idx="2852">
                  <c:v>7.0068047210846224E-2</c:v>
                </c:pt>
                <c:pt idx="2853">
                  <c:v>7.0074692689734722E-2</c:v>
                </c:pt>
                <c:pt idx="2854">
                  <c:v>7.0107930952822847E-2</c:v>
                </c:pt>
                <c:pt idx="2855">
                  <c:v>7.0113054584132306E-2</c:v>
                </c:pt>
                <c:pt idx="2856">
                  <c:v>7.0114033566979483E-2</c:v>
                </c:pt>
                <c:pt idx="2857">
                  <c:v>7.0118621360180378E-2</c:v>
                </c:pt>
                <c:pt idx="2858">
                  <c:v>7.0121882077484279E-2</c:v>
                </c:pt>
                <c:pt idx="2859">
                  <c:v>7.014011020575249E-2</c:v>
                </c:pt>
                <c:pt idx="2860">
                  <c:v>7.0141049206765421E-2</c:v>
                </c:pt>
                <c:pt idx="2861">
                  <c:v>7.0156388420317684E-2</c:v>
                </c:pt>
                <c:pt idx="2862">
                  <c:v>7.0157324311600794E-2</c:v>
                </c:pt>
                <c:pt idx="2863">
                  <c:v>7.0179176050069722E-2</c:v>
                </c:pt>
                <c:pt idx="2864">
                  <c:v>7.0185213686533521E-2</c:v>
                </c:pt>
                <c:pt idx="2865">
                  <c:v>7.0187684610897777E-2</c:v>
                </c:pt>
                <c:pt idx="2866">
                  <c:v>7.0190265838396104E-2</c:v>
                </c:pt>
                <c:pt idx="2867">
                  <c:v>7.0206765156059489E-2</c:v>
                </c:pt>
                <c:pt idx="2868">
                  <c:v>7.0207852181421559E-2</c:v>
                </c:pt>
                <c:pt idx="2869">
                  <c:v>7.0208233467608863E-2</c:v>
                </c:pt>
                <c:pt idx="2870">
                  <c:v>7.0211538080489161E-2</c:v>
                </c:pt>
                <c:pt idx="2871">
                  <c:v>7.0212778614741581E-2</c:v>
                </c:pt>
                <c:pt idx="2872">
                  <c:v>7.0219485277125973E-2</c:v>
                </c:pt>
                <c:pt idx="2873">
                  <c:v>7.0221224911020758E-2</c:v>
                </c:pt>
                <c:pt idx="2874">
                  <c:v>7.0222747522266399E-2</c:v>
                </c:pt>
                <c:pt idx="2875">
                  <c:v>7.0232833700602626E-2</c:v>
                </c:pt>
                <c:pt idx="2876">
                  <c:v>7.0234057238952499E-2</c:v>
                </c:pt>
                <c:pt idx="2877">
                  <c:v>7.0246063515323462E-2</c:v>
                </c:pt>
                <c:pt idx="2878">
                  <c:v>7.0248893728675474E-2</c:v>
                </c:pt>
                <c:pt idx="2879">
                  <c:v>7.0253535530973785E-2</c:v>
                </c:pt>
                <c:pt idx="2880">
                  <c:v>7.0261204030944588E-2</c:v>
                </c:pt>
                <c:pt idx="2881">
                  <c:v>7.0267269356144094E-2</c:v>
                </c:pt>
                <c:pt idx="2882">
                  <c:v>7.0272184165685092E-2</c:v>
                </c:pt>
                <c:pt idx="2883">
                  <c:v>7.0276272662070788E-2</c:v>
                </c:pt>
                <c:pt idx="2884">
                  <c:v>7.027962696693163E-2</c:v>
                </c:pt>
                <c:pt idx="2885">
                  <c:v>7.0282801943234177E-2</c:v>
                </c:pt>
                <c:pt idx="2886">
                  <c:v>7.031306968332135E-2</c:v>
                </c:pt>
                <c:pt idx="2887">
                  <c:v>7.0313983476903069E-2</c:v>
                </c:pt>
                <c:pt idx="2888">
                  <c:v>7.0346148334764866E-2</c:v>
                </c:pt>
                <c:pt idx="2889">
                  <c:v>7.0346358363970782E-2</c:v>
                </c:pt>
                <c:pt idx="2890">
                  <c:v>7.0374262984657349E-2</c:v>
                </c:pt>
                <c:pt idx="2891">
                  <c:v>7.0385123106187081E-2</c:v>
                </c:pt>
                <c:pt idx="2892">
                  <c:v>7.0401028099340901E-2</c:v>
                </c:pt>
                <c:pt idx="2893">
                  <c:v>7.0401920832119561E-2</c:v>
                </c:pt>
                <c:pt idx="2894">
                  <c:v>7.0405370708024412E-2</c:v>
                </c:pt>
                <c:pt idx="2895">
                  <c:v>7.0422393795867136E-2</c:v>
                </c:pt>
                <c:pt idx="2896">
                  <c:v>7.0434934079062567E-2</c:v>
                </c:pt>
                <c:pt idx="2897">
                  <c:v>7.0456890879625284E-2</c:v>
                </c:pt>
                <c:pt idx="2898">
                  <c:v>7.0458849064596152E-2</c:v>
                </c:pt>
                <c:pt idx="2899">
                  <c:v>7.0461187202377776E-2</c:v>
                </c:pt>
                <c:pt idx="2900">
                  <c:v>7.0463531503207527E-2</c:v>
                </c:pt>
                <c:pt idx="2901">
                  <c:v>7.0467097018355726E-2</c:v>
                </c:pt>
                <c:pt idx="2902">
                  <c:v>7.0471047721119076E-2</c:v>
                </c:pt>
                <c:pt idx="2903">
                  <c:v>7.0479578849431901E-2</c:v>
                </c:pt>
                <c:pt idx="2904">
                  <c:v>7.0494267739494409E-2</c:v>
                </c:pt>
                <c:pt idx="2905">
                  <c:v>7.0509692638358726E-2</c:v>
                </c:pt>
                <c:pt idx="2906">
                  <c:v>7.0513148872376696E-2</c:v>
                </c:pt>
                <c:pt idx="2907">
                  <c:v>7.0518569614775817E-2</c:v>
                </c:pt>
                <c:pt idx="2908">
                  <c:v>7.0531602676618094E-2</c:v>
                </c:pt>
                <c:pt idx="2909">
                  <c:v>7.053904205856304E-2</c:v>
                </c:pt>
                <c:pt idx="2910">
                  <c:v>7.0544532812885696E-2</c:v>
                </c:pt>
                <c:pt idx="2911">
                  <c:v>7.0547933462438636E-2</c:v>
                </c:pt>
                <c:pt idx="2912">
                  <c:v>7.0549285962806282E-2</c:v>
                </c:pt>
                <c:pt idx="2913">
                  <c:v>7.0560243449693152E-2</c:v>
                </c:pt>
                <c:pt idx="2914">
                  <c:v>7.0575921678718012E-2</c:v>
                </c:pt>
                <c:pt idx="2915">
                  <c:v>7.0609994174340981E-2</c:v>
                </c:pt>
                <c:pt idx="2916">
                  <c:v>7.0610900315894121E-2</c:v>
                </c:pt>
                <c:pt idx="2917">
                  <c:v>7.0615983816455632E-2</c:v>
                </c:pt>
                <c:pt idx="2918">
                  <c:v>7.0618841970402552E-2</c:v>
                </c:pt>
                <c:pt idx="2919">
                  <c:v>7.0642173253577564E-2</c:v>
                </c:pt>
                <c:pt idx="2920">
                  <c:v>7.0642419750351598E-2</c:v>
                </c:pt>
                <c:pt idx="2921">
                  <c:v>7.0646312278679915E-2</c:v>
                </c:pt>
                <c:pt idx="2922">
                  <c:v>7.0654267393039344E-2</c:v>
                </c:pt>
                <c:pt idx="2923">
                  <c:v>7.0660311896681538E-2</c:v>
                </c:pt>
                <c:pt idx="2924">
                  <c:v>7.0675563346322495E-2</c:v>
                </c:pt>
                <c:pt idx="2925">
                  <c:v>7.0684967968047574E-2</c:v>
                </c:pt>
                <c:pt idx="2926">
                  <c:v>7.0685937720953093E-2</c:v>
                </c:pt>
                <c:pt idx="2927">
                  <c:v>7.0688623529586436E-2</c:v>
                </c:pt>
                <c:pt idx="2928">
                  <c:v>7.0689312535544085E-2</c:v>
                </c:pt>
                <c:pt idx="2929">
                  <c:v>7.0699226385653194E-2</c:v>
                </c:pt>
                <c:pt idx="2930">
                  <c:v>7.0702651177533937E-2</c:v>
                </c:pt>
                <c:pt idx="2931">
                  <c:v>7.0722220491339E-2</c:v>
                </c:pt>
                <c:pt idx="2932">
                  <c:v>7.0722617806268359E-2</c:v>
                </c:pt>
                <c:pt idx="2933">
                  <c:v>7.0724018574926148E-2</c:v>
                </c:pt>
                <c:pt idx="2934">
                  <c:v>7.072564855492007E-2</c:v>
                </c:pt>
                <c:pt idx="2935">
                  <c:v>7.0728588845827986E-2</c:v>
                </c:pt>
                <c:pt idx="2936">
                  <c:v>7.0730608515402055E-2</c:v>
                </c:pt>
                <c:pt idx="2937">
                  <c:v>7.0730697208596052E-2</c:v>
                </c:pt>
                <c:pt idx="2938">
                  <c:v>7.0735929369628331E-2</c:v>
                </c:pt>
                <c:pt idx="2939">
                  <c:v>7.0736544776280497E-2</c:v>
                </c:pt>
                <c:pt idx="2940">
                  <c:v>7.0739291515628661E-2</c:v>
                </c:pt>
                <c:pt idx="2941">
                  <c:v>7.0761076850002408E-2</c:v>
                </c:pt>
                <c:pt idx="2942">
                  <c:v>7.0766071764058053E-2</c:v>
                </c:pt>
                <c:pt idx="2943">
                  <c:v>7.0767293281822907E-2</c:v>
                </c:pt>
                <c:pt idx="2944">
                  <c:v>7.0770819289632747E-2</c:v>
                </c:pt>
                <c:pt idx="2945">
                  <c:v>7.0804258533018402E-2</c:v>
                </c:pt>
                <c:pt idx="2946">
                  <c:v>7.0811253664958662E-2</c:v>
                </c:pt>
                <c:pt idx="2947">
                  <c:v>7.082683021646094E-2</c:v>
                </c:pt>
                <c:pt idx="2948">
                  <c:v>7.0843442186214287E-2</c:v>
                </c:pt>
                <c:pt idx="2949">
                  <c:v>7.0847047697652404E-2</c:v>
                </c:pt>
                <c:pt idx="2950">
                  <c:v>7.08494066580517E-2</c:v>
                </c:pt>
                <c:pt idx="2951">
                  <c:v>7.0857469534306244E-2</c:v>
                </c:pt>
                <c:pt idx="2952">
                  <c:v>7.0863630966010491E-2</c:v>
                </c:pt>
                <c:pt idx="2953">
                  <c:v>7.0871438715148588E-2</c:v>
                </c:pt>
                <c:pt idx="2954">
                  <c:v>7.0899025196185766E-2</c:v>
                </c:pt>
                <c:pt idx="2955">
                  <c:v>7.0899405743603844E-2</c:v>
                </c:pt>
                <c:pt idx="2956">
                  <c:v>7.0903670659613297E-2</c:v>
                </c:pt>
                <c:pt idx="2957">
                  <c:v>7.0915243077698017E-2</c:v>
                </c:pt>
                <c:pt idx="2958">
                  <c:v>7.0917860634275617E-2</c:v>
                </c:pt>
                <c:pt idx="2959">
                  <c:v>7.0918260062012003E-2</c:v>
                </c:pt>
                <c:pt idx="2960">
                  <c:v>7.0920093651979016E-2</c:v>
                </c:pt>
                <c:pt idx="2961">
                  <c:v>7.092396489078158E-2</c:v>
                </c:pt>
                <c:pt idx="2962">
                  <c:v>7.0932549137035034E-2</c:v>
                </c:pt>
                <c:pt idx="2963">
                  <c:v>7.0936842053203233E-2</c:v>
                </c:pt>
                <c:pt idx="2964">
                  <c:v>7.0938317144301724E-2</c:v>
                </c:pt>
                <c:pt idx="2965">
                  <c:v>7.0939847647118859E-2</c:v>
                </c:pt>
                <c:pt idx="2966">
                  <c:v>7.0952576406174098E-2</c:v>
                </c:pt>
                <c:pt idx="2967">
                  <c:v>7.0958632314040607E-2</c:v>
                </c:pt>
                <c:pt idx="2968">
                  <c:v>7.096031388459613E-2</c:v>
                </c:pt>
                <c:pt idx="2969">
                  <c:v>7.0965648373887941E-2</c:v>
                </c:pt>
                <c:pt idx="2970">
                  <c:v>7.0966498010179166E-2</c:v>
                </c:pt>
                <c:pt idx="2971">
                  <c:v>7.0989770803997376E-2</c:v>
                </c:pt>
                <c:pt idx="2972">
                  <c:v>7.0992236145916696E-2</c:v>
                </c:pt>
                <c:pt idx="2973">
                  <c:v>7.0993600599406265E-2</c:v>
                </c:pt>
                <c:pt idx="2974">
                  <c:v>7.1020920711218377E-2</c:v>
                </c:pt>
                <c:pt idx="2975">
                  <c:v>7.1035512850775112E-2</c:v>
                </c:pt>
                <c:pt idx="2976">
                  <c:v>7.1051076629905854E-2</c:v>
                </c:pt>
                <c:pt idx="2977">
                  <c:v>7.1053012989792982E-2</c:v>
                </c:pt>
                <c:pt idx="2978">
                  <c:v>7.1054514561085941E-2</c:v>
                </c:pt>
                <c:pt idx="2979">
                  <c:v>7.1061062023726265E-2</c:v>
                </c:pt>
                <c:pt idx="2980">
                  <c:v>7.1063512019673453E-2</c:v>
                </c:pt>
                <c:pt idx="2981">
                  <c:v>7.1085645461974004E-2</c:v>
                </c:pt>
                <c:pt idx="2982">
                  <c:v>7.1086457294057978E-2</c:v>
                </c:pt>
                <c:pt idx="2983">
                  <c:v>7.1088714260543195E-2</c:v>
                </c:pt>
                <c:pt idx="2984">
                  <c:v>7.1090628345556253E-2</c:v>
                </c:pt>
                <c:pt idx="2985">
                  <c:v>7.1118839736803788E-2</c:v>
                </c:pt>
                <c:pt idx="2986">
                  <c:v>7.1121451473965119E-2</c:v>
                </c:pt>
                <c:pt idx="2987">
                  <c:v>7.1130079497473547E-2</c:v>
                </c:pt>
                <c:pt idx="2988">
                  <c:v>7.1137839115266763E-2</c:v>
                </c:pt>
                <c:pt idx="2989">
                  <c:v>7.1140506297891135E-2</c:v>
                </c:pt>
                <c:pt idx="2990">
                  <c:v>7.1147293032032446E-2</c:v>
                </c:pt>
                <c:pt idx="2991">
                  <c:v>7.1150035063128392E-2</c:v>
                </c:pt>
                <c:pt idx="2992">
                  <c:v>7.1154361635591912E-2</c:v>
                </c:pt>
                <c:pt idx="2993">
                  <c:v>7.1154442131298318E-2</c:v>
                </c:pt>
                <c:pt idx="2994">
                  <c:v>7.1160861240503914E-2</c:v>
                </c:pt>
                <c:pt idx="2995">
                  <c:v>7.1161533610166014E-2</c:v>
                </c:pt>
                <c:pt idx="2996">
                  <c:v>7.1169690561287011E-2</c:v>
                </c:pt>
                <c:pt idx="2997">
                  <c:v>7.1176567904512988E-2</c:v>
                </c:pt>
                <c:pt idx="2998">
                  <c:v>7.119956799656102E-2</c:v>
                </c:pt>
                <c:pt idx="2999">
                  <c:v>7.1204452741331317E-2</c:v>
                </c:pt>
                <c:pt idx="3000">
                  <c:v>7.1228692938891419E-2</c:v>
                </c:pt>
                <c:pt idx="3001">
                  <c:v>7.1230328496580286E-2</c:v>
                </c:pt>
                <c:pt idx="3002">
                  <c:v>7.1242400150153928E-2</c:v>
                </c:pt>
                <c:pt idx="3003">
                  <c:v>7.1246980031920246E-2</c:v>
                </c:pt>
                <c:pt idx="3004">
                  <c:v>7.1268739839681669E-2</c:v>
                </c:pt>
                <c:pt idx="3005">
                  <c:v>7.128415210071494E-2</c:v>
                </c:pt>
                <c:pt idx="3006">
                  <c:v>7.1293127790250599E-2</c:v>
                </c:pt>
                <c:pt idx="3007">
                  <c:v>7.129762555738238E-2</c:v>
                </c:pt>
                <c:pt idx="3008">
                  <c:v>7.1317035994076211E-2</c:v>
                </c:pt>
                <c:pt idx="3009">
                  <c:v>7.1318201188992833E-2</c:v>
                </c:pt>
                <c:pt idx="3010">
                  <c:v>7.1322189653371532E-2</c:v>
                </c:pt>
                <c:pt idx="3011">
                  <c:v>7.1338945823072E-2</c:v>
                </c:pt>
                <c:pt idx="3012">
                  <c:v>7.1345170532695443E-2</c:v>
                </c:pt>
                <c:pt idx="3013">
                  <c:v>7.1350334847495658E-2</c:v>
                </c:pt>
                <c:pt idx="3014">
                  <c:v>7.1365895033309423E-2</c:v>
                </c:pt>
                <c:pt idx="3015">
                  <c:v>7.1368609239599951E-2</c:v>
                </c:pt>
                <c:pt idx="3016">
                  <c:v>7.1385008434087058E-2</c:v>
                </c:pt>
                <c:pt idx="3017">
                  <c:v>7.1399197535698344E-2</c:v>
                </c:pt>
                <c:pt idx="3018">
                  <c:v>7.1399456592379423E-2</c:v>
                </c:pt>
                <c:pt idx="3019">
                  <c:v>7.1401887197674041E-2</c:v>
                </c:pt>
                <c:pt idx="3020">
                  <c:v>7.1404195878369367E-2</c:v>
                </c:pt>
                <c:pt idx="3021">
                  <c:v>7.1404256854664838E-2</c:v>
                </c:pt>
                <c:pt idx="3022">
                  <c:v>7.140831792330106E-2</c:v>
                </c:pt>
                <c:pt idx="3023">
                  <c:v>7.1414540061827569E-2</c:v>
                </c:pt>
                <c:pt idx="3024">
                  <c:v>7.1416007819107757E-2</c:v>
                </c:pt>
                <c:pt idx="3025">
                  <c:v>7.1436198679183771E-2</c:v>
                </c:pt>
                <c:pt idx="3026">
                  <c:v>7.1437981951613827E-2</c:v>
                </c:pt>
                <c:pt idx="3027">
                  <c:v>7.1452897218139563E-2</c:v>
                </c:pt>
                <c:pt idx="3028">
                  <c:v>7.1455091227551545E-2</c:v>
                </c:pt>
                <c:pt idx="3029">
                  <c:v>7.1456311592333274E-2</c:v>
                </c:pt>
                <c:pt idx="3030">
                  <c:v>7.1458272843557033E-2</c:v>
                </c:pt>
                <c:pt idx="3031">
                  <c:v>7.146565295398094E-2</c:v>
                </c:pt>
                <c:pt idx="3032">
                  <c:v>7.1474173935575216E-2</c:v>
                </c:pt>
                <c:pt idx="3033">
                  <c:v>7.1477502668043619E-2</c:v>
                </c:pt>
                <c:pt idx="3034">
                  <c:v>7.1481954684094615E-2</c:v>
                </c:pt>
                <c:pt idx="3035">
                  <c:v>7.148857663808772E-2</c:v>
                </c:pt>
                <c:pt idx="3036">
                  <c:v>7.1513606312086114E-2</c:v>
                </c:pt>
                <c:pt idx="3037">
                  <c:v>7.1524117154671288E-2</c:v>
                </c:pt>
                <c:pt idx="3038">
                  <c:v>7.1533969306224535E-2</c:v>
                </c:pt>
                <c:pt idx="3039">
                  <c:v>7.1545323456739335E-2</c:v>
                </c:pt>
                <c:pt idx="3040">
                  <c:v>7.155142685630321E-2</c:v>
                </c:pt>
                <c:pt idx="3041">
                  <c:v>7.1578353295123659E-2</c:v>
                </c:pt>
                <c:pt idx="3042">
                  <c:v>7.158529576108151E-2</c:v>
                </c:pt>
                <c:pt idx="3043">
                  <c:v>7.1585901713897226E-2</c:v>
                </c:pt>
                <c:pt idx="3044">
                  <c:v>7.1599481758455957E-2</c:v>
                </c:pt>
                <c:pt idx="3045">
                  <c:v>7.1612581806306391E-2</c:v>
                </c:pt>
                <c:pt idx="3046">
                  <c:v>7.1613811161576182E-2</c:v>
                </c:pt>
                <c:pt idx="3047">
                  <c:v>7.1623852585225745E-2</c:v>
                </c:pt>
                <c:pt idx="3048">
                  <c:v>7.1624811169611655E-2</c:v>
                </c:pt>
                <c:pt idx="3049">
                  <c:v>7.1630994802704698E-2</c:v>
                </c:pt>
                <c:pt idx="3050">
                  <c:v>7.1634028155453958E-2</c:v>
                </c:pt>
                <c:pt idx="3051">
                  <c:v>7.1635735154661803E-2</c:v>
                </c:pt>
                <c:pt idx="3052">
                  <c:v>7.1644054672786367E-2</c:v>
                </c:pt>
                <c:pt idx="3053">
                  <c:v>7.1652438667054508E-2</c:v>
                </c:pt>
                <c:pt idx="3054">
                  <c:v>7.1660315706642719E-2</c:v>
                </c:pt>
                <c:pt idx="3055">
                  <c:v>7.1661344877024635E-2</c:v>
                </c:pt>
                <c:pt idx="3056">
                  <c:v>7.1661746216168359E-2</c:v>
                </c:pt>
                <c:pt idx="3057">
                  <c:v>7.1662722631001513E-2</c:v>
                </c:pt>
                <c:pt idx="3058">
                  <c:v>7.1668205696271872E-2</c:v>
                </c:pt>
                <c:pt idx="3059">
                  <c:v>7.1678730773535398E-2</c:v>
                </c:pt>
                <c:pt idx="3060">
                  <c:v>7.1678963366698045E-2</c:v>
                </c:pt>
                <c:pt idx="3061">
                  <c:v>7.1686324683815819E-2</c:v>
                </c:pt>
                <c:pt idx="3062">
                  <c:v>7.1691001590201503E-2</c:v>
                </c:pt>
                <c:pt idx="3063">
                  <c:v>7.1694308062888026E-2</c:v>
                </c:pt>
                <c:pt idx="3064">
                  <c:v>7.1694758593041044E-2</c:v>
                </c:pt>
                <c:pt idx="3065">
                  <c:v>7.1700963227926129E-2</c:v>
                </c:pt>
                <c:pt idx="3066">
                  <c:v>7.1718140472724484E-2</c:v>
                </c:pt>
                <c:pt idx="3067">
                  <c:v>7.1723485233816817E-2</c:v>
                </c:pt>
                <c:pt idx="3068">
                  <c:v>7.1724781682637725E-2</c:v>
                </c:pt>
                <c:pt idx="3069">
                  <c:v>7.1731495269325651E-2</c:v>
                </c:pt>
                <c:pt idx="3070">
                  <c:v>7.1734165705880579E-2</c:v>
                </c:pt>
                <c:pt idx="3071">
                  <c:v>7.1736174968632244E-2</c:v>
                </c:pt>
                <c:pt idx="3072">
                  <c:v>7.1754840317114182E-2</c:v>
                </c:pt>
                <c:pt idx="3073">
                  <c:v>7.1756809427767465E-2</c:v>
                </c:pt>
                <c:pt idx="3074">
                  <c:v>7.1766633972815699E-2</c:v>
                </c:pt>
                <c:pt idx="3075">
                  <c:v>7.1781375345563406E-2</c:v>
                </c:pt>
                <c:pt idx="3076">
                  <c:v>7.1781684692915265E-2</c:v>
                </c:pt>
                <c:pt idx="3077">
                  <c:v>7.1796576171733392E-2</c:v>
                </c:pt>
                <c:pt idx="3078">
                  <c:v>7.1799275660868744E-2</c:v>
                </c:pt>
                <c:pt idx="3079">
                  <c:v>7.1810418306847035E-2</c:v>
                </c:pt>
                <c:pt idx="3080">
                  <c:v>7.1811961430769317E-2</c:v>
                </c:pt>
                <c:pt idx="3081">
                  <c:v>7.1820970948003091E-2</c:v>
                </c:pt>
                <c:pt idx="3082">
                  <c:v>7.1843868392443916E-2</c:v>
                </c:pt>
                <c:pt idx="3083">
                  <c:v>7.1845314814909203E-2</c:v>
                </c:pt>
                <c:pt idx="3084">
                  <c:v>7.1847330698242201E-2</c:v>
                </c:pt>
                <c:pt idx="3085">
                  <c:v>7.1859752389383302E-2</c:v>
                </c:pt>
                <c:pt idx="3086">
                  <c:v>7.186123209969611E-2</c:v>
                </c:pt>
                <c:pt idx="3087">
                  <c:v>7.1861536639118026E-2</c:v>
                </c:pt>
                <c:pt idx="3088">
                  <c:v>7.1866151578753701E-2</c:v>
                </c:pt>
                <c:pt idx="3089">
                  <c:v>7.1870335889431106E-2</c:v>
                </c:pt>
                <c:pt idx="3090">
                  <c:v>7.1884510768580448E-2</c:v>
                </c:pt>
                <c:pt idx="3091">
                  <c:v>7.189184512458803E-2</c:v>
                </c:pt>
                <c:pt idx="3092">
                  <c:v>7.1892560731574309E-2</c:v>
                </c:pt>
                <c:pt idx="3093">
                  <c:v>7.1896036933668667E-2</c:v>
                </c:pt>
                <c:pt idx="3094">
                  <c:v>7.1896811283821638E-2</c:v>
                </c:pt>
                <c:pt idx="3095">
                  <c:v>7.1908450398633819E-2</c:v>
                </c:pt>
                <c:pt idx="3096">
                  <c:v>7.1909951337203029E-2</c:v>
                </c:pt>
                <c:pt idx="3097">
                  <c:v>7.1918885266617119E-2</c:v>
                </c:pt>
                <c:pt idx="3098">
                  <c:v>7.1927967632942361E-2</c:v>
                </c:pt>
                <c:pt idx="3099">
                  <c:v>7.1931822383800442E-2</c:v>
                </c:pt>
                <c:pt idx="3100">
                  <c:v>7.193252078789325E-2</c:v>
                </c:pt>
                <c:pt idx="3101">
                  <c:v>7.1933838359246938E-2</c:v>
                </c:pt>
                <c:pt idx="3102">
                  <c:v>7.1939559811485948E-2</c:v>
                </c:pt>
                <c:pt idx="3103">
                  <c:v>7.1939935770109723E-2</c:v>
                </c:pt>
                <c:pt idx="3104">
                  <c:v>7.1940482766900807E-2</c:v>
                </c:pt>
                <c:pt idx="3105">
                  <c:v>7.1942180542004297E-2</c:v>
                </c:pt>
                <c:pt idx="3106">
                  <c:v>7.1944587401699303E-2</c:v>
                </c:pt>
                <c:pt idx="3107">
                  <c:v>7.19470616697368E-2</c:v>
                </c:pt>
                <c:pt idx="3108">
                  <c:v>7.1966443456113929E-2</c:v>
                </c:pt>
                <c:pt idx="3109">
                  <c:v>7.1980077117807365E-2</c:v>
                </c:pt>
                <c:pt idx="3110">
                  <c:v>7.1986373922723806E-2</c:v>
                </c:pt>
                <c:pt idx="3111">
                  <c:v>7.1987659534044013E-2</c:v>
                </c:pt>
                <c:pt idx="3112">
                  <c:v>7.1996422323482301E-2</c:v>
                </c:pt>
                <c:pt idx="3113">
                  <c:v>7.2000234100833449E-2</c:v>
                </c:pt>
                <c:pt idx="3114">
                  <c:v>7.2007091735370982E-2</c:v>
                </c:pt>
                <c:pt idx="3115">
                  <c:v>7.2011403064335316E-2</c:v>
                </c:pt>
                <c:pt idx="3116">
                  <c:v>7.2013101669205895E-2</c:v>
                </c:pt>
                <c:pt idx="3117">
                  <c:v>7.2015935076478993E-2</c:v>
                </c:pt>
                <c:pt idx="3118">
                  <c:v>7.201930933582576E-2</c:v>
                </c:pt>
                <c:pt idx="3119">
                  <c:v>7.2019919486556339E-2</c:v>
                </c:pt>
                <c:pt idx="3120">
                  <c:v>7.2020788433709154E-2</c:v>
                </c:pt>
                <c:pt idx="3121">
                  <c:v>7.2023668888010234E-2</c:v>
                </c:pt>
                <c:pt idx="3122">
                  <c:v>7.2025983768745375E-2</c:v>
                </c:pt>
                <c:pt idx="3123">
                  <c:v>7.2028463855773966E-2</c:v>
                </c:pt>
                <c:pt idx="3124">
                  <c:v>7.2033671468510141E-2</c:v>
                </c:pt>
                <c:pt idx="3125">
                  <c:v>7.2035723226649612E-2</c:v>
                </c:pt>
                <c:pt idx="3126">
                  <c:v>7.2039231203897214E-2</c:v>
                </c:pt>
                <c:pt idx="3127">
                  <c:v>7.2045464611108889E-2</c:v>
                </c:pt>
                <c:pt idx="3128">
                  <c:v>7.2045625049023301E-2</c:v>
                </c:pt>
                <c:pt idx="3129">
                  <c:v>7.2045979810781174E-2</c:v>
                </c:pt>
                <c:pt idx="3130">
                  <c:v>7.2047140258964984E-2</c:v>
                </c:pt>
                <c:pt idx="3131">
                  <c:v>7.2053075672766628E-2</c:v>
                </c:pt>
                <c:pt idx="3132">
                  <c:v>7.2054675055999662E-2</c:v>
                </c:pt>
                <c:pt idx="3133">
                  <c:v>7.2066601764558522E-2</c:v>
                </c:pt>
                <c:pt idx="3134">
                  <c:v>7.2079983331616929E-2</c:v>
                </c:pt>
                <c:pt idx="3135">
                  <c:v>7.2080496233091193E-2</c:v>
                </c:pt>
                <c:pt idx="3136">
                  <c:v>7.2107536878133469E-2</c:v>
                </c:pt>
                <c:pt idx="3137">
                  <c:v>7.2109125272002125E-2</c:v>
                </c:pt>
                <c:pt idx="3138">
                  <c:v>7.2113371869645101E-2</c:v>
                </c:pt>
                <c:pt idx="3139">
                  <c:v>7.212089318937305E-2</c:v>
                </c:pt>
                <c:pt idx="3140">
                  <c:v>7.2122111547942486E-2</c:v>
                </c:pt>
                <c:pt idx="3141">
                  <c:v>7.2134632274589661E-2</c:v>
                </c:pt>
                <c:pt idx="3142">
                  <c:v>7.215367109709192E-2</c:v>
                </c:pt>
                <c:pt idx="3143">
                  <c:v>7.2158478726309427E-2</c:v>
                </c:pt>
                <c:pt idx="3144">
                  <c:v>7.2179859745039335E-2</c:v>
                </c:pt>
                <c:pt idx="3145">
                  <c:v>7.2199800563012284E-2</c:v>
                </c:pt>
                <c:pt idx="3146">
                  <c:v>7.2204075786141228E-2</c:v>
                </c:pt>
                <c:pt idx="3147">
                  <c:v>7.2215550387119257E-2</c:v>
                </c:pt>
                <c:pt idx="3148">
                  <c:v>7.2217922635654117E-2</c:v>
                </c:pt>
                <c:pt idx="3149">
                  <c:v>7.2221082669244305E-2</c:v>
                </c:pt>
                <c:pt idx="3150">
                  <c:v>7.22275425695212E-2</c:v>
                </c:pt>
                <c:pt idx="3151">
                  <c:v>7.2230998588433931E-2</c:v>
                </c:pt>
                <c:pt idx="3152">
                  <c:v>7.2232980765965474E-2</c:v>
                </c:pt>
                <c:pt idx="3153">
                  <c:v>7.2242120965168979E-2</c:v>
                </c:pt>
                <c:pt idx="3154">
                  <c:v>7.2246047031434002E-2</c:v>
                </c:pt>
                <c:pt idx="3155">
                  <c:v>7.2251962181677606E-2</c:v>
                </c:pt>
                <c:pt idx="3156">
                  <c:v>7.2270218755036614E-2</c:v>
                </c:pt>
                <c:pt idx="3157">
                  <c:v>7.2271068387047249E-2</c:v>
                </c:pt>
                <c:pt idx="3158">
                  <c:v>7.227446381416916E-2</c:v>
                </c:pt>
                <c:pt idx="3159">
                  <c:v>7.2291085116719181E-2</c:v>
                </c:pt>
                <c:pt idx="3160">
                  <c:v>7.2302268083689405E-2</c:v>
                </c:pt>
                <c:pt idx="3161">
                  <c:v>7.2318116399122154E-2</c:v>
                </c:pt>
                <c:pt idx="3162">
                  <c:v>7.233578770843628E-2</c:v>
                </c:pt>
                <c:pt idx="3163">
                  <c:v>7.2339400658624042E-2</c:v>
                </c:pt>
                <c:pt idx="3164">
                  <c:v>7.234913919807151E-2</c:v>
                </c:pt>
                <c:pt idx="3165">
                  <c:v>7.236450611121277E-2</c:v>
                </c:pt>
                <c:pt idx="3166">
                  <c:v>7.237340568994978E-2</c:v>
                </c:pt>
                <c:pt idx="3167">
                  <c:v>7.2390434336879209E-2</c:v>
                </c:pt>
                <c:pt idx="3168">
                  <c:v>7.2394799290433215E-2</c:v>
                </c:pt>
                <c:pt idx="3169">
                  <c:v>7.2407236066174024E-2</c:v>
                </c:pt>
                <c:pt idx="3170">
                  <c:v>7.2416956891041731E-2</c:v>
                </c:pt>
                <c:pt idx="3171">
                  <c:v>7.2421444618636255E-2</c:v>
                </c:pt>
                <c:pt idx="3172">
                  <c:v>7.2424151343007753E-2</c:v>
                </c:pt>
                <c:pt idx="3173">
                  <c:v>7.2424451241103749E-2</c:v>
                </c:pt>
                <c:pt idx="3174">
                  <c:v>7.2432372481581214E-2</c:v>
                </c:pt>
                <c:pt idx="3175">
                  <c:v>7.243621170162734E-2</c:v>
                </c:pt>
                <c:pt idx="3176">
                  <c:v>7.2469901383902871E-2</c:v>
                </c:pt>
                <c:pt idx="3177">
                  <c:v>7.247486264042273E-2</c:v>
                </c:pt>
                <c:pt idx="3178">
                  <c:v>7.2480463327498759E-2</c:v>
                </c:pt>
                <c:pt idx="3179">
                  <c:v>7.2485634166978605E-2</c:v>
                </c:pt>
                <c:pt idx="3180">
                  <c:v>7.2487979887549639E-2</c:v>
                </c:pt>
                <c:pt idx="3181">
                  <c:v>7.2492763803872692E-2</c:v>
                </c:pt>
                <c:pt idx="3182">
                  <c:v>7.2505065000452812E-2</c:v>
                </c:pt>
                <c:pt idx="3183">
                  <c:v>7.2517780265473147E-2</c:v>
                </c:pt>
                <c:pt idx="3184">
                  <c:v>7.2536007705406205E-2</c:v>
                </c:pt>
                <c:pt idx="3185">
                  <c:v>7.2557972049549765E-2</c:v>
                </c:pt>
                <c:pt idx="3186">
                  <c:v>7.2564261029518906E-2</c:v>
                </c:pt>
                <c:pt idx="3187">
                  <c:v>7.2565264778489721E-2</c:v>
                </c:pt>
                <c:pt idx="3188">
                  <c:v>7.2571405902596461E-2</c:v>
                </c:pt>
                <c:pt idx="3189">
                  <c:v>7.2572340610334143E-2</c:v>
                </c:pt>
                <c:pt idx="3190">
                  <c:v>7.2575482088893042E-2</c:v>
                </c:pt>
                <c:pt idx="3191">
                  <c:v>7.2580369877427012E-2</c:v>
                </c:pt>
                <c:pt idx="3192">
                  <c:v>7.2580800730556935E-2</c:v>
                </c:pt>
                <c:pt idx="3193">
                  <c:v>7.2582849801181015E-2</c:v>
                </c:pt>
                <c:pt idx="3194">
                  <c:v>7.2586512968852865E-2</c:v>
                </c:pt>
                <c:pt idx="3195">
                  <c:v>7.2587329641600626E-2</c:v>
                </c:pt>
                <c:pt idx="3196">
                  <c:v>7.2587413841242399E-2</c:v>
                </c:pt>
                <c:pt idx="3197">
                  <c:v>7.2610266110424884E-2</c:v>
                </c:pt>
                <c:pt idx="3198">
                  <c:v>7.2611766642744727E-2</c:v>
                </c:pt>
                <c:pt idx="3199">
                  <c:v>7.2622166732377078E-2</c:v>
                </c:pt>
                <c:pt idx="3200">
                  <c:v>7.2629287103249077E-2</c:v>
                </c:pt>
                <c:pt idx="3201">
                  <c:v>7.2633563166278753E-2</c:v>
                </c:pt>
                <c:pt idx="3202">
                  <c:v>7.2636081512736358E-2</c:v>
                </c:pt>
                <c:pt idx="3203">
                  <c:v>7.2652926856224584E-2</c:v>
                </c:pt>
                <c:pt idx="3204">
                  <c:v>7.26627927452793E-2</c:v>
                </c:pt>
                <c:pt idx="3205">
                  <c:v>7.2667809467237124E-2</c:v>
                </c:pt>
                <c:pt idx="3206">
                  <c:v>7.2670599031457936E-2</c:v>
                </c:pt>
                <c:pt idx="3207">
                  <c:v>7.2672080525890873E-2</c:v>
                </c:pt>
                <c:pt idx="3208">
                  <c:v>7.2676276659620689E-2</c:v>
                </c:pt>
                <c:pt idx="3209">
                  <c:v>7.2682810694117861E-2</c:v>
                </c:pt>
                <c:pt idx="3210">
                  <c:v>7.2702980596403344E-2</c:v>
                </c:pt>
                <c:pt idx="3211">
                  <c:v>7.2707279106592748E-2</c:v>
                </c:pt>
                <c:pt idx="3212">
                  <c:v>7.2714660950436244E-2</c:v>
                </c:pt>
                <c:pt idx="3213">
                  <c:v>7.2718024129860018E-2</c:v>
                </c:pt>
                <c:pt idx="3214">
                  <c:v>7.2724166527846218E-2</c:v>
                </c:pt>
                <c:pt idx="3215">
                  <c:v>7.2730846616786166E-2</c:v>
                </c:pt>
                <c:pt idx="3216">
                  <c:v>7.2731930240207715E-2</c:v>
                </c:pt>
                <c:pt idx="3217">
                  <c:v>7.2734218299384742E-2</c:v>
                </c:pt>
                <c:pt idx="3218">
                  <c:v>7.2742556891255417E-2</c:v>
                </c:pt>
                <c:pt idx="3219">
                  <c:v>7.2742682536398762E-2</c:v>
                </c:pt>
                <c:pt idx="3220">
                  <c:v>7.2756591128111323E-2</c:v>
                </c:pt>
                <c:pt idx="3221">
                  <c:v>7.276485910270554E-2</c:v>
                </c:pt>
                <c:pt idx="3222">
                  <c:v>7.2767791450470631E-2</c:v>
                </c:pt>
                <c:pt idx="3223">
                  <c:v>7.2790232762657933E-2</c:v>
                </c:pt>
                <c:pt idx="3224">
                  <c:v>7.2792977564909184E-2</c:v>
                </c:pt>
                <c:pt idx="3225">
                  <c:v>7.2797991364535547E-2</c:v>
                </c:pt>
                <c:pt idx="3226">
                  <c:v>7.280121338836934E-2</c:v>
                </c:pt>
                <c:pt idx="3227">
                  <c:v>7.2802105689572197E-2</c:v>
                </c:pt>
                <c:pt idx="3228">
                  <c:v>7.2803018238992809E-2</c:v>
                </c:pt>
                <c:pt idx="3229">
                  <c:v>7.2807202744025121E-2</c:v>
                </c:pt>
                <c:pt idx="3230">
                  <c:v>7.2834464403099611E-2</c:v>
                </c:pt>
                <c:pt idx="3231">
                  <c:v>7.2850958871269356E-2</c:v>
                </c:pt>
                <c:pt idx="3232">
                  <c:v>7.2855660773862574E-2</c:v>
                </c:pt>
                <c:pt idx="3233">
                  <c:v>7.2855860025106772E-2</c:v>
                </c:pt>
                <c:pt idx="3234">
                  <c:v>7.2891194768159889E-2</c:v>
                </c:pt>
                <c:pt idx="3235">
                  <c:v>7.2891882817441703E-2</c:v>
                </c:pt>
                <c:pt idx="3236">
                  <c:v>7.2904652981552354E-2</c:v>
                </c:pt>
                <c:pt idx="3237">
                  <c:v>7.291295178832416E-2</c:v>
                </c:pt>
                <c:pt idx="3238">
                  <c:v>7.291728110795688E-2</c:v>
                </c:pt>
                <c:pt idx="3239">
                  <c:v>7.2921688825676331E-2</c:v>
                </c:pt>
                <c:pt idx="3240">
                  <c:v>7.2930379463696945E-2</c:v>
                </c:pt>
                <c:pt idx="3241">
                  <c:v>7.29381765644255E-2</c:v>
                </c:pt>
                <c:pt idx="3242">
                  <c:v>7.2945354056307934E-2</c:v>
                </c:pt>
                <c:pt idx="3243">
                  <c:v>7.2948960672556407E-2</c:v>
                </c:pt>
                <c:pt idx="3244">
                  <c:v>7.2957077459930519E-2</c:v>
                </c:pt>
                <c:pt idx="3245">
                  <c:v>7.2970796776625102E-2</c:v>
                </c:pt>
                <c:pt idx="3246">
                  <c:v>7.2973179016297574E-2</c:v>
                </c:pt>
                <c:pt idx="3247">
                  <c:v>7.2978459207796553E-2</c:v>
                </c:pt>
                <c:pt idx="3248">
                  <c:v>7.2990856389600567E-2</c:v>
                </c:pt>
                <c:pt idx="3249">
                  <c:v>7.2995540795594338E-2</c:v>
                </c:pt>
                <c:pt idx="3250">
                  <c:v>7.2997204310973021E-2</c:v>
                </c:pt>
                <c:pt idx="3251">
                  <c:v>7.3003615813551997E-2</c:v>
                </c:pt>
                <c:pt idx="3252">
                  <c:v>7.3015066137563117E-2</c:v>
                </c:pt>
                <c:pt idx="3253">
                  <c:v>7.3031772753532162E-2</c:v>
                </c:pt>
                <c:pt idx="3254">
                  <c:v>7.3034133167839882E-2</c:v>
                </c:pt>
                <c:pt idx="3255">
                  <c:v>7.3052829140436801E-2</c:v>
                </c:pt>
                <c:pt idx="3256">
                  <c:v>7.3052979123862355E-2</c:v>
                </c:pt>
                <c:pt idx="3257">
                  <c:v>7.3068401427014526E-2</c:v>
                </c:pt>
                <c:pt idx="3258">
                  <c:v>7.3077657240933389E-2</c:v>
                </c:pt>
                <c:pt idx="3259">
                  <c:v>7.3078629983669541E-2</c:v>
                </c:pt>
                <c:pt idx="3260">
                  <c:v>7.3096542877750956E-2</c:v>
                </c:pt>
                <c:pt idx="3261">
                  <c:v>7.3097135900949448E-2</c:v>
                </c:pt>
                <c:pt idx="3262">
                  <c:v>7.3105413053386678E-2</c:v>
                </c:pt>
                <c:pt idx="3263">
                  <c:v>7.3117825999607075E-2</c:v>
                </c:pt>
                <c:pt idx="3264">
                  <c:v>7.3119642785251571E-2</c:v>
                </c:pt>
                <c:pt idx="3265">
                  <c:v>7.3128792324186578E-2</c:v>
                </c:pt>
                <c:pt idx="3266">
                  <c:v>7.3133627773245183E-2</c:v>
                </c:pt>
                <c:pt idx="3267">
                  <c:v>7.3133685014480018E-2</c:v>
                </c:pt>
                <c:pt idx="3268">
                  <c:v>7.3143071951483188E-2</c:v>
                </c:pt>
                <c:pt idx="3269">
                  <c:v>7.3145059076038757E-2</c:v>
                </c:pt>
                <c:pt idx="3270">
                  <c:v>7.3158617455512262E-2</c:v>
                </c:pt>
                <c:pt idx="3271">
                  <c:v>7.3160017547081763E-2</c:v>
                </c:pt>
                <c:pt idx="3272">
                  <c:v>7.3161594837693883E-2</c:v>
                </c:pt>
                <c:pt idx="3273">
                  <c:v>7.3166641791015327E-2</c:v>
                </c:pt>
                <c:pt idx="3274">
                  <c:v>7.3170234525870986E-2</c:v>
                </c:pt>
                <c:pt idx="3275">
                  <c:v>7.31713488011735E-2</c:v>
                </c:pt>
                <c:pt idx="3276">
                  <c:v>7.3173389773388373E-2</c:v>
                </c:pt>
                <c:pt idx="3277">
                  <c:v>7.3174151513014152E-2</c:v>
                </c:pt>
                <c:pt idx="3278">
                  <c:v>7.317527768166808E-2</c:v>
                </c:pt>
                <c:pt idx="3279">
                  <c:v>7.3178154344730503E-2</c:v>
                </c:pt>
                <c:pt idx="3280">
                  <c:v>7.3184509441541673E-2</c:v>
                </c:pt>
                <c:pt idx="3281">
                  <c:v>7.3184847936071371E-2</c:v>
                </c:pt>
                <c:pt idx="3282">
                  <c:v>7.3194941060371832E-2</c:v>
                </c:pt>
                <c:pt idx="3283">
                  <c:v>7.3196612960029939E-2</c:v>
                </c:pt>
                <c:pt idx="3284">
                  <c:v>7.3199555086730594E-2</c:v>
                </c:pt>
                <c:pt idx="3285">
                  <c:v>7.3223946043516161E-2</c:v>
                </c:pt>
                <c:pt idx="3286">
                  <c:v>7.322954701227069E-2</c:v>
                </c:pt>
                <c:pt idx="3287">
                  <c:v>7.3229638130807836E-2</c:v>
                </c:pt>
                <c:pt idx="3288">
                  <c:v>7.323086179031911E-2</c:v>
                </c:pt>
                <c:pt idx="3289">
                  <c:v>7.3234849846964239E-2</c:v>
                </c:pt>
                <c:pt idx="3290">
                  <c:v>7.3237341220790078E-2</c:v>
                </c:pt>
                <c:pt idx="3291">
                  <c:v>7.3245128419531347E-2</c:v>
                </c:pt>
                <c:pt idx="3292">
                  <c:v>7.3254193562416137E-2</c:v>
                </c:pt>
                <c:pt idx="3293">
                  <c:v>7.3265475065493607E-2</c:v>
                </c:pt>
                <c:pt idx="3294">
                  <c:v>7.3266694121579989E-2</c:v>
                </c:pt>
                <c:pt idx="3295">
                  <c:v>7.3273180263013868E-2</c:v>
                </c:pt>
                <c:pt idx="3296">
                  <c:v>7.3275711160476639E-2</c:v>
                </c:pt>
                <c:pt idx="3297">
                  <c:v>7.3277938677169571E-2</c:v>
                </c:pt>
                <c:pt idx="3298">
                  <c:v>7.3289493254087387E-2</c:v>
                </c:pt>
                <c:pt idx="3299">
                  <c:v>7.3292304106364697E-2</c:v>
                </c:pt>
                <c:pt idx="3300">
                  <c:v>7.3296816967423573E-2</c:v>
                </c:pt>
                <c:pt idx="3301">
                  <c:v>7.3299556366424032E-2</c:v>
                </c:pt>
                <c:pt idx="3302">
                  <c:v>7.3301433721916262E-2</c:v>
                </c:pt>
                <c:pt idx="3303">
                  <c:v>7.3302085502619213E-2</c:v>
                </c:pt>
                <c:pt idx="3304">
                  <c:v>7.3313133975604475E-2</c:v>
                </c:pt>
                <c:pt idx="3305">
                  <c:v>7.3319411987214131E-2</c:v>
                </c:pt>
                <c:pt idx="3306">
                  <c:v>7.332124134308661E-2</c:v>
                </c:pt>
                <c:pt idx="3307">
                  <c:v>7.3326503741198604E-2</c:v>
                </c:pt>
                <c:pt idx="3308">
                  <c:v>7.3327386260324881E-2</c:v>
                </c:pt>
                <c:pt idx="3309">
                  <c:v>7.333998656853366E-2</c:v>
                </c:pt>
                <c:pt idx="3310">
                  <c:v>7.3362657576835369E-2</c:v>
                </c:pt>
                <c:pt idx="3311">
                  <c:v>7.3382967883198841E-2</c:v>
                </c:pt>
                <c:pt idx="3312">
                  <c:v>7.3385391214284709E-2</c:v>
                </c:pt>
                <c:pt idx="3313">
                  <c:v>7.3389964342672531E-2</c:v>
                </c:pt>
                <c:pt idx="3314">
                  <c:v>7.339390516570489E-2</c:v>
                </c:pt>
                <c:pt idx="3315">
                  <c:v>7.3398576826500139E-2</c:v>
                </c:pt>
                <c:pt idx="3316">
                  <c:v>7.3401431392215277E-2</c:v>
                </c:pt>
                <c:pt idx="3317">
                  <c:v>7.3402135987705522E-2</c:v>
                </c:pt>
                <c:pt idx="3318">
                  <c:v>7.3405403153251864E-2</c:v>
                </c:pt>
                <c:pt idx="3319">
                  <c:v>7.3405596854406743E-2</c:v>
                </c:pt>
                <c:pt idx="3320">
                  <c:v>7.341120854740997E-2</c:v>
                </c:pt>
                <c:pt idx="3321">
                  <c:v>7.3416418234822409E-2</c:v>
                </c:pt>
                <c:pt idx="3322">
                  <c:v>7.3422402004494014E-2</c:v>
                </c:pt>
                <c:pt idx="3323">
                  <c:v>7.3423904953414623E-2</c:v>
                </c:pt>
                <c:pt idx="3324">
                  <c:v>7.3426778793965572E-2</c:v>
                </c:pt>
                <c:pt idx="3325">
                  <c:v>7.3463930604057093E-2</c:v>
                </c:pt>
                <c:pt idx="3326">
                  <c:v>7.3468327130607747E-2</c:v>
                </c:pt>
                <c:pt idx="3327">
                  <c:v>7.34789168819244E-2</c:v>
                </c:pt>
                <c:pt idx="3328">
                  <c:v>7.3489128667993203E-2</c:v>
                </c:pt>
                <c:pt idx="3329">
                  <c:v>7.3493462107506569E-2</c:v>
                </c:pt>
                <c:pt idx="3330">
                  <c:v>7.3501673135533144E-2</c:v>
                </c:pt>
                <c:pt idx="3331">
                  <c:v>7.3511707949611468E-2</c:v>
                </c:pt>
                <c:pt idx="3332">
                  <c:v>7.3524812885674418E-2</c:v>
                </c:pt>
                <c:pt idx="3333">
                  <c:v>7.3535049051366236E-2</c:v>
                </c:pt>
                <c:pt idx="3334">
                  <c:v>7.3539164734125209E-2</c:v>
                </c:pt>
                <c:pt idx="3335">
                  <c:v>7.3545193991964949E-2</c:v>
                </c:pt>
                <c:pt idx="3336">
                  <c:v>7.3554405713857116E-2</c:v>
                </c:pt>
                <c:pt idx="3337">
                  <c:v>7.3556760371045235E-2</c:v>
                </c:pt>
                <c:pt idx="3338">
                  <c:v>7.3560880531206005E-2</c:v>
                </c:pt>
                <c:pt idx="3339">
                  <c:v>7.3581043444490069E-2</c:v>
                </c:pt>
                <c:pt idx="3340">
                  <c:v>7.3587006742280484E-2</c:v>
                </c:pt>
                <c:pt idx="3341">
                  <c:v>7.359421298832225E-2</c:v>
                </c:pt>
                <c:pt idx="3342">
                  <c:v>7.3605918397202347E-2</c:v>
                </c:pt>
                <c:pt idx="3343">
                  <c:v>7.3606196963445239E-2</c:v>
                </c:pt>
                <c:pt idx="3344">
                  <c:v>7.3626076087085601E-2</c:v>
                </c:pt>
                <c:pt idx="3345">
                  <c:v>7.3630661256774213E-2</c:v>
                </c:pt>
                <c:pt idx="3346">
                  <c:v>7.3632862487671258E-2</c:v>
                </c:pt>
                <c:pt idx="3347">
                  <c:v>7.3635492109596426E-2</c:v>
                </c:pt>
                <c:pt idx="3348">
                  <c:v>7.3642566872977655E-2</c:v>
                </c:pt>
                <c:pt idx="3349">
                  <c:v>7.3644098789934123E-2</c:v>
                </c:pt>
                <c:pt idx="3350">
                  <c:v>7.3645714786819E-2</c:v>
                </c:pt>
                <c:pt idx="3351">
                  <c:v>7.3648830621501446E-2</c:v>
                </c:pt>
                <c:pt idx="3352">
                  <c:v>7.3655910283566425E-2</c:v>
                </c:pt>
                <c:pt idx="3353">
                  <c:v>7.3656555119380393E-2</c:v>
                </c:pt>
                <c:pt idx="3354">
                  <c:v>7.3658726144389938E-2</c:v>
                </c:pt>
                <c:pt idx="3355">
                  <c:v>7.366150844751411E-2</c:v>
                </c:pt>
                <c:pt idx="3356">
                  <c:v>7.3677123153426574E-2</c:v>
                </c:pt>
                <c:pt idx="3357">
                  <c:v>7.369003844831791E-2</c:v>
                </c:pt>
                <c:pt idx="3358">
                  <c:v>7.3690351961839443E-2</c:v>
                </c:pt>
                <c:pt idx="3359">
                  <c:v>7.369691987196654E-2</c:v>
                </c:pt>
                <c:pt idx="3360">
                  <c:v>7.3705678992922463E-2</c:v>
                </c:pt>
                <c:pt idx="3361">
                  <c:v>7.370937435832739E-2</c:v>
                </c:pt>
                <c:pt idx="3362">
                  <c:v>7.371626940206269E-2</c:v>
                </c:pt>
                <c:pt idx="3363">
                  <c:v>7.3723853972396072E-2</c:v>
                </c:pt>
                <c:pt idx="3364">
                  <c:v>7.3725332481387282E-2</c:v>
                </c:pt>
                <c:pt idx="3365">
                  <c:v>7.3729349214107107E-2</c:v>
                </c:pt>
                <c:pt idx="3366">
                  <c:v>7.3730006465558273E-2</c:v>
                </c:pt>
                <c:pt idx="3367">
                  <c:v>7.3732959787662047E-2</c:v>
                </c:pt>
                <c:pt idx="3368">
                  <c:v>7.3736320262715802E-2</c:v>
                </c:pt>
                <c:pt idx="3369">
                  <c:v>7.3747252022397097E-2</c:v>
                </c:pt>
                <c:pt idx="3370">
                  <c:v>7.3751558243762422E-2</c:v>
                </c:pt>
                <c:pt idx="3371">
                  <c:v>7.3761893306125773E-2</c:v>
                </c:pt>
                <c:pt idx="3372">
                  <c:v>7.3771412641103151E-2</c:v>
                </c:pt>
                <c:pt idx="3373">
                  <c:v>7.3773402883523673E-2</c:v>
                </c:pt>
                <c:pt idx="3374">
                  <c:v>7.3780598643077427E-2</c:v>
                </c:pt>
                <c:pt idx="3375">
                  <c:v>7.3796817393160227E-2</c:v>
                </c:pt>
                <c:pt idx="3376">
                  <c:v>7.3800108185278573E-2</c:v>
                </c:pt>
                <c:pt idx="3377">
                  <c:v>7.3804814150047374E-2</c:v>
                </c:pt>
                <c:pt idx="3378">
                  <c:v>7.3818577249697606E-2</c:v>
                </c:pt>
                <c:pt idx="3379">
                  <c:v>7.3823836414017005E-2</c:v>
                </c:pt>
                <c:pt idx="3380">
                  <c:v>7.3824770309851184E-2</c:v>
                </c:pt>
                <c:pt idx="3381">
                  <c:v>7.3831017917956682E-2</c:v>
                </c:pt>
                <c:pt idx="3382">
                  <c:v>7.3839864635787705E-2</c:v>
                </c:pt>
                <c:pt idx="3383">
                  <c:v>7.3841337016733136E-2</c:v>
                </c:pt>
                <c:pt idx="3384">
                  <c:v>7.3844560833083092E-2</c:v>
                </c:pt>
                <c:pt idx="3385">
                  <c:v>7.3847145105115419E-2</c:v>
                </c:pt>
                <c:pt idx="3386">
                  <c:v>7.3853018081230723E-2</c:v>
                </c:pt>
                <c:pt idx="3387">
                  <c:v>7.3856300447488296E-2</c:v>
                </c:pt>
                <c:pt idx="3388">
                  <c:v>7.3878561805831702E-2</c:v>
                </c:pt>
                <c:pt idx="3389">
                  <c:v>7.3889705652916582E-2</c:v>
                </c:pt>
                <c:pt idx="3390">
                  <c:v>7.3891390220754874E-2</c:v>
                </c:pt>
                <c:pt idx="3391">
                  <c:v>7.3898247300001677E-2</c:v>
                </c:pt>
                <c:pt idx="3392">
                  <c:v>7.3905202943392687E-2</c:v>
                </c:pt>
                <c:pt idx="3393">
                  <c:v>7.3914368829656921E-2</c:v>
                </c:pt>
                <c:pt idx="3394">
                  <c:v>7.3918994817373559E-2</c:v>
                </c:pt>
                <c:pt idx="3395">
                  <c:v>7.3926324616210029E-2</c:v>
                </c:pt>
                <c:pt idx="3396">
                  <c:v>7.3930670040784074E-2</c:v>
                </c:pt>
                <c:pt idx="3397">
                  <c:v>7.3931047213236109E-2</c:v>
                </c:pt>
                <c:pt idx="3398">
                  <c:v>7.3932423862855381E-2</c:v>
                </c:pt>
                <c:pt idx="3399">
                  <c:v>7.3938870945112756E-2</c:v>
                </c:pt>
                <c:pt idx="3400">
                  <c:v>7.3948803173388561E-2</c:v>
                </c:pt>
                <c:pt idx="3401">
                  <c:v>7.3948980601292125E-2</c:v>
                </c:pt>
                <c:pt idx="3402">
                  <c:v>7.3949066124136834E-2</c:v>
                </c:pt>
                <c:pt idx="3403">
                  <c:v>7.3951881288320087E-2</c:v>
                </c:pt>
                <c:pt idx="3404">
                  <c:v>7.3956011695019211E-2</c:v>
                </c:pt>
                <c:pt idx="3405">
                  <c:v>7.3956925909812871E-2</c:v>
                </c:pt>
                <c:pt idx="3406">
                  <c:v>7.396010531157006E-2</c:v>
                </c:pt>
                <c:pt idx="3407">
                  <c:v>7.3961164782119476E-2</c:v>
                </c:pt>
                <c:pt idx="3408">
                  <c:v>7.3965151431539741E-2</c:v>
                </c:pt>
                <c:pt idx="3409">
                  <c:v>7.3966557453655615E-2</c:v>
                </c:pt>
                <c:pt idx="3410">
                  <c:v>7.39819139957551E-2</c:v>
                </c:pt>
                <c:pt idx="3411">
                  <c:v>7.4003123242518343E-2</c:v>
                </c:pt>
                <c:pt idx="3412">
                  <c:v>7.4008034993588892E-2</c:v>
                </c:pt>
                <c:pt idx="3413">
                  <c:v>7.4010631243402888E-2</c:v>
                </c:pt>
                <c:pt idx="3414">
                  <c:v>7.401359632002899E-2</c:v>
                </c:pt>
                <c:pt idx="3415">
                  <c:v>7.4019147255108761E-2</c:v>
                </c:pt>
                <c:pt idx="3416">
                  <c:v>7.4021490612394214E-2</c:v>
                </c:pt>
                <c:pt idx="3417">
                  <c:v>7.4022322240735947E-2</c:v>
                </c:pt>
                <c:pt idx="3418">
                  <c:v>7.4027252978048422E-2</c:v>
                </c:pt>
                <c:pt idx="3419">
                  <c:v>7.4030014599748992E-2</c:v>
                </c:pt>
                <c:pt idx="3420">
                  <c:v>7.4038341718214634E-2</c:v>
                </c:pt>
                <c:pt idx="3421">
                  <c:v>7.4042205470867498E-2</c:v>
                </c:pt>
                <c:pt idx="3422">
                  <c:v>7.4044998973531354E-2</c:v>
                </c:pt>
                <c:pt idx="3423">
                  <c:v>7.4048894429284667E-2</c:v>
                </c:pt>
                <c:pt idx="3424">
                  <c:v>7.4051230013468902E-2</c:v>
                </c:pt>
                <c:pt idx="3425">
                  <c:v>7.4052316353967126E-2</c:v>
                </c:pt>
                <c:pt idx="3426">
                  <c:v>7.4060355798114957E-2</c:v>
                </c:pt>
                <c:pt idx="3427">
                  <c:v>7.4063678765756424E-2</c:v>
                </c:pt>
                <c:pt idx="3428">
                  <c:v>7.4069559476375155E-2</c:v>
                </c:pt>
                <c:pt idx="3429">
                  <c:v>7.4072601435476296E-2</c:v>
                </c:pt>
                <c:pt idx="3430">
                  <c:v>7.4073610861360231E-2</c:v>
                </c:pt>
                <c:pt idx="3431">
                  <c:v>7.4075184149191814E-2</c:v>
                </c:pt>
                <c:pt idx="3432">
                  <c:v>7.4075472737819614E-2</c:v>
                </c:pt>
                <c:pt idx="3433">
                  <c:v>7.4077488133586833E-2</c:v>
                </c:pt>
                <c:pt idx="3434">
                  <c:v>7.4077787174799736E-2</c:v>
                </c:pt>
                <c:pt idx="3435">
                  <c:v>7.4084544601240962E-2</c:v>
                </c:pt>
                <c:pt idx="3436">
                  <c:v>7.4090793051976134E-2</c:v>
                </c:pt>
                <c:pt idx="3437">
                  <c:v>7.4092967166493773E-2</c:v>
                </c:pt>
                <c:pt idx="3438">
                  <c:v>7.4094494672018091E-2</c:v>
                </c:pt>
                <c:pt idx="3439">
                  <c:v>7.4098303430610621E-2</c:v>
                </c:pt>
                <c:pt idx="3440">
                  <c:v>7.4100168801361332E-2</c:v>
                </c:pt>
                <c:pt idx="3441">
                  <c:v>7.4117057325527452E-2</c:v>
                </c:pt>
                <c:pt idx="3442">
                  <c:v>7.4123511215967372E-2</c:v>
                </c:pt>
                <c:pt idx="3443">
                  <c:v>7.4148520951934915E-2</c:v>
                </c:pt>
                <c:pt idx="3444">
                  <c:v>7.4155920196085121E-2</c:v>
                </c:pt>
                <c:pt idx="3445">
                  <c:v>7.4162912927541805E-2</c:v>
                </c:pt>
                <c:pt idx="3446">
                  <c:v>7.417644059787179E-2</c:v>
                </c:pt>
                <c:pt idx="3447">
                  <c:v>7.4185209290779278E-2</c:v>
                </c:pt>
                <c:pt idx="3448">
                  <c:v>7.4188261749222467E-2</c:v>
                </c:pt>
                <c:pt idx="3449">
                  <c:v>7.4188698402010048E-2</c:v>
                </c:pt>
                <c:pt idx="3450">
                  <c:v>7.419211171693435E-2</c:v>
                </c:pt>
                <c:pt idx="3451">
                  <c:v>7.4192651840663315E-2</c:v>
                </c:pt>
                <c:pt idx="3452">
                  <c:v>7.4244142712769468E-2</c:v>
                </c:pt>
                <c:pt idx="3453">
                  <c:v>7.4253275470680932E-2</c:v>
                </c:pt>
                <c:pt idx="3454">
                  <c:v>7.4261173516147763E-2</c:v>
                </c:pt>
                <c:pt idx="3455">
                  <c:v>7.4261656474123167E-2</c:v>
                </c:pt>
                <c:pt idx="3456">
                  <c:v>7.4261963554277458E-2</c:v>
                </c:pt>
                <c:pt idx="3457">
                  <c:v>7.4262397235011088E-2</c:v>
                </c:pt>
                <c:pt idx="3458">
                  <c:v>7.4293706376999752E-2</c:v>
                </c:pt>
                <c:pt idx="3459">
                  <c:v>7.4309341678656923E-2</c:v>
                </c:pt>
                <c:pt idx="3460">
                  <c:v>7.4312767723518011E-2</c:v>
                </c:pt>
                <c:pt idx="3461">
                  <c:v>7.4320062733888997E-2</c:v>
                </c:pt>
                <c:pt idx="3462">
                  <c:v>7.4338913394471837E-2</c:v>
                </c:pt>
                <c:pt idx="3463">
                  <c:v>7.4347949502374111E-2</c:v>
                </c:pt>
                <c:pt idx="3464">
                  <c:v>7.4356083155927621E-2</c:v>
                </c:pt>
                <c:pt idx="3465">
                  <c:v>7.4366539303573814E-2</c:v>
                </c:pt>
                <c:pt idx="3466">
                  <c:v>7.4376030492170148E-2</c:v>
                </c:pt>
                <c:pt idx="3467">
                  <c:v>7.437937339757851E-2</c:v>
                </c:pt>
                <c:pt idx="3468">
                  <c:v>7.4396525390499624E-2</c:v>
                </c:pt>
                <c:pt idx="3469">
                  <c:v>7.440385022025775E-2</c:v>
                </c:pt>
                <c:pt idx="3470">
                  <c:v>7.4406504551322014E-2</c:v>
                </c:pt>
                <c:pt idx="3471">
                  <c:v>7.4407094651949279E-2</c:v>
                </c:pt>
                <c:pt idx="3472">
                  <c:v>7.4411180455782905E-2</c:v>
                </c:pt>
                <c:pt idx="3473">
                  <c:v>7.4412317188963184E-2</c:v>
                </c:pt>
                <c:pt idx="3474">
                  <c:v>7.4415175413789156E-2</c:v>
                </c:pt>
                <c:pt idx="3475">
                  <c:v>7.4416102820460822E-2</c:v>
                </c:pt>
                <c:pt idx="3476">
                  <c:v>7.442276012089985E-2</c:v>
                </c:pt>
                <c:pt idx="3477">
                  <c:v>7.4424341686736201E-2</c:v>
                </c:pt>
                <c:pt idx="3478">
                  <c:v>7.4440482179082432E-2</c:v>
                </c:pt>
                <c:pt idx="3479">
                  <c:v>7.4451008829297408E-2</c:v>
                </c:pt>
                <c:pt idx="3480">
                  <c:v>7.4451525762668322E-2</c:v>
                </c:pt>
                <c:pt idx="3481">
                  <c:v>7.4464773531157089E-2</c:v>
                </c:pt>
                <c:pt idx="3482">
                  <c:v>7.4466922652794337E-2</c:v>
                </c:pt>
                <c:pt idx="3483">
                  <c:v>7.4471862894213384E-2</c:v>
                </c:pt>
                <c:pt idx="3484">
                  <c:v>7.4473348783281629E-2</c:v>
                </c:pt>
                <c:pt idx="3485">
                  <c:v>7.448352782366556E-2</c:v>
                </c:pt>
                <c:pt idx="3486">
                  <c:v>7.4486933020921492E-2</c:v>
                </c:pt>
                <c:pt idx="3487">
                  <c:v>7.4490070412375167E-2</c:v>
                </c:pt>
                <c:pt idx="3488">
                  <c:v>7.4499747137198091E-2</c:v>
                </c:pt>
                <c:pt idx="3489">
                  <c:v>7.4506478669086121E-2</c:v>
                </c:pt>
                <c:pt idx="3490">
                  <c:v>7.4520625648622746E-2</c:v>
                </c:pt>
                <c:pt idx="3491">
                  <c:v>7.4521666059055358E-2</c:v>
                </c:pt>
                <c:pt idx="3492">
                  <c:v>7.4534406723773872E-2</c:v>
                </c:pt>
                <c:pt idx="3493">
                  <c:v>7.4542809432094695E-2</c:v>
                </c:pt>
                <c:pt idx="3494">
                  <c:v>7.4547123774191648E-2</c:v>
                </c:pt>
                <c:pt idx="3495">
                  <c:v>7.4562653076147456E-2</c:v>
                </c:pt>
                <c:pt idx="3496">
                  <c:v>7.4564538457765034E-2</c:v>
                </c:pt>
                <c:pt idx="3497">
                  <c:v>7.456936694066757E-2</c:v>
                </c:pt>
                <c:pt idx="3498">
                  <c:v>7.4573635983900224E-2</c:v>
                </c:pt>
                <c:pt idx="3499">
                  <c:v>7.4574950121434155E-2</c:v>
                </c:pt>
                <c:pt idx="3500">
                  <c:v>7.4583032041504529E-2</c:v>
                </c:pt>
                <c:pt idx="3501">
                  <c:v>7.4586902636840993E-2</c:v>
                </c:pt>
                <c:pt idx="3502">
                  <c:v>7.4589984533337483E-2</c:v>
                </c:pt>
                <c:pt idx="3503">
                  <c:v>7.4596792486804703E-2</c:v>
                </c:pt>
                <c:pt idx="3504">
                  <c:v>7.4604202073786319E-2</c:v>
                </c:pt>
                <c:pt idx="3505">
                  <c:v>7.461733964104876E-2</c:v>
                </c:pt>
                <c:pt idx="3506">
                  <c:v>7.4621744413967211E-2</c:v>
                </c:pt>
                <c:pt idx="3507">
                  <c:v>7.4632589409230204E-2</c:v>
                </c:pt>
                <c:pt idx="3508">
                  <c:v>7.463673165697618E-2</c:v>
                </c:pt>
                <c:pt idx="3509">
                  <c:v>7.4638602117632125E-2</c:v>
                </c:pt>
                <c:pt idx="3510">
                  <c:v>7.4640775794445405E-2</c:v>
                </c:pt>
                <c:pt idx="3511">
                  <c:v>7.4647150199881732E-2</c:v>
                </c:pt>
                <c:pt idx="3512">
                  <c:v>7.4654023515454332E-2</c:v>
                </c:pt>
                <c:pt idx="3513">
                  <c:v>7.4662387776496433E-2</c:v>
                </c:pt>
                <c:pt idx="3514">
                  <c:v>7.4669231946663944E-2</c:v>
                </c:pt>
                <c:pt idx="3515">
                  <c:v>7.4671782183009058E-2</c:v>
                </c:pt>
                <c:pt idx="3516">
                  <c:v>7.4683568040246284E-2</c:v>
                </c:pt>
                <c:pt idx="3517">
                  <c:v>7.4684265664162655E-2</c:v>
                </c:pt>
                <c:pt idx="3518">
                  <c:v>7.4685629395363259E-2</c:v>
                </c:pt>
                <c:pt idx="3519">
                  <c:v>7.4688144804638881E-2</c:v>
                </c:pt>
                <c:pt idx="3520">
                  <c:v>7.469013962407213E-2</c:v>
                </c:pt>
                <c:pt idx="3521">
                  <c:v>7.469884622877096E-2</c:v>
                </c:pt>
                <c:pt idx="3522">
                  <c:v>7.4706935441727698E-2</c:v>
                </c:pt>
                <c:pt idx="3523">
                  <c:v>7.4718072138037259E-2</c:v>
                </c:pt>
                <c:pt idx="3524">
                  <c:v>7.4719986258084306E-2</c:v>
                </c:pt>
                <c:pt idx="3525">
                  <c:v>7.4721727037647206E-2</c:v>
                </c:pt>
                <c:pt idx="3526">
                  <c:v>7.4724194671699121E-2</c:v>
                </c:pt>
                <c:pt idx="3527">
                  <c:v>7.4726905626458423E-2</c:v>
                </c:pt>
                <c:pt idx="3528">
                  <c:v>7.4736834006324734E-2</c:v>
                </c:pt>
                <c:pt idx="3529">
                  <c:v>7.4752458927087428E-2</c:v>
                </c:pt>
                <c:pt idx="3530">
                  <c:v>7.4775442800825306E-2</c:v>
                </c:pt>
                <c:pt idx="3531">
                  <c:v>7.4775953478077389E-2</c:v>
                </c:pt>
                <c:pt idx="3532">
                  <c:v>7.4777832254448159E-2</c:v>
                </c:pt>
                <c:pt idx="3533">
                  <c:v>7.4782286971332323E-2</c:v>
                </c:pt>
                <c:pt idx="3534">
                  <c:v>7.4783291668847104E-2</c:v>
                </c:pt>
                <c:pt idx="3535">
                  <c:v>7.4785836986441978E-2</c:v>
                </c:pt>
                <c:pt idx="3536">
                  <c:v>7.4788033370797855E-2</c:v>
                </c:pt>
                <c:pt idx="3537">
                  <c:v>7.4812053018207425E-2</c:v>
                </c:pt>
                <c:pt idx="3538">
                  <c:v>7.4817569586700453E-2</c:v>
                </c:pt>
                <c:pt idx="3539">
                  <c:v>7.4823051922625505E-2</c:v>
                </c:pt>
                <c:pt idx="3540">
                  <c:v>7.4824440958321942E-2</c:v>
                </c:pt>
                <c:pt idx="3541">
                  <c:v>7.482671604920467E-2</c:v>
                </c:pt>
                <c:pt idx="3542">
                  <c:v>7.482686913288765E-2</c:v>
                </c:pt>
                <c:pt idx="3543">
                  <c:v>7.4829207657239633E-2</c:v>
                </c:pt>
                <c:pt idx="3544">
                  <c:v>7.4839894567264087E-2</c:v>
                </c:pt>
                <c:pt idx="3545">
                  <c:v>7.4846671601731765E-2</c:v>
                </c:pt>
                <c:pt idx="3546">
                  <c:v>7.4851041632735468E-2</c:v>
                </c:pt>
                <c:pt idx="3547">
                  <c:v>7.485181064463392E-2</c:v>
                </c:pt>
                <c:pt idx="3548">
                  <c:v>7.4872000485695867E-2</c:v>
                </c:pt>
                <c:pt idx="3549">
                  <c:v>7.4894122566429244E-2</c:v>
                </c:pt>
                <c:pt idx="3550">
                  <c:v>7.4897902635610289E-2</c:v>
                </c:pt>
                <c:pt idx="3551">
                  <c:v>7.4903522727948535E-2</c:v>
                </c:pt>
                <c:pt idx="3552">
                  <c:v>7.4905406136726416E-2</c:v>
                </c:pt>
                <c:pt idx="3553">
                  <c:v>7.4908071181991387E-2</c:v>
                </c:pt>
                <c:pt idx="3554">
                  <c:v>7.490955380017289E-2</c:v>
                </c:pt>
                <c:pt idx="3555">
                  <c:v>7.4909675881451934E-2</c:v>
                </c:pt>
                <c:pt idx="3556">
                  <c:v>7.4910348604817628E-2</c:v>
                </c:pt>
                <c:pt idx="3557">
                  <c:v>7.4913356388885272E-2</c:v>
                </c:pt>
                <c:pt idx="3558">
                  <c:v>7.4914860954459095E-2</c:v>
                </c:pt>
                <c:pt idx="3559">
                  <c:v>7.4923754180191954E-2</c:v>
                </c:pt>
                <c:pt idx="3560">
                  <c:v>7.493310337132951E-2</c:v>
                </c:pt>
                <c:pt idx="3561">
                  <c:v>7.4941144549320923E-2</c:v>
                </c:pt>
                <c:pt idx="3562">
                  <c:v>7.4944394419932267E-2</c:v>
                </c:pt>
                <c:pt idx="3563">
                  <c:v>7.4946891339472077E-2</c:v>
                </c:pt>
                <c:pt idx="3564">
                  <c:v>7.4954320774775596E-2</c:v>
                </c:pt>
                <c:pt idx="3565">
                  <c:v>7.4963024210810622E-2</c:v>
                </c:pt>
                <c:pt idx="3566">
                  <c:v>7.4967295829823394E-2</c:v>
                </c:pt>
                <c:pt idx="3567">
                  <c:v>7.4968761823012625E-2</c:v>
                </c:pt>
                <c:pt idx="3568">
                  <c:v>7.4973279060016995E-2</c:v>
                </c:pt>
                <c:pt idx="3569">
                  <c:v>7.4975441149551986E-2</c:v>
                </c:pt>
                <c:pt idx="3570">
                  <c:v>7.4975544859044257E-2</c:v>
                </c:pt>
                <c:pt idx="3571">
                  <c:v>7.4985689296600391E-2</c:v>
                </c:pt>
                <c:pt idx="3572">
                  <c:v>7.4992344212864312E-2</c:v>
                </c:pt>
                <c:pt idx="3573">
                  <c:v>7.4997448235170461E-2</c:v>
                </c:pt>
                <c:pt idx="3574">
                  <c:v>7.5000273704828702E-2</c:v>
                </c:pt>
                <c:pt idx="3575">
                  <c:v>7.5022499482535226E-2</c:v>
                </c:pt>
                <c:pt idx="3576">
                  <c:v>7.5029571114094487E-2</c:v>
                </c:pt>
                <c:pt idx="3577">
                  <c:v>7.5036180367607161E-2</c:v>
                </c:pt>
                <c:pt idx="3578">
                  <c:v>7.505034838116971E-2</c:v>
                </c:pt>
                <c:pt idx="3579">
                  <c:v>7.5054291728727476E-2</c:v>
                </c:pt>
                <c:pt idx="3580">
                  <c:v>7.5058705705842776E-2</c:v>
                </c:pt>
                <c:pt idx="3581">
                  <c:v>7.505884702515904E-2</c:v>
                </c:pt>
                <c:pt idx="3582">
                  <c:v>7.5071061015360124E-2</c:v>
                </c:pt>
                <c:pt idx="3583">
                  <c:v>7.5079697617072505E-2</c:v>
                </c:pt>
                <c:pt idx="3584">
                  <c:v>7.5103842645552324E-2</c:v>
                </c:pt>
                <c:pt idx="3585">
                  <c:v>7.5108119032616272E-2</c:v>
                </c:pt>
                <c:pt idx="3586">
                  <c:v>7.5109341600087642E-2</c:v>
                </c:pt>
                <c:pt idx="3587">
                  <c:v>7.5109589121732268E-2</c:v>
                </c:pt>
                <c:pt idx="3588">
                  <c:v>7.5110106581267849E-2</c:v>
                </c:pt>
                <c:pt idx="3589">
                  <c:v>7.511365991324237E-2</c:v>
                </c:pt>
                <c:pt idx="3590">
                  <c:v>7.513528590348148E-2</c:v>
                </c:pt>
                <c:pt idx="3591">
                  <c:v>7.5136115402913331E-2</c:v>
                </c:pt>
                <c:pt idx="3592">
                  <c:v>7.5162964542800415E-2</c:v>
                </c:pt>
                <c:pt idx="3593">
                  <c:v>7.5173229161662899E-2</c:v>
                </c:pt>
                <c:pt idx="3594">
                  <c:v>7.5176291827901101E-2</c:v>
                </c:pt>
                <c:pt idx="3595">
                  <c:v>7.5201835409763759E-2</c:v>
                </c:pt>
                <c:pt idx="3596">
                  <c:v>7.5215451663427246E-2</c:v>
                </c:pt>
                <c:pt idx="3597">
                  <c:v>7.5217201919944007E-2</c:v>
                </c:pt>
                <c:pt idx="3598">
                  <c:v>7.5221851525826888E-2</c:v>
                </c:pt>
                <c:pt idx="3599">
                  <c:v>7.5227711546525189E-2</c:v>
                </c:pt>
                <c:pt idx="3600">
                  <c:v>7.5230766760286089E-2</c:v>
                </c:pt>
                <c:pt idx="3601">
                  <c:v>7.5231225185072956E-2</c:v>
                </c:pt>
                <c:pt idx="3602">
                  <c:v>7.5256953712432198E-2</c:v>
                </c:pt>
                <c:pt idx="3603">
                  <c:v>7.52578047993782E-2</c:v>
                </c:pt>
                <c:pt idx="3604">
                  <c:v>7.5260795189951782E-2</c:v>
                </c:pt>
                <c:pt idx="3605">
                  <c:v>7.5263420665493755E-2</c:v>
                </c:pt>
                <c:pt idx="3606">
                  <c:v>7.5271186657817721E-2</c:v>
                </c:pt>
                <c:pt idx="3607">
                  <c:v>7.5278547582099259E-2</c:v>
                </c:pt>
                <c:pt idx="3608">
                  <c:v>7.5280185367515934E-2</c:v>
                </c:pt>
                <c:pt idx="3609">
                  <c:v>7.5290157619980036E-2</c:v>
                </c:pt>
                <c:pt idx="3610">
                  <c:v>7.5290528036720442E-2</c:v>
                </c:pt>
                <c:pt idx="3611">
                  <c:v>7.5290799350419255E-2</c:v>
                </c:pt>
                <c:pt idx="3612">
                  <c:v>7.5297091639853111E-2</c:v>
                </c:pt>
                <c:pt idx="3613">
                  <c:v>7.5297347837759057E-2</c:v>
                </c:pt>
                <c:pt idx="3614">
                  <c:v>7.5297657494631687E-2</c:v>
                </c:pt>
                <c:pt idx="3615">
                  <c:v>7.5300060682345279E-2</c:v>
                </c:pt>
                <c:pt idx="3616">
                  <c:v>7.5320390791124348E-2</c:v>
                </c:pt>
                <c:pt idx="3617">
                  <c:v>7.5322536505736268E-2</c:v>
                </c:pt>
                <c:pt idx="3618">
                  <c:v>7.5324921243992496E-2</c:v>
                </c:pt>
                <c:pt idx="3619">
                  <c:v>7.5332533910217145E-2</c:v>
                </c:pt>
                <c:pt idx="3620">
                  <c:v>7.5345013497319646E-2</c:v>
                </c:pt>
                <c:pt idx="3621">
                  <c:v>7.534563190693612E-2</c:v>
                </c:pt>
                <c:pt idx="3622">
                  <c:v>7.5360595775066097E-2</c:v>
                </c:pt>
                <c:pt idx="3623">
                  <c:v>7.5373303817322074E-2</c:v>
                </c:pt>
                <c:pt idx="3624">
                  <c:v>7.5407704497723549E-2</c:v>
                </c:pt>
                <c:pt idx="3625">
                  <c:v>7.5413001430852028E-2</c:v>
                </c:pt>
                <c:pt idx="3626">
                  <c:v>7.5420418204172529E-2</c:v>
                </c:pt>
                <c:pt idx="3627">
                  <c:v>7.5420637697275986E-2</c:v>
                </c:pt>
                <c:pt idx="3628">
                  <c:v>7.5422052272716839E-2</c:v>
                </c:pt>
                <c:pt idx="3629">
                  <c:v>7.5422456283811459E-2</c:v>
                </c:pt>
                <c:pt idx="3630">
                  <c:v>7.5435361212389404E-2</c:v>
                </c:pt>
                <c:pt idx="3631">
                  <c:v>7.5441761537906424E-2</c:v>
                </c:pt>
                <c:pt idx="3632">
                  <c:v>7.544316350329236E-2</c:v>
                </c:pt>
                <c:pt idx="3633">
                  <c:v>7.5454439290889075E-2</c:v>
                </c:pt>
                <c:pt idx="3634">
                  <c:v>7.5457554894232948E-2</c:v>
                </c:pt>
                <c:pt idx="3635">
                  <c:v>7.5463810168199807E-2</c:v>
                </c:pt>
                <c:pt idx="3636">
                  <c:v>7.5473615679358064E-2</c:v>
                </c:pt>
                <c:pt idx="3637">
                  <c:v>7.5474907920391271E-2</c:v>
                </c:pt>
                <c:pt idx="3638">
                  <c:v>7.547751040366335E-2</c:v>
                </c:pt>
                <c:pt idx="3639">
                  <c:v>7.547905661451032E-2</c:v>
                </c:pt>
                <c:pt idx="3640">
                  <c:v>7.5481328793782151E-2</c:v>
                </c:pt>
                <c:pt idx="3641">
                  <c:v>7.5495612448001057E-2</c:v>
                </c:pt>
                <c:pt idx="3642">
                  <c:v>7.5511148768805256E-2</c:v>
                </c:pt>
                <c:pt idx="3643">
                  <c:v>7.5514445741607317E-2</c:v>
                </c:pt>
                <c:pt idx="3644">
                  <c:v>7.5515728902399867E-2</c:v>
                </c:pt>
                <c:pt idx="3645">
                  <c:v>7.5517876990839283E-2</c:v>
                </c:pt>
                <c:pt idx="3646">
                  <c:v>7.5518478934101921E-2</c:v>
                </c:pt>
                <c:pt idx="3647">
                  <c:v>7.5519178832079481E-2</c:v>
                </c:pt>
                <c:pt idx="3648">
                  <c:v>7.5521454268720714E-2</c:v>
                </c:pt>
                <c:pt idx="3649">
                  <c:v>7.55223762746077E-2</c:v>
                </c:pt>
                <c:pt idx="3650">
                  <c:v>7.5545429902757019E-2</c:v>
                </c:pt>
                <c:pt idx="3651">
                  <c:v>7.5552174132972591E-2</c:v>
                </c:pt>
                <c:pt idx="3652">
                  <c:v>7.555259025520128E-2</c:v>
                </c:pt>
                <c:pt idx="3653">
                  <c:v>7.5555326461396607E-2</c:v>
                </c:pt>
                <c:pt idx="3654">
                  <c:v>7.5560608956739231E-2</c:v>
                </c:pt>
                <c:pt idx="3655">
                  <c:v>7.5572908012995613E-2</c:v>
                </c:pt>
                <c:pt idx="3656">
                  <c:v>7.5582226079288731E-2</c:v>
                </c:pt>
                <c:pt idx="3657">
                  <c:v>7.5584375068919962E-2</c:v>
                </c:pt>
                <c:pt idx="3658">
                  <c:v>7.5599613856667885E-2</c:v>
                </c:pt>
                <c:pt idx="3659">
                  <c:v>7.5603684708494975E-2</c:v>
                </c:pt>
                <c:pt idx="3660">
                  <c:v>7.5609195226366846E-2</c:v>
                </c:pt>
                <c:pt idx="3661">
                  <c:v>7.5616565126930685E-2</c:v>
                </c:pt>
                <c:pt idx="3662">
                  <c:v>7.5625630354106521E-2</c:v>
                </c:pt>
                <c:pt idx="3663">
                  <c:v>7.562660312087921E-2</c:v>
                </c:pt>
                <c:pt idx="3664">
                  <c:v>7.5635122655717438E-2</c:v>
                </c:pt>
                <c:pt idx="3665">
                  <c:v>7.5662368053694376E-2</c:v>
                </c:pt>
                <c:pt idx="3666">
                  <c:v>7.5662683745383749E-2</c:v>
                </c:pt>
                <c:pt idx="3667">
                  <c:v>7.5664894724722487E-2</c:v>
                </c:pt>
                <c:pt idx="3668">
                  <c:v>7.566505527347886E-2</c:v>
                </c:pt>
                <c:pt idx="3669">
                  <c:v>7.567335420771662E-2</c:v>
                </c:pt>
                <c:pt idx="3670">
                  <c:v>7.5684166017484247E-2</c:v>
                </c:pt>
                <c:pt idx="3671">
                  <c:v>7.5684662288824645E-2</c:v>
                </c:pt>
                <c:pt idx="3672">
                  <c:v>7.5686138922291438E-2</c:v>
                </c:pt>
                <c:pt idx="3673">
                  <c:v>7.5687048971167625E-2</c:v>
                </c:pt>
                <c:pt idx="3674">
                  <c:v>7.569305762714261E-2</c:v>
                </c:pt>
                <c:pt idx="3675">
                  <c:v>7.5710582094480033E-2</c:v>
                </c:pt>
                <c:pt idx="3676">
                  <c:v>7.5711111076088161E-2</c:v>
                </c:pt>
                <c:pt idx="3677">
                  <c:v>7.5711272936969526E-2</c:v>
                </c:pt>
                <c:pt idx="3678">
                  <c:v>7.5722978474834862E-2</c:v>
                </c:pt>
                <c:pt idx="3679">
                  <c:v>7.5734540905454811E-2</c:v>
                </c:pt>
                <c:pt idx="3680">
                  <c:v>7.5742880621728154E-2</c:v>
                </c:pt>
                <c:pt idx="3681">
                  <c:v>7.5759320687148121E-2</c:v>
                </c:pt>
                <c:pt idx="3682">
                  <c:v>7.5759670873622453E-2</c:v>
                </c:pt>
                <c:pt idx="3683">
                  <c:v>7.5771746840414683E-2</c:v>
                </c:pt>
                <c:pt idx="3684">
                  <c:v>7.5772365281361359E-2</c:v>
                </c:pt>
                <c:pt idx="3685">
                  <c:v>7.5790102076239041E-2</c:v>
                </c:pt>
                <c:pt idx="3686">
                  <c:v>7.5791157235601508E-2</c:v>
                </c:pt>
                <c:pt idx="3687">
                  <c:v>7.5791522698748573E-2</c:v>
                </c:pt>
                <c:pt idx="3688">
                  <c:v>7.5796000324513155E-2</c:v>
                </c:pt>
                <c:pt idx="3689">
                  <c:v>7.583205322121192E-2</c:v>
                </c:pt>
                <c:pt idx="3690">
                  <c:v>7.583265416577506E-2</c:v>
                </c:pt>
                <c:pt idx="3691">
                  <c:v>7.583408988911701E-2</c:v>
                </c:pt>
                <c:pt idx="3692">
                  <c:v>7.5846515230488243E-2</c:v>
                </c:pt>
                <c:pt idx="3693">
                  <c:v>7.585391230060666E-2</c:v>
                </c:pt>
                <c:pt idx="3694">
                  <c:v>7.5860659070646388E-2</c:v>
                </c:pt>
                <c:pt idx="3695">
                  <c:v>7.5862097378079113E-2</c:v>
                </c:pt>
                <c:pt idx="3696">
                  <c:v>7.586542353585006E-2</c:v>
                </c:pt>
                <c:pt idx="3697">
                  <c:v>7.5883768304678273E-2</c:v>
                </c:pt>
                <c:pt idx="3698">
                  <c:v>7.5890256823683597E-2</c:v>
                </c:pt>
                <c:pt idx="3699">
                  <c:v>7.589481353668337E-2</c:v>
                </c:pt>
                <c:pt idx="3700">
                  <c:v>7.5895209533415345E-2</c:v>
                </c:pt>
                <c:pt idx="3701">
                  <c:v>7.5896030976261769E-2</c:v>
                </c:pt>
                <c:pt idx="3702">
                  <c:v>7.5904898535866225E-2</c:v>
                </c:pt>
                <c:pt idx="3703">
                  <c:v>7.5906468217435311E-2</c:v>
                </c:pt>
                <c:pt idx="3704">
                  <c:v>7.5911377276263375E-2</c:v>
                </c:pt>
                <c:pt idx="3705">
                  <c:v>7.5936291641003947E-2</c:v>
                </c:pt>
                <c:pt idx="3706">
                  <c:v>7.5938647164927792E-2</c:v>
                </c:pt>
                <c:pt idx="3707">
                  <c:v>7.5940204359494293E-2</c:v>
                </c:pt>
                <c:pt idx="3708">
                  <c:v>7.5949763671701351E-2</c:v>
                </c:pt>
                <c:pt idx="3709">
                  <c:v>7.5958019290646564E-2</c:v>
                </c:pt>
                <c:pt idx="3710">
                  <c:v>7.5978530797789004E-2</c:v>
                </c:pt>
                <c:pt idx="3711">
                  <c:v>7.5993529858874476E-2</c:v>
                </c:pt>
                <c:pt idx="3712">
                  <c:v>7.6010481952629952E-2</c:v>
                </c:pt>
                <c:pt idx="3713">
                  <c:v>7.6014382502837444E-2</c:v>
                </c:pt>
                <c:pt idx="3714">
                  <c:v>7.6037461991838196E-2</c:v>
                </c:pt>
                <c:pt idx="3715">
                  <c:v>7.6046784639374129E-2</c:v>
                </c:pt>
                <c:pt idx="3716">
                  <c:v>7.6046804092511855E-2</c:v>
                </c:pt>
                <c:pt idx="3717">
                  <c:v>7.6050476857562027E-2</c:v>
                </c:pt>
                <c:pt idx="3718">
                  <c:v>7.6051675918809652E-2</c:v>
                </c:pt>
                <c:pt idx="3719">
                  <c:v>7.6052415901707096E-2</c:v>
                </c:pt>
                <c:pt idx="3720">
                  <c:v>7.6057607768421409E-2</c:v>
                </c:pt>
                <c:pt idx="3721">
                  <c:v>7.6059370901842935E-2</c:v>
                </c:pt>
                <c:pt idx="3722">
                  <c:v>7.6066640461187898E-2</c:v>
                </c:pt>
                <c:pt idx="3723">
                  <c:v>7.6069030643866886E-2</c:v>
                </c:pt>
                <c:pt idx="3724">
                  <c:v>7.6071332888424575E-2</c:v>
                </c:pt>
                <c:pt idx="3725">
                  <c:v>7.6076516783275538E-2</c:v>
                </c:pt>
                <c:pt idx="3726">
                  <c:v>7.6082843552991317E-2</c:v>
                </c:pt>
                <c:pt idx="3727">
                  <c:v>7.6087940036675877E-2</c:v>
                </c:pt>
                <c:pt idx="3728">
                  <c:v>7.6091217783246623E-2</c:v>
                </c:pt>
                <c:pt idx="3729">
                  <c:v>7.6091799298256907E-2</c:v>
                </c:pt>
                <c:pt idx="3730">
                  <c:v>7.6093070205792812E-2</c:v>
                </c:pt>
                <c:pt idx="3731">
                  <c:v>7.6102029142735603E-2</c:v>
                </c:pt>
                <c:pt idx="3732">
                  <c:v>7.6105268956635067E-2</c:v>
                </c:pt>
                <c:pt idx="3733">
                  <c:v>7.6105896153113833E-2</c:v>
                </c:pt>
                <c:pt idx="3734">
                  <c:v>7.6109882205394205E-2</c:v>
                </c:pt>
                <c:pt idx="3735">
                  <c:v>7.6111012619386992E-2</c:v>
                </c:pt>
                <c:pt idx="3736">
                  <c:v>7.6112303421695865E-2</c:v>
                </c:pt>
                <c:pt idx="3737">
                  <c:v>7.6122810716143685E-2</c:v>
                </c:pt>
                <c:pt idx="3738">
                  <c:v>7.6149281532099031E-2</c:v>
                </c:pt>
                <c:pt idx="3739">
                  <c:v>7.6162603386664196E-2</c:v>
                </c:pt>
                <c:pt idx="3740">
                  <c:v>7.6164515956886072E-2</c:v>
                </c:pt>
                <c:pt idx="3741">
                  <c:v>7.61719248391588E-2</c:v>
                </c:pt>
                <c:pt idx="3742">
                  <c:v>7.6175792245448695E-2</c:v>
                </c:pt>
                <c:pt idx="3743">
                  <c:v>7.617659446249167E-2</c:v>
                </c:pt>
                <c:pt idx="3744">
                  <c:v>7.6177677432053267E-2</c:v>
                </c:pt>
                <c:pt idx="3745">
                  <c:v>7.6182044522378992E-2</c:v>
                </c:pt>
                <c:pt idx="3746">
                  <c:v>7.6188875514311444E-2</c:v>
                </c:pt>
                <c:pt idx="3747">
                  <c:v>7.6189436819510306E-2</c:v>
                </c:pt>
                <c:pt idx="3748">
                  <c:v>7.6195628252308217E-2</c:v>
                </c:pt>
                <c:pt idx="3749">
                  <c:v>7.6205522487470784E-2</c:v>
                </c:pt>
                <c:pt idx="3750">
                  <c:v>7.621434102461537E-2</c:v>
                </c:pt>
                <c:pt idx="3751">
                  <c:v>7.6216045654651496E-2</c:v>
                </c:pt>
                <c:pt idx="3752">
                  <c:v>7.6220901149438414E-2</c:v>
                </c:pt>
                <c:pt idx="3753">
                  <c:v>7.6224110924748456E-2</c:v>
                </c:pt>
                <c:pt idx="3754">
                  <c:v>7.6236645259535663E-2</c:v>
                </c:pt>
                <c:pt idx="3755">
                  <c:v>7.6250906509897881E-2</c:v>
                </c:pt>
                <c:pt idx="3756">
                  <c:v>7.6252383740122304E-2</c:v>
                </c:pt>
                <c:pt idx="3757">
                  <c:v>7.6252486858864349E-2</c:v>
                </c:pt>
                <c:pt idx="3758">
                  <c:v>7.6253142684448674E-2</c:v>
                </c:pt>
                <c:pt idx="3759">
                  <c:v>7.6255924634186623E-2</c:v>
                </c:pt>
                <c:pt idx="3760">
                  <c:v>7.6260873059005793E-2</c:v>
                </c:pt>
                <c:pt idx="3761">
                  <c:v>7.6261810660852039E-2</c:v>
                </c:pt>
                <c:pt idx="3762">
                  <c:v>7.6273973864127848E-2</c:v>
                </c:pt>
                <c:pt idx="3763">
                  <c:v>7.6274183773653775E-2</c:v>
                </c:pt>
                <c:pt idx="3764">
                  <c:v>7.627800762863049E-2</c:v>
                </c:pt>
                <c:pt idx="3765">
                  <c:v>7.6289655551982333E-2</c:v>
                </c:pt>
                <c:pt idx="3766">
                  <c:v>7.6291047999848524E-2</c:v>
                </c:pt>
                <c:pt idx="3767">
                  <c:v>7.6291745121109991E-2</c:v>
                </c:pt>
                <c:pt idx="3768">
                  <c:v>7.629271901528048E-2</c:v>
                </c:pt>
                <c:pt idx="3769">
                  <c:v>7.6299286556977597E-2</c:v>
                </c:pt>
                <c:pt idx="3770">
                  <c:v>7.6299798542750458E-2</c:v>
                </c:pt>
                <c:pt idx="3771">
                  <c:v>7.6307138269598271E-2</c:v>
                </c:pt>
                <c:pt idx="3772">
                  <c:v>7.6309518059687012E-2</c:v>
                </c:pt>
                <c:pt idx="3773">
                  <c:v>7.631618712152774E-2</c:v>
                </c:pt>
                <c:pt idx="3774">
                  <c:v>7.6335391320276336E-2</c:v>
                </c:pt>
                <c:pt idx="3775">
                  <c:v>7.6336389478084091E-2</c:v>
                </c:pt>
                <c:pt idx="3776">
                  <c:v>7.6339064897081921E-2</c:v>
                </c:pt>
                <c:pt idx="3777">
                  <c:v>7.6340023401600024E-2</c:v>
                </c:pt>
                <c:pt idx="3778">
                  <c:v>7.6384209413170215E-2</c:v>
                </c:pt>
                <c:pt idx="3779">
                  <c:v>7.639480402568645E-2</c:v>
                </c:pt>
                <c:pt idx="3780">
                  <c:v>7.6395264086665152E-2</c:v>
                </c:pt>
                <c:pt idx="3781">
                  <c:v>7.6398015379807185E-2</c:v>
                </c:pt>
                <c:pt idx="3782">
                  <c:v>7.6407564752679777E-2</c:v>
                </c:pt>
                <c:pt idx="3783">
                  <c:v>7.6420949712404693E-2</c:v>
                </c:pt>
                <c:pt idx="3784">
                  <c:v>7.6423309907346512E-2</c:v>
                </c:pt>
                <c:pt idx="3785">
                  <c:v>7.6425218187334401E-2</c:v>
                </c:pt>
                <c:pt idx="3786">
                  <c:v>7.6431017834205098E-2</c:v>
                </c:pt>
                <c:pt idx="3787">
                  <c:v>7.6453173717698969E-2</c:v>
                </c:pt>
                <c:pt idx="3788">
                  <c:v>7.6454148845532519E-2</c:v>
                </c:pt>
                <c:pt idx="3789">
                  <c:v>7.6456509958388513E-2</c:v>
                </c:pt>
                <c:pt idx="3790">
                  <c:v>7.6457932440433626E-2</c:v>
                </c:pt>
                <c:pt idx="3791">
                  <c:v>7.647127518234377E-2</c:v>
                </c:pt>
                <c:pt idx="3792">
                  <c:v>7.6471339723403309E-2</c:v>
                </c:pt>
                <c:pt idx="3793">
                  <c:v>7.6487248534614125E-2</c:v>
                </c:pt>
                <c:pt idx="3794">
                  <c:v>7.650626917195022E-2</c:v>
                </c:pt>
                <c:pt idx="3795">
                  <c:v>7.6514678675330544E-2</c:v>
                </c:pt>
                <c:pt idx="3796">
                  <c:v>7.6517024885811025E-2</c:v>
                </c:pt>
                <c:pt idx="3797">
                  <c:v>7.6523922397049027E-2</c:v>
                </c:pt>
                <c:pt idx="3798">
                  <c:v>7.6527282251476342E-2</c:v>
                </c:pt>
                <c:pt idx="3799">
                  <c:v>7.6531511532503649E-2</c:v>
                </c:pt>
                <c:pt idx="3800">
                  <c:v>7.6539962921362573E-2</c:v>
                </c:pt>
                <c:pt idx="3801">
                  <c:v>7.6543421300165504E-2</c:v>
                </c:pt>
                <c:pt idx="3802">
                  <c:v>7.6564792013381261E-2</c:v>
                </c:pt>
                <c:pt idx="3803">
                  <c:v>7.656621405581103E-2</c:v>
                </c:pt>
                <c:pt idx="3804">
                  <c:v>7.6575817178382424E-2</c:v>
                </c:pt>
                <c:pt idx="3805">
                  <c:v>7.6578338440827509E-2</c:v>
                </c:pt>
                <c:pt idx="3806">
                  <c:v>7.6583978540444603E-2</c:v>
                </c:pt>
                <c:pt idx="3807">
                  <c:v>7.6602388246772846E-2</c:v>
                </c:pt>
                <c:pt idx="3808">
                  <c:v>7.6603823884423675E-2</c:v>
                </c:pt>
                <c:pt idx="3809">
                  <c:v>7.6608905230674887E-2</c:v>
                </c:pt>
                <c:pt idx="3810">
                  <c:v>7.6612256057727424E-2</c:v>
                </c:pt>
                <c:pt idx="3811">
                  <c:v>7.6650914511149845E-2</c:v>
                </c:pt>
                <c:pt idx="3812">
                  <c:v>7.6655210363421752E-2</c:v>
                </c:pt>
                <c:pt idx="3813">
                  <c:v>7.6665098997547101E-2</c:v>
                </c:pt>
                <c:pt idx="3814">
                  <c:v>7.6700897984706043E-2</c:v>
                </c:pt>
                <c:pt idx="3815">
                  <c:v>7.6701331839395398E-2</c:v>
                </c:pt>
                <c:pt idx="3816">
                  <c:v>7.6707345822828829E-2</c:v>
                </c:pt>
                <c:pt idx="3817">
                  <c:v>7.6719660529727951E-2</c:v>
                </c:pt>
                <c:pt idx="3818">
                  <c:v>7.6740950299294189E-2</c:v>
                </c:pt>
                <c:pt idx="3819">
                  <c:v>7.674624473343844E-2</c:v>
                </c:pt>
                <c:pt idx="3820">
                  <c:v>7.6747367500262176E-2</c:v>
                </c:pt>
                <c:pt idx="3821">
                  <c:v>7.6756962435986384E-2</c:v>
                </c:pt>
                <c:pt idx="3822">
                  <c:v>7.6758368279818023E-2</c:v>
                </c:pt>
                <c:pt idx="3823">
                  <c:v>7.6771815027845913E-2</c:v>
                </c:pt>
                <c:pt idx="3824">
                  <c:v>7.6771837197099319E-2</c:v>
                </c:pt>
                <c:pt idx="3825">
                  <c:v>7.6778343867994273E-2</c:v>
                </c:pt>
                <c:pt idx="3826">
                  <c:v>7.6779290591464336E-2</c:v>
                </c:pt>
                <c:pt idx="3827">
                  <c:v>7.6784056107030263E-2</c:v>
                </c:pt>
                <c:pt idx="3828">
                  <c:v>7.6802905212763395E-2</c:v>
                </c:pt>
                <c:pt idx="3829">
                  <c:v>7.680817602480243E-2</c:v>
                </c:pt>
                <c:pt idx="3830">
                  <c:v>7.681359927544941E-2</c:v>
                </c:pt>
                <c:pt idx="3831">
                  <c:v>7.6821103713020283E-2</c:v>
                </c:pt>
                <c:pt idx="3832">
                  <c:v>7.6821134951582659E-2</c:v>
                </c:pt>
                <c:pt idx="3833">
                  <c:v>7.6826487023451573E-2</c:v>
                </c:pt>
                <c:pt idx="3834">
                  <c:v>7.6838403294758342E-2</c:v>
                </c:pt>
                <c:pt idx="3835">
                  <c:v>7.6841231369770974E-2</c:v>
                </c:pt>
                <c:pt idx="3836">
                  <c:v>7.6843798801996058E-2</c:v>
                </c:pt>
                <c:pt idx="3837">
                  <c:v>7.686455054824079E-2</c:v>
                </c:pt>
                <c:pt idx="3838">
                  <c:v>7.6878085842453439E-2</c:v>
                </c:pt>
                <c:pt idx="3839">
                  <c:v>7.6881931634914635E-2</c:v>
                </c:pt>
                <c:pt idx="3840">
                  <c:v>7.6881966191516965E-2</c:v>
                </c:pt>
                <c:pt idx="3841">
                  <c:v>7.6884731848192611E-2</c:v>
                </c:pt>
                <c:pt idx="3842">
                  <c:v>7.6888032603224257E-2</c:v>
                </c:pt>
                <c:pt idx="3843">
                  <c:v>7.689372292619609E-2</c:v>
                </c:pt>
                <c:pt idx="3844">
                  <c:v>7.6904833492037694E-2</c:v>
                </c:pt>
                <c:pt idx="3845">
                  <c:v>7.6905466536779557E-2</c:v>
                </c:pt>
                <c:pt idx="3846">
                  <c:v>7.6906123786840128E-2</c:v>
                </c:pt>
                <c:pt idx="3847">
                  <c:v>7.6910275540765474E-2</c:v>
                </c:pt>
                <c:pt idx="3848">
                  <c:v>7.6911564378104147E-2</c:v>
                </c:pt>
                <c:pt idx="3849">
                  <c:v>7.691295140908401E-2</c:v>
                </c:pt>
                <c:pt idx="3850">
                  <c:v>7.6918827680781926E-2</c:v>
                </c:pt>
                <c:pt idx="3851">
                  <c:v>7.6919378324882326E-2</c:v>
                </c:pt>
                <c:pt idx="3852">
                  <c:v>7.6927559214370902E-2</c:v>
                </c:pt>
                <c:pt idx="3853">
                  <c:v>7.6931870738027264E-2</c:v>
                </c:pt>
                <c:pt idx="3854">
                  <c:v>7.6935300426651088E-2</c:v>
                </c:pt>
                <c:pt idx="3855">
                  <c:v>7.6940785705300538E-2</c:v>
                </c:pt>
                <c:pt idx="3856">
                  <c:v>7.6943505457007857E-2</c:v>
                </c:pt>
                <c:pt idx="3857">
                  <c:v>7.6947476692746708E-2</c:v>
                </c:pt>
                <c:pt idx="3858">
                  <c:v>7.6973747255734845E-2</c:v>
                </c:pt>
                <c:pt idx="3859">
                  <c:v>7.6973876039654845E-2</c:v>
                </c:pt>
                <c:pt idx="3860">
                  <c:v>7.6976468290954711E-2</c:v>
                </c:pt>
                <c:pt idx="3861">
                  <c:v>7.6980112824076977E-2</c:v>
                </c:pt>
                <c:pt idx="3862">
                  <c:v>7.698074832518223E-2</c:v>
                </c:pt>
                <c:pt idx="3863">
                  <c:v>7.6982879975891136E-2</c:v>
                </c:pt>
                <c:pt idx="3864">
                  <c:v>7.6990604648979333E-2</c:v>
                </c:pt>
                <c:pt idx="3865">
                  <c:v>7.6993070414787992E-2</c:v>
                </c:pt>
                <c:pt idx="3866">
                  <c:v>7.6995628154225088E-2</c:v>
                </c:pt>
                <c:pt idx="3867">
                  <c:v>7.6996602249795446E-2</c:v>
                </c:pt>
                <c:pt idx="3868">
                  <c:v>7.699804773379372E-2</c:v>
                </c:pt>
                <c:pt idx="3869">
                  <c:v>7.7000634560030271E-2</c:v>
                </c:pt>
                <c:pt idx="3870">
                  <c:v>7.7001964002298015E-2</c:v>
                </c:pt>
                <c:pt idx="3871">
                  <c:v>7.7011846089925076E-2</c:v>
                </c:pt>
                <c:pt idx="3872">
                  <c:v>7.7026821441390225E-2</c:v>
                </c:pt>
                <c:pt idx="3873">
                  <c:v>7.7029249459486637E-2</c:v>
                </c:pt>
                <c:pt idx="3874">
                  <c:v>7.7034563464944139E-2</c:v>
                </c:pt>
                <c:pt idx="3875">
                  <c:v>7.7049441233722926E-2</c:v>
                </c:pt>
                <c:pt idx="3876">
                  <c:v>7.7049908999328925E-2</c:v>
                </c:pt>
                <c:pt idx="3877">
                  <c:v>7.7053266796722059E-2</c:v>
                </c:pt>
                <c:pt idx="3878">
                  <c:v>7.7053329327255629E-2</c:v>
                </c:pt>
                <c:pt idx="3879">
                  <c:v>7.7067074974505614E-2</c:v>
                </c:pt>
                <c:pt idx="3880">
                  <c:v>7.7067992167707322E-2</c:v>
                </c:pt>
                <c:pt idx="3881">
                  <c:v>7.7072743414016459E-2</c:v>
                </c:pt>
                <c:pt idx="3882">
                  <c:v>7.7078291592920414E-2</c:v>
                </c:pt>
                <c:pt idx="3883">
                  <c:v>7.7078781152936413E-2</c:v>
                </c:pt>
                <c:pt idx="3884">
                  <c:v>7.7094055747570306E-2</c:v>
                </c:pt>
                <c:pt idx="3885">
                  <c:v>7.7101241876635002E-2</c:v>
                </c:pt>
                <c:pt idx="3886">
                  <c:v>7.7103303341719068E-2</c:v>
                </c:pt>
                <c:pt idx="3887">
                  <c:v>7.7106327385460444E-2</c:v>
                </c:pt>
                <c:pt idx="3888">
                  <c:v>7.7118125464397849E-2</c:v>
                </c:pt>
                <c:pt idx="3889">
                  <c:v>7.7118665769689662E-2</c:v>
                </c:pt>
                <c:pt idx="3890">
                  <c:v>7.711879778244829E-2</c:v>
                </c:pt>
                <c:pt idx="3891">
                  <c:v>7.7119072095645821E-2</c:v>
                </c:pt>
                <c:pt idx="3892">
                  <c:v>7.7119486168361284E-2</c:v>
                </c:pt>
                <c:pt idx="3893">
                  <c:v>7.7122007391638145E-2</c:v>
                </c:pt>
                <c:pt idx="3894">
                  <c:v>7.7125347268518052E-2</c:v>
                </c:pt>
                <c:pt idx="3895">
                  <c:v>7.7135544602892556E-2</c:v>
                </c:pt>
                <c:pt idx="3896">
                  <c:v>7.7139420796682234E-2</c:v>
                </c:pt>
                <c:pt idx="3897">
                  <c:v>7.7139548070498901E-2</c:v>
                </c:pt>
                <c:pt idx="3898">
                  <c:v>7.714251379739645E-2</c:v>
                </c:pt>
                <c:pt idx="3899">
                  <c:v>7.7153088612913326E-2</c:v>
                </c:pt>
                <c:pt idx="3900">
                  <c:v>7.7156271476723132E-2</c:v>
                </c:pt>
                <c:pt idx="3901">
                  <c:v>7.7184242082070961E-2</c:v>
                </c:pt>
                <c:pt idx="3902">
                  <c:v>7.7190211630886588E-2</c:v>
                </c:pt>
                <c:pt idx="3903">
                  <c:v>7.719541483946335E-2</c:v>
                </c:pt>
                <c:pt idx="3904">
                  <c:v>7.720012838661619E-2</c:v>
                </c:pt>
                <c:pt idx="3905">
                  <c:v>7.7206658385813018E-2</c:v>
                </c:pt>
                <c:pt idx="3906">
                  <c:v>7.7206938746800582E-2</c:v>
                </c:pt>
                <c:pt idx="3907">
                  <c:v>7.720804017099725E-2</c:v>
                </c:pt>
                <c:pt idx="3908">
                  <c:v>7.7212102924594947E-2</c:v>
                </c:pt>
                <c:pt idx="3909">
                  <c:v>7.7212288291041903E-2</c:v>
                </c:pt>
                <c:pt idx="3910">
                  <c:v>7.7222377620741064E-2</c:v>
                </c:pt>
                <c:pt idx="3911">
                  <c:v>7.7227546296448055E-2</c:v>
                </c:pt>
                <c:pt idx="3912">
                  <c:v>7.7233634879467813E-2</c:v>
                </c:pt>
                <c:pt idx="3913">
                  <c:v>7.723989511784124E-2</c:v>
                </c:pt>
                <c:pt idx="3914">
                  <c:v>7.7241054504393336E-2</c:v>
                </c:pt>
                <c:pt idx="3915">
                  <c:v>7.7272099278453577E-2</c:v>
                </c:pt>
                <c:pt idx="3916">
                  <c:v>7.7276999650739503E-2</c:v>
                </c:pt>
                <c:pt idx="3917">
                  <c:v>7.727921788815631E-2</c:v>
                </c:pt>
                <c:pt idx="3918">
                  <c:v>7.7285225687440534E-2</c:v>
                </c:pt>
                <c:pt idx="3919">
                  <c:v>7.7292750319623932E-2</c:v>
                </c:pt>
                <c:pt idx="3920">
                  <c:v>7.7294280523786368E-2</c:v>
                </c:pt>
                <c:pt idx="3921">
                  <c:v>7.7295433501769095E-2</c:v>
                </c:pt>
                <c:pt idx="3922">
                  <c:v>7.7297439487097358E-2</c:v>
                </c:pt>
                <c:pt idx="3923">
                  <c:v>7.7308112880104113E-2</c:v>
                </c:pt>
                <c:pt idx="3924">
                  <c:v>7.7309434169711977E-2</c:v>
                </c:pt>
                <c:pt idx="3925">
                  <c:v>7.7310984446169989E-2</c:v>
                </c:pt>
                <c:pt idx="3926">
                  <c:v>7.731697385167477E-2</c:v>
                </c:pt>
                <c:pt idx="3927">
                  <c:v>7.7326972008707903E-2</c:v>
                </c:pt>
                <c:pt idx="3928">
                  <c:v>7.7328947942002652E-2</c:v>
                </c:pt>
                <c:pt idx="3929">
                  <c:v>7.7338704938821334E-2</c:v>
                </c:pt>
                <c:pt idx="3930">
                  <c:v>7.7340796779604412E-2</c:v>
                </c:pt>
                <c:pt idx="3931">
                  <c:v>7.7349437387804781E-2</c:v>
                </c:pt>
                <c:pt idx="3932">
                  <c:v>7.7352830745750015E-2</c:v>
                </c:pt>
                <c:pt idx="3933">
                  <c:v>7.7356994524102662E-2</c:v>
                </c:pt>
                <c:pt idx="3934">
                  <c:v>7.7357441981520322E-2</c:v>
                </c:pt>
                <c:pt idx="3935">
                  <c:v>7.7362203040933941E-2</c:v>
                </c:pt>
                <c:pt idx="3936">
                  <c:v>7.7362805458526002E-2</c:v>
                </c:pt>
                <c:pt idx="3937">
                  <c:v>7.7372809644741303E-2</c:v>
                </c:pt>
                <c:pt idx="3938">
                  <c:v>7.7374301552486521E-2</c:v>
                </c:pt>
                <c:pt idx="3939">
                  <c:v>7.7375665832350782E-2</c:v>
                </c:pt>
                <c:pt idx="3940">
                  <c:v>7.7385950367555731E-2</c:v>
                </c:pt>
                <c:pt idx="3941">
                  <c:v>7.740783447637381E-2</c:v>
                </c:pt>
                <c:pt idx="3942">
                  <c:v>7.7410736023056523E-2</c:v>
                </c:pt>
                <c:pt idx="3943">
                  <c:v>7.741694875836036E-2</c:v>
                </c:pt>
                <c:pt idx="3944">
                  <c:v>7.7419324842054715E-2</c:v>
                </c:pt>
                <c:pt idx="3945">
                  <c:v>7.7422871621287012E-2</c:v>
                </c:pt>
                <c:pt idx="3946">
                  <c:v>7.7425628269111701E-2</c:v>
                </c:pt>
                <c:pt idx="3947">
                  <c:v>7.7432600690303333E-2</c:v>
                </c:pt>
                <c:pt idx="3948">
                  <c:v>7.7435107491424515E-2</c:v>
                </c:pt>
                <c:pt idx="3949">
                  <c:v>7.7435381109840343E-2</c:v>
                </c:pt>
                <c:pt idx="3950">
                  <c:v>7.7440588508794095E-2</c:v>
                </c:pt>
                <c:pt idx="3951">
                  <c:v>7.7443944866291053E-2</c:v>
                </c:pt>
                <c:pt idx="3952">
                  <c:v>7.7460468358876308E-2</c:v>
                </c:pt>
                <c:pt idx="3953">
                  <c:v>7.7462722123872646E-2</c:v>
                </c:pt>
                <c:pt idx="3954">
                  <c:v>7.74628721771458E-2</c:v>
                </c:pt>
                <c:pt idx="3955">
                  <c:v>7.7475265492487344E-2</c:v>
                </c:pt>
                <c:pt idx="3956">
                  <c:v>7.747746119558814E-2</c:v>
                </c:pt>
                <c:pt idx="3957">
                  <c:v>7.7485563538207194E-2</c:v>
                </c:pt>
                <c:pt idx="3958">
                  <c:v>7.7487202689235951E-2</c:v>
                </c:pt>
                <c:pt idx="3959">
                  <c:v>7.7490150350091644E-2</c:v>
                </c:pt>
                <c:pt idx="3960">
                  <c:v>7.7490932829496151E-2</c:v>
                </c:pt>
                <c:pt idx="3961">
                  <c:v>7.7491842178909032E-2</c:v>
                </c:pt>
                <c:pt idx="3962">
                  <c:v>7.7494678703822012E-2</c:v>
                </c:pt>
                <c:pt idx="3963">
                  <c:v>7.7496891748210547E-2</c:v>
                </c:pt>
                <c:pt idx="3964">
                  <c:v>7.7509514188023168E-2</c:v>
                </c:pt>
                <c:pt idx="3965">
                  <c:v>7.7537240701999646E-2</c:v>
                </c:pt>
                <c:pt idx="3966">
                  <c:v>7.7540603059991817E-2</c:v>
                </c:pt>
                <c:pt idx="3967">
                  <c:v>7.7552118700133163E-2</c:v>
                </c:pt>
                <c:pt idx="3968">
                  <c:v>7.7556077463451986E-2</c:v>
                </c:pt>
                <c:pt idx="3969">
                  <c:v>7.7561063652674622E-2</c:v>
                </c:pt>
                <c:pt idx="3970">
                  <c:v>7.7572710940797138E-2</c:v>
                </c:pt>
                <c:pt idx="3971">
                  <c:v>7.7574727956165254E-2</c:v>
                </c:pt>
                <c:pt idx="3972">
                  <c:v>7.7576832593671638E-2</c:v>
                </c:pt>
                <c:pt idx="3973">
                  <c:v>7.7577121663437124E-2</c:v>
                </c:pt>
                <c:pt idx="3974">
                  <c:v>7.7578624261050791E-2</c:v>
                </c:pt>
                <c:pt idx="3975">
                  <c:v>7.7584708531809654E-2</c:v>
                </c:pt>
                <c:pt idx="3976">
                  <c:v>7.7586931086042379E-2</c:v>
                </c:pt>
                <c:pt idx="3977">
                  <c:v>7.7594037842576222E-2</c:v>
                </c:pt>
                <c:pt idx="3978">
                  <c:v>7.7599658648873526E-2</c:v>
                </c:pt>
                <c:pt idx="3979">
                  <c:v>7.7601922776357329E-2</c:v>
                </c:pt>
                <c:pt idx="3980">
                  <c:v>7.7604408312235695E-2</c:v>
                </c:pt>
                <c:pt idx="3981">
                  <c:v>7.7604507062233388E-2</c:v>
                </c:pt>
                <c:pt idx="3982">
                  <c:v>7.7604917575428964E-2</c:v>
                </c:pt>
                <c:pt idx="3983">
                  <c:v>7.7605568936821231E-2</c:v>
                </c:pt>
                <c:pt idx="3984">
                  <c:v>7.7607549239587945E-2</c:v>
                </c:pt>
                <c:pt idx="3985">
                  <c:v>7.7611275160854337E-2</c:v>
                </c:pt>
                <c:pt idx="3986">
                  <c:v>7.7616181151516875E-2</c:v>
                </c:pt>
                <c:pt idx="3987">
                  <c:v>7.7618773350998427E-2</c:v>
                </c:pt>
                <c:pt idx="3988">
                  <c:v>7.7619329959153993E-2</c:v>
                </c:pt>
                <c:pt idx="3989">
                  <c:v>7.7627639705801832E-2</c:v>
                </c:pt>
                <c:pt idx="3990">
                  <c:v>7.7634150657610979E-2</c:v>
                </c:pt>
                <c:pt idx="3991">
                  <c:v>7.7637676221190208E-2</c:v>
                </c:pt>
                <c:pt idx="3992">
                  <c:v>7.7642030905814313E-2</c:v>
                </c:pt>
                <c:pt idx="3993">
                  <c:v>7.7642604951517605E-2</c:v>
                </c:pt>
                <c:pt idx="3994">
                  <c:v>7.7650901202508879E-2</c:v>
                </c:pt>
                <c:pt idx="3995">
                  <c:v>7.7656602132946104E-2</c:v>
                </c:pt>
                <c:pt idx="3996">
                  <c:v>7.7659592780211881E-2</c:v>
                </c:pt>
                <c:pt idx="3997">
                  <c:v>7.7661591855913106E-2</c:v>
                </c:pt>
                <c:pt idx="3998">
                  <c:v>7.7664541095015485E-2</c:v>
                </c:pt>
                <c:pt idx="3999">
                  <c:v>7.767054432449963E-2</c:v>
                </c:pt>
                <c:pt idx="4000">
                  <c:v>7.7674067981000877E-2</c:v>
                </c:pt>
                <c:pt idx="4001">
                  <c:v>7.7686581537700125E-2</c:v>
                </c:pt>
                <c:pt idx="4002">
                  <c:v>7.7695298442080313E-2</c:v>
                </c:pt>
                <c:pt idx="4003">
                  <c:v>7.7696478399500876E-2</c:v>
                </c:pt>
                <c:pt idx="4004">
                  <c:v>7.7696546801475252E-2</c:v>
                </c:pt>
                <c:pt idx="4005">
                  <c:v>7.7703092632389753E-2</c:v>
                </c:pt>
                <c:pt idx="4006">
                  <c:v>7.7708301446484399E-2</c:v>
                </c:pt>
                <c:pt idx="4007">
                  <c:v>7.7724075805642251E-2</c:v>
                </c:pt>
                <c:pt idx="4008">
                  <c:v>7.7731094243945378E-2</c:v>
                </c:pt>
                <c:pt idx="4009">
                  <c:v>7.7735715582128426E-2</c:v>
                </c:pt>
                <c:pt idx="4010">
                  <c:v>7.7748572258269186E-2</c:v>
                </c:pt>
                <c:pt idx="4011">
                  <c:v>7.7767160574592264E-2</c:v>
                </c:pt>
                <c:pt idx="4012">
                  <c:v>7.7774425801283867E-2</c:v>
                </c:pt>
                <c:pt idx="4013">
                  <c:v>7.7789440872205323E-2</c:v>
                </c:pt>
                <c:pt idx="4014">
                  <c:v>7.7794924669279855E-2</c:v>
                </c:pt>
                <c:pt idx="4015">
                  <c:v>7.7797464253642062E-2</c:v>
                </c:pt>
                <c:pt idx="4016">
                  <c:v>7.7803542887175017E-2</c:v>
                </c:pt>
                <c:pt idx="4017">
                  <c:v>7.7809470386784194E-2</c:v>
                </c:pt>
                <c:pt idx="4018">
                  <c:v>7.7818545289212407E-2</c:v>
                </c:pt>
                <c:pt idx="4019">
                  <c:v>7.7821731608273381E-2</c:v>
                </c:pt>
                <c:pt idx="4020">
                  <c:v>7.7842632640891141E-2</c:v>
                </c:pt>
                <c:pt idx="4021">
                  <c:v>7.7846776822174044E-2</c:v>
                </c:pt>
                <c:pt idx="4022">
                  <c:v>7.7857214651630285E-2</c:v>
                </c:pt>
                <c:pt idx="4023">
                  <c:v>7.7860490446992683E-2</c:v>
                </c:pt>
                <c:pt idx="4024">
                  <c:v>7.7862833825351987E-2</c:v>
                </c:pt>
                <c:pt idx="4025">
                  <c:v>7.7873485407996781E-2</c:v>
                </c:pt>
                <c:pt idx="4026">
                  <c:v>7.7873531390573736E-2</c:v>
                </c:pt>
                <c:pt idx="4027">
                  <c:v>7.7876205891460104E-2</c:v>
                </c:pt>
                <c:pt idx="4028">
                  <c:v>7.7885459442898847E-2</c:v>
                </c:pt>
                <c:pt idx="4029">
                  <c:v>7.7893814811337753E-2</c:v>
                </c:pt>
                <c:pt idx="4030">
                  <c:v>7.7903143643408987E-2</c:v>
                </c:pt>
                <c:pt idx="4031">
                  <c:v>7.7919141906700934E-2</c:v>
                </c:pt>
                <c:pt idx="4032">
                  <c:v>7.7930061649005414E-2</c:v>
                </c:pt>
                <c:pt idx="4033">
                  <c:v>7.7934638122213504E-2</c:v>
                </c:pt>
                <c:pt idx="4034">
                  <c:v>7.7934851035274158E-2</c:v>
                </c:pt>
                <c:pt idx="4035">
                  <c:v>7.7955417150461961E-2</c:v>
                </c:pt>
                <c:pt idx="4036">
                  <c:v>7.7958539847014799E-2</c:v>
                </c:pt>
                <c:pt idx="4037">
                  <c:v>7.7958569044708118E-2</c:v>
                </c:pt>
                <c:pt idx="4038">
                  <c:v>7.7963381148686173E-2</c:v>
                </c:pt>
                <c:pt idx="4039">
                  <c:v>7.796362469902049E-2</c:v>
                </c:pt>
                <c:pt idx="4040">
                  <c:v>7.7968998768112321E-2</c:v>
                </c:pt>
                <c:pt idx="4041">
                  <c:v>7.797114475408512E-2</c:v>
                </c:pt>
                <c:pt idx="4042">
                  <c:v>7.797139854222522E-2</c:v>
                </c:pt>
                <c:pt idx="4043">
                  <c:v>7.7972704356641054E-2</c:v>
                </c:pt>
                <c:pt idx="4044">
                  <c:v>7.7978704036278809E-2</c:v>
                </c:pt>
                <c:pt idx="4045">
                  <c:v>7.7985881477777408E-2</c:v>
                </c:pt>
                <c:pt idx="4046">
                  <c:v>7.7988625853224913E-2</c:v>
                </c:pt>
                <c:pt idx="4047">
                  <c:v>7.7995653461815098E-2</c:v>
                </c:pt>
                <c:pt idx="4048">
                  <c:v>7.8006373296614473E-2</c:v>
                </c:pt>
                <c:pt idx="4049">
                  <c:v>7.8007629742512602E-2</c:v>
                </c:pt>
                <c:pt idx="4050">
                  <c:v>7.8016292434407997E-2</c:v>
                </c:pt>
                <c:pt idx="4051">
                  <c:v>7.8018711142988376E-2</c:v>
                </c:pt>
                <c:pt idx="4052">
                  <c:v>7.8044793038805016E-2</c:v>
                </c:pt>
                <c:pt idx="4053">
                  <c:v>7.8045637671646545E-2</c:v>
                </c:pt>
                <c:pt idx="4054">
                  <c:v>7.8059424333402141E-2</c:v>
                </c:pt>
                <c:pt idx="4055">
                  <c:v>7.8072697768604468E-2</c:v>
                </c:pt>
                <c:pt idx="4056">
                  <c:v>7.8073840287897905E-2</c:v>
                </c:pt>
                <c:pt idx="4057">
                  <c:v>7.8079959374693447E-2</c:v>
                </c:pt>
                <c:pt idx="4058">
                  <c:v>7.8080073964840985E-2</c:v>
                </c:pt>
                <c:pt idx="4059">
                  <c:v>7.8080958696936292E-2</c:v>
                </c:pt>
                <c:pt idx="4060">
                  <c:v>7.8088409447962373E-2</c:v>
                </c:pt>
                <c:pt idx="4061">
                  <c:v>7.8089240551496741E-2</c:v>
                </c:pt>
                <c:pt idx="4062">
                  <c:v>7.8094039744942695E-2</c:v>
                </c:pt>
                <c:pt idx="4063">
                  <c:v>7.8095956511563938E-2</c:v>
                </c:pt>
                <c:pt idx="4064">
                  <c:v>7.8096604756984281E-2</c:v>
                </c:pt>
                <c:pt idx="4065">
                  <c:v>7.8102435454155003E-2</c:v>
                </c:pt>
                <c:pt idx="4066">
                  <c:v>7.8108262952660823E-2</c:v>
                </c:pt>
                <c:pt idx="4067">
                  <c:v>7.8118519453928725E-2</c:v>
                </c:pt>
                <c:pt idx="4068">
                  <c:v>7.8119047030296832E-2</c:v>
                </c:pt>
                <c:pt idx="4069">
                  <c:v>7.8124066169739798E-2</c:v>
                </c:pt>
                <c:pt idx="4070">
                  <c:v>7.8133666680192726E-2</c:v>
                </c:pt>
                <c:pt idx="4071">
                  <c:v>7.8136252675693671E-2</c:v>
                </c:pt>
                <c:pt idx="4072">
                  <c:v>7.8140577977826392E-2</c:v>
                </c:pt>
                <c:pt idx="4073">
                  <c:v>7.814058098491708E-2</c:v>
                </c:pt>
                <c:pt idx="4074">
                  <c:v>7.8141728814579953E-2</c:v>
                </c:pt>
                <c:pt idx="4075">
                  <c:v>7.8147281786099462E-2</c:v>
                </c:pt>
                <c:pt idx="4076">
                  <c:v>7.8162271666291985E-2</c:v>
                </c:pt>
                <c:pt idx="4077">
                  <c:v>7.8164472929935766E-2</c:v>
                </c:pt>
                <c:pt idx="4078">
                  <c:v>7.8165802991443017E-2</c:v>
                </c:pt>
                <c:pt idx="4079">
                  <c:v>7.8170609708756306E-2</c:v>
                </c:pt>
                <c:pt idx="4080">
                  <c:v>7.8171754563631332E-2</c:v>
                </c:pt>
                <c:pt idx="4081">
                  <c:v>7.8171922438788455E-2</c:v>
                </c:pt>
                <c:pt idx="4082">
                  <c:v>7.8177536636945252E-2</c:v>
                </c:pt>
                <c:pt idx="4083">
                  <c:v>7.8180636391782243E-2</c:v>
                </c:pt>
                <c:pt idx="4084">
                  <c:v>7.8184522901992945E-2</c:v>
                </c:pt>
                <c:pt idx="4085">
                  <c:v>7.8190588811363496E-2</c:v>
                </c:pt>
                <c:pt idx="4086">
                  <c:v>7.8198434928875862E-2</c:v>
                </c:pt>
                <c:pt idx="4087">
                  <c:v>7.8202825969578643E-2</c:v>
                </c:pt>
                <c:pt idx="4088">
                  <c:v>7.8211939143332673E-2</c:v>
                </c:pt>
                <c:pt idx="4089">
                  <c:v>7.8212237917990091E-2</c:v>
                </c:pt>
                <c:pt idx="4090">
                  <c:v>7.8220324871976887E-2</c:v>
                </c:pt>
                <c:pt idx="4091">
                  <c:v>7.8228910084884487E-2</c:v>
                </c:pt>
                <c:pt idx="4092">
                  <c:v>7.8236704798218273E-2</c:v>
                </c:pt>
                <c:pt idx="4093">
                  <c:v>7.8239689417298572E-2</c:v>
                </c:pt>
                <c:pt idx="4094">
                  <c:v>7.824755384242657E-2</c:v>
                </c:pt>
                <c:pt idx="4095">
                  <c:v>7.8253786130640032E-2</c:v>
                </c:pt>
                <c:pt idx="4096">
                  <c:v>7.8257048058950465E-2</c:v>
                </c:pt>
                <c:pt idx="4097">
                  <c:v>7.8257287765179415E-2</c:v>
                </c:pt>
                <c:pt idx="4098">
                  <c:v>7.8262763978871913E-2</c:v>
                </c:pt>
                <c:pt idx="4099">
                  <c:v>7.8264576413576148E-2</c:v>
                </c:pt>
                <c:pt idx="4100">
                  <c:v>7.8293799094931338E-2</c:v>
                </c:pt>
                <c:pt idx="4101">
                  <c:v>7.8299551641592441E-2</c:v>
                </c:pt>
                <c:pt idx="4102">
                  <c:v>7.8301396671049114E-2</c:v>
                </c:pt>
                <c:pt idx="4103">
                  <c:v>7.8310334667617831E-2</c:v>
                </c:pt>
                <c:pt idx="4104">
                  <c:v>7.8318043153223549E-2</c:v>
                </c:pt>
                <c:pt idx="4105">
                  <c:v>7.8319781156140481E-2</c:v>
                </c:pt>
                <c:pt idx="4106">
                  <c:v>7.8329228902374287E-2</c:v>
                </c:pt>
                <c:pt idx="4107">
                  <c:v>7.8330654470164143E-2</c:v>
                </c:pt>
                <c:pt idx="4108">
                  <c:v>7.8344312910523892E-2</c:v>
                </c:pt>
                <c:pt idx="4109">
                  <c:v>7.8356215442246066E-2</c:v>
                </c:pt>
                <c:pt idx="4110">
                  <c:v>7.8358955726897744E-2</c:v>
                </c:pt>
                <c:pt idx="4111">
                  <c:v>7.835900297739451E-2</c:v>
                </c:pt>
                <c:pt idx="4112">
                  <c:v>7.8372555477590894E-2</c:v>
                </c:pt>
                <c:pt idx="4113">
                  <c:v>7.8377835571338095E-2</c:v>
                </c:pt>
                <c:pt idx="4114">
                  <c:v>7.8380019074924423E-2</c:v>
                </c:pt>
                <c:pt idx="4115">
                  <c:v>7.8384125763665422E-2</c:v>
                </c:pt>
                <c:pt idx="4116">
                  <c:v>7.8386555694151885E-2</c:v>
                </c:pt>
                <c:pt idx="4117">
                  <c:v>7.8388134482148972E-2</c:v>
                </c:pt>
                <c:pt idx="4118">
                  <c:v>7.8400731193840695E-2</c:v>
                </c:pt>
                <c:pt idx="4119">
                  <c:v>7.8403642078281127E-2</c:v>
                </c:pt>
                <c:pt idx="4120">
                  <c:v>7.8407129694902239E-2</c:v>
                </c:pt>
                <c:pt idx="4121">
                  <c:v>7.841872889161533E-2</c:v>
                </c:pt>
                <c:pt idx="4122">
                  <c:v>7.8429367378013273E-2</c:v>
                </c:pt>
                <c:pt idx="4123">
                  <c:v>7.8430342809410941E-2</c:v>
                </c:pt>
                <c:pt idx="4124">
                  <c:v>7.843489207834084E-2</c:v>
                </c:pt>
                <c:pt idx="4125">
                  <c:v>7.8438611408155043E-2</c:v>
                </c:pt>
                <c:pt idx="4126">
                  <c:v>7.843996733789084E-2</c:v>
                </c:pt>
                <c:pt idx="4127">
                  <c:v>7.844445602177319E-2</c:v>
                </c:pt>
                <c:pt idx="4128">
                  <c:v>7.8451486834454104E-2</c:v>
                </c:pt>
                <c:pt idx="4129">
                  <c:v>7.8454665667830173E-2</c:v>
                </c:pt>
                <c:pt idx="4130">
                  <c:v>7.8457664127346505E-2</c:v>
                </c:pt>
                <c:pt idx="4131">
                  <c:v>7.845887029017351E-2</c:v>
                </c:pt>
                <c:pt idx="4132">
                  <c:v>7.8462090668598938E-2</c:v>
                </c:pt>
                <c:pt idx="4133">
                  <c:v>7.8464587953042467E-2</c:v>
                </c:pt>
                <c:pt idx="4134">
                  <c:v>7.8467082878162772E-2</c:v>
                </c:pt>
                <c:pt idx="4135">
                  <c:v>7.8467751906650132E-2</c:v>
                </c:pt>
                <c:pt idx="4136">
                  <c:v>7.8468429321504052E-2</c:v>
                </c:pt>
                <c:pt idx="4137">
                  <c:v>7.8471105831220619E-2</c:v>
                </c:pt>
                <c:pt idx="4138">
                  <c:v>7.8472009295274911E-2</c:v>
                </c:pt>
                <c:pt idx="4139">
                  <c:v>7.8473711120821701E-2</c:v>
                </c:pt>
                <c:pt idx="4140">
                  <c:v>7.8484223648314644E-2</c:v>
                </c:pt>
                <c:pt idx="4141">
                  <c:v>7.8494798679423897E-2</c:v>
                </c:pt>
                <c:pt idx="4142">
                  <c:v>7.8537344706730974E-2</c:v>
                </c:pt>
                <c:pt idx="4143">
                  <c:v>7.8543415120366569E-2</c:v>
                </c:pt>
                <c:pt idx="4144">
                  <c:v>7.8547423269547043E-2</c:v>
                </c:pt>
                <c:pt idx="4145">
                  <c:v>7.8565533458637801E-2</c:v>
                </c:pt>
                <c:pt idx="4146">
                  <c:v>7.8573225893773802E-2</c:v>
                </c:pt>
                <c:pt idx="4147">
                  <c:v>7.8580839709468719E-2</c:v>
                </c:pt>
                <c:pt idx="4148">
                  <c:v>7.8585638832943117E-2</c:v>
                </c:pt>
                <c:pt idx="4149">
                  <c:v>7.8586767078070024E-2</c:v>
                </c:pt>
                <c:pt idx="4150">
                  <c:v>7.8588648565035835E-2</c:v>
                </c:pt>
                <c:pt idx="4151">
                  <c:v>7.8590103120239868E-2</c:v>
                </c:pt>
                <c:pt idx="4152">
                  <c:v>7.8603259345118595E-2</c:v>
                </c:pt>
                <c:pt idx="4153">
                  <c:v>7.8608536876842078E-2</c:v>
                </c:pt>
                <c:pt idx="4154">
                  <c:v>7.8616504052773928E-2</c:v>
                </c:pt>
                <c:pt idx="4155">
                  <c:v>7.8619699584396893E-2</c:v>
                </c:pt>
                <c:pt idx="4156">
                  <c:v>7.8624008011390634E-2</c:v>
                </c:pt>
                <c:pt idx="4157">
                  <c:v>7.862948638198923E-2</c:v>
                </c:pt>
                <c:pt idx="4158">
                  <c:v>7.8631519164442623E-2</c:v>
                </c:pt>
                <c:pt idx="4159">
                  <c:v>7.8633151349469591E-2</c:v>
                </c:pt>
                <c:pt idx="4160">
                  <c:v>7.8637848485152761E-2</c:v>
                </c:pt>
                <c:pt idx="4161">
                  <c:v>7.8646145557186992E-2</c:v>
                </c:pt>
                <c:pt idx="4162">
                  <c:v>7.8649090443655603E-2</c:v>
                </c:pt>
                <c:pt idx="4163">
                  <c:v>7.8649554796421106E-2</c:v>
                </c:pt>
                <c:pt idx="4164">
                  <c:v>7.8657579296568025E-2</c:v>
                </c:pt>
                <c:pt idx="4165">
                  <c:v>7.8658801567125916E-2</c:v>
                </c:pt>
                <c:pt idx="4166">
                  <c:v>7.8661393887315051E-2</c:v>
                </c:pt>
                <c:pt idx="4167">
                  <c:v>7.8665962961471728E-2</c:v>
                </c:pt>
                <c:pt idx="4168">
                  <c:v>7.8669584550067465E-2</c:v>
                </c:pt>
                <c:pt idx="4169">
                  <c:v>7.8673873967960786E-2</c:v>
                </c:pt>
                <c:pt idx="4170">
                  <c:v>7.8678777649030807E-2</c:v>
                </c:pt>
                <c:pt idx="4171">
                  <c:v>7.8684005229362489E-2</c:v>
                </c:pt>
                <c:pt idx="4172">
                  <c:v>7.8694207263274141E-2</c:v>
                </c:pt>
                <c:pt idx="4173">
                  <c:v>7.8709768896704418E-2</c:v>
                </c:pt>
                <c:pt idx="4174">
                  <c:v>7.8710860366548452E-2</c:v>
                </c:pt>
                <c:pt idx="4175">
                  <c:v>7.8720839063142256E-2</c:v>
                </c:pt>
                <c:pt idx="4176">
                  <c:v>7.8721783325662459E-2</c:v>
                </c:pt>
                <c:pt idx="4177">
                  <c:v>7.8725919442989636E-2</c:v>
                </c:pt>
                <c:pt idx="4178">
                  <c:v>7.8727310131082182E-2</c:v>
                </c:pt>
                <c:pt idx="4179">
                  <c:v>7.8727450492685785E-2</c:v>
                </c:pt>
                <c:pt idx="4180">
                  <c:v>7.873096991359986E-2</c:v>
                </c:pt>
                <c:pt idx="4181">
                  <c:v>7.8731399774954858E-2</c:v>
                </c:pt>
                <c:pt idx="4182">
                  <c:v>7.8734637659765475E-2</c:v>
                </c:pt>
                <c:pt idx="4183">
                  <c:v>7.8734899106530129E-2</c:v>
                </c:pt>
                <c:pt idx="4184">
                  <c:v>7.8735403415954835E-2</c:v>
                </c:pt>
                <c:pt idx="4185">
                  <c:v>7.8738650065488788E-2</c:v>
                </c:pt>
                <c:pt idx="4186">
                  <c:v>7.8741308037082139E-2</c:v>
                </c:pt>
                <c:pt idx="4187">
                  <c:v>7.8744726129324455E-2</c:v>
                </c:pt>
                <c:pt idx="4188">
                  <c:v>7.8751362508634556E-2</c:v>
                </c:pt>
                <c:pt idx="4189">
                  <c:v>7.8761851659641252E-2</c:v>
                </c:pt>
                <c:pt idx="4190">
                  <c:v>7.8763657430236472E-2</c:v>
                </c:pt>
                <c:pt idx="4191">
                  <c:v>7.8769719378751088E-2</c:v>
                </c:pt>
                <c:pt idx="4192">
                  <c:v>7.8770039860567631E-2</c:v>
                </c:pt>
                <c:pt idx="4193">
                  <c:v>7.8770241911786804E-2</c:v>
                </c:pt>
                <c:pt idx="4194">
                  <c:v>7.8771314748603133E-2</c:v>
                </c:pt>
                <c:pt idx="4195">
                  <c:v>7.8772748253031113E-2</c:v>
                </c:pt>
                <c:pt idx="4196">
                  <c:v>7.8774946369594354E-2</c:v>
                </c:pt>
                <c:pt idx="4197">
                  <c:v>7.8777285125010574E-2</c:v>
                </c:pt>
                <c:pt idx="4198">
                  <c:v>7.8779481263868162E-2</c:v>
                </c:pt>
                <c:pt idx="4199">
                  <c:v>7.8780472156906534E-2</c:v>
                </c:pt>
                <c:pt idx="4200">
                  <c:v>7.8788010860920826E-2</c:v>
                </c:pt>
                <c:pt idx="4201">
                  <c:v>7.8794716170848225E-2</c:v>
                </c:pt>
                <c:pt idx="4202">
                  <c:v>7.879566097208747E-2</c:v>
                </c:pt>
                <c:pt idx="4203">
                  <c:v>7.8808626120105765E-2</c:v>
                </c:pt>
                <c:pt idx="4204">
                  <c:v>7.880909128667056E-2</c:v>
                </c:pt>
                <c:pt idx="4205">
                  <c:v>7.8811748123534656E-2</c:v>
                </c:pt>
                <c:pt idx="4206">
                  <c:v>7.8816429440949298E-2</c:v>
                </c:pt>
                <c:pt idx="4207">
                  <c:v>7.8827122430093793E-2</c:v>
                </c:pt>
                <c:pt idx="4208">
                  <c:v>7.8830074644233056E-2</c:v>
                </c:pt>
                <c:pt idx="4209">
                  <c:v>7.883243195004544E-2</c:v>
                </c:pt>
                <c:pt idx="4210">
                  <c:v>7.8835078600202696E-2</c:v>
                </c:pt>
                <c:pt idx="4211">
                  <c:v>7.8835631313652413E-2</c:v>
                </c:pt>
                <c:pt idx="4212">
                  <c:v>7.8837023421967217E-2</c:v>
                </c:pt>
                <c:pt idx="4213">
                  <c:v>7.884188212554466E-2</c:v>
                </c:pt>
                <c:pt idx="4214">
                  <c:v>7.8843564133414201E-2</c:v>
                </c:pt>
                <c:pt idx="4215">
                  <c:v>7.8852924332061619E-2</c:v>
                </c:pt>
                <c:pt idx="4216">
                  <c:v>7.8853901229488682E-2</c:v>
                </c:pt>
                <c:pt idx="4217">
                  <c:v>7.8855760317683765E-2</c:v>
                </c:pt>
                <c:pt idx="4218">
                  <c:v>7.8862483597994817E-2</c:v>
                </c:pt>
                <c:pt idx="4219">
                  <c:v>7.8865462257318691E-2</c:v>
                </c:pt>
                <c:pt idx="4220">
                  <c:v>7.886720571940295E-2</c:v>
                </c:pt>
                <c:pt idx="4221">
                  <c:v>7.886892922563829E-2</c:v>
                </c:pt>
                <c:pt idx="4222">
                  <c:v>7.887668249397993E-2</c:v>
                </c:pt>
                <c:pt idx="4223">
                  <c:v>7.8876842787717213E-2</c:v>
                </c:pt>
                <c:pt idx="4224">
                  <c:v>7.8888613427455581E-2</c:v>
                </c:pt>
                <c:pt idx="4225">
                  <c:v>7.8889205429792081E-2</c:v>
                </c:pt>
                <c:pt idx="4226">
                  <c:v>7.889721775338758E-2</c:v>
                </c:pt>
                <c:pt idx="4227">
                  <c:v>7.8900338653945454E-2</c:v>
                </c:pt>
                <c:pt idx="4228">
                  <c:v>7.8903819688879342E-2</c:v>
                </c:pt>
                <c:pt idx="4229">
                  <c:v>7.8905564141648954E-2</c:v>
                </c:pt>
                <c:pt idx="4230">
                  <c:v>7.8912854821577283E-2</c:v>
                </c:pt>
                <c:pt idx="4231">
                  <c:v>7.8912903728309086E-2</c:v>
                </c:pt>
                <c:pt idx="4232">
                  <c:v>7.8930192960753875E-2</c:v>
                </c:pt>
                <c:pt idx="4233">
                  <c:v>7.8933512958417593E-2</c:v>
                </c:pt>
                <c:pt idx="4234">
                  <c:v>7.8935851160499629E-2</c:v>
                </c:pt>
                <c:pt idx="4235">
                  <c:v>7.8939516656489642E-2</c:v>
                </c:pt>
                <c:pt idx="4236">
                  <c:v>7.8945522915703462E-2</c:v>
                </c:pt>
                <c:pt idx="4237">
                  <c:v>7.8945567534233901E-2</c:v>
                </c:pt>
                <c:pt idx="4238">
                  <c:v>7.8947275036218165E-2</c:v>
                </c:pt>
                <c:pt idx="4239">
                  <c:v>7.8961560941095646E-2</c:v>
                </c:pt>
                <c:pt idx="4240">
                  <c:v>7.8963923685924239E-2</c:v>
                </c:pt>
                <c:pt idx="4241">
                  <c:v>7.8965192840411591E-2</c:v>
                </c:pt>
                <c:pt idx="4242">
                  <c:v>7.8970415649897263E-2</c:v>
                </c:pt>
                <c:pt idx="4243">
                  <c:v>7.8973984646163509E-2</c:v>
                </c:pt>
                <c:pt idx="4244">
                  <c:v>7.8979302611630595E-2</c:v>
                </c:pt>
                <c:pt idx="4245">
                  <c:v>7.8982293179804736E-2</c:v>
                </c:pt>
                <c:pt idx="4246">
                  <c:v>7.8985463950306936E-2</c:v>
                </c:pt>
                <c:pt idx="4247">
                  <c:v>7.8992789580210207E-2</c:v>
                </c:pt>
                <c:pt idx="4248">
                  <c:v>7.8997330294818036E-2</c:v>
                </c:pt>
                <c:pt idx="4249">
                  <c:v>7.9006987279926555E-2</c:v>
                </c:pt>
                <c:pt idx="4250">
                  <c:v>7.9011351981357281E-2</c:v>
                </c:pt>
                <c:pt idx="4251">
                  <c:v>7.9011474614394089E-2</c:v>
                </c:pt>
                <c:pt idx="4252">
                  <c:v>7.9018714157666495E-2</c:v>
                </c:pt>
                <c:pt idx="4253">
                  <c:v>7.9023239391451505E-2</c:v>
                </c:pt>
                <c:pt idx="4254">
                  <c:v>7.9025367644635469E-2</c:v>
                </c:pt>
                <c:pt idx="4255">
                  <c:v>7.9028291036722514E-2</c:v>
                </c:pt>
                <c:pt idx="4256">
                  <c:v>7.9034204063933716E-2</c:v>
                </c:pt>
                <c:pt idx="4257">
                  <c:v>7.9039235843076788E-2</c:v>
                </c:pt>
                <c:pt idx="4258">
                  <c:v>7.9044757928003015E-2</c:v>
                </c:pt>
                <c:pt idx="4259">
                  <c:v>7.9057186071450902E-2</c:v>
                </c:pt>
                <c:pt idx="4260">
                  <c:v>7.906823766116533E-2</c:v>
                </c:pt>
                <c:pt idx="4261">
                  <c:v>7.9073006748673041E-2</c:v>
                </c:pt>
                <c:pt idx="4262">
                  <c:v>7.9079654473503819E-2</c:v>
                </c:pt>
                <c:pt idx="4263">
                  <c:v>7.9083231066243403E-2</c:v>
                </c:pt>
                <c:pt idx="4264">
                  <c:v>7.9085610768605666E-2</c:v>
                </c:pt>
                <c:pt idx="4265">
                  <c:v>7.9088492765960375E-2</c:v>
                </c:pt>
                <c:pt idx="4266">
                  <c:v>7.9088688122524897E-2</c:v>
                </c:pt>
                <c:pt idx="4267">
                  <c:v>7.9091087677462313E-2</c:v>
                </c:pt>
                <c:pt idx="4268">
                  <c:v>7.9101143689218181E-2</c:v>
                </c:pt>
                <c:pt idx="4269">
                  <c:v>7.9102996117519295E-2</c:v>
                </c:pt>
                <c:pt idx="4270">
                  <c:v>7.9118238533386259E-2</c:v>
                </c:pt>
                <c:pt idx="4271">
                  <c:v>7.9118508353478653E-2</c:v>
                </c:pt>
                <c:pt idx="4272">
                  <c:v>7.9120203591414959E-2</c:v>
                </c:pt>
                <c:pt idx="4273">
                  <c:v>7.9121523062454957E-2</c:v>
                </c:pt>
                <c:pt idx="4274">
                  <c:v>7.9127716731812625E-2</c:v>
                </c:pt>
                <c:pt idx="4275">
                  <c:v>7.9128070814823037E-2</c:v>
                </c:pt>
                <c:pt idx="4276">
                  <c:v>7.9132377777644688E-2</c:v>
                </c:pt>
                <c:pt idx="4277">
                  <c:v>7.9148209853685356E-2</c:v>
                </c:pt>
                <c:pt idx="4278">
                  <c:v>7.9154235893091243E-2</c:v>
                </c:pt>
                <c:pt idx="4279">
                  <c:v>7.9161922817151495E-2</c:v>
                </c:pt>
                <c:pt idx="4280">
                  <c:v>7.9167922414253841E-2</c:v>
                </c:pt>
                <c:pt idx="4281">
                  <c:v>7.9168335048220004E-2</c:v>
                </c:pt>
                <c:pt idx="4282">
                  <c:v>7.9168635532987156E-2</c:v>
                </c:pt>
                <c:pt idx="4283">
                  <c:v>7.9170391826144618E-2</c:v>
                </c:pt>
                <c:pt idx="4284">
                  <c:v>7.9174107375189623E-2</c:v>
                </c:pt>
                <c:pt idx="4285">
                  <c:v>7.9187380132045834E-2</c:v>
                </c:pt>
                <c:pt idx="4286">
                  <c:v>7.9196731524879924E-2</c:v>
                </c:pt>
                <c:pt idx="4287">
                  <c:v>7.920355312336548E-2</c:v>
                </c:pt>
                <c:pt idx="4288">
                  <c:v>7.9208558320001662E-2</c:v>
                </c:pt>
                <c:pt idx="4289">
                  <c:v>7.9219074132767353E-2</c:v>
                </c:pt>
                <c:pt idx="4290">
                  <c:v>7.922325495399149E-2</c:v>
                </c:pt>
                <c:pt idx="4291">
                  <c:v>7.9228234656312402E-2</c:v>
                </c:pt>
                <c:pt idx="4292">
                  <c:v>7.9230951004621422E-2</c:v>
                </c:pt>
                <c:pt idx="4293">
                  <c:v>7.9232435231854734E-2</c:v>
                </c:pt>
                <c:pt idx="4294">
                  <c:v>7.9235327394858349E-2</c:v>
                </c:pt>
                <c:pt idx="4295">
                  <c:v>7.9239646528702343E-2</c:v>
                </c:pt>
                <c:pt idx="4296">
                  <c:v>7.9244383809974409E-2</c:v>
                </c:pt>
                <c:pt idx="4297">
                  <c:v>7.9256466134613984E-2</c:v>
                </c:pt>
                <c:pt idx="4298">
                  <c:v>7.9262013057342706E-2</c:v>
                </c:pt>
                <c:pt idx="4299">
                  <c:v>7.9262919508190935E-2</c:v>
                </c:pt>
                <c:pt idx="4300">
                  <c:v>7.9270852680275464E-2</c:v>
                </c:pt>
                <c:pt idx="4301">
                  <c:v>7.9277255855616693E-2</c:v>
                </c:pt>
                <c:pt idx="4302">
                  <c:v>7.9295731822295823E-2</c:v>
                </c:pt>
                <c:pt idx="4303">
                  <c:v>7.9296262997683914E-2</c:v>
                </c:pt>
                <c:pt idx="4304">
                  <c:v>7.9304755756994902E-2</c:v>
                </c:pt>
                <c:pt idx="4305">
                  <c:v>7.9305732274892266E-2</c:v>
                </c:pt>
                <c:pt idx="4306">
                  <c:v>7.9306544256726577E-2</c:v>
                </c:pt>
                <c:pt idx="4307">
                  <c:v>7.9306743687570763E-2</c:v>
                </c:pt>
                <c:pt idx="4308">
                  <c:v>7.9308796768799192E-2</c:v>
                </c:pt>
                <c:pt idx="4309">
                  <c:v>7.9314236485910253E-2</c:v>
                </c:pt>
                <c:pt idx="4310">
                  <c:v>7.931768284077835E-2</c:v>
                </c:pt>
                <c:pt idx="4311">
                  <c:v>7.9319744558408262E-2</c:v>
                </c:pt>
                <c:pt idx="4312">
                  <c:v>7.9320593437265413E-2</c:v>
                </c:pt>
                <c:pt idx="4313">
                  <c:v>7.9322480756513478E-2</c:v>
                </c:pt>
                <c:pt idx="4314">
                  <c:v>7.9328248294876003E-2</c:v>
                </c:pt>
                <c:pt idx="4315">
                  <c:v>7.9336394833521326E-2</c:v>
                </c:pt>
                <c:pt idx="4316">
                  <c:v>7.9343221097708333E-2</c:v>
                </c:pt>
                <c:pt idx="4317">
                  <c:v>7.9348305019397783E-2</c:v>
                </c:pt>
                <c:pt idx="4318">
                  <c:v>7.9361657787194381E-2</c:v>
                </c:pt>
                <c:pt idx="4319">
                  <c:v>7.9362238338685873E-2</c:v>
                </c:pt>
                <c:pt idx="4320">
                  <c:v>7.9362918076646916E-2</c:v>
                </c:pt>
                <c:pt idx="4321">
                  <c:v>7.9363006684357917E-2</c:v>
                </c:pt>
                <c:pt idx="4322">
                  <c:v>7.9363818403440881E-2</c:v>
                </c:pt>
                <c:pt idx="4323">
                  <c:v>7.936841692637038E-2</c:v>
                </c:pt>
                <c:pt idx="4324">
                  <c:v>7.9368545700197718E-2</c:v>
                </c:pt>
                <c:pt idx="4325">
                  <c:v>7.9374603069045813E-2</c:v>
                </c:pt>
                <c:pt idx="4326">
                  <c:v>7.9380001651274429E-2</c:v>
                </c:pt>
                <c:pt idx="4327">
                  <c:v>7.9380253248774776E-2</c:v>
                </c:pt>
                <c:pt idx="4328">
                  <c:v>7.938731169019031E-2</c:v>
                </c:pt>
                <c:pt idx="4329">
                  <c:v>7.9393052107610496E-2</c:v>
                </c:pt>
                <c:pt idx="4330">
                  <c:v>7.9393099842326093E-2</c:v>
                </c:pt>
                <c:pt idx="4331">
                  <c:v>7.9394666585822324E-2</c:v>
                </c:pt>
                <c:pt idx="4332">
                  <c:v>7.9399843084411587E-2</c:v>
                </c:pt>
                <c:pt idx="4333">
                  <c:v>7.9399851419099721E-2</c:v>
                </c:pt>
                <c:pt idx="4334">
                  <c:v>7.9406372109609741E-2</c:v>
                </c:pt>
                <c:pt idx="4335">
                  <c:v>7.9407481851121314E-2</c:v>
                </c:pt>
                <c:pt idx="4336">
                  <c:v>7.9407966114652187E-2</c:v>
                </c:pt>
                <c:pt idx="4337">
                  <c:v>7.9416062467101964E-2</c:v>
                </c:pt>
                <c:pt idx="4338">
                  <c:v>7.9427623212170839E-2</c:v>
                </c:pt>
                <c:pt idx="4339">
                  <c:v>7.9434369576685329E-2</c:v>
                </c:pt>
                <c:pt idx="4340">
                  <c:v>7.9441354757500027E-2</c:v>
                </c:pt>
                <c:pt idx="4341">
                  <c:v>7.9441873206682737E-2</c:v>
                </c:pt>
                <c:pt idx="4342">
                  <c:v>7.9452504692409193E-2</c:v>
                </c:pt>
                <c:pt idx="4343">
                  <c:v>7.9455390876344317E-2</c:v>
                </c:pt>
                <c:pt idx="4344">
                  <c:v>7.947120347100961E-2</c:v>
                </c:pt>
                <c:pt idx="4345">
                  <c:v>7.9472562320995976E-2</c:v>
                </c:pt>
                <c:pt idx="4346">
                  <c:v>7.9474670020401414E-2</c:v>
                </c:pt>
                <c:pt idx="4347">
                  <c:v>7.9475459690596037E-2</c:v>
                </c:pt>
                <c:pt idx="4348">
                  <c:v>7.9486438845585927E-2</c:v>
                </c:pt>
                <c:pt idx="4349">
                  <c:v>7.9486767319136661E-2</c:v>
                </c:pt>
                <c:pt idx="4350">
                  <c:v>7.9487105132309888E-2</c:v>
                </c:pt>
                <c:pt idx="4351">
                  <c:v>7.9492076001955861E-2</c:v>
                </c:pt>
                <c:pt idx="4352">
                  <c:v>7.949652723865723E-2</c:v>
                </c:pt>
                <c:pt idx="4353">
                  <c:v>7.9497117209428106E-2</c:v>
                </c:pt>
                <c:pt idx="4354">
                  <c:v>7.951254357156512E-2</c:v>
                </c:pt>
                <c:pt idx="4355">
                  <c:v>7.9512728030156132E-2</c:v>
                </c:pt>
                <c:pt idx="4356">
                  <c:v>7.9518905884639821E-2</c:v>
                </c:pt>
                <c:pt idx="4357">
                  <c:v>7.9521567839799898E-2</c:v>
                </c:pt>
                <c:pt idx="4358">
                  <c:v>7.9525591076024138E-2</c:v>
                </c:pt>
                <c:pt idx="4359">
                  <c:v>7.9527200558206126E-2</c:v>
                </c:pt>
                <c:pt idx="4360">
                  <c:v>7.9541652137288268E-2</c:v>
                </c:pt>
                <c:pt idx="4361">
                  <c:v>7.9542420177238379E-2</c:v>
                </c:pt>
                <c:pt idx="4362">
                  <c:v>7.9542911342143613E-2</c:v>
                </c:pt>
                <c:pt idx="4363">
                  <c:v>7.9548968922667287E-2</c:v>
                </c:pt>
                <c:pt idx="4364">
                  <c:v>7.9550130397805174E-2</c:v>
                </c:pt>
                <c:pt idx="4365">
                  <c:v>7.9552822739307485E-2</c:v>
                </c:pt>
                <c:pt idx="4366">
                  <c:v>7.9567026654050896E-2</c:v>
                </c:pt>
                <c:pt idx="4367">
                  <c:v>7.9567944826872267E-2</c:v>
                </c:pt>
                <c:pt idx="4368">
                  <c:v>7.9569618386612723E-2</c:v>
                </c:pt>
                <c:pt idx="4369">
                  <c:v>7.9574097126357282E-2</c:v>
                </c:pt>
                <c:pt idx="4370">
                  <c:v>7.9589625054041588E-2</c:v>
                </c:pt>
                <c:pt idx="4371">
                  <c:v>7.9589906723310178E-2</c:v>
                </c:pt>
                <c:pt idx="4372">
                  <c:v>7.9590921207936052E-2</c:v>
                </c:pt>
                <c:pt idx="4373">
                  <c:v>7.9592952215287172E-2</c:v>
                </c:pt>
                <c:pt idx="4374">
                  <c:v>7.9600927620236364E-2</c:v>
                </c:pt>
                <c:pt idx="4375">
                  <c:v>7.9605084340180071E-2</c:v>
                </c:pt>
                <c:pt idx="4376">
                  <c:v>7.9610952580141975E-2</c:v>
                </c:pt>
                <c:pt idx="4377">
                  <c:v>7.9614982425815106E-2</c:v>
                </c:pt>
                <c:pt idx="4378">
                  <c:v>7.9618183739221776E-2</c:v>
                </c:pt>
                <c:pt idx="4379">
                  <c:v>7.9628441330551303E-2</c:v>
                </c:pt>
                <c:pt idx="4380">
                  <c:v>7.9647714581168622E-2</c:v>
                </c:pt>
                <c:pt idx="4381">
                  <c:v>7.9661417666573725E-2</c:v>
                </c:pt>
                <c:pt idx="4382">
                  <c:v>7.9661734817737959E-2</c:v>
                </c:pt>
                <c:pt idx="4383">
                  <c:v>7.9662937318201302E-2</c:v>
                </c:pt>
                <c:pt idx="4384">
                  <c:v>7.966621545432119E-2</c:v>
                </c:pt>
                <c:pt idx="4385">
                  <c:v>7.967076358068409E-2</c:v>
                </c:pt>
                <c:pt idx="4386">
                  <c:v>7.9683467463287333E-2</c:v>
                </c:pt>
                <c:pt idx="4387">
                  <c:v>7.9683551322585269E-2</c:v>
                </c:pt>
                <c:pt idx="4388">
                  <c:v>7.9685637447586916E-2</c:v>
                </c:pt>
                <c:pt idx="4389">
                  <c:v>7.9687325044939333E-2</c:v>
                </c:pt>
                <c:pt idx="4390">
                  <c:v>7.9687546352526409E-2</c:v>
                </c:pt>
                <c:pt idx="4391">
                  <c:v>7.9690262916561172E-2</c:v>
                </c:pt>
                <c:pt idx="4392">
                  <c:v>7.9697329741408848E-2</c:v>
                </c:pt>
                <c:pt idx="4393">
                  <c:v>7.9702630066721195E-2</c:v>
                </c:pt>
                <c:pt idx="4394">
                  <c:v>7.9711020116209619E-2</c:v>
                </c:pt>
                <c:pt idx="4395">
                  <c:v>7.971678289369305E-2</c:v>
                </c:pt>
                <c:pt idx="4396">
                  <c:v>7.9718332701995243E-2</c:v>
                </c:pt>
                <c:pt idx="4397">
                  <c:v>7.9719600571679525E-2</c:v>
                </c:pt>
                <c:pt idx="4398">
                  <c:v>7.9721236323936309E-2</c:v>
                </c:pt>
                <c:pt idx="4399">
                  <c:v>7.9737542165104661E-2</c:v>
                </c:pt>
                <c:pt idx="4400">
                  <c:v>7.9739391045516736E-2</c:v>
                </c:pt>
                <c:pt idx="4401">
                  <c:v>7.9748079777913122E-2</c:v>
                </c:pt>
                <c:pt idx="4402">
                  <c:v>7.9750400555678919E-2</c:v>
                </c:pt>
                <c:pt idx="4403">
                  <c:v>7.9753105429082205E-2</c:v>
                </c:pt>
                <c:pt idx="4404">
                  <c:v>7.9758092647491341E-2</c:v>
                </c:pt>
                <c:pt idx="4405">
                  <c:v>7.9759547616609278E-2</c:v>
                </c:pt>
                <c:pt idx="4406">
                  <c:v>7.9763750048259099E-2</c:v>
                </c:pt>
                <c:pt idx="4407">
                  <c:v>7.9763912124729469E-2</c:v>
                </c:pt>
                <c:pt idx="4408">
                  <c:v>7.9770330568362802E-2</c:v>
                </c:pt>
                <c:pt idx="4409">
                  <c:v>7.9772384696758181E-2</c:v>
                </c:pt>
                <c:pt idx="4410">
                  <c:v>7.9778929300246659E-2</c:v>
                </c:pt>
                <c:pt idx="4411">
                  <c:v>7.9781309789448154E-2</c:v>
                </c:pt>
                <c:pt idx="4412">
                  <c:v>7.9789221422562992E-2</c:v>
                </c:pt>
                <c:pt idx="4413">
                  <c:v>7.979654534275045E-2</c:v>
                </c:pt>
                <c:pt idx="4414">
                  <c:v>7.9797818752232422E-2</c:v>
                </c:pt>
                <c:pt idx="4415">
                  <c:v>7.9808936531957031E-2</c:v>
                </c:pt>
                <c:pt idx="4416">
                  <c:v>7.9809051766622063E-2</c:v>
                </c:pt>
                <c:pt idx="4417">
                  <c:v>7.9822840790057817E-2</c:v>
                </c:pt>
                <c:pt idx="4418">
                  <c:v>7.9824420429071424E-2</c:v>
                </c:pt>
                <c:pt idx="4419">
                  <c:v>7.9831929731491683E-2</c:v>
                </c:pt>
                <c:pt idx="4420">
                  <c:v>7.9834242757301929E-2</c:v>
                </c:pt>
                <c:pt idx="4421">
                  <c:v>7.984108768919565E-2</c:v>
                </c:pt>
                <c:pt idx="4422">
                  <c:v>7.9853350289482289E-2</c:v>
                </c:pt>
                <c:pt idx="4423">
                  <c:v>7.9861741147519552E-2</c:v>
                </c:pt>
                <c:pt idx="4424">
                  <c:v>7.9866336704060348E-2</c:v>
                </c:pt>
                <c:pt idx="4425">
                  <c:v>7.9868614914714989E-2</c:v>
                </c:pt>
                <c:pt idx="4426">
                  <c:v>7.9881362941214798E-2</c:v>
                </c:pt>
                <c:pt idx="4427">
                  <c:v>7.9891931544856576E-2</c:v>
                </c:pt>
                <c:pt idx="4428">
                  <c:v>7.9902526356749132E-2</c:v>
                </c:pt>
                <c:pt idx="4429">
                  <c:v>7.9911389765302543E-2</c:v>
                </c:pt>
                <c:pt idx="4430">
                  <c:v>7.9914320683438275E-2</c:v>
                </c:pt>
                <c:pt idx="4431">
                  <c:v>7.9930958451779263E-2</c:v>
                </c:pt>
                <c:pt idx="4432">
                  <c:v>7.993159658743236E-2</c:v>
                </c:pt>
                <c:pt idx="4433">
                  <c:v>7.9935650052942606E-2</c:v>
                </c:pt>
                <c:pt idx="4434">
                  <c:v>7.9938666735055383E-2</c:v>
                </c:pt>
                <c:pt idx="4435">
                  <c:v>7.9938784907196803E-2</c:v>
                </c:pt>
                <c:pt idx="4436">
                  <c:v>7.9940398069030846E-2</c:v>
                </c:pt>
                <c:pt idx="4437">
                  <c:v>7.9944932735777574E-2</c:v>
                </c:pt>
                <c:pt idx="4438">
                  <c:v>7.9951784186299946E-2</c:v>
                </c:pt>
                <c:pt idx="4439">
                  <c:v>7.9960450472842295E-2</c:v>
                </c:pt>
                <c:pt idx="4440">
                  <c:v>7.997014218904451E-2</c:v>
                </c:pt>
                <c:pt idx="4441">
                  <c:v>7.9975765911423261E-2</c:v>
                </c:pt>
                <c:pt idx="4442">
                  <c:v>7.9979181273884675E-2</c:v>
                </c:pt>
                <c:pt idx="4443">
                  <c:v>7.9988436410402056E-2</c:v>
                </c:pt>
                <c:pt idx="4444">
                  <c:v>8.0000621193064198E-2</c:v>
                </c:pt>
                <c:pt idx="4445">
                  <c:v>8.0011441301979111E-2</c:v>
                </c:pt>
                <c:pt idx="4446">
                  <c:v>8.0012703127250645E-2</c:v>
                </c:pt>
                <c:pt idx="4447">
                  <c:v>8.0015251541980997E-2</c:v>
                </c:pt>
                <c:pt idx="4448">
                  <c:v>8.0024453484761934E-2</c:v>
                </c:pt>
                <c:pt idx="4449">
                  <c:v>8.0031380531182736E-2</c:v>
                </c:pt>
                <c:pt idx="4450">
                  <c:v>8.0038157050093983E-2</c:v>
                </c:pt>
                <c:pt idx="4451">
                  <c:v>8.0041394130535001E-2</c:v>
                </c:pt>
                <c:pt idx="4452">
                  <c:v>8.0042429537280621E-2</c:v>
                </c:pt>
                <c:pt idx="4453">
                  <c:v>8.0056778998500971E-2</c:v>
                </c:pt>
                <c:pt idx="4454">
                  <c:v>8.0059635075001662E-2</c:v>
                </c:pt>
                <c:pt idx="4455">
                  <c:v>8.0060945954971777E-2</c:v>
                </c:pt>
                <c:pt idx="4456">
                  <c:v>8.0061210884445289E-2</c:v>
                </c:pt>
                <c:pt idx="4457">
                  <c:v>8.0067452168406883E-2</c:v>
                </c:pt>
                <c:pt idx="4458">
                  <c:v>8.0074527617717078E-2</c:v>
                </c:pt>
                <c:pt idx="4459">
                  <c:v>8.0090771005313754E-2</c:v>
                </c:pt>
                <c:pt idx="4460">
                  <c:v>8.0096175097641387E-2</c:v>
                </c:pt>
                <c:pt idx="4461">
                  <c:v>8.0098653369892858E-2</c:v>
                </c:pt>
                <c:pt idx="4462">
                  <c:v>8.0103393530269948E-2</c:v>
                </c:pt>
                <c:pt idx="4463">
                  <c:v>8.0108069980090305E-2</c:v>
                </c:pt>
                <c:pt idx="4464">
                  <c:v>8.0111697620140865E-2</c:v>
                </c:pt>
                <c:pt idx="4465">
                  <c:v>8.0112924876214034E-2</c:v>
                </c:pt>
                <c:pt idx="4466">
                  <c:v>8.0115371016661385E-2</c:v>
                </c:pt>
                <c:pt idx="4467">
                  <c:v>8.0117616323781476E-2</c:v>
                </c:pt>
                <c:pt idx="4468">
                  <c:v>8.0126801404311873E-2</c:v>
                </c:pt>
                <c:pt idx="4469">
                  <c:v>8.0127930672584835E-2</c:v>
                </c:pt>
                <c:pt idx="4470">
                  <c:v>8.0129250289917006E-2</c:v>
                </c:pt>
                <c:pt idx="4471">
                  <c:v>8.0133269698110313E-2</c:v>
                </c:pt>
                <c:pt idx="4472">
                  <c:v>8.0149697094201638E-2</c:v>
                </c:pt>
                <c:pt idx="4473">
                  <c:v>8.015906461271248E-2</c:v>
                </c:pt>
                <c:pt idx="4474">
                  <c:v>8.01636857538785E-2</c:v>
                </c:pt>
                <c:pt idx="4475">
                  <c:v>8.0164046048732188E-2</c:v>
                </c:pt>
                <c:pt idx="4476">
                  <c:v>8.0169697234150808E-2</c:v>
                </c:pt>
                <c:pt idx="4477">
                  <c:v>8.0171368004569171E-2</c:v>
                </c:pt>
                <c:pt idx="4478">
                  <c:v>8.0177259751930324E-2</c:v>
                </c:pt>
                <c:pt idx="4479">
                  <c:v>8.0179691803779624E-2</c:v>
                </c:pt>
                <c:pt idx="4480">
                  <c:v>8.0182127630484587E-2</c:v>
                </c:pt>
                <c:pt idx="4481">
                  <c:v>8.0186585874700358E-2</c:v>
                </c:pt>
                <c:pt idx="4482">
                  <c:v>8.0187585955200327E-2</c:v>
                </c:pt>
                <c:pt idx="4483">
                  <c:v>8.0191440853893653E-2</c:v>
                </c:pt>
                <c:pt idx="4484">
                  <c:v>8.0195401152060863E-2</c:v>
                </c:pt>
                <c:pt idx="4485">
                  <c:v>8.0196766644405212E-2</c:v>
                </c:pt>
                <c:pt idx="4486">
                  <c:v>8.0197818041960175E-2</c:v>
                </c:pt>
                <c:pt idx="4487">
                  <c:v>8.0210515700625831E-2</c:v>
                </c:pt>
                <c:pt idx="4488">
                  <c:v>8.0211987076160132E-2</c:v>
                </c:pt>
                <c:pt idx="4489">
                  <c:v>8.021284598426727E-2</c:v>
                </c:pt>
                <c:pt idx="4490">
                  <c:v>8.0214071921045335E-2</c:v>
                </c:pt>
                <c:pt idx="4491">
                  <c:v>8.0223509524979641E-2</c:v>
                </c:pt>
                <c:pt idx="4492">
                  <c:v>8.0231375072945546E-2</c:v>
                </c:pt>
                <c:pt idx="4493">
                  <c:v>8.0255266025757485E-2</c:v>
                </c:pt>
                <c:pt idx="4494">
                  <c:v>8.025596198874875E-2</c:v>
                </c:pt>
                <c:pt idx="4495">
                  <c:v>8.0258378007406553E-2</c:v>
                </c:pt>
                <c:pt idx="4496">
                  <c:v>8.0268346439906713E-2</c:v>
                </c:pt>
                <c:pt idx="4497">
                  <c:v>8.0292031198477082E-2</c:v>
                </c:pt>
                <c:pt idx="4498">
                  <c:v>8.0292725318163116E-2</c:v>
                </c:pt>
                <c:pt idx="4499">
                  <c:v>8.0301402353641929E-2</c:v>
                </c:pt>
                <c:pt idx="4500">
                  <c:v>8.030463523733089E-2</c:v>
                </c:pt>
                <c:pt idx="4501">
                  <c:v>8.0312828351053273E-2</c:v>
                </c:pt>
                <c:pt idx="4502">
                  <c:v>8.0318968482494077E-2</c:v>
                </c:pt>
                <c:pt idx="4503">
                  <c:v>8.0327414308387551E-2</c:v>
                </c:pt>
                <c:pt idx="4504">
                  <c:v>8.0333986293523618E-2</c:v>
                </c:pt>
                <c:pt idx="4505">
                  <c:v>8.0336338732095197E-2</c:v>
                </c:pt>
                <c:pt idx="4506">
                  <c:v>8.0341815075215414E-2</c:v>
                </c:pt>
                <c:pt idx="4507">
                  <c:v>8.0343726202940183E-2</c:v>
                </c:pt>
                <c:pt idx="4508">
                  <c:v>8.0348662045215902E-2</c:v>
                </c:pt>
                <c:pt idx="4509">
                  <c:v>8.0351851203914415E-2</c:v>
                </c:pt>
                <c:pt idx="4510">
                  <c:v>8.0355941210580858E-2</c:v>
                </c:pt>
                <c:pt idx="4511">
                  <c:v>8.0365045623316964E-2</c:v>
                </c:pt>
                <c:pt idx="4512">
                  <c:v>8.0365846112894768E-2</c:v>
                </c:pt>
                <c:pt idx="4513">
                  <c:v>8.0367003637886458E-2</c:v>
                </c:pt>
                <c:pt idx="4514">
                  <c:v>8.037814902228857E-2</c:v>
                </c:pt>
                <c:pt idx="4515">
                  <c:v>8.0378850901351467E-2</c:v>
                </c:pt>
                <c:pt idx="4516">
                  <c:v>8.0385028511329282E-2</c:v>
                </c:pt>
                <c:pt idx="4517">
                  <c:v>8.0386899465680881E-2</c:v>
                </c:pt>
                <c:pt idx="4518">
                  <c:v>8.0399871566400424E-2</c:v>
                </c:pt>
                <c:pt idx="4519">
                  <c:v>8.039997748499636E-2</c:v>
                </c:pt>
                <c:pt idx="4520">
                  <c:v>8.0400689753087548E-2</c:v>
                </c:pt>
                <c:pt idx="4521">
                  <c:v>8.0405544877259691E-2</c:v>
                </c:pt>
                <c:pt idx="4522">
                  <c:v>8.0408651374452009E-2</c:v>
                </c:pt>
                <c:pt idx="4523">
                  <c:v>8.0422998135100829E-2</c:v>
                </c:pt>
                <c:pt idx="4524">
                  <c:v>8.0426211434202463E-2</c:v>
                </c:pt>
                <c:pt idx="4525">
                  <c:v>8.0435986732506029E-2</c:v>
                </c:pt>
                <c:pt idx="4526">
                  <c:v>8.0438867067220032E-2</c:v>
                </c:pt>
                <c:pt idx="4527">
                  <c:v>8.04609474231789E-2</c:v>
                </c:pt>
                <c:pt idx="4528">
                  <c:v>8.0463932830230803E-2</c:v>
                </c:pt>
                <c:pt idx="4529">
                  <c:v>8.0469934696876397E-2</c:v>
                </c:pt>
                <c:pt idx="4530">
                  <c:v>8.0471715357060852E-2</c:v>
                </c:pt>
                <c:pt idx="4531">
                  <c:v>8.0472119679401585E-2</c:v>
                </c:pt>
                <c:pt idx="4532">
                  <c:v>8.04854989566062E-2</c:v>
                </c:pt>
                <c:pt idx="4533">
                  <c:v>8.0485768965433177E-2</c:v>
                </c:pt>
                <c:pt idx="4534">
                  <c:v>8.0507497581984139E-2</c:v>
                </c:pt>
                <c:pt idx="4535">
                  <c:v>8.0507811878839888E-2</c:v>
                </c:pt>
                <c:pt idx="4536">
                  <c:v>8.0525550077723676E-2</c:v>
                </c:pt>
                <c:pt idx="4537">
                  <c:v>8.052939222909436E-2</c:v>
                </c:pt>
                <c:pt idx="4538">
                  <c:v>8.0535867647610754E-2</c:v>
                </c:pt>
                <c:pt idx="4539">
                  <c:v>8.0540452879147642E-2</c:v>
                </c:pt>
                <c:pt idx="4540">
                  <c:v>8.0557765221070124E-2</c:v>
                </c:pt>
                <c:pt idx="4541">
                  <c:v>8.0560470688838468E-2</c:v>
                </c:pt>
                <c:pt idx="4542">
                  <c:v>8.0564907706646177E-2</c:v>
                </c:pt>
                <c:pt idx="4543">
                  <c:v>8.0567295076564474E-2</c:v>
                </c:pt>
                <c:pt idx="4544">
                  <c:v>8.0578941373639232E-2</c:v>
                </c:pt>
                <c:pt idx="4545">
                  <c:v>8.0586776623189124E-2</c:v>
                </c:pt>
                <c:pt idx="4546">
                  <c:v>8.0588606354444869E-2</c:v>
                </c:pt>
                <c:pt idx="4547">
                  <c:v>8.0595407011893702E-2</c:v>
                </c:pt>
                <c:pt idx="4548">
                  <c:v>8.0606607346038361E-2</c:v>
                </c:pt>
                <c:pt idx="4549">
                  <c:v>8.0610250463716462E-2</c:v>
                </c:pt>
                <c:pt idx="4550">
                  <c:v>8.0616522354935327E-2</c:v>
                </c:pt>
                <c:pt idx="4551">
                  <c:v>8.0625140298634781E-2</c:v>
                </c:pt>
                <c:pt idx="4552">
                  <c:v>8.0634813118066931E-2</c:v>
                </c:pt>
                <c:pt idx="4553">
                  <c:v>8.0636548126607865E-2</c:v>
                </c:pt>
                <c:pt idx="4554">
                  <c:v>8.0642570481738285E-2</c:v>
                </c:pt>
                <c:pt idx="4555">
                  <c:v>8.0643890995538467E-2</c:v>
                </c:pt>
                <c:pt idx="4556">
                  <c:v>8.0645652172961615E-2</c:v>
                </c:pt>
                <c:pt idx="4557">
                  <c:v>8.0649891365094553E-2</c:v>
                </c:pt>
                <c:pt idx="4558">
                  <c:v>8.0652548985155018E-2</c:v>
                </c:pt>
                <c:pt idx="4559">
                  <c:v>8.0672111965574042E-2</c:v>
                </c:pt>
                <c:pt idx="4560">
                  <c:v>8.0676272403136448E-2</c:v>
                </c:pt>
                <c:pt idx="4561">
                  <c:v>8.0681033300920024E-2</c:v>
                </c:pt>
                <c:pt idx="4562">
                  <c:v>8.0682329508131728E-2</c:v>
                </c:pt>
                <c:pt idx="4563">
                  <c:v>8.0682826474234373E-2</c:v>
                </c:pt>
                <c:pt idx="4564">
                  <c:v>8.0688424695150973E-2</c:v>
                </c:pt>
                <c:pt idx="4565">
                  <c:v>8.0702160291600641E-2</c:v>
                </c:pt>
                <c:pt idx="4566">
                  <c:v>8.0709700712528254E-2</c:v>
                </c:pt>
                <c:pt idx="4567">
                  <c:v>8.0713370584352351E-2</c:v>
                </c:pt>
                <c:pt idx="4568">
                  <c:v>8.0713979750902998E-2</c:v>
                </c:pt>
                <c:pt idx="4569">
                  <c:v>8.0715922764665105E-2</c:v>
                </c:pt>
                <c:pt idx="4570">
                  <c:v>8.0720275577695386E-2</c:v>
                </c:pt>
                <c:pt idx="4571">
                  <c:v>8.0723951724695694E-2</c:v>
                </c:pt>
                <c:pt idx="4572">
                  <c:v>8.0725266406725879E-2</c:v>
                </c:pt>
                <c:pt idx="4573">
                  <c:v>8.0726922535840323E-2</c:v>
                </c:pt>
                <c:pt idx="4574">
                  <c:v>8.0734162672856713E-2</c:v>
                </c:pt>
                <c:pt idx="4575">
                  <c:v>8.0735935377960949E-2</c:v>
                </c:pt>
                <c:pt idx="4576">
                  <c:v>8.0746810431235896E-2</c:v>
                </c:pt>
                <c:pt idx="4577">
                  <c:v>8.0747935180917829E-2</c:v>
                </c:pt>
                <c:pt idx="4578">
                  <c:v>8.0748403643511366E-2</c:v>
                </c:pt>
                <c:pt idx="4579">
                  <c:v>8.0750428944158723E-2</c:v>
                </c:pt>
                <c:pt idx="4580">
                  <c:v>8.0755786875628247E-2</c:v>
                </c:pt>
                <c:pt idx="4581">
                  <c:v>8.0756031034502296E-2</c:v>
                </c:pt>
                <c:pt idx="4582">
                  <c:v>8.0756930530294632E-2</c:v>
                </c:pt>
                <c:pt idx="4583">
                  <c:v>8.0758396396525836E-2</c:v>
                </c:pt>
                <c:pt idx="4584">
                  <c:v>8.0759681241473133E-2</c:v>
                </c:pt>
                <c:pt idx="4585">
                  <c:v>8.0762424399697372E-2</c:v>
                </c:pt>
                <c:pt idx="4586">
                  <c:v>8.0763360149464822E-2</c:v>
                </c:pt>
                <c:pt idx="4587">
                  <c:v>8.0764129106254287E-2</c:v>
                </c:pt>
                <c:pt idx="4588">
                  <c:v>8.0770144044713346E-2</c:v>
                </c:pt>
                <c:pt idx="4589">
                  <c:v>8.0773391451010285E-2</c:v>
                </c:pt>
                <c:pt idx="4590">
                  <c:v>8.0787551836069504E-2</c:v>
                </c:pt>
                <c:pt idx="4591">
                  <c:v>8.07883586097949E-2</c:v>
                </c:pt>
                <c:pt idx="4592">
                  <c:v>8.0789700857013341E-2</c:v>
                </c:pt>
                <c:pt idx="4593">
                  <c:v>8.0790407104877685E-2</c:v>
                </c:pt>
                <c:pt idx="4594">
                  <c:v>8.0791346551372253E-2</c:v>
                </c:pt>
                <c:pt idx="4595">
                  <c:v>8.079539455381457E-2</c:v>
                </c:pt>
                <c:pt idx="4596">
                  <c:v>8.0797956380769531E-2</c:v>
                </c:pt>
                <c:pt idx="4597">
                  <c:v>8.0803127826068633E-2</c:v>
                </c:pt>
                <c:pt idx="4598">
                  <c:v>8.0806127926040278E-2</c:v>
                </c:pt>
                <c:pt idx="4599">
                  <c:v>8.0806322636574349E-2</c:v>
                </c:pt>
                <c:pt idx="4600">
                  <c:v>8.0819873301757286E-2</c:v>
                </c:pt>
                <c:pt idx="4601">
                  <c:v>8.0823671367001179E-2</c:v>
                </c:pt>
                <c:pt idx="4602">
                  <c:v>8.0828682825126369E-2</c:v>
                </c:pt>
                <c:pt idx="4603">
                  <c:v>8.0830935242220472E-2</c:v>
                </c:pt>
                <c:pt idx="4604">
                  <c:v>8.0834557703675966E-2</c:v>
                </c:pt>
                <c:pt idx="4605">
                  <c:v>8.084719885307394E-2</c:v>
                </c:pt>
                <c:pt idx="4606">
                  <c:v>8.0850130825287858E-2</c:v>
                </c:pt>
                <c:pt idx="4607">
                  <c:v>8.0851821558365053E-2</c:v>
                </c:pt>
                <c:pt idx="4608">
                  <c:v>8.0853480197429897E-2</c:v>
                </c:pt>
                <c:pt idx="4609">
                  <c:v>8.085731959103705E-2</c:v>
                </c:pt>
                <c:pt idx="4610">
                  <c:v>8.0858288105791487E-2</c:v>
                </c:pt>
                <c:pt idx="4611">
                  <c:v>8.0862563241832511E-2</c:v>
                </c:pt>
                <c:pt idx="4612">
                  <c:v>8.0863537423457379E-2</c:v>
                </c:pt>
                <c:pt idx="4613">
                  <c:v>8.0864969786999072E-2</c:v>
                </c:pt>
                <c:pt idx="4614">
                  <c:v>8.086799392485236E-2</c:v>
                </c:pt>
                <c:pt idx="4615">
                  <c:v>8.0873078296755385E-2</c:v>
                </c:pt>
                <c:pt idx="4616">
                  <c:v>8.08739603099312E-2</c:v>
                </c:pt>
                <c:pt idx="4617">
                  <c:v>8.0874289470978508E-2</c:v>
                </c:pt>
                <c:pt idx="4618">
                  <c:v>8.0882413800905828E-2</c:v>
                </c:pt>
                <c:pt idx="4619">
                  <c:v>8.0890458924074593E-2</c:v>
                </c:pt>
                <c:pt idx="4620">
                  <c:v>8.0893308552465862E-2</c:v>
                </c:pt>
                <c:pt idx="4621">
                  <c:v>8.0894403687351235E-2</c:v>
                </c:pt>
                <c:pt idx="4622">
                  <c:v>8.0899259716560715E-2</c:v>
                </c:pt>
                <c:pt idx="4623">
                  <c:v>8.090102689479256E-2</c:v>
                </c:pt>
                <c:pt idx="4624">
                  <c:v>8.0902538144863548E-2</c:v>
                </c:pt>
                <c:pt idx="4625">
                  <c:v>8.0904111577368862E-2</c:v>
                </c:pt>
                <c:pt idx="4626">
                  <c:v>8.0905419170662352E-2</c:v>
                </c:pt>
                <c:pt idx="4627">
                  <c:v>8.0908061458983493E-2</c:v>
                </c:pt>
                <c:pt idx="4628">
                  <c:v>8.0913761493214248E-2</c:v>
                </c:pt>
                <c:pt idx="4629">
                  <c:v>8.0917230301232906E-2</c:v>
                </c:pt>
                <c:pt idx="4630">
                  <c:v>8.0919045328677261E-2</c:v>
                </c:pt>
                <c:pt idx="4631">
                  <c:v>8.0925781253041507E-2</c:v>
                </c:pt>
                <c:pt idx="4632">
                  <c:v>8.0930308119697522E-2</c:v>
                </c:pt>
                <c:pt idx="4633">
                  <c:v>8.0934522652102256E-2</c:v>
                </c:pt>
                <c:pt idx="4634">
                  <c:v>8.093908695901729E-2</c:v>
                </c:pt>
                <c:pt idx="4635">
                  <c:v>8.0948238923292642E-2</c:v>
                </c:pt>
                <c:pt idx="4636">
                  <c:v>8.0957025835055318E-2</c:v>
                </c:pt>
                <c:pt idx="4637">
                  <c:v>8.09583016527477E-2</c:v>
                </c:pt>
                <c:pt idx="4638">
                  <c:v>8.0977897439593965E-2</c:v>
                </c:pt>
                <c:pt idx="4639">
                  <c:v>8.0978362386615016E-2</c:v>
                </c:pt>
                <c:pt idx="4640">
                  <c:v>8.0984274496751565E-2</c:v>
                </c:pt>
                <c:pt idx="4641">
                  <c:v>8.0987068402297524E-2</c:v>
                </c:pt>
                <c:pt idx="4642">
                  <c:v>8.098943977154073E-2</c:v>
                </c:pt>
                <c:pt idx="4643">
                  <c:v>8.098986064258791E-2</c:v>
                </c:pt>
                <c:pt idx="4644">
                  <c:v>8.0990159675713616E-2</c:v>
                </c:pt>
                <c:pt idx="4645">
                  <c:v>8.0998447865092846E-2</c:v>
                </c:pt>
                <c:pt idx="4646">
                  <c:v>8.1008153463392421E-2</c:v>
                </c:pt>
                <c:pt idx="4647">
                  <c:v>8.1008216827069435E-2</c:v>
                </c:pt>
                <c:pt idx="4648">
                  <c:v>8.1021122149445332E-2</c:v>
                </c:pt>
                <c:pt idx="4649">
                  <c:v>8.1022059677894193E-2</c:v>
                </c:pt>
                <c:pt idx="4650">
                  <c:v>8.1022793541466104E-2</c:v>
                </c:pt>
                <c:pt idx="4651">
                  <c:v>8.1023827565219683E-2</c:v>
                </c:pt>
                <c:pt idx="4652">
                  <c:v>8.1026840996348035E-2</c:v>
                </c:pt>
                <c:pt idx="4653">
                  <c:v>8.1027130665953448E-2</c:v>
                </c:pt>
                <c:pt idx="4654">
                  <c:v>8.1028466053834666E-2</c:v>
                </c:pt>
                <c:pt idx="4655">
                  <c:v>8.1031344224641783E-2</c:v>
                </c:pt>
                <c:pt idx="4656">
                  <c:v>8.1050674695292257E-2</c:v>
                </c:pt>
                <c:pt idx="4657">
                  <c:v>8.1055514577417651E-2</c:v>
                </c:pt>
                <c:pt idx="4658">
                  <c:v>8.105552832887368E-2</c:v>
                </c:pt>
                <c:pt idx="4659">
                  <c:v>8.1057394392217194E-2</c:v>
                </c:pt>
                <c:pt idx="4660">
                  <c:v>8.1058157890238111E-2</c:v>
                </c:pt>
                <c:pt idx="4661">
                  <c:v>8.1061258893925348E-2</c:v>
                </c:pt>
                <c:pt idx="4662">
                  <c:v>8.1062382693516372E-2</c:v>
                </c:pt>
                <c:pt idx="4663">
                  <c:v>8.1071959858373954E-2</c:v>
                </c:pt>
                <c:pt idx="4664">
                  <c:v>8.1088469404390573E-2</c:v>
                </c:pt>
                <c:pt idx="4665">
                  <c:v>8.1091435785582006E-2</c:v>
                </c:pt>
                <c:pt idx="4666">
                  <c:v>8.1092330662017834E-2</c:v>
                </c:pt>
                <c:pt idx="4667">
                  <c:v>8.1096206708247409E-2</c:v>
                </c:pt>
                <c:pt idx="4668">
                  <c:v>8.1104668291653872E-2</c:v>
                </c:pt>
                <c:pt idx="4669">
                  <c:v>8.110977769407858E-2</c:v>
                </c:pt>
                <c:pt idx="4670">
                  <c:v>8.1115090337730275E-2</c:v>
                </c:pt>
                <c:pt idx="4671">
                  <c:v>8.1119623476462163E-2</c:v>
                </c:pt>
                <c:pt idx="4672">
                  <c:v>8.1125686945434816E-2</c:v>
                </c:pt>
                <c:pt idx="4673">
                  <c:v>8.1130002519321356E-2</c:v>
                </c:pt>
                <c:pt idx="4674">
                  <c:v>8.1141641822179797E-2</c:v>
                </c:pt>
                <c:pt idx="4675">
                  <c:v>8.1145336868888224E-2</c:v>
                </c:pt>
                <c:pt idx="4676">
                  <c:v>8.114569013966165E-2</c:v>
                </c:pt>
                <c:pt idx="4677">
                  <c:v>8.1145877196818109E-2</c:v>
                </c:pt>
                <c:pt idx="4678">
                  <c:v>8.1164267193031381E-2</c:v>
                </c:pt>
                <c:pt idx="4679">
                  <c:v>8.1164420204388688E-2</c:v>
                </c:pt>
                <c:pt idx="4680">
                  <c:v>8.1178673834126289E-2</c:v>
                </c:pt>
                <c:pt idx="4681">
                  <c:v>8.1193285275746194E-2</c:v>
                </c:pt>
                <c:pt idx="4682">
                  <c:v>8.1196252301333122E-2</c:v>
                </c:pt>
                <c:pt idx="4683">
                  <c:v>8.1196963061437602E-2</c:v>
                </c:pt>
                <c:pt idx="4684">
                  <c:v>8.1197001432061905E-2</c:v>
                </c:pt>
                <c:pt idx="4685">
                  <c:v>8.1198968825703599E-2</c:v>
                </c:pt>
                <c:pt idx="4686">
                  <c:v>8.120377149399309E-2</c:v>
                </c:pt>
                <c:pt idx="4687">
                  <c:v>8.1209616079982297E-2</c:v>
                </c:pt>
                <c:pt idx="4688">
                  <c:v>8.1210641757234428E-2</c:v>
                </c:pt>
                <c:pt idx="4689">
                  <c:v>8.1211196982571565E-2</c:v>
                </c:pt>
                <c:pt idx="4690">
                  <c:v>8.1213439682253294E-2</c:v>
                </c:pt>
                <c:pt idx="4691">
                  <c:v>8.1215195579209046E-2</c:v>
                </c:pt>
                <c:pt idx="4692">
                  <c:v>8.1217376137438596E-2</c:v>
                </c:pt>
                <c:pt idx="4693">
                  <c:v>8.1221666696629322E-2</c:v>
                </c:pt>
                <c:pt idx="4694">
                  <c:v>8.122429685072545E-2</c:v>
                </c:pt>
                <c:pt idx="4695">
                  <c:v>8.1224594021188048E-2</c:v>
                </c:pt>
                <c:pt idx="4696">
                  <c:v>8.122590379211396E-2</c:v>
                </c:pt>
                <c:pt idx="4697">
                  <c:v>8.1238991672053451E-2</c:v>
                </c:pt>
                <c:pt idx="4698">
                  <c:v>8.1242785742389051E-2</c:v>
                </c:pt>
                <c:pt idx="4699">
                  <c:v>8.1245524477184194E-2</c:v>
                </c:pt>
                <c:pt idx="4700">
                  <c:v>8.1254252359358375E-2</c:v>
                </c:pt>
                <c:pt idx="4701">
                  <c:v>8.1262199355925477E-2</c:v>
                </c:pt>
                <c:pt idx="4702">
                  <c:v>8.1262278443421307E-2</c:v>
                </c:pt>
                <c:pt idx="4703">
                  <c:v>8.1265799956881393E-2</c:v>
                </c:pt>
                <c:pt idx="4704">
                  <c:v>8.1267455637915834E-2</c:v>
                </c:pt>
                <c:pt idx="4705">
                  <c:v>8.1268900488062915E-2</c:v>
                </c:pt>
                <c:pt idx="4706">
                  <c:v>8.1273930761519481E-2</c:v>
                </c:pt>
                <c:pt idx="4707">
                  <c:v>8.1277893122535402E-2</c:v>
                </c:pt>
                <c:pt idx="4708">
                  <c:v>8.1285511134163935E-2</c:v>
                </c:pt>
                <c:pt idx="4709">
                  <c:v>8.1287428760460523E-2</c:v>
                </c:pt>
                <c:pt idx="4710">
                  <c:v>8.1299592306593685E-2</c:v>
                </c:pt>
                <c:pt idx="4711">
                  <c:v>8.130623400588749E-2</c:v>
                </c:pt>
                <c:pt idx="4712">
                  <c:v>8.130735763267341E-2</c:v>
                </c:pt>
                <c:pt idx="4713">
                  <c:v>8.1307670247419944E-2</c:v>
                </c:pt>
                <c:pt idx="4714">
                  <c:v>8.1320659253492911E-2</c:v>
                </c:pt>
                <c:pt idx="4715">
                  <c:v>8.1324181537072687E-2</c:v>
                </c:pt>
                <c:pt idx="4716">
                  <c:v>8.1325780891043531E-2</c:v>
                </c:pt>
                <c:pt idx="4717">
                  <c:v>8.1329236992161588E-2</c:v>
                </c:pt>
                <c:pt idx="4718">
                  <c:v>8.1337457078711733E-2</c:v>
                </c:pt>
                <c:pt idx="4719">
                  <c:v>8.1347111128399027E-2</c:v>
                </c:pt>
                <c:pt idx="4720">
                  <c:v>8.1350050434541785E-2</c:v>
                </c:pt>
                <c:pt idx="4721">
                  <c:v>8.1352556827818973E-2</c:v>
                </c:pt>
                <c:pt idx="4722">
                  <c:v>8.1354631883530731E-2</c:v>
                </c:pt>
                <c:pt idx="4723">
                  <c:v>8.1363050695726954E-2</c:v>
                </c:pt>
                <c:pt idx="4724">
                  <c:v>8.1374970736342533E-2</c:v>
                </c:pt>
                <c:pt idx="4725">
                  <c:v>8.1381801318661573E-2</c:v>
                </c:pt>
                <c:pt idx="4726">
                  <c:v>8.1383901505656109E-2</c:v>
                </c:pt>
                <c:pt idx="4727">
                  <c:v>8.1386161577642099E-2</c:v>
                </c:pt>
                <c:pt idx="4728">
                  <c:v>8.139093731789851E-2</c:v>
                </c:pt>
                <c:pt idx="4729">
                  <c:v>8.1394354699960536E-2</c:v>
                </c:pt>
                <c:pt idx="4730">
                  <c:v>8.1402882083571174E-2</c:v>
                </c:pt>
                <c:pt idx="4731">
                  <c:v>8.1406592696603011E-2</c:v>
                </c:pt>
                <c:pt idx="4732">
                  <c:v>8.1408154305826555E-2</c:v>
                </c:pt>
                <c:pt idx="4733">
                  <c:v>8.1409860231448195E-2</c:v>
                </c:pt>
                <c:pt idx="4734">
                  <c:v>8.1411758162293887E-2</c:v>
                </c:pt>
                <c:pt idx="4735">
                  <c:v>8.1412011820627711E-2</c:v>
                </c:pt>
                <c:pt idx="4736">
                  <c:v>8.1417287473533689E-2</c:v>
                </c:pt>
                <c:pt idx="4737">
                  <c:v>8.1419590524300048E-2</c:v>
                </c:pt>
                <c:pt idx="4738">
                  <c:v>8.1425818229974231E-2</c:v>
                </c:pt>
                <c:pt idx="4739">
                  <c:v>8.1429222883569713E-2</c:v>
                </c:pt>
                <c:pt idx="4740">
                  <c:v>8.143626761386169E-2</c:v>
                </c:pt>
                <c:pt idx="4741">
                  <c:v>8.1439138170771266E-2</c:v>
                </c:pt>
                <c:pt idx="4742">
                  <c:v>8.144191645175948E-2</c:v>
                </c:pt>
                <c:pt idx="4743">
                  <c:v>8.1443773139189574E-2</c:v>
                </c:pt>
                <c:pt idx="4744">
                  <c:v>8.1446367776033202E-2</c:v>
                </c:pt>
                <c:pt idx="4745">
                  <c:v>8.1449589335304731E-2</c:v>
                </c:pt>
                <c:pt idx="4746">
                  <c:v>8.1462730041508308E-2</c:v>
                </c:pt>
                <c:pt idx="4747">
                  <c:v>8.146334540026097E-2</c:v>
                </c:pt>
                <c:pt idx="4748">
                  <c:v>8.1466912541857547E-2</c:v>
                </c:pt>
                <c:pt idx="4749">
                  <c:v>8.1472098289622943E-2</c:v>
                </c:pt>
                <c:pt idx="4750">
                  <c:v>8.1475113708438074E-2</c:v>
                </c:pt>
                <c:pt idx="4751">
                  <c:v>8.1479218563333483E-2</c:v>
                </c:pt>
                <c:pt idx="4752">
                  <c:v>8.1479913941133894E-2</c:v>
                </c:pt>
                <c:pt idx="4753">
                  <c:v>8.1482005380129591E-2</c:v>
                </c:pt>
                <c:pt idx="4754">
                  <c:v>8.1488171966688713E-2</c:v>
                </c:pt>
                <c:pt idx="4755">
                  <c:v>8.1507373756405016E-2</c:v>
                </c:pt>
                <c:pt idx="4756">
                  <c:v>8.150740536243184E-2</c:v>
                </c:pt>
                <c:pt idx="4757">
                  <c:v>8.15085848416396E-2</c:v>
                </c:pt>
                <c:pt idx="4758">
                  <c:v>8.1513849392983992E-2</c:v>
                </c:pt>
                <c:pt idx="4759">
                  <c:v>8.1514344941830602E-2</c:v>
                </c:pt>
                <c:pt idx="4760">
                  <c:v>8.152285702955081E-2</c:v>
                </c:pt>
                <c:pt idx="4761">
                  <c:v>8.153503629738143E-2</c:v>
                </c:pt>
                <c:pt idx="4762">
                  <c:v>8.1543188771663555E-2</c:v>
                </c:pt>
                <c:pt idx="4763">
                  <c:v>8.1546165638142404E-2</c:v>
                </c:pt>
                <c:pt idx="4764">
                  <c:v>8.1546789606878889E-2</c:v>
                </c:pt>
                <c:pt idx="4765">
                  <c:v>8.1557963408161724E-2</c:v>
                </c:pt>
                <c:pt idx="4766">
                  <c:v>8.1559769926185591E-2</c:v>
                </c:pt>
                <c:pt idx="4767">
                  <c:v>8.1560467375525497E-2</c:v>
                </c:pt>
                <c:pt idx="4768">
                  <c:v>8.1561787188028853E-2</c:v>
                </c:pt>
                <c:pt idx="4769">
                  <c:v>8.1572419226061108E-2</c:v>
                </c:pt>
                <c:pt idx="4770">
                  <c:v>8.1572660263849697E-2</c:v>
                </c:pt>
                <c:pt idx="4771">
                  <c:v>8.1579686318656947E-2</c:v>
                </c:pt>
                <c:pt idx="4772">
                  <c:v>8.1580739895230903E-2</c:v>
                </c:pt>
                <c:pt idx="4773">
                  <c:v>8.1583181992406772E-2</c:v>
                </c:pt>
                <c:pt idx="4774">
                  <c:v>8.1584966316354007E-2</c:v>
                </c:pt>
                <c:pt idx="4775">
                  <c:v>8.1585977244024152E-2</c:v>
                </c:pt>
                <c:pt idx="4776">
                  <c:v>8.1587651140244188E-2</c:v>
                </c:pt>
                <c:pt idx="4777">
                  <c:v>8.1594716793964489E-2</c:v>
                </c:pt>
                <c:pt idx="4778">
                  <c:v>8.159659320060994E-2</c:v>
                </c:pt>
                <c:pt idx="4779">
                  <c:v>8.1608286059425508E-2</c:v>
                </c:pt>
                <c:pt idx="4780">
                  <c:v>8.1608607544990108E-2</c:v>
                </c:pt>
                <c:pt idx="4781">
                  <c:v>8.1613126801757377E-2</c:v>
                </c:pt>
                <c:pt idx="4782">
                  <c:v>8.1614082874607377E-2</c:v>
                </c:pt>
                <c:pt idx="4783">
                  <c:v>8.1614671166103589E-2</c:v>
                </c:pt>
                <c:pt idx="4784">
                  <c:v>8.1619045649068744E-2</c:v>
                </c:pt>
                <c:pt idx="4785">
                  <c:v>8.1619814908384797E-2</c:v>
                </c:pt>
                <c:pt idx="4786">
                  <c:v>8.1625434248756026E-2</c:v>
                </c:pt>
                <c:pt idx="4787">
                  <c:v>8.1632102230936962E-2</c:v>
                </c:pt>
                <c:pt idx="4788">
                  <c:v>8.1633534639103708E-2</c:v>
                </c:pt>
                <c:pt idx="4789">
                  <c:v>8.1637629054673949E-2</c:v>
                </c:pt>
                <c:pt idx="4790">
                  <c:v>8.1641314568139986E-2</c:v>
                </c:pt>
                <c:pt idx="4791">
                  <c:v>8.1643905645660986E-2</c:v>
                </c:pt>
                <c:pt idx="4792">
                  <c:v>8.164826386173292E-2</c:v>
                </c:pt>
                <c:pt idx="4793">
                  <c:v>8.1663021626202051E-2</c:v>
                </c:pt>
                <c:pt idx="4794">
                  <c:v>8.1663489088003541E-2</c:v>
                </c:pt>
                <c:pt idx="4795">
                  <c:v>8.1667251560335358E-2</c:v>
                </c:pt>
                <c:pt idx="4796">
                  <c:v>8.1670020011645264E-2</c:v>
                </c:pt>
                <c:pt idx="4797">
                  <c:v>8.1678070833414343E-2</c:v>
                </c:pt>
                <c:pt idx="4798">
                  <c:v>8.1688597692534975E-2</c:v>
                </c:pt>
                <c:pt idx="4799">
                  <c:v>8.168946788279273E-2</c:v>
                </c:pt>
                <c:pt idx="4800">
                  <c:v>8.1695410187481193E-2</c:v>
                </c:pt>
                <c:pt idx="4801">
                  <c:v>8.1703005010170693E-2</c:v>
                </c:pt>
                <c:pt idx="4802">
                  <c:v>8.1714245746281389E-2</c:v>
                </c:pt>
                <c:pt idx="4803">
                  <c:v>8.1718644884076819E-2</c:v>
                </c:pt>
                <c:pt idx="4804">
                  <c:v>8.1719580248688972E-2</c:v>
                </c:pt>
                <c:pt idx="4805">
                  <c:v>8.1723929085824001E-2</c:v>
                </c:pt>
                <c:pt idx="4806">
                  <c:v>8.1728947979028549E-2</c:v>
                </c:pt>
                <c:pt idx="4807">
                  <c:v>8.1729190676051139E-2</c:v>
                </c:pt>
                <c:pt idx="4808">
                  <c:v>8.1732429064859696E-2</c:v>
                </c:pt>
                <c:pt idx="4809">
                  <c:v>8.1732779037668638E-2</c:v>
                </c:pt>
                <c:pt idx="4810">
                  <c:v>8.1741025275767917E-2</c:v>
                </c:pt>
                <c:pt idx="4811">
                  <c:v>8.1742974356568923E-2</c:v>
                </c:pt>
                <c:pt idx="4812">
                  <c:v>8.1746985397938926E-2</c:v>
                </c:pt>
                <c:pt idx="4813">
                  <c:v>8.1754979233344752E-2</c:v>
                </c:pt>
                <c:pt idx="4814">
                  <c:v>8.1757821655266683E-2</c:v>
                </c:pt>
                <c:pt idx="4815">
                  <c:v>8.1762677371041537E-2</c:v>
                </c:pt>
                <c:pt idx="4816">
                  <c:v>8.1763625307265914E-2</c:v>
                </c:pt>
                <c:pt idx="4817">
                  <c:v>8.1764711453610472E-2</c:v>
                </c:pt>
                <c:pt idx="4818">
                  <c:v>8.1765215516406517E-2</c:v>
                </c:pt>
                <c:pt idx="4819">
                  <c:v>8.1778528967871203E-2</c:v>
                </c:pt>
                <c:pt idx="4820">
                  <c:v>8.1782078066387737E-2</c:v>
                </c:pt>
                <c:pt idx="4821">
                  <c:v>8.1783931481163766E-2</c:v>
                </c:pt>
                <c:pt idx="4822">
                  <c:v>8.1786414328723675E-2</c:v>
                </c:pt>
                <c:pt idx="4823">
                  <c:v>8.1797235719118996E-2</c:v>
                </c:pt>
                <c:pt idx="4824">
                  <c:v>8.180697221893185E-2</c:v>
                </c:pt>
                <c:pt idx="4825">
                  <c:v>8.1807560979194463E-2</c:v>
                </c:pt>
                <c:pt idx="4826">
                  <c:v>8.1811669150407648E-2</c:v>
                </c:pt>
                <c:pt idx="4827">
                  <c:v>8.1824561208141619E-2</c:v>
                </c:pt>
                <c:pt idx="4828">
                  <c:v>8.1825090304211714E-2</c:v>
                </c:pt>
                <c:pt idx="4829">
                  <c:v>8.1851138285065864E-2</c:v>
                </c:pt>
                <c:pt idx="4830">
                  <c:v>8.1853040505791536E-2</c:v>
                </c:pt>
                <c:pt idx="4831">
                  <c:v>8.1865200297502411E-2</c:v>
                </c:pt>
                <c:pt idx="4832">
                  <c:v>8.1886683385242659E-2</c:v>
                </c:pt>
                <c:pt idx="4833">
                  <c:v>8.1888805882092713E-2</c:v>
                </c:pt>
                <c:pt idx="4834">
                  <c:v>8.1894801398040382E-2</c:v>
                </c:pt>
                <c:pt idx="4835">
                  <c:v>8.1896624664775555E-2</c:v>
                </c:pt>
                <c:pt idx="4836">
                  <c:v>8.1899999751239336E-2</c:v>
                </c:pt>
                <c:pt idx="4837">
                  <c:v>8.1902358729897193E-2</c:v>
                </c:pt>
                <c:pt idx="4838">
                  <c:v>8.1904013109591667E-2</c:v>
                </c:pt>
                <c:pt idx="4839">
                  <c:v>8.1908216753094773E-2</c:v>
                </c:pt>
                <c:pt idx="4840">
                  <c:v>8.1912032994769818E-2</c:v>
                </c:pt>
                <c:pt idx="4841">
                  <c:v>8.1914705159230689E-2</c:v>
                </c:pt>
                <c:pt idx="4842">
                  <c:v>8.1915867598391215E-2</c:v>
                </c:pt>
                <c:pt idx="4843">
                  <c:v>8.1916804046966621E-2</c:v>
                </c:pt>
                <c:pt idx="4844">
                  <c:v>8.1917640065974615E-2</c:v>
                </c:pt>
                <c:pt idx="4845">
                  <c:v>8.1926969339494268E-2</c:v>
                </c:pt>
                <c:pt idx="4846">
                  <c:v>8.193248919251693E-2</c:v>
                </c:pt>
                <c:pt idx="4847">
                  <c:v>8.1934084554161277E-2</c:v>
                </c:pt>
                <c:pt idx="4848">
                  <c:v>8.1937368231273344E-2</c:v>
                </c:pt>
                <c:pt idx="4849">
                  <c:v>8.1942841738260899E-2</c:v>
                </c:pt>
                <c:pt idx="4850">
                  <c:v>8.1948110715593839E-2</c:v>
                </c:pt>
                <c:pt idx="4851">
                  <c:v>8.1949358990433888E-2</c:v>
                </c:pt>
                <c:pt idx="4852">
                  <c:v>8.1952082388856137E-2</c:v>
                </c:pt>
                <c:pt idx="4853">
                  <c:v>8.1954050899550213E-2</c:v>
                </c:pt>
                <c:pt idx="4854">
                  <c:v>8.195718228045093E-2</c:v>
                </c:pt>
                <c:pt idx="4855">
                  <c:v>8.1969768745681779E-2</c:v>
                </c:pt>
                <c:pt idx="4856">
                  <c:v>8.1970951702222059E-2</c:v>
                </c:pt>
                <c:pt idx="4857">
                  <c:v>8.1972708811515166E-2</c:v>
                </c:pt>
                <c:pt idx="4858">
                  <c:v>8.1980775231831685E-2</c:v>
                </c:pt>
                <c:pt idx="4859">
                  <c:v>8.1983465506627856E-2</c:v>
                </c:pt>
                <c:pt idx="4860">
                  <c:v>8.1987448950629108E-2</c:v>
                </c:pt>
                <c:pt idx="4861">
                  <c:v>8.1994533551670454E-2</c:v>
                </c:pt>
                <c:pt idx="4862">
                  <c:v>8.2005497543349598E-2</c:v>
                </c:pt>
                <c:pt idx="4863">
                  <c:v>8.200844592273597E-2</c:v>
                </c:pt>
                <c:pt idx="4864">
                  <c:v>8.2014504630526536E-2</c:v>
                </c:pt>
                <c:pt idx="4865">
                  <c:v>8.2015445953864868E-2</c:v>
                </c:pt>
                <c:pt idx="4866">
                  <c:v>8.2015762762231631E-2</c:v>
                </c:pt>
                <c:pt idx="4867">
                  <c:v>8.2018713380176911E-2</c:v>
                </c:pt>
                <c:pt idx="4868">
                  <c:v>8.2024748857871033E-2</c:v>
                </c:pt>
                <c:pt idx="4869">
                  <c:v>8.2029698106708709E-2</c:v>
                </c:pt>
                <c:pt idx="4870">
                  <c:v>8.2034083769586194E-2</c:v>
                </c:pt>
                <c:pt idx="4871">
                  <c:v>8.2038161415631916E-2</c:v>
                </c:pt>
                <c:pt idx="4872">
                  <c:v>8.2043776305547364E-2</c:v>
                </c:pt>
                <c:pt idx="4873">
                  <c:v>8.2044651303661412E-2</c:v>
                </c:pt>
                <c:pt idx="4874">
                  <c:v>8.2044809334318292E-2</c:v>
                </c:pt>
                <c:pt idx="4875">
                  <c:v>8.2045229504727007E-2</c:v>
                </c:pt>
                <c:pt idx="4876">
                  <c:v>8.2051944784778355E-2</c:v>
                </c:pt>
                <c:pt idx="4877">
                  <c:v>8.2053905713165523E-2</c:v>
                </c:pt>
                <c:pt idx="4878">
                  <c:v>8.2055838323307775E-2</c:v>
                </c:pt>
                <c:pt idx="4879">
                  <c:v>8.2060237891330642E-2</c:v>
                </c:pt>
                <c:pt idx="4880">
                  <c:v>8.2064246467873192E-2</c:v>
                </c:pt>
                <c:pt idx="4881">
                  <c:v>8.206497807407985E-2</c:v>
                </c:pt>
                <c:pt idx="4882">
                  <c:v>8.2067987494454778E-2</c:v>
                </c:pt>
                <c:pt idx="4883">
                  <c:v>8.206872593322298E-2</c:v>
                </c:pt>
                <c:pt idx="4884">
                  <c:v>8.2070350387272104E-2</c:v>
                </c:pt>
                <c:pt idx="4885">
                  <c:v>8.2070402002528714E-2</c:v>
                </c:pt>
                <c:pt idx="4886">
                  <c:v>8.2071172557604932E-2</c:v>
                </c:pt>
                <c:pt idx="4887">
                  <c:v>8.2075758855709488E-2</c:v>
                </c:pt>
                <c:pt idx="4888">
                  <c:v>8.2087283666834182E-2</c:v>
                </c:pt>
                <c:pt idx="4889">
                  <c:v>8.2091571092045276E-2</c:v>
                </c:pt>
                <c:pt idx="4890">
                  <c:v>8.2093595021785093E-2</c:v>
                </c:pt>
                <c:pt idx="4891">
                  <c:v>8.2097066455569759E-2</c:v>
                </c:pt>
                <c:pt idx="4892">
                  <c:v>8.2098909070702789E-2</c:v>
                </c:pt>
                <c:pt idx="4893">
                  <c:v>8.2116425975391011E-2</c:v>
                </c:pt>
                <c:pt idx="4894">
                  <c:v>8.2117100210108249E-2</c:v>
                </c:pt>
                <c:pt idx="4895">
                  <c:v>8.2118876800577598E-2</c:v>
                </c:pt>
                <c:pt idx="4896">
                  <c:v>8.2119919175002803E-2</c:v>
                </c:pt>
                <c:pt idx="4897">
                  <c:v>8.2121596782350009E-2</c:v>
                </c:pt>
                <c:pt idx="4898">
                  <c:v>8.212277524431344E-2</c:v>
                </c:pt>
                <c:pt idx="4899">
                  <c:v>8.2122951866643909E-2</c:v>
                </c:pt>
                <c:pt idx="4900">
                  <c:v>8.2124691560047244E-2</c:v>
                </c:pt>
                <c:pt idx="4901">
                  <c:v>8.2127373732028552E-2</c:v>
                </c:pt>
                <c:pt idx="4902">
                  <c:v>8.2136352356526499E-2</c:v>
                </c:pt>
                <c:pt idx="4903">
                  <c:v>8.2144883771830157E-2</c:v>
                </c:pt>
                <c:pt idx="4904">
                  <c:v>8.2168533535295227E-2</c:v>
                </c:pt>
                <c:pt idx="4905">
                  <c:v>8.2170549898767486E-2</c:v>
                </c:pt>
                <c:pt idx="4906">
                  <c:v>8.217760405347059E-2</c:v>
                </c:pt>
                <c:pt idx="4907">
                  <c:v>8.2179242682359946E-2</c:v>
                </c:pt>
                <c:pt idx="4908">
                  <c:v>8.2179649574479957E-2</c:v>
                </c:pt>
                <c:pt idx="4909">
                  <c:v>8.2189629210537338E-2</c:v>
                </c:pt>
                <c:pt idx="4910">
                  <c:v>8.219406870440063E-2</c:v>
                </c:pt>
                <c:pt idx="4911">
                  <c:v>8.2203767255043719E-2</c:v>
                </c:pt>
                <c:pt idx="4912">
                  <c:v>8.2208416024107875E-2</c:v>
                </c:pt>
                <c:pt idx="4913">
                  <c:v>8.2210356709639054E-2</c:v>
                </c:pt>
                <c:pt idx="4914">
                  <c:v>8.2213434211291958E-2</c:v>
                </c:pt>
                <c:pt idx="4915">
                  <c:v>8.221941084550495E-2</c:v>
                </c:pt>
                <c:pt idx="4916">
                  <c:v>8.2219713540822817E-2</c:v>
                </c:pt>
                <c:pt idx="4917">
                  <c:v>8.2221549659561979E-2</c:v>
                </c:pt>
                <c:pt idx="4918">
                  <c:v>8.2223321185070031E-2</c:v>
                </c:pt>
                <c:pt idx="4919">
                  <c:v>8.2223842081089682E-2</c:v>
                </c:pt>
                <c:pt idx="4920">
                  <c:v>8.2225472304724545E-2</c:v>
                </c:pt>
                <c:pt idx="4921">
                  <c:v>8.2232973213994254E-2</c:v>
                </c:pt>
                <c:pt idx="4922">
                  <c:v>8.2238954306816853E-2</c:v>
                </c:pt>
                <c:pt idx="4923">
                  <c:v>8.2244497372722936E-2</c:v>
                </c:pt>
                <c:pt idx="4924">
                  <c:v>8.2245451169657438E-2</c:v>
                </c:pt>
                <c:pt idx="4925">
                  <c:v>8.2247574087309205E-2</c:v>
                </c:pt>
                <c:pt idx="4926">
                  <c:v>8.2247888497359756E-2</c:v>
                </c:pt>
                <c:pt idx="4927">
                  <c:v>8.2254497236599278E-2</c:v>
                </c:pt>
                <c:pt idx="4928">
                  <c:v>8.2257439593606124E-2</c:v>
                </c:pt>
                <c:pt idx="4929">
                  <c:v>8.2267004988727202E-2</c:v>
                </c:pt>
                <c:pt idx="4930">
                  <c:v>8.2268158883568573E-2</c:v>
                </c:pt>
                <c:pt idx="4931">
                  <c:v>8.227185864231594E-2</c:v>
                </c:pt>
                <c:pt idx="4932">
                  <c:v>8.2272377122633453E-2</c:v>
                </c:pt>
                <c:pt idx="4933">
                  <c:v>8.2273962032293133E-2</c:v>
                </c:pt>
                <c:pt idx="4934">
                  <c:v>8.2275797437533271E-2</c:v>
                </c:pt>
                <c:pt idx="4935">
                  <c:v>8.2276514716550148E-2</c:v>
                </c:pt>
                <c:pt idx="4936">
                  <c:v>8.228144215095011E-2</c:v>
                </c:pt>
                <c:pt idx="4937">
                  <c:v>8.2284408716204141E-2</c:v>
                </c:pt>
                <c:pt idx="4938">
                  <c:v>8.2288945106543582E-2</c:v>
                </c:pt>
                <c:pt idx="4939">
                  <c:v>8.229192233232345E-2</c:v>
                </c:pt>
                <c:pt idx="4940">
                  <c:v>8.229269810430781E-2</c:v>
                </c:pt>
                <c:pt idx="4941">
                  <c:v>8.2296995022990344E-2</c:v>
                </c:pt>
                <c:pt idx="4942">
                  <c:v>8.2303133745650736E-2</c:v>
                </c:pt>
                <c:pt idx="4943">
                  <c:v>8.2307634485911885E-2</c:v>
                </c:pt>
                <c:pt idx="4944">
                  <c:v>8.2312095002144287E-2</c:v>
                </c:pt>
                <c:pt idx="4945">
                  <c:v>8.231247064789976E-2</c:v>
                </c:pt>
                <c:pt idx="4946">
                  <c:v>8.2312477277901738E-2</c:v>
                </c:pt>
                <c:pt idx="4947">
                  <c:v>8.2314852146249048E-2</c:v>
                </c:pt>
                <c:pt idx="4948">
                  <c:v>8.2338342151990346E-2</c:v>
                </c:pt>
                <c:pt idx="4949">
                  <c:v>8.2339874480605577E-2</c:v>
                </c:pt>
                <c:pt idx="4950">
                  <c:v>8.2346715253420688E-2</c:v>
                </c:pt>
                <c:pt idx="4951">
                  <c:v>8.2347819391852414E-2</c:v>
                </c:pt>
                <c:pt idx="4952">
                  <c:v>8.2358171812591391E-2</c:v>
                </c:pt>
                <c:pt idx="4953">
                  <c:v>8.2359063477014258E-2</c:v>
                </c:pt>
                <c:pt idx="4954">
                  <c:v>8.2369598704693667E-2</c:v>
                </c:pt>
                <c:pt idx="4955">
                  <c:v>8.2372355473051578E-2</c:v>
                </c:pt>
                <c:pt idx="4956">
                  <c:v>8.2374571246491196E-2</c:v>
                </c:pt>
                <c:pt idx="4957">
                  <c:v>8.2377683134058813E-2</c:v>
                </c:pt>
                <c:pt idx="4958">
                  <c:v>8.2380176248015025E-2</c:v>
                </c:pt>
                <c:pt idx="4959">
                  <c:v>8.2397552912032684E-2</c:v>
                </c:pt>
                <c:pt idx="4960">
                  <c:v>8.2402012643172942E-2</c:v>
                </c:pt>
                <c:pt idx="4961">
                  <c:v>8.2402178176783789E-2</c:v>
                </c:pt>
                <c:pt idx="4962">
                  <c:v>8.2404099811995993E-2</c:v>
                </c:pt>
                <c:pt idx="4963">
                  <c:v>8.2406839008427379E-2</c:v>
                </c:pt>
                <c:pt idx="4964">
                  <c:v>8.2412889674139206E-2</c:v>
                </c:pt>
                <c:pt idx="4965">
                  <c:v>8.2421236603208534E-2</c:v>
                </c:pt>
                <c:pt idx="4966">
                  <c:v>8.2425414602857877E-2</c:v>
                </c:pt>
                <c:pt idx="4967">
                  <c:v>8.2425763030388191E-2</c:v>
                </c:pt>
                <c:pt idx="4968">
                  <c:v>8.2431100407589025E-2</c:v>
                </c:pt>
                <c:pt idx="4969">
                  <c:v>8.2432203341840635E-2</c:v>
                </c:pt>
                <c:pt idx="4970">
                  <c:v>8.2437250524364014E-2</c:v>
                </c:pt>
                <c:pt idx="4971">
                  <c:v>8.2451501947031686E-2</c:v>
                </c:pt>
                <c:pt idx="4972">
                  <c:v>8.2463530695102483E-2</c:v>
                </c:pt>
                <c:pt idx="4973">
                  <c:v>8.2468085897859478E-2</c:v>
                </c:pt>
                <c:pt idx="4974">
                  <c:v>8.2468213391295161E-2</c:v>
                </c:pt>
                <c:pt idx="4975">
                  <c:v>8.2471750627135756E-2</c:v>
                </c:pt>
                <c:pt idx="4976">
                  <c:v>8.2473578496280495E-2</c:v>
                </c:pt>
                <c:pt idx="4977">
                  <c:v>8.2479347372469689E-2</c:v>
                </c:pt>
                <c:pt idx="4978">
                  <c:v>8.2482441046845684E-2</c:v>
                </c:pt>
                <c:pt idx="4979">
                  <c:v>8.2485577252818632E-2</c:v>
                </c:pt>
                <c:pt idx="4980">
                  <c:v>8.2485596015676871E-2</c:v>
                </c:pt>
                <c:pt idx="4981">
                  <c:v>8.2489695110438924E-2</c:v>
                </c:pt>
                <c:pt idx="4982">
                  <c:v>8.2491201227322397E-2</c:v>
                </c:pt>
                <c:pt idx="4983">
                  <c:v>8.2493423814745157E-2</c:v>
                </c:pt>
                <c:pt idx="4984">
                  <c:v>8.2501558895982818E-2</c:v>
                </c:pt>
                <c:pt idx="4985">
                  <c:v>8.2522545812385384E-2</c:v>
                </c:pt>
                <c:pt idx="4986">
                  <c:v>8.2534241425491567E-2</c:v>
                </c:pt>
                <c:pt idx="4987">
                  <c:v>8.2542999341087359E-2</c:v>
                </c:pt>
                <c:pt idx="4988">
                  <c:v>8.2546361463828405E-2</c:v>
                </c:pt>
                <c:pt idx="4989">
                  <c:v>8.2549663308988233E-2</c:v>
                </c:pt>
                <c:pt idx="4990">
                  <c:v>8.2558712715830374E-2</c:v>
                </c:pt>
                <c:pt idx="4991">
                  <c:v>8.2559461512912144E-2</c:v>
                </c:pt>
                <c:pt idx="4992">
                  <c:v>8.2568270222146148E-2</c:v>
                </c:pt>
                <c:pt idx="4993">
                  <c:v>8.2573888319063302E-2</c:v>
                </c:pt>
                <c:pt idx="4994">
                  <c:v>8.2575392154241659E-2</c:v>
                </c:pt>
                <c:pt idx="4995">
                  <c:v>8.2579186962352794E-2</c:v>
                </c:pt>
                <c:pt idx="4996">
                  <c:v>8.259210135197774E-2</c:v>
                </c:pt>
                <c:pt idx="4997">
                  <c:v>8.2598021445296488E-2</c:v>
                </c:pt>
                <c:pt idx="4998">
                  <c:v>8.2607203004335564E-2</c:v>
                </c:pt>
                <c:pt idx="4999">
                  <c:v>8.2610040533621962E-2</c:v>
                </c:pt>
                <c:pt idx="5000">
                  <c:v>8.262638425845488E-2</c:v>
                </c:pt>
                <c:pt idx="5001">
                  <c:v>8.2630470301990583E-2</c:v>
                </c:pt>
                <c:pt idx="5002">
                  <c:v>8.2633160332193464E-2</c:v>
                </c:pt>
                <c:pt idx="5003">
                  <c:v>8.2636382639069098E-2</c:v>
                </c:pt>
                <c:pt idx="5004">
                  <c:v>8.2637401295973759E-2</c:v>
                </c:pt>
                <c:pt idx="5005">
                  <c:v>8.2657115157413988E-2</c:v>
                </c:pt>
                <c:pt idx="5006">
                  <c:v>8.2658924808769352E-2</c:v>
                </c:pt>
                <c:pt idx="5007">
                  <c:v>8.2661101172589055E-2</c:v>
                </c:pt>
                <c:pt idx="5008">
                  <c:v>8.2665130289154731E-2</c:v>
                </c:pt>
                <c:pt idx="5009">
                  <c:v>8.2670151275918771E-2</c:v>
                </c:pt>
                <c:pt idx="5010">
                  <c:v>8.267294205318898E-2</c:v>
                </c:pt>
                <c:pt idx="5011">
                  <c:v>8.267785431888898E-2</c:v>
                </c:pt>
                <c:pt idx="5012">
                  <c:v>8.2688244379302819E-2</c:v>
                </c:pt>
                <c:pt idx="5013">
                  <c:v>8.2701960178514916E-2</c:v>
                </c:pt>
                <c:pt idx="5014">
                  <c:v>8.270219940988334E-2</c:v>
                </c:pt>
                <c:pt idx="5015">
                  <c:v>8.2704188971412435E-2</c:v>
                </c:pt>
                <c:pt idx="5016">
                  <c:v>8.2706455074422772E-2</c:v>
                </c:pt>
                <c:pt idx="5017">
                  <c:v>8.2707555135803162E-2</c:v>
                </c:pt>
                <c:pt idx="5018">
                  <c:v>8.271069839361711E-2</c:v>
                </c:pt>
                <c:pt idx="5019">
                  <c:v>8.2718319207989055E-2</c:v>
                </c:pt>
                <c:pt idx="5020">
                  <c:v>8.272142906084895E-2</c:v>
                </c:pt>
                <c:pt idx="5021">
                  <c:v>8.2722795203233834E-2</c:v>
                </c:pt>
                <c:pt idx="5022">
                  <c:v>8.2723394335442152E-2</c:v>
                </c:pt>
                <c:pt idx="5023">
                  <c:v>8.2725449465145123E-2</c:v>
                </c:pt>
                <c:pt idx="5024">
                  <c:v>8.2729079604488498E-2</c:v>
                </c:pt>
                <c:pt idx="5025">
                  <c:v>8.2736288444435438E-2</c:v>
                </c:pt>
                <c:pt idx="5026">
                  <c:v>8.2746827637519046E-2</c:v>
                </c:pt>
                <c:pt idx="5027">
                  <c:v>8.2751315604181294E-2</c:v>
                </c:pt>
                <c:pt idx="5028">
                  <c:v>8.2753160794185446E-2</c:v>
                </c:pt>
                <c:pt idx="5029">
                  <c:v>8.2753492943189663E-2</c:v>
                </c:pt>
                <c:pt idx="5030">
                  <c:v>8.2755291095297279E-2</c:v>
                </c:pt>
                <c:pt idx="5031">
                  <c:v>8.2757195165248432E-2</c:v>
                </c:pt>
                <c:pt idx="5032">
                  <c:v>8.2759688046262339E-2</c:v>
                </c:pt>
                <c:pt idx="5033">
                  <c:v>8.2761961957277974E-2</c:v>
                </c:pt>
                <c:pt idx="5034">
                  <c:v>8.2767615180584911E-2</c:v>
                </c:pt>
                <c:pt idx="5035">
                  <c:v>8.2770322103974545E-2</c:v>
                </c:pt>
                <c:pt idx="5036">
                  <c:v>8.277602892256701E-2</c:v>
                </c:pt>
                <c:pt idx="5037">
                  <c:v>8.2778304247083767E-2</c:v>
                </c:pt>
                <c:pt idx="5038">
                  <c:v>8.2782983826331147E-2</c:v>
                </c:pt>
                <c:pt idx="5039">
                  <c:v>8.278763824849289E-2</c:v>
                </c:pt>
                <c:pt idx="5040">
                  <c:v>8.2797012166287723E-2</c:v>
                </c:pt>
                <c:pt idx="5041">
                  <c:v>8.2799280640288436E-2</c:v>
                </c:pt>
                <c:pt idx="5042">
                  <c:v>8.2817283562585289E-2</c:v>
                </c:pt>
                <c:pt idx="5043">
                  <c:v>8.2828982061797604E-2</c:v>
                </c:pt>
                <c:pt idx="5044">
                  <c:v>8.2836681939302353E-2</c:v>
                </c:pt>
                <c:pt idx="5045">
                  <c:v>8.284201428367674E-2</c:v>
                </c:pt>
                <c:pt idx="5046">
                  <c:v>8.2842110865361487E-2</c:v>
                </c:pt>
                <c:pt idx="5047">
                  <c:v>8.2843472286850378E-2</c:v>
                </c:pt>
                <c:pt idx="5048">
                  <c:v>8.2847517816880059E-2</c:v>
                </c:pt>
                <c:pt idx="5049">
                  <c:v>8.2849484661604259E-2</c:v>
                </c:pt>
                <c:pt idx="5050">
                  <c:v>8.2854383707023666E-2</c:v>
                </c:pt>
                <c:pt idx="5051">
                  <c:v>8.2859602420424325E-2</c:v>
                </c:pt>
                <c:pt idx="5052">
                  <c:v>8.2872770500476201E-2</c:v>
                </c:pt>
                <c:pt idx="5053">
                  <c:v>8.288118137443741E-2</c:v>
                </c:pt>
                <c:pt idx="5054">
                  <c:v>8.2887997640585881E-2</c:v>
                </c:pt>
                <c:pt idx="5055">
                  <c:v>8.2894236968064125E-2</c:v>
                </c:pt>
                <c:pt idx="5056">
                  <c:v>8.2897579956706491E-2</c:v>
                </c:pt>
                <c:pt idx="5057">
                  <c:v>8.2897906621524575E-2</c:v>
                </c:pt>
                <c:pt idx="5058">
                  <c:v>8.2907517996595834E-2</c:v>
                </c:pt>
                <c:pt idx="5059">
                  <c:v>8.2912470654608356E-2</c:v>
                </c:pt>
                <c:pt idx="5060">
                  <c:v>8.2914484459576471E-2</c:v>
                </c:pt>
                <c:pt idx="5061">
                  <c:v>8.2915925268258639E-2</c:v>
                </c:pt>
                <c:pt idx="5062">
                  <c:v>8.2922638889577613E-2</c:v>
                </c:pt>
                <c:pt idx="5063">
                  <c:v>8.293991856590141E-2</c:v>
                </c:pt>
                <c:pt idx="5064">
                  <c:v>8.2948642670145706E-2</c:v>
                </c:pt>
                <c:pt idx="5065">
                  <c:v>8.2951170233326849E-2</c:v>
                </c:pt>
                <c:pt idx="5066">
                  <c:v>8.2952416917734723E-2</c:v>
                </c:pt>
                <c:pt idx="5067">
                  <c:v>8.2954084598071368E-2</c:v>
                </c:pt>
                <c:pt idx="5068">
                  <c:v>8.2958340052391263E-2</c:v>
                </c:pt>
                <c:pt idx="5069">
                  <c:v>8.2961616344667019E-2</c:v>
                </c:pt>
                <c:pt idx="5070">
                  <c:v>8.2970408475555854E-2</c:v>
                </c:pt>
                <c:pt idx="5071">
                  <c:v>8.2973997855507228E-2</c:v>
                </c:pt>
                <c:pt idx="5072">
                  <c:v>8.2975209043093121E-2</c:v>
                </c:pt>
                <c:pt idx="5073">
                  <c:v>8.2976514120210135E-2</c:v>
                </c:pt>
                <c:pt idx="5074">
                  <c:v>8.2979768669543458E-2</c:v>
                </c:pt>
                <c:pt idx="5075">
                  <c:v>8.2987014293718381E-2</c:v>
                </c:pt>
                <c:pt idx="5076">
                  <c:v>8.2987346247570384E-2</c:v>
                </c:pt>
                <c:pt idx="5077">
                  <c:v>8.2987993529424917E-2</c:v>
                </c:pt>
                <c:pt idx="5078">
                  <c:v>8.2988205936522216E-2</c:v>
                </c:pt>
                <c:pt idx="5079">
                  <c:v>8.3000782093917994E-2</c:v>
                </c:pt>
                <c:pt idx="5080">
                  <c:v>8.30110441717513E-2</c:v>
                </c:pt>
                <c:pt idx="5081">
                  <c:v>8.3011154964210049E-2</c:v>
                </c:pt>
                <c:pt idx="5082">
                  <c:v>8.3013971105034765E-2</c:v>
                </c:pt>
                <c:pt idx="5083">
                  <c:v>8.3019127195061521E-2</c:v>
                </c:pt>
                <c:pt idx="5084">
                  <c:v>8.3019378072302086E-2</c:v>
                </c:pt>
                <c:pt idx="5085">
                  <c:v>8.3023181428347956E-2</c:v>
                </c:pt>
                <c:pt idx="5086">
                  <c:v>8.3038119549388584E-2</c:v>
                </c:pt>
                <c:pt idx="5087">
                  <c:v>8.3040280252607776E-2</c:v>
                </c:pt>
                <c:pt idx="5088">
                  <c:v>8.304785733496492E-2</c:v>
                </c:pt>
                <c:pt idx="5089">
                  <c:v>8.3049610677494667E-2</c:v>
                </c:pt>
                <c:pt idx="5090">
                  <c:v>8.3050165646934723E-2</c:v>
                </c:pt>
                <c:pt idx="5091">
                  <c:v>8.3060985534997619E-2</c:v>
                </c:pt>
                <c:pt idx="5092">
                  <c:v>8.3061581885509078E-2</c:v>
                </c:pt>
                <c:pt idx="5093">
                  <c:v>8.3063381639030071E-2</c:v>
                </c:pt>
                <c:pt idx="5094">
                  <c:v>8.3063417336856113E-2</c:v>
                </c:pt>
                <c:pt idx="5095">
                  <c:v>8.306349887535544E-2</c:v>
                </c:pt>
                <c:pt idx="5096">
                  <c:v>8.3066935429926686E-2</c:v>
                </c:pt>
                <c:pt idx="5097">
                  <c:v>8.3071384057330111E-2</c:v>
                </c:pt>
                <c:pt idx="5098">
                  <c:v>8.307174625802663E-2</c:v>
                </c:pt>
                <c:pt idx="5099">
                  <c:v>8.3075009448337095E-2</c:v>
                </c:pt>
                <c:pt idx="5100">
                  <c:v>8.3077633379827681E-2</c:v>
                </c:pt>
                <c:pt idx="5101">
                  <c:v>8.3081707150174725E-2</c:v>
                </c:pt>
                <c:pt idx="5102">
                  <c:v>8.3085310478421812E-2</c:v>
                </c:pt>
                <c:pt idx="5103">
                  <c:v>8.3094776783068661E-2</c:v>
                </c:pt>
                <c:pt idx="5104">
                  <c:v>8.3097402224146105E-2</c:v>
                </c:pt>
                <c:pt idx="5105">
                  <c:v>8.3097587844889242E-2</c:v>
                </c:pt>
                <c:pt idx="5106">
                  <c:v>8.3109714689712982E-2</c:v>
                </c:pt>
                <c:pt idx="5107">
                  <c:v>8.3115125755730795E-2</c:v>
                </c:pt>
                <c:pt idx="5108">
                  <c:v>8.3117784648272949E-2</c:v>
                </c:pt>
                <c:pt idx="5109">
                  <c:v>8.3121111525191763E-2</c:v>
                </c:pt>
                <c:pt idx="5110">
                  <c:v>8.3124461913247183E-2</c:v>
                </c:pt>
                <c:pt idx="5111">
                  <c:v>8.3135061228474166E-2</c:v>
                </c:pt>
                <c:pt idx="5112">
                  <c:v>8.3138678999617938E-2</c:v>
                </c:pt>
                <c:pt idx="5113">
                  <c:v>8.3139167350264331E-2</c:v>
                </c:pt>
                <c:pt idx="5114">
                  <c:v>8.3139529535080914E-2</c:v>
                </c:pt>
                <c:pt idx="5115">
                  <c:v>8.3144562498337737E-2</c:v>
                </c:pt>
                <c:pt idx="5116">
                  <c:v>8.3148953793149433E-2</c:v>
                </c:pt>
                <c:pt idx="5117">
                  <c:v>8.3153209642184603E-2</c:v>
                </c:pt>
                <c:pt idx="5118">
                  <c:v>8.3155503157403721E-2</c:v>
                </c:pt>
                <c:pt idx="5119">
                  <c:v>8.3161754547239564E-2</c:v>
                </c:pt>
                <c:pt idx="5120">
                  <c:v>8.316227047934735E-2</c:v>
                </c:pt>
                <c:pt idx="5121">
                  <c:v>8.3163121024142139E-2</c:v>
                </c:pt>
                <c:pt idx="5122">
                  <c:v>8.3164040720570168E-2</c:v>
                </c:pt>
                <c:pt idx="5123">
                  <c:v>8.3165862298358109E-2</c:v>
                </c:pt>
                <c:pt idx="5124">
                  <c:v>8.3167356165959563E-2</c:v>
                </c:pt>
                <c:pt idx="5125">
                  <c:v>8.3170286894557355E-2</c:v>
                </c:pt>
                <c:pt idx="5126">
                  <c:v>8.3172518311118535E-2</c:v>
                </c:pt>
                <c:pt idx="5127">
                  <c:v>8.3176082042067834E-2</c:v>
                </c:pt>
                <c:pt idx="5128">
                  <c:v>8.3178540197297007E-2</c:v>
                </c:pt>
                <c:pt idx="5129">
                  <c:v>8.3181742176687751E-2</c:v>
                </c:pt>
                <c:pt idx="5130">
                  <c:v>8.3190100737300751E-2</c:v>
                </c:pt>
                <c:pt idx="5131">
                  <c:v>8.3190768661463466E-2</c:v>
                </c:pt>
                <c:pt idx="5132">
                  <c:v>8.3192438824730777E-2</c:v>
                </c:pt>
                <c:pt idx="5133">
                  <c:v>8.3197495755233428E-2</c:v>
                </c:pt>
                <c:pt idx="5134">
                  <c:v>8.3198602197481722E-2</c:v>
                </c:pt>
                <c:pt idx="5135">
                  <c:v>8.3199723593924774E-2</c:v>
                </c:pt>
                <c:pt idx="5136">
                  <c:v>8.320127236416941E-2</c:v>
                </c:pt>
                <c:pt idx="5137">
                  <c:v>8.3216308569863048E-2</c:v>
                </c:pt>
                <c:pt idx="5138">
                  <c:v>8.3216337754910205E-2</c:v>
                </c:pt>
                <c:pt idx="5139">
                  <c:v>8.3219072808697864E-2</c:v>
                </c:pt>
                <c:pt idx="5140">
                  <c:v>8.3228184747235728E-2</c:v>
                </c:pt>
                <c:pt idx="5141">
                  <c:v>8.3229146370056004E-2</c:v>
                </c:pt>
                <c:pt idx="5142">
                  <c:v>8.3235221862710027E-2</c:v>
                </c:pt>
                <c:pt idx="5143">
                  <c:v>8.3240041839407267E-2</c:v>
                </c:pt>
                <c:pt idx="5144">
                  <c:v>8.3244683985095852E-2</c:v>
                </c:pt>
                <c:pt idx="5145">
                  <c:v>8.3261773076885121E-2</c:v>
                </c:pt>
                <c:pt idx="5146">
                  <c:v>8.3269401449539482E-2</c:v>
                </c:pt>
                <c:pt idx="5147">
                  <c:v>8.3272833443845659E-2</c:v>
                </c:pt>
                <c:pt idx="5148">
                  <c:v>8.327296383460453E-2</c:v>
                </c:pt>
                <c:pt idx="5149">
                  <c:v>8.3289450033884244E-2</c:v>
                </c:pt>
                <c:pt idx="5150">
                  <c:v>8.3297114016100016E-2</c:v>
                </c:pt>
                <c:pt idx="5151">
                  <c:v>8.3298650074366667E-2</c:v>
                </c:pt>
                <c:pt idx="5152">
                  <c:v>8.3299938203383633E-2</c:v>
                </c:pt>
                <c:pt idx="5153">
                  <c:v>8.3299990226407286E-2</c:v>
                </c:pt>
                <c:pt idx="5154">
                  <c:v>8.33083507355456E-2</c:v>
                </c:pt>
                <c:pt idx="5155">
                  <c:v>8.3312599359856687E-2</c:v>
                </c:pt>
                <c:pt idx="5156">
                  <c:v>8.3313424784722381E-2</c:v>
                </c:pt>
                <c:pt idx="5157">
                  <c:v>8.3315373246658567E-2</c:v>
                </c:pt>
                <c:pt idx="5158">
                  <c:v>8.3315502930574423E-2</c:v>
                </c:pt>
                <c:pt idx="5159">
                  <c:v>8.3331479445183002E-2</c:v>
                </c:pt>
                <c:pt idx="5160">
                  <c:v>8.3341717603147319E-2</c:v>
                </c:pt>
                <c:pt idx="5161">
                  <c:v>8.3341748811380206E-2</c:v>
                </c:pt>
                <c:pt idx="5162">
                  <c:v>8.3341925714133985E-2</c:v>
                </c:pt>
                <c:pt idx="5163">
                  <c:v>8.3342707581049669E-2</c:v>
                </c:pt>
                <c:pt idx="5164">
                  <c:v>8.3342724889008388E-2</c:v>
                </c:pt>
                <c:pt idx="5165">
                  <c:v>8.3342862009534641E-2</c:v>
                </c:pt>
                <c:pt idx="5166">
                  <c:v>8.3348826845791174E-2</c:v>
                </c:pt>
                <c:pt idx="5167">
                  <c:v>8.3350506593950824E-2</c:v>
                </c:pt>
                <c:pt idx="5168">
                  <c:v>8.33519044437636E-2</c:v>
                </c:pt>
                <c:pt idx="5169">
                  <c:v>8.3353734757210224E-2</c:v>
                </c:pt>
                <c:pt idx="5170">
                  <c:v>8.335565797473353E-2</c:v>
                </c:pt>
                <c:pt idx="5171">
                  <c:v>8.3359774706431411E-2</c:v>
                </c:pt>
                <c:pt idx="5172">
                  <c:v>8.3363041077651662E-2</c:v>
                </c:pt>
                <c:pt idx="5173">
                  <c:v>8.3364736897899569E-2</c:v>
                </c:pt>
                <c:pt idx="5174">
                  <c:v>8.3367372655353836E-2</c:v>
                </c:pt>
                <c:pt idx="5175">
                  <c:v>8.336892256297436E-2</c:v>
                </c:pt>
                <c:pt idx="5176">
                  <c:v>8.3369412666372669E-2</c:v>
                </c:pt>
                <c:pt idx="5177">
                  <c:v>8.3369600308701719E-2</c:v>
                </c:pt>
                <c:pt idx="5178">
                  <c:v>8.3376098349963595E-2</c:v>
                </c:pt>
                <c:pt idx="5179">
                  <c:v>8.3376349023821114E-2</c:v>
                </c:pt>
                <c:pt idx="5180">
                  <c:v>8.3389578344508331E-2</c:v>
                </c:pt>
                <c:pt idx="5181">
                  <c:v>8.339345474337638E-2</c:v>
                </c:pt>
                <c:pt idx="5182">
                  <c:v>8.339803411674282E-2</c:v>
                </c:pt>
                <c:pt idx="5183">
                  <c:v>8.3398648127123554E-2</c:v>
                </c:pt>
                <c:pt idx="5184">
                  <c:v>8.3405463840905469E-2</c:v>
                </c:pt>
                <c:pt idx="5185">
                  <c:v>8.3411865280478739E-2</c:v>
                </c:pt>
                <c:pt idx="5186">
                  <c:v>8.3412851404642205E-2</c:v>
                </c:pt>
                <c:pt idx="5187">
                  <c:v>8.341419179421472E-2</c:v>
                </c:pt>
                <c:pt idx="5188">
                  <c:v>8.3416465169940696E-2</c:v>
                </c:pt>
                <c:pt idx="5189">
                  <c:v>8.3418911627208742E-2</c:v>
                </c:pt>
                <c:pt idx="5190">
                  <c:v>8.3423351431926251E-2</c:v>
                </c:pt>
                <c:pt idx="5191">
                  <c:v>8.3425229123616954E-2</c:v>
                </c:pt>
                <c:pt idx="5192">
                  <c:v>8.3426696113996474E-2</c:v>
                </c:pt>
                <c:pt idx="5193">
                  <c:v>8.3429812002716625E-2</c:v>
                </c:pt>
                <c:pt idx="5194">
                  <c:v>8.3432059124668126E-2</c:v>
                </c:pt>
                <c:pt idx="5195">
                  <c:v>8.3432839344920143E-2</c:v>
                </c:pt>
                <c:pt idx="5196">
                  <c:v>8.3436061340462664E-2</c:v>
                </c:pt>
                <c:pt idx="5197">
                  <c:v>8.3438185525184241E-2</c:v>
                </c:pt>
                <c:pt idx="5198">
                  <c:v>8.3441178793422527E-2</c:v>
                </c:pt>
                <c:pt idx="5199">
                  <c:v>8.3451608517001938E-2</c:v>
                </c:pt>
                <c:pt idx="5200">
                  <c:v>8.3454324584360501E-2</c:v>
                </c:pt>
                <c:pt idx="5201">
                  <c:v>8.3458181427314176E-2</c:v>
                </c:pt>
                <c:pt idx="5202">
                  <c:v>8.3459749762888905E-2</c:v>
                </c:pt>
                <c:pt idx="5203">
                  <c:v>8.3461900682113246E-2</c:v>
                </c:pt>
                <c:pt idx="5204">
                  <c:v>8.3462794158453826E-2</c:v>
                </c:pt>
                <c:pt idx="5205">
                  <c:v>8.3463712070046658E-2</c:v>
                </c:pt>
                <c:pt idx="5206">
                  <c:v>8.3471993664445646E-2</c:v>
                </c:pt>
                <c:pt idx="5207">
                  <c:v>8.3473229243312019E-2</c:v>
                </c:pt>
                <c:pt idx="5208">
                  <c:v>8.3476972290232918E-2</c:v>
                </c:pt>
                <c:pt idx="5209">
                  <c:v>8.3481480416910253E-2</c:v>
                </c:pt>
                <c:pt idx="5210">
                  <c:v>8.3485215869313248E-2</c:v>
                </c:pt>
                <c:pt idx="5211">
                  <c:v>8.3492354876111743E-2</c:v>
                </c:pt>
                <c:pt idx="5212">
                  <c:v>8.3493919915491294E-2</c:v>
                </c:pt>
                <c:pt idx="5213">
                  <c:v>8.3498326633258291E-2</c:v>
                </c:pt>
                <c:pt idx="5214">
                  <c:v>8.3501201987319737E-2</c:v>
                </c:pt>
                <c:pt idx="5215">
                  <c:v>8.3501849934419961E-2</c:v>
                </c:pt>
                <c:pt idx="5216">
                  <c:v>8.3508511305197278E-2</c:v>
                </c:pt>
                <c:pt idx="5217">
                  <c:v>8.3508584983817705E-2</c:v>
                </c:pt>
                <c:pt idx="5218">
                  <c:v>8.3515043324922961E-2</c:v>
                </c:pt>
                <c:pt idx="5219">
                  <c:v>8.3515875846953302E-2</c:v>
                </c:pt>
                <c:pt idx="5220">
                  <c:v>8.3533945297083551E-2</c:v>
                </c:pt>
                <c:pt idx="5221">
                  <c:v>8.353453458564096E-2</c:v>
                </c:pt>
                <c:pt idx="5222">
                  <c:v>8.3534752943748902E-2</c:v>
                </c:pt>
                <c:pt idx="5223">
                  <c:v>8.3536728527039972E-2</c:v>
                </c:pt>
                <c:pt idx="5224">
                  <c:v>8.3546270783407678E-2</c:v>
                </c:pt>
                <c:pt idx="5225">
                  <c:v>8.3547708037417248E-2</c:v>
                </c:pt>
                <c:pt idx="5226">
                  <c:v>8.3548458997146288E-2</c:v>
                </c:pt>
                <c:pt idx="5227">
                  <c:v>8.3549103566877114E-2</c:v>
                </c:pt>
                <c:pt idx="5228">
                  <c:v>8.356433059017529E-2</c:v>
                </c:pt>
                <c:pt idx="5229">
                  <c:v>8.3566426145750564E-2</c:v>
                </c:pt>
                <c:pt idx="5230">
                  <c:v>8.3568952626809509E-2</c:v>
                </c:pt>
                <c:pt idx="5231">
                  <c:v>8.3570042850767079E-2</c:v>
                </c:pt>
                <c:pt idx="5232">
                  <c:v>8.3573024805444526E-2</c:v>
                </c:pt>
                <c:pt idx="5233">
                  <c:v>8.3577410342426786E-2</c:v>
                </c:pt>
                <c:pt idx="5234">
                  <c:v>8.358007455474685E-2</c:v>
                </c:pt>
                <c:pt idx="5235">
                  <c:v>8.3582626333338031E-2</c:v>
                </c:pt>
                <c:pt idx="5236">
                  <c:v>8.3584708439073452E-2</c:v>
                </c:pt>
                <c:pt idx="5237">
                  <c:v>8.3584744220966165E-2</c:v>
                </c:pt>
                <c:pt idx="5238">
                  <c:v>8.3584969248758759E-2</c:v>
                </c:pt>
                <c:pt idx="5239">
                  <c:v>8.3586020183471693E-2</c:v>
                </c:pt>
                <c:pt idx="5240">
                  <c:v>8.35870667967199E-2</c:v>
                </c:pt>
                <c:pt idx="5241">
                  <c:v>8.3588339227923678E-2</c:v>
                </c:pt>
                <c:pt idx="5242">
                  <c:v>8.359899166771316E-2</c:v>
                </c:pt>
                <c:pt idx="5243">
                  <c:v>8.3606088526971864E-2</c:v>
                </c:pt>
                <c:pt idx="5244">
                  <c:v>8.3619952146653298E-2</c:v>
                </c:pt>
                <c:pt idx="5245">
                  <c:v>8.3626728839921505E-2</c:v>
                </c:pt>
                <c:pt idx="5246">
                  <c:v>8.3638216499662327E-2</c:v>
                </c:pt>
                <c:pt idx="5247">
                  <c:v>8.3643329122997406E-2</c:v>
                </c:pt>
                <c:pt idx="5248">
                  <c:v>8.364961044305165E-2</c:v>
                </c:pt>
                <c:pt idx="5249">
                  <c:v>8.3651011222798818E-2</c:v>
                </c:pt>
                <c:pt idx="5250">
                  <c:v>8.3655034323499786E-2</c:v>
                </c:pt>
                <c:pt idx="5251">
                  <c:v>8.3655944017206427E-2</c:v>
                </c:pt>
                <c:pt idx="5252">
                  <c:v>8.3656616737529513E-2</c:v>
                </c:pt>
                <c:pt idx="5253">
                  <c:v>8.3663775269604307E-2</c:v>
                </c:pt>
                <c:pt idx="5254">
                  <c:v>8.3674191114432792E-2</c:v>
                </c:pt>
                <c:pt idx="5255">
                  <c:v>8.3698715668743262E-2</c:v>
                </c:pt>
                <c:pt idx="5256">
                  <c:v>8.3699469409207264E-2</c:v>
                </c:pt>
                <c:pt idx="5257">
                  <c:v>8.3699763662115345E-2</c:v>
                </c:pt>
                <c:pt idx="5258">
                  <c:v>8.3701323415223586E-2</c:v>
                </c:pt>
                <c:pt idx="5259">
                  <c:v>8.3706949088815E-2</c:v>
                </c:pt>
                <c:pt idx="5260">
                  <c:v>8.3707521854153588E-2</c:v>
                </c:pt>
                <c:pt idx="5261">
                  <c:v>8.3707722450566374E-2</c:v>
                </c:pt>
                <c:pt idx="5262">
                  <c:v>8.3709752049226913E-2</c:v>
                </c:pt>
                <c:pt idx="5263">
                  <c:v>8.3712895642720761E-2</c:v>
                </c:pt>
                <c:pt idx="5264">
                  <c:v>8.3713056663167446E-2</c:v>
                </c:pt>
                <c:pt idx="5265">
                  <c:v>8.3716170607731566E-2</c:v>
                </c:pt>
                <c:pt idx="5266">
                  <c:v>8.3717597389164664E-2</c:v>
                </c:pt>
                <c:pt idx="5267">
                  <c:v>8.3717613615219344E-2</c:v>
                </c:pt>
                <c:pt idx="5268">
                  <c:v>8.3718530520560705E-2</c:v>
                </c:pt>
                <c:pt idx="5269">
                  <c:v>8.372015031170317E-2</c:v>
                </c:pt>
                <c:pt idx="5270">
                  <c:v>8.373218424995417E-2</c:v>
                </c:pt>
                <c:pt idx="5271">
                  <c:v>8.3733117122889625E-2</c:v>
                </c:pt>
                <c:pt idx="5272">
                  <c:v>8.3738393759638902E-2</c:v>
                </c:pt>
                <c:pt idx="5273">
                  <c:v>8.3739324904750043E-2</c:v>
                </c:pt>
                <c:pt idx="5274">
                  <c:v>8.3741563702512511E-2</c:v>
                </c:pt>
                <c:pt idx="5275">
                  <c:v>8.3743580388179764E-2</c:v>
                </c:pt>
                <c:pt idx="5276">
                  <c:v>8.374507305961848E-2</c:v>
                </c:pt>
                <c:pt idx="5277">
                  <c:v>8.3746480242818097E-2</c:v>
                </c:pt>
                <c:pt idx="5278">
                  <c:v>8.3757734747331294E-2</c:v>
                </c:pt>
                <c:pt idx="5279">
                  <c:v>8.3766630117633328E-2</c:v>
                </c:pt>
                <c:pt idx="5280">
                  <c:v>8.3773084327917885E-2</c:v>
                </c:pt>
                <c:pt idx="5281">
                  <c:v>8.3777665150687325E-2</c:v>
                </c:pt>
                <c:pt idx="5282">
                  <c:v>8.3777950710801879E-2</c:v>
                </c:pt>
                <c:pt idx="5283">
                  <c:v>8.3779945605889153E-2</c:v>
                </c:pt>
                <c:pt idx="5284">
                  <c:v>8.3782847284268241E-2</c:v>
                </c:pt>
                <c:pt idx="5285">
                  <c:v>8.3787092665718224E-2</c:v>
                </c:pt>
                <c:pt idx="5286">
                  <c:v>8.3788699870121011E-2</c:v>
                </c:pt>
                <c:pt idx="5287">
                  <c:v>8.3792219103382221E-2</c:v>
                </c:pt>
                <c:pt idx="5288">
                  <c:v>8.3796094324193951E-2</c:v>
                </c:pt>
                <c:pt idx="5289">
                  <c:v>8.3796879670200636E-2</c:v>
                </c:pt>
                <c:pt idx="5290">
                  <c:v>8.3801859655969785E-2</c:v>
                </c:pt>
                <c:pt idx="5291">
                  <c:v>8.3804586330442091E-2</c:v>
                </c:pt>
                <c:pt idx="5292">
                  <c:v>8.3815647723268244E-2</c:v>
                </c:pt>
                <c:pt idx="5293">
                  <c:v>8.3818654637188655E-2</c:v>
                </c:pt>
                <c:pt idx="5294">
                  <c:v>8.3823165834126953E-2</c:v>
                </c:pt>
                <c:pt idx="5295">
                  <c:v>8.3833945145065356E-2</c:v>
                </c:pt>
                <c:pt idx="5296">
                  <c:v>8.383759201277971E-2</c:v>
                </c:pt>
                <c:pt idx="5297">
                  <c:v>8.3838167612415415E-2</c:v>
                </c:pt>
                <c:pt idx="5298">
                  <c:v>8.3842467159583947E-2</c:v>
                </c:pt>
                <c:pt idx="5299">
                  <c:v>8.3843164629596567E-2</c:v>
                </c:pt>
                <c:pt idx="5300">
                  <c:v>8.3847094807320763E-2</c:v>
                </c:pt>
                <c:pt idx="5301">
                  <c:v>8.3847903054671685E-2</c:v>
                </c:pt>
                <c:pt idx="5302">
                  <c:v>8.3850632364279837E-2</c:v>
                </c:pt>
                <c:pt idx="5303">
                  <c:v>8.3851615449250932E-2</c:v>
                </c:pt>
                <c:pt idx="5304">
                  <c:v>8.3852686756911807E-2</c:v>
                </c:pt>
                <c:pt idx="5305">
                  <c:v>8.3853264601259442E-2</c:v>
                </c:pt>
                <c:pt idx="5306">
                  <c:v>8.385404217159155E-2</c:v>
                </c:pt>
                <c:pt idx="5307">
                  <c:v>8.3856929679647113E-2</c:v>
                </c:pt>
                <c:pt idx="5308">
                  <c:v>8.3858702623595641E-2</c:v>
                </c:pt>
                <c:pt idx="5309">
                  <c:v>8.3860295559661333E-2</c:v>
                </c:pt>
                <c:pt idx="5310">
                  <c:v>8.3861310191783056E-2</c:v>
                </c:pt>
                <c:pt idx="5311">
                  <c:v>8.3864916884185736E-2</c:v>
                </c:pt>
                <c:pt idx="5312">
                  <c:v>8.3866818691451864E-2</c:v>
                </c:pt>
                <c:pt idx="5313">
                  <c:v>8.3867248232933039E-2</c:v>
                </c:pt>
                <c:pt idx="5314">
                  <c:v>8.3867817364876571E-2</c:v>
                </c:pt>
                <c:pt idx="5315">
                  <c:v>8.3876463450334809E-2</c:v>
                </c:pt>
                <c:pt idx="5316">
                  <c:v>8.3877119356921534E-2</c:v>
                </c:pt>
                <c:pt idx="5317">
                  <c:v>8.3883879216663404E-2</c:v>
                </c:pt>
                <c:pt idx="5318">
                  <c:v>8.3888448253759559E-2</c:v>
                </c:pt>
                <c:pt idx="5319">
                  <c:v>8.3891376522751679E-2</c:v>
                </c:pt>
                <c:pt idx="5320">
                  <c:v>8.3896506565508691E-2</c:v>
                </c:pt>
                <c:pt idx="5321">
                  <c:v>8.3897210193651553E-2</c:v>
                </c:pt>
                <c:pt idx="5322">
                  <c:v>8.3898034807359356E-2</c:v>
                </c:pt>
                <c:pt idx="5323">
                  <c:v>8.389905148992384E-2</c:v>
                </c:pt>
                <c:pt idx="5324">
                  <c:v>8.3904500788775635E-2</c:v>
                </c:pt>
                <c:pt idx="5325">
                  <c:v>8.3906472352719544E-2</c:v>
                </c:pt>
                <c:pt idx="5326">
                  <c:v>8.3908831675387208E-2</c:v>
                </c:pt>
                <c:pt idx="5327">
                  <c:v>8.3910244492004168E-2</c:v>
                </c:pt>
                <c:pt idx="5328">
                  <c:v>8.3916580070196353E-2</c:v>
                </c:pt>
                <c:pt idx="5329">
                  <c:v>8.3919799364142719E-2</c:v>
                </c:pt>
                <c:pt idx="5330">
                  <c:v>8.3922052428856544E-2</c:v>
                </c:pt>
                <c:pt idx="5331">
                  <c:v>8.392595375655991E-2</c:v>
                </c:pt>
                <c:pt idx="5332">
                  <c:v>8.3927861079398425E-2</c:v>
                </c:pt>
                <c:pt idx="5333">
                  <c:v>8.3928114385195651E-2</c:v>
                </c:pt>
                <c:pt idx="5334">
                  <c:v>8.393208376857822E-2</c:v>
                </c:pt>
                <c:pt idx="5335">
                  <c:v>8.3932668481539255E-2</c:v>
                </c:pt>
                <c:pt idx="5336">
                  <c:v>8.3935661897548461E-2</c:v>
                </c:pt>
                <c:pt idx="5337">
                  <c:v>8.3940355855491464E-2</c:v>
                </c:pt>
                <c:pt idx="5338">
                  <c:v>8.3948234704349561E-2</c:v>
                </c:pt>
                <c:pt idx="5339">
                  <c:v>8.395206764248847E-2</c:v>
                </c:pt>
                <c:pt idx="5340">
                  <c:v>8.3954141061935383E-2</c:v>
                </c:pt>
                <c:pt idx="5341">
                  <c:v>8.3954732551079075E-2</c:v>
                </c:pt>
                <c:pt idx="5342">
                  <c:v>8.3962464513068671E-2</c:v>
                </c:pt>
                <c:pt idx="5343">
                  <c:v>8.3964361900790527E-2</c:v>
                </c:pt>
                <c:pt idx="5344">
                  <c:v>8.3967685275200349E-2</c:v>
                </c:pt>
                <c:pt idx="5345">
                  <c:v>8.3971689391776377E-2</c:v>
                </c:pt>
                <c:pt idx="5346">
                  <c:v>8.3976041990961287E-2</c:v>
                </c:pt>
                <c:pt idx="5347">
                  <c:v>8.397978336412748E-2</c:v>
                </c:pt>
                <c:pt idx="5348">
                  <c:v>8.398478147642266E-2</c:v>
                </c:pt>
                <c:pt idx="5349">
                  <c:v>8.3990107640825151E-2</c:v>
                </c:pt>
                <c:pt idx="5350">
                  <c:v>8.3990403476562836E-2</c:v>
                </c:pt>
                <c:pt idx="5351">
                  <c:v>8.3991276976834991E-2</c:v>
                </c:pt>
                <c:pt idx="5352">
                  <c:v>8.399232727485309E-2</c:v>
                </c:pt>
                <c:pt idx="5353">
                  <c:v>8.3993207597140143E-2</c:v>
                </c:pt>
                <c:pt idx="5354">
                  <c:v>8.3997574287574164E-2</c:v>
                </c:pt>
                <c:pt idx="5355">
                  <c:v>8.3999175464659528E-2</c:v>
                </c:pt>
                <c:pt idx="5356">
                  <c:v>8.4002795348798814E-2</c:v>
                </c:pt>
                <c:pt idx="5357">
                  <c:v>8.4010911098012037E-2</c:v>
                </c:pt>
                <c:pt idx="5358">
                  <c:v>8.4015018695837912E-2</c:v>
                </c:pt>
                <c:pt idx="5359">
                  <c:v>8.4021325257481724E-2</c:v>
                </c:pt>
                <c:pt idx="5360">
                  <c:v>8.4028714235408752E-2</c:v>
                </c:pt>
                <c:pt idx="5361">
                  <c:v>8.4032001389314909E-2</c:v>
                </c:pt>
                <c:pt idx="5362">
                  <c:v>8.4033996649086201E-2</c:v>
                </c:pt>
                <c:pt idx="5363">
                  <c:v>8.4034090614747342E-2</c:v>
                </c:pt>
                <c:pt idx="5364">
                  <c:v>8.4039854905267927E-2</c:v>
                </c:pt>
                <c:pt idx="5365">
                  <c:v>8.4040817844780985E-2</c:v>
                </c:pt>
                <c:pt idx="5366">
                  <c:v>8.4047238469708199E-2</c:v>
                </c:pt>
                <c:pt idx="5367">
                  <c:v>8.405269849612082E-2</c:v>
                </c:pt>
                <c:pt idx="5368">
                  <c:v>8.4054498727335836E-2</c:v>
                </c:pt>
                <c:pt idx="5369">
                  <c:v>8.4054605885815453E-2</c:v>
                </c:pt>
                <c:pt idx="5370">
                  <c:v>8.4064819718338457E-2</c:v>
                </c:pt>
                <c:pt idx="5371">
                  <c:v>8.4065076389297749E-2</c:v>
                </c:pt>
                <c:pt idx="5372">
                  <c:v>8.406561753035062E-2</c:v>
                </c:pt>
                <c:pt idx="5373">
                  <c:v>8.4067035581740279E-2</c:v>
                </c:pt>
                <c:pt idx="5374">
                  <c:v>8.4076763760365145E-2</c:v>
                </c:pt>
                <c:pt idx="5375">
                  <c:v>8.4090963407904062E-2</c:v>
                </c:pt>
                <c:pt idx="5376">
                  <c:v>8.409794503483646E-2</c:v>
                </c:pt>
                <c:pt idx="5377">
                  <c:v>8.409879718569982E-2</c:v>
                </c:pt>
                <c:pt idx="5378">
                  <c:v>8.4105192899935163E-2</c:v>
                </c:pt>
                <c:pt idx="5379">
                  <c:v>8.4109085497926714E-2</c:v>
                </c:pt>
                <c:pt idx="5380">
                  <c:v>8.4111407587160056E-2</c:v>
                </c:pt>
                <c:pt idx="5381">
                  <c:v>8.412258186396393E-2</c:v>
                </c:pt>
                <c:pt idx="5382">
                  <c:v>8.4122965969330651E-2</c:v>
                </c:pt>
                <c:pt idx="5383">
                  <c:v>8.4133214711691731E-2</c:v>
                </c:pt>
                <c:pt idx="5384">
                  <c:v>8.4135593747132573E-2</c:v>
                </c:pt>
                <c:pt idx="5385">
                  <c:v>8.4135657893050525E-2</c:v>
                </c:pt>
                <c:pt idx="5386">
                  <c:v>8.4145221809304713E-2</c:v>
                </c:pt>
                <c:pt idx="5387">
                  <c:v>8.414915405743166E-2</c:v>
                </c:pt>
                <c:pt idx="5388">
                  <c:v>8.4152146736594796E-2</c:v>
                </c:pt>
                <c:pt idx="5389">
                  <c:v>8.4154219014140969E-2</c:v>
                </c:pt>
                <c:pt idx="5390">
                  <c:v>8.4158053468697008E-2</c:v>
                </c:pt>
                <c:pt idx="5391">
                  <c:v>8.4158387128436624E-2</c:v>
                </c:pt>
                <c:pt idx="5392">
                  <c:v>8.4160627069955515E-2</c:v>
                </c:pt>
                <c:pt idx="5393">
                  <c:v>8.4162454247437957E-2</c:v>
                </c:pt>
                <c:pt idx="5394">
                  <c:v>8.4172044944873861E-2</c:v>
                </c:pt>
                <c:pt idx="5395">
                  <c:v>8.4172986317006468E-2</c:v>
                </c:pt>
                <c:pt idx="5396">
                  <c:v>8.4176223823006047E-2</c:v>
                </c:pt>
                <c:pt idx="5397">
                  <c:v>8.4176447594049214E-2</c:v>
                </c:pt>
                <c:pt idx="5398">
                  <c:v>8.4177888768717957E-2</c:v>
                </c:pt>
                <c:pt idx="5399">
                  <c:v>8.4179979162109203E-2</c:v>
                </c:pt>
                <c:pt idx="5400">
                  <c:v>8.418443596625412E-2</c:v>
                </c:pt>
                <c:pt idx="5401">
                  <c:v>8.418727513797862E-2</c:v>
                </c:pt>
                <c:pt idx="5402">
                  <c:v>8.4193581600632839E-2</c:v>
                </c:pt>
                <c:pt idx="5403">
                  <c:v>8.4193678862497595E-2</c:v>
                </c:pt>
                <c:pt idx="5404">
                  <c:v>8.419478007806433E-2</c:v>
                </c:pt>
                <c:pt idx="5405">
                  <c:v>8.4198380628863742E-2</c:v>
                </c:pt>
                <c:pt idx="5406">
                  <c:v>8.4201984006776989E-2</c:v>
                </c:pt>
                <c:pt idx="5407">
                  <c:v>8.4213912697348903E-2</c:v>
                </c:pt>
                <c:pt idx="5408">
                  <c:v>8.421673391739791E-2</c:v>
                </c:pt>
                <c:pt idx="5409">
                  <c:v>8.4218417129516915E-2</c:v>
                </c:pt>
                <c:pt idx="5410">
                  <c:v>8.4218740622434965E-2</c:v>
                </c:pt>
                <c:pt idx="5411">
                  <c:v>8.4225410126282915E-2</c:v>
                </c:pt>
                <c:pt idx="5412">
                  <c:v>8.4227027103420546E-2</c:v>
                </c:pt>
                <c:pt idx="5413">
                  <c:v>8.4227418054247216E-2</c:v>
                </c:pt>
                <c:pt idx="5414">
                  <c:v>8.4228202084802598E-2</c:v>
                </c:pt>
                <c:pt idx="5415">
                  <c:v>8.4232982330589123E-2</c:v>
                </c:pt>
                <c:pt idx="5416">
                  <c:v>8.4234425114659256E-2</c:v>
                </c:pt>
                <c:pt idx="5417">
                  <c:v>8.4235068797241561E-2</c:v>
                </c:pt>
                <c:pt idx="5418">
                  <c:v>8.4244099277516929E-2</c:v>
                </c:pt>
                <c:pt idx="5419">
                  <c:v>8.4247107796153228E-2</c:v>
                </c:pt>
                <c:pt idx="5420">
                  <c:v>8.4248415658316658E-2</c:v>
                </c:pt>
                <c:pt idx="5421">
                  <c:v>8.425297497395956E-2</c:v>
                </c:pt>
                <c:pt idx="5422">
                  <c:v>8.4254110929870799E-2</c:v>
                </c:pt>
                <c:pt idx="5423">
                  <c:v>8.4255888099026136E-2</c:v>
                </c:pt>
                <c:pt idx="5424">
                  <c:v>8.4256102974301889E-2</c:v>
                </c:pt>
                <c:pt idx="5425">
                  <c:v>8.4259094586416269E-2</c:v>
                </c:pt>
                <c:pt idx="5426">
                  <c:v>8.4262889706427965E-2</c:v>
                </c:pt>
                <c:pt idx="5427">
                  <c:v>8.426406226522172E-2</c:v>
                </c:pt>
                <c:pt idx="5428">
                  <c:v>8.4266447612929285E-2</c:v>
                </c:pt>
                <c:pt idx="5429">
                  <c:v>8.4271809276078746E-2</c:v>
                </c:pt>
                <c:pt idx="5430">
                  <c:v>8.4276576643923837E-2</c:v>
                </c:pt>
                <c:pt idx="5431">
                  <c:v>8.4284611800182596E-2</c:v>
                </c:pt>
                <c:pt idx="5432">
                  <c:v>8.4285488048922011E-2</c:v>
                </c:pt>
                <c:pt idx="5433">
                  <c:v>8.428623485966058E-2</c:v>
                </c:pt>
                <c:pt idx="5434">
                  <c:v>8.429814712832738E-2</c:v>
                </c:pt>
                <c:pt idx="5435">
                  <c:v>8.4298535876981356E-2</c:v>
                </c:pt>
                <c:pt idx="5436">
                  <c:v>8.4299310048380413E-2</c:v>
                </c:pt>
                <c:pt idx="5437">
                  <c:v>8.430527563194111E-2</c:v>
                </c:pt>
                <c:pt idx="5438">
                  <c:v>8.4308604219123354E-2</c:v>
                </c:pt>
                <c:pt idx="5439">
                  <c:v>8.4314055669411719E-2</c:v>
                </c:pt>
                <c:pt idx="5440">
                  <c:v>8.4317967092599186E-2</c:v>
                </c:pt>
                <c:pt idx="5441">
                  <c:v>8.4324340457619398E-2</c:v>
                </c:pt>
                <c:pt idx="5442">
                  <c:v>8.4338150450869009E-2</c:v>
                </c:pt>
                <c:pt idx="5443">
                  <c:v>8.435597708825876E-2</c:v>
                </c:pt>
                <c:pt idx="5444">
                  <c:v>8.4356147066564607E-2</c:v>
                </c:pt>
                <c:pt idx="5445">
                  <c:v>8.4356413475114911E-2</c:v>
                </c:pt>
                <c:pt idx="5446">
                  <c:v>8.4361480948594178E-2</c:v>
                </c:pt>
                <c:pt idx="5447">
                  <c:v>8.4372703162672272E-2</c:v>
                </c:pt>
                <c:pt idx="5448">
                  <c:v>8.4374972655236594E-2</c:v>
                </c:pt>
                <c:pt idx="5449">
                  <c:v>8.4383188908371959E-2</c:v>
                </c:pt>
                <c:pt idx="5450">
                  <c:v>8.4386461997802822E-2</c:v>
                </c:pt>
                <c:pt idx="5451">
                  <c:v>8.4387050254115997E-2</c:v>
                </c:pt>
                <c:pt idx="5452">
                  <c:v>8.4391487322164435E-2</c:v>
                </c:pt>
                <c:pt idx="5453">
                  <c:v>8.4392634487998414E-2</c:v>
                </c:pt>
                <c:pt idx="5454">
                  <c:v>8.4397231881276472E-2</c:v>
                </c:pt>
                <c:pt idx="5455">
                  <c:v>8.4416371032637619E-2</c:v>
                </c:pt>
                <c:pt idx="5456">
                  <c:v>8.4416890824967047E-2</c:v>
                </c:pt>
                <c:pt idx="5457">
                  <c:v>8.4419351798568437E-2</c:v>
                </c:pt>
                <c:pt idx="5458">
                  <c:v>8.442833724112396E-2</c:v>
                </c:pt>
                <c:pt idx="5459">
                  <c:v>8.4429291095672349E-2</c:v>
                </c:pt>
                <c:pt idx="5460">
                  <c:v>8.4429950723418565E-2</c:v>
                </c:pt>
                <c:pt idx="5461">
                  <c:v>8.4431947781024627E-2</c:v>
                </c:pt>
                <c:pt idx="5462">
                  <c:v>8.4441067842609019E-2</c:v>
                </c:pt>
                <c:pt idx="5463">
                  <c:v>8.444455688581208E-2</c:v>
                </c:pt>
                <c:pt idx="5464">
                  <c:v>8.4449273643098746E-2</c:v>
                </c:pt>
                <c:pt idx="5465">
                  <c:v>8.4451849796122039E-2</c:v>
                </c:pt>
                <c:pt idx="5466">
                  <c:v>8.4452568944533513E-2</c:v>
                </c:pt>
                <c:pt idx="5467">
                  <c:v>8.4459368470794868E-2</c:v>
                </c:pt>
                <c:pt idx="5468">
                  <c:v>8.4462587173508394E-2</c:v>
                </c:pt>
                <c:pt idx="5469">
                  <c:v>8.4466206913649269E-2</c:v>
                </c:pt>
                <c:pt idx="5470">
                  <c:v>8.4474771822625624E-2</c:v>
                </c:pt>
                <c:pt idx="5471">
                  <c:v>8.4476922463516291E-2</c:v>
                </c:pt>
                <c:pt idx="5472">
                  <c:v>8.4486324418440173E-2</c:v>
                </c:pt>
                <c:pt idx="5473">
                  <c:v>8.4488747305718273E-2</c:v>
                </c:pt>
                <c:pt idx="5474">
                  <c:v>8.4500708589416634E-2</c:v>
                </c:pt>
                <c:pt idx="5475">
                  <c:v>8.4506599630142801E-2</c:v>
                </c:pt>
                <c:pt idx="5476">
                  <c:v>8.4513583211842824E-2</c:v>
                </c:pt>
                <c:pt idx="5477">
                  <c:v>8.4525996676515516E-2</c:v>
                </c:pt>
                <c:pt idx="5478">
                  <c:v>8.4532022674973714E-2</c:v>
                </c:pt>
                <c:pt idx="5479">
                  <c:v>8.4550546490598968E-2</c:v>
                </c:pt>
                <c:pt idx="5480">
                  <c:v>8.4553059088745552E-2</c:v>
                </c:pt>
                <c:pt idx="5481">
                  <c:v>8.4555284089232963E-2</c:v>
                </c:pt>
                <c:pt idx="5482">
                  <c:v>8.4555973805976237E-2</c:v>
                </c:pt>
                <c:pt idx="5483">
                  <c:v>8.4557260860394043E-2</c:v>
                </c:pt>
                <c:pt idx="5484">
                  <c:v>8.4568813401717138E-2</c:v>
                </c:pt>
                <c:pt idx="5485">
                  <c:v>8.4577311558066692E-2</c:v>
                </c:pt>
                <c:pt idx="5486">
                  <c:v>8.4582361557539801E-2</c:v>
                </c:pt>
                <c:pt idx="5487">
                  <c:v>8.4585849783765849E-2</c:v>
                </c:pt>
                <c:pt idx="5488">
                  <c:v>8.4585930466304318E-2</c:v>
                </c:pt>
                <c:pt idx="5489">
                  <c:v>8.4588496318341519E-2</c:v>
                </c:pt>
                <c:pt idx="5490">
                  <c:v>8.4590190201198179E-2</c:v>
                </c:pt>
                <c:pt idx="5491">
                  <c:v>8.4594219039694524E-2</c:v>
                </c:pt>
                <c:pt idx="5492">
                  <c:v>8.4599709764141384E-2</c:v>
                </c:pt>
                <c:pt idx="5493">
                  <c:v>8.4602226183030177E-2</c:v>
                </c:pt>
                <c:pt idx="5494">
                  <c:v>8.4608310725545269E-2</c:v>
                </c:pt>
                <c:pt idx="5495">
                  <c:v>8.4608840408066419E-2</c:v>
                </c:pt>
                <c:pt idx="5496">
                  <c:v>8.4610107366749648E-2</c:v>
                </c:pt>
                <c:pt idx="5497">
                  <c:v>8.4612477076161138E-2</c:v>
                </c:pt>
                <c:pt idx="5498">
                  <c:v>8.4613457189756242E-2</c:v>
                </c:pt>
                <c:pt idx="5499">
                  <c:v>8.4615183345555248E-2</c:v>
                </c:pt>
                <c:pt idx="5500">
                  <c:v>8.4616506058071694E-2</c:v>
                </c:pt>
                <c:pt idx="5501">
                  <c:v>8.4617347409783272E-2</c:v>
                </c:pt>
                <c:pt idx="5502">
                  <c:v>8.4626817443531524E-2</c:v>
                </c:pt>
                <c:pt idx="5503">
                  <c:v>8.4629927527998722E-2</c:v>
                </c:pt>
                <c:pt idx="5504">
                  <c:v>8.4636652300343979E-2</c:v>
                </c:pt>
                <c:pt idx="5505">
                  <c:v>8.4639232565641945E-2</c:v>
                </c:pt>
                <c:pt idx="5506">
                  <c:v>8.4640511860679224E-2</c:v>
                </c:pt>
                <c:pt idx="5507">
                  <c:v>8.4641826821657037E-2</c:v>
                </c:pt>
                <c:pt idx="5508">
                  <c:v>8.464241516918232E-2</c:v>
                </c:pt>
                <c:pt idx="5509">
                  <c:v>8.4646350127931341E-2</c:v>
                </c:pt>
                <c:pt idx="5510">
                  <c:v>8.4649661255600472E-2</c:v>
                </c:pt>
                <c:pt idx="5511">
                  <c:v>8.4658362113687977E-2</c:v>
                </c:pt>
                <c:pt idx="5512">
                  <c:v>8.4662075657635241E-2</c:v>
                </c:pt>
                <c:pt idx="5513">
                  <c:v>8.4662598241652523E-2</c:v>
                </c:pt>
                <c:pt idx="5514">
                  <c:v>8.4663176662168355E-2</c:v>
                </c:pt>
                <c:pt idx="5515">
                  <c:v>8.4666760787135642E-2</c:v>
                </c:pt>
                <c:pt idx="5516">
                  <c:v>8.4672964839151377E-2</c:v>
                </c:pt>
                <c:pt idx="5517">
                  <c:v>8.4673524397841315E-2</c:v>
                </c:pt>
                <c:pt idx="5518">
                  <c:v>8.4675733132533029E-2</c:v>
                </c:pt>
                <c:pt idx="5519">
                  <c:v>8.4683207503099836E-2</c:v>
                </c:pt>
                <c:pt idx="5520">
                  <c:v>8.4690441445046116E-2</c:v>
                </c:pt>
                <c:pt idx="5521">
                  <c:v>8.4692652633740317E-2</c:v>
                </c:pt>
                <c:pt idx="5522">
                  <c:v>8.4694804145078045E-2</c:v>
                </c:pt>
                <c:pt idx="5523">
                  <c:v>8.4698973402988514E-2</c:v>
                </c:pt>
                <c:pt idx="5524">
                  <c:v>8.4712287627493235E-2</c:v>
                </c:pt>
                <c:pt idx="5525">
                  <c:v>8.4717342649119995E-2</c:v>
                </c:pt>
                <c:pt idx="5526">
                  <c:v>8.4720144737939582E-2</c:v>
                </c:pt>
                <c:pt idx="5527">
                  <c:v>8.4728278949236194E-2</c:v>
                </c:pt>
                <c:pt idx="5528">
                  <c:v>8.4728472254155099E-2</c:v>
                </c:pt>
                <c:pt idx="5529">
                  <c:v>8.4729899452177931E-2</c:v>
                </c:pt>
                <c:pt idx="5530">
                  <c:v>8.4730235473720647E-2</c:v>
                </c:pt>
                <c:pt idx="5531">
                  <c:v>8.4755876344700554E-2</c:v>
                </c:pt>
                <c:pt idx="5532">
                  <c:v>8.4756203564626389E-2</c:v>
                </c:pt>
                <c:pt idx="5533">
                  <c:v>8.4760021248139347E-2</c:v>
                </c:pt>
                <c:pt idx="5534">
                  <c:v>8.4761885046666596E-2</c:v>
                </c:pt>
                <c:pt idx="5535">
                  <c:v>8.4788233706950392E-2</c:v>
                </c:pt>
                <c:pt idx="5536">
                  <c:v>8.4800071098526164E-2</c:v>
                </c:pt>
                <c:pt idx="5537">
                  <c:v>8.4801534848343546E-2</c:v>
                </c:pt>
                <c:pt idx="5538">
                  <c:v>8.4806039981652634E-2</c:v>
                </c:pt>
                <c:pt idx="5539">
                  <c:v>8.4810234904287643E-2</c:v>
                </c:pt>
                <c:pt idx="5540">
                  <c:v>8.481141465759702E-2</c:v>
                </c:pt>
                <c:pt idx="5541">
                  <c:v>8.4820296497290462E-2</c:v>
                </c:pt>
                <c:pt idx="5542">
                  <c:v>8.4820635860864135E-2</c:v>
                </c:pt>
                <c:pt idx="5543">
                  <c:v>8.4825058431903105E-2</c:v>
                </c:pt>
                <c:pt idx="5544">
                  <c:v>8.4831043842056086E-2</c:v>
                </c:pt>
                <c:pt idx="5545">
                  <c:v>8.4836737495381023E-2</c:v>
                </c:pt>
                <c:pt idx="5546">
                  <c:v>8.4837957503129113E-2</c:v>
                </c:pt>
                <c:pt idx="5547">
                  <c:v>8.4840361736998438E-2</c:v>
                </c:pt>
                <c:pt idx="5548">
                  <c:v>8.484063125275107E-2</c:v>
                </c:pt>
                <c:pt idx="5549">
                  <c:v>8.4843093638463568E-2</c:v>
                </c:pt>
                <c:pt idx="5550">
                  <c:v>8.4844322659121618E-2</c:v>
                </c:pt>
                <c:pt idx="5551">
                  <c:v>8.4859467254418633E-2</c:v>
                </c:pt>
                <c:pt idx="5552">
                  <c:v>8.4862985898746968E-2</c:v>
                </c:pt>
                <c:pt idx="5553">
                  <c:v>8.4865554125272857E-2</c:v>
                </c:pt>
                <c:pt idx="5554">
                  <c:v>8.4885190394578591E-2</c:v>
                </c:pt>
                <c:pt idx="5555">
                  <c:v>8.4886925423631132E-2</c:v>
                </c:pt>
                <c:pt idx="5556">
                  <c:v>8.4897410091472156E-2</c:v>
                </c:pt>
                <c:pt idx="5557">
                  <c:v>8.4901669703493721E-2</c:v>
                </c:pt>
                <c:pt idx="5558">
                  <c:v>8.4908094264935369E-2</c:v>
                </c:pt>
                <c:pt idx="5559">
                  <c:v>8.4911768421467804E-2</c:v>
                </c:pt>
                <c:pt idx="5560">
                  <c:v>8.4913084854575438E-2</c:v>
                </c:pt>
                <c:pt idx="5561">
                  <c:v>8.4920995943132307E-2</c:v>
                </c:pt>
                <c:pt idx="5562">
                  <c:v>8.4932183714412635E-2</c:v>
                </c:pt>
                <c:pt idx="5563">
                  <c:v>8.4943173012143908E-2</c:v>
                </c:pt>
                <c:pt idx="5564">
                  <c:v>8.4952087167068521E-2</c:v>
                </c:pt>
                <c:pt idx="5565">
                  <c:v>8.4957702716479358E-2</c:v>
                </c:pt>
                <c:pt idx="5566">
                  <c:v>8.4963573724178662E-2</c:v>
                </c:pt>
                <c:pt idx="5567">
                  <c:v>8.4964757596559748E-2</c:v>
                </c:pt>
                <c:pt idx="5568">
                  <c:v>8.4966541068033571E-2</c:v>
                </c:pt>
                <c:pt idx="5569">
                  <c:v>8.4967846821749057E-2</c:v>
                </c:pt>
                <c:pt idx="5570">
                  <c:v>8.497288976098559E-2</c:v>
                </c:pt>
                <c:pt idx="5571">
                  <c:v>8.4973446118053991E-2</c:v>
                </c:pt>
                <c:pt idx="5572">
                  <c:v>8.4974288407709764E-2</c:v>
                </c:pt>
                <c:pt idx="5573">
                  <c:v>8.4983304897428905E-2</c:v>
                </c:pt>
                <c:pt idx="5574">
                  <c:v>8.498729360619571E-2</c:v>
                </c:pt>
                <c:pt idx="5575">
                  <c:v>8.4992842551703612E-2</c:v>
                </c:pt>
                <c:pt idx="5576">
                  <c:v>8.5003042932257869E-2</c:v>
                </c:pt>
                <c:pt idx="5577">
                  <c:v>8.5014118931172486E-2</c:v>
                </c:pt>
                <c:pt idx="5578">
                  <c:v>8.5015814138673027E-2</c:v>
                </c:pt>
                <c:pt idx="5579">
                  <c:v>8.5022962878776448E-2</c:v>
                </c:pt>
                <c:pt idx="5580">
                  <c:v>8.5028437146942776E-2</c:v>
                </c:pt>
                <c:pt idx="5581">
                  <c:v>8.5031140118032561E-2</c:v>
                </c:pt>
                <c:pt idx="5582">
                  <c:v>8.5033350608317043E-2</c:v>
                </c:pt>
                <c:pt idx="5583">
                  <c:v>8.5036427472649723E-2</c:v>
                </c:pt>
                <c:pt idx="5584">
                  <c:v>8.5041496869311034E-2</c:v>
                </c:pt>
                <c:pt idx="5585">
                  <c:v>8.5042269863005115E-2</c:v>
                </c:pt>
                <c:pt idx="5586">
                  <c:v>8.5044070584615453E-2</c:v>
                </c:pt>
                <c:pt idx="5587">
                  <c:v>8.5046699881315205E-2</c:v>
                </c:pt>
                <c:pt idx="5588">
                  <c:v>8.5047527463422271E-2</c:v>
                </c:pt>
                <c:pt idx="5589">
                  <c:v>8.5049756372494317E-2</c:v>
                </c:pt>
                <c:pt idx="5590">
                  <c:v>8.5050790623803219E-2</c:v>
                </c:pt>
                <c:pt idx="5591">
                  <c:v>8.5051458825593063E-2</c:v>
                </c:pt>
                <c:pt idx="5592">
                  <c:v>8.5051838723989442E-2</c:v>
                </c:pt>
                <c:pt idx="5593">
                  <c:v>8.5053661906731429E-2</c:v>
                </c:pt>
                <c:pt idx="5594">
                  <c:v>8.5055218896194815E-2</c:v>
                </c:pt>
                <c:pt idx="5595">
                  <c:v>8.5056442497902854E-2</c:v>
                </c:pt>
                <c:pt idx="5596">
                  <c:v>8.5074502041156186E-2</c:v>
                </c:pt>
                <c:pt idx="5597">
                  <c:v>8.5076103273415485E-2</c:v>
                </c:pt>
                <c:pt idx="5598">
                  <c:v>8.507625638982122E-2</c:v>
                </c:pt>
                <c:pt idx="5599">
                  <c:v>8.5076391561889536E-2</c:v>
                </c:pt>
                <c:pt idx="5600">
                  <c:v>8.5085138532716237E-2</c:v>
                </c:pt>
                <c:pt idx="5601">
                  <c:v>8.5086353286827551E-2</c:v>
                </c:pt>
                <c:pt idx="5602">
                  <c:v>8.5093387372385934E-2</c:v>
                </c:pt>
                <c:pt idx="5603">
                  <c:v>8.5095901768950488E-2</c:v>
                </c:pt>
                <c:pt idx="5604">
                  <c:v>8.509834025037892E-2</c:v>
                </c:pt>
                <c:pt idx="5605">
                  <c:v>8.5107251125037517E-2</c:v>
                </c:pt>
                <c:pt idx="5606">
                  <c:v>8.5108675408423373E-2</c:v>
                </c:pt>
                <c:pt idx="5607">
                  <c:v>8.5109754038126165E-2</c:v>
                </c:pt>
                <c:pt idx="5608">
                  <c:v>8.5116865898361288E-2</c:v>
                </c:pt>
                <c:pt idx="5609">
                  <c:v>8.5124343680369224E-2</c:v>
                </c:pt>
                <c:pt idx="5610">
                  <c:v>8.5131398641081574E-2</c:v>
                </c:pt>
                <c:pt idx="5611">
                  <c:v>8.5139060390258037E-2</c:v>
                </c:pt>
                <c:pt idx="5612">
                  <c:v>8.514031221322621E-2</c:v>
                </c:pt>
                <c:pt idx="5613">
                  <c:v>8.5147985648695149E-2</c:v>
                </c:pt>
                <c:pt idx="5614">
                  <c:v>8.5150790450264219E-2</c:v>
                </c:pt>
                <c:pt idx="5615">
                  <c:v>8.5151754277523486E-2</c:v>
                </c:pt>
                <c:pt idx="5616">
                  <c:v>8.5158708461583993E-2</c:v>
                </c:pt>
                <c:pt idx="5617">
                  <c:v>8.5160833112281176E-2</c:v>
                </c:pt>
                <c:pt idx="5618">
                  <c:v>8.516158908068297E-2</c:v>
                </c:pt>
                <c:pt idx="5619">
                  <c:v>8.5163776040872635E-2</c:v>
                </c:pt>
                <c:pt idx="5620">
                  <c:v>8.5167278122021559E-2</c:v>
                </c:pt>
                <c:pt idx="5621">
                  <c:v>8.5172459909800963E-2</c:v>
                </c:pt>
                <c:pt idx="5622">
                  <c:v>8.5174517858992355E-2</c:v>
                </c:pt>
                <c:pt idx="5623">
                  <c:v>8.5178103223008284E-2</c:v>
                </c:pt>
                <c:pt idx="5624">
                  <c:v>8.5183921669259005E-2</c:v>
                </c:pt>
                <c:pt idx="5625">
                  <c:v>8.5184257347624887E-2</c:v>
                </c:pt>
                <c:pt idx="5626">
                  <c:v>8.5185084175429124E-2</c:v>
                </c:pt>
                <c:pt idx="5627">
                  <c:v>8.5186216980073518E-2</c:v>
                </c:pt>
                <c:pt idx="5628">
                  <c:v>8.5197767939698299E-2</c:v>
                </c:pt>
                <c:pt idx="5629">
                  <c:v>8.5198619510863202E-2</c:v>
                </c:pt>
                <c:pt idx="5630">
                  <c:v>8.520073572897939E-2</c:v>
                </c:pt>
                <c:pt idx="5631">
                  <c:v>8.5207308343670796E-2</c:v>
                </c:pt>
                <c:pt idx="5632">
                  <c:v>8.5210133359815712E-2</c:v>
                </c:pt>
                <c:pt idx="5633">
                  <c:v>8.5215421710737371E-2</c:v>
                </c:pt>
                <c:pt idx="5634">
                  <c:v>8.5230539225145799E-2</c:v>
                </c:pt>
                <c:pt idx="5635">
                  <c:v>8.5234136994739196E-2</c:v>
                </c:pt>
                <c:pt idx="5636">
                  <c:v>8.5235924891070347E-2</c:v>
                </c:pt>
                <c:pt idx="5637">
                  <c:v>8.5235964809060899E-2</c:v>
                </c:pt>
                <c:pt idx="5638">
                  <c:v>8.5240520546040643E-2</c:v>
                </c:pt>
                <c:pt idx="5639">
                  <c:v>8.5241394759049821E-2</c:v>
                </c:pt>
                <c:pt idx="5640">
                  <c:v>8.5244278956166541E-2</c:v>
                </c:pt>
                <c:pt idx="5641">
                  <c:v>8.5246892833238275E-2</c:v>
                </c:pt>
                <c:pt idx="5642">
                  <c:v>8.5247051039720759E-2</c:v>
                </c:pt>
                <c:pt idx="5643">
                  <c:v>8.5250374435487428E-2</c:v>
                </c:pt>
                <c:pt idx="5644">
                  <c:v>8.5252111772719213E-2</c:v>
                </c:pt>
                <c:pt idx="5645">
                  <c:v>8.525420641721887E-2</c:v>
                </c:pt>
                <c:pt idx="5646">
                  <c:v>8.5256870863746059E-2</c:v>
                </c:pt>
                <c:pt idx="5647">
                  <c:v>8.5261557274745492E-2</c:v>
                </c:pt>
                <c:pt idx="5648">
                  <c:v>8.5265388802281489E-2</c:v>
                </c:pt>
                <c:pt idx="5649">
                  <c:v>8.5267971555164412E-2</c:v>
                </c:pt>
                <c:pt idx="5650">
                  <c:v>8.5270358936926305E-2</c:v>
                </c:pt>
                <c:pt idx="5651">
                  <c:v>8.5273416558400553E-2</c:v>
                </c:pt>
                <c:pt idx="5652">
                  <c:v>8.5275070142234247E-2</c:v>
                </c:pt>
                <c:pt idx="5653">
                  <c:v>8.5280682983518541E-2</c:v>
                </c:pt>
                <c:pt idx="5654">
                  <c:v>8.5283428879915399E-2</c:v>
                </c:pt>
                <c:pt idx="5655">
                  <c:v>8.5287189313637365E-2</c:v>
                </c:pt>
                <c:pt idx="5656">
                  <c:v>8.5290361405083406E-2</c:v>
                </c:pt>
                <c:pt idx="5657">
                  <c:v>8.5297489937589788E-2</c:v>
                </c:pt>
                <c:pt idx="5658">
                  <c:v>8.5297799772336008E-2</c:v>
                </c:pt>
                <c:pt idx="5659">
                  <c:v>8.5328615340626718E-2</c:v>
                </c:pt>
                <c:pt idx="5660">
                  <c:v>8.5332976037222175E-2</c:v>
                </c:pt>
                <c:pt idx="5661">
                  <c:v>8.5335343011523443E-2</c:v>
                </c:pt>
                <c:pt idx="5662">
                  <c:v>8.5339010006336743E-2</c:v>
                </c:pt>
                <c:pt idx="5663">
                  <c:v>8.5345207668071049E-2</c:v>
                </c:pt>
                <c:pt idx="5664">
                  <c:v>8.5346403105231811E-2</c:v>
                </c:pt>
                <c:pt idx="5665">
                  <c:v>8.5351007043103527E-2</c:v>
                </c:pt>
                <c:pt idx="5666">
                  <c:v>8.5358129969608385E-2</c:v>
                </c:pt>
                <c:pt idx="5667">
                  <c:v>8.5365814747195748E-2</c:v>
                </c:pt>
                <c:pt idx="5668">
                  <c:v>8.5370118916453963E-2</c:v>
                </c:pt>
                <c:pt idx="5669">
                  <c:v>8.5376252502278746E-2</c:v>
                </c:pt>
                <c:pt idx="5670">
                  <c:v>8.5376519180264787E-2</c:v>
                </c:pt>
                <c:pt idx="5671">
                  <c:v>8.5380520076154848E-2</c:v>
                </c:pt>
                <c:pt idx="5672">
                  <c:v>8.5383523662871344E-2</c:v>
                </c:pt>
                <c:pt idx="5673">
                  <c:v>8.5389090454376718E-2</c:v>
                </c:pt>
                <c:pt idx="5674">
                  <c:v>8.5390866136566559E-2</c:v>
                </c:pt>
                <c:pt idx="5675">
                  <c:v>8.5391221260427586E-2</c:v>
                </c:pt>
                <c:pt idx="5676">
                  <c:v>8.539678660725035E-2</c:v>
                </c:pt>
                <c:pt idx="5677">
                  <c:v>8.5404633015058254E-2</c:v>
                </c:pt>
                <c:pt idx="5678">
                  <c:v>8.540811710827724E-2</c:v>
                </c:pt>
                <c:pt idx="5679">
                  <c:v>8.5408274219530039E-2</c:v>
                </c:pt>
                <c:pt idx="5680">
                  <c:v>8.541654872023971E-2</c:v>
                </c:pt>
                <c:pt idx="5681">
                  <c:v>8.5416978734643004E-2</c:v>
                </c:pt>
                <c:pt idx="5682">
                  <c:v>8.5420027257791145E-2</c:v>
                </c:pt>
                <c:pt idx="5683">
                  <c:v>8.5429714837142179E-2</c:v>
                </c:pt>
                <c:pt idx="5684">
                  <c:v>8.5438138433598598E-2</c:v>
                </c:pt>
                <c:pt idx="5685">
                  <c:v>8.543991493027836E-2</c:v>
                </c:pt>
                <c:pt idx="5686">
                  <c:v>8.5440933336710795E-2</c:v>
                </c:pt>
                <c:pt idx="5687">
                  <c:v>8.5443686094380175E-2</c:v>
                </c:pt>
                <c:pt idx="5688">
                  <c:v>8.5449058957747764E-2</c:v>
                </c:pt>
                <c:pt idx="5689">
                  <c:v>8.5449846284167394E-2</c:v>
                </c:pt>
                <c:pt idx="5690">
                  <c:v>8.5460300072340567E-2</c:v>
                </c:pt>
                <c:pt idx="5691">
                  <c:v>8.5461401582720323E-2</c:v>
                </c:pt>
                <c:pt idx="5692">
                  <c:v>8.547104711467772E-2</c:v>
                </c:pt>
                <c:pt idx="5693">
                  <c:v>8.5473700800745983E-2</c:v>
                </c:pt>
                <c:pt idx="5694">
                  <c:v>8.5481915486834301E-2</c:v>
                </c:pt>
                <c:pt idx="5695">
                  <c:v>8.5485361053842107E-2</c:v>
                </c:pt>
                <c:pt idx="5696">
                  <c:v>8.5489186861382765E-2</c:v>
                </c:pt>
                <c:pt idx="5697">
                  <c:v>8.5490753818258797E-2</c:v>
                </c:pt>
                <c:pt idx="5698">
                  <c:v>8.5493059313394196E-2</c:v>
                </c:pt>
                <c:pt idx="5699">
                  <c:v>8.5494103796281487E-2</c:v>
                </c:pt>
                <c:pt idx="5700">
                  <c:v>8.550033769121905E-2</c:v>
                </c:pt>
                <c:pt idx="5701">
                  <c:v>8.5501493171254841E-2</c:v>
                </c:pt>
                <c:pt idx="5702">
                  <c:v>8.5506361251364307E-2</c:v>
                </c:pt>
                <c:pt idx="5703">
                  <c:v>8.5506544666644105E-2</c:v>
                </c:pt>
                <c:pt idx="5704">
                  <c:v>8.5515069805769034E-2</c:v>
                </c:pt>
                <c:pt idx="5705">
                  <c:v>8.5515341211008677E-2</c:v>
                </c:pt>
                <c:pt idx="5706">
                  <c:v>8.5516910832088303E-2</c:v>
                </c:pt>
                <c:pt idx="5707">
                  <c:v>8.5520194939032082E-2</c:v>
                </c:pt>
                <c:pt idx="5708">
                  <c:v>8.5522184201274748E-2</c:v>
                </c:pt>
                <c:pt idx="5709">
                  <c:v>8.5531609548078563E-2</c:v>
                </c:pt>
                <c:pt idx="5710">
                  <c:v>8.5536132282192687E-2</c:v>
                </c:pt>
                <c:pt idx="5711">
                  <c:v>8.5536898892818958E-2</c:v>
                </c:pt>
                <c:pt idx="5712">
                  <c:v>8.553887041393049E-2</c:v>
                </c:pt>
                <c:pt idx="5713">
                  <c:v>8.5554296384787315E-2</c:v>
                </c:pt>
                <c:pt idx="5714">
                  <c:v>8.5558224491093668E-2</c:v>
                </c:pt>
                <c:pt idx="5715">
                  <c:v>8.5560352895664382E-2</c:v>
                </c:pt>
                <c:pt idx="5716">
                  <c:v>8.5568303215224004E-2</c:v>
                </c:pt>
                <c:pt idx="5717">
                  <c:v>8.5572874873151197E-2</c:v>
                </c:pt>
                <c:pt idx="5718">
                  <c:v>8.55761837054239E-2</c:v>
                </c:pt>
                <c:pt idx="5719">
                  <c:v>8.5581849029005841E-2</c:v>
                </c:pt>
                <c:pt idx="5720">
                  <c:v>8.5582870837123015E-2</c:v>
                </c:pt>
                <c:pt idx="5721">
                  <c:v>8.5584155261646935E-2</c:v>
                </c:pt>
                <c:pt idx="5722">
                  <c:v>8.5587574567333333E-2</c:v>
                </c:pt>
                <c:pt idx="5723">
                  <c:v>8.5590271813315313E-2</c:v>
                </c:pt>
                <c:pt idx="5724">
                  <c:v>8.5596708343472092E-2</c:v>
                </c:pt>
                <c:pt idx="5725">
                  <c:v>8.5597026908329724E-2</c:v>
                </c:pt>
                <c:pt idx="5726">
                  <c:v>8.5601367426360916E-2</c:v>
                </c:pt>
                <c:pt idx="5727">
                  <c:v>8.5607744411253961E-2</c:v>
                </c:pt>
                <c:pt idx="5728">
                  <c:v>8.5613948347791208E-2</c:v>
                </c:pt>
                <c:pt idx="5729">
                  <c:v>8.5616313676858291E-2</c:v>
                </c:pt>
                <c:pt idx="5730">
                  <c:v>8.5618549823950008E-2</c:v>
                </c:pt>
                <c:pt idx="5731">
                  <c:v>8.5619151812258681E-2</c:v>
                </c:pt>
                <c:pt idx="5732">
                  <c:v>8.5627376985736733E-2</c:v>
                </c:pt>
                <c:pt idx="5733">
                  <c:v>8.5627834986335027E-2</c:v>
                </c:pt>
                <c:pt idx="5734">
                  <c:v>8.5632295311175777E-2</c:v>
                </c:pt>
                <c:pt idx="5735">
                  <c:v>8.5637494804498976E-2</c:v>
                </c:pt>
                <c:pt idx="5736">
                  <c:v>8.563843685033308E-2</c:v>
                </c:pt>
                <c:pt idx="5737">
                  <c:v>8.5639861908622564E-2</c:v>
                </c:pt>
                <c:pt idx="5738">
                  <c:v>8.5641611274640358E-2</c:v>
                </c:pt>
                <c:pt idx="5739">
                  <c:v>8.5641738774487219E-2</c:v>
                </c:pt>
                <c:pt idx="5740">
                  <c:v>8.5642726400604496E-2</c:v>
                </c:pt>
                <c:pt idx="5741">
                  <c:v>8.5644900085927497E-2</c:v>
                </c:pt>
                <c:pt idx="5742">
                  <c:v>8.5651220723260313E-2</c:v>
                </c:pt>
                <c:pt idx="5743">
                  <c:v>8.5656685578649722E-2</c:v>
                </c:pt>
                <c:pt idx="5744">
                  <c:v>8.5657167761217762E-2</c:v>
                </c:pt>
                <c:pt idx="5745">
                  <c:v>8.5666569229764664E-2</c:v>
                </c:pt>
                <c:pt idx="5746">
                  <c:v>8.5674862900329898E-2</c:v>
                </c:pt>
                <c:pt idx="5747">
                  <c:v>8.5685736287201275E-2</c:v>
                </c:pt>
                <c:pt idx="5748">
                  <c:v>8.5686733281956085E-2</c:v>
                </c:pt>
                <c:pt idx="5749">
                  <c:v>8.5687355978640078E-2</c:v>
                </c:pt>
                <c:pt idx="5750">
                  <c:v>8.5690553019684715E-2</c:v>
                </c:pt>
                <c:pt idx="5751">
                  <c:v>8.5691837670504367E-2</c:v>
                </c:pt>
                <c:pt idx="5752">
                  <c:v>8.569184254683887E-2</c:v>
                </c:pt>
                <c:pt idx="5753">
                  <c:v>8.5696859023687011E-2</c:v>
                </c:pt>
                <c:pt idx="5754">
                  <c:v>8.5699321711893317E-2</c:v>
                </c:pt>
                <c:pt idx="5755">
                  <c:v>8.5706706987983688E-2</c:v>
                </c:pt>
                <c:pt idx="5756">
                  <c:v>8.5709999829234079E-2</c:v>
                </c:pt>
                <c:pt idx="5757">
                  <c:v>8.5717972412579904E-2</c:v>
                </c:pt>
                <c:pt idx="5758">
                  <c:v>8.5720112093578049E-2</c:v>
                </c:pt>
                <c:pt idx="5759">
                  <c:v>8.5720392329731138E-2</c:v>
                </c:pt>
                <c:pt idx="5760">
                  <c:v>8.5726272335285597E-2</c:v>
                </c:pt>
                <c:pt idx="5761">
                  <c:v>8.5729986887478404E-2</c:v>
                </c:pt>
                <c:pt idx="5762">
                  <c:v>8.5730240751202724E-2</c:v>
                </c:pt>
                <c:pt idx="5763">
                  <c:v>8.5738140487799069E-2</c:v>
                </c:pt>
                <c:pt idx="5764">
                  <c:v>8.5740111250978121E-2</c:v>
                </c:pt>
                <c:pt idx="5765">
                  <c:v>8.5745004430122812E-2</c:v>
                </c:pt>
                <c:pt idx="5766">
                  <c:v>8.5751496316416168E-2</c:v>
                </c:pt>
                <c:pt idx="5767">
                  <c:v>8.5752512491997487E-2</c:v>
                </c:pt>
                <c:pt idx="5768">
                  <c:v>8.5753575814275201E-2</c:v>
                </c:pt>
                <c:pt idx="5769">
                  <c:v>8.5763761467070446E-2</c:v>
                </c:pt>
                <c:pt idx="5770">
                  <c:v>8.5764620549738768E-2</c:v>
                </c:pt>
                <c:pt idx="5771">
                  <c:v>8.5766311247562219E-2</c:v>
                </c:pt>
                <c:pt idx="5772">
                  <c:v>8.5769591903496478E-2</c:v>
                </c:pt>
                <c:pt idx="5773">
                  <c:v>8.5771470290398943E-2</c:v>
                </c:pt>
                <c:pt idx="5774">
                  <c:v>8.5772233370290038E-2</c:v>
                </c:pt>
                <c:pt idx="5775">
                  <c:v>8.5773997867083285E-2</c:v>
                </c:pt>
                <c:pt idx="5776">
                  <c:v>8.5774768483201688E-2</c:v>
                </c:pt>
                <c:pt idx="5777">
                  <c:v>8.5775283277624847E-2</c:v>
                </c:pt>
                <c:pt idx="5778">
                  <c:v>8.5776508057798032E-2</c:v>
                </c:pt>
                <c:pt idx="5779">
                  <c:v>8.5788619131328764E-2</c:v>
                </c:pt>
                <c:pt idx="5780">
                  <c:v>8.579394570498293E-2</c:v>
                </c:pt>
                <c:pt idx="5781">
                  <c:v>8.579400682581545E-2</c:v>
                </c:pt>
                <c:pt idx="5782">
                  <c:v>8.5802671188788149E-2</c:v>
                </c:pt>
                <c:pt idx="5783">
                  <c:v>8.5804413559918399E-2</c:v>
                </c:pt>
                <c:pt idx="5784">
                  <c:v>8.5805919367857683E-2</c:v>
                </c:pt>
                <c:pt idx="5785">
                  <c:v>8.5810025443944671E-2</c:v>
                </c:pt>
                <c:pt idx="5786">
                  <c:v>8.5815357378915283E-2</c:v>
                </c:pt>
                <c:pt idx="5787">
                  <c:v>8.5818800477475504E-2</c:v>
                </c:pt>
                <c:pt idx="5788">
                  <c:v>8.5819384011336527E-2</c:v>
                </c:pt>
                <c:pt idx="5789">
                  <c:v>8.5824447747259877E-2</c:v>
                </c:pt>
                <c:pt idx="5790">
                  <c:v>8.5829404934302508E-2</c:v>
                </c:pt>
                <c:pt idx="5791">
                  <c:v>8.5831963881212933E-2</c:v>
                </c:pt>
                <c:pt idx="5792">
                  <c:v>8.5833749120721503E-2</c:v>
                </c:pt>
                <c:pt idx="5793">
                  <c:v>8.5845488071007253E-2</c:v>
                </c:pt>
                <c:pt idx="5794">
                  <c:v>8.5846389540878518E-2</c:v>
                </c:pt>
                <c:pt idx="5795">
                  <c:v>8.5847722725350337E-2</c:v>
                </c:pt>
                <c:pt idx="5796">
                  <c:v>8.584846766865839E-2</c:v>
                </c:pt>
                <c:pt idx="5797">
                  <c:v>8.5851308087062414E-2</c:v>
                </c:pt>
                <c:pt idx="5798">
                  <c:v>8.5854633320382442E-2</c:v>
                </c:pt>
                <c:pt idx="5799">
                  <c:v>8.5856810526762598E-2</c:v>
                </c:pt>
                <c:pt idx="5800">
                  <c:v>8.5856976470411808E-2</c:v>
                </c:pt>
                <c:pt idx="5801">
                  <c:v>8.5856998147059271E-2</c:v>
                </c:pt>
                <c:pt idx="5802">
                  <c:v>8.5860986107517606E-2</c:v>
                </c:pt>
                <c:pt idx="5803">
                  <c:v>8.5873896594536703E-2</c:v>
                </c:pt>
                <c:pt idx="5804">
                  <c:v>8.5876908042438763E-2</c:v>
                </c:pt>
                <c:pt idx="5805">
                  <c:v>8.5880719032234112E-2</c:v>
                </c:pt>
                <c:pt idx="5806">
                  <c:v>8.5882927796322547E-2</c:v>
                </c:pt>
                <c:pt idx="5807">
                  <c:v>8.5883216236713772E-2</c:v>
                </c:pt>
                <c:pt idx="5808">
                  <c:v>8.5885176182996514E-2</c:v>
                </c:pt>
                <c:pt idx="5809">
                  <c:v>8.5889509540176531E-2</c:v>
                </c:pt>
                <c:pt idx="5810">
                  <c:v>8.5899058539099529E-2</c:v>
                </c:pt>
                <c:pt idx="5811">
                  <c:v>8.5900357296846072E-2</c:v>
                </c:pt>
                <c:pt idx="5812">
                  <c:v>8.5907346694029885E-2</c:v>
                </c:pt>
                <c:pt idx="5813">
                  <c:v>8.5907557975622592E-2</c:v>
                </c:pt>
                <c:pt idx="5814">
                  <c:v>8.5913479324051176E-2</c:v>
                </c:pt>
                <c:pt idx="5815">
                  <c:v>8.5914395754289344E-2</c:v>
                </c:pt>
                <c:pt idx="5816">
                  <c:v>8.5914610772131667E-2</c:v>
                </c:pt>
                <c:pt idx="5817">
                  <c:v>8.5915817040610229E-2</c:v>
                </c:pt>
                <c:pt idx="5818">
                  <c:v>8.5932403503087812E-2</c:v>
                </c:pt>
                <c:pt idx="5819">
                  <c:v>8.5935657586941605E-2</c:v>
                </c:pt>
                <c:pt idx="5820">
                  <c:v>8.593932141075715E-2</c:v>
                </c:pt>
                <c:pt idx="5821">
                  <c:v>8.5942775039189456E-2</c:v>
                </c:pt>
                <c:pt idx="5822">
                  <c:v>8.5944213407963724E-2</c:v>
                </c:pt>
                <c:pt idx="5823">
                  <c:v>8.5952418942730632E-2</c:v>
                </c:pt>
                <c:pt idx="5824">
                  <c:v>8.5953257247285114E-2</c:v>
                </c:pt>
                <c:pt idx="5825">
                  <c:v>8.5954596338746247E-2</c:v>
                </c:pt>
                <c:pt idx="5826">
                  <c:v>8.5962458596867214E-2</c:v>
                </c:pt>
                <c:pt idx="5827">
                  <c:v>8.5963564792032932E-2</c:v>
                </c:pt>
                <c:pt idx="5828">
                  <c:v>8.5966194002567442E-2</c:v>
                </c:pt>
                <c:pt idx="5829">
                  <c:v>8.5968123279672362E-2</c:v>
                </c:pt>
                <c:pt idx="5830">
                  <c:v>8.5973355060388557E-2</c:v>
                </c:pt>
                <c:pt idx="5831">
                  <c:v>8.5975139113269664E-2</c:v>
                </c:pt>
                <c:pt idx="5832">
                  <c:v>8.5977807129965084E-2</c:v>
                </c:pt>
                <c:pt idx="5833">
                  <c:v>8.5979496351151111E-2</c:v>
                </c:pt>
                <c:pt idx="5834">
                  <c:v>8.5980980112408248E-2</c:v>
                </c:pt>
                <c:pt idx="5835">
                  <c:v>8.5982233353838339E-2</c:v>
                </c:pt>
                <c:pt idx="5836">
                  <c:v>8.5983885385842243E-2</c:v>
                </c:pt>
                <c:pt idx="5837">
                  <c:v>8.5986617131095053E-2</c:v>
                </c:pt>
                <c:pt idx="5838">
                  <c:v>8.5990138422970777E-2</c:v>
                </c:pt>
                <c:pt idx="5839">
                  <c:v>8.5992363299291344E-2</c:v>
                </c:pt>
                <c:pt idx="5840">
                  <c:v>8.5992828966966417E-2</c:v>
                </c:pt>
                <c:pt idx="5841">
                  <c:v>8.6002661826466348E-2</c:v>
                </c:pt>
                <c:pt idx="5842">
                  <c:v>8.6007994162516851E-2</c:v>
                </c:pt>
                <c:pt idx="5843">
                  <c:v>8.6009090158776683E-2</c:v>
                </c:pt>
                <c:pt idx="5844">
                  <c:v>8.6009286583300482E-2</c:v>
                </c:pt>
                <c:pt idx="5845">
                  <c:v>8.6013724715802153E-2</c:v>
                </c:pt>
                <c:pt idx="5846">
                  <c:v>8.6013796024864989E-2</c:v>
                </c:pt>
                <c:pt idx="5847">
                  <c:v>8.6015523769439314E-2</c:v>
                </c:pt>
                <c:pt idx="5848">
                  <c:v>8.6018068188399494E-2</c:v>
                </c:pt>
                <c:pt idx="5849">
                  <c:v>8.6019491162682885E-2</c:v>
                </c:pt>
                <c:pt idx="5850">
                  <c:v>8.6024855839441319E-2</c:v>
                </c:pt>
                <c:pt idx="5851">
                  <c:v>8.6025311698706142E-2</c:v>
                </c:pt>
                <c:pt idx="5852">
                  <c:v>8.6029278312357862E-2</c:v>
                </c:pt>
                <c:pt idx="5853">
                  <c:v>8.6042772527225558E-2</c:v>
                </c:pt>
                <c:pt idx="5854">
                  <c:v>8.6052150469834429E-2</c:v>
                </c:pt>
                <c:pt idx="5855">
                  <c:v>8.6052609504929281E-2</c:v>
                </c:pt>
                <c:pt idx="5856">
                  <c:v>8.6054422407492157E-2</c:v>
                </c:pt>
                <c:pt idx="5857">
                  <c:v>8.6055140784871587E-2</c:v>
                </c:pt>
                <c:pt idx="5858">
                  <c:v>8.6057604148935513E-2</c:v>
                </c:pt>
                <c:pt idx="5859">
                  <c:v>8.6059303354515879E-2</c:v>
                </c:pt>
                <c:pt idx="5860">
                  <c:v>8.6061504669508126E-2</c:v>
                </c:pt>
                <c:pt idx="5861">
                  <c:v>8.6063545879911857E-2</c:v>
                </c:pt>
                <c:pt idx="5862">
                  <c:v>8.6064643327406043E-2</c:v>
                </c:pt>
                <c:pt idx="5863">
                  <c:v>8.6070953476411124E-2</c:v>
                </c:pt>
                <c:pt idx="5864">
                  <c:v>8.607209412633221E-2</c:v>
                </c:pt>
                <c:pt idx="5865">
                  <c:v>8.6084563599112485E-2</c:v>
                </c:pt>
                <c:pt idx="5866">
                  <c:v>8.6100120174395223E-2</c:v>
                </c:pt>
                <c:pt idx="5867">
                  <c:v>8.6100938147690834E-2</c:v>
                </c:pt>
                <c:pt idx="5868">
                  <c:v>8.6109143353108972E-2</c:v>
                </c:pt>
                <c:pt idx="5869">
                  <c:v>8.6109300255082996E-2</c:v>
                </c:pt>
                <c:pt idx="5870">
                  <c:v>8.611428439931941E-2</c:v>
                </c:pt>
                <c:pt idx="5871">
                  <c:v>8.6116684134889182E-2</c:v>
                </c:pt>
                <c:pt idx="5872">
                  <c:v>8.6121433097885919E-2</c:v>
                </c:pt>
                <c:pt idx="5873">
                  <c:v>8.6124736867668528E-2</c:v>
                </c:pt>
                <c:pt idx="5874">
                  <c:v>8.6124966073823764E-2</c:v>
                </c:pt>
                <c:pt idx="5875">
                  <c:v>8.612633004961133E-2</c:v>
                </c:pt>
                <c:pt idx="5876">
                  <c:v>8.6131019760810182E-2</c:v>
                </c:pt>
                <c:pt idx="5877">
                  <c:v>8.6135292136102465E-2</c:v>
                </c:pt>
                <c:pt idx="5878">
                  <c:v>8.613531416707626E-2</c:v>
                </c:pt>
                <c:pt idx="5879">
                  <c:v>8.6145814118527217E-2</c:v>
                </c:pt>
                <c:pt idx="5880">
                  <c:v>8.6149143562145036E-2</c:v>
                </c:pt>
                <c:pt idx="5881">
                  <c:v>8.6149665158412936E-2</c:v>
                </c:pt>
                <c:pt idx="5882">
                  <c:v>8.6152603811377432E-2</c:v>
                </c:pt>
                <c:pt idx="5883">
                  <c:v>8.615459660315207E-2</c:v>
                </c:pt>
                <c:pt idx="5884">
                  <c:v>8.6157017764227378E-2</c:v>
                </c:pt>
                <c:pt idx="5885">
                  <c:v>8.6163237428739353E-2</c:v>
                </c:pt>
                <c:pt idx="5886">
                  <c:v>8.6163309545355088E-2</c:v>
                </c:pt>
                <c:pt idx="5887">
                  <c:v>8.6171418341767475E-2</c:v>
                </c:pt>
                <c:pt idx="5888">
                  <c:v>8.6172622920880612E-2</c:v>
                </c:pt>
                <c:pt idx="5889">
                  <c:v>8.6174049800008978E-2</c:v>
                </c:pt>
                <c:pt idx="5890">
                  <c:v>8.61830642827629E-2</c:v>
                </c:pt>
                <c:pt idx="5891">
                  <c:v>8.6187432230739158E-2</c:v>
                </c:pt>
                <c:pt idx="5892">
                  <c:v>8.6188316701736434E-2</c:v>
                </c:pt>
                <c:pt idx="5893">
                  <c:v>8.6189588072799514E-2</c:v>
                </c:pt>
                <c:pt idx="5894">
                  <c:v>8.6194960745108185E-2</c:v>
                </c:pt>
                <c:pt idx="5895">
                  <c:v>8.6199292250372123E-2</c:v>
                </c:pt>
                <c:pt idx="5896">
                  <c:v>8.6207439501941305E-2</c:v>
                </c:pt>
                <c:pt idx="5897">
                  <c:v>8.6207739440206127E-2</c:v>
                </c:pt>
                <c:pt idx="5898">
                  <c:v>8.6208061400648739E-2</c:v>
                </c:pt>
                <c:pt idx="5899">
                  <c:v>8.6221006479983445E-2</c:v>
                </c:pt>
                <c:pt idx="5900">
                  <c:v>8.6222019309102671E-2</c:v>
                </c:pt>
                <c:pt idx="5901">
                  <c:v>8.6222674224857243E-2</c:v>
                </c:pt>
                <c:pt idx="5902">
                  <c:v>8.6226771246983844E-2</c:v>
                </c:pt>
                <c:pt idx="5903">
                  <c:v>8.6228954392660748E-2</c:v>
                </c:pt>
                <c:pt idx="5904">
                  <c:v>8.6237854609270151E-2</c:v>
                </c:pt>
                <c:pt idx="5905">
                  <c:v>8.6250373812587086E-2</c:v>
                </c:pt>
                <c:pt idx="5906">
                  <c:v>8.6251783968777959E-2</c:v>
                </c:pt>
                <c:pt idx="5907">
                  <c:v>8.62604294989536E-2</c:v>
                </c:pt>
                <c:pt idx="5908">
                  <c:v>8.6261431286506221E-2</c:v>
                </c:pt>
                <c:pt idx="5909">
                  <c:v>8.6262771025896842E-2</c:v>
                </c:pt>
                <c:pt idx="5910">
                  <c:v>8.626292882425772E-2</c:v>
                </c:pt>
                <c:pt idx="5911">
                  <c:v>8.6270726717327412E-2</c:v>
                </c:pt>
                <c:pt idx="5912">
                  <c:v>8.6271939624573246E-2</c:v>
                </c:pt>
                <c:pt idx="5913">
                  <c:v>8.627244883327069E-2</c:v>
                </c:pt>
                <c:pt idx="5914">
                  <c:v>8.6278107826863473E-2</c:v>
                </c:pt>
                <c:pt idx="5915">
                  <c:v>8.6286041199797422E-2</c:v>
                </c:pt>
                <c:pt idx="5916">
                  <c:v>8.628870010950225E-2</c:v>
                </c:pt>
                <c:pt idx="5917">
                  <c:v>8.6290332274343379E-2</c:v>
                </c:pt>
                <c:pt idx="5918">
                  <c:v>8.6291306959838429E-2</c:v>
                </c:pt>
                <c:pt idx="5919">
                  <c:v>8.6305473576179181E-2</c:v>
                </c:pt>
                <c:pt idx="5920">
                  <c:v>8.6312327840122605E-2</c:v>
                </c:pt>
                <c:pt idx="5921">
                  <c:v>8.631574586861801E-2</c:v>
                </c:pt>
                <c:pt idx="5922">
                  <c:v>8.6321168288479674E-2</c:v>
                </c:pt>
                <c:pt idx="5923">
                  <c:v>8.6328633692047824E-2</c:v>
                </c:pt>
                <c:pt idx="5924">
                  <c:v>8.6329630802085999E-2</c:v>
                </c:pt>
                <c:pt idx="5925">
                  <c:v>8.6335608831685423E-2</c:v>
                </c:pt>
                <c:pt idx="5926">
                  <c:v>8.6338047680073984E-2</c:v>
                </c:pt>
                <c:pt idx="5927">
                  <c:v>8.6339662469888556E-2</c:v>
                </c:pt>
                <c:pt idx="5928">
                  <c:v>8.6340401640803963E-2</c:v>
                </c:pt>
                <c:pt idx="5929">
                  <c:v>8.6341393319785673E-2</c:v>
                </c:pt>
                <c:pt idx="5930">
                  <c:v>8.6342657093385872E-2</c:v>
                </c:pt>
                <c:pt idx="5931">
                  <c:v>8.6342711706517195E-2</c:v>
                </c:pt>
                <c:pt idx="5932">
                  <c:v>8.6346347409835197E-2</c:v>
                </c:pt>
                <c:pt idx="5933">
                  <c:v>8.6347715747474324E-2</c:v>
                </c:pt>
                <c:pt idx="5934">
                  <c:v>8.63622981382067E-2</c:v>
                </c:pt>
                <c:pt idx="5935">
                  <c:v>8.6365863635346055E-2</c:v>
                </c:pt>
                <c:pt idx="5936">
                  <c:v>8.6365996424659586E-2</c:v>
                </c:pt>
                <c:pt idx="5937">
                  <c:v>8.6366933562943282E-2</c:v>
                </c:pt>
                <c:pt idx="5938">
                  <c:v>8.6373157128001837E-2</c:v>
                </c:pt>
                <c:pt idx="5939">
                  <c:v>8.6375148560709367E-2</c:v>
                </c:pt>
                <c:pt idx="5940">
                  <c:v>8.6375202621915573E-2</c:v>
                </c:pt>
                <c:pt idx="5941">
                  <c:v>8.6376707882233977E-2</c:v>
                </c:pt>
                <c:pt idx="5942">
                  <c:v>8.6384544327959889E-2</c:v>
                </c:pt>
                <c:pt idx="5943">
                  <c:v>8.6399347944558794E-2</c:v>
                </c:pt>
                <c:pt idx="5944">
                  <c:v>8.6400645952848881E-2</c:v>
                </c:pt>
                <c:pt idx="5945">
                  <c:v>8.6404935401991581E-2</c:v>
                </c:pt>
                <c:pt idx="5946">
                  <c:v>8.6406837118365179E-2</c:v>
                </c:pt>
                <c:pt idx="5947">
                  <c:v>8.6412007420750558E-2</c:v>
                </c:pt>
                <c:pt idx="5948">
                  <c:v>8.6413370581367221E-2</c:v>
                </c:pt>
                <c:pt idx="5949">
                  <c:v>8.6414210967719673E-2</c:v>
                </c:pt>
                <c:pt idx="5950">
                  <c:v>8.6417668589415617E-2</c:v>
                </c:pt>
                <c:pt idx="5951">
                  <c:v>8.6434414908861654E-2</c:v>
                </c:pt>
                <c:pt idx="5952">
                  <c:v>8.6435635984169867E-2</c:v>
                </c:pt>
                <c:pt idx="5953">
                  <c:v>8.6436646490919894E-2</c:v>
                </c:pt>
                <c:pt idx="5954">
                  <c:v>8.6440568480964264E-2</c:v>
                </c:pt>
                <c:pt idx="5955">
                  <c:v>8.6445471851279501E-2</c:v>
                </c:pt>
                <c:pt idx="5956">
                  <c:v>8.6446939586094215E-2</c:v>
                </c:pt>
                <c:pt idx="5957">
                  <c:v>8.6453697318603917E-2</c:v>
                </c:pt>
                <c:pt idx="5958">
                  <c:v>8.6475284197123983E-2</c:v>
                </c:pt>
                <c:pt idx="5959">
                  <c:v>8.6475713191674283E-2</c:v>
                </c:pt>
                <c:pt idx="5960">
                  <c:v>8.647748133276846E-2</c:v>
                </c:pt>
                <c:pt idx="5961">
                  <c:v>8.6480632573910796E-2</c:v>
                </c:pt>
                <c:pt idx="5962">
                  <c:v>8.6490641272407867E-2</c:v>
                </c:pt>
                <c:pt idx="5963">
                  <c:v>8.649799440413776E-2</c:v>
                </c:pt>
                <c:pt idx="5964">
                  <c:v>8.6500692556261541E-2</c:v>
                </c:pt>
                <c:pt idx="5965">
                  <c:v>8.6506758881798013E-2</c:v>
                </c:pt>
                <c:pt idx="5966">
                  <c:v>8.6508237980513061E-2</c:v>
                </c:pt>
                <c:pt idx="5967">
                  <c:v>8.6509443132477867E-2</c:v>
                </c:pt>
                <c:pt idx="5968">
                  <c:v>8.6511015877882291E-2</c:v>
                </c:pt>
                <c:pt idx="5969">
                  <c:v>8.6519543960516351E-2</c:v>
                </c:pt>
                <c:pt idx="5970">
                  <c:v>8.6529025136049528E-2</c:v>
                </c:pt>
                <c:pt idx="5971">
                  <c:v>8.6533015586389261E-2</c:v>
                </c:pt>
                <c:pt idx="5972">
                  <c:v>8.6544434960069666E-2</c:v>
                </c:pt>
                <c:pt idx="5973">
                  <c:v>8.6545553807821113E-2</c:v>
                </c:pt>
                <c:pt idx="5974">
                  <c:v>8.6550398419439484E-2</c:v>
                </c:pt>
                <c:pt idx="5975">
                  <c:v>8.6554470582118653E-2</c:v>
                </c:pt>
                <c:pt idx="5976">
                  <c:v>8.6562144977798364E-2</c:v>
                </c:pt>
                <c:pt idx="5977">
                  <c:v>8.6562867775116764E-2</c:v>
                </c:pt>
                <c:pt idx="5978">
                  <c:v>8.6564898264212528E-2</c:v>
                </c:pt>
                <c:pt idx="5979">
                  <c:v>8.6565768421478909E-2</c:v>
                </c:pt>
                <c:pt idx="5980">
                  <c:v>8.656821211562081E-2</c:v>
                </c:pt>
                <c:pt idx="5981">
                  <c:v>8.6569799187621768E-2</c:v>
                </c:pt>
                <c:pt idx="5982">
                  <c:v>8.6576615145244132E-2</c:v>
                </c:pt>
                <c:pt idx="5983">
                  <c:v>8.6579627180481303E-2</c:v>
                </c:pt>
                <c:pt idx="5984">
                  <c:v>8.6588609846542999E-2</c:v>
                </c:pt>
                <c:pt idx="5985">
                  <c:v>8.6589516241314723E-2</c:v>
                </c:pt>
                <c:pt idx="5986">
                  <c:v>8.659554784630627E-2</c:v>
                </c:pt>
                <c:pt idx="5987">
                  <c:v>8.6599185439142357E-2</c:v>
                </c:pt>
                <c:pt idx="5988">
                  <c:v>8.6606367583350927E-2</c:v>
                </c:pt>
                <c:pt idx="5989">
                  <c:v>8.6608810843216547E-2</c:v>
                </c:pt>
                <c:pt idx="5990">
                  <c:v>8.6611060145783555E-2</c:v>
                </c:pt>
                <c:pt idx="5991">
                  <c:v>8.6611559480159833E-2</c:v>
                </c:pt>
                <c:pt idx="5992">
                  <c:v>8.6614480696516533E-2</c:v>
                </c:pt>
                <c:pt idx="5993">
                  <c:v>8.6618610503142443E-2</c:v>
                </c:pt>
                <c:pt idx="5994">
                  <c:v>8.6623821184877436E-2</c:v>
                </c:pt>
                <c:pt idx="5995">
                  <c:v>8.6636549220059603E-2</c:v>
                </c:pt>
                <c:pt idx="5996">
                  <c:v>8.664093460301768E-2</c:v>
                </c:pt>
                <c:pt idx="5997">
                  <c:v>8.6643705038130292E-2</c:v>
                </c:pt>
                <c:pt idx="5998">
                  <c:v>8.6649699547830195E-2</c:v>
                </c:pt>
                <c:pt idx="5999">
                  <c:v>8.6650742724439303E-2</c:v>
                </c:pt>
                <c:pt idx="6000">
                  <c:v>8.6653895529448882E-2</c:v>
                </c:pt>
                <c:pt idx="6001">
                  <c:v>8.6655912085926531E-2</c:v>
                </c:pt>
                <c:pt idx="6002">
                  <c:v>8.6657201101690423E-2</c:v>
                </c:pt>
                <c:pt idx="6003">
                  <c:v>8.6661338453795159E-2</c:v>
                </c:pt>
                <c:pt idx="6004">
                  <c:v>8.6665845792888399E-2</c:v>
                </c:pt>
                <c:pt idx="6005">
                  <c:v>8.6672773845941492E-2</c:v>
                </c:pt>
                <c:pt idx="6006">
                  <c:v>8.6673651455406356E-2</c:v>
                </c:pt>
                <c:pt idx="6007">
                  <c:v>8.6674065663692346E-2</c:v>
                </c:pt>
                <c:pt idx="6008">
                  <c:v>8.6684891973140499E-2</c:v>
                </c:pt>
                <c:pt idx="6009">
                  <c:v>8.6690241397004139E-2</c:v>
                </c:pt>
                <c:pt idx="6010">
                  <c:v>8.6692306301375019E-2</c:v>
                </c:pt>
                <c:pt idx="6011">
                  <c:v>8.6701816129106365E-2</c:v>
                </c:pt>
                <c:pt idx="6012">
                  <c:v>8.6707856884227857E-2</c:v>
                </c:pt>
                <c:pt idx="6013">
                  <c:v>8.6708971385768344E-2</c:v>
                </c:pt>
                <c:pt idx="6014">
                  <c:v>8.6710575263074796E-2</c:v>
                </c:pt>
                <c:pt idx="6015">
                  <c:v>8.6712274734643019E-2</c:v>
                </c:pt>
                <c:pt idx="6016">
                  <c:v>8.6715509486825423E-2</c:v>
                </c:pt>
                <c:pt idx="6017">
                  <c:v>8.6717355178553251E-2</c:v>
                </c:pt>
                <c:pt idx="6018">
                  <c:v>8.6717547366471331E-2</c:v>
                </c:pt>
                <c:pt idx="6019">
                  <c:v>8.6726926012157091E-2</c:v>
                </c:pt>
                <c:pt idx="6020">
                  <c:v>8.6731364187005403E-2</c:v>
                </c:pt>
                <c:pt idx="6021">
                  <c:v>8.6734566527600254E-2</c:v>
                </c:pt>
                <c:pt idx="6022">
                  <c:v>8.675256136397505E-2</c:v>
                </c:pt>
                <c:pt idx="6023">
                  <c:v>8.6757324521234414E-2</c:v>
                </c:pt>
                <c:pt idx="6024">
                  <c:v>8.6762177701067547E-2</c:v>
                </c:pt>
                <c:pt idx="6025">
                  <c:v>8.6764130939790254E-2</c:v>
                </c:pt>
                <c:pt idx="6026">
                  <c:v>8.6766824630733472E-2</c:v>
                </c:pt>
                <c:pt idx="6027">
                  <c:v>8.6768323342206743E-2</c:v>
                </c:pt>
                <c:pt idx="6028">
                  <c:v>8.67767479864201E-2</c:v>
                </c:pt>
                <c:pt idx="6029">
                  <c:v>8.6779190309861642E-2</c:v>
                </c:pt>
                <c:pt idx="6030">
                  <c:v>8.6798356344394631E-2</c:v>
                </c:pt>
                <c:pt idx="6031">
                  <c:v>8.6799559054274916E-2</c:v>
                </c:pt>
                <c:pt idx="6032">
                  <c:v>8.6801048165676159E-2</c:v>
                </c:pt>
                <c:pt idx="6033">
                  <c:v>8.6801902317218349E-2</c:v>
                </c:pt>
                <c:pt idx="6034">
                  <c:v>8.6813387199018488E-2</c:v>
                </c:pt>
                <c:pt idx="6035">
                  <c:v>8.681342203307571E-2</c:v>
                </c:pt>
                <c:pt idx="6036">
                  <c:v>8.6814578515393662E-2</c:v>
                </c:pt>
                <c:pt idx="6037">
                  <c:v>8.682182036690822E-2</c:v>
                </c:pt>
                <c:pt idx="6038">
                  <c:v>8.6829268869851206E-2</c:v>
                </c:pt>
                <c:pt idx="6039">
                  <c:v>8.6830729768362494E-2</c:v>
                </c:pt>
                <c:pt idx="6040">
                  <c:v>8.6839016295564064E-2</c:v>
                </c:pt>
                <c:pt idx="6041">
                  <c:v>8.6839942354413543E-2</c:v>
                </c:pt>
                <c:pt idx="6042">
                  <c:v>8.6841360773610668E-2</c:v>
                </c:pt>
                <c:pt idx="6043">
                  <c:v>8.6843744031705888E-2</c:v>
                </c:pt>
                <c:pt idx="6044">
                  <c:v>8.6845962993119294E-2</c:v>
                </c:pt>
                <c:pt idx="6045">
                  <c:v>8.6847599110068119E-2</c:v>
                </c:pt>
                <c:pt idx="6046">
                  <c:v>8.6850614623805167E-2</c:v>
                </c:pt>
                <c:pt idx="6047">
                  <c:v>8.6861866127585022E-2</c:v>
                </c:pt>
                <c:pt idx="6048">
                  <c:v>8.6862211460332128E-2</c:v>
                </c:pt>
                <c:pt idx="6049">
                  <c:v>8.6863155506119977E-2</c:v>
                </c:pt>
                <c:pt idx="6050">
                  <c:v>8.6866054946950808E-2</c:v>
                </c:pt>
                <c:pt idx="6051">
                  <c:v>8.6872446806213005E-2</c:v>
                </c:pt>
                <c:pt idx="6052">
                  <c:v>8.6880358018482748E-2</c:v>
                </c:pt>
                <c:pt idx="6053">
                  <c:v>8.6882282928618687E-2</c:v>
                </c:pt>
                <c:pt idx="6054">
                  <c:v>8.6897067191078495E-2</c:v>
                </c:pt>
                <c:pt idx="6055">
                  <c:v>8.6901070317281157E-2</c:v>
                </c:pt>
                <c:pt idx="6056">
                  <c:v>8.690337588743062E-2</c:v>
                </c:pt>
                <c:pt idx="6057">
                  <c:v>8.6904709085094622E-2</c:v>
                </c:pt>
                <c:pt idx="6058">
                  <c:v>8.6909325686862271E-2</c:v>
                </c:pt>
                <c:pt idx="6059">
                  <c:v>8.6914572630934023E-2</c:v>
                </c:pt>
                <c:pt idx="6060">
                  <c:v>8.6915998947474635E-2</c:v>
                </c:pt>
                <c:pt idx="6061">
                  <c:v>8.691621608493233E-2</c:v>
                </c:pt>
                <c:pt idx="6062">
                  <c:v>8.6919719142315222E-2</c:v>
                </c:pt>
                <c:pt idx="6063">
                  <c:v>8.6927647425794771E-2</c:v>
                </c:pt>
                <c:pt idx="6064">
                  <c:v>8.6928554299018468E-2</c:v>
                </c:pt>
                <c:pt idx="6065">
                  <c:v>8.6928842674728432E-2</c:v>
                </c:pt>
                <c:pt idx="6066">
                  <c:v>8.6929212916220286E-2</c:v>
                </c:pt>
                <c:pt idx="6067">
                  <c:v>8.6929273289750628E-2</c:v>
                </c:pt>
                <c:pt idx="6068">
                  <c:v>8.6943071902664523E-2</c:v>
                </c:pt>
                <c:pt idx="6069">
                  <c:v>8.6952794273616574E-2</c:v>
                </c:pt>
                <c:pt idx="6070">
                  <c:v>8.6956094241956119E-2</c:v>
                </c:pt>
                <c:pt idx="6071">
                  <c:v>8.6958162744789208E-2</c:v>
                </c:pt>
                <c:pt idx="6072">
                  <c:v>8.6958832785711551E-2</c:v>
                </c:pt>
                <c:pt idx="6073">
                  <c:v>8.6961127218471088E-2</c:v>
                </c:pt>
                <c:pt idx="6074">
                  <c:v>8.6963496965001094E-2</c:v>
                </c:pt>
                <c:pt idx="6075">
                  <c:v>8.6963581772309534E-2</c:v>
                </c:pt>
                <c:pt idx="6076">
                  <c:v>8.6967155242528252E-2</c:v>
                </c:pt>
                <c:pt idx="6077">
                  <c:v>8.6967600499594136E-2</c:v>
                </c:pt>
                <c:pt idx="6078">
                  <c:v>8.6973108898106721E-2</c:v>
                </c:pt>
                <c:pt idx="6079">
                  <c:v>8.6973959552516425E-2</c:v>
                </c:pt>
                <c:pt idx="6080">
                  <c:v>8.6977435904828954E-2</c:v>
                </c:pt>
                <c:pt idx="6081">
                  <c:v>8.6980402971293475E-2</c:v>
                </c:pt>
                <c:pt idx="6082">
                  <c:v>8.6981673480777469E-2</c:v>
                </c:pt>
                <c:pt idx="6083">
                  <c:v>8.6986251580936286E-2</c:v>
                </c:pt>
                <c:pt idx="6084">
                  <c:v>8.6987343031862979E-2</c:v>
                </c:pt>
                <c:pt idx="6085">
                  <c:v>8.6989375446355738E-2</c:v>
                </c:pt>
                <c:pt idx="6086">
                  <c:v>8.6990840462244923E-2</c:v>
                </c:pt>
                <c:pt idx="6087">
                  <c:v>8.6991708711562601E-2</c:v>
                </c:pt>
                <c:pt idx="6088">
                  <c:v>8.6994369325914353E-2</c:v>
                </c:pt>
                <c:pt idx="6089">
                  <c:v>8.6994779458436949E-2</c:v>
                </c:pt>
                <c:pt idx="6090">
                  <c:v>8.7001818440011397E-2</c:v>
                </c:pt>
                <c:pt idx="6091">
                  <c:v>8.7006223645569217E-2</c:v>
                </c:pt>
                <c:pt idx="6092">
                  <c:v>8.7008303642968965E-2</c:v>
                </c:pt>
                <c:pt idx="6093">
                  <c:v>8.7014356838691798E-2</c:v>
                </c:pt>
                <c:pt idx="6094">
                  <c:v>8.7021209660864601E-2</c:v>
                </c:pt>
                <c:pt idx="6095">
                  <c:v>8.7026419656451276E-2</c:v>
                </c:pt>
                <c:pt idx="6096">
                  <c:v>8.7033090727065776E-2</c:v>
                </c:pt>
                <c:pt idx="6097">
                  <c:v>8.7036514876570867E-2</c:v>
                </c:pt>
                <c:pt idx="6098">
                  <c:v>8.7036926688559307E-2</c:v>
                </c:pt>
                <c:pt idx="6099">
                  <c:v>8.7041478323655871E-2</c:v>
                </c:pt>
                <c:pt idx="6100">
                  <c:v>8.7043278336322666E-2</c:v>
                </c:pt>
                <c:pt idx="6101">
                  <c:v>8.7043447872391766E-2</c:v>
                </c:pt>
                <c:pt idx="6102">
                  <c:v>8.7045485702350767E-2</c:v>
                </c:pt>
                <c:pt idx="6103">
                  <c:v>8.7053730218178055E-2</c:v>
                </c:pt>
                <c:pt idx="6104">
                  <c:v>8.7058365480865263E-2</c:v>
                </c:pt>
                <c:pt idx="6105">
                  <c:v>8.7066028180132482E-2</c:v>
                </c:pt>
                <c:pt idx="6106">
                  <c:v>8.7067584394069336E-2</c:v>
                </c:pt>
                <c:pt idx="6107">
                  <c:v>8.7070229605666669E-2</c:v>
                </c:pt>
                <c:pt idx="6108">
                  <c:v>8.7074578875523584E-2</c:v>
                </c:pt>
                <c:pt idx="6109">
                  <c:v>8.7077434701751374E-2</c:v>
                </c:pt>
                <c:pt idx="6110">
                  <c:v>8.7082863609378003E-2</c:v>
                </c:pt>
                <c:pt idx="6111">
                  <c:v>8.7082983914816642E-2</c:v>
                </c:pt>
                <c:pt idx="6112">
                  <c:v>8.7086464751938278E-2</c:v>
                </c:pt>
                <c:pt idx="6113">
                  <c:v>8.7093061972764924E-2</c:v>
                </c:pt>
                <c:pt idx="6114">
                  <c:v>8.7093080818560292E-2</c:v>
                </c:pt>
                <c:pt idx="6115">
                  <c:v>8.7094069053255216E-2</c:v>
                </c:pt>
                <c:pt idx="6116">
                  <c:v>8.7098216450272867E-2</c:v>
                </c:pt>
                <c:pt idx="6117">
                  <c:v>8.7099133466812875E-2</c:v>
                </c:pt>
                <c:pt idx="6118">
                  <c:v>8.7102434017885075E-2</c:v>
                </c:pt>
                <c:pt idx="6119">
                  <c:v>8.710518173093007E-2</c:v>
                </c:pt>
                <c:pt idx="6120">
                  <c:v>8.7110815253391344E-2</c:v>
                </c:pt>
                <c:pt idx="6121">
                  <c:v>8.7112411416797181E-2</c:v>
                </c:pt>
                <c:pt idx="6122">
                  <c:v>8.7120620651209985E-2</c:v>
                </c:pt>
                <c:pt idx="6123">
                  <c:v>8.7133997965179996E-2</c:v>
                </c:pt>
                <c:pt idx="6124">
                  <c:v>8.7137774279108099E-2</c:v>
                </c:pt>
                <c:pt idx="6125">
                  <c:v>8.7139602316188475E-2</c:v>
                </c:pt>
                <c:pt idx="6126">
                  <c:v>8.7143301847011689E-2</c:v>
                </c:pt>
                <c:pt idx="6127">
                  <c:v>8.7145408820591047E-2</c:v>
                </c:pt>
                <c:pt idx="6128">
                  <c:v>8.7146520444329134E-2</c:v>
                </c:pt>
                <c:pt idx="6129">
                  <c:v>8.7155638658066026E-2</c:v>
                </c:pt>
                <c:pt idx="6130">
                  <c:v>8.7156508253355733E-2</c:v>
                </c:pt>
                <c:pt idx="6131">
                  <c:v>8.7158443429991267E-2</c:v>
                </c:pt>
                <c:pt idx="6132">
                  <c:v>8.7158523055153148E-2</c:v>
                </c:pt>
                <c:pt idx="6133">
                  <c:v>8.7164804447735236E-2</c:v>
                </c:pt>
                <c:pt idx="6134">
                  <c:v>8.71755358134053E-2</c:v>
                </c:pt>
                <c:pt idx="6135">
                  <c:v>8.7176867826203916E-2</c:v>
                </c:pt>
                <c:pt idx="6136">
                  <c:v>8.7177172971824077E-2</c:v>
                </c:pt>
                <c:pt idx="6137">
                  <c:v>8.7177335749567361E-2</c:v>
                </c:pt>
                <c:pt idx="6138">
                  <c:v>8.7178744091747265E-2</c:v>
                </c:pt>
                <c:pt idx="6139">
                  <c:v>8.7181123361547153E-2</c:v>
                </c:pt>
                <c:pt idx="6140">
                  <c:v>8.7184581881830675E-2</c:v>
                </c:pt>
                <c:pt idx="6141">
                  <c:v>8.7195267223091094E-2</c:v>
                </c:pt>
                <c:pt idx="6142">
                  <c:v>8.7203805607355633E-2</c:v>
                </c:pt>
                <c:pt idx="6143">
                  <c:v>8.7206878321162709E-2</c:v>
                </c:pt>
                <c:pt idx="6144">
                  <c:v>8.7207504332758728E-2</c:v>
                </c:pt>
                <c:pt idx="6145">
                  <c:v>8.7216731289608704E-2</c:v>
                </c:pt>
                <c:pt idx="6146">
                  <c:v>8.7217118845918443E-2</c:v>
                </c:pt>
                <c:pt idx="6147">
                  <c:v>8.7219561535772733E-2</c:v>
                </c:pt>
                <c:pt idx="6148">
                  <c:v>8.7221635124277594E-2</c:v>
                </c:pt>
                <c:pt idx="6149">
                  <c:v>8.7226573925980919E-2</c:v>
                </c:pt>
                <c:pt idx="6150">
                  <c:v>8.7228492964169971E-2</c:v>
                </c:pt>
                <c:pt idx="6151">
                  <c:v>8.7232598807677711E-2</c:v>
                </c:pt>
                <c:pt idx="6152">
                  <c:v>8.7233478120590471E-2</c:v>
                </c:pt>
                <c:pt idx="6153">
                  <c:v>8.7235379236604446E-2</c:v>
                </c:pt>
                <c:pt idx="6154">
                  <c:v>8.7236108588288827E-2</c:v>
                </c:pt>
                <c:pt idx="6155">
                  <c:v>8.723666316116116E-2</c:v>
                </c:pt>
                <c:pt idx="6156">
                  <c:v>8.7247236879539974E-2</c:v>
                </c:pt>
                <c:pt idx="6157">
                  <c:v>8.7253912216194718E-2</c:v>
                </c:pt>
                <c:pt idx="6158">
                  <c:v>8.7255219233005138E-2</c:v>
                </c:pt>
                <c:pt idx="6159">
                  <c:v>8.7258194136122458E-2</c:v>
                </c:pt>
                <c:pt idx="6160">
                  <c:v>8.726085487664223E-2</c:v>
                </c:pt>
                <c:pt idx="6161">
                  <c:v>8.7261853872946951E-2</c:v>
                </c:pt>
                <c:pt idx="6162">
                  <c:v>8.7274796316457418E-2</c:v>
                </c:pt>
                <c:pt idx="6163">
                  <c:v>8.727518569893479E-2</c:v>
                </c:pt>
                <c:pt idx="6164">
                  <c:v>8.7278050425511122E-2</c:v>
                </c:pt>
                <c:pt idx="6165">
                  <c:v>8.728296265490626E-2</c:v>
                </c:pt>
                <c:pt idx="6166">
                  <c:v>8.7286165727421858E-2</c:v>
                </c:pt>
                <c:pt idx="6167">
                  <c:v>8.728735032321415E-2</c:v>
                </c:pt>
                <c:pt idx="6168">
                  <c:v>8.7287411719293703E-2</c:v>
                </c:pt>
                <c:pt idx="6169">
                  <c:v>8.7288032417745173E-2</c:v>
                </c:pt>
                <c:pt idx="6170">
                  <c:v>8.7294996757142571E-2</c:v>
                </c:pt>
                <c:pt idx="6171">
                  <c:v>8.7296502116680774E-2</c:v>
                </c:pt>
                <c:pt idx="6172">
                  <c:v>8.7302352528032673E-2</c:v>
                </c:pt>
                <c:pt idx="6173">
                  <c:v>8.7305900951225923E-2</c:v>
                </c:pt>
                <c:pt idx="6174">
                  <c:v>8.7307145842795961E-2</c:v>
                </c:pt>
                <c:pt idx="6175">
                  <c:v>8.7308500938735781E-2</c:v>
                </c:pt>
                <c:pt idx="6176">
                  <c:v>8.7308612768748392E-2</c:v>
                </c:pt>
                <c:pt idx="6177">
                  <c:v>8.7311987409137509E-2</c:v>
                </c:pt>
                <c:pt idx="6178">
                  <c:v>8.7314760246293116E-2</c:v>
                </c:pt>
                <c:pt idx="6179">
                  <c:v>8.7316497120630679E-2</c:v>
                </c:pt>
                <c:pt idx="6180">
                  <c:v>8.7321507217843902E-2</c:v>
                </c:pt>
                <c:pt idx="6181">
                  <c:v>8.7326083081659678E-2</c:v>
                </c:pt>
                <c:pt idx="6182">
                  <c:v>8.7336592316113432E-2</c:v>
                </c:pt>
                <c:pt idx="6183">
                  <c:v>8.7345617086573971E-2</c:v>
                </c:pt>
                <c:pt idx="6184">
                  <c:v>8.7350307234183688E-2</c:v>
                </c:pt>
                <c:pt idx="6185">
                  <c:v>8.7351036644354396E-2</c:v>
                </c:pt>
                <c:pt idx="6186">
                  <c:v>8.7351890291581871E-2</c:v>
                </c:pt>
                <c:pt idx="6187">
                  <c:v>8.7353299712049887E-2</c:v>
                </c:pt>
                <c:pt idx="6188">
                  <c:v>8.7353503597202009E-2</c:v>
                </c:pt>
                <c:pt idx="6189">
                  <c:v>8.7354829429578687E-2</c:v>
                </c:pt>
                <c:pt idx="6190">
                  <c:v>8.7361169373229242E-2</c:v>
                </c:pt>
                <c:pt idx="6191">
                  <c:v>8.7369171216879107E-2</c:v>
                </c:pt>
                <c:pt idx="6192">
                  <c:v>8.7384861358619906E-2</c:v>
                </c:pt>
                <c:pt idx="6193">
                  <c:v>8.738497020013053E-2</c:v>
                </c:pt>
                <c:pt idx="6194">
                  <c:v>8.738687413722819E-2</c:v>
                </c:pt>
                <c:pt idx="6195">
                  <c:v>8.738700569146983E-2</c:v>
                </c:pt>
                <c:pt idx="6196">
                  <c:v>8.7387168167179702E-2</c:v>
                </c:pt>
                <c:pt idx="6197">
                  <c:v>8.7387926144390199E-2</c:v>
                </c:pt>
                <c:pt idx="6198">
                  <c:v>8.7389584139349136E-2</c:v>
                </c:pt>
                <c:pt idx="6199">
                  <c:v>8.7396960872220791E-2</c:v>
                </c:pt>
                <c:pt idx="6200">
                  <c:v>8.74043624639433E-2</c:v>
                </c:pt>
                <c:pt idx="6201">
                  <c:v>8.7404496117648736E-2</c:v>
                </c:pt>
                <c:pt idx="6202">
                  <c:v>8.7407526580040279E-2</c:v>
                </c:pt>
                <c:pt idx="6203">
                  <c:v>8.7408441944489948E-2</c:v>
                </c:pt>
                <c:pt idx="6204">
                  <c:v>8.7408474963058216E-2</c:v>
                </c:pt>
                <c:pt idx="6205">
                  <c:v>8.742480168063381E-2</c:v>
                </c:pt>
                <c:pt idx="6206">
                  <c:v>8.7432259276495922E-2</c:v>
                </c:pt>
                <c:pt idx="6207">
                  <c:v>8.7432390311677752E-2</c:v>
                </c:pt>
                <c:pt idx="6208">
                  <c:v>8.7436298906074142E-2</c:v>
                </c:pt>
                <c:pt idx="6209">
                  <c:v>8.7441540772144388E-2</c:v>
                </c:pt>
                <c:pt idx="6210">
                  <c:v>8.7450024050438682E-2</c:v>
                </c:pt>
                <c:pt idx="6211">
                  <c:v>8.7450038847117897E-2</c:v>
                </c:pt>
                <c:pt idx="6212">
                  <c:v>8.7454180357554118E-2</c:v>
                </c:pt>
                <c:pt idx="6213">
                  <c:v>8.7454344469478168E-2</c:v>
                </c:pt>
                <c:pt idx="6214">
                  <c:v>8.7456070016782669E-2</c:v>
                </c:pt>
                <c:pt idx="6215">
                  <c:v>8.7459786450891516E-2</c:v>
                </c:pt>
                <c:pt idx="6216">
                  <c:v>8.7459852819243886E-2</c:v>
                </c:pt>
                <c:pt idx="6217">
                  <c:v>8.7464840216056994E-2</c:v>
                </c:pt>
                <c:pt idx="6218">
                  <c:v>8.7472517997958119E-2</c:v>
                </c:pt>
                <c:pt idx="6219">
                  <c:v>8.7477315372757686E-2</c:v>
                </c:pt>
                <c:pt idx="6220">
                  <c:v>8.7479158527554127E-2</c:v>
                </c:pt>
                <c:pt idx="6221">
                  <c:v>8.7480193225556141E-2</c:v>
                </c:pt>
                <c:pt idx="6222">
                  <c:v>8.7481982505501821E-2</c:v>
                </c:pt>
                <c:pt idx="6223">
                  <c:v>8.7486217858670778E-2</c:v>
                </c:pt>
                <c:pt idx="6224">
                  <c:v>8.748673265691953E-2</c:v>
                </c:pt>
                <c:pt idx="6225">
                  <c:v>8.7486784102834211E-2</c:v>
                </c:pt>
                <c:pt idx="6226">
                  <c:v>8.7490757920247922E-2</c:v>
                </c:pt>
                <c:pt idx="6227">
                  <c:v>8.7495241722759021E-2</c:v>
                </c:pt>
                <c:pt idx="6228">
                  <c:v>8.7495453368319376E-2</c:v>
                </c:pt>
                <c:pt idx="6229">
                  <c:v>8.7496826793902555E-2</c:v>
                </c:pt>
                <c:pt idx="6230">
                  <c:v>8.7498994830501817E-2</c:v>
                </c:pt>
                <c:pt idx="6231">
                  <c:v>8.7499954955805453E-2</c:v>
                </c:pt>
                <c:pt idx="6232">
                  <c:v>8.7500835169334379E-2</c:v>
                </c:pt>
                <c:pt idx="6233">
                  <c:v>8.750257345708673E-2</c:v>
                </c:pt>
                <c:pt idx="6234">
                  <c:v>8.7505789873557546E-2</c:v>
                </c:pt>
                <c:pt idx="6235">
                  <c:v>8.7508018849047922E-2</c:v>
                </c:pt>
                <c:pt idx="6236">
                  <c:v>8.7512888506366321E-2</c:v>
                </c:pt>
                <c:pt idx="6237">
                  <c:v>8.7513452061778602E-2</c:v>
                </c:pt>
                <c:pt idx="6238">
                  <c:v>8.7516979882635682E-2</c:v>
                </c:pt>
                <c:pt idx="6239">
                  <c:v>8.7517572422820447E-2</c:v>
                </c:pt>
                <c:pt idx="6240">
                  <c:v>8.7519589348109328E-2</c:v>
                </c:pt>
                <c:pt idx="6241">
                  <c:v>8.7521370436198467E-2</c:v>
                </c:pt>
                <c:pt idx="6242">
                  <c:v>8.7522623417999421E-2</c:v>
                </c:pt>
                <c:pt idx="6243">
                  <c:v>8.7526765059779993E-2</c:v>
                </c:pt>
                <c:pt idx="6244">
                  <c:v>8.7537211437205151E-2</c:v>
                </c:pt>
                <c:pt idx="6245">
                  <c:v>8.7552607078090747E-2</c:v>
                </c:pt>
                <c:pt idx="6246">
                  <c:v>8.7560372610904727E-2</c:v>
                </c:pt>
                <c:pt idx="6247">
                  <c:v>8.7562494410112227E-2</c:v>
                </c:pt>
                <c:pt idx="6248">
                  <c:v>8.7569315131154526E-2</c:v>
                </c:pt>
                <c:pt idx="6249">
                  <c:v>8.7574082311380724E-2</c:v>
                </c:pt>
                <c:pt idx="6250">
                  <c:v>8.7586290976203879E-2</c:v>
                </c:pt>
                <c:pt idx="6251">
                  <c:v>8.7586792024461402E-2</c:v>
                </c:pt>
                <c:pt idx="6252">
                  <c:v>8.75874094797017E-2</c:v>
                </c:pt>
                <c:pt idx="6253">
                  <c:v>8.7590568192339527E-2</c:v>
                </c:pt>
                <c:pt idx="6254">
                  <c:v>8.7593670098449566E-2</c:v>
                </c:pt>
                <c:pt idx="6255">
                  <c:v>8.7600943403543879E-2</c:v>
                </c:pt>
                <c:pt idx="6256">
                  <c:v>8.760874697368834E-2</c:v>
                </c:pt>
                <c:pt idx="6257">
                  <c:v>8.7611397989430434E-2</c:v>
                </c:pt>
                <c:pt idx="6258">
                  <c:v>8.7615077186732046E-2</c:v>
                </c:pt>
                <c:pt idx="6259">
                  <c:v>8.762418505810432E-2</c:v>
                </c:pt>
                <c:pt idx="6260">
                  <c:v>8.7627122128028437E-2</c:v>
                </c:pt>
                <c:pt idx="6261">
                  <c:v>8.7634504522631926E-2</c:v>
                </c:pt>
                <c:pt idx="6262">
                  <c:v>8.7644141548902377E-2</c:v>
                </c:pt>
                <c:pt idx="6263">
                  <c:v>8.7647547594471589E-2</c:v>
                </c:pt>
                <c:pt idx="6264">
                  <c:v>8.7655014519956803E-2</c:v>
                </c:pt>
                <c:pt idx="6265">
                  <c:v>8.7657595510148331E-2</c:v>
                </c:pt>
                <c:pt idx="6266">
                  <c:v>8.7664747268018983E-2</c:v>
                </c:pt>
                <c:pt idx="6267">
                  <c:v>8.7684959252168043E-2</c:v>
                </c:pt>
                <c:pt idx="6268">
                  <c:v>8.7690514996214969E-2</c:v>
                </c:pt>
                <c:pt idx="6269">
                  <c:v>8.7690833055759171E-2</c:v>
                </c:pt>
                <c:pt idx="6270">
                  <c:v>8.7693516868212362E-2</c:v>
                </c:pt>
                <c:pt idx="6271">
                  <c:v>8.7695112767825351E-2</c:v>
                </c:pt>
                <c:pt idx="6272">
                  <c:v>8.7721643430537607E-2</c:v>
                </c:pt>
                <c:pt idx="6273">
                  <c:v>8.7733542292762701E-2</c:v>
                </c:pt>
                <c:pt idx="6274">
                  <c:v>8.7734536638451821E-2</c:v>
                </c:pt>
                <c:pt idx="6275">
                  <c:v>8.7738405420421287E-2</c:v>
                </c:pt>
                <c:pt idx="6276">
                  <c:v>8.7739632790063485E-2</c:v>
                </c:pt>
                <c:pt idx="6277">
                  <c:v>8.7741908852989534E-2</c:v>
                </c:pt>
                <c:pt idx="6278">
                  <c:v>8.7749266964765552E-2</c:v>
                </c:pt>
                <c:pt idx="6279">
                  <c:v>8.7750883368625979E-2</c:v>
                </c:pt>
                <c:pt idx="6280">
                  <c:v>8.7758148892833177E-2</c:v>
                </c:pt>
                <c:pt idx="6281">
                  <c:v>8.77612774767213E-2</c:v>
                </c:pt>
                <c:pt idx="6282">
                  <c:v>8.776412625776174E-2</c:v>
                </c:pt>
                <c:pt idx="6283">
                  <c:v>8.7766357537636092E-2</c:v>
                </c:pt>
                <c:pt idx="6284">
                  <c:v>8.776724488261696E-2</c:v>
                </c:pt>
                <c:pt idx="6285">
                  <c:v>8.7768081310019189E-2</c:v>
                </c:pt>
                <c:pt idx="6286">
                  <c:v>8.7769927313616478E-2</c:v>
                </c:pt>
                <c:pt idx="6287">
                  <c:v>8.7770605279018601E-2</c:v>
                </c:pt>
                <c:pt idx="6288">
                  <c:v>8.7771412307179053E-2</c:v>
                </c:pt>
                <c:pt idx="6289">
                  <c:v>8.7772314882066563E-2</c:v>
                </c:pt>
                <c:pt idx="6290">
                  <c:v>8.7772622078849158E-2</c:v>
                </c:pt>
                <c:pt idx="6291">
                  <c:v>8.7780104499409248E-2</c:v>
                </c:pt>
                <c:pt idx="6292">
                  <c:v>8.7780515531086026E-2</c:v>
                </c:pt>
                <c:pt idx="6293">
                  <c:v>8.7782084667547805E-2</c:v>
                </c:pt>
                <c:pt idx="6294">
                  <c:v>8.7786945678490588E-2</c:v>
                </c:pt>
                <c:pt idx="6295">
                  <c:v>8.7788559904477204E-2</c:v>
                </c:pt>
                <c:pt idx="6296">
                  <c:v>8.7789937495336784E-2</c:v>
                </c:pt>
                <c:pt idx="6297">
                  <c:v>8.7793070477650101E-2</c:v>
                </c:pt>
                <c:pt idx="6298">
                  <c:v>8.7799568179387097E-2</c:v>
                </c:pt>
                <c:pt idx="6299">
                  <c:v>8.7801768621716375E-2</c:v>
                </c:pt>
                <c:pt idx="6300">
                  <c:v>8.7803261062400328E-2</c:v>
                </c:pt>
                <c:pt idx="6301">
                  <c:v>8.780369124378995E-2</c:v>
                </c:pt>
                <c:pt idx="6302">
                  <c:v>8.7809996811923877E-2</c:v>
                </c:pt>
                <c:pt idx="6303">
                  <c:v>8.78190107387537E-2</c:v>
                </c:pt>
                <c:pt idx="6304">
                  <c:v>8.7822784514722835E-2</c:v>
                </c:pt>
                <c:pt idx="6305">
                  <c:v>8.7837678330049365E-2</c:v>
                </c:pt>
                <c:pt idx="6306">
                  <c:v>8.7840507189568137E-2</c:v>
                </c:pt>
                <c:pt idx="6307">
                  <c:v>8.7843643738094987E-2</c:v>
                </c:pt>
                <c:pt idx="6308">
                  <c:v>8.7847672058265769E-2</c:v>
                </c:pt>
                <c:pt idx="6309">
                  <c:v>8.7854590165503926E-2</c:v>
                </c:pt>
                <c:pt idx="6310">
                  <c:v>8.7857227432101073E-2</c:v>
                </c:pt>
                <c:pt idx="6311">
                  <c:v>8.7865090808503576E-2</c:v>
                </c:pt>
                <c:pt idx="6312">
                  <c:v>8.7867180041051096E-2</c:v>
                </c:pt>
                <c:pt idx="6313">
                  <c:v>8.787442141313935E-2</c:v>
                </c:pt>
                <c:pt idx="6314">
                  <c:v>8.7877309531402367E-2</c:v>
                </c:pt>
                <c:pt idx="6315">
                  <c:v>8.7877503552945088E-2</c:v>
                </c:pt>
                <c:pt idx="6316">
                  <c:v>8.7877662773966414E-2</c:v>
                </c:pt>
                <c:pt idx="6317">
                  <c:v>8.7878199807094284E-2</c:v>
                </c:pt>
                <c:pt idx="6318">
                  <c:v>8.7889007030539326E-2</c:v>
                </c:pt>
                <c:pt idx="6319">
                  <c:v>8.7891485224771762E-2</c:v>
                </c:pt>
                <c:pt idx="6320">
                  <c:v>8.7899339688479364E-2</c:v>
                </c:pt>
                <c:pt idx="6321">
                  <c:v>8.7901960558118608E-2</c:v>
                </c:pt>
                <c:pt idx="6322">
                  <c:v>8.7903409553386339E-2</c:v>
                </c:pt>
                <c:pt idx="6323">
                  <c:v>8.7904448157323761E-2</c:v>
                </c:pt>
                <c:pt idx="6324">
                  <c:v>8.791488882794464E-2</c:v>
                </c:pt>
                <c:pt idx="6325">
                  <c:v>8.7915141676187927E-2</c:v>
                </c:pt>
                <c:pt idx="6326">
                  <c:v>8.7924317989423365E-2</c:v>
                </c:pt>
                <c:pt idx="6327">
                  <c:v>8.7927094888049839E-2</c:v>
                </c:pt>
                <c:pt idx="6328">
                  <c:v>8.7927393785221047E-2</c:v>
                </c:pt>
                <c:pt idx="6329">
                  <c:v>8.7932589866270144E-2</c:v>
                </c:pt>
                <c:pt idx="6330">
                  <c:v>8.7933790234394543E-2</c:v>
                </c:pt>
                <c:pt idx="6331">
                  <c:v>8.7939259744977891E-2</c:v>
                </c:pt>
                <c:pt idx="6332">
                  <c:v>8.79549796801294E-2</c:v>
                </c:pt>
                <c:pt idx="6333">
                  <c:v>8.7957078244038686E-2</c:v>
                </c:pt>
                <c:pt idx="6334">
                  <c:v>8.7962426651902056E-2</c:v>
                </c:pt>
                <c:pt idx="6335">
                  <c:v>8.7967371778633202E-2</c:v>
                </c:pt>
                <c:pt idx="6336">
                  <c:v>8.7969736534641504E-2</c:v>
                </c:pt>
                <c:pt idx="6337">
                  <c:v>8.7978024491410872E-2</c:v>
                </c:pt>
                <c:pt idx="6338">
                  <c:v>8.7979252092821855E-2</c:v>
                </c:pt>
                <c:pt idx="6339">
                  <c:v>8.7982878670477702E-2</c:v>
                </c:pt>
                <c:pt idx="6340">
                  <c:v>8.7984505433823107E-2</c:v>
                </c:pt>
                <c:pt idx="6341">
                  <c:v>8.7988673783449087E-2</c:v>
                </c:pt>
                <c:pt idx="6342">
                  <c:v>8.7992632886185251E-2</c:v>
                </c:pt>
                <c:pt idx="6343">
                  <c:v>8.7994133981782463E-2</c:v>
                </c:pt>
                <c:pt idx="6344">
                  <c:v>8.7996105170729574E-2</c:v>
                </c:pt>
                <c:pt idx="6345">
                  <c:v>8.7999636661621125E-2</c:v>
                </c:pt>
                <c:pt idx="6346">
                  <c:v>8.8002565009005385E-2</c:v>
                </c:pt>
                <c:pt idx="6347">
                  <c:v>8.8005060078130831E-2</c:v>
                </c:pt>
                <c:pt idx="6348">
                  <c:v>8.8009264090301464E-2</c:v>
                </c:pt>
                <c:pt idx="6349">
                  <c:v>8.8009759225743625E-2</c:v>
                </c:pt>
                <c:pt idx="6350">
                  <c:v>8.8012021897140691E-2</c:v>
                </c:pt>
                <c:pt idx="6351">
                  <c:v>8.801220656761341E-2</c:v>
                </c:pt>
                <c:pt idx="6352">
                  <c:v>8.8015470974117035E-2</c:v>
                </c:pt>
                <c:pt idx="6353">
                  <c:v>8.8019481139784597E-2</c:v>
                </c:pt>
                <c:pt idx="6354">
                  <c:v>8.8019686548431092E-2</c:v>
                </c:pt>
                <c:pt idx="6355">
                  <c:v>8.8020752129269006E-2</c:v>
                </c:pt>
                <c:pt idx="6356">
                  <c:v>8.8020757744623951E-2</c:v>
                </c:pt>
                <c:pt idx="6357">
                  <c:v>8.8022344320459939E-2</c:v>
                </c:pt>
                <c:pt idx="6358">
                  <c:v>8.8023404913273443E-2</c:v>
                </c:pt>
                <c:pt idx="6359">
                  <c:v>8.8025018598761717E-2</c:v>
                </c:pt>
                <c:pt idx="6360">
                  <c:v>8.8027857004779456E-2</c:v>
                </c:pt>
                <c:pt idx="6361">
                  <c:v>8.8028190823557451E-2</c:v>
                </c:pt>
                <c:pt idx="6362">
                  <c:v>8.8030149961695101E-2</c:v>
                </c:pt>
                <c:pt idx="6363">
                  <c:v>8.803515046479117E-2</c:v>
                </c:pt>
                <c:pt idx="6364">
                  <c:v>8.8036222593817756E-2</c:v>
                </c:pt>
                <c:pt idx="6365">
                  <c:v>8.8038966340909963E-2</c:v>
                </c:pt>
                <c:pt idx="6366">
                  <c:v>8.8051037985451927E-2</c:v>
                </c:pt>
                <c:pt idx="6367">
                  <c:v>8.8064980330449086E-2</c:v>
                </c:pt>
                <c:pt idx="6368">
                  <c:v>8.8067305123139442E-2</c:v>
                </c:pt>
                <c:pt idx="6369">
                  <c:v>8.8067467835503954E-2</c:v>
                </c:pt>
                <c:pt idx="6370">
                  <c:v>8.806864434263012E-2</c:v>
                </c:pt>
                <c:pt idx="6371">
                  <c:v>8.8071114185901828E-2</c:v>
                </c:pt>
                <c:pt idx="6372">
                  <c:v>8.8071317135355529E-2</c:v>
                </c:pt>
                <c:pt idx="6373">
                  <c:v>8.8073159650497473E-2</c:v>
                </c:pt>
                <c:pt idx="6374">
                  <c:v>8.8077230223862685E-2</c:v>
                </c:pt>
                <c:pt idx="6375">
                  <c:v>8.8085342910775369E-2</c:v>
                </c:pt>
                <c:pt idx="6376">
                  <c:v>8.8086412850142501E-2</c:v>
                </c:pt>
                <c:pt idx="6377">
                  <c:v>8.8091004784549523E-2</c:v>
                </c:pt>
                <c:pt idx="6378">
                  <c:v>8.809312440122867E-2</c:v>
                </c:pt>
                <c:pt idx="6379">
                  <c:v>8.8096421957326823E-2</c:v>
                </c:pt>
                <c:pt idx="6380">
                  <c:v>8.8103909422015972E-2</c:v>
                </c:pt>
                <c:pt idx="6381">
                  <c:v>8.8112920806006523E-2</c:v>
                </c:pt>
                <c:pt idx="6382">
                  <c:v>8.8113742791305308E-2</c:v>
                </c:pt>
                <c:pt idx="6383">
                  <c:v>8.8116836694031073E-2</c:v>
                </c:pt>
                <c:pt idx="6384">
                  <c:v>8.8127314218706232E-2</c:v>
                </c:pt>
                <c:pt idx="6385">
                  <c:v>8.8132059326889264E-2</c:v>
                </c:pt>
                <c:pt idx="6386">
                  <c:v>8.8139914172855813E-2</c:v>
                </c:pt>
                <c:pt idx="6387">
                  <c:v>8.814006015145065E-2</c:v>
                </c:pt>
                <c:pt idx="6388">
                  <c:v>8.8140331798328239E-2</c:v>
                </c:pt>
                <c:pt idx="6389">
                  <c:v>8.8145244181095886E-2</c:v>
                </c:pt>
                <c:pt idx="6390">
                  <c:v>8.8145516645346408E-2</c:v>
                </c:pt>
                <c:pt idx="6391">
                  <c:v>8.8148998711515422E-2</c:v>
                </c:pt>
                <c:pt idx="6392">
                  <c:v>8.8159625427686239E-2</c:v>
                </c:pt>
                <c:pt idx="6393">
                  <c:v>8.8161359053090929E-2</c:v>
                </c:pt>
                <c:pt idx="6394">
                  <c:v>8.817323133058827E-2</c:v>
                </c:pt>
                <c:pt idx="6395">
                  <c:v>8.8175897266206144E-2</c:v>
                </c:pt>
                <c:pt idx="6396">
                  <c:v>8.8178079042663865E-2</c:v>
                </c:pt>
                <c:pt idx="6397">
                  <c:v>8.8181488581941692E-2</c:v>
                </c:pt>
                <c:pt idx="6398">
                  <c:v>8.8183190129907274E-2</c:v>
                </c:pt>
                <c:pt idx="6399">
                  <c:v>8.8189983106296777E-2</c:v>
                </c:pt>
                <c:pt idx="6400">
                  <c:v>8.8193076621319491E-2</c:v>
                </c:pt>
                <c:pt idx="6401">
                  <c:v>8.8193747004717202E-2</c:v>
                </c:pt>
                <c:pt idx="6402">
                  <c:v>8.8194987306572048E-2</c:v>
                </c:pt>
                <c:pt idx="6403">
                  <c:v>8.8196422388340509E-2</c:v>
                </c:pt>
                <c:pt idx="6404">
                  <c:v>8.8199118497510554E-2</c:v>
                </c:pt>
                <c:pt idx="6405">
                  <c:v>8.8202127716816986E-2</c:v>
                </c:pt>
                <c:pt idx="6406">
                  <c:v>8.8214454653568225E-2</c:v>
                </c:pt>
                <c:pt idx="6407">
                  <c:v>8.8233515052718842E-2</c:v>
                </c:pt>
                <c:pt idx="6408">
                  <c:v>8.8233527468678463E-2</c:v>
                </c:pt>
                <c:pt idx="6409">
                  <c:v>8.8234979129285143E-2</c:v>
                </c:pt>
                <c:pt idx="6410">
                  <c:v>8.8241019962064099E-2</c:v>
                </c:pt>
                <c:pt idx="6411">
                  <c:v>8.8249770707530234E-2</c:v>
                </c:pt>
                <c:pt idx="6412">
                  <c:v>8.8253603711283962E-2</c:v>
                </c:pt>
                <c:pt idx="6413">
                  <c:v>8.8255286946000974E-2</c:v>
                </c:pt>
                <c:pt idx="6414">
                  <c:v>8.8258182407405544E-2</c:v>
                </c:pt>
                <c:pt idx="6415">
                  <c:v>8.8258996643168275E-2</c:v>
                </c:pt>
                <c:pt idx="6416">
                  <c:v>8.8262277623855426E-2</c:v>
                </c:pt>
                <c:pt idx="6417">
                  <c:v>8.8267437994908909E-2</c:v>
                </c:pt>
                <c:pt idx="6418">
                  <c:v>8.827290171619824E-2</c:v>
                </c:pt>
                <c:pt idx="6419">
                  <c:v>8.8273540419343793E-2</c:v>
                </c:pt>
                <c:pt idx="6420">
                  <c:v>8.8274130001175413E-2</c:v>
                </c:pt>
                <c:pt idx="6421">
                  <c:v>8.8275764239492349E-2</c:v>
                </c:pt>
                <c:pt idx="6422">
                  <c:v>8.8282186274634397E-2</c:v>
                </c:pt>
                <c:pt idx="6423">
                  <c:v>8.8291006779891601E-2</c:v>
                </c:pt>
                <c:pt idx="6424">
                  <c:v>8.8300351105910196E-2</c:v>
                </c:pt>
                <c:pt idx="6425">
                  <c:v>8.8303961267915662E-2</c:v>
                </c:pt>
                <c:pt idx="6426">
                  <c:v>8.8305866532599225E-2</c:v>
                </c:pt>
                <c:pt idx="6427">
                  <c:v>8.8310189682526116E-2</c:v>
                </c:pt>
                <c:pt idx="6428">
                  <c:v>8.8313701164899491E-2</c:v>
                </c:pt>
                <c:pt idx="6429">
                  <c:v>8.8319196557390262E-2</c:v>
                </c:pt>
                <c:pt idx="6430">
                  <c:v>8.8322572242012135E-2</c:v>
                </c:pt>
                <c:pt idx="6431">
                  <c:v>8.8322704842251201E-2</c:v>
                </c:pt>
                <c:pt idx="6432">
                  <c:v>8.8328544289398875E-2</c:v>
                </c:pt>
                <c:pt idx="6433">
                  <c:v>8.8338321989484131E-2</c:v>
                </c:pt>
                <c:pt idx="6434">
                  <c:v>8.8339428439043841E-2</c:v>
                </c:pt>
                <c:pt idx="6435">
                  <c:v>8.8343485021289789E-2</c:v>
                </c:pt>
                <c:pt idx="6436">
                  <c:v>8.8352682759018891E-2</c:v>
                </c:pt>
                <c:pt idx="6437">
                  <c:v>8.8362071220049604E-2</c:v>
                </c:pt>
                <c:pt idx="6438">
                  <c:v>8.8362178315932197E-2</c:v>
                </c:pt>
                <c:pt idx="6439">
                  <c:v>8.8364604093073396E-2</c:v>
                </c:pt>
                <c:pt idx="6440">
                  <c:v>8.8365796921098597E-2</c:v>
                </c:pt>
                <c:pt idx="6441">
                  <c:v>8.8366278466026946E-2</c:v>
                </c:pt>
                <c:pt idx="6442">
                  <c:v>8.8368990853343057E-2</c:v>
                </c:pt>
                <c:pt idx="6443">
                  <c:v>8.836967473047122E-2</c:v>
                </c:pt>
                <c:pt idx="6444">
                  <c:v>8.8371106774252209E-2</c:v>
                </c:pt>
                <c:pt idx="6445">
                  <c:v>8.8371884798545575E-2</c:v>
                </c:pt>
                <c:pt idx="6446">
                  <c:v>8.8378801474741947E-2</c:v>
                </c:pt>
                <c:pt idx="6447">
                  <c:v>8.8382274383086379E-2</c:v>
                </c:pt>
                <c:pt idx="6448">
                  <c:v>8.8384551374549356E-2</c:v>
                </c:pt>
                <c:pt idx="6449">
                  <c:v>8.8384975345024E-2</c:v>
                </c:pt>
                <c:pt idx="6450">
                  <c:v>8.8386141717509914E-2</c:v>
                </c:pt>
                <c:pt idx="6451">
                  <c:v>8.8388882629537022E-2</c:v>
                </c:pt>
                <c:pt idx="6452">
                  <c:v>8.8389257894679094E-2</c:v>
                </c:pt>
                <c:pt idx="6453">
                  <c:v>8.8391879136048485E-2</c:v>
                </c:pt>
                <c:pt idx="6454">
                  <c:v>8.8401265621187233E-2</c:v>
                </c:pt>
                <c:pt idx="6455">
                  <c:v>8.8412869111318432E-2</c:v>
                </c:pt>
                <c:pt idx="6456">
                  <c:v>8.8416701645298537E-2</c:v>
                </c:pt>
                <c:pt idx="6457">
                  <c:v>8.8421451207353369E-2</c:v>
                </c:pt>
                <c:pt idx="6458">
                  <c:v>8.842361418229959E-2</c:v>
                </c:pt>
                <c:pt idx="6459">
                  <c:v>8.8424319607321097E-2</c:v>
                </c:pt>
                <c:pt idx="6460">
                  <c:v>8.8427094094050002E-2</c:v>
                </c:pt>
                <c:pt idx="6461">
                  <c:v>8.8428912942674159E-2</c:v>
                </c:pt>
                <c:pt idx="6462">
                  <c:v>8.8429577015646799E-2</c:v>
                </c:pt>
                <c:pt idx="6463">
                  <c:v>8.8443916027064251E-2</c:v>
                </c:pt>
                <c:pt idx="6464">
                  <c:v>8.8454126512094375E-2</c:v>
                </c:pt>
                <c:pt idx="6465">
                  <c:v>8.8460177101756188E-2</c:v>
                </c:pt>
                <c:pt idx="6466">
                  <c:v>8.8464515280747516E-2</c:v>
                </c:pt>
                <c:pt idx="6467">
                  <c:v>8.8464727782411517E-2</c:v>
                </c:pt>
                <c:pt idx="6468">
                  <c:v>8.8465166793852024E-2</c:v>
                </c:pt>
                <c:pt idx="6469">
                  <c:v>8.8466749473179382E-2</c:v>
                </c:pt>
                <c:pt idx="6470">
                  <c:v>8.8473871178365027E-2</c:v>
                </c:pt>
                <c:pt idx="6471">
                  <c:v>8.8477337901805966E-2</c:v>
                </c:pt>
                <c:pt idx="6472">
                  <c:v>8.8479602361961868E-2</c:v>
                </c:pt>
                <c:pt idx="6473">
                  <c:v>8.8481184158307816E-2</c:v>
                </c:pt>
                <c:pt idx="6474">
                  <c:v>8.8483999693668047E-2</c:v>
                </c:pt>
                <c:pt idx="6475">
                  <c:v>8.8487360999624579E-2</c:v>
                </c:pt>
                <c:pt idx="6476">
                  <c:v>8.8488830433966631E-2</c:v>
                </c:pt>
                <c:pt idx="6477">
                  <c:v>8.8504115566740441E-2</c:v>
                </c:pt>
                <c:pt idx="6478">
                  <c:v>8.850415835831911E-2</c:v>
                </c:pt>
                <c:pt idx="6479">
                  <c:v>8.8505417778744114E-2</c:v>
                </c:pt>
                <c:pt idx="6480">
                  <c:v>8.8507032199063515E-2</c:v>
                </c:pt>
                <c:pt idx="6481">
                  <c:v>8.8514343122730391E-2</c:v>
                </c:pt>
                <c:pt idx="6482">
                  <c:v>8.851853596589887E-2</c:v>
                </c:pt>
                <c:pt idx="6483">
                  <c:v>8.8521704358712913E-2</c:v>
                </c:pt>
                <c:pt idx="6484">
                  <c:v>8.8522336241049937E-2</c:v>
                </c:pt>
                <c:pt idx="6485">
                  <c:v>8.852298605207759E-2</c:v>
                </c:pt>
                <c:pt idx="6486">
                  <c:v>8.8526474775655811E-2</c:v>
                </c:pt>
                <c:pt idx="6487">
                  <c:v>8.8529831031102027E-2</c:v>
                </c:pt>
                <c:pt idx="6488">
                  <c:v>8.8530320667903048E-2</c:v>
                </c:pt>
                <c:pt idx="6489">
                  <c:v>8.853226071233114E-2</c:v>
                </c:pt>
                <c:pt idx="6490">
                  <c:v>8.8533074813778839E-2</c:v>
                </c:pt>
                <c:pt idx="6491">
                  <c:v>8.8534603563730011E-2</c:v>
                </c:pt>
                <c:pt idx="6492">
                  <c:v>8.853615679396562E-2</c:v>
                </c:pt>
                <c:pt idx="6493">
                  <c:v>8.8536608029192457E-2</c:v>
                </c:pt>
                <c:pt idx="6494">
                  <c:v>8.8539336493660248E-2</c:v>
                </c:pt>
                <c:pt idx="6495">
                  <c:v>8.8543009711041495E-2</c:v>
                </c:pt>
                <c:pt idx="6496">
                  <c:v>8.8543391907389093E-2</c:v>
                </c:pt>
                <c:pt idx="6497">
                  <c:v>8.8546278205477766E-2</c:v>
                </c:pt>
                <c:pt idx="6498">
                  <c:v>8.854778108639573E-2</c:v>
                </c:pt>
                <c:pt idx="6499">
                  <c:v>8.8549098661820522E-2</c:v>
                </c:pt>
                <c:pt idx="6500">
                  <c:v>8.8549630408874896E-2</c:v>
                </c:pt>
                <c:pt idx="6501">
                  <c:v>8.8549833340115361E-2</c:v>
                </c:pt>
                <c:pt idx="6502">
                  <c:v>8.8551935250804292E-2</c:v>
                </c:pt>
                <c:pt idx="6503">
                  <c:v>8.8554082474399068E-2</c:v>
                </c:pt>
                <c:pt idx="6504">
                  <c:v>8.8556554482999775E-2</c:v>
                </c:pt>
                <c:pt idx="6505">
                  <c:v>8.8561128525826496E-2</c:v>
                </c:pt>
                <c:pt idx="6506">
                  <c:v>8.8563007145709499E-2</c:v>
                </c:pt>
                <c:pt idx="6507">
                  <c:v>8.8565289840690911E-2</c:v>
                </c:pt>
                <c:pt idx="6508">
                  <c:v>8.8568498101033011E-2</c:v>
                </c:pt>
                <c:pt idx="6509">
                  <c:v>8.8572442447884134E-2</c:v>
                </c:pt>
                <c:pt idx="6510">
                  <c:v>8.8578226744995395E-2</c:v>
                </c:pt>
                <c:pt idx="6511">
                  <c:v>8.8581034624835409E-2</c:v>
                </c:pt>
                <c:pt idx="6512">
                  <c:v>8.8589265841713324E-2</c:v>
                </c:pt>
                <c:pt idx="6513">
                  <c:v>8.8591396785545215E-2</c:v>
                </c:pt>
                <c:pt idx="6514">
                  <c:v>8.8595018269258224E-2</c:v>
                </c:pt>
                <c:pt idx="6515">
                  <c:v>8.8595611348983444E-2</c:v>
                </c:pt>
                <c:pt idx="6516">
                  <c:v>8.8596567038890614E-2</c:v>
                </c:pt>
                <c:pt idx="6517">
                  <c:v>8.8598411587743273E-2</c:v>
                </c:pt>
                <c:pt idx="6518">
                  <c:v>8.8600608399071051E-2</c:v>
                </c:pt>
                <c:pt idx="6519">
                  <c:v>8.8602693724923937E-2</c:v>
                </c:pt>
                <c:pt idx="6520">
                  <c:v>8.8604946119959505E-2</c:v>
                </c:pt>
                <c:pt idx="6521">
                  <c:v>8.8605187682173403E-2</c:v>
                </c:pt>
                <c:pt idx="6522">
                  <c:v>8.8610112394165899E-2</c:v>
                </c:pt>
                <c:pt idx="6523">
                  <c:v>8.861208118988613E-2</c:v>
                </c:pt>
                <c:pt idx="6524">
                  <c:v>8.8613608910822303E-2</c:v>
                </c:pt>
                <c:pt idx="6525">
                  <c:v>8.8622831903469937E-2</c:v>
                </c:pt>
                <c:pt idx="6526">
                  <c:v>8.8624351294356724E-2</c:v>
                </c:pt>
                <c:pt idx="6527">
                  <c:v>8.8626991446052225E-2</c:v>
                </c:pt>
                <c:pt idx="6528">
                  <c:v>8.8638619736043187E-2</c:v>
                </c:pt>
                <c:pt idx="6529">
                  <c:v>8.8640080777440886E-2</c:v>
                </c:pt>
                <c:pt idx="6530">
                  <c:v>8.8646006011270748E-2</c:v>
                </c:pt>
                <c:pt idx="6531">
                  <c:v>8.864948691277838E-2</c:v>
                </c:pt>
                <c:pt idx="6532">
                  <c:v>8.8653385701338558E-2</c:v>
                </c:pt>
                <c:pt idx="6533">
                  <c:v>8.8656465397079762E-2</c:v>
                </c:pt>
                <c:pt idx="6534">
                  <c:v>8.8658491635544248E-2</c:v>
                </c:pt>
                <c:pt idx="6535">
                  <c:v>8.8667590866876547E-2</c:v>
                </c:pt>
                <c:pt idx="6536">
                  <c:v>8.8668552187176106E-2</c:v>
                </c:pt>
                <c:pt idx="6537">
                  <c:v>8.8673061916859947E-2</c:v>
                </c:pt>
                <c:pt idx="6538">
                  <c:v>8.867605423105053E-2</c:v>
                </c:pt>
                <c:pt idx="6539">
                  <c:v>8.8679155806904067E-2</c:v>
                </c:pt>
                <c:pt idx="6540">
                  <c:v>8.868809657452606E-2</c:v>
                </c:pt>
                <c:pt idx="6541">
                  <c:v>8.8688183892284472E-2</c:v>
                </c:pt>
                <c:pt idx="6542">
                  <c:v>8.8692824989312732E-2</c:v>
                </c:pt>
                <c:pt idx="6543">
                  <c:v>8.8701150082965766E-2</c:v>
                </c:pt>
                <c:pt idx="6544">
                  <c:v>8.8701158464638816E-2</c:v>
                </c:pt>
                <c:pt idx="6545">
                  <c:v>8.8712144226221853E-2</c:v>
                </c:pt>
                <c:pt idx="6546">
                  <c:v>8.8712235004971968E-2</c:v>
                </c:pt>
                <c:pt idx="6547">
                  <c:v>8.8716540579936387E-2</c:v>
                </c:pt>
                <c:pt idx="6548">
                  <c:v>8.8720088466015201E-2</c:v>
                </c:pt>
                <c:pt idx="6549">
                  <c:v>8.8724297985449049E-2</c:v>
                </c:pt>
                <c:pt idx="6550">
                  <c:v>8.8724819177803574E-2</c:v>
                </c:pt>
                <c:pt idx="6551">
                  <c:v>8.8731927127037882E-2</c:v>
                </c:pt>
                <c:pt idx="6552">
                  <c:v>8.873457540233827E-2</c:v>
                </c:pt>
                <c:pt idx="6553">
                  <c:v>8.8735334972885077E-2</c:v>
                </c:pt>
                <c:pt idx="6554">
                  <c:v>8.8738866203064731E-2</c:v>
                </c:pt>
                <c:pt idx="6555">
                  <c:v>8.8743455776530186E-2</c:v>
                </c:pt>
                <c:pt idx="6556">
                  <c:v>8.8744661712013728E-2</c:v>
                </c:pt>
                <c:pt idx="6557">
                  <c:v>8.874528454579797E-2</c:v>
                </c:pt>
                <c:pt idx="6558">
                  <c:v>8.8745749410684027E-2</c:v>
                </c:pt>
                <c:pt idx="6559">
                  <c:v>8.8747398974875588E-2</c:v>
                </c:pt>
                <c:pt idx="6560">
                  <c:v>8.8749683818876948E-2</c:v>
                </c:pt>
                <c:pt idx="6561">
                  <c:v>8.875200056924204E-2</c:v>
                </c:pt>
                <c:pt idx="6562">
                  <c:v>8.8755461045321685E-2</c:v>
                </c:pt>
                <c:pt idx="6563">
                  <c:v>8.8757293779398755E-2</c:v>
                </c:pt>
                <c:pt idx="6564">
                  <c:v>8.8768386205311064E-2</c:v>
                </c:pt>
                <c:pt idx="6565">
                  <c:v>8.8769198100238589E-2</c:v>
                </c:pt>
                <c:pt idx="6566">
                  <c:v>8.8770643847662978E-2</c:v>
                </c:pt>
                <c:pt idx="6567">
                  <c:v>8.8776351199261722E-2</c:v>
                </c:pt>
                <c:pt idx="6568">
                  <c:v>8.8788251931833276E-2</c:v>
                </c:pt>
                <c:pt idx="6569">
                  <c:v>8.8789216962207582E-2</c:v>
                </c:pt>
                <c:pt idx="6570">
                  <c:v>8.878929384302145E-2</c:v>
                </c:pt>
                <c:pt idx="6571">
                  <c:v>8.8789598164931552E-2</c:v>
                </c:pt>
                <c:pt idx="6572">
                  <c:v>8.8790615299385645E-2</c:v>
                </c:pt>
                <c:pt idx="6573">
                  <c:v>8.8793904750023009E-2</c:v>
                </c:pt>
                <c:pt idx="6574">
                  <c:v>8.8798920483847771E-2</c:v>
                </c:pt>
                <c:pt idx="6575">
                  <c:v>8.8804460565176033E-2</c:v>
                </c:pt>
                <c:pt idx="6576">
                  <c:v>8.8805319186949963E-2</c:v>
                </c:pt>
                <c:pt idx="6577">
                  <c:v>8.8805795322363795E-2</c:v>
                </c:pt>
                <c:pt idx="6578">
                  <c:v>8.8809458627099935E-2</c:v>
                </c:pt>
                <c:pt idx="6579">
                  <c:v>8.8809794638423242E-2</c:v>
                </c:pt>
                <c:pt idx="6580">
                  <c:v>8.8819443554333549E-2</c:v>
                </c:pt>
                <c:pt idx="6581">
                  <c:v>8.8826851544309249E-2</c:v>
                </c:pt>
                <c:pt idx="6582">
                  <c:v>8.8843421127928285E-2</c:v>
                </c:pt>
                <c:pt idx="6583">
                  <c:v>8.8846253834607175E-2</c:v>
                </c:pt>
                <c:pt idx="6584">
                  <c:v>8.885235379440419E-2</c:v>
                </c:pt>
                <c:pt idx="6585">
                  <c:v>8.8854804263113513E-2</c:v>
                </c:pt>
                <c:pt idx="6586">
                  <c:v>8.8859939190168116E-2</c:v>
                </c:pt>
                <c:pt idx="6587">
                  <c:v>8.8862502093593254E-2</c:v>
                </c:pt>
                <c:pt idx="6588">
                  <c:v>8.8863480617924748E-2</c:v>
                </c:pt>
                <c:pt idx="6589">
                  <c:v>8.886438488023124E-2</c:v>
                </c:pt>
                <c:pt idx="6590">
                  <c:v>8.8868948822370522E-2</c:v>
                </c:pt>
                <c:pt idx="6591">
                  <c:v>8.8870304382266271E-2</c:v>
                </c:pt>
                <c:pt idx="6592">
                  <c:v>8.8878111472093388E-2</c:v>
                </c:pt>
                <c:pt idx="6593">
                  <c:v>8.8882342059894801E-2</c:v>
                </c:pt>
                <c:pt idx="6594">
                  <c:v>8.8888283447963304E-2</c:v>
                </c:pt>
                <c:pt idx="6595">
                  <c:v>8.8888437479994503E-2</c:v>
                </c:pt>
                <c:pt idx="6596">
                  <c:v>8.8890229641876026E-2</c:v>
                </c:pt>
                <c:pt idx="6597">
                  <c:v>8.8894700165578905E-2</c:v>
                </c:pt>
                <c:pt idx="6598">
                  <c:v>8.8895037601253737E-2</c:v>
                </c:pt>
                <c:pt idx="6599">
                  <c:v>8.8897777749846876E-2</c:v>
                </c:pt>
                <c:pt idx="6600">
                  <c:v>8.889786190418722E-2</c:v>
                </c:pt>
                <c:pt idx="6601">
                  <c:v>8.8897932068976768E-2</c:v>
                </c:pt>
                <c:pt idx="6602">
                  <c:v>8.8898320074995277E-2</c:v>
                </c:pt>
                <c:pt idx="6603">
                  <c:v>8.889855934617534E-2</c:v>
                </c:pt>
                <c:pt idx="6604">
                  <c:v>8.8898711139879488E-2</c:v>
                </c:pt>
                <c:pt idx="6605">
                  <c:v>8.8902715314377906E-2</c:v>
                </c:pt>
                <c:pt idx="6606">
                  <c:v>8.8903328244642546E-2</c:v>
                </c:pt>
                <c:pt idx="6607">
                  <c:v>8.890828421106399E-2</c:v>
                </c:pt>
                <c:pt idx="6608">
                  <c:v>8.8912219221087149E-2</c:v>
                </c:pt>
                <c:pt idx="6609">
                  <c:v>8.8917397436787976E-2</c:v>
                </c:pt>
                <c:pt idx="6610">
                  <c:v>8.8920319363186284E-2</c:v>
                </c:pt>
                <c:pt idx="6611">
                  <c:v>8.8926147644397421E-2</c:v>
                </c:pt>
                <c:pt idx="6612">
                  <c:v>8.8927041729124398E-2</c:v>
                </c:pt>
                <c:pt idx="6613">
                  <c:v>8.8929960960584933E-2</c:v>
                </c:pt>
                <c:pt idx="6614">
                  <c:v>8.8932180071949182E-2</c:v>
                </c:pt>
                <c:pt idx="6615">
                  <c:v>8.8933582116675181E-2</c:v>
                </c:pt>
                <c:pt idx="6616">
                  <c:v>8.8935346078130931E-2</c:v>
                </c:pt>
                <c:pt idx="6617">
                  <c:v>8.8939456105889866E-2</c:v>
                </c:pt>
                <c:pt idx="6618">
                  <c:v>8.8943405183083316E-2</c:v>
                </c:pt>
                <c:pt idx="6619">
                  <c:v>8.8945680959038487E-2</c:v>
                </c:pt>
                <c:pt idx="6620">
                  <c:v>8.8948624359958983E-2</c:v>
                </c:pt>
                <c:pt idx="6621">
                  <c:v>8.8949535384677605E-2</c:v>
                </c:pt>
                <c:pt idx="6622">
                  <c:v>8.8951085657262813E-2</c:v>
                </c:pt>
                <c:pt idx="6623">
                  <c:v>8.8951577444266253E-2</c:v>
                </c:pt>
                <c:pt idx="6624">
                  <c:v>8.8956759832387253E-2</c:v>
                </c:pt>
                <c:pt idx="6625">
                  <c:v>8.8958175661142835E-2</c:v>
                </c:pt>
                <c:pt idx="6626">
                  <c:v>8.8965802517127129E-2</c:v>
                </c:pt>
                <c:pt idx="6627">
                  <c:v>8.8968091746213257E-2</c:v>
                </c:pt>
                <c:pt idx="6628">
                  <c:v>8.8970719929760148E-2</c:v>
                </c:pt>
                <c:pt idx="6629">
                  <c:v>8.8970901854121154E-2</c:v>
                </c:pt>
                <c:pt idx="6630">
                  <c:v>8.8971214065964352E-2</c:v>
                </c:pt>
                <c:pt idx="6631">
                  <c:v>8.8973716027536259E-2</c:v>
                </c:pt>
                <c:pt idx="6632">
                  <c:v>8.8979734759598847E-2</c:v>
                </c:pt>
                <c:pt idx="6633">
                  <c:v>8.8980999219519213E-2</c:v>
                </c:pt>
                <c:pt idx="6634">
                  <c:v>8.8984501279454564E-2</c:v>
                </c:pt>
                <c:pt idx="6635">
                  <c:v>8.8987392148334565E-2</c:v>
                </c:pt>
                <c:pt idx="6636">
                  <c:v>8.8987547950566293E-2</c:v>
                </c:pt>
                <c:pt idx="6637">
                  <c:v>8.8993960147956255E-2</c:v>
                </c:pt>
                <c:pt idx="6638">
                  <c:v>8.8994439703870137E-2</c:v>
                </c:pt>
                <c:pt idx="6639">
                  <c:v>8.8995443378627803E-2</c:v>
                </c:pt>
                <c:pt idx="6640">
                  <c:v>8.899628797426902E-2</c:v>
                </c:pt>
                <c:pt idx="6641">
                  <c:v>8.8998363514958365E-2</c:v>
                </c:pt>
                <c:pt idx="6642">
                  <c:v>8.9002912986212532E-2</c:v>
                </c:pt>
                <c:pt idx="6643">
                  <c:v>8.9005250081683127E-2</c:v>
                </c:pt>
                <c:pt idx="6644">
                  <c:v>8.9006407838173568E-2</c:v>
                </c:pt>
                <c:pt idx="6645">
                  <c:v>8.9010313438854474E-2</c:v>
                </c:pt>
                <c:pt idx="6646">
                  <c:v>8.9018151446464175E-2</c:v>
                </c:pt>
                <c:pt idx="6647">
                  <c:v>8.9020065508117474E-2</c:v>
                </c:pt>
                <c:pt idx="6648">
                  <c:v>8.9025432572352112E-2</c:v>
                </c:pt>
                <c:pt idx="6649">
                  <c:v>8.9026858385088961E-2</c:v>
                </c:pt>
                <c:pt idx="6650">
                  <c:v>8.9030385683187246E-2</c:v>
                </c:pt>
                <c:pt idx="6651">
                  <c:v>8.9035332332668693E-2</c:v>
                </c:pt>
                <c:pt idx="6652">
                  <c:v>8.90369254991982E-2</c:v>
                </c:pt>
                <c:pt idx="6653">
                  <c:v>8.9044023238894654E-2</c:v>
                </c:pt>
                <c:pt idx="6654">
                  <c:v>8.9049877727940568E-2</c:v>
                </c:pt>
                <c:pt idx="6655">
                  <c:v>8.9059674008386797E-2</c:v>
                </c:pt>
                <c:pt idx="6656">
                  <c:v>8.9064527878853939E-2</c:v>
                </c:pt>
                <c:pt idx="6657">
                  <c:v>8.9064957929241725E-2</c:v>
                </c:pt>
                <c:pt idx="6658">
                  <c:v>8.9066340354857679E-2</c:v>
                </c:pt>
                <c:pt idx="6659">
                  <c:v>8.9067007011854826E-2</c:v>
                </c:pt>
                <c:pt idx="6660">
                  <c:v>8.9067743788403292E-2</c:v>
                </c:pt>
                <c:pt idx="6661">
                  <c:v>8.9078035669149722E-2</c:v>
                </c:pt>
                <c:pt idx="6662">
                  <c:v>8.9078560290014416E-2</c:v>
                </c:pt>
                <c:pt idx="6663">
                  <c:v>8.908542398890848E-2</c:v>
                </c:pt>
                <c:pt idx="6664">
                  <c:v>8.9089489099146268E-2</c:v>
                </c:pt>
                <c:pt idx="6665">
                  <c:v>8.9089669385895826E-2</c:v>
                </c:pt>
                <c:pt idx="6666">
                  <c:v>8.9091051354948284E-2</c:v>
                </c:pt>
                <c:pt idx="6667">
                  <c:v>8.909863307458489E-2</c:v>
                </c:pt>
                <c:pt idx="6668">
                  <c:v>8.9101126029175831E-2</c:v>
                </c:pt>
                <c:pt idx="6669">
                  <c:v>8.91013490919422E-2</c:v>
                </c:pt>
                <c:pt idx="6670">
                  <c:v>8.9105033287029622E-2</c:v>
                </c:pt>
                <c:pt idx="6671">
                  <c:v>8.9105160537996608E-2</c:v>
                </c:pt>
                <c:pt idx="6672">
                  <c:v>8.9108306641493468E-2</c:v>
                </c:pt>
                <c:pt idx="6673">
                  <c:v>8.9110585577759735E-2</c:v>
                </c:pt>
                <c:pt idx="6674">
                  <c:v>8.9114190289312986E-2</c:v>
                </c:pt>
                <c:pt idx="6675">
                  <c:v>8.9118210680107141E-2</c:v>
                </c:pt>
                <c:pt idx="6676">
                  <c:v>8.9122166515776383E-2</c:v>
                </c:pt>
                <c:pt idx="6677">
                  <c:v>8.9126340287819322E-2</c:v>
                </c:pt>
                <c:pt idx="6678">
                  <c:v>8.9126869812275245E-2</c:v>
                </c:pt>
                <c:pt idx="6679">
                  <c:v>8.9129276443882216E-2</c:v>
                </c:pt>
                <c:pt idx="6680">
                  <c:v>8.9129985355519359E-2</c:v>
                </c:pt>
                <c:pt idx="6681">
                  <c:v>8.9131155827573069E-2</c:v>
                </c:pt>
                <c:pt idx="6682">
                  <c:v>8.9135034175562053E-2</c:v>
                </c:pt>
                <c:pt idx="6683">
                  <c:v>8.9139824644879156E-2</c:v>
                </c:pt>
                <c:pt idx="6684">
                  <c:v>8.9142181303858772E-2</c:v>
                </c:pt>
                <c:pt idx="6685">
                  <c:v>8.9143767998826784E-2</c:v>
                </c:pt>
                <c:pt idx="6686">
                  <c:v>8.9144865596887182E-2</c:v>
                </c:pt>
                <c:pt idx="6687">
                  <c:v>8.9144926700119767E-2</c:v>
                </c:pt>
                <c:pt idx="6688">
                  <c:v>8.9146764778894258E-2</c:v>
                </c:pt>
                <c:pt idx="6689">
                  <c:v>8.9147132250165767E-2</c:v>
                </c:pt>
                <c:pt idx="6690">
                  <c:v>8.9147670894430875E-2</c:v>
                </c:pt>
                <c:pt idx="6691">
                  <c:v>8.915106191897107E-2</c:v>
                </c:pt>
                <c:pt idx="6692">
                  <c:v>8.9158401607447063E-2</c:v>
                </c:pt>
                <c:pt idx="6693">
                  <c:v>8.9160133380058224E-2</c:v>
                </c:pt>
                <c:pt idx="6694">
                  <c:v>8.916568982255571E-2</c:v>
                </c:pt>
                <c:pt idx="6695">
                  <c:v>8.9167137913669897E-2</c:v>
                </c:pt>
                <c:pt idx="6696">
                  <c:v>8.9167565708903634E-2</c:v>
                </c:pt>
                <c:pt idx="6697">
                  <c:v>8.9170591979527009E-2</c:v>
                </c:pt>
                <c:pt idx="6698">
                  <c:v>8.9186986473428695E-2</c:v>
                </c:pt>
                <c:pt idx="6699">
                  <c:v>8.9189192122995087E-2</c:v>
                </c:pt>
                <c:pt idx="6700">
                  <c:v>8.9195328714248276E-2</c:v>
                </c:pt>
                <c:pt idx="6701">
                  <c:v>8.9198688620093627E-2</c:v>
                </c:pt>
                <c:pt idx="6702">
                  <c:v>8.9202900896663384E-2</c:v>
                </c:pt>
                <c:pt idx="6703">
                  <c:v>8.9204887308937303E-2</c:v>
                </c:pt>
                <c:pt idx="6704">
                  <c:v>8.9215798004802643E-2</c:v>
                </c:pt>
                <c:pt idx="6705">
                  <c:v>8.9216731193558718E-2</c:v>
                </c:pt>
                <c:pt idx="6706">
                  <c:v>8.9226407553097312E-2</c:v>
                </c:pt>
                <c:pt idx="6707">
                  <c:v>8.9228830177038435E-2</c:v>
                </c:pt>
                <c:pt idx="6708">
                  <c:v>8.9230991748581789E-2</c:v>
                </c:pt>
                <c:pt idx="6709">
                  <c:v>8.9233573292071003E-2</c:v>
                </c:pt>
                <c:pt idx="6710">
                  <c:v>8.9237509035967985E-2</c:v>
                </c:pt>
                <c:pt idx="6711">
                  <c:v>8.9238468961886169E-2</c:v>
                </c:pt>
                <c:pt idx="6712">
                  <c:v>8.9240553696517302E-2</c:v>
                </c:pt>
                <c:pt idx="6713">
                  <c:v>8.9240580993449087E-2</c:v>
                </c:pt>
                <c:pt idx="6714">
                  <c:v>8.9245185052723802E-2</c:v>
                </c:pt>
                <c:pt idx="6715">
                  <c:v>8.9246455504590164E-2</c:v>
                </c:pt>
                <c:pt idx="6716">
                  <c:v>8.9252014786411621E-2</c:v>
                </c:pt>
                <c:pt idx="6717">
                  <c:v>8.9256531118927118E-2</c:v>
                </c:pt>
                <c:pt idx="6718">
                  <c:v>8.9256612935199472E-2</c:v>
                </c:pt>
                <c:pt idx="6719">
                  <c:v>8.9258079899892484E-2</c:v>
                </c:pt>
                <c:pt idx="6720">
                  <c:v>8.9258896379336303E-2</c:v>
                </c:pt>
                <c:pt idx="6721">
                  <c:v>8.926172853827985E-2</c:v>
                </c:pt>
                <c:pt idx="6722">
                  <c:v>8.9262974865852357E-2</c:v>
                </c:pt>
                <c:pt idx="6723">
                  <c:v>8.9263401871713777E-2</c:v>
                </c:pt>
                <c:pt idx="6724">
                  <c:v>8.9266803341349163E-2</c:v>
                </c:pt>
                <c:pt idx="6725">
                  <c:v>8.9270074080307238E-2</c:v>
                </c:pt>
                <c:pt idx="6726">
                  <c:v>8.9270498604533552E-2</c:v>
                </c:pt>
                <c:pt idx="6727">
                  <c:v>8.9273791335524585E-2</c:v>
                </c:pt>
                <c:pt idx="6728">
                  <c:v>8.9288568403969315E-2</c:v>
                </c:pt>
                <c:pt idx="6729">
                  <c:v>8.928936520062479E-2</c:v>
                </c:pt>
                <c:pt idx="6730">
                  <c:v>8.929100820555913E-2</c:v>
                </c:pt>
                <c:pt idx="6731">
                  <c:v>8.929151145492184E-2</c:v>
                </c:pt>
                <c:pt idx="6732">
                  <c:v>8.9294152052021084E-2</c:v>
                </c:pt>
                <c:pt idx="6733">
                  <c:v>8.9294744261701073E-2</c:v>
                </c:pt>
                <c:pt idx="6734">
                  <c:v>8.9296895832717688E-2</c:v>
                </c:pt>
                <c:pt idx="6735">
                  <c:v>8.9300844675240992E-2</c:v>
                </c:pt>
                <c:pt idx="6736">
                  <c:v>8.9302056823859818E-2</c:v>
                </c:pt>
                <c:pt idx="6737">
                  <c:v>8.930387094084162E-2</c:v>
                </c:pt>
                <c:pt idx="6738">
                  <c:v>8.9305667955410339E-2</c:v>
                </c:pt>
                <c:pt idx="6739">
                  <c:v>8.9309072212253537E-2</c:v>
                </c:pt>
                <c:pt idx="6740">
                  <c:v>8.9313340580371617E-2</c:v>
                </c:pt>
                <c:pt idx="6741">
                  <c:v>8.9314927974727204E-2</c:v>
                </c:pt>
                <c:pt idx="6742">
                  <c:v>8.9319503569984471E-2</c:v>
                </c:pt>
                <c:pt idx="6743">
                  <c:v>8.9326119290411773E-2</c:v>
                </c:pt>
                <c:pt idx="6744">
                  <c:v>8.9326609442617014E-2</c:v>
                </c:pt>
                <c:pt idx="6745">
                  <c:v>8.9326943508962281E-2</c:v>
                </c:pt>
                <c:pt idx="6746">
                  <c:v>8.9329807069768022E-2</c:v>
                </c:pt>
                <c:pt idx="6747">
                  <c:v>8.9333729941607348E-2</c:v>
                </c:pt>
                <c:pt idx="6748">
                  <c:v>8.9338446956867282E-2</c:v>
                </c:pt>
                <c:pt idx="6749">
                  <c:v>8.9339385973524699E-2</c:v>
                </c:pt>
                <c:pt idx="6750">
                  <c:v>8.9340044383567088E-2</c:v>
                </c:pt>
                <c:pt idx="6751">
                  <c:v>8.9346936062125154E-2</c:v>
                </c:pt>
                <c:pt idx="6752">
                  <c:v>8.9348365714897862E-2</c:v>
                </c:pt>
                <c:pt idx="6753">
                  <c:v>8.9349091332809952E-2</c:v>
                </c:pt>
                <c:pt idx="6754">
                  <c:v>8.9354194326021083E-2</c:v>
                </c:pt>
                <c:pt idx="6755">
                  <c:v>8.9357943418522337E-2</c:v>
                </c:pt>
                <c:pt idx="6756">
                  <c:v>8.9362422634354108E-2</c:v>
                </c:pt>
                <c:pt idx="6757">
                  <c:v>8.9364815967547098E-2</c:v>
                </c:pt>
                <c:pt idx="6758">
                  <c:v>8.937142980240792E-2</c:v>
                </c:pt>
                <c:pt idx="6759">
                  <c:v>8.9371575554182792E-2</c:v>
                </c:pt>
                <c:pt idx="6760">
                  <c:v>8.9373209599205999E-2</c:v>
                </c:pt>
                <c:pt idx="6761">
                  <c:v>8.9373554527579682E-2</c:v>
                </c:pt>
                <c:pt idx="6762">
                  <c:v>8.937637918868245E-2</c:v>
                </c:pt>
                <c:pt idx="6763">
                  <c:v>8.9377260390770388E-2</c:v>
                </c:pt>
                <c:pt idx="6764">
                  <c:v>8.9380799442478218E-2</c:v>
                </c:pt>
                <c:pt idx="6765">
                  <c:v>8.9384496140739927E-2</c:v>
                </c:pt>
                <c:pt idx="6766">
                  <c:v>8.9390693270560165E-2</c:v>
                </c:pt>
                <c:pt idx="6767">
                  <c:v>8.9394936352418727E-2</c:v>
                </c:pt>
                <c:pt idx="6768">
                  <c:v>8.939830258103261E-2</c:v>
                </c:pt>
                <c:pt idx="6769">
                  <c:v>8.9399030858303946E-2</c:v>
                </c:pt>
                <c:pt idx="6770">
                  <c:v>8.9401433342014225E-2</c:v>
                </c:pt>
                <c:pt idx="6771">
                  <c:v>8.9402917958671738E-2</c:v>
                </c:pt>
                <c:pt idx="6772">
                  <c:v>8.940571514678268E-2</c:v>
                </c:pt>
                <c:pt idx="6773">
                  <c:v>8.9406559319433226E-2</c:v>
                </c:pt>
                <c:pt idx="6774">
                  <c:v>8.9411628034444107E-2</c:v>
                </c:pt>
                <c:pt idx="6775">
                  <c:v>8.9411970087186876E-2</c:v>
                </c:pt>
                <c:pt idx="6776">
                  <c:v>8.9412834336063104E-2</c:v>
                </c:pt>
                <c:pt idx="6777">
                  <c:v>8.9413645026272665E-2</c:v>
                </c:pt>
                <c:pt idx="6778">
                  <c:v>8.941378200841274E-2</c:v>
                </c:pt>
                <c:pt idx="6779">
                  <c:v>8.9425278031026817E-2</c:v>
                </c:pt>
                <c:pt idx="6780">
                  <c:v>8.9427522748156976E-2</c:v>
                </c:pt>
                <c:pt idx="6781">
                  <c:v>8.943113294184199E-2</c:v>
                </c:pt>
                <c:pt idx="6782">
                  <c:v>8.9436595960890375E-2</c:v>
                </c:pt>
                <c:pt idx="6783">
                  <c:v>8.9438867324454052E-2</c:v>
                </c:pt>
                <c:pt idx="6784">
                  <c:v>8.9440123100565025E-2</c:v>
                </c:pt>
                <c:pt idx="6785">
                  <c:v>8.9440867014118255E-2</c:v>
                </c:pt>
                <c:pt idx="6786">
                  <c:v>8.9441300323316916E-2</c:v>
                </c:pt>
                <c:pt idx="6787">
                  <c:v>8.944428000580476E-2</c:v>
                </c:pt>
                <c:pt idx="6788">
                  <c:v>8.9448278654974456E-2</c:v>
                </c:pt>
                <c:pt idx="6789">
                  <c:v>8.9449935634257183E-2</c:v>
                </c:pt>
                <c:pt idx="6790">
                  <c:v>8.9451025154990371E-2</c:v>
                </c:pt>
                <c:pt idx="6791">
                  <c:v>8.9451820392872056E-2</c:v>
                </c:pt>
                <c:pt idx="6792">
                  <c:v>8.9454565927834961E-2</c:v>
                </c:pt>
                <c:pt idx="6793">
                  <c:v>8.9454813436135441E-2</c:v>
                </c:pt>
                <c:pt idx="6794">
                  <c:v>8.945700612199696E-2</c:v>
                </c:pt>
                <c:pt idx="6795">
                  <c:v>8.9457028515920037E-2</c:v>
                </c:pt>
                <c:pt idx="6796">
                  <c:v>8.946018680267917E-2</c:v>
                </c:pt>
                <c:pt idx="6797">
                  <c:v>8.9463137268050635E-2</c:v>
                </c:pt>
                <c:pt idx="6798">
                  <c:v>8.9463395012234437E-2</c:v>
                </c:pt>
                <c:pt idx="6799">
                  <c:v>8.9466247423207454E-2</c:v>
                </c:pt>
                <c:pt idx="6800">
                  <c:v>8.9472400903407565E-2</c:v>
                </c:pt>
                <c:pt idx="6801">
                  <c:v>8.9472739304375729E-2</c:v>
                </c:pt>
                <c:pt idx="6802">
                  <c:v>8.9473823139632647E-2</c:v>
                </c:pt>
                <c:pt idx="6803">
                  <c:v>8.9479086802243049E-2</c:v>
                </c:pt>
                <c:pt idx="6804">
                  <c:v>8.9488830540132347E-2</c:v>
                </c:pt>
                <c:pt idx="6805">
                  <c:v>8.9491159898517081E-2</c:v>
                </c:pt>
                <c:pt idx="6806">
                  <c:v>8.9492479900391775E-2</c:v>
                </c:pt>
                <c:pt idx="6807">
                  <c:v>8.9494182662429561E-2</c:v>
                </c:pt>
                <c:pt idx="6808">
                  <c:v>8.9501764526703623E-2</c:v>
                </c:pt>
                <c:pt idx="6809">
                  <c:v>8.9503668675180711E-2</c:v>
                </c:pt>
                <c:pt idx="6810">
                  <c:v>8.9504902638405895E-2</c:v>
                </c:pt>
                <c:pt idx="6811">
                  <c:v>8.9506132760693927E-2</c:v>
                </c:pt>
                <c:pt idx="6812">
                  <c:v>8.9527525978396666E-2</c:v>
                </c:pt>
                <c:pt idx="6813">
                  <c:v>8.9531173094733296E-2</c:v>
                </c:pt>
                <c:pt idx="6814">
                  <c:v>8.9531472810502735E-2</c:v>
                </c:pt>
                <c:pt idx="6815">
                  <c:v>8.9531585686863216E-2</c:v>
                </c:pt>
                <c:pt idx="6816">
                  <c:v>8.9533515350260592E-2</c:v>
                </c:pt>
                <c:pt idx="6817">
                  <c:v>8.9540241651512698E-2</c:v>
                </c:pt>
                <c:pt idx="6818">
                  <c:v>8.9542332186004714E-2</c:v>
                </c:pt>
                <c:pt idx="6819">
                  <c:v>8.9546434819493884E-2</c:v>
                </c:pt>
                <c:pt idx="6820">
                  <c:v>8.9553648286658169E-2</c:v>
                </c:pt>
                <c:pt idx="6821">
                  <c:v>8.955667128742141E-2</c:v>
                </c:pt>
                <c:pt idx="6822">
                  <c:v>8.9558316874982419E-2</c:v>
                </c:pt>
                <c:pt idx="6823">
                  <c:v>8.9561255657027453E-2</c:v>
                </c:pt>
                <c:pt idx="6824">
                  <c:v>8.9574624939762523E-2</c:v>
                </c:pt>
                <c:pt idx="6825">
                  <c:v>8.9580152492716711E-2</c:v>
                </c:pt>
                <c:pt idx="6826">
                  <c:v>8.9580370167176834E-2</c:v>
                </c:pt>
                <c:pt idx="6827">
                  <c:v>8.9580678155353838E-2</c:v>
                </c:pt>
                <c:pt idx="6828">
                  <c:v>8.9581203934734746E-2</c:v>
                </c:pt>
                <c:pt idx="6829">
                  <c:v>8.9586209936293654E-2</c:v>
                </c:pt>
                <c:pt idx="6830">
                  <c:v>8.958702125281405E-2</c:v>
                </c:pt>
                <c:pt idx="6831">
                  <c:v>8.9587942295586823E-2</c:v>
                </c:pt>
                <c:pt idx="6832">
                  <c:v>8.9589516774154623E-2</c:v>
                </c:pt>
                <c:pt idx="6833">
                  <c:v>8.9589634300861837E-2</c:v>
                </c:pt>
                <c:pt idx="6834">
                  <c:v>8.9589831565781694E-2</c:v>
                </c:pt>
                <c:pt idx="6835">
                  <c:v>8.958990583850944E-2</c:v>
                </c:pt>
                <c:pt idx="6836">
                  <c:v>8.959038127907834E-2</c:v>
                </c:pt>
                <c:pt idx="6837">
                  <c:v>8.9591082842064643E-2</c:v>
                </c:pt>
                <c:pt idx="6838">
                  <c:v>8.9592991778513612E-2</c:v>
                </c:pt>
                <c:pt idx="6839">
                  <c:v>8.9605929777158602E-2</c:v>
                </c:pt>
                <c:pt idx="6840">
                  <c:v>8.9605955402569534E-2</c:v>
                </c:pt>
                <c:pt idx="6841">
                  <c:v>8.9610810571665492E-2</c:v>
                </c:pt>
                <c:pt idx="6842">
                  <c:v>8.9615088579470176E-2</c:v>
                </c:pt>
                <c:pt idx="6843">
                  <c:v>8.9616302007371237E-2</c:v>
                </c:pt>
                <c:pt idx="6844">
                  <c:v>8.9617447371968612E-2</c:v>
                </c:pt>
                <c:pt idx="6845">
                  <c:v>8.9618548093428105E-2</c:v>
                </c:pt>
                <c:pt idx="6846">
                  <c:v>8.9621782231785005E-2</c:v>
                </c:pt>
                <c:pt idx="6847">
                  <c:v>8.9622558941148872E-2</c:v>
                </c:pt>
                <c:pt idx="6848">
                  <c:v>8.9624199377842662E-2</c:v>
                </c:pt>
                <c:pt idx="6849">
                  <c:v>8.9627706461405512E-2</c:v>
                </c:pt>
                <c:pt idx="6850">
                  <c:v>8.9628222411025138E-2</c:v>
                </c:pt>
                <c:pt idx="6851">
                  <c:v>8.9632566336515521E-2</c:v>
                </c:pt>
                <c:pt idx="6852">
                  <c:v>8.9638301959844929E-2</c:v>
                </c:pt>
                <c:pt idx="6853">
                  <c:v>8.9639936828875666E-2</c:v>
                </c:pt>
                <c:pt idx="6854">
                  <c:v>8.9644569919254138E-2</c:v>
                </c:pt>
                <c:pt idx="6855">
                  <c:v>8.9656322823688545E-2</c:v>
                </c:pt>
                <c:pt idx="6856">
                  <c:v>8.9658361848944212E-2</c:v>
                </c:pt>
                <c:pt idx="6857">
                  <c:v>8.9667505697006475E-2</c:v>
                </c:pt>
                <c:pt idx="6858">
                  <c:v>8.9670295949389647E-2</c:v>
                </c:pt>
                <c:pt idx="6859">
                  <c:v>8.9672075992839356E-2</c:v>
                </c:pt>
                <c:pt idx="6860">
                  <c:v>8.9681710661961483E-2</c:v>
                </c:pt>
                <c:pt idx="6861">
                  <c:v>8.9682202382811355E-2</c:v>
                </c:pt>
                <c:pt idx="6862">
                  <c:v>8.9686382037884121E-2</c:v>
                </c:pt>
                <c:pt idx="6863">
                  <c:v>8.9687526766018266E-2</c:v>
                </c:pt>
                <c:pt idx="6864">
                  <c:v>8.969042715151801E-2</c:v>
                </c:pt>
                <c:pt idx="6865">
                  <c:v>8.9691462241862835E-2</c:v>
                </c:pt>
                <c:pt idx="6866">
                  <c:v>8.9692527825209339E-2</c:v>
                </c:pt>
                <c:pt idx="6867">
                  <c:v>8.969402156182385E-2</c:v>
                </c:pt>
                <c:pt idx="6868">
                  <c:v>8.969444790835783E-2</c:v>
                </c:pt>
                <c:pt idx="6869">
                  <c:v>8.9696172807294708E-2</c:v>
                </c:pt>
                <c:pt idx="6870">
                  <c:v>8.9697703388133473E-2</c:v>
                </c:pt>
                <c:pt idx="6871">
                  <c:v>8.9697734650132158E-2</c:v>
                </c:pt>
                <c:pt idx="6872">
                  <c:v>8.9701274135406239E-2</c:v>
                </c:pt>
                <c:pt idx="6873">
                  <c:v>8.9705189127673904E-2</c:v>
                </c:pt>
                <c:pt idx="6874">
                  <c:v>8.9710919222846616E-2</c:v>
                </c:pt>
                <c:pt idx="6875">
                  <c:v>8.9715326824292632E-2</c:v>
                </c:pt>
                <c:pt idx="6876">
                  <c:v>8.9728652884362589E-2</c:v>
                </c:pt>
                <c:pt idx="6877">
                  <c:v>8.9729814445609207E-2</c:v>
                </c:pt>
                <c:pt idx="6878">
                  <c:v>8.973742550177792E-2</c:v>
                </c:pt>
                <c:pt idx="6879">
                  <c:v>8.9743389554085631E-2</c:v>
                </c:pt>
                <c:pt idx="6880">
                  <c:v>8.9744824504804532E-2</c:v>
                </c:pt>
                <c:pt idx="6881">
                  <c:v>8.9746361989868198E-2</c:v>
                </c:pt>
                <c:pt idx="6882">
                  <c:v>8.9746651030519112E-2</c:v>
                </c:pt>
                <c:pt idx="6883">
                  <c:v>8.974676955753981E-2</c:v>
                </c:pt>
                <c:pt idx="6884">
                  <c:v>8.9749130058501006E-2</c:v>
                </c:pt>
                <c:pt idx="6885">
                  <c:v>8.9753481565970183E-2</c:v>
                </c:pt>
                <c:pt idx="6886">
                  <c:v>8.9760966984580595E-2</c:v>
                </c:pt>
                <c:pt idx="6887">
                  <c:v>8.9761602087228068E-2</c:v>
                </c:pt>
                <c:pt idx="6888">
                  <c:v>8.9763944954560013E-2</c:v>
                </c:pt>
                <c:pt idx="6889">
                  <c:v>8.976451903697559E-2</c:v>
                </c:pt>
                <c:pt idx="6890">
                  <c:v>8.9774678449177928E-2</c:v>
                </c:pt>
                <c:pt idx="6891">
                  <c:v>8.9776130818094796E-2</c:v>
                </c:pt>
                <c:pt idx="6892">
                  <c:v>8.9777660522246144E-2</c:v>
                </c:pt>
                <c:pt idx="6893">
                  <c:v>8.9777699380005238E-2</c:v>
                </c:pt>
                <c:pt idx="6894">
                  <c:v>8.9779766945323719E-2</c:v>
                </c:pt>
                <c:pt idx="6895">
                  <c:v>8.9793345186522697E-2</c:v>
                </c:pt>
                <c:pt idx="6896">
                  <c:v>8.9796749871781517E-2</c:v>
                </c:pt>
                <c:pt idx="6897">
                  <c:v>8.9807143408436957E-2</c:v>
                </c:pt>
                <c:pt idx="6898">
                  <c:v>8.9807473475037786E-2</c:v>
                </c:pt>
                <c:pt idx="6899">
                  <c:v>8.9812354659101298E-2</c:v>
                </c:pt>
                <c:pt idx="6900">
                  <c:v>8.9814826505167353E-2</c:v>
                </c:pt>
                <c:pt idx="6901">
                  <c:v>8.9815770729911315E-2</c:v>
                </c:pt>
                <c:pt idx="6902">
                  <c:v>8.9819824669335982E-2</c:v>
                </c:pt>
                <c:pt idx="6903">
                  <c:v>8.9820470058766366E-2</c:v>
                </c:pt>
                <c:pt idx="6904">
                  <c:v>8.9821466595602598E-2</c:v>
                </c:pt>
                <c:pt idx="6905">
                  <c:v>8.9826583749694516E-2</c:v>
                </c:pt>
                <c:pt idx="6906">
                  <c:v>8.9830749382552963E-2</c:v>
                </c:pt>
                <c:pt idx="6907">
                  <c:v>8.9833325051184687E-2</c:v>
                </c:pt>
                <c:pt idx="6908">
                  <c:v>8.9841898676280091E-2</c:v>
                </c:pt>
                <c:pt idx="6909">
                  <c:v>8.9842081341208191E-2</c:v>
                </c:pt>
                <c:pt idx="6910">
                  <c:v>8.9842084513427484E-2</c:v>
                </c:pt>
                <c:pt idx="6911">
                  <c:v>8.9846358658671702E-2</c:v>
                </c:pt>
                <c:pt idx="6912">
                  <c:v>8.9849038835548373E-2</c:v>
                </c:pt>
                <c:pt idx="6913">
                  <c:v>8.9849219754901122E-2</c:v>
                </c:pt>
                <c:pt idx="6914">
                  <c:v>8.9849238731209036E-2</c:v>
                </c:pt>
                <c:pt idx="6915">
                  <c:v>8.9851365000619576E-2</c:v>
                </c:pt>
                <c:pt idx="6916">
                  <c:v>8.9854876783981241E-2</c:v>
                </c:pt>
                <c:pt idx="6917">
                  <c:v>8.985660286935962E-2</c:v>
                </c:pt>
                <c:pt idx="6918">
                  <c:v>8.9856907281573639E-2</c:v>
                </c:pt>
                <c:pt idx="6919">
                  <c:v>8.9875866924716732E-2</c:v>
                </c:pt>
                <c:pt idx="6920">
                  <c:v>8.9883432843298527E-2</c:v>
                </c:pt>
                <c:pt idx="6921">
                  <c:v>8.9883988015215702E-2</c:v>
                </c:pt>
                <c:pt idx="6922">
                  <c:v>8.9888915155457744E-2</c:v>
                </c:pt>
                <c:pt idx="6923">
                  <c:v>8.9890335033850924E-2</c:v>
                </c:pt>
                <c:pt idx="6924">
                  <c:v>8.9902547711279465E-2</c:v>
                </c:pt>
                <c:pt idx="6925">
                  <c:v>8.9905057470236985E-2</c:v>
                </c:pt>
                <c:pt idx="6926">
                  <c:v>8.99096175734619E-2</c:v>
                </c:pt>
                <c:pt idx="6927">
                  <c:v>8.9914125198863173E-2</c:v>
                </c:pt>
                <c:pt idx="6928">
                  <c:v>8.9916685215038414E-2</c:v>
                </c:pt>
                <c:pt idx="6929">
                  <c:v>8.9922063326199592E-2</c:v>
                </c:pt>
                <c:pt idx="6930">
                  <c:v>8.9924451786987936E-2</c:v>
                </c:pt>
                <c:pt idx="6931">
                  <c:v>8.9930007314381361E-2</c:v>
                </c:pt>
                <c:pt idx="6932">
                  <c:v>8.9932069659730246E-2</c:v>
                </c:pt>
                <c:pt idx="6933">
                  <c:v>8.9932108910795575E-2</c:v>
                </c:pt>
                <c:pt idx="6934">
                  <c:v>8.9939716560841307E-2</c:v>
                </c:pt>
                <c:pt idx="6935">
                  <c:v>8.9941281569011766E-2</c:v>
                </c:pt>
                <c:pt idx="6936">
                  <c:v>8.994684172013763E-2</c:v>
                </c:pt>
                <c:pt idx="6937">
                  <c:v>8.9948505394267131E-2</c:v>
                </c:pt>
                <c:pt idx="6938">
                  <c:v>8.9951439090429991E-2</c:v>
                </c:pt>
                <c:pt idx="6939">
                  <c:v>8.9952151976151223E-2</c:v>
                </c:pt>
                <c:pt idx="6940">
                  <c:v>8.996018348948015E-2</c:v>
                </c:pt>
                <c:pt idx="6941">
                  <c:v>8.9960575256204961E-2</c:v>
                </c:pt>
                <c:pt idx="6942">
                  <c:v>8.9961488028524869E-2</c:v>
                </c:pt>
                <c:pt idx="6943">
                  <c:v>8.9962236843901117E-2</c:v>
                </c:pt>
                <c:pt idx="6944">
                  <c:v>8.9963376387505262E-2</c:v>
                </c:pt>
                <c:pt idx="6945">
                  <c:v>8.9963787510977208E-2</c:v>
                </c:pt>
                <c:pt idx="6946">
                  <c:v>8.9964227619370535E-2</c:v>
                </c:pt>
                <c:pt idx="6947">
                  <c:v>8.9966067379443335E-2</c:v>
                </c:pt>
                <c:pt idx="6948">
                  <c:v>8.9974952498334662E-2</c:v>
                </c:pt>
                <c:pt idx="6949">
                  <c:v>8.9975481820324568E-2</c:v>
                </c:pt>
                <c:pt idx="6950">
                  <c:v>8.9986362014699048E-2</c:v>
                </c:pt>
                <c:pt idx="6951">
                  <c:v>8.9996946034083702E-2</c:v>
                </c:pt>
                <c:pt idx="6952">
                  <c:v>8.9997140268849862E-2</c:v>
                </c:pt>
                <c:pt idx="6953">
                  <c:v>9.0000659061179822E-2</c:v>
                </c:pt>
                <c:pt idx="6954">
                  <c:v>9.0001080704522729E-2</c:v>
                </c:pt>
                <c:pt idx="6955">
                  <c:v>9.0003948961303648E-2</c:v>
                </c:pt>
                <c:pt idx="6956">
                  <c:v>9.0006515940535978E-2</c:v>
                </c:pt>
                <c:pt idx="6957">
                  <c:v>9.000869942245987E-2</c:v>
                </c:pt>
                <c:pt idx="6958">
                  <c:v>9.0011773451357677E-2</c:v>
                </c:pt>
                <c:pt idx="6959">
                  <c:v>9.0013097238329232E-2</c:v>
                </c:pt>
                <c:pt idx="6960">
                  <c:v>9.0016957558544927E-2</c:v>
                </c:pt>
                <c:pt idx="6961">
                  <c:v>9.0019351101672695E-2</c:v>
                </c:pt>
                <c:pt idx="6962">
                  <c:v>9.0020964845089299E-2</c:v>
                </c:pt>
                <c:pt idx="6963">
                  <c:v>9.0021585653193584E-2</c:v>
                </c:pt>
                <c:pt idx="6964">
                  <c:v>9.0028190258227087E-2</c:v>
                </c:pt>
                <c:pt idx="6965">
                  <c:v>9.0030406790657047E-2</c:v>
                </c:pt>
                <c:pt idx="6966">
                  <c:v>9.0032485682765673E-2</c:v>
                </c:pt>
                <c:pt idx="6967">
                  <c:v>9.0035709150889001E-2</c:v>
                </c:pt>
                <c:pt idx="6968">
                  <c:v>9.0036877767350962E-2</c:v>
                </c:pt>
                <c:pt idx="6969">
                  <c:v>9.0044225452889939E-2</c:v>
                </c:pt>
                <c:pt idx="6970">
                  <c:v>9.004544306941635E-2</c:v>
                </c:pt>
                <c:pt idx="6971">
                  <c:v>9.0045467047887878E-2</c:v>
                </c:pt>
                <c:pt idx="6972">
                  <c:v>9.004559070138525E-2</c:v>
                </c:pt>
                <c:pt idx="6973">
                  <c:v>9.0050862257986836E-2</c:v>
                </c:pt>
                <c:pt idx="6974">
                  <c:v>9.0052199777794661E-2</c:v>
                </c:pt>
                <c:pt idx="6975">
                  <c:v>9.0055626736862515E-2</c:v>
                </c:pt>
                <c:pt idx="6976">
                  <c:v>9.006564540163757E-2</c:v>
                </c:pt>
                <c:pt idx="6977">
                  <c:v>9.006585185828285E-2</c:v>
                </c:pt>
                <c:pt idx="6978">
                  <c:v>9.0066794951060125E-2</c:v>
                </c:pt>
                <c:pt idx="6979">
                  <c:v>9.0069657257217522E-2</c:v>
                </c:pt>
                <c:pt idx="6980">
                  <c:v>9.0072654905335517E-2</c:v>
                </c:pt>
                <c:pt idx="6981">
                  <c:v>9.0077771934808828E-2</c:v>
                </c:pt>
                <c:pt idx="6982">
                  <c:v>9.0078132070487482E-2</c:v>
                </c:pt>
                <c:pt idx="6983">
                  <c:v>9.0078137517086793E-2</c:v>
                </c:pt>
                <c:pt idx="6984">
                  <c:v>9.0078870852993098E-2</c:v>
                </c:pt>
                <c:pt idx="6985">
                  <c:v>9.007917391343559E-2</c:v>
                </c:pt>
                <c:pt idx="6986">
                  <c:v>9.0081240167832782E-2</c:v>
                </c:pt>
                <c:pt idx="6987">
                  <c:v>9.0090216074643154E-2</c:v>
                </c:pt>
                <c:pt idx="6988">
                  <c:v>9.0097872120229114E-2</c:v>
                </c:pt>
                <c:pt idx="6989">
                  <c:v>9.0110684959489651E-2</c:v>
                </c:pt>
                <c:pt idx="6990">
                  <c:v>9.0117254067497668E-2</c:v>
                </c:pt>
                <c:pt idx="6991">
                  <c:v>9.012154645888408E-2</c:v>
                </c:pt>
                <c:pt idx="6992">
                  <c:v>9.0123004670356902E-2</c:v>
                </c:pt>
                <c:pt idx="6993">
                  <c:v>9.0130487208113508E-2</c:v>
                </c:pt>
                <c:pt idx="6994">
                  <c:v>9.0130635978486251E-2</c:v>
                </c:pt>
                <c:pt idx="6995">
                  <c:v>9.0130661832904135E-2</c:v>
                </c:pt>
                <c:pt idx="6996">
                  <c:v>9.0131230406445648E-2</c:v>
                </c:pt>
                <c:pt idx="6997">
                  <c:v>9.0131877180636033E-2</c:v>
                </c:pt>
                <c:pt idx="6998">
                  <c:v>9.0133062347441714E-2</c:v>
                </c:pt>
                <c:pt idx="6999">
                  <c:v>9.014403006597832E-2</c:v>
                </c:pt>
                <c:pt idx="7000">
                  <c:v>9.0144740042061217E-2</c:v>
                </c:pt>
                <c:pt idx="7001">
                  <c:v>9.0153494679614241E-2</c:v>
                </c:pt>
                <c:pt idx="7002">
                  <c:v>9.0153827491872965E-2</c:v>
                </c:pt>
                <c:pt idx="7003">
                  <c:v>9.0162445340154954E-2</c:v>
                </c:pt>
                <c:pt idx="7004">
                  <c:v>9.01639789132338E-2</c:v>
                </c:pt>
                <c:pt idx="7005">
                  <c:v>9.0165383150052777E-2</c:v>
                </c:pt>
                <c:pt idx="7006">
                  <c:v>9.0168439982550821E-2</c:v>
                </c:pt>
                <c:pt idx="7007">
                  <c:v>9.0176991585548552E-2</c:v>
                </c:pt>
                <c:pt idx="7008">
                  <c:v>9.0177979738914588E-2</c:v>
                </c:pt>
                <c:pt idx="7009">
                  <c:v>9.01820846295803E-2</c:v>
                </c:pt>
                <c:pt idx="7010">
                  <c:v>9.0183012316925201E-2</c:v>
                </c:pt>
                <c:pt idx="7011">
                  <c:v>9.0184129522090012E-2</c:v>
                </c:pt>
                <c:pt idx="7012">
                  <c:v>9.0189460046537384E-2</c:v>
                </c:pt>
                <c:pt idx="7013">
                  <c:v>9.0191100702830956E-2</c:v>
                </c:pt>
                <c:pt idx="7014">
                  <c:v>9.0197215793560423E-2</c:v>
                </c:pt>
                <c:pt idx="7015">
                  <c:v>9.0200908473359084E-2</c:v>
                </c:pt>
                <c:pt idx="7016">
                  <c:v>9.0206576314819167E-2</c:v>
                </c:pt>
                <c:pt idx="7017">
                  <c:v>9.0207218621307178E-2</c:v>
                </c:pt>
                <c:pt idx="7018">
                  <c:v>9.0209423950337111E-2</c:v>
                </c:pt>
                <c:pt idx="7019">
                  <c:v>9.0213415607779984E-2</c:v>
                </c:pt>
                <c:pt idx="7020">
                  <c:v>9.0223923019081817E-2</c:v>
                </c:pt>
                <c:pt idx="7021">
                  <c:v>9.0239557928178754E-2</c:v>
                </c:pt>
                <c:pt idx="7022">
                  <c:v>9.0247993174742469E-2</c:v>
                </c:pt>
                <c:pt idx="7023">
                  <c:v>9.02481760939466E-2</c:v>
                </c:pt>
                <c:pt idx="7024">
                  <c:v>9.0248667804260607E-2</c:v>
                </c:pt>
                <c:pt idx="7025">
                  <c:v>9.0251087337633332E-2</c:v>
                </c:pt>
                <c:pt idx="7026">
                  <c:v>9.0256268501388945E-2</c:v>
                </c:pt>
                <c:pt idx="7027">
                  <c:v>9.0257237697501491E-2</c:v>
                </c:pt>
                <c:pt idx="7028">
                  <c:v>9.0257298774774328E-2</c:v>
                </c:pt>
                <c:pt idx="7029">
                  <c:v>9.0260836639964231E-2</c:v>
                </c:pt>
                <c:pt idx="7030">
                  <c:v>9.0264657025254116E-2</c:v>
                </c:pt>
                <c:pt idx="7031">
                  <c:v>9.0267244447013867E-2</c:v>
                </c:pt>
                <c:pt idx="7032">
                  <c:v>9.0271306726844927E-2</c:v>
                </c:pt>
                <c:pt idx="7033">
                  <c:v>9.0273432927175962E-2</c:v>
                </c:pt>
                <c:pt idx="7034">
                  <c:v>9.0277458099891544E-2</c:v>
                </c:pt>
                <c:pt idx="7035">
                  <c:v>9.0277510413924872E-2</c:v>
                </c:pt>
                <c:pt idx="7036">
                  <c:v>9.028507649789537E-2</c:v>
                </c:pt>
                <c:pt idx="7037">
                  <c:v>9.0293120095299759E-2</c:v>
                </c:pt>
                <c:pt idx="7038">
                  <c:v>9.0297459967333488E-2</c:v>
                </c:pt>
                <c:pt idx="7039">
                  <c:v>9.0297960041556713E-2</c:v>
                </c:pt>
                <c:pt idx="7040">
                  <c:v>9.0307571230455019E-2</c:v>
                </c:pt>
                <c:pt idx="7041">
                  <c:v>9.0307659810922397E-2</c:v>
                </c:pt>
                <c:pt idx="7042">
                  <c:v>9.0310926865416905E-2</c:v>
                </c:pt>
                <c:pt idx="7043">
                  <c:v>9.0311753276220957E-2</c:v>
                </c:pt>
                <c:pt idx="7044">
                  <c:v>9.031186844089005E-2</c:v>
                </c:pt>
                <c:pt idx="7045">
                  <c:v>9.0313646062947742E-2</c:v>
                </c:pt>
                <c:pt idx="7046">
                  <c:v>9.0313872005376508E-2</c:v>
                </c:pt>
                <c:pt idx="7047">
                  <c:v>9.0314510741748663E-2</c:v>
                </c:pt>
                <c:pt idx="7048">
                  <c:v>9.0317136380479016E-2</c:v>
                </c:pt>
                <c:pt idx="7049">
                  <c:v>9.031764759527959E-2</c:v>
                </c:pt>
                <c:pt idx="7050">
                  <c:v>9.0324359392213088E-2</c:v>
                </c:pt>
                <c:pt idx="7051">
                  <c:v>9.0326821793916129E-2</c:v>
                </c:pt>
                <c:pt idx="7052">
                  <c:v>9.0328639578998893E-2</c:v>
                </c:pt>
                <c:pt idx="7053">
                  <c:v>9.0336173753856872E-2</c:v>
                </c:pt>
                <c:pt idx="7054">
                  <c:v>9.0337105372817167E-2</c:v>
                </c:pt>
                <c:pt idx="7055">
                  <c:v>9.0339175714524239E-2</c:v>
                </c:pt>
                <c:pt idx="7056">
                  <c:v>9.0341741209910426E-2</c:v>
                </c:pt>
                <c:pt idx="7057">
                  <c:v>9.0345628639231276E-2</c:v>
                </c:pt>
                <c:pt idx="7058">
                  <c:v>9.0345906299738751E-2</c:v>
                </c:pt>
                <c:pt idx="7059">
                  <c:v>9.0355320500606948E-2</c:v>
                </c:pt>
                <c:pt idx="7060">
                  <c:v>9.035674005994962E-2</c:v>
                </c:pt>
                <c:pt idx="7061">
                  <c:v>9.0357262653781939E-2</c:v>
                </c:pt>
                <c:pt idx="7062">
                  <c:v>9.0360169332051321E-2</c:v>
                </c:pt>
                <c:pt idx="7063">
                  <c:v>9.0368184693837186E-2</c:v>
                </c:pt>
                <c:pt idx="7064">
                  <c:v>9.037349039536631E-2</c:v>
                </c:pt>
                <c:pt idx="7065">
                  <c:v>9.0380362897925615E-2</c:v>
                </c:pt>
                <c:pt idx="7066">
                  <c:v>9.0381729892757501E-2</c:v>
                </c:pt>
                <c:pt idx="7067">
                  <c:v>9.03830376284466E-2</c:v>
                </c:pt>
                <c:pt idx="7068">
                  <c:v>9.0383142379530934E-2</c:v>
                </c:pt>
                <c:pt idx="7069">
                  <c:v>9.0388812912664138E-2</c:v>
                </c:pt>
                <c:pt idx="7070">
                  <c:v>9.0391987481007546E-2</c:v>
                </c:pt>
                <c:pt idx="7071">
                  <c:v>9.0398326357352093E-2</c:v>
                </c:pt>
                <c:pt idx="7072">
                  <c:v>9.0410937586237181E-2</c:v>
                </c:pt>
                <c:pt idx="7073">
                  <c:v>9.0415203322005089E-2</c:v>
                </c:pt>
                <c:pt idx="7074">
                  <c:v>9.0422097594086884E-2</c:v>
                </c:pt>
                <c:pt idx="7075">
                  <c:v>9.0423393451680975E-2</c:v>
                </c:pt>
                <c:pt idx="7076">
                  <c:v>9.0432683117559781E-2</c:v>
                </c:pt>
                <c:pt idx="7077">
                  <c:v>9.0433863079853308E-2</c:v>
                </c:pt>
                <c:pt idx="7078">
                  <c:v>9.0434219010727651E-2</c:v>
                </c:pt>
                <c:pt idx="7079">
                  <c:v>9.043438358321737E-2</c:v>
                </c:pt>
                <c:pt idx="7080">
                  <c:v>9.0437493085013615E-2</c:v>
                </c:pt>
                <c:pt idx="7081">
                  <c:v>9.0439623455686416E-2</c:v>
                </c:pt>
                <c:pt idx="7082">
                  <c:v>9.0440504819441603E-2</c:v>
                </c:pt>
                <c:pt idx="7083">
                  <c:v>9.0441947264285782E-2</c:v>
                </c:pt>
                <c:pt idx="7084">
                  <c:v>9.0442094903918663E-2</c:v>
                </c:pt>
                <c:pt idx="7085">
                  <c:v>9.0443149767177461E-2</c:v>
                </c:pt>
                <c:pt idx="7086">
                  <c:v>9.0444770991168544E-2</c:v>
                </c:pt>
                <c:pt idx="7087">
                  <c:v>9.0445338069153169E-2</c:v>
                </c:pt>
                <c:pt idx="7088">
                  <c:v>9.0456424500458543E-2</c:v>
                </c:pt>
                <c:pt idx="7089">
                  <c:v>9.045944338837246E-2</c:v>
                </c:pt>
                <c:pt idx="7090">
                  <c:v>9.0460839906341864E-2</c:v>
                </c:pt>
                <c:pt idx="7091">
                  <c:v>9.046362076231422E-2</c:v>
                </c:pt>
                <c:pt idx="7092">
                  <c:v>9.0466502283053973E-2</c:v>
                </c:pt>
                <c:pt idx="7093">
                  <c:v>9.0473210330578369E-2</c:v>
                </c:pt>
                <c:pt idx="7094">
                  <c:v>9.0473538110064297E-2</c:v>
                </c:pt>
                <c:pt idx="7095">
                  <c:v>9.0473667690915291E-2</c:v>
                </c:pt>
                <c:pt idx="7096">
                  <c:v>9.0475029154295991E-2</c:v>
                </c:pt>
                <c:pt idx="7097">
                  <c:v>9.0476795524126741E-2</c:v>
                </c:pt>
                <c:pt idx="7098">
                  <c:v>9.0482080352500605E-2</c:v>
                </c:pt>
                <c:pt idx="7099">
                  <c:v>9.0492614526855142E-2</c:v>
                </c:pt>
                <c:pt idx="7100">
                  <c:v>9.0492960503830849E-2</c:v>
                </c:pt>
                <c:pt idx="7101">
                  <c:v>9.0494189213536552E-2</c:v>
                </c:pt>
                <c:pt idx="7102">
                  <c:v>9.0495969704643034E-2</c:v>
                </c:pt>
                <c:pt idx="7103">
                  <c:v>9.049680050744123E-2</c:v>
                </c:pt>
                <c:pt idx="7104">
                  <c:v>9.0504142998938344E-2</c:v>
                </c:pt>
                <c:pt idx="7105">
                  <c:v>9.0506565878678238E-2</c:v>
                </c:pt>
                <c:pt idx="7106">
                  <c:v>9.0521949888383524E-2</c:v>
                </c:pt>
                <c:pt idx="7107">
                  <c:v>9.0527306393445139E-2</c:v>
                </c:pt>
                <c:pt idx="7108">
                  <c:v>9.0531894888732908E-2</c:v>
                </c:pt>
                <c:pt idx="7109">
                  <c:v>9.0535851301334597E-2</c:v>
                </c:pt>
                <c:pt idx="7110">
                  <c:v>9.0538932714514284E-2</c:v>
                </c:pt>
                <c:pt idx="7111">
                  <c:v>9.0546544833783119E-2</c:v>
                </c:pt>
                <c:pt idx="7112">
                  <c:v>9.0546978426451749E-2</c:v>
                </c:pt>
                <c:pt idx="7113">
                  <c:v>9.0551106561988351E-2</c:v>
                </c:pt>
                <c:pt idx="7114">
                  <c:v>9.0551729901352782E-2</c:v>
                </c:pt>
                <c:pt idx="7115">
                  <c:v>9.05557951867271E-2</c:v>
                </c:pt>
                <c:pt idx="7116">
                  <c:v>9.0557959601667751E-2</c:v>
                </c:pt>
                <c:pt idx="7117">
                  <c:v>9.0557959883559538E-2</c:v>
                </c:pt>
                <c:pt idx="7118">
                  <c:v>9.0558586819968409E-2</c:v>
                </c:pt>
                <c:pt idx="7119">
                  <c:v>9.0559922496552522E-2</c:v>
                </c:pt>
                <c:pt idx="7120">
                  <c:v>9.0561113235901824E-2</c:v>
                </c:pt>
                <c:pt idx="7121">
                  <c:v>9.0566614938540832E-2</c:v>
                </c:pt>
                <c:pt idx="7122">
                  <c:v>9.0569444793926646E-2</c:v>
                </c:pt>
                <c:pt idx="7123">
                  <c:v>9.0575910828008643E-2</c:v>
                </c:pt>
                <c:pt idx="7124">
                  <c:v>9.0582341887943216E-2</c:v>
                </c:pt>
                <c:pt idx="7125">
                  <c:v>9.0587867088024632E-2</c:v>
                </c:pt>
                <c:pt idx="7126">
                  <c:v>9.059206626073607E-2</c:v>
                </c:pt>
                <c:pt idx="7127">
                  <c:v>9.0594430464876918E-2</c:v>
                </c:pt>
                <c:pt idx="7128">
                  <c:v>9.059564480325899E-2</c:v>
                </c:pt>
                <c:pt idx="7129">
                  <c:v>9.0595976546291396E-2</c:v>
                </c:pt>
                <c:pt idx="7130">
                  <c:v>9.0597041483407525E-2</c:v>
                </c:pt>
                <c:pt idx="7131">
                  <c:v>9.0597418832921578E-2</c:v>
                </c:pt>
                <c:pt idx="7132">
                  <c:v>9.0598617232490408E-2</c:v>
                </c:pt>
                <c:pt idx="7133">
                  <c:v>9.0606286753979984E-2</c:v>
                </c:pt>
                <c:pt idx="7134">
                  <c:v>9.0610163650214556E-2</c:v>
                </c:pt>
                <c:pt idx="7135">
                  <c:v>9.0610338720838693E-2</c:v>
                </c:pt>
                <c:pt idx="7136">
                  <c:v>9.0611022769667995E-2</c:v>
                </c:pt>
                <c:pt idx="7137">
                  <c:v>9.0611600350530716E-2</c:v>
                </c:pt>
                <c:pt idx="7138">
                  <c:v>9.0612210443056493E-2</c:v>
                </c:pt>
                <c:pt idx="7139">
                  <c:v>9.0616497868653459E-2</c:v>
                </c:pt>
                <c:pt idx="7140">
                  <c:v>9.0618910131016792E-2</c:v>
                </c:pt>
                <c:pt idx="7141">
                  <c:v>9.0624004820428136E-2</c:v>
                </c:pt>
                <c:pt idx="7142">
                  <c:v>9.0624620539034431E-2</c:v>
                </c:pt>
                <c:pt idx="7143">
                  <c:v>9.0625101943177314E-2</c:v>
                </c:pt>
                <c:pt idx="7144">
                  <c:v>9.0626214903574739E-2</c:v>
                </c:pt>
                <c:pt idx="7145">
                  <c:v>9.0641183998649622E-2</c:v>
                </c:pt>
                <c:pt idx="7146">
                  <c:v>9.0642014830411011E-2</c:v>
                </c:pt>
                <c:pt idx="7147">
                  <c:v>9.0642044827338022E-2</c:v>
                </c:pt>
                <c:pt idx="7148">
                  <c:v>9.0643243270984178E-2</c:v>
                </c:pt>
                <c:pt idx="7149">
                  <c:v>9.0645437596225523E-2</c:v>
                </c:pt>
                <c:pt idx="7150">
                  <c:v>9.0646783665580516E-2</c:v>
                </c:pt>
                <c:pt idx="7151">
                  <c:v>9.0649272118311211E-2</c:v>
                </c:pt>
                <c:pt idx="7152">
                  <c:v>9.0651884773077396E-2</c:v>
                </c:pt>
                <c:pt idx="7153">
                  <c:v>9.0652685588769585E-2</c:v>
                </c:pt>
                <c:pt idx="7154">
                  <c:v>9.0659451781710643E-2</c:v>
                </c:pt>
                <c:pt idx="7155">
                  <c:v>9.0660677672118384E-2</c:v>
                </c:pt>
                <c:pt idx="7156">
                  <c:v>9.0662762079608883E-2</c:v>
                </c:pt>
                <c:pt idx="7157">
                  <c:v>9.0677188113694032E-2</c:v>
                </c:pt>
                <c:pt idx="7158">
                  <c:v>9.0680642688813401E-2</c:v>
                </c:pt>
                <c:pt idx="7159">
                  <c:v>9.0682556213035614E-2</c:v>
                </c:pt>
                <c:pt idx="7160">
                  <c:v>9.0685303698257128E-2</c:v>
                </c:pt>
                <c:pt idx="7161">
                  <c:v>9.0688028513721569E-2</c:v>
                </c:pt>
                <c:pt idx="7162">
                  <c:v>9.0688562460112407E-2</c:v>
                </c:pt>
                <c:pt idx="7163">
                  <c:v>9.0690564678592892E-2</c:v>
                </c:pt>
                <c:pt idx="7164">
                  <c:v>9.0692928476187415E-2</c:v>
                </c:pt>
                <c:pt idx="7165">
                  <c:v>9.0695078011188549E-2</c:v>
                </c:pt>
                <c:pt idx="7166">
                  <c:v>9.0701671914671322E-2</c:v>
                </c:pt>
                <c:pt idx="7167">
                  <c:v>9.0704498657374011E-2</c:v>
                </c:pt>
                <c:pt idx="7168">
                  <c:v>9.0714256595618645E-2</c:v>
                </c:pt>
                <c:pt idx="7169">
                  <c:v>9.0716813836496379E-2</c:v>
                </c:pt>
                <c:pt idx="7170">
                  <c:v>9.0718590646426775E-2</c:v>
                </c:pt>
                <c:pt idx="7171">
                  <c:v>9.0723945120099792E-2</c:v>
                </c:pt>
                <c:pt idx="7172">
                  <c:v>9.0731738458987396E-2</c:v>
                </c:pt>
                <c:pt idx="7173">
                  <c:v>9.07320693222671E-2</c:v>
                </c:pt>
                <c:pt idx="7174">
                  <c:v>9.0734908351975674E-2</c:v>
                </c:pt>
                <c:pt idx="7175">
                  <c:v>9.0735170228463377E-2</c:v>
                </c:pt>
                <c:pt idx="7176">
                  <c:v>9.0735578441982462E-2</c:v>
                </c:pt>
                <c:pt idx="7177">
                  <c:v>9.0736233680321354E-2</c:v>
                </c:pt>
                <c:pt idx="7178">
                  <c:v>9.0736909942688154E-2</c:v>
                </c:pt>
                <c:pt idx="7179">
                  <c:v>9.0746008264715086E-2</c:v>
                </c:pt>
                <c:pt idx="7180">
                  <c:v>9.0751136120329076E-2</c:v>
                </c:pt>
                <c:pt idx="7181">
                  <c:v>9.0751140690499846E-2</c:v>
                </c:pt>
                <c:pt idx="7182">
                  <c:v>9.0752843505907954E-2</c:v>
                </c:pt>
                <c:pt idx="7183">
                  <c:v>9.0754352942859579E-2</c:v>
                </c:pt>
                <c:pt idx="7184">
                  <c:v>9.0758652829843661E-2</c:v>
                </c:pt>
                <c:pt idx="7185">
                  <c:v>9.0764751706065711E-2</c:v>
                </c:pt>
                <c:pt idx="7186">
                  <c:v>9.0764893151180984E-2</c:v>
                </c:pt>
                <c:pt idx="7187">
                  <c:v>9.0765305289421921E-2</c:v>
                </c:pt>
                <c:pt idx="7188">
                  <c:v>9.0769934293215351E-2</c:v>
                </c:pt>
                <c:pt idx="7189">
                  <c:v>9.0788884137850162E-2</c:v>
                </c:pt>
                <c:pt idx="7190">
                  <c:v>9.0790875277776517E-2</c:v>
                </c:pt>
                <c:pt idx="7191">
                  <c:v>9.079149452839147E-2</c:v>
                </c:pt>
                <c:pt idx="7192">
                  <c:v>9.0792137761638025E-2</c:v>
                </c:pt>
                <c:pt idx="7193">
                  <c:v>9.0796515510120079E-2</c:v>
                </c:pt>
                <c:pt idx="7194">
                  <c:v>9.0798682454044169E-2</c:v>
                </c:pt>
                <c:pt idx="7195">
                  <c:v>9.0798991060973555E-2</c:v>
                </c:pt>
                <c:pt idx="7196">
                  <c:v>9.0801062535171978E-2</c:v>
                </c:pt>
                <c:pt idx="7197">
                  <c:v>9.080226206341642E-2</c:v>
                </c:pt>
                <c:pt idx="7198">
                  <c:v>9.0806107807127598E-2</c:v>
                </c:pt>
                <c:pt idx="7199">
                  <c:v>9.0806624346500955E-2</c:v>
                </c:pt>
                <c:pt idx="7200">
                  <c:v>9.0809606525524833E-2</c:v>
                </c:pt>
                <c:pt idx="7201">
                  <c:v>9.0811894508464622E-2</c:v>
                </c:pt>
                <c:pt idx="7202">
                  <c:v>9.0812585032798543E-2</c:v>
                </c:pt>
                <c:pt idx="7203">
                  <c:v>9.0814950475079023E-2</c:v>
                </c:pt>
                <c:pt idx="7204">
                  <c:v>9.0818621025529844E-2</c:v>
                </c:pt>
                <c:pt idx="7205">
                  <c:v>9.0820264308143356E-2</c:v>
                </c:pt>
                <c:pt idx="7206">
                  <c:v>9.0820963562214349E-2</c:v>
                </c:pt>
                <c:pt idx="7207">
                  <c:v>9.0823661141871431E-2</c:v>
                </c:pt>
                <c:pt idx="7208">
                  <c:v>9.0823679556922998E-2</c:v>
                </c:pt>
                <c:pt idx="7209">
                  <c:v>9.0826172248384227E-2</c:v>
                </c:pt>
                <c:pt idx="7210">
                  <c:v>9.0833460594129528E-2</c:v>
                </c:pt>
                <c:pt idx="7211">
                  <c:v>9.0833580517713966E-2</c:v>
                </c:pt>
                <c:pt idx="7212">
                  <c:v>9.0836038303175243E-2</c:v>
                </c:pt>
                <c:pt idx="7213">
                  <c:v>9.0836167335375292E-2</c:v>
                </c:pt>
                <c:pt idx="7214">
                  <c:v>9.0840986962406375E-2</c:v>
                </c:pt>
                <c:pt idx="7215">
                  <c:v>9.0841121324658922E-2</c:v>
                </c:pt>
                <c:pt idx="7216">
                  <c:v>9.0841645086859713E-2</c:v>
                </c:pt>
                <c:pt idx="7217">
                  <c:v>9.0845279231376252E-2</c:v>
                </c:pt>
                <c:pt idx="7218">
                  <c:v>9.084762611145572E-2</c:v>
                </c:pt>
                <c:pt idx="7219">
                  <c:v>9.0847762173701468E-2</c:v>
                </c:pt>
                <c:pt idx="7220">
                  <c:v>9.0848605084142983E-2</c:v>
                </c:pt>
                <c:pt idx="7221">
                  <c:v>9.0849960836772603E-2</c:v>
                </c:pt>
                <c:pt idx="7222">
                  <c:v>9.0852723231576796E-2</c:v>
                </c:pt>
                <c:pt idx="7223">
                  <c:v>9.0853817717677948E-2</c:v>
                </c:pt>
                <c:pt idx="7224">
                  <c:v>9.08629565293297E-2</c:v>
                </c:pt>
                <c:pt idx="7225">
                  <c:v>9.0865873536844791E-2</c:v>
                </c:pt>
                <c:pt idx="7226">
                  <c:v>9.0872778574790633E-2</c:v>
                </c:pt>
                <c:pt idx="7227">
                  <c:v>9.0877711110629991E-2</c:v>
                </c:pt>
                <c:pt idx="7228">
                  <c:v>9.0880793038844193E-2</c:v>
                </c:pt>
                <c:pt idx="7229">
                  <c:v>9.0881482546752934E-2</c:v>
                </c:pt>
                <c:pt idx="7230">
                  <c:v>9.0891008698577691E-2</c:v>
                </c:pt>
                <c:pt idx="7231">
                  <c:v>9.0900761285283044E-2</c:v>
                </c:pt>
                <c:pt idx="7232">
                  <c:v>9.0904034369251985E-2</c:v>
                </c:pt>
                <c:pt idx="7233">
                  <c:v>9.0905464900103441E-2</c:v>
                </c:pt>
                <c:pt idx="7234">
                  <c:v>9.0906484019870309E-2</c:v>
                </c:pt>
                <c:pt idx="7235">
                  <c:v>9.0914544406548892E-2</c:v>
                </c:pt>
                <c:pt idx="7236">
                  <c:v>9.0926808100753487E-2</c:v>
                </c:pt>
                <c:pt idx="7237">
                  <c:v>9.0927574381853032E-2</c:v>
                </c:pt>
                <c:pt idx="7238">
                  <c:v>9.0932299932365873E-2</c:v>
                </c:pt>
                <c:pt idx="7239">
                  <c:v>9.0938812355956383E-2</c:v>
                </c:pt>
                <c:pt idx="7240">
                  <c:v>9.0948045458572102E-2</c:v>
                </c:pt>
                <c:pt idx="7241">
                  <c:v>9.0950174713772688E-2</c:v>
                </c:pt>
                <c:pt idx="7242">
                  <c:v>9.09578746878352E-2</c:v>
                </c:pt>
                <c:pt idx="7243">
                  <c:v>9.0964954341906226E-2</c:v>
                </c:pt>
                <c:pt idx="7244">
                  <c:v>9.0966717412846648E-2</c:v>
                </c:pt>
                <c:pt idx="7245">
                  <c:v>9.097451066000331E-2</c:v>
                </c:pt>
                <c:pt idx="7246">
                  <c:v>9.0974649557865259E-2</c:v>
                </c:pt>
                <c:pt idx="7247">
                  <c:v>9.0983124464966106E-2</c:v>
                </c:pt>
                <c:pt idx="7248">
                  <c:v>9.0986569387420987E-2</c:v>
                </c:pt>
                <c:pt idx="7249">
                  <c:v>9.0987800192156215E-2</c:v>
                </c:pt>
                <c:pt idx="7250">
                  <c:v>9.0989596395700922E-2</c:v>
                </c:pt>
                <c:pt idx="7251">
                  <c:v>9.0995014092453794E-2</c:v>
                </c:pt>
                <c:pt idx="7252">
                  <c:v>9.0996291522543238E-2</c:v>
                </c:pt>
                <c:pt idx="7253">
                  <c:v>9.0999177323400016E-2</c:v>
                </c:pt>
                <c:pt idx="7254">
                  <c:v>9.1000492724730778E-2</c:v>
                </c:pt>
                <c:pt idx="7255">
                  <c:v>9.1001937362777618E-2</c:v>
                </c:pt>
                <c:pt idx="7256">
                  <c:v>9.1002295422557195E-2</c:v>
                </c:pt>
                <c:pt idx="7257">
                  <c:v>9.1003471195862426E-2</c:v>
                </c:pt>
                <c:pt idx="7258">
                  <c:v>9.1017983282164927E-2</c:v>
                </c:pt>
                <c:pt idx="7259">
                  <c:v>9.1019923157902874E-2</c:v>
                </c:pt>
                <c:pt idx="7260">
                  <c:v>9.1021733065674057E-2</c:v>
                </c:pt>
                <c:pt idx="7261">
                  <c:v>9.102366364284166E-2</c:v>
                </c:pt>
                <c:pt idx="7262">
                  <c:v>9.1024290695914972E-2</c:v>
                </c:pt>
                <c:pt idx="7263">
                  <c:v>9.1026636203302216E-2</c:v>
                </c:pt>
                <c:pt idx="7264">
                  <c:v>9.1033519959361403E-2</c:v>
                </c:pt>
                <c:pt idx="7265">
                  <c:v>9.1034263789177172E-2</c:v>
                </c:pt>
                <c:pt idx="7266">
                  <c:v>9.1036039450493531E-2</c:v>
                </c:pt>
                <c:pt idx="7267">
                  <c:v>9.1036584762261077E-2</c:v>
                </c:pt>
                <c:pt idx="7268">
                  <c:v>9.1037507676029208E-2</c:v>
                </c:pt>
                <c:pt idx="7269">
                  <c:v>9.103885273953459E-2</c:v>
                </c:pt>
                <c:pt idx="7270">
                  <c:v>9.1042024174308026E-2</c:v>
                </c:pt>
                <c:pt idx="7271">
                  <c:v>9.10510142037987E-2</c:v>
                </c:pt>
                <c:pt idx="7272">
                  <c:v>9.1053287144277711E-2</c:v>
                </c:pt>
                <c:pt idx="7273">
                  <c:v>9.1063953372644904E-2</c:v>
                </c:pt>
                <c:pt idx="7274">
                  <c:v>9.1069378344577512E-2</c:v>
                </c:pt>
                <c:pt idx="7275">
                  <c:v>9.1070692061042291E-2</c:v>
                </c:pt>
                <c:pt idx="7276">
                  <c:v>9.1073333343905161E-2</c:v>
                </c:pt>
                <c:pt idx="7277">
                  <c:v>9.1073612899771159E-2</c:v>
                </c:pt>
                <c:pt idx="7278">
                  <c:v>9.108229218502642E-2</c:v>
                </c:pt>
                <c:pt idx="7279">
                  <c:v>9.1083150397731558E-2</c:v>
                </c:pt>
                <c:pt idx="7280">
                  <c:v>9.1084833668974408E-2</c:v>
                </c:pt>
                <c:pt idx="7281">
                  <c:v>9.1087159383744898E-2</c:v>
                </c:pt>
                <c:pt idx="7282">
                  <c:v>9.1093159258577444E-2</c:v>
                </c:pt>
                <c:pt idx="7283">
                  <c:v>9.1101163340582644E-2</c:v>
                </c:pt>
                <c:pt idx="7284">
                  <c:v>9.1104437440045885E-2</c:v>
                </c:pt>
                <c:pt idx="7285">
                  <c:v>9.1109694725652543E-2</c:v>
                </c:pt>
                <c:pt idx="7286">
                  <c:v>9.1111507636407421E-2</c:v>
                </c:pt>
                <c:pt idx="7287">
                  <c:v>9.1114774896128847E-2</c:v>
                </c:pt>
                <c:pt idx="7288">
                  <c:v>9.1121604907844753E-2</c:v>
                </c:pt>
                <c:pt idx="7289">
                  <c:v>9.1121782605689039E-2</c:v>
                </c:pt>
                <c:pt idx="7290">
                  <c:v>9.1135043953749467E-2</c:v>
                </c:pt>
                <c:pt idx="7291">
                  <c:v>9.1135935030480092E-2</c:v>
                </c:pt>
                <c:pt idx="7292">
                  <c:v>9.1148179995611284E-2</c:v>
                </c:pt>
                <c:pt idx="7293">
                  <c:v>9.1151492238267726E-2</c:v>
                </c:pt>
                <c:pt idx="7294">
                  <c:v>9.1153660270692424E-2</c:v>
                </c:pt>
                <c:pt idx="7295">
                  <c:v>9.1161087870272411E-2</c:v>
                </c:pt>
                <c:pt idx="7296">
                  <c:v>9.1162643973208765E-2</c:v>
                </c:pt>
                <c:pt idx="7297">
                  <c:v>9.1162689247170331E-2</c:v>
                </c:pt>
                <c:pt idx="7298">
                  <c:v>9.1164224673813063E-2</c:v>
                </c:pt>
                <c:pt idx="7299">
                  <c:v>9.1169097130259821E-2</c:v>
                </c:pt>
                <c:pt idx="7300">
                  <c:v>9.1170716479051978E-2</c:v>
                </c:pt>
                <c:pt idx="7301">
                  <c:v>9.1177655529623827E-2</c:v>
                </c:pt>
                <c:pt idx="7302">
                  <c:v>9.1178248034771814E-2</c:v>
                </c:pt>
                <c:pt idx="7303">
                  <c:v>9.1179508443353763E-2</c:v>
                </c:pt>
                <c:pt idx="7304">
                  <c:v>9.118441493044295E-2</c:v>
                </c:pt>
                <c:pt idx="7305">
                  <c:v>9.1185341940897766E-2</c:v>
                </c:pt>
                <c:pt idx="7306">
                  <c:v>9.1187617416430708E-2</c:v>
                </c:pt>
                <c:pt idx="7307">
                  <c:v>9.1190176887606167E-2</c:v>
                </c:pt>
                <c:pt idx="7308">
                  <c:v>9.119115122868178E-2</c:v>
                </c:pt>
                <c:pt idx="7309">
                  <c:v>9.1194464870741093E-2</c:v>
                </c:pt>
                <c:pt idx="7310">
                  <c:v>9.1196770658488746E-2</c:v>
                </c:pt>
                <c:pt idx="7311">
                  <c:v>9.1204346809827502E-2</c:v>
                </c:pt>
                <c:pt idx="7312">
                  <c:v>9.1207364997155177E-2</c:v>
                </c:pt>
                <c:pt idx="7313">
                  <c:v>9.121099474919897E-2</c:v>
                </c:pt>
                <c:pt idx="7314">
                  <c:v>9.1214232817988114E-2</c:v>
                </c:pt>
                <c:pt idx="7315">
                  <c:v>9.1219132165709968E-2</c:v>
                </c:pt>
                <c:pt idx="7316">
                  <c:v>9.1221982945618021E-2</c:v>
                </c:pt>
                <c:pt idx="7317">
                  <c:v>9.1223325042319281E-2</c:v>
                </c:pt>
                <c:pt idx="7318">
                  <c:v>9.1223576683309174E-2</c:v>
                </c:pt>
                <c:pt idx="7319">
                  <c:v>9.122444455313071E-2</c:v>
                </c:pt>
                <c:pt idx="7320">
                  <c:v>9.1231004437834398E-2</c:v>
                </c:pt>
                <c:pt idx="7321">
                  <c:v>9.1231060554642127E-2</c:v>
                </c:pt>
                <c:pt idx="7322">
                  <c:v>9.123133779108461E-2</c:v>
                </c:pt>
                <c:pt idx="7323">
                  <c:v>9.1235624996088685E-2</c:v>
                </c:pt>
                <c:pt idx="7324">
                  <c:v>9.1242335676998715E-2</c:v>
                </c:pt>
                <c:pt idx="7325">
                  <c:v>9.124874423589957E-2</c:v>
                </c:pt>
                <c:pt idx="7326">
                  <c:v>9.1258004360840819E-2</c:v>
                </c:pt>
                <c:pt idx="7327">
                  <c:v>9.1266626492595371E-2</c:v>
                </c:pt>
                <c:pt idx="7328">
                  <c:v>9.1268916179145107E-2</c:v>
                </c:pt>
                <c:pt idx="7329">
                  <c:v>9.1272605902750617E-2</c:v>
                </c:pt>
                <c:pt idx="7330">
                  <c:v>9.1272855735881467E-2</c:v>
                </c:pt>
                <c:pt idx="7331">
                  <c:v>9.1274403751308228E-2</c:v>
                </c:pt>
                <c:pt idx="7332">
                  <c:v>9.1279254615395974E-2</c:v>
                </c:pt>
                <c:pt idx="7333">
                  <c:v>9.12834666334391E-2</c:v>
                </c:pt>
                <c:pt idx="7334">
                  <c:v>9.1285604700132209E-2</c:v>
                </c:pt>
                <c:pt idx="7335">
                  <c:v>9.1287180355701547E-2</c:v>
                </c:pt>
                <c:pt idx="7336">
                  <c:v>9.1288102280499814E-2</c:v>
                </c:pt>
                <c:pt idx="7337">
                  <c:v>9.1288289117554308E-2</c:v>
                </c:pt>
                <c:pt idx="7338">
                  <c:v>9.1290517133412852E-2</c:v>
                </c:pt>
                <c:pt idx="7339">
                  <c:v>9.1290551131574721E-2</c:v>
                </c:pt>
                <c:pt idx="7340">
                  <c:v>9.129481998283405E-2</c:v>
                </c:pt>
                <c:pt idx="7341">
                  <c:v>9.129499417202025E-2</c:v>
                </c:pt>
                <c:pt idx="7342">
                  <c:v>9.1300429343828468E-2</c:v>
                </c:pt>
                <c:pt idx="7343">
                  <c:v>9.1301786978724431E-2</c:v>
                </c:pt>
                <c:pt idx="7344">
                  <c:v>9.1301954870289054E-2</c:v>
                </c:pt>
                <c:pt idx="7345">
                  <c:v>9.1301978865962183E-2</c:v>
                </c:pt>
                <c:pt idx="7346">
                  <c:v>9.1305146126544889E-2</c:v>
                </c:pt>
                <c:pt idx="7347">
                  <c:v>9.1311744845363266E-2</c:v>
                </c:pt>
                <c:pt idx="7348">
                  <c:v>9.1312542366844732E-2</c:v>
                </c:pt>
                <c:pt idx="7349">
                  <c:v>9.1317265465708411E-2</c:v>
                </c:pt>
                <c:pt idx="7350">
                  <c:v>9.1319505752589694E-2</c:v>
                </c:pt>
                <c:pt idx="7351">
                  <c:v>9.1320767237238823E-2</c:v>
                </c:pt>
                <c:pt idx="7352">
                  <c:v>9.1326716308867212E-2</c:v>
                </c:pt>
                <c:pt idx="7353">
                  <c:v>9.1329036592959087E-2</c:v>
                </c:pt>
                <c:pt idx="7354">
                  <c:v>9.133268533832245E-2</c:v>
                </c:pt>
                <c:pt idx="7355">
                  <c:v>9.1332885573959258E-2</c:v>
                </c:pt>
                <c:pt idx="7356">
                  <c:v>9.1335323892173359E-2</c:v>
                </c:pt>
                <c:pt idx="7357">
                  <c:v>9.1338195263234612E-2</c:v>
                </c:pt>
                <c:pt idx="7358">
                  <c:v>9.1339680532425443E-2</c:v>
                </c:pt>
                <c:pt idx="7359">
                  <c:v>9.1340455140423146E-2</c:v>
                </c:pt>
                <c:pt idx="7360">
                  <c:v>9.1340751311165397E-2</c:v>
                </c:pt>
                <c:pt idx="7361">
                  <c:v>9.1343372390586069E-2</c:v>
                </c:pt>
                <c:pt idx="7362">
                  <c:v>9.1355897324744598E-2</c:v>
                </c:pt>
                <c:pt idx="7363">
                  <c:v>9.1359827420478851E-2</c:v>
                </c:pt>
                <c:pt idx="7364">
                  <c:v>9.1368977495358314E-2</c:v>
                </c:pt>
                <c:pt idx="7365">
                  <c:v>9.1371547436761499E-2</c:v>
                </c:pt>
                <c:pt idx="7366">
                  <c:v>9.1377455819671868E-2</c:v>
                </c:pt>
                <c:pt idx="7367">
                  <c:v>9.1378096721353469E-2</c:v>
                </c:pt>
                <c:pt idx="7368">
                  <c:v>9.1381614292984803E-2</c:v>
                </c:pt>
                <c:pt idx="7369">
                  <c:v>9.1385167441690854E-2</c:v>
                </c:pt>
                <c:pt idx="7370">
                  <c:v>9.138693726595136E-2</c:v>
                </c:pt>
                <c:pt idx="7371">
                  <c:v>9.1387095884140887E-2</c:v>
                </c:pt>
                <c:pt idx="7372">
                  <c:v>9.1389618891728211E-2</c:v>
                </c:pt>
                <c:pt idx="7373">
                  <c:v>9.1390403927866903E-2</c:v>
                </c:pt>
                <c:pt idx="7374">
                  <c:v>9.1393600401914313E-2</c:v>
                </c:pt>
                <c:pt idx="7375">
                  <c:v>9.1396113194441103E-2</c:v>
                </c:pt>
                <c:pt idx="7376">
                  <c:v>9.1396737379056001E-2</c:v>
                </c:pt>
                <c:pt idx="7377">
                  <c:v>9.139733987808589E-2</c:v>
                </c:pt>
                <c:pt idx="7378">
                  <c:v>9.1398199520295292E-2</c:v>
                </c:pt>
                <c:pt idx="7379">
                  <c:v>9.1398624643297371E-2</c:v>
                </c:pt>
                <c:pt idx="7380">
                  <c:v>9.140051457098812E-2</c:v>
                </c:pt>
                <c:pt idx="7381">
                  <c:v>9.1402957964090245E-2</c:v>
                </c:pt>
                <c:pt idx="7382">
                  <c:v>9.1406386235434026E-2</c:v>
                </c:pt>
                <c:pt idx="7383">
                  <c:v>9.1407981556888826E-2</c:v>
                </c:pt>
                <c:pt idx="7384">
                  <c:v>9.1408437909436216E-2</c:v>
                </c:pt>
                <c:pt idx="7385">
                  <c:v>9.1409036180450515E-2</c:v>
                </c:pt>
                <c:pt idx="7386">
                  <c:v>9.1412754971992305E-2</c:v>
                </c:pt>
                <c:pt idx="7387">
                  <c:v>9.1418913757411097E-2</c:v>
                </c:pt>
                <c:pt idx="7388">
                  <c:v>9.1421086511282709E-2</c:v>
                </c:pt>
                <c:pt idx="7389">
                  <c:v>9.1423085705643101E-2</c:v>
                </c:pt>
                <c:pt idx="7390">
                  <c:v>9.1423365606989562E-2</c:v>
                </c:pt>
                <c:pt idx="7391">
                  <c:v>9.1423680995110945E-2</c:v>
                </c:pt>
                <c:pt idx="7392">
                  <c:v>9.1427013466322982E-2</c:v>
                </c:pt>
                <c:pt idx="7393">
                  <c:v>9.1430276759317308E-2</c:v>
                </c:pt>
                <c:pt idx="7394">
                  <c:v>9.1432068765398652E-2</c:v>
                </c:pt>
                <c:pt idx="7395">
                  <c:v>9.1433148728427074E-2</c:v>
                </c:pt>
                <c:pt idx="7396">
                  <c:v>9.1434122153458849E-2</c:v>
                </c:pt>
                <c:pt idx="7397">
                  <c:v>9.1434695252495549E-2</c:v>
                </c:pt>
                <c:pt idx="7398">
                  <c:v>9.1435727556295573E-2</c:v>
                </c:pt>
                <c:pt idx="7399">
                  <c:v>9.1438160776709632E-2</c:v>
                </c:pt>
                <c:pt idx="7400">
                  <c:v>9.1439756384260398E-2</c:v>
                </c:pt>
                <c:pt idx="7401">
                  <c:v>9.1440059702869267E-2</c:v>
                </c:pt>
                <c:pt idx="7402">
                  <c:v>9.1441207493241736E-2</c:v>
                </c:pt>
                <c:pt idx="7403">
                  <c:v>9.1442231035874483E-2</c:v>
                </c:pt>
                <c:pt idx="7404">
                  <c:v>9.1442585867833548E-2</c:v>
                </c:pt>
                <c:pt idx="7405">
                  <c:v>9.144358431135706E-2</c:v>
                </c:pt>
                <c:pt idx="7406">
                  <c:v>9.145102472191001E-2</c:v>
                </c:pt>
                <c:pt idx="7407">
                  <c:v>9.1458902836369857E-2</c:v>
                </c:pt>
                <c:pt idx="7408">
                  <c:v>9.1460981359247254E-2</c:v>
                </c:pt>
                <c:pt idx="7409">
                  <c:v>9.1461023637237918E-2</c:v>
                </c:pt>
                <c:pt idx="7410">
                  <c:v>9.1468383806661405E-2</c:v>
                </c:pt>
                <c:pt idx="7411">
                  <c:v>9.1471164173792391E-2</c:v>
                </c:pt>
                <c:pt idx="7412">
                  <c:v>9.147571089687738E-2</c:v>
                </c:pt>
                <c:pt idx="7413">
                  <c:v>9.147697281694743E-2</c:v>
                </c:pt>
                <c:pt idx="7414">
                  <c:v>9.1481310667178434E-2</c:v>
                </c:pt>
                <c:pt idx="7415">
                  <c:v>9.1481794393810614E-2</c:v>
                </c:pt>
                <c:pt idx="7416">
                  <c:v>9.1483459217845578E-2</c:v>
                </c:pt>
                <c:pt idx="7417">
                  <c:v>9.1483898130279503E-2</c:v>
                </c:pt>
                <c:pt idx="7418">
                  <c:v>9.1484724036759654E-2</c:v>
                </c:pt>
                <c:pt idx="7419">
                  <c:v>9.1484838575669317E-2</c:v>
                </c:pt>
                <c:pt idx="7420">
                  <c:v>9.1487137653573275E-2</c:v>
                </c:pt>
                <c:pt idx="7421">
                  <c:v>9.1489297496972072E-2</c:v>
                </c:pt>
                <c:pt idx="7422">
                  <c:v>9.1489562958418841E-2</c:v>
                </c:pt>
                <c:pt idx="7423">
                  <c:v>9.1489712534865264E-2</c:v>
                </c:pt>
                <c:pt idx="7424">
                  <c:v>9.1490369528119425E-2</c:v>
                </c:pt>
                <c:pt idx="7425">
                  <c:v>9.1492773168408384E-2</c:v>
                </c:pt>
                <c:pt idx="7426">
                  <c:v>9.1495153034752433E-2</c:v>
                </c:pt>
                <c:pt idx="7427">
                  <c:v>9.1495408009258483E-2</c:v>
                </c:pt>
                <c:pt idx="7428">
                  <c:v>9.1499215339582204E-2</c:v>
                </c:pt>
                <c:pt idx="7429">
                  <c:v>9.1500817030326684E-2</c:v>
                </c:pt>
                <c:pt idx="7430">
                  <c:v>9.1505219785310524E-2</c:v>
                </c:pt>
                <c:pt idx="7431">
                  <c:v>9.1507598993268005E-2</c:v>
                </c:pt>
                <c:pt idx="7432">
                  <c:v>9.1507790945169198E-2</c:v>
                </c:pt>
                <c:pt idx="7433">
                  <c:v>9.1508847151992992E-2</c:v>
                </c:pt>
                <c:pt idx="7434">
                  <c:v>9.1509474194073417E-2</c:v>
                </c:pt>
                <c:pt idx="7435">
                  <c:v>9.1509863795008556E-2</c:v>
                </c:pt>
                <c:pt idx="7436">
                  <c:v>9.1510739980719707E-2</c:v>
                </c:pt>
                <c:pt idx="7437">
                  <c:v>9.1511829396848737E-2</c:v>
                </c:pt>
                <c:pt idx="7438">
                  <c:v>9.1512134547821158E-2</c:v>
                </c:pt>
                <c:pt idx="7439">
                  <c:v>9.1516773130169649E-2</c:v>
                </c:pt>
                <c:pt idx="7440">
                  <c:v>9.1519833224894945E-2</c:v>
                </c:pt>
                <c:pt idx="7441">
                  <c:v>9.1522202166274533E-2</c:v>
                </c:pt>
                <c:pt idx="7442">
                  <c:v>9.1524554082539247E-2</c:v>
                </c:pt>
                <c:pt idx="7443">
                  <c:v>9.1524806090610089E-2</c:v>
                </c:pt>
                <c:pt idx="7444">
                  <c:v>9.1525927661088829E-2</c:v>
                </c:pt>
                <c:pt idx="7445">
                  <c:v>9.1528133720893939E-2</c:v>
                </c:pt>
                <c:pt idx="7446">
                  <c:v>9.1528782884722243E-2</c:v>
                </c:pt>
                <c:pt idx="7447">
                  <c:v>9.1529871566899443E-2</c:v>
                </c:pt>
                <c:pt idx="7448">
                  <c:v>9.1534252472993766E-2</c:v>
                </c:pt>
                <c:pt idx="7449">
                  <c:v>9.1547528506825154E-2</c:v>
                </c:pt>
                <c:pt idx="7450">
                  <c:v>9.1548903371529336E-2</c:v>
                </c:pt>
                <c:pt idx="7451">
                  <c:v>9.155381984093694E-2</c:v>
                </c:pt>
                <c:pt idx="7452">
                  <c:v>9.1555106793165031E-2</c:v>
                </c:pt>
                <c:pt idx="7453">
                  <c:v>9.1560870317932544E-2</c:v>
                </c:pt>
                <c:pt idx="7454">
                  <c:v>9.1562806453871437E-2</c:v>
                </c:pt>
                <c:pt idx="7455">
                  <c:v>9.1563287083613637E-2</c:v>
                </c:pt>
                <c:pt idx="7456">
                  <c:v>9.1565196025858803E-2</c:v>
                </c:pt>
                <c:pt idx="7457">
                  <c:v>9.1565259534232155E-2</c:v>
                </c:pt>
                <c:pt idx="7458">
                  <c:v>9.1569564469967973E-2</c:v>
                </c:pt>
                <c:pt idx="7459">
                  <c:v>9.1571511926440238E-2</c:v>
                </c:pt>
                <c:pt idx="7460">
                  <c:v>9.1575348279299584E-2</c:v>
                </c:pt>
                <c:pt idx="7461">
                  <c:v>9.158013092046062E-2</c:v>
                </c:pt>
                <c:pt idx="7462">
                  <c:v>9.1582024698964301E-2</c:v>
                </c:pt>
                <c:pt idx="7463">
                  <c:v>9.1582169373320033E-2</c:v>
                </c:pt>
                <c:pt idx="7464">
                  <c:v>9.1582724504170293E-2</c:v>
                </c:pt>
                <c:pt idx="7465">
                  <c:v>9.1583492346159298E-2</c:v>
                </c:pt>
                <c:pt idx="7466">
                  <c:v>9.1584114557724736E-2</c:v>
                </c:pt>
                <c:pt idx="7467">
                  <c:v>9.1585431441276524E-2</c:v>
                </c:pt>
                <c:pt idx="7468">
                  <c:v>9.1587408883252938E-2</c:v>
                </c:pt>
                <c:pt idx="7469">
                  <c:v>9.1587491165699031E-2</c:v>
                </c:pt>
                <c:pt idx="7470">
                  <c:v>9.1589407978745527E-2</c:v>
                </c:pt>
                <c:pt idx="7471">
                  <c:v>9.1591808540016015E-2</c:v>
                </c:pt>
                <c:pt idx="7472">
                  <c:v>9.1594403269580196E-2</c:v>
                </c:pt>
                <c:pt idx="7473">
                  <c:v>9.1594964436937362E-2</c:v>
                </c:pt>
                <c:pt idx="7474">
                  <c:v>9.1596710067629844E-2</c:v>
                </c:pt>
                <c:pt idx="7475">
                  <c:v>9.1604871801389792E-2</c:v>
                </c:pt>
                <c:pt idx="7476">
                  <c:v>9.1605422518427279E-2</c:v>
                </c:pt>
                <c:pt idx="7477">
                  <c:v>9.1610420607908666E-2</c:v>
                </c:pt>
                <c:pt idx="7478">
                  <c:v>9.1614468176643177E-2</c:v>
                </c:pt>
                <c:pt idx="7479">
                  <c:v>9.1618168472788877E-2</c:v>
                </c:pt>
                <c:pt idx="7480">
                  <c:v>9.1619309709297519E-2</c:v>
                </c:pt>
                <c:pt idx="7481">
                  <c:v>9.1621279602405056E-2</c:v>
                </c:pt>
                <c:pt idx="7482">
                  <c:v>9.162337627336499E-2</c:v>
                </c:pt>
                <c:pt idx="7483">
                  <c:v>9.1625299119564046E-2</c:v>
                </c:pt>
                <c:pt idx="7484">
                  <c:v>9.1629114762801042E-2</c:v>
                </c:pt>
                <c:pt idx="7485">
                  <c:v>9.163047341175895E-2</c:v>
                </c:pt>
                <c:pt idx="7486">
                  <c:v>9.1643428882271449E-2</c:v>
                </c:pt>
                <c:pt idx="7487">
                  <c:v>9.1643837825950328E-2</c:v>
                </c:pt>
                <c:pt idx="7488">
                  <c:v>9.1644914157889654E-2</c:v>
                </c:pt>
                <c:pt idx="7489">
                  <c:v>9.1645612336317891E-2</c:v>
                </c:pt>
                <c:pt idx="7490">
                  <c:v>9.1647095073199111E-2</c:v>
                </c:pt>
                <c:pt idx="7491">
                  <c:v>9.1651197348361219E-2</c:v>
                </c:pt>
                <c:pt idx="7492">
                  <c:v>9.165235655171651E-2</c:v>
                </c:pt>
                <c:pt idx="7493">
                  <c:v>9.1657770421467402E-2</c:v>
                </c:pt>
                <c:pt idx="7494">
                  <c:v>9.1662262717940285E-2</c:v>
                </c:pt>
                <c:pt idx="7495">
                  <c:v>9.1666287859475282E-2</c:v>
                </c:pt>
                <c:pt idx="7496">
                  <c:v>9.1666836647884345E-2</c:v>
                </c:pt>
                <c:pt idx="7497">
                  <c:v>9.166971926811146E-2</c:v>
                </c:pt>
                <c:pt idx="7498">
                  <c:v>9.1670454350820982E-2</c:v>
                </c:pt>
                <c:pt idx="7499">
                  <c:v>9.1671053098964894E-2</c:v>
                </c:pt>
                <c:pt idx="7500">
                  <c:v>9.1672971951886312E-2</c:v>
                </c:pt>
                <c:pt idx="7501">
                  <c:v>9.167742945113086E-2</c:v>
                </c:pt>
                <c:pt idx="7502">
                  <c:v>9.1679160103340776E-2</c:v>
                </c:pt>
                <c:pt idx="7503">
                  <c:v>9.1680987996617239E-2</c:v>
                </c:pt>
                <c:pt idx="7504">
                  <c:v>9.1681715250159848E-2</c:v>
                </c:pt>
                <c:pt idx="7505">
                  <c:v>9.1682287106804025E-2</c:v>
                </c:pt>
                <c:pt idx="7506">
                  <c:v>9.1683301503771783E-2</c:v>
                </c:pt>
                <c:pt idx="7507">
                  <c:v>9.1687712023476434E-2</c:v>
                </c:pt>
                <c:pt idx="7508">
                  <c:v>9.1688709618744271E-2</c:v>
                </c:pt>
                <c:pt idx="7509">
                  <c:v>9.169341220551426E-2</c:v>
                </c:pt>
                <c:pt idx="7510">
                  <c:v>9.1693640107459326E-2</c:v>
                </c:pt>
                <c:pt idx="7511">
                  <c:v>9.1698262443555584E-2</c:v>
                </c:pt>
                <c:pt idx="7512">
                  <c:v>9.1700841316910989E-2</c:v>
                </c:pt>
                <c:pt idx="7513">
                  <c:v>9.1702563547859481E-2</c:v>
                </c:pt>
                <c:pt idx="7514">
                  <c:v>9.1702978319943132E-2</c:v>
                </c:pt>
                <c:pt idx="7515">
                  <c:v>9.1708753258176304E-2</c:v>
                </c:pt>
                <c:pt idx="7516">
                  <c:v>9.1716280430554853E-2</c:v>
                </c:pt>
                <c:pt idx="7517">
                  <c:v>9.1716388275715668E-2</c:v>
                </c:pt>
                <c:pt idx="7518">
                  <c:v>9.172143969896511E-2</c:v>
                </c:pt>
                <c:pt idx="7519">
                  <c:v>9.1727135208163668E-2</c:v>
                </c:pt>
                <c:pt idx="7520">
                  <c:v>9.1728030808866531E-2</c:v>
                </c:pt>
                <c:pt idx="7521">
                  <c:v>9.1735632644657658E-2</c:v>
                </c:pt>
                <c:pt idx="7522">
                  <c:v>9.1737772312033228E-2</c:v>
                </c:pt>
                <c:pt idx="7523">
                  <c:v>9.1740630728920816E-2</c:v>
                </c:pt>
                <c:pt idx="7524">
                  <c:v>9.1742140697027075E-2</c:v>
                </c:pt>
                <c:pt idx="7525">
                  <c:v>9.1744670869774059E-2</c:v>
                </c:pt>
                <c:pt idx="7526">
                  <c:v>9.1746774374415543E-2</c:v>
                </c:pt>
                <c:pt idx="7527">
                  <c:v>9.1747570224222058E-2</c:v>
                </c:pt>
                <c:pt idx="7528">
                  <c:v>9.1749165090004955E-2</c:v>
                </c:pt>
                <c:pt idx="7529">
                  <c:v>9.1749228990627638E-2</c:v>
                </c:pt>
                <c:pt idx="7530">
                  <c:v>9.1751324278511057E-2</c:v>
                </c:pt>
                <c:pt idx="7531">
                  <c:v>9.1753040866910524E-2</c:v>
                </c:pt>
                <c:pt idx="7532">
                  <c:v>9.175589262066737E-2</c:v>
                </c:pt>
                <c:pt idx="7533">
                  <c:v>9.1757337908906375E-2</c:v>
                </c:pt>
                <c:pt idx="7534">
                  <c:v>9.175871143015614E-2</c:v>
                </c:pt>
                <c:pt idx="7535">
                  <c:v>9.1758978367551702E-2</c:v>
                </c:pt>
                <c:pt idx="7536">
                  <c:v>9.1759234505531431E-2</c:v>
                </c:pt>
                <c:pt idx="7537">
                  <c:v>9.1760198333151494E-2</c:v>
                </c:pt>
                <c:pt idx="7538">
                  <c:v>9.176120062555379E-2</c:v>
                </c:pt>
                <c:pt idx="7539">
                  <c:v>9.1761619318566967E-2</c:v>
                </c:pt>
                <c:pt idx="7540">
                  <c:v>9.1763432120403637E-2</c:v>
                </c:pt>
                <c:pt idx="7541">
                  <c:v>9.1764427693722839E-2</c:v>
                </c:pt>
                <c:pt idx="7542">
                  <c:v>9.1767510258181334E-2</c:v>
                </c:pt>
                <c:pt idx="7543">
                  <c:v>9.176966171659269E-2</c:v>
                </c:pt>
                <c:pt idx="7544">
                  <c:v>9.1781382775395173E-2</c:v>
                </c:pt>
                <c:pt idx="7545">
                  <c:v>9.1783877691341859E-2</c:v>
                </c:pt>
                <c:pt idx="7546">
                  <c:v>9.1787683517752711E-2</c:v>
                </c:pt>
                <c:pt idx="7547">
                  <c:v>9.1788564989504967E-2</c:v>
                </c:pt>
                <c:pt idx="7548">
                  <c:v>9.1792360122793487E-2</c:v>
                </c:pt>
                <c:pt idx="7549">
                  <c:v>9.1796823112242548E-2</c:v>
                </c:pt>
                <c:pt idx="7550">
                  <c:v>9.1796897440619807E-2</c:v>
                </c:pt>
                <c:pt idx="7551">
                  <c:v>9.1797868447004563E-2</c:v>
                </c:pt>
                <c:pt idx="7552">
                  <c:v>9.1799155952387954E-2</c:v>
                </c:pt>
                <c:pt idx="7553">
                  <c:v>9.1800227047195621E-2</c:v>
                </c:pt>
                <c:pt idx="7554">
                  <c:v>9.1802250800471094E-2</c:v>
                </c:pt>
                <c:pt idx="7555">
                  <c:v>9.1806430590107999E-2</c:v>
                </c:pt>
                <c:pt idx="7556">
                  <c:v>9.1807480673722533E-2</c:v>
                </c:pt>
                <c:pt idx="7557">
                  <c:v>9.1812145834803321E-2</c:v>
                </c:pt>
                <c:pt idx="7558">
                  <c:v>9.181335156765924E-2</c:v>
                </c:pt>
                <c:pt idx="7559">
                  <c:v>9.1815897060956719E-2</c:v>
                </c:pt>
                <c:pt idx="7560">
                  <c:v>9.1818659598244964E-2</c:v>
                </c:pt>
                <c:pt idx="7561">
                  <c:v>9.1818790141055678E-2</c:v>
                </c:pt>
                <c:pt idx="7562">
                  <c:v>9.1820944552995665E-2</c:v>
                </c:pt>
                <c:pt idx="7563">
                  <c:v>9.1824713124589383E-2</c:v>
                </c:pt>
                <c:pt idx="7564">
                  <c:v>9.1827537197901585E-2</c:v>
                </c:pt>
                <c:pt idx="7565">
                  <c:v>9.1828876822827546E-2</c:v>
                </c:pt>
                <c:pt idx="7566">
                  <c:v>9.1830735258840224E-2</c:v>
                </c:pt>
                <c:pt idx="7567">
                  <c:v>9.183660297408329E-2</c:v>
                </c:pt>
                <c:pt idx="7568">
                  <c:v>9.1838424920317158E-2</c:v>
                </c:pt>
                <c:pt idx="7569">
                  <c:v>9.1838665755868673E-2</c:v>
                </c:pt>
                <c:pt idx="7570">
                  <c:v>9.183992202007997E-2</c:v>
                </c:pt>
                <c:pt idx="7571">
                  <c:v>9.1842860688272535E-2</c:v>
                </c:pt>
                <c:pt idx="7572">
                  <c:v>9.1844839374755377E-2</c:v>
                </c:pt>
                <c:pt idx="7573">
                  <c:v>9.1846895095028497E-2</c:v>
                </c:pt>
                <c:pt idx="7574">
                  <c:v>9.1848242754175136E-2</c:v>
                </c:pt>
                <c:pt idx="7575">
                  <c:v>9.1855195399040676E-2</c:v>
                </c:pt>
                <c:pt idx="7576">
                  <c:v>9.1859696012305439E-2</c:v>
                </c:pt>
                <c:pt idx="7577">
                  <c:v>9.1860868095487686E-2</c:v>
                </c:pt>
                <c:pt idx="7578">
                  <c:v>9.1866367626690565E-2</c:v>
                </c:pt>
                <c:pt idx="7579">
                  <c:v>9.1866971070363554E-2</c:v>
                </c:pt>
                <c:pt idx="7580">
                  <c:v>9.1870885274646735E-2</c:v>
                </c:pt>
                <c:pt idx="7581">
                  <c:v>9.18714813996412E-2</c:v>
                </c:pt>
                <c:pt idx="7582">
                  <c:v>9.1871938643473039E-2</c:v>
                </c:pt>
                <c:pt idx="7583">
                  <c:v>9.1877384750270324E-2</c:v>
                </c:pt>
                <c:pt idx="7584">
                  <c:v>9.1878135519933096E-2</c:v>
                </c:pt>
                <c:pt idx="7585">
                  <c:v>9.1878589852564169E-2</c:v>
                </c:pt>
                <c:pt idx="7586">
                  <c:v>9.1879425347891119E-2</c:v>
                </c:pt>
                <c:pt idx="7587">
                  <c:v>9.188074546798275E-2</c:v>
                </c:pt>
                <c:pt idx="7588">
                  <c:v>9.1883674896185014E-2</c:v>
                </c:pt>
                <c:pt idx="7589">
                  <c:v>9.1883895799770229E-2</c:v>
                </c:pt>
                <c:pt idx="7590">
                  <c:v>9.1886089436336013E-2</c:v>
                </c:pt>
                <c:pt idx="7591">
                  <c:v>9.1894683046519696E-2</c:v>
                </c:pt>
                <c:pt idx="7592">
                  <c:v>9.1894777138271905E-2</c:v>
                </c:pt>
                <c:pt idx="7593">
                  <c:v>9.1895089317455672E-2</c:v>
                </c:pt>
                <c:pt idx="7594">
                  <c:v>9.1895643266589111E-2</c:v>
                </c:pt>
                <c:pt idx="7595">
                  <c:v>9.1897815221567994E-2</c:v>
                </c:pt>
                <c:pt idx="7596">
                  <c:v>9.1899162573631413E-2</c:v>
                </c:pt>
                <c:pt idx="7597">
                  <c:v>9.1903066878422951E-2</c:v>
                </c:pt>
                <c:pt idx="7598">
                  <c:v>9.1915779342157333E-2</c:v>
                </c:pt>
                <c:pt idx="7599">
                  <c:v>9.1915880118118048E-2</c:v>
                </c:pt>
                <c:pt idx="7600">
                  <c:v>9.1916951725929466E-2</c:v>
                </c:pt>
                <c:pt idx="7601">
                  <c:v>9.1920931958683394E-2</c:v>
                </c:pt>
                <c:pt idx="7602">
                  <c:v>9.1923112809389182E-2</c:v>
                </c:pt>
                <c:pt idx="7603">
                  <c:v>9.1924678719863914E-2</c:v>
                </c:pt>
                <c:pt idx="7604">
                  <c:v>9.1925252384907105E-2</c:v>
                </c:pt>
                <c:pt idx="7605">
                  <c:v>9.1928751044036916E-2</c:v>
                </c:pt>
                <c:pt idx="7606">
                  <c:v>9.1934059097071946E-2</c:v>
                </c:pt>
                <c:pt idx="7607">
                  <c:v>9.1934894704773604E-2</c:v>
                </c:pt>
                <c:pt idx="7608">
                  <c:v>9.1936121367325735E-2</c:v>
                </c:pt>
                <c:pt idx="7609">
                  <c:v>9.1936737687079328E-2</c:v>
                </c:pt>
                <c:pt idx="7610">
                  <c:v>9.1937044804140167E-2</c:v>
                </c:pt>
                <c:pt idx="7611">
                  <c:v>9.1941233481626319E-2</c:v>
                </c:pt>
                <c:pt idx="7612">
                  <c:v>9.1948577115898752E-2</c:v>
                </c:pt>
                <c:pt idx="7613">
                  <c:v>9.194921195985542E-2</c:v>
                </c:pt>
                <c:pt idx="7614">
                  <c:v>9.1950929784845342E-2</c:v>
                </c:pt>
                <c:pt idx="7615">
                  <c:v>9.1951058546228037E-2</c:v>
                </c:pt>
                <c:pt idx="7616">
                  <c:v>9.1955021900690825E-2</c:v>
                </c:pt>
                <c:pt idx="7617">
                  <c:v>9.1958327280010327E-2</c:v>
                </c:pt>
                <c:pt idx="7618">
                  <c:v>9.1958428619216215E-2</c:v>
                </c:pt>
                <c:pt idx="7619">
                  <c:v>9.1962964076144613E-2</c:v>
                </c:pt>
                <c:pt idx="7620">
                  <c:v>9.1963572109125466E-2</c:v>
                </c:pt>
                <c:pt idx="7621">
                  <c:v>9.1964068664656673E-2</c:v>
                </c:pt>
                <c:pt idx="7622">
                  <c:v>9.1966315235968252E-2</c:v>
                </c:pt>
                <c:pt idx="7623">
                  <c:v>9.1967435581756296E-2</c:v>
                </c:pt>
                <c:pt idx="7624">
                  <c:v>9.1967598534549541E-2</c:v>
                </c:pt>
                <c:pt idx="7625">
                  <c:v>9.1968282418748215E-2</c:v>
                </c:pt>
                <c:pt idx="7626">
                  <c:v>9.197398757324525E-2</c:v>
                </c:pt>
                <c:pt idx="7627">
                  <c:v>9.197595153038475E-2</c:v>
                </c:pt>
                <c:pt idx="7628">
                  <c:v>9.1976818265416205E-2</c:v>
                </c:pt>
                <c:pt idx="7629">
                  <c:v>9.1977488946741723E-2</c:v>
                </c:pt>
                <c:pt idx="7630">
                  <c:v>9.1979540152954384E-2</c:v>
                </c:pt>
                <c:pt idx="7631">
                  <c:v>9.1984924178311667E-2</c:v>
                </c:pt>
                <c:pt idx="7632">
                  <c:v>9.1989926819756138E-2</c:v>
                </c:pt>
                <c:pt idx="7633">
                  <c:v>9.1989996519056635E-2</c:v>
                </c:pt>
                <c:pt idx="7634">
                  <c:v>9.1990915515752308E-2</c:v>
                </c:pt>
                <c:pt idx="7635">
                  <c:v>9.1991903261154251E-2</c:v>
                </c:pt>
                <c:pt idx="7636">
                  <c:v>9.1996453092655597E-2</c:v>
                </c:pt>
                <c:pt idx="7637">
                  <c:v>9.1998351565205014E-2</c:v>
                </c:pt>
                <c:pt idx="7638">
                  <c:v>9.2004507866067564E-2</c:v>
                </c:pt>
                <c:pt idx="7639">
                  <c:v>9.2007153035207401E-2</c:v>
                </c:pt>
                <c:pt idx="7640">
                  <c:v>9.20088777197898E-2</c:v>
                </c:pt>
                <c:pt idx="7641">
                  <c:v>9.2010252544278928E-2</c:v>
                </c:pt>
                <c:pt idx="7642">
                  <c:v>9.2010883591719134E-2</c:v>
                </c:pt>
                <c:pt idx="7643">
                  <c:v>9.2012597576271699E-2</c:v>
                </c:pt>
                <c:pt idx="7644">
                  <c:v>9.2017810877397535E-2</c:v>
                </c:pt>
                <c:pt idx="7645">
                  <c:v>9.20182883424744E-2</c:v>
                </c:pt>
                <c:pt idx="7646">
                  <c:v>9.2018366132350177E-2</c:v>
                </c:pt>
                <c:pt idx="7647">
                  <c:v>9.202057517899051E-2</c:v>
                </c:pt>
                <c:pt idx="7648">
                  <c:v>9.2022361063186439E-2</c:v>
                </c:pt>
                <c:pt idx="7649">
                  <c:v>9.2025229330782138E-2</c:v>
                </c:pt>
                <c:pt idx="7650">
                  <c:v>9.2038289196715292E-2</c:v>
                </c:pt>
                <c:pt idx="7651">
                  <c:v>9.2041053348337995E-2</c:v>
                </c:pt>
                <c:pt idx="7652">
                  <c:v>9.2044101286195529E-2</c:v>
                </c:pt>
                <c:pt idx="7653">
                  <c:v>9.2044621920193317E-2</c:v>
                </c:pt>
                <c:pt idx="7654">
                  <c:v>9.2046082309228131E-2</c:v>
                </c:pt>
                <c:pt idx="7655">
                  <c:v>9.2050056977333636E-2</c:v>
                </c:pt>
                <c:pt idx="7656">
                  <c:v>9.2050371592531155E-2</c:v>
                </c:pt>
                <c:pt idx="7657">
                  <c:v>9.2052560379132481E-2</c:v>
                </c:pt>
                <c:pt idx="7658">
                  <c:v>9.2058114992868603E-2</c:v>
                </c:pt>
                <c:pt idx="7659">
                  <c:v>9.2059056217858648E-2</c:v>
                </c:pt>
                <c:pt idx="7660">
                  <c:v>9.2059841776194598E-2</c:v>
                </c:pt>
                <c:pt idx="7661">
                  <c:v>9.2060160298902904E-2</c:v>
                </c:pt>
                <c:pt idx="7662">
                  <c:v>9.2062742321657273E-2</c:v>
                </c:pt>
                <c:pt idx="7663">
                  <c:v>9.2062947225487912E-2</c:v>
                </c:pt>
                <c:pt idx="7664">
                  <c:v>9.2063222254966381E-2</c:v>
                </c:pt>
                <c:pt idx="7665">
                  <c:v>9.2071416853978197E-2</c:v>
                </c:pt>
                <c:pt idx="7666">
                  <c:v>9.2073006767409649E-2</c:v>
                </c:pt>
                <c:pt idx="7667">
                  <c:v>9.2074270381164613E-2</c:v>
                </c:pt>
                <c:pt idx="7668">
                  <c:v>9.2074547587100999E-2</c:v>
                </c:pt>
                <c:pt idx="7669">
                  <c:v>9.2076227913594669E-2</c:v>
                </c:pt>
                <c:pt idx="7670">
                  <c:v>9.2090991763378746E-2</c:v>
                </c:pt>
                <c:pt idx="7671">
                  <c:v>9.2094871446371782E-2</c:v>
                </c:pt>
                <c:pt idx="7672">
                  <c:v>9.209559552121073E-2</c:v>
                </c:pt>
                <c:pt idx="7673">
                  <c:v>9.2097162396701931E-2</c:v>
                </c:pt>
                <c:pt idx="7674">
                  <c:v>9.2098220696146496E-2</c:v>
                </c:pt>
                <c:pt idx="7675">
                  <c:v>9.2099640587354148E-2</c:v>
                </c:pt>
                <c:pt idx="7676">
                  <c:v>9.2102096196130107E-2</c:v>
                </c:pt>
                <c:pt idx="7677">
                  <c:v>9.2108502998575592E-2</c:v>
                </c:pt>
                <c:pt idx="7678">
                  <c:v>9.2108569414068669E-2</c:v>
                </c:pt>
                <c:pt idx="7679">
                  <c:v>9.2115756206228083E-2</c:v>
                </c:pt>
                <c:pt idx="7680">
                  <c:v>9.2115881897754964E-2</c:v>
                </c:pt>
                <c:pt idx="7681">
                  <c:v>9.2120413951641014E-2</c:v>
                </c:pt>
                <c:pt idx="7682">
                  <c:v>9.212101968376267E-2</c:v>
                </c:pt>
                <c:pt idx="7683">
                  <c:v>9.2121753449118424E-2</c:v>
                </c:pt>
                <c:pt idx="7684">
                  <c:v>9.2123154154580916E-2</c:v>
                </c:pt>
                <c:pt idx="7685">
                  <c:v>9.2126248871340383E-2</c:v>
                </c:pt>
                <c:pt idx="7686">
                  <c:v>9.212734511881801E-2</c:v>
                </c:pt>
                <c:pt idx="7687">
                  <c:v>9.2128573450855414E-2</c:v>
                </c:pt>
                <c:pt idx="7688">
                  <c:v>9.2130312716695487E-2</c:v>
                </c:pt>
                <c:pt idx="7689">
                  <c:v>9.2134522362290305E-2</c:v>
                </c:pt>
                <c:pt idx="7690">
                  <c:v>9.2134804888827235E-2</c:v>
                </c:pt>
                <c:pt idx="7691">
                  <c:v>9.2136182401282948E-2</c:v>
                </c:pt>
                <c:pt idx="7692">
                  <c:v>9.2136646194528687E-2</c:v>
                </c:pt>
                <c:pt idx="7693">
                  <c:v>9.214380041588284E-2</c:v>
                </c:pt>
                <c:pt idx="7694">
                  <c:v>9.2145514693868585E-2</c:v>
                </c:pt>
                <c:pt idx="7695">
                  <c:v>9.2146793511133737E-2</c:v>
                </c:pt>
                <c:pt idx="7696">
                  <c:v>9.2148459951388553E-2</c:v>
                </c:pt>
                <c:pt idx="7697">
                  <c:v>9.2148543806892649E-2</c:v>
                </c:pt>
                <c:pt idx="7698">
                  <c:v>9.2149536869199591E-2</c:v>
                </c:pt>
                <c:pt idx="7699">
                  <c:v>9.2150446928532873E-2</c:v>
                </c:pt>
                <c:pt idx="7700">
                  <c:v>9.2150501646153932E-2</c:v>
                </c:pt>
                <c:pt idx="7701">
                  <c:v>9.2153574805916086E-2</c:v>
                </c:pt>
                <c:pt idx="7702">
                  <c:v>9.215426735301277E-2</c:v>
                </c:pt>
                <c:pt idx="7703">
                  <c:v>9.2154738485515975E-2</c:v>
                </c:pt>
                <c:pt idx="7704">
                  <c:v>9.215744947396641E-2</c:v>
                </c:pt>
                <c:pt idx="7705">
                  <c:v>9.2158958786810699E-2</c:v>
                </c:pt>
                <c:pt idx="7706">
                  <c:v>9.2161756129824385E-2</c:v>
                </c:pt>
                <c:pt idx="7707">
                  <c:v>9.2165990287255958E-2</c:v>
                </c:pt>
                <c:pt idx="7708">
                  <c:v>9.21661476046398E-2</c:v>
                </c:pt>
                <c:pt idx="7709">
                  <c:v>9.2167147174741212E-2</c:v>
                </c:pt>
                <c:pt idx="7710">
                  <c:v>9.2167998577841928E-2</c:v>
                </c:pt>
                <c:pt idx="7711">
                  <c:v>9.2173283798595976E-2</c:v>
                </c:pt>
                <c:pt idx="7712">
                  <c:v>9.21735474684552E-2</c:v>
                </c:pt>
                <c:pt idx="7713">
                  <c:v>9.2175472896349045E-2</c:v>
                </c:pt>
                <c:pt idx="7714">
                  <c:v>9.2178071228163017E-2</c:v>
                </c:pt>
                <c:pt idx="7715">
                  <c:v>9.2178113907733311E-2</c:v>
                </c:pt>
                <c:pt idx="7716">
                  <c:v>9.2178452509181816E-2</c:v>
                </c:pt>
                <c:pt idx="7717">
                  <c:v>9.2182717422242502E-2</c:v>
                </c:pt>
                <c:pt idx="7718">
                  <c:v>9.2183149538930212E-2</c:v>
                </c:pt>
                <c:pt idx="7719">
                  <c:v>9.2183579830574222E-2</c:v>
                </c:pt>
                <c:pt idx="7720">
                  <c:v>9.2194334476472711E-2</c:v>
                </c:pt>
                <c:pt idx="7721">
                  <c:v>9.2201523423926568E-2</c:v>
                </c:pt>
                <c:pt idx="7722">
                  <c:v>9.2202883170171709E-2</c:v>
                </c:pt>
                <c:pt idx="7723">
                  <c:v>9.2204655185072787E-2</c:v>
                </c:pt>
                <c:pt idx="7724">
                  <c:v>9.221131134430828E-2</c:v>
                </c:pt>
                <c:pt idx="7725">
                  <c:v>9.221224154366521E-2</c:v>
                </c:pt>
                <c:pt idx="7726">
                  <c:v>9.2213889341138291E-2</c:v>
                </c:pt>
                <c:pt idx="7727">
                  <c:v>9.2214109856132209E-2</c:v>
                </c:pt>
                <c:pt idx="7728">
                  <c:v>9.2218624862298107E-2</c:v>
                </c:pt>
                <c:pt idx="7729">
                  <c:v>9.2218736850410446E-2</c:v>
                </c:pt>
                <c:pt idx="7730">
                  <c:v>9.2229478660190781E-2</c:v>
                </c:pt>
                <c:pt idx="7731">
                  <c:v>9.2242618418737779E-2</c:v>
                </c:pt>
                <c:pt idx="7732">
                  <c:v>9.2251324791645023E-2</c:v>
                </c:pt>
                <c:pt idx="7733">
                  <c:v>9.2252517082244814E-2</c:v>
                </c:pt>
                <c:pt idx="7734">
                  <c:v>9.2254403000260013E-2</c:v>
                </c:pt>
                <c:pt idx="7735">
                  <c:v>9.2260304199736895E-2</c:v>
                </c:pt>
                <c:pt idx="7736">
                  <c:v>9.2260492084357271E-2</c:v>
                </c:pt>
                <c:pt idx="7737">
                  <c:v>9.2262505724824084E-2</c:v>
                </c:pt>
                <c:pt idx="7738">
                  <c:v>9.2264247980585717E-2</c:v>
                </c:pt>
                <c:pt idx="7739">
                  <c:v>9.22659045700749E-2</c:v>
                </c:pt>
                <c:pt idx="7740">
                  <c:v>9.2266849917238741E-2</c:v>
                </c:pt>
                <c:pt idx="7741">
                  <c:v>9.2276019117439961E-2</c:v>
                </c:pt>
                <c:pt idx="7742">
                  <c:v>9.2276378488963182E-2</c:v>
                </c:pt>
                <c:pt idx="7743">
                  <c:v>9.2279067715203902E-2</c:v>
                </c:pt>
                <c:pt idx="7744">
                  <c:v>9.2280666626267216E-2</c:v>
                </c:pt>
                <c:pt idx="7745">
                  <c:v>9.2281804108144058E-2</c:v>
                </c:pt>
                <c:pt idx="7746">
                  <c:v>9.2286377916340326E-2</c:v>
                </c:pt>
                <c:pt idx="7747">
                  <c:v>9.2294736473431935E-2</c:v>
                </c:pt>
                <c:pt idx="7748">
                  <c:v>9.2297220390975585E-2</c:v>
                </c:pt>
                <c:pt idx="7749">
                  <c:v>9.2297408841839526E-2</c:v>
                </c:pt>
                <c:pt idx="7750">
                  <c:v>9.2300029784203319E-2</c:v>
                </c:pt>
                <c:pt idx="7751">
                  <c:v>9.2301322733574304E-2</c:v>
                </c:pt>
                <c:pt idx="7752">
                  <c:v>9.2306084526766946E-2</c:v>
                </c:pt>
                <c:pt idx="7753">
                  <c:v>9.2308853942051586E-2</c:v>
                </c:pt>
                <c:pt idx="7754">
                  <c:v>9.2310421497090275E-2</c:v>
                </c:pt>
                <c:pt idx="7755">
                  <c:v>9.2314820733990555E-2</c:v>
                </c:pt>
                <c:pt idx="7756">
                  <c:v>9.2319010168608079E-2</c:v>
                </c:pt>
                <c:pt idx="7757">
                  <c:v>9.2320283498199859E-2</c:v>
                </c:pt>
                <c:pt idx="7758">
                  <c:v>9.2324982384171209E-2</c:v>
                </c:pt>
                <c:pt idx="7759">
                  <c:v>9.2330769591684653E-2</c:v>
                </c:pt>
                <c:pt idx="7760">
                  <c:v>9.2332497092650942E-2</c:v>
                </c:pt>
                <c:pt idx="7761">
                  <c:v>9.2333460235438924E-2</c:v>
                </c:pt>
                <c:pt idx="7762">
                  <c:v>9.2334572395147765E-2</c:v>
                </c:pt>
                <c:pt idx="7763">
                  <c:v>9.2334634539975521E-2</c:v>
                </c:pt>
                <c:pt idx="7764">
                  <c:v>9.2335458152731364E-2</c:v>
                </c:pt>
                <c:pt idx="7765">
                  <c:v>9.2337039775896745E-2</c:v>
                </c:pt>
                <c:pt idx="7766">
                  <c:v>9.2337831060564576E-2</c:v>
                </c:pt>
                <c:pt idx="7767">
                  <c:v>9.2337866321461043E-2</c:v>
                </c:pt>
                <c:pt idx="7768">
                  <c:v>9.233967991158662E-2</c:v>
                </c:pt>
                <c:pt idx="7769">
                  <c:v>9.2340544715986725E-2</c:v>
                </c:pt>
                <c:pt idx="7770">
                  <c:v>9.2341590018254899E-2</c:v>
                </c:pt>
                <c:pt idx="7771">
                  <c:v>9.2348615017449329E-2</c:v>
                </c:pt>
                <c:pt idx="7772">
                  <c:v>9.2350596326993648E-2</c:v>
                </c:pt>
                <c:pt idx="7773">
                  <c:v>9.2351250160375042E-2</c:v>
                </c:pt>
                <c:pt idx="7774">
                  <c:v>9.235557329330954E-2</c:v>
                </c:pt>
                <c:pt idx="7775">
                  <c:v>9.2357479327281597E-2</c:v>
                </c:pt>
                <c:pt idx="7776">
                  <c:v>9.2358878456226409E-2</c:v>
                </c:pt>
                <c:pt idx="7777">
                  <c:v>9.2360929043031934E-2</c:v>
                </c:pt>
                <c:pt idx="7778">
                  <c:v>9.2362528373687774E-2</c:v>
                </c:pt>
                <c:pt idx="7779">
                  <c:v>9.2364606825484544E-2</c:v>
                </c:pt>
                <c:pt idx="7780">
                  <c:v>9.2366265179371132E-2</c:v>
                </c:pt>
                <c:pt idx="7781">
                  <c:v>9.2368139407921906E-2</c:v>
                </c:pt>
                <c:pt idx="7782">
                  <c:v>9.2368390287500296E-2</c:v>
                </c:pt>
                <c:pt idx="7783">
                  <c:v>9.2369240458461288E-2</c:v>
                </c:pt>
                <c:pt idx="7784">
                  <c:v>9.2371662045616545E-2</c:v>
                </c:pt>
                <c:pt idx="7785">
                  <c:v>9.2373886776863021E-2</c:v>
                </c:pt>
                <c:pt idx="7786">
                  <c:v>9.2374805351682923E-2</c:v>
                </c:pt>
                <c:pt idx="7787">
                  <c:v>9.2379111730708979E-2</c:v>
                </c:pt>
                <c:pt idx="7788">
                  <c:v>9.2379335749418659E-2</c:v>
                </c:pt>
                <c:pt idx="7789">
                  <c:v>9.2380409938771016E-2</c:v>
                </c:pt>
                <c:pt idx="7790">
                  <c:v>9.2381884145616891E-2</c:v>
                </c:pt>
                <c:pt idx="7791">
                  <c:v>9.2382102924169512E-2</c:v>
                </c:pt>
                <c:pt idx="7792">
                  <c:v>9.2382679276700241E-2</c:v>
                </c:pt>
                <c:pt idx="7793">
                  <c:v>9.23902209939505E-2</c:v>
                </c:pt>
                <c:pt idx="7794">
                  <c:v>9.2391483773406433E-2</c:v>
                </c:pt>
                <c:pt idx="7795">
                  <c:v>9.2395480050869574E-2</c:v>
                </c:pt>
                <c:pt idx="7796">
                  <c:v>9.2396181392418494E-2</c:v>
                </c:pt>
                <c:pt idx="7797">
                  <c:v>9.2396959562488917E-2</c:v>
                </c:pt>
                <c:pt idx="7798">
                  <c:v>9.2397446210500778E-2</c:v>
                </c:pt>
                <c:pt idx="7799">
                  <c:v>9.2399701989898414E-2</c:v>
                </c:pt>
                <c:pt idx="7800">
                  <c:v>9.240072243864958E-2</c:v>
                </c:pt>
                <c:pt idx="7801">
                  <c:v>9.2401052161238173E-2</c:v>
                </c:pt>
                <c:pt idx="7802">
                  <c:v>9.2401635276179311E-2</c:v>
                </c:pt>
                <c:pt idx="7803">
                  <c:v>9.2403294606049777E-2</c:v>
                </c:pt>
                <c:pt idx="7804">
                  <c:v>9.2404497198290178E-2</c:v>
                </c:pt>
                <c:pt idx="7805">
                  <c:v>9.2405678747522008E-2</c:v>
                </c:pt>
                <c:pt idx="7806">
                  <c:v>9.240656943914087E-2</c:v>
                </c:pt>
                <c:pt idx="7807">
                  <c:v>9.2406935163063558E-2</c:v>
                </c:pt>
                <c:pt idx="7808">
                  <c:v>9.2408938186533923E-2</c:v>
                </c:pt>
                <c:pt idx="7809">
                  <c:v>9.2409698594619991E-2</c:v>
                </c:pt>
                <c:pt idx="7810">
                  <c:v>9.2409711350932081E-2</c:v>
                </c:pt>
                <c:pt idx="7811">
                  <c:v>9.2412306649998957E-2</c:v>
                </c:pt>
                <c:pt idx="7812">
                  <c:v>9.2412947324373648E-2</c:v>
                </c:pt>
                <c:pt idx="7813">
                  <c:v>9.2413938063711246E-2</c:v>
                </c:pt>
                <c:pt idx="7814">
                  <c:v>9.2414342219233267E-2</c:v>
                </c:pt>
                <c:pt idx="7815">
                  <c:v>9.2415188760819611E-2</c:v>
                </c:pt>
                <c:pt idx="7816">
                  <c:v>9.2416751483415785E-2</c:v>
                </c:pt>
                <c:pt idx="7817">
                  <c:v>9.2418348112676754E-2</c:v>
                </c:pt>
                <c:pt idx="7818">
                  <c:v>9.2420056917158933E-2</c:v>
                </c:pt>
                <c:pt idx="7819">
                  <c:v>9.2429103596715356E-2</c:v>
                </c:pt>
                <c:pt idx="7820">
                  <c:v>9.2431003713321164E-2</c:v>
                </c:pt>
                <c:pt idx="7821">
                  <c:v>9.243190038684973E-2</c:v>
                </c:pt>
                <c:pt idx="7822">
                  <c:v>9.2432044439797065E-2</c:v>
                </c:pt>
                <c:pt idx="7823">
                  <c:v>9.2435247723835892E-2</c:v>
                </c:pt>
                <c:pt idx="7824">
                  <c:v>9.244094766889567E-2</c:v>
                </c:pt>
                <c:pt idx="7825">
                  <c:v>9.2441921523211221E-2</c:v>
                </c:pt>
                <c:pt idx="7826">
                  <c:v>9.2443174983088058E-2</c:v>
                </c:pt>
                <c:pt idx="7827">
                  <c:v>9.2446067767753534E-2</c:v>
                </c:pt>
                <c:pt idx="7828">
                  <c:v>9.2447706992035181E-2</c:v>
                </c:pt>
                <c:pt idx="7829">
                  <c:v>9.2451715120815098E-2</c:v>
                </c:pt>
                <c:pt idx="7830">
                  <c:v>9.2456237419891382E-2</c:v>
                </c:pt>
                <c:pt idx="7831">
                  <c:v>9.2456855519237213E-2</c:v>
                </c:pt>
                <c:pt idx="7832">
                  <c:v>9.2458956130795258E-2</c:v>
                </c:pt>
                <c:pt idx="7833">
                  <c:v>9.2466311515612118E-2</c:v>
                </c:pt>
                <c:pt idx="7834">
                  <c:v>9.2466593435220817E-2</c:v>
                </c:pt>
                <c:pt idx="7835">
                  <c:v>9.246946406832246E-2</c:v>
                </c:pt>
                <c:pt idx="7836">
                  <c:v>9.2471003503772478E-2</c:v>
                </c:pt>
                <c:pt idx="7837">
                  <c:v>9.2473216204037784E-2</c:v>
                </c:pt>
                <c:pt idx="7838">
                  <c:v>9.2473473151829577E-2</c:v>
                </c:pt>
                <c:pt idx="7839">
                  <c:v>9.2474202522864771E-2</c:v>
                </c:pt>
                <c:pt idx="7840">
                  <c:v>9.2477974058528534E-2</c:v>
                </c:pt>
                <c:pt idx="7841">
                  <c:v>9.2481039354706779E-2</c:v>
                </c:pt>
                <c:pt idx="7842">
                  <c:v>9.2483285713294075E-2</c:v>
                </c:pt>
                <c:pt idx="7843">
                  <c:v>9.2488536510867761E-2</c:v>
                </c:pt>
                <c:pt idx="7844">
                  <c:v>9.2488607368177267E-2</c:v>
                </c:pt>
                <c:pt idx="7845">
                  <c:v>9.2489181773490747E-2</c:v>
                </c:pt>
                <c:pt idx="7846">
                  <c:v>9.2491503633402222E-2</c:v>
                </c:pt>
                <c:pt idx="7847">
                  <c:v>9.2492906149610407E-2</c:v>
                </c:pt>
                <c:pt idx="7848">
                  <c:v>9.2496136785372135E-2</c:v>
                </c:pt>
                <c:pt idx="7849">
                  <c:v>9.2497617802356755E-2</c:v>
                </c:pt>
                <c:pt idx="7850">
                  <c:v>9.2498810307088508E-2</c:v>
                </c:pt>
                <c:pt idx="7851">
                  <c:v>9.2499962954155565E-2</c:v>
                </c:pt>
                <c:pt idx="7852">
                  <c:v>9.250032034944955E-2</c:v>
                </c:pt>
                <c:pt idx="7853">
                  <c:v>9.2500803369609308E-2</c:v>
                </c:pt>
                <c:pt idx="7854">
                  <c:v>9.2501417686196158E-2</c:v>
                </c:pt>
                <c:pt idx="7855">
                  <c:v>9.250182458429973E-2</c:v>
                </c:pt>
                <c:pt idx="7856">
                  <c:v>9.2501827411237969E-2</c:v>
                </c:pt>
                <c:pt idx="7857">
                  <c:v>9.2502542341286645E-2</c:v>
                </c:pt>
                <c:pt idx="7858">
                  <c:v>9.2506310633037644E-2</c:v>
                </c:pt>
                <c:pt idx="7859">
                  <c:v>9.2507163126141767E-2</c:v>
                </c:pt>
                <c:pt idx="7860">
                  <c:v>9.2507271944277783E-2</c:v>
                </c:pt>
                <c:pt idx="7861">
                  <c:v>9.2508863014975434E-2</c:v>
                </c:pt>
                <c:pt idx="7862">
                  <c:v>9.2509650638418914E-2</c:v>
                </c:pt>
                <c:pt idx="7863">
                  <c:v>9.2511530509207823E-2</c:v>
                </c:pt>
                <c:pt idx="7864">
                  <c:v>9.2515516451533761E-2</c:v>
                </c:pt>
                <c:pt idx="7865">
                  <c:v>9.2518457537286783E-2</c:v>
                </c:pt>
                <c:pt idx="7866">
                  <c:v>9.2519951908169695E-2</c:v>
                </c:pt>
                <c:pt idx="7867">
                  <c:v>9.2521130836772228E-2</c:v>
                </c:pt>
                <c:pt idx="7868">
                  <c:v>9.2525468824034743E-2</c:v>
                </c:pt>
                <c:pt idx="7869">
                  <c:v>9.2526821121596048E-2</c:v>
                </c:pt>
                <c:pt idx="7870">
                  <c:v>9.2527036781898442E-2</c:v>
                </c:pt>
                <c:pt idx="7871">
                  <c:v>9.2531305906059319E-2</c:v>
                </c:pt>
                <c:pt idx="7872">
                  <c:v>9.253329580291425E-2</c:v>
                </c:pt>
                <c:pt idx="7873">
                  <c:v>9.2537444251625772E-2</c:v>
                </c:pt>
                <c:pt idx="7874">
                  <c:v>9.2538249864947325E-2</c:v>
                </c:pt>
                <c:pt idx="7875">
                  <c:v>9.2538293582940925E-2</c:v>
                </c:pt>
                <c:pt idx="7876">
                  <c:v>9.2540910726277875E-2</c:v>
                </c:pt>
                <c:pt idx="7877">
                  <c:v>9.2541549856754821E-2</c:v>
                </c:pt>
                <c:pt idx="7878">
                  <c:v>9.2545798332479473E-2</c:v>
                </c:pt>
                <c:pt idx="7879">
                  <c:v>9.2549233470773845E-2</c:v>
                </c:pt>
                <c:pt idx="7880">
                  <c:v>9.2549282795523574E-2</c:v>
                </c:pt>
                <c:pt idx="7881">
                  <c:v>9.2549384050106501E-2</c:v>
                </c:pt>
                <c:pt idx="7882">
                  <c:v>9.2549799051360737E-2</c:v>
                </c:pt>
                <c:pt idx="7883">
                  <c:v>9.2549941573472738E-2</c:v>
                </c:pt>
                <c:pt idx="7884">
                  <c:v>9.255138738051133E-2</c:v>
                </c:pt>
                <c:pt idx="7885">
                  <c:v>9.2552304961441539E-2</c:v>
                </c:pt>
                <c:pt idx="7886">
                  <c:v>9.2552415398875321E-2</c:v>
                </c:pt>
                <c:pt idx="7887">
                  <c:v>9.2553738520875728E-2</c:v>
                </c:pt>
                <c:pt idx="7888">
                  <c:v>9.2554277096420279E-2</c:v>
                </c:pt>
                <c:pt idx="7889">
                  <c:v>9.2554665910674849E-2</c:v>
                </c:pt>
                <c:pt idx="7890">
                  <c:v>9.2554816225347294E-2</c:v>
                </c:pt>
                <c:pt idx="7891">
                  <c:v>9.2555693720866555E-2</c:v>
                </c:pt>
                <c:pt idx="7892">
                  <c:v>9.255590390129094E-2</c:v>
                </c:pt>
                <c:pt idx="7893">
                  <c:v>9.2559095815439876E-2</c:v>
                </c:pt>
                <c:pt idx="7894">
                  <c:v>9.2563258678865945E-2</c:v>
                </c:pt>
                <c:pt idx="7895">
                  <c:v>9.2564791574172425E-2</c:v>
                </c:pt>
                <c:pt idx="7896">
                  <c:v>9.2566014320108747E-2</c:v>
                </c:pt>
                <c:pt idx="7897">
                  <c:v>9.256753667366345E-2</c:v>
                </c:pt>
                <c:pt idx="7898">
                  <c:v>9.2569365788502986E-2</c:v>
                </c:pt>
                <c:pt idx="7899">
                  <c:v>9.2569496415047053E-2</c:v>
                </c:pt>
                <c:pt idx="7900">
                  <c:v>9.2571419738888217E-2</c:v>
                </c:pt>
                <c:pt idx="7901">
                  <c:v>9.257480557917358E-2</c:v>
                </c:pt>
                <c:pt idx="7902">
                  <c:v>9.2577439528686606E-2</c:v>
                </c:pt>
                <c:pt idx="7903">
                  <c:v>9.2580936519754992E-2</c:v>
                </c:pt>
                <c:pt idx="7904">
                  <c:v>9.2587903695845256E-2</c:v>
                </c:pt>
                <c:pt idx="7905">
                  <c:v>9.2587909805867369E-2</c:v>
                </c:pt>
                <c:pt idx="7906">
                  <c:v>9.2590373664757086E-2</c:v>
                </c:pt>
                <c:pt idx="7907">
                  <c:v>9.2595525012814275E-2</c:v>
                </c:pt>
                <c:pt idx="7908">
                  <c:v>9.2596665796995214E-2</c:v>
                </c:pt>
                <c:pt idx="7909">
                  <c:v>9.2598653046558912E-2</c:v>
                </c:pt>
                <c:pt idx="7910">
                  <c:v>9.260008665510594E-2</c:v>
                </c:pt>
                <c:pt idx="7911">
                  <c:v>9.260142527167245E-2</c:v>
                </c:pt>
                <c:pt idx="7912">
                  <c:v>9.2612626975636714E-2</c:v>
                </c:pt>
                <c:pt idx="7913">
                  <c:v>9.2614185925918371E-2</c:v>
                </c:pt>
                <c:pt idx="7914">
                  <c:v>9.2614906884671777E-2</c:v>
                </c:pt>
                <c:pt idx="7915">
                  <c:v>9.2614936112341825E-2</c:v>
                </c:pt>
                <c:pt idx="7916">
                  <c:v>9.2617881247098521E-2</c:v>
                </c:pt>
                <c:pt idx="7917">
                  <c:v>9.2620983590121678E-2</c:v>
                </c:pt>
                <c:pt idx="7918">
                  <c:v>9.2622124512274986E-2</c:v>
                </c:pt>
                <c:pt idx="7919">
                  <c:v>9.2625327097255211E-2</c:v>
                </c:pt>
                <c:pt idx="7920">
                  <c:v>9.2627595449893838E-2</c:v>
                </c:pt>
                <c:pt idx="7921">
                  <c:v>9.2628921154669849E-2</c:v>
                </c:pt>
                <c:pt idx="7922">
                  <c:v>9.2631172801182993E-2</c:v>
                </c:pt>
                <c:pt idx="7923">
                  <c:v>9.2631399742608284E-2</c:v>
                </c:pt>
                <c:pt idx="7924">
                  <c:v>9.2633920627278987E-2</c:v>
                </c:pt>
                <c:pt idx="7925">
                  <c:v>9.2634145272701557E-2</c:v>
                </c:pt>
                <c:pt idx="7926">
                  <c:v>9.2637769813066706E-2</c:v>
                </c:pt>
                <c:pt idx="7927">
                  <c:v>9.2638341455168888E-2</c:v>
                </c:pt>
                <c:pt idx="7928">
                  <c:v>9.2640757690153244E-2</c:v>
                </c:pt>
                <c:pt idx="7929">
                  <c:v>9.2642562165964268E-2</c:v>
                </c:pt>
                <c:pt idx="7930">
                  <c:v>9.2644773704681924E-2</c:v>
                </c:pt>
                <c:pt idx="7931">
                  <c:v>9.2646657920850722E-2</c:v>
                </c:pt>
                <c:pt idx="7932">
                  <c:v>9.2648611607141371E-2</c:v>
                </c:pt>
                <c:pt idx="7933">
                  <c:v>9.2649585440862645E-2</c:v>
                </c:pt>
                <c:pt idx="7934">
                  <c:v>9.2654035401951926E-2</c:v>
                </c:pt>
                <c:pt idx="7935">
                  <c:v>9.265739786934557E-2</c:v>
                </c:pt>
                <c:pt idx="7936">
                  <c:v>9.2658601669081991E-2</c:v>
                </c:pt>
                <c:pt idx="7937">
                  <c:v>9.2660292944729342E-2</c:v>
                </c:pt>
                <c:pt idx="7938">
                  <c:v>9.2661755422770498E-2</c:v>
                </c:pt>
                <c:pt idx="7939">
                  <c:v>9.2663771604166487E-2</c:v>
                </c:pt>
                <c:pt idx="7940">
                  <c:v>9.2667330109760374E-2</c:v>
                </c:pt>
                <c:pt idx="7941">
                  <c:v>9.267746126232676E-2</c:v>
                </c:pt>
                <c:pt idx="7942">
                  <c:v>9.2680084147332684E-2</c:v>
                </c:pt>
                <c:pt idx="7943">
                  <c:v>9.2680526355612344E-2</c:v>
                </c:pt>
                <c:pt idx="7944">
                  <c:v>9.2681270288531473E-2</c:v>
                </c:pt>
                <c:pt idx="7945">
                  <c:v>9.2685781036920142E-2</c:v>
                </c:pt>
                <c:pt idx="7946">
                  <c:v>9.2685792503629294E-2</c:v>
                </c:pt>
                <c:pt idx="7947">
                  <c:v>9.2686616196077098E-2</c:v>
                </c:pt>
                <c:pt idx="7948">
                  <c:v>9.2689046544780024E-2</c:v>
                </c:pt>
                <c:pt idx="7949">
                  <c:v>9.269207116469648E-2</c:v>
                </c:pt>
                <c:pt idx="7950">
                  <c:v>9.2693089377380286E-2</c:v>
                </c:pt>
                <c:pt idx="7951">
                  <c:v>9.2693991999293276E-2</c:v>
                </c:pt>
                <c:pt idx="7952">
                  <c:v>9.269689718717615E-2</c:v>
                </c:pt>
                <c:pt idx="7953">
                  <c:v>9.2701757878444799E-2</c:v>
                </c:pt>
                <c:pt idx="7954">
                  <c:v>9.2702214409451214E-2</c:v>
                </c:pt>
                <c:pt idx="7955">
                  <c:v>9.2702369988091116E-2</c:v>
                </c:pt>
                <c:pt idx="7956">
                  <c:v>9.2708851551319513E-2</c:v>
                </c:pt>
                <c:pt idx="7957">
                  <c:v>9.2709593560956233E-2</c:v>
                </c:pt>
                <c:pt idx="7958">
                  <c:v>9.2711414356855912E-2</c:v>
                </c:pt>
                <c:pt idx="7959">
                  <c:v>9.2711930298424242E-2</c:v>
                </c:pt>
                <c:pt idx="7960">
                  <c:v>9.2713560926371091E-2</c:v>
                </c:pt>
                <c:pt idx="7961">
                  <c:v>9.2716666585460988E-2</c:v>
                </c:pt>
                <c:pt idx="7962">
                  <c:v>9.2717142530196556E-2</c:v>
                </c:pt>
                <c:pt idx="7963">
                  <c:v>9.2718477975875638E-2</c:v>
                </c:pt>
                <c:pt idx="7964">
                  <c:v>9.2719027285503103E-2</c:v>
                </c:pt>
                <c:pt idx="7965">
                  <c:v>9.2721112368409395E-2</c:v>
                </c:pt>
                <c:pt idx="7966">
                  <c:v>9.2722617662954712E-2</c:v>
                </c:pt>
                <c:pt idx="7967">
                  <c:v>9.2725479424545745E-2</c:v>
                </c:pt>
                <c:pt idx="7968">
                  <c:v>9.2735428812947274E-2</c:v>
                </c:pt>
                <c:pt idx="7969">
                  <c:v>9.2737491137289546E-2</c:v>
                </c:pt>
                <c:pt idx="7970">
                  <c:v>9.2746535699187324E-2</c:v>
                </c:pt>
                <c:pt idx="7971">
                  <c:v>9.2747425207701586E-2</c:v>
                </c:pt>
                <c:pt idx="7972">
                  <c:v>9.2747828761881215E-2</c:v>
                </c:pt>
                <c:pt idx="7973">
                  <c:v>9.2753793789258618E-2</c:v>
                </c:pt>
                <c:pt idx="7974">
                  <c:v>9.2756988181265709E-2</c:v>
                </c:pt>
                <c:pt idx="7975">
                  <c:v>9.275705361656339E-2</c:v>
                </c:pt>
                <c:pt idx="7976">
                  <c:v>9.2760824692942959E-2</c:v>
                </c:pt>
                <c:pt idx="7977">
                  <c:v>9.2761045253033567E-2</c:v>
                </c:pt>
                <c:pt idx="7978">
                  <c:v>9.2762016921023621E-2</c:v>
                </c:pt>
                <c:pt idx="7979">
                  <c:v>9.2762579377206542E-2</c:v>
                </c:pt>
                <c:pt idx="7980">
                  <c:v>9.2763301447795321E-2</c:v>
                </c:pt>
                <c:pt idx="7981">
                  <c:v>9.2764605331176947E-2</c:v>
                </c:pt>
                <c:pt idx="7982">
                  <c:v>9.2764944019608192E-2</c:v>
                </c:pt>
                <c:pt idx="7983">
                  <c:v>9.2768972447895517E-2</c:v>
                </c:pt>
                <c:pt idx="7984">
                  <c:v>9.2769702016953351E-2</c:v>
                </c:pt>
                <c:pt idx="7985">
                  <c:v>9.2771019679663391E-2</c:v>
                </c:pt>
                <c:pt idx="7986">
                  <c:v>9.2775990757614085E-2</c:v>
                </c:pt>
                <c:pt idx="7987">
                  <c:v>9.2776435529190959E-2</c:v>
                </c:pt>
                <c:pt idx="7988">
                  <c:v>9.2777803226278932E-2</c:v>
                </c:pt>
                <c:pt idx="7989">
                  <c:v>9.2778691393533702E-2</c:v>
                </c:pt>
                <c:pt idx="7990">
                  <c:v>9.2779935295600358E-2</c:v>
                </c:pt>
                <c:pt idx="7991">
                  <c:v>9.2784352948780097E-2</c:v>
                </c:pt>
                <c:pt idx="7992">
                  <c:v>9.2786808920673675E-2</c:v>
                </c:pt>
                <c:pt idx="7993">
                  <c:v>9.2791557845828418E-2</c:v>
                </c:pt>
                <c:pt idx="7994">
                  <c:v>9.2794324051783644E-2</c:v>
                </c:pt>
                <c:pt idx="7995">
                  <c:v>9.2794880631507926E-2</c:v>
                </c:pt>
                <c:pt idx="7996">
                  <c:v>9.2798061471584439E-2</c:v>
                </c:pt>
                <c:pt idx="7997">
                  <c:v>9.2800026039453851E-2</c:v>
                </c:pt>
                <c:pt idx="7998">
                  <c:v>9.2804989147850972E-2</c:v>
                </c:pt>
                <c:pt idx="7999">
                  <c:v>9.2805188523380544E-2</c:v>
                </c:pt>
                <c:pt idx="8000">
                  <c:v>9.2805360991134164E-2</c:v>
                </c:pt>
                <c:pt idx="8001">
                  <c:v>9.2808088419881751E-2</c:v>
                </c:pt>
                <c:pt idx="8002">
                  <c:v>9.2812051448210225E-2</c:v>
                </c:pt>
                <c:pt idx="8003">
                  <c:v>9.2813195227105003E-2</c:v>
                </c:pt>
                <c:pt idx="8004">
                  <c:v>9.281498117549003E-2</c:v>
                </c:pt>
                <c:pt idx="8005">
                  <c:v>9.2815861555259727E-2</c:v>
                </c:pt>
                <c:pt idx="8006">
                  <c:v>9.2815919457485477E-2</c:v>
                </c:pt>
                <c:pt idx="8007">
                  <c:v>9.2817995995049737E-2</c:v>
                </c:pt>
                <c:pt idx="8008">
                  <c:v>9.281831159434703E-2</c:v>
                </c:pt>
                <c:pt idx="8009">
                  <c:v>9.2820040330559114E-2</c:v>
                </c:pt>
                <c:pt idx="8010">
                  <c:v>9.2829397909802103E-2</c:v>
                </c:pt>
                <c:pt idx="8011">
                  <c:v>9.2831587749769601E-2</c:v>
                </c:pt>
                <c:pt idx="8012">
                  <c:v>9.2837074618158183E-2</c:v>
                </c:pt>
                <c:pt idx="8013">
                  <c:v>9.2838715315796086E-2</c:v>
                </c:pt>
                <c:pt idx="8014">
                  <c:v>9.2841709596872268E-2</c:v>
                </c:pt>
                <c:pt idx="8015">
                  <c:v>9.2844071435257844E-2</c:v>
                </c:pt>
                <c:pt idx="8016">
                  <c:v>9.2845271290106793E-2</c:v>
                </c:pt>
                <c:pt idx="8017">
                  <c:v>9.2845979523632979E-2</c:v>
                </c:pt>
                <c:pt idx="8018">
                  <c:v>9.2848810991821254E-2</c:v>
                </c:pt>
                <c:pt idx="8019">
                  <c:v>9.2850759698164212E-2</c:v>
                </c:pt>
                <c:pt idx="8020">
                  <c:v>9.2855294450176068E-2</c:v>
                </c:pt>
                <c:pt idx="8021">
                  <c:v>9.2855867108958934E-2</c:v>
                </c:pt>
                <c:pt idx="8022">
                  <c:v>9.2856589901892314E-2</c:v>
                </c:pt>
                <c:pt idx="8023">
                  <c:v>9.2857750864419941E-2</c:v>
                </c:pt>
                <c:pt idx="8024">
                  <c:v>9.2863617612664734E-2</c:v>
                </c:pt>
                <c:pt idx="8025">
                  <c:v>9.2865465429725749E-2</c:v>
                </c:pt>
                <c:pt idx="8026">
                  <c:v>9.2867698227534254E-2</c:v>
                </c:pt>
                <c:pt idx="8027">
                  <c:v>9.2871497481154766E-2</c:v>
                </c:pt>
                <c:pt idx="8028">
                  <c:v>9.2871806345082825E-2</c:v>
                </c:pt>
                <c:pt idx="8029">
                  <c:v>9.2874204874493507E-2</c:v>
                </c:pt>
                <c:pt idx="8030">
                  <c:v>9.2878658497209179E-2</c:v>
                </c:pt>
                <c:pt idx="8031">
                  <c:v>9.2879979013235484E-2</c:v>
                </c:pt>
                <c:pt idx="8032">
                  <c:v>9.2880292633332473E-2</c:v>
                </c:pt>
                <c:pt idx="8033">
                  <c:v>9.2881450559288703E-2</c:v>
                </c:pt>
                <c:pt idx="8034">
                  <c:v>9.2882302430532832E-2</c:v>
                </c:pt>
                <c:pt idx="8035">
                  <c:v>9.2883344642216648E-2</c:v>
                </c:pt>
                <c:pt idx="8036">
                  <c:v>9.2884827314338447E-2</c:v>
                </c:pt>
                <c:pt idx="8037">
                  <c:v>9.2885219906220298E-2</c:v>
                </c:pt>
                <c:pt idx="8038">
                  <c:v>9.2885805387230611E-2</c:v>
                </c:pt>
                <c:pt idx="8039">
                  <c:v>9.2888097028453506E-2</c:v>
                </c:pt>
                <c:pt idx="8040">
                  <c:v>9.2888689837727703E-2</c:v>
                </c:pt>
                <c:pt idx="8041">
                  <c:v>9.2888906571461802E-2</c:v>
                </c:pt>
                <c:pt idx="8042">
                  <c:v>9.2892531877053527E-2</c:v>
                </c:pt>
                <c:pt idx="8043">
                  <c:v>9.2894494417802398E-2</c:v>
                </c:pt>
                <c:pt idx="8044">
                  <c:v>9.2897361244738713E-2</c:v>
                </c:pt>
                <c:pt idx="8045">
                  <c:v>9.2904629433654379E-2</c:v>
                </c:pt>
                <c:pt idx="8046">
                  <c:v>9.2908430273941092E-2</c:v>
                </c:pt>
                <c:pt idx="8047">
                  <c:v>9.291048286920639E-2</c:v>
                </c:pt>
                <c:pt idx="8048">
                  <c:v>9.2911922944711442E-2</c:v>
                </c:pt>
                <c:pt idx="8049">
                  <c:v>9.2912220850370708E-2</c:v>
                </c:pt>
                <c:pt idx="8050">
                  <c:v>9.2916800834307048E-2</c:v>
                </c:pt>
                <c:pt idx="8051">
                  <c:v>9.2916967997219865E-2</c:v>
                </c:pt>
                <c:pt idx="8052">
                  <c:v>9.2921904787600124E-2</c:v>
                </c:pt>
                <c:pt idx="8053">
                  <c:v>9.2923298444374899E-2</c:v>
                </c:pt>
                <c:pt idx="8054">
                  <c:v>9.2924265112099891E-2</c:v>
                </c:pt>
                <c:pt idx="8055">
                  <c:v>9.2926019719668115E-2</c:v>
                </c:pt>
                <c:pt idx="8056">
                  <c:v>9.2927348695767645E-2</c:v>
                </c:pt>
                <c:pt idx="8057">
                  <c:v>9.293063959493876E-2</c:v>
                </c:pt>
                <c:pt idx="8058">
                  <c:v>9.2932979728067147E-2</c:v>
                </c:pt>
                <c:pt idx="8059">
                  <c:v>9.2933163527136597E-2</c:v>
                </c:pt>
                <c:pt idx="8060">
                  <c:v>9.293427588079739E-2</c:v>
                </c:pt>
                <c:pt idx="8061">
                  <c:v>9.2936690108578135E-2</c:v>
                </c:pt>
                <c:pt idx="8062">
                  <c:v>9.2936702274844768E-2</c:v>
                </c:pt>
                <c:pt idx="8063">
                  <c:v>9.294180260782732E-2</c:v>
                </c:pt>
                <c:pt idx="8064">
                  <c:v>9.294570862766259E-2</c:v>
                </c:pt>
                <c:pt idx="8065">
                  <c:v>9.2946048130261971E-2</c:v>
                </c:pt>
                <c:pt idx="8066">
                  <c:v>9.2952529977605086E-2</c:v>
                </c:pt>
                <c:pt idx="8067">
                  <c:v>9.2953462285830693E-2</c:v>
                </c:pt>
                <c:pt idx="8068">
                  <c:v>9.2954492729505275E-2</c:v>
                </c:pt>
                <c:pt idx="8069">
                  <c:v>9.2955172301988992E-2</c:v>
                </c:pt>
                <c:pt idx="8070">
                  <c:v>9.2957277388382761E-2</c:v>
                </c:pt>
                <c:pt idx="8071">
                  <c:v>9.2957935824496338E-2</c:v>
                </c:pt>
                <c:pt idx="8072">
                  <c:v>9.2959654008545112E-2</c:v>
                </c:pt>
                <c:pt idx="8073">
                  <c:v>9.2960847409280845E-2</c:v>
                </c:pt>
                <c:pt idx="8074">
                  <c:v>9.2961016326620807E-2</c:v>
                </c:pt>
                <c:pt idx="8075">
                  <c:v>9.2961116125162765E-2</c:v>
                </c:pt>
                <c:pt idx="8076">
                  <c:v>9.2962044905334884E-2</c:v>
                </c:pt>
                <c:pt idx="8077">
                  <c:v>9.296405141875351E-2</c:v>
                </c:pt>
                <c:pt idx="8078">
                  <c:v>9.2967365281394793E-2</c:v>
                </c:pt>
                <c:pt idx="8079">
                  <c:v>9.296968881620199E-2</c:v>
                </c:pt>
                <c:pt idx="8080">
                  <c:v>9.2971032913647389E-2</c:v>
                </c:pt>
                <c:pt idx="8081">
                  <c:v>9.2972987456198905E-2</c:v>
                </c:pt>
                <c:pt idx="8082">
                  <c:v>9.297347581159511E-2</c:v>
                </c:pt>
                <c:pt idx="8083">
                  <c:v>9.2973626132235629E-2</c:v>
                </c:pt>
                <c:pt idx="8084">
                  <c:v>9.2974128924719637E-2</c:v>
                </c:pt>
                <c:pt idx="8085">
                  <c:v>9.2974617237281759E-2</c:v>
                </c:pt>
                <c:pt idx="8086">
                  <c:v>9.2979901095052706E-2</c:v>
                </c:pt>
                <c:pt idx="8087">
                  <c:v>9.2980601798915472E-2</c:v>
                </c:pt>
                <c:pt idx="8088">
                  <c:v>9.2982951274102527E-2</c:v>
                </c:pt>
                <c:pt idx="8089">
                  <c:v>9.2983612035343763E-2</c:v>
                </c:pt>
                <c:pt idx="8090">
                  <c:v>9.298512600402184E-2</c:v>
                </c:pt>
                <c:pt idx="8091">
                  <c:v>9.2985328324017111E-2</c:v>
                </c:pt>
                <c:pt idx="8092">
                  <c:v>9.2987645329629054E-2</c:v>
                </c:pt>
                <c:pt idx="8093">
                  <c:v>9.2988195433404724E-2</c:v>
                </c:pt>
                <c:pt idx="8094">
                  <c:v>9.2989114955411165E-2</c:v>
                </c:pt>
                <c:pt idx="8095">
                  <c:v>9.2990000522772842E-2</c:v>
                </c:pt>
                <c:pt idx="8096">
                  <c:v>9.2990431200172877E-2</c:v>
                </c:pt>
                <c:pt idx="8097">
                  <c:v>9.2994022996499254E-2</c:v>
                </c:pt>
                <c:pt idx="8098">
                  <c:v>9.2995470699697422E-2</c:v>
                </c:pt>
                <c:pt idx="8099">
                  <c:v>9.2997145558376001E-2</c:v>
                </c:pt>
                <c:pt idx="8100">
                  <c:v>9.2998473280504992E-2</c:v>
                </c:pt>
                <c:pt idx="8101">
                  <c:v>9.2999115624256806E-2</c:v>
                </c:pt>
                <c:pt idx="8102">
                  <c:v>9.3009981102925007E-2</c:v>
                </c:pt>
                <c:pt idx="8103">
                  <c:v>9.3013342622523781E-2</c:v>
                </c:pt>
                <c:pt idx="8104">
                  <c:v>9.3013864255808321E-2</c:v>
                </c:pt>
                <c:pt idx="8105">
                  <c:v>9.3015478756005257E-2</c:v>
                </c:pt>
                <c:pt idx="8106">
                  <c:v>9.3018737382458208E-2</c:v>
                </c:pt>
                <c:pt idx="8107">
                  <c:v>9.3022032248957914E-2</c:v>
                </c:pt>
                <c:pt idx="8108">
                  <c:v>9.3022087090891631E-2</c:v>
                </c:pt>
                <c:pt idx="8109">
                  <c:v>9.3022359936207291E-2</c:v>
                </c:pt>
                <c:pt idx="8110">
                  <c:v>9.3022738298914234E-2</c:v>
                </c:pt>
                <c:pt idx="8111">
                  <c:v>9.3023053425275504E-2</c:v>
                </c:pt>
                <c:pt idx="8112">
                  <c:v>9.3025356033843001E-2</c:v>
                </c:pt>
                <c:pt idx="8113">
                  <c:v>9.3026544290634866E-2</c:v>
                </c:pt>
                <c:pt idx="8114">
                  <c:v>9.3028279116597251E-2</c:v>
                </c:pt>
                <c:pt idx="8115">
                  <c:v>9.3029323605279227E-2</c:v>
                </c:pt>
                <c:pt idx="8116">
                  <c:v>9.3030234916047977E-2</c:v>
                </c:pt>
                <c:pt idx="8117">
                  <c:v>9.3030412180236707E-2</c:v>
                </c:pt>
                <c:pt idx="8118">
                  <c:v>9.303493963002106E-2</c:v>
                </c:pt>
                <c:pt idx="8119">
                  <c:v>9.3036343314483294E-2</c:v>
                </c:pt>
                <c:pt idx="8120">
                  <c:v>9.3036564361313911E-2</c:v>
                </c:pt>
                <c:pt idx="8121">
                  <c:v>9.3037427378162924E-2</c:v>
                </c:pt>
                <c:pt idx="8122">
                  <c:v>9.3039110251316351E-2</c:v>
                </c:pt>
                <c:pt idx="8123">
                  <c:v>9.304206657208805E-2</c:v>
                </c:pt>
                <c:pt idx="8124">
                  <c:v>9.3043613699681227E-2</c:v>
                </c:pt>
                <c:pt idx="8125">
                  <c:v>9.3043678559165996E-2</c:v>
                </c:pt>
                <c:pt idx="8126">
                  <c:v>9.3044539971292056E-2</c:v>
                </c:pt>
                <c:pt idx="8127">
                  <c:v>9.3045481668006413E-2</c:v>
                </c:pt>
                <c:pt idx="8128">
                  <c:v>9.3047705700952096E-2</c:v>
                </c:pt>
                <c:pt idx="8129">
                  <c:v>9.3049849362877024E-2</c:v>
                </c:pt>
                <c:pt idx="8130">
                  <c:v>9.305160111054292E-2</c:v>
                </c:pt>
                <c:pt idx="8131">
                  <c:v>9.305266144138212E-2</c:v>
                </c:pt>
                <c:pt idx="8132">
                  <c:v>9.3052818879697685E-2</c:v>
                </c:pt>
                <c:pt idx="8133">
                  <c:v>9.3054297561280558E-2</c:v>
                </c:pt>
                <c:pt idx="8134">
                  <c:v>9.3054389177865418E-2</c:v>
                </c:pt>
                <c:pt idx="8135">
                  <c:v>9.3055370887284342E-2</c:v>
                </c:pt>
                <c:pt idx="8136">
                  <c:v>9.3056809428840329E-2</c:v>
                </c:pt>
                <c:pt idx="8137">
                  <c:v>9.3058808376782598E-2</c:v>
                </c:pt>
                <c:pt idx="8138">
                  <c:v>9.3069308324549765E-2</c:v>
                </c:pt>
                <c:pt idx="8139">
                  <c:v>9.3072315438967768E-2</c:v>
                </c:pt>
                <c:pt idx="8140">
                  <c:v>9.3073826243224009E-2</c:v>
                </c:pt>
                <c:pt idx="8141">
                  <c:v>9.3075173332969288E-2</c:v>
                </c:pt>
                <c:pt idx="8142">
                  <c:v>9.307528799002289E-2</c:v>
                </c:pt>
                <c:pt idx="8143">
                  <c:v>9.3075686313678047E-2</c:v>
                </c:pt>
                <c:pt idx="8144">
                  <c:v>9.3075858725215815E-2</c:v>
                </c:pt>
                <c:pt idx="8145">
                  <c:v>9.3076115575033924E-2</c:v>
                </c:pt>
                <c:pt idx="8146">
                  <c:v>9.3078120585588578E-2</c:v>
                </c:pt>
                <c:pt idx="8147">
                  <c:v>9.3079071389635518E-2</c:v>
                </c:pt>
                <c:pt idx="8148">
                  <c:v>9.3084501202995065E-2</c:v>
                </c:pt>
                <c:pt idx="8149">
                  <c:v>9.3088270825068722E-2</c:v>
                </c:pt>
                <c:pt idx="8150">
                  <c:v>9.308858795056725E-2</c:v>
                </c:pt>
                <c:pt idx="8151">
                  <c:v>9.3089417062509963E-2</c:v>
                </c:pt>
                <c:pt idx="8152">
                  <c:v>9.3089445438532384E-2</c:v>
                </c:pt>
                <c:pt idx="8153">
                  <c:v>9.309087317378105E-2</c:v>
                </c:pt>
                <c:pt idx="8154">
                  <c:v>9.3092995734648923E-2</c:v>
                </c:pt>
                <c:pt idx="8155">
                  <c:v>9.309523837258156E-2</c:v>
                </c:pt>
                <c:pt idx="8156">
                  <c:v>9.3096123956598095E-2</c:v>
                </c:pt>
                <c:pt idx="8157">
                  <c:v>9.3097486063223864E-2</c:v>
                </c:pt>
                <c:pt idx="8158">
                  <c:v>9.3097981019761605E-2</c:v>
                </c:pt>
                <c:pt idx="8159">
                  <c:v>9.3098414665110471E-2</c:v>
                </c:pt>
                <c:pt idx="8160">
                  <c:v>9.3099455741035939E-2</c:v>
                </c:pt>
                <c:pt idx="8161">
                  <c:v>9.3104065774438347E-2</c:v>
                </c:pt>
                <c:pt idx="8162">
                  <c:v>9.3107927213810088E-2</c:v>
                </c:pt>
                <c:pt idx="8163">
                  <c:v>9.3113135727818916E-2</c:v>
                </c:pt>
                <c:pt idx="8164">
                  <c:v>9.3113936057841004E-2</c:v>
                </c:pt>
                <c:pt idx="8165">
                  <c:v>9.3114263841706707E-2</c:v>
                </c:pt>
                <c:pt idx="8166">
                  <c:v>9.311526908650973E-2</c:v>
                </c:pt>
                <c:pt idx="8167">
                  <c:v>9.3116577172560347E-2</c:v>
                </c:pt>
                <c:pt idx="8168">
                  <c:v>9.3119279552190001E-2</c:v>
                </c:pt>
                <c:pt idx="8169">
                  <c:v>9.3121195574679225E-2</c:v>
                </c:pt>
                <c:pt idx="8170">
                  <c:v>9.3123301130031269E-2</c:v>
                </c:pt>
                <c:pt idx="8171">
                  <c:v>9.3124647365823626E-2</c:v>
                </c:pt>
                <c:pt idx="8172">
                  <c:v>9.3126380832560737E-2</c:v>
                </c:pt>
                <c:pt idx="8173">
                  <c:v>9.312940160584951E-2</c:v>
                </c:pt>
                <c:pt idx="8174">
                  <c:v>9.3130083546340892E-2</c:v>
                </c:pt>
                <c:pt idx="8175">
                  <c:v>9.3137743118855809E-2</c:v>
                </c:pt>
                <c:pt idx="8176">
                  <c:v>9.3139203083995245E-2</c:v>
                </c:pt>
                <c:pt idx="8177">
                  <c:v>9.3139590296785327E-2</c:v>
                </c:pt>
                <c:pt idx="8178">
                  <c:v>9.3141296288096254E-2</c:v>
                </c:pt>
                <c:pt idx="8179">
                  <c:v>9.3142807595228777E-2</c:v>
                </c:pt>
                <c:pt idx="8180">
                  <c:v>9.3145191821801421E-2</c:v>
                </c:pt>
                <c:pt idx="8181">
                  <c:v>9.314701314002008E-2</c:v>
                </c:pt>
                <c:pt idx="8182">
                  <c:v>9.3148015584231497E-2</c:v>
                </c:pt>
                <c:pt idx="8183">
                  <c:v>9.3149710940294631E-2</c:v>
                </c:pt>
                <c:pt idx="8184">
                  <c:v>9.315056092153258E-2</c:v>
                </c:pt>
                <c:pt idx="8185">
                  <c:v>9.3151410959098777E-2</c:v>
                </c:pt>
                <c:pt idx="8186">
                  <c:v>9.3153358839140679E-2</c:v>
                </c:pt>
                <c:pt idx="8187">
                  <c:v>9.3153856120980399E-2</c:v>
                </c:pt>
                <c:pt idx="8188">
                  <c:v>9.3155941059526515E-2</c:v>
                </c:pt>
                <c:pt idx="8189">
                  <c:v>9.3160549093726008E-2</c:v>
                </c:pt>
                <c:pt idx="8190">
                  <c:v>9.3162216710553442E-2</c:v>
                </c:pt>
                <c:pt idx="8191">
                  <c:v>9.3162761236581543E-2</c:v>
                </c:pt>
                <c:pt idx="8192">
                  <c:v>9.3164762845550947E-2</c:v>
                </c:pt>
                <c:pt idx="8193">
                  <c:v>9.3167569686385912E-2</c:v>
                </c:pt>
                <c:pt idx="8194">
                  <c:v>9.3167676048467735E-2</c:v>
                </c:pt>
                <c:pt idx="8195">
                  <c:v>9.3167822072032752E-2</c:v>
                </c:pt>
                <c:pt idx="8196">
                  <c:v>9.3170326356050687E-2</c:v>
                </c:pt>
                <c:pt idx="8197">
                  <c:v>9.3171244652115681E-2</c:v>
                </c:pt>
                <c:pt idx="8198">
                  <c:v>9.3172843594597404E-2</c:v>
                </c:pt>
                <c:pt idx="8199">
                  <c:v>9.3175031022911692E-2</c:v>
                </c:pt>
                <c:pt idx="8200">
                  <c:v>9.3176515843991559E-2</c:v>
                </c:pt>
                <c:pt idx="8201">
                  <c:v>9.3176835259600979E-2</c:v>
                </c:pt>
                <c:pt idx="8202">
                  <c:v>9.3177108990588883E-2</c:v>
                </c:pt>
                <c:pt idx="8203">
                  <c:v>9.3180103117493626E-2</c:v>
                </c:pt>
                <c:pt idx="8204">
                  <c:v>9.3180399734942077E-2</c:v>
                </c:pt>
                <c:pt idx="8205">
                  <c:v>9.3182718318727112E-2</c:v>
                </c:pt>
                <c:pt idx="8206">
                  <c:v>9.3182824682722112E-2</c:v>
                </c:pt>
                <c:pt idx="8207">
                  <c:v>9.3184793715984066E-2</c:v>
                </c:pt>
                <c:pt idx="8208">
                  <c:v>9.3188191845271898E-2</c:v>
                </c:pt>
                <c:pt idx="8209">
                  <c:v>9.3188881429900172E-2</c:v>
                </c:pt>
                <c:pt idx="8210">
                  <c:v>9.3189894611376223E-2</c:v>
                </c:pt>
                <c:pt idx="8211">
                  <c:v>9.319032776284196E-2</c:v>
                </c:pt>
                <c:pt idx="8212">
                  <c:v>9.319129932805692E-2</c:v>
                </c:pt>
                <c:pt idx="8213">
                  <c:v>9.319547095043966E-2</c:v>
                </c:pt>
                <c:pt idx="8214">
                  <c:v>9.3196290925753184E-2</c:v>
                </c:pt>
                <c:pt idx="8215">
                  <c:v>9.3197013749613089E-2</c:v>
                </c:pt>
                <c:pt idx="8216">
                  <c:v>9.3201154478804241E-2</c:v>
                </c:pt>
                <c:pt idx="8217">
                  <c:v>9.3201524536349584E-2</c:v>
                </c:pt>
                <c:pt idx="8218">
                  <c:v>9.3203880832255295E-2</c:v>
                </c:pt>
                <c:pt idx="8219">
                  <c:v>9.3204059739774053E-2</c:v>
                </c:pt>
                <c:pt idx="8220">
                  <c:v>9.3204174104984522E-2</c:v>
                </c:pt>
                <c:pt idx="8221">
                  <c:v>9.3206902491923788E-2</c:v>
                </c:pt>
                <c:pt idx="8222">
                  <c:v>9.3207132056890574E-2</c:v>
                </c:pt>
                <c:pt idx="8223">
                  <c:v>9.3209296949530299E-2</c:v>
                </c:pt>
                <c:pt idx="8224">
                  <c:v>9.3209623576113551E-2</c:v>
                </c:pt>
                <c:pt idx="8225">
                  <c:v>9.3212035950697839E-2</c:v>
                </c:pt>
                <c:pt idx="8226">
                  <c:v>9.3212231076414381E-2</c:v>
                </c:pt>
                <c:pt idx="8227">
                  <c:v>9.321994671995075E-2</c:v>
                </c:pt>
                <c:pt idx="8228">
                  <c:v>9.3220007772833888E-2</c:v>
                </c:pt>
                <c:pt idx="8229">
                  <c:v>9.3224357834363836E-2</c:v>
                </c:pt>
                <c:pt idx="8230">
                  <c:v>9.3224976248782107E-2</c:v>
                </c:pt>
                <c:pt idx="8231">
                  <c:v>9.3224983266867012E-2</c:v>
                </c:pt>
                <c:pt idx="8232">
                  <c:v>9.3225394058441019E-2</c:v>
                </c:pt>
                <c:pt idx="8233">
                  <c:v>9.3227112165411921E-2</c:v>
                </c:pt>
                <c:pt idx="8234">
                  <c:v>9.3227759477617925E-2</c:v>
                </c:pt>
                <c:pt idx="8235">
                  <c:v>9.3228953830737787E-2</c:v>
                </c:pt>
                <c:pt idx="8236">
                  <c:v>9.3229251961834791E-2</c:v>
                </c:pt>
                <c:pt idx="8237">
                  <c:v>9.3232002660680741E-2</c:v>
                </c:pt>
                <c:pt idx="8238">
                  <c:v>9.3234352946809623E-2</c:v>
                </c:pt>
                <c:pt idx="8239">
                  <c:v>9.3238245474679265E-2</c:v>
                </c:pt>
                <c:pt idx="8240">
                  <c:v>9.3239622410927855E-2</c:v>
                </c:pt>
                <c:pt idx="8241">
                  <c:v>9.3241943394768531E-2</c:v>
                </c:pt>
                <c:pt idx="8242">
                  <c:v>9.324357401986072E-2</c:v>
                </c:pt>
                <c:pt idx="8243">
                  <c:v>9.3258895817088697E-2</c:v>
                </c:pt>
                <c:pt idx="8244">
                  <c:v>9.3262191025597185E-2</c:v>
                </c:pt>
                <c:pt idx="8245">
                  <c:v>9.3267201117518961E-2</c:v>
                </c:pt>
                <c:pt idx="8246">
                  <c:v>9.326867918671472E-2</c:v>
                </c:pt>
                <c:pt idx="8247">
                  <c:v>9.3269175989365766E-2</c:v>
                </c:pt>
                <c:pt idx="8248">
                  <c:v>9.3270563910338819E-2</c:v>
                </c:pt>
                <c:pt idx="8249">
                  <c:v>9.3270909400665639E-2</c:v>
                </c:pt>
                <c:pt idx="8250">
                  <c:v>9.3281096888911924E-2</c:v>
                </c:pt>
                <c:pt idx="8251">
                  <c:v>9.3281113492074255E-2</c:v>
                </c:pt>
                <c:pt idx="8252">
                  <c:v>9.3283079354557499E-2</c:v>
                </c:pt>
                <c:pt idx="8253">
                  <c:v>9.3283358563641075E-2</c:v>
                </c:pt>
                <c:pt idx="8254">
                  <c:v>9.3285164744554686E-2</c:v>
                </c:pt>
                <c:pt idx="8255">
                  <c:v>9.3285521464366805E-2</c:v>
                </c:pt>
                <c:pt idx="8256">
                  <c:v>9.3287753278999783E-2</c:v>
                </c:pt>
                <c:pt idx="8257">
                  <c:v>9.3289064415466721E-2</c:v>
                </c:pt>
                <c:pt idx="8258">
                  <c:v>9.3290764133595883E-2</c:v>
                </c:pt>
                <c:pt idx="8259">
                  <c:v>9.3291748080793865E-2</c:v>
                </c:pt>
                <c:pt idx="8260">
                  <c:v>9.3292120514211055E-2</c:v>
                </c:pt>
                <c:pt idx="8261">
                  <c:v>9.3292842422575573E-2</c:v>
                </c:pt>
                <c:pt idx="8262">
                  <c:v>9.3295840878080141E-2</c:v>
                </c:pt>
                <c:pt idx="8263">
                  <c:v>9.329774107015136E-2</c:v>
                </c:pt>
                <c:pt idx="8264">
                  <c:v>9.3301302377889681E-2</c:v>
                </c:pt>
                <c:pt idx="8265">
                  <c:v>9.3301747585479392E-2</c:v>
                </c:pt>
                <c:pt idx="8266">
                  <c:v>9.3301920638949806E-2</c:v>
                </c:pt>
                <c:pt idx="8267">
                  <c:v>9.3306093927162867E-2</c:v>
                </c:pt>
                <c:pt idx="8268">
                  <c:v>9.3307946213099693E-2</c:v>
                </c:pt>
                <c:pt idx="8269">
                  <c:v>9.3308457237958622E-2</c:v>
                </c:pt>
                <c:pt idx="8270">
                  <c:v>9.3309100320333571E-2</c:v>
                </c:pt>
                <c:pt idx="8271">
                  <c:v>9.3309227856116173E-2</c:v>
                </c:pt>
                <c:pt idx="8272">
                  <c:v>9.331061320476243E-2</c:v>
                </c:pt>
                <c:pt idx="8273">
                  <c:v>9.33124122082859E-2</c:v>
                </c:pt>
                <c:pt idx="8274">
                  <c:v>9.3317995722242628E-2</c:v>
                </c:pt>
                <c:pt idx="8275">
                  <c:v>9.3318962776257369E-2</c:v>
                </c:pt>
                <c:pt idx="8276">
                  <c:v>9.3319140919772892E-2</c:v>
                </c:pt>
                <c:pt idx="8277">
                  <c:v>9.3321383180287987E-2</c:v>
                </c:pt>
                <c:pt idx="8278">
                  <c:v>9.3323942494976372E-2</c:v>
                </c:pt>
                <c:pt idx="8279">
                  <c:v>9.3329330661899176E-2</c:v>
                </c:pt>
                <c:pt idx="8280">
                  <c:v>9.3332690530537263E-2</c:v>
                </c:pt>
                <c:pt idx="8281">
                  <c:v>9.3333893211494365E-2</c:v>
                </c:pt>
                <c:pt idx="8282">
                  <c:v>9.3333911625722327E-2</c:v>
                </c:pt>
                <c:pt idx="8283">
                  <c:v>9.3333950511950869E-2</c:v>
                </c:pt>
                <c:pt idx="8284">
                  <c:v>9.3334123177012868E-2</c:v>
                </c:pt>
                <c:pt idx="8285">
                  <c:v>9.3334467891264025E-2</c:v>
                </c:pt>
                <c:pt idx="8286">
                  <c:v>9.3336334989485348E-2</c:v>
                </c:pt>
                <c:pt idx="8287">
                  <c:v>9.3338526957496754E-2</c:v>
                </c:pt>
                <c:pt idx="8288">
                  <c:v>9.3338691601862728E-2</c:v>
                </c:pt>
                <c:pt idx="8289">
                  <c:v>9.3338888435415851E-2</c:v>
                </c:pt>
                <c:pt idx="8290">
                  <c:v>9.3339527565098737E-2</c:v>
                </c:pt>
                <c:pt idx="8291">
                  <c:v>9.3339954941486211E-2</c:v>
                </c:pt>
                <c:pt idx="8292">
                  <c:v>9.3342145195392648E-2</c:v>
                </c:pt>
                <c:pt idx="8293">
                  <c:v>9.3346419417126944E-2</c:v>
                </c:pt>
                <c:pt idx="8294">
                  <c:v>9.3350455974827801E-2</c:v>
                </c:pt>
                <c:pt idx="8295">
                  <c:v>9.3354611718389546E-2</c:v>
                </c:pt>
                <c:pt idx="8296">
                  <c:v>9.3355027319866252E-2</c:v>
                </c:pt>
                <c:pt idx="8297">
                  <c:v>9.3355506136819658E-2</c:v>
                </c:pt>
                <c:pt idx="8298">
                  <c:v>9.3356971149709991E-2</c:v>
                </c:pt>
                <c:pt idx="8299">
                  <c:v>9.3357516642251351E-2</c:v>
                </c:pt>
                <c:pt idx="8300">
                  <c:v>9.3362946992574414E-2</c:v>
                </c:pt>
                <c:pt idx="8301">
                  <c:v>9.336330050157797E-2</c:v>
                </c:pt>
                <c:pt idx="8302">
                  <c:v>9.3363586110992935E-2</c:v>
                </c:pt>
                <c:pt idx="8303">
                  <c:v>9.3365022292266842E-2</c:v>
                </c:pt>
                <c:pt idx="8304">
                  <c:v>9.3366132216339603E-2</c:v>
                </c:pt>
                <c:pt idx="8305">
                  <c:v>9.3366900217539558E-2</c:v>
                </c:pt>
                <c:pt idx="8306">
                  <c:v>9.3369410463964075E-2</c:v>
                </c:pt>
                <c:pt idx="8307">
                  <c:v>9.3371351199924485E-2</c:v>
                </c:pt>
                <c:pt idx="8308">
                  <c:v>9.3371941021420907E-2</c:v>
                </c:pt>
                <c:pt idx="8309">
                  <c:v>9.3375316704039465E-2</c:v>
                </c:pt>
                <c:pt idx="8310">
                  <c:v>9.3375677394348058E-2</c:v>
                </c:pt>
                <c:pt idx="8311">
                  <c:v>9.3378262715754293E-2</c:v>
                </c:pt>
                <c:pt idx="8312">
                  <c:v>9.3378390691818039E-2</c:v>
                </c:pt>
                <c:pt idx="8313">
                  <c:v>9.3381236283005264E-2</c:v>
                </c:pt>
                <c:pt idx="8314">
                  <c:v>9.3381865644697123E-2</c:v>
                </c:pt>
                <c:pt idx="8315">
                  <c:v>9.3382055851228982E-2</c:v>
                </c:pt>
                <c:pt idx="8316">
                  <c:v>9.3383019068163917E-2</c:v>
                </c:pt>
                <c:pt idx="8317">
                  <c:v>9.3383391759643608E-2</c:v>
                </c:pt>
                <c:pt idx="8318">
                  <c:v>9.3386793529255649E-2</c:v>
                </c:pt>
                <c:pt idx="8319">
                  <c:v>9.3386844769591359E-2</c:v>
                </c:pt>
                <c:pt idx="8320">
                  <c:v>9.3389950179550332E-2</c:v>
                </c:pt>
                <c:pt idx="8321">
                  <c:v>9.3390212221645119E-2</c:v>
                </c:pt>
                <c:pt idx="8322">
                  <c:v>9.3393361213515561E-2</c:v>
                </c:pt>
                <c:pt idx="8323">
                  <c:v>9.3394401660647886E-2</c:v>
                </c:pt>
                <c:pt idx="8324">
                  <c:v>9.3395759323387575E-2</c:v>
                </c:pt>
                <c:pt idx="8325">
                  <c:v>9.339664525790442E-2</c:v>
                </c:pt>
                <c:pt idx="8326">
                  <c:v>9.3397685833737143E-2</c:v>
                </c:pt>
                <c:pt idx="8327">
                  <c:v>9.3398251103793697E-2</c:v>
                </c:pt>
                <c:pt idx="8328">
                  <c:v>9.339934680840202E-2</c:v>
                </c:pt>
                <c:pt idx="8329">
                  <c:v>9.3399640886281554E-2</c:v>
                </c:pt>
                <c:pt idx="8330">
                  <c:v>9.3399973824631208E-2</c:v>
                </c:pt>
                <c:pt idx="8331">
                  <c:v>9.3402129492935984E-2</c:v>
                </c:pt>
                <c:pt idx="8332">
                  <c:v>9.3404245830505758E-2</c:v>
                </c:pt>
                <c:pt idx="8333">
                  <c:v>9.3404523565694245E-2</c:v>
                </c:pt>
                <c:pt idx="8334">
                  <c:v>9.3407162133636201E-2</c:v>
                </c:pt>
                <c:pt idx="8335">
                  <c:v>9.3407411102300122E-2</c:v>
                </c:pt>
                <c:pt idx="8336">
                  <c:v>9.3408049037889754E-2</c:v>
                </c:pt>
                <c:pt idx="8337">
                  <c:v>9.3410478287733426E-2</c:v>
                </c:pt>
                <c:pt idx="8338">
                  <c:v>9.3412822453730004E-2</c:v>
                </c:pt>
                <c:pt idx="8339">
                  <c:v>9.3416193164685191E-2</c:v>
                </c:pt>
                <c:pt idx="8340">
                  <c:v>9.3417075725923879E-2</c:v>
                </c:pt>
                <c:pt idx="8341">
                  <c:v>9.3418515661801552E-2</c:v>
                </c:pt>
                <c:pt idx="8342">
                  <c:v>9.3419784082141771E-2</c:v>
                </c:pt>
                <c:pt idx="8343">
                  <c:v>9.3420134603344154E-2</c:v>
                </c:pt>
                <c:pt idx="8344">
                  <c:v>9.3422158848352949E-2</c:v>
                </c:pt>
                <c:pt idx="8345">
                  <c:v>9.3422207406816019E-2</c:v>
                </c:pt>
                <c:pt idx="8346">
                  <c:v>9.3422861017677244E-2</c:v>
                </c:pt>
                <c:pt idx="8347">
                  <c:v>9.3423972692026028E-2</c:v>
                </c:pt>
                <c:pt idx="8348">
                  <c:v>9.3425927116399951E-2</c:v>
                </c:pt>
                <c:pt idx="8349">
                  <c:v>9.3430674210760248E-2</c:v>
                </c:pt>
                <c:pt idx="8350">
                  <c:v>9.3431024751912048E-2</c:v>
                </c:pt>
                <c:pt idx="8351">
                  <c:v>9.3433347636198261E-2</c:v>
                </c:pt>
                <c:pt idx="8352">
                  <c:v>9.3434071974105345E-2</c:v>
                </c:pt>
                <c:pt idx="8353">
                  <c:v>9.3434381298538816E-2</c:v>
                </c:pt>
                <c:pt idx="8354">
                  <c:v>9.3437263438311685E-2</c:v>
                </c:pt>
                <c:pt idx="8355">
                  <c:v>9.343919891047435E-2</c:v>
                </c:pt>
                <c:pt idx="8356">
                  <c:v>9.343966791003519E-2</c:v>
                </c:pt>
                <c:pt idx="8357">
                  <c:v>9.3440562297989235E-2</c:v>
                </c:pt>
                <c:pt idx="8358">
                  <c:v>9.344211813819818E-2</c:v>
                </c:pt>
                <c:pt idx="8359">
                  <c:v>9.3446749255362255E-2</c:v>
                </c:pt>
                <c:pt idx="8360">
                  <c:v>9.3448238210626824E-2</c:v>
                </c:pt>
                <c:pt idx="8361">
                  <c:v>9.3451068095941212E-2</c:v>
                </c:pt>
                <c:pt idx="8362">
                  <c:v>9.3451617425035341E-2</c:v>
                </c:pt>
                <c:pt idx="8363">
                  <c:v>9.3452055070616255E-2</c:v>
                </c:pt>
                <c:pt idx="8364">
                  <c:v>9.3454653230400031E-2</c:v>
                </c:pt>
                <c:pt idx="8365">
                  <c:v>9.3455767442487681E-2</c:v>
                </c:pt>
                <c:pt idx="8366">
                  <c:v>9.3457033981822382E-2</c:v>
                </c:pt>
                <c:pt idx="8367">
                  <c:v>9.3459646361711779E-2</c:v>
                </c:pt>
                <c:pt idx="8368">
                  <c:v>9.3461388777940385E-2</c:v>
                </c:pt>
                <c:pt idx="8369">
                  <c:v>9.346199836704891E-2</c:v>
                </c:pt>
                <c:pt idx="8370">
                  <c:v>9.3462306023479297E-2</c:v>
                </c:pt>
                <c:pt idx="8371">
                  <c:v>9.3462967572599143E-2</c:v>
                </c:pt>
                <c:pt idx="8372">
                  <c:v>9.3464065426532031E-2</c:v>
                </c:pt>
                <c:pt idx="8373">
                  <c:v>9.3464893953017825E-2</c:v>
                </c:pt>
                <c:pt idx="8374">
                  <c:v>9.3469256746868526E-2</c:v>
                </c:pt>
                <c:pt idx="8375">
                  <c:v>9.3470417894407826E-2</c:v>
                </c:pt>
                <c:pt idx="8376">
                  <c:v>9.3470609243997638E-2</c:v>
                </c:pt>
                <c:pt idx="8377">
                  <c:v>9.3471713963486663E-2</c:v>
                </c:pt>
                <c:pt idx="8378">
                  <c:v>9.3472702435785038E-2</c:v>
                </c:pt>
                <c:pt idx="8379">
                  <c:v>9.3473912864267317E-2</c:v>
                </c:pt>
                <c:pt idx="8380">
                  <c:v>9.3475646689905947E-2</c:v>
                </c:pt>
                <c:pt idx="8381">
                  <c:v>9.3476305004064064E-2</c:v>
                </c:pt>
                <c:pt idx="8382">
                  <c:v>9.3476595167548887E-2</c:v>
                </c:pt>
                <c:pt idx="8383">
                  <c:v>9.3476685866219114E-2</c:v>
                </c:pt>
                <c:pt idx="8384">
                  <c:v>9.3477963561177629E-2</c:v>
                </c:pt>
                <c:pt idx="8385">
                  <c:v>9.3482102071636791E-2</c:v>
                </c:pt>
                <c:pt idx="8386">
                  <c:v>9.348251292666096E-2</c:v>
                </c:pt>
                <c:pt idx="8387">
                  <c:v>9.3484422989842747E-2</c:v>
                </c:pt>
                <c:pt idx="8388">
                  <c:v>9.3485323671377865E-2</c:v>
                </c:pt>
                <c:pt idx="8389">
                  <c:v>9.3489206226517282E-2</c:v>
                </c:pt>
                <c:pt idx="8390">
                  <c:v>9.3489651780081368E-2</c:v>
                </c:pt>
                <c:pt idx="8391">
                  <c:v>9.3490354873532105E-2</c:v>
                </c:pt>
                <c:pt idx="8392">
                  <c:v>9.34918573560969E-2</c:v>
                </c:pt>
                <c:pt idx="8393">
                  <c:v>9.3492061566278206E-2</c:v>
                </c:pt>
                <c:pt idx="8394">
                  <c:v>9.3494893151111688E-2</c:v>
                </c:pt>
                <c:pt idx="8395">
                  <c:v>9.3496641254620205E-2</c:v>
                </c:pt>
                <c:pt idx="8396">
                  <c:v>9.3497373271517067E-2</c:v>
                </c:pt>
                <c:pt idx="8397">
                  <c:v>9.3497617101918687E-2</c:v>
                </c:pt>
                <c:pt idx="8398">
                  <c:v>9.3497748645937837E-2</c:v>
                </c:pt>
                <c:pt idx="8399">
                  <c:v>9.349845858464928E-2</c:v>
                </c:pt>
                <c:pt idx="8400">
                  <c:v>9.3502027231439147E-2</c:v>
                </c:pt>
                <c:pt idx="8401">
                  <c:v>9.3504174428102618E-2</c:v>
                </c:pt>
                <c:pt idx="8402">
                  <c:v>9.3505650503238391E-2</c:v>
                </c:pt>
                <c:pt idx="8403">
                  <c:v>9.3508427443426426E-2</c:v>
                </c:pt>
                <c:pt idx="8404">
                  <c:v>9.3508757512104745E-2</c:v>
                </c:pt>
                <c:pt idx="8405">
                  <c:v>9.3508884866296813E-2</c:v>
                </c:pt>
                <c:pt idx="8406">
                  <c:v>9.3509201135184211E-2</c:v>
                </c:pt>
                <c:pt idx="8407">
                  <c:v>9.3510972766396389E-2</c:v>
                </c:pt>
                <c:pt idx="8408">
                  <c:v>9.3515749873578191E-2</c:v>
                </c:pt>
                <c:pt idx="8409">
                  <c:v>9.3515939135427328E-2</c:v>
                </c:pt>
                <c:pt idx="8410">
                  <c:v>9.3517293740592242E-2</c:v>
                </c:pt>
                <c:pt idx="8411">
                  <c:v>9.3518234574148637E-2</c:v>
                </c:pt>
                <c:pt idx="8412">
                  <c:v>9.3519318354436234E-2</c:v>
                </c:pt>
                <c:pt idx="8413">
                  <c:v>9.3519921145842899E-2</c:v>
                </c:pt>
                <c:pt idx="8414">
                  <c:v>9.3520783150402187E-2</c:v>
                </c:pt>
                <c:pt idx="8415">
                  <c:v>9.3521041295592508E-2</c:v>
                </c:pt>
                <c:pt idx="8416">
                  <c:v>9.3521828633671603E-2</c:v>
                </c:pt>
                <c:pt idx="8417">
                  <c:v>9.3522836227655143E-2</c:v>
                </c:pt>
                <c:pt idx="8418">
                  <c:v>9.3523429981692482E-2</c:v>
                </c:pt>
                <c:pt idx="8419">
                  <c:v>9.3523709147203385E-2</c:v>
                </c:pt>
                <c:pt idx="8420">
                  <c:v>9.3525836467586554E-2</c:v>
                </c:pt>
                <c:pt idx="8421">
                  <c:v>9.3528567341784746E-2</c:v>
                </c:pt>
                <c:pt idx="8422">
                  <c:v>9.3528874462600498E-2</c:v>
                </c:pt>
                <c:pt idx="8423">
                  <c:v>9.3530041647898826E-2</c:v>
                </c:pt>
                <c:pt idx="8424">
                  <c:v>9.3530287815866461E-2</c:v>
                </c:pt>
                <c:pt idx="8425">
                  <c:v>9.3531200237347914E-2</c:v>
                </c:pt>
                <c:pt idx="8426">
                  <c:v>9.3533112894995329E-2</c:v>
                </c:pt>
                <c:pt idx="8427">
                  <c:v>9.3537234369895833E-2</c:v>
                </c:pt>
                <c:pt idx="8428">
                  <c:v>9.3538010612761666E-2</c:v>
                </c:pt>
                <c:pt idx="8429">
                  <c:v>9.3543496712285665E-2</c:v>
                </c:pt>
                <c:pt idx="8430">
                  <c:v>9.3543823128076659E-2</c:v>
                </c:pt>
                <c:pt idx="8431">
                  <c:v>9.3544602590835926E-2</c:v>
                </c:pt>
                <c:pt idx="8432">
                  <c:v>9.3545817584945248E-2</c:v>
                </c:pt>
                <c:pt idx="8433">
                  <c:v>9.3546206457296971E-2</c:v>
                </c:pt>
                <c:pt idx="8434">
                  <c:v>9.3546528471787238E-2</c:v>
                </c:pt>
                <c:pt idx="8435">
                  <c:v>9.3549062582687484E-2</c:v>
                </c:pt>
                <c:pt idx="8436">
                  <c:v>9.3549386935919396E-2</c:v>
                </c:pt>
                <c:pt idx="8437">
                  <c:v>9.3550428361712235E-2</c:v>
                </c:pt>
                <c:pt idx="8438">
                  <c:v>9.3552828592138426E-2</c:v>
                </c:pt>
                <c:pt idx="8439">
                  <c:v>9.3553777331894378E-2</c:v>
                </c:pt>
                <c:pt idx="8440">
                  <c:v>9.3553792005341072E-2</c:v>
                </c:pt>
                <c:pt idx="8441">
                  <c:v>9.3554071618807605E-2</c:v>
                </c:pt>
                <c:pt idx="8442">
                  <c:v>9.3555195709454031E-2</c:v>
                </c:pt>
                <c:pt idx="8443">
                  <c:v>9.3557404937714278E-2</c:v>
                </c:pt>
                <c:pt idx="8444">
                  <c:v>9.3557667292132288E-2</c:v>
                </c:pt>
                <c:pt idx="8445">
                  <c:v>9.3561139799812287E-2</c:v>
                </c:pt>
                <c:pt idx="8446">
                  <c:v>9.3565186453274204E-2</c:v>
                </c:pt>
                <c:pt idx="8447">
                  <c:v>9.356888940701516E-2</c:v>
                </c:pt>
                <c:pt idx="8448">
                  <c:v>9.357308318983816E-2</c:v>
                </c:pt>
                <c:pt idx="8449">
                  <c:v>9.3576381023549884E-2</c:v>
                </c:pt>
                <c:pt idx="8450">
                  <c:v>9.3578971283376E-2</c:v>
                </c:pt>
                <c:pt idx="8451">
                  <c:v>9.3579599354310442E-2</c:v>
                </c:pt>
                <c:pt idx="8452">
                  <c:v>9.3580494826025706E-2</c:v>
                </c:pt>
                <c:pt idx="8453">
                  <c:v>9.3581330898050111E-2</c:v>
                </c:pt>
                <c:pt idx="8454">
                  <c:v>9.3584229912007572E-2</c:v>
                </c:pt>
                <c:pt idx="8455">
                  <c:v>9.3585073909310465E-2</c:v>
                </c:pt>
                <c:pt idx="8456">
                  <c:v>9.3585107392714931E-2</c:v>
                </c:pt>
                <c:pt idx="8457">
                  <c:v>9.3586388021255698E-2</c:v>
                </c:pt>
                <c:pt idx="8458">
                  <c:v>9.358819394710477E-2</c:v>
                </c:pt>
                <c:pt idx="8459">
                  <c:v>9.3588941746668111E-2</c:v>
                </c:pt>
                <c:pt idx="8460">
                  <c:v>9.3589169704331079E-2</c:v>
                </c:pt>
                <c:pt idx="8461">
                  <c:v>9.3589202087404066E-2</c:v>
                </c:pt>
                <c:pt idx="8462">
                  <c:v>9.3590232553728184E-2</c:v>
                </c:pt>
                <c:pt idx="8463">
                  <c:v>9.3590839310708204E-2</c:v>
                </c:pt>
                <c:pt idx="8464">
                  <c:v>9.3591185276785616E-2</c:v>
                </c:pt>
                <c:pt idx="8465">
                  <c:v>9.3592206910453779E-2</c:v>
                </c:pt>
                <c:pt idx="8466">
                  <c:v>9.3592980195180919E-2</c:v>
                </c:pt>
                <c:pt idx="8467">
                  <c:v>9.3594068768351107E-2</c:v>
                </c:pt>
                <c:pt idx="8468">
                  <c:v>9.3595861495925484E-2</c:v>
                </c:pt>
                <c:pt idx="8469">
                  <c:v>9.3596261431441397E-2</c:v>
                </c:pt>
                <c:pt idx="8470">
                  <c:v>9.3596620759053353E-2</c:v>
                </c:pt>
                <c:pt idx="8471">
                  <c:v>9.3597161393905212E-2</c:v>
                </c:pt>
                <c:pt idx="8472">
                  <c:v>9.3598145379126224E-2</c:v>
                </c:pt>
                <c:pt idx="8473">
                  <c:v>9.3598146040842239E-2</c:v>
                </c:pt>
                <c:pt idx="8474">
                  <c:v>9.359915433183609E-2</c:v>
                </c:pt>
                <c:pt idx="8475">
                  <c:v>9.3601792241115242E-2</c:v>
                </c:pt>
                <c:pt idx="8476">
                  <c:v>9.3604041946888192E-2</c:v>
                </c:pt>
                <c:pt idx="8477">
                  <c:v>9.3604358222831141E-2</c:v>
                </c:pt>
                <c:pt idx="8478">
                  <c:v>9.3605813807856084E-2</c:v>
                </c:pt>
                <c:pt idx="8479">
                  <c:v>9.3606797768267191E-2</c:v>
                </c:pt>
                <c:pt idx="8480">
                  <c:v>9.3607499645505701E-2</c:v>
                </c:pt>
                <c:pt idx="8481">
                  <c:v>9.3612267211405864E-2</c:v>
                </c:pt>
                <c:pt idx="8482">
                  <c:v>9.361442873188297E-2</c:v>
                </c:pt>
                <c:pt idx="8483">
                  <c:v>9.361504875899225E-2</c:v>
                </c:pt>
                <c:pt idx="8484">
                  <c:v>9.3615086045905072E-2</c:v>
                </c:pt>
                <c:pt idx="8485">
                  <c:v>9.361594997972858E-2</c:v>
                </c:pt>
                <c:pt idx="8486">
                  <c:v>9.361697415619212E-2</c:v>
                </c:pt>
                <c:pt idx="8487">
                  <c:v>9.3617360563482063E-2</c:v>
                </c:pt>
                <c:pt idx="8488">
                  <c:v>9.3618284530925813E-2</c:v>
                </c:pt>
                <c:pt idx="8489">
                  <c:v>9.3619905737942544E-2</c:v>
                </c:pt>
                <c:pt idx="8490">
                  <c:v>9.3620573603035606E-2</c:v>
                </c:pt>
                <c:pt idx="8491">
                  <c:v>9.3620688104889993E-2</c:v>
                </c:pt>
                <c:pt idx="8492">
                  <c:v>9.3622068476251957E-2</c:v>
                </c:pt>
                <c:pt idx="8493">
                  <c:v>9.3622205673626752E-2</c:v>
                </c:pt>
                <c:pt idx="8494">
                  <c:v>9.3623455494504182E-2</c:v>
                </c:pt>
                <c:pt idx="8495">
                  <c:v>9.3623762216330314E-2</c:v>
                </c:pt>
                <c:pt idx="8496">
                  <c:v>9.3623894242160541E-2</c:v>
                </c:pt>
                <c:pt idx="8497">
                  <c:v>9.3627324521775523E-2</c:v>
                </c:pt>
                <c:pt idx="8498">
                  <c:v>9.362988002901694E-2</c:v>
                </c:pt>
                <c:pt idx="8499">
                  <c:v>9.3630875887900408E-2</c:v>
                </c:pt>
                <c:pt idx="8500">
                  <c:v>9.3632513554653879E-2</c:v>
                </c:pt>
                <c:pt idx="8501">
                  <c:v>9.363319571434571E-2</c:v>
                </c:pt>
                <c:pt idx="8502">
                  <c:v>9.3633280115003104E-2</c:v>
                </c:pt>
                <c:pt idx="8503">
                  <c:v>9.3633471101588706E-2</c:v>
                </c:pt>
                <c:pt idx="8504">
                  <c:v>9.3634918593332062E-2</c:v>
                </c:pt>
                <c:pt idx="8505">
                  <c:v>9.3635277804614656E-2</c:v>
                </c:pt>
                <c:pt idx="8506">
                  <c:v>9.364183988099048E-2</c:v>
                </c:pt>
                <c:pt idx="8507">
                  <c:v>9.3641981180397571E-2</c:v>
                </c:pt>
                <c:pt idx="8508">
                  <c:v>9.3644011794230986E-2</c:v>
                </c:pt>
                <c:pt idx="8509">
                  <c:v>9.3644204015247867E-2</c:v>
                </c:pt>
                <c:pt idx="8510">
                  <c:v>9.3644548172956948E-2</c:v>
                </c:pt>
                <c:pt idx="8511">
                  <c:v>9.3645004010110167E-2</c:v>
                </c:pt>
                <c:pt idx="8512">
                  <c:v>9.3645350279950093E-2</c:v>
                </c:pt>
                <c:pt idx="8513">
                  <c:v>9.3645431325032863E-2</c:v>
                </c:pt>
                <c:pt idx="8514">
                  <c:v>9.3647052993374613E-2</c:v>
                </c:pt>
                <c:pt idx="8515">
                  <c:v>9.3650115499759712E-2</c:v>
                </c:pt>
                <c:pt idx="8516">
                  <c:v>9.3650910169577134E-2</c:v>
                </c:pt>
                <c:pt idx="8517">
                  <c:v>9.3650940562580956E-2</c:v>
                </c:pt>
                <c:pt idx="8518">
                  <c:v>9.3652967170372803E-2</c:v>
                </c:pt>
                <c:pt idx="8519">
                  <c:v>9.3654030688649206E-2</c:v>
                </c:pt>
                <c:pt idx="8520">
                  <c:v>9.3654523107890575E-2</c:v>
                </c:pt>
                <c:pt idx="8521">
                  <c:v>9.365468878675616E-2</c:v>
                </c:pt>
                <c:pt idx="8522">
                  <c:v>9.3655017541529204E-2</c:v>
                </c:pt>
                <c:pt idx="8523">
                  <c:v>9.365547683269812E-2</c:v>
                </c:pt>
                <c:pt idx="8524">
                  <c:v>9.3656897417952509E-2</c:v>
                </c:pt>
                <c:pt idx="8525">
                  <c:v>9.365770117619189E-2</c:v>
                </c:pt>
                <c:pt idx="8526">
                  <c:v>9.3657836330316921E-2</c:v>
                </c:pt>
                <c:pt idx="8527">
                  <c:v>9.3658264656963516E-2</c:v>
                </c:pt>
                <c:pt idx="8528">
                  <c:v>9.3663302842733429E-2</c:v>
                </c:pt>
                <c:pt idx="8529">
                  <c:v>9.3664298887723568E-2</c:v>
                </c:pt>
                <c:pt idx="8530">
                  <c:v>9.3664755451958223E-2</c:v>
                </c:pt>
                <c:pt idx="8531">
                  <c:v>9.3665258586162398E-2</c:v>
                </c:pt>
                <c:pt idx="8532">
                  <c:v>9.366864869917628E-2</c:v>
                </c:pt>
                <c:pt idx="8533">
                  <c:v>9.3669029296884893E-2</c:v>
                </c:pt>
                <c:pt idx="8534">
                  <c:v>9.3670695026132705E-2</c:v>
                </c:pt>
                <c:pt idx="8535">
                  <c:v>9.3670754919163948E-2</c:v>
                </c:pt>
                <c:pt idx="8536">
                  <c:v>9.3673564071770146E-2</c:v>
                </c:pt>
                <c:pt idx="8537">
                  <c:v>9.3675158514704301E-2</c:v>
                </c:pt>
                <c:pt idx="8538">
                  <c:v>9.3676773010012745E-2</c:v>
                </c:pt>
                <c:pt idx="8539">
                  <c:v>9.3677988519358574E-2</c:v>
                </c:pt>
                <c:pt idx="8540">
                  <c:v>9.3680511071923434E-2</c:v>
                </c:pt>
                <c:pt idx="8541">
                  <c:v>9.3680520192349251E-2</c:v>
                </c:pt>
                <c:pt idx="8542">
                  <c:v>9.3681186002365413E-2</c:v>
                </c:pt>
                <c:pt idx="8543">
                  <c:v>9.368134391554328E-2</c:v>
                </c:pt>
                <c:pt idx="8544">
                  <c:v>9.3685296730751336E-2</c:v>
                </c:pt>
                <c:pt idx="8545">
                  <c:v>9.3686114440468524E-2</c:v>
                </c:pt>
                <c:pt idx="8546">
                  <c:v>9.3686522565436331E-2</c:v>
                </c:pt>
                <c:pt idx="8547">
                  <c:v>9.3688857570581111E-2</c:v>
                </c:pt>
                <c:pt idx="8548">
                  <c:v>9.3689274210940948E-2</c:v>
                </c:pt>
                <c:pt idx="8549">
                  <c:v>9.3689672201655153E-2</c:v>
                </c:pt>
                <c:pt idx="8550">
                  <c:v>9.3690245910918429E-2</c:v>
                </c:pt>
                <c:pt idx="8551">
                  <c:v>9.3690646422377261E-2</c:v>
                </c:pt>
                <c:pt idx="8552">
                  <c:v>9.3691105178616785E-2</c:v>
                </c:pt>
                <c:pt idx="8553">
                  <c:v>9.3691114013951568E-2</c:v>
                </c:pt>
                <c:pt idx="8554">
                  <c:v>9.3691143462458423E-2</c:v>
                </c:pt>
                <c:pt idx="8555">
                  <c:v>9.3691941825825964E-2</c:v>
                </c:pt>
                <c:pt idx="8556">
                  <c:v>9.3697667325946851E-2</c:v>
                </c:pt>
                <c:pt idx="8557">
                  <c:v>9.3698322745261062E-2</c:v>
                </c:pt>
                <c:pt idx="8558">
                  <c:v>9.3698734608754761E-2</c:v>
                </c:pt>
                <c:pt idx="8559">
                  <c:v>9.3700006997227095E-2</c:v>
                </c:pt>
                <c:pt idx="8560">
                  <c:v>9.3700790777825213E-2</c:v>
                </c:pt>
                <c:pt idx="8561">
                  <c:v>9.3702525633450981E-2</c:v>
                </c:pt>
                <c:pt idx="8562">
                  <c:v>9.3702869413988921E-2</c:v>
                </c:pt>
                <c:pt idx="8563">
                  <c:v>9.3703518485298093E-2</c:v>
                </c:pt>
                <c:pt idx="8564">
                  <c:v>9.3703622044977758E-2</c:v>
                </c:pt>
                <c:pt idx="8565">
                  <c:v>9.3704255471651482E-2</c:v>
                </c:pt>
                <c:pt idx="8566">
                  <c:v>9.3705212811384497E-2</c:v>
                </c:pt>
                <c:pt idx="8567">
                  <c:v>9.3706300991375294E-2</c:v>
                </c:pt>
                <c:pt idx="8568">
                  <c:v>9.3707059763696782E-2</c:v>
                </c:pt>
                <c:pt idx="8569">
                  <c:v>9.3707369522493672E-2</c:v>
                </c:pt>
                <c:pt idx="8570">
                  <c:v>9.3708561081641342E-2</c:v>
                </c:pt>
                <c:pt idx="8571">
                  <c:v>9.3710262541196507E-2</c:v>
                </c:pt>
                <c:pt idx="8572">
                  <c:v>9.3710764518418782E-2</c:v>
                </c:pt>
                <c:pt idx="8573">
                  <c:v>9.3711237396079464E-2</c:v>
                </c:pt>
                <c:pt idx="8574">
                  <c:v>9.3711312894436682E-2</c:v>
                </c:pt>
                <c:pt idx="8575">
                  <c:v>9.3712064128475256E-2</c:v>
                </c:pt>
                <c:pt idx="8576">
                  <c:v>9.3713905509264506E-2</c:v>
                </c:pt>
                <c:pt idx="8577">
                  <c:v>9.3715669385442776E-2</c:v>
                </c:pt>
                <c:pt idx="8578">
                  <c:v>9.3716329587437849E-2</c:v>
                </c:pt>
                <c:pt idx="8579">
                  <c:v>9.3716506980997302E-2</c:v>
                </c:pt>
                <c:pt idx="8580">
                  <c:v>9.3717334377857717E-2</c:v>
                </c:pt>
                <c:pt idx="8581">
                  <c:v>9.3717858471009247E-2</c:v>
                </c:pt>
                <c:pt idx="8582">
                  <c:v>9.3717991611997536E-2</c:v>
                </c:pt>
                <c:pt idx="8583">
                  <c:v>9.3719770616182474E-2</c:v>
                </c:pt>
                <c:pt idx="8584">
                  <c:v>9.3726524022405139E-2</c:v>
                </c:pt>
                <c:pt idx="8585">
                  <c:v>9.3726953362498533E-2</c:v>
                </c:pt>
                <c:pt idx="8586">
                  <c:v>9.3728984058590481E-2</c:v>
                </c:pt>
                <c:pt idx="8587">
                  <c:v>9.3733481024129303E-2</c:v>
                </c:pt>
                <c:pt idx="8588">
                  <c:v>9.3734380936584621E-2</c:v>
                </c:pt>
                <c:pt idx="8589">
                  <c:v>9.3734667911956449E-2</c:v>
                </c:pt>
                <c:pt idx="8590">
                  <c:v>9.3735101783654365E-2</c:v>
                </c:pt>
                <c:pt idx="8591">
                  <c:v>9.373641654731639E-2</c:v>
                </c:pt>
                <c:pt idx="8592">
                  <c:v>9.3736886415980228E-2</c:v>
                </c:pt>
                <c:pt idx="8593">
                  <c:v>9.3737484419386161E-2</c:v>
                </c:pt>
                <c:pt idx="8594">
                  <c:v>9.3737637590384101E-2</c:v>
                </c:pt>
                <c:pt idx="8595">
                  <c:v>9.3740985863239437E-2</c:v>
                </c:pt>
                <c:pt idx="8596">
                  <c:v>9.3741312683197353E-2</c:v>
                </c:pt>
                <c:pt idx="8597">
                  <c:v>9.3741887433592921E-2</c:v>
                </c:pt>
                <c:pt idx="8598">
                  <c:v>9.374219356100566E-2</c:v>
                </c:pt>
                <c:pt idx="8599">
                  <c:v>9.3742840116218917E-2</c:v>
                </c:pt>
                <c:pt idx="8600">
                  <c:v>9.3742989167648616E-2</c:v>
                </c:pt>
                <c:pt idx="8601">
                  <c:v>9.3743303399414682E-2</c:v>
                </c:pt>
                <c:pt idx="8602">
                  <c:v>9.3744476741455127E-2</c:v>
                </c:pt>
                <c:pt idx="8603">
                  <c:v>9.3749601983026287E-2</c:v>
                </c:pt>
                <c:pt idx="8604">
                  <c:v>9.3750153018373694E-2</c:v>
                </c:pt>
                <c:pt idx="8605">
                  <c:v>9.3750739217058898E-2</c:v>
                </c:pt>
                <c:pt idx="8606">
                  <c:v>9.3751750894321167E-2</c:v>
                </c:pt>
                <c:pt idx="8607">
                  <c:v>9.37520900314643E-2</c:v>
                </c:pt>
                <c:pt idx="8608">
                  <c:v>9.3752634903928739E-2</c:v>
                </c:pt>
                <c:pt idx="8609">
                  <c:v>9.3754012278112267E-2</c:v>
                </c:pt>
                <c:pt idx="8610">
                  <c:v>9.3754997671254947E-2</c:v>
                </c:pt>
                <c:pt idx="8611">
                  <c:v>9.3755846324606373E-2</c:v>
                </c:pt>
                <c:pt idx="8612">
                  <c:v>9.3756036983631011E-2</c:v>
                </c:pt>
                <c:pt idx="8613">
                  <c:v>9.3757342190252196E-2</c:v>
                </c:pt>
                <c:pt idx="8614">
                  <c:v>9.3757375105699661E-2</c:v>
                </c:pt>
                <c:pt idx="8615">
                  <c:v>9.3758472842426152E-2</c:v>
                </c:pt>
                <c:pt idx="8616">
                  <c:v>9.3759632892554484E-2</c:v>
                </c:pt>
                <c:pt idx="8617">
                  <c:v>9.376026830199545E-2</c:v>
                </c:pt>
                <c:pt idx="8618">
                  <c:v>9.3761325387722666E-2</c:v>
                </c:pt>
                <c:pt idx="8619">
                  <c:v>9.3762699914812203E-2</c:v>
                </c:pt>
                <c:pt idx="8620">
                  <c:v>9.3764998230080915E-2</c:v>
                </c:pt>
                <c:pt idx="8621">
                  <c:v>9.3770934571292708E-2</c:v>
                </c:pt>
                <c:pt idx="8622">
                  <c:v>9.3771542177827086E-2</c:v>
                </c:pt>
                <c:pt idx="8623">
                  <c:v>9.3775328086856791E-2</c:v>
                </c:pt>
                <c:pt idx="8624">
                  <c:v>9.3776818235590143E-2</c:v>
                </c:pt>
                <c:pt idx="8625">
                  <c:v>9.3780985902534725E-2</c:v>
                </c:pt>
                <c:pt idx="8626">
                  <c:v>9.3781023633449048E-2</c:v>
                </c:pt>
                <c:pt idx="8627">
                  <c:v>9.378309140994795E-2</c:v>
                </c:pt>
                <c:pt idx="8628">
                  <c:v>9.3786046126732275E-2</c:v>
                </c:pt>
                <c:pt idx="8629">
                  <c:v>9.3786127673536959E-2</c:v>
                </c:pt>
                <c:pt idx="8630">
                  <c:v>9.3786871258685511E-2</c:v>
                </c:pt>
                <c:pt idx="8631">
                  <c:v>9.3788579645839226E-2</c:v>
                </c:pt>
                <c:pt idx="8632">
                  <c:v>9.3788860748967209E-2</c:v>
                </c:pt>
                <c:pt idx="8633">
                  <c:v>9.3791700069510653E-2</c:v>
                </c:pt>
                <c:pt idx="8634">
                  <c:v>9.3791949600369878E-2</c:v>
                </c:pt>
                <c:pt idx="8635">
                  <c:v>9.3792670698631717E-2</c:v>
                </c:pt>
                <c:pt idx="8636">
                  <c:v>9.3793329764657069E-2</c:v>
                </c:pt>
                <c:pt idx="8637">
                  <c:v>9.3794786655489917E-2</c:v>
                </c:pt>
                <c:pt idx="8638">
                  <c:v>9.3795334518252893E-2</c:v>
                </c:pt>
                <c:pt idx="8639">
                  <c:v>9.3795762607838479E-2</c:v>
                </c:pt>
                <c:pt idx="8640">
                  <c:v>9.3796623035083293E-2</c:v>
                </c:pt>
                <c:pt idx="8641">
                  <c:v>9.3797404986037114E-2</c:v>
                </c:pt>
                <c:pt idx="8642">
                  <c:v>9.3802290003110453E-2</c:v>
                </c:pt>
                <c:pt idx="8643">
                  <c:v>9.380355194979946E-2</c:v>
                </c:pt>
                <c:pt idx="8644">
                  <c:v>9.3806406009356469E-2</c:v>
                </c:pt>
                <c:pt idx="8645">
                  <c:v>9.3806728325018587E-2</c:v>
                </c:pt>
                <c:pt idx="8646">
                  <c:v>9.380782311010856E-2</c:v>
                </c:pt>
                <c:pt idx="8647">
                  <c:v>9.3808195244520387E-2</c:v>
                </c:pt>
                <c:pt idx="8648">
                  <c:v>9.3808300397397876E-2</c:v>
                </c:pt>
                <c:pt idx="8649">
                  <c:v>9.3812561907159586E-2</c:v>
                </c:pt>
                <c:pt idx="8650">
                  <c:v>9.3812777464086117E-2</c:v>
                </c:pt>
                <c:pt idx="8651">
                  <c:v>9.3813863241092782E-2</c:v>
                </c:pt>
                <c:pt idx="8652">
                  <c:v>9.3814751779585523E-2</c:v>
                </c:pt>
                <c:pt idx="8653">
                  <c:v>9.3814769718509022E-2</c:v>
                </c:pt>
                <c:pt idx="8654">
                  <c:v>9.3815308852657264E-2</c:v>
                </c:pt>
                <c:pt idx="8655">
                  <c:v>9.3815494041639871E-2</c:v>
                </c:pt>
                <c:pt idx="8656">
                  <c:v>9.3818050682038454E-2</c:v>
                </c:pt>
                <c:pt idx="8657">
                  <c:v>9.3823400674527963E-2</c:v>
                </c:pt>
                <c:pt idx="8658">
                  <c:v>9.3824297631984882E-2</c:v>
                </c:pt>
                <c:pt idx="8659">
                  <c:v>9.3824455355954031E-2</c:v>
                </c:pt>
                <c:pt idx="8660">
                  <c:v>9.382489123131281E-2</c:v>
                </c:pt>
                <c:pt idx="8661">
                  <c:v>9.3824943412739156E-2</c:v>
                </c:pt>
                <c:pt idx="8662">
                  <c:v>9.3824968151236712E-2</c:v>
                </c:pt>
                <c:pt idx="8663">
                  <c:v>9.3825637216677152E-2</c:v>
                </c:pt>
                <c:pt idx="8664">
                  <c:v>9.3827818691767886E-2</c:v>
                </c:pt>
                <c:pt idx="8665">
                  <c:v>9.3828773915490285E-2</c:v>
                </c:pt>
                <c:pt idx="8666">
                  <c:v>9.3828924238728809E-2</c:v>
                </c:pt>
                <c:pt idx="8667">
                  <c:v>9.3831064496485581E-2</c:v>
                </c:pt>
                <c:pt idx="8668">
                  <c:v>9.3832054458135278E-2</c:v>
                </c:pt>
                <c:pt idx="8669">
                  <c:v>9.383226101886441E-2</c:v>
                </c:pt>
                <c:pt idx="8670">
                  <c:v>9.3832335284011206E-2</c:v>
                </c:pt>
                <c:pt idx="8671">
                  <c:v>9.3833018589476805E-2</c:v>
                </c:pt>
                <c:pt idx="8672">
                  <c:v>9.3833094813423834E-2</c:v>
                </c:pt>
                <c:pt idx="8673">
                  <c:v>9.3834446927345994E-2</c:v>
                </c:pt>
                <c:pt idx="8674">
                  <c:v>9.383521123303859E-2</c:v>
                </c:pt>
                <c:pt idx="8675">
                  <c:v>9.3835776519350628E-2</c:v>
                </c:pt>
                <c:pt idx="8676">
                  <c:v>9.383666811541809E-2</c:v>
                </c:pt>
                <c:pt idx="8677">
                  <c:v>9.3836795061863362E-2</c:v>
                </c:pt>
                <c:pt idx="8678">
                  <c:v>9.3837012742771383E-2</c:v>
                </c:pt>
                <c:pt idx="8679">
                  <c:v>9.383801422223971E-2</c:v>
                </c:pt>
                <c:pt idx="8680">
                  <c:v>9.3839056367601717E-2</c:v>
                </c:pt>
                <c:pt idx="8681">
                  <c:v>9.3840094643413793E-2</c:v>
                </c:pt>
                <c:pt idx="8682">
                  <c:v>9.3840177464590002E-2</c:v>
                </c:pt>
                <c:pt idx="8683">
                  <c:v>9.3840850560316921E-2</c:v>
                </c:pt>
                <c:pt idx="8684">
                  <c:v>9.3840960316410552E-2</c:v>
                </c:pt>
                <c:pt idx="8685">
                  <c:v>9.3841747334960354E-2</c:v>
                </c:pt>
                <c:pt idx="8686">
                  <c:v>9.3842225069577262E-2</c:v>
                </c:pt>
                <c:pt idx="8687">
                  <c:v>9.3842513044873482E-2</c:v>
                </c:pt>
                <c:pt idx="8688">
                  <c:v>9.3842626968217976E-2</c:v>
                </c:pt>
                <c:pt idx="8689">
                  <c:v>9.3843110097154486E-2</c:v>
                </c:pt>
                <c:pt idx="8690">
                  <c:v>9.3844109270713016E-2</c:v>
                </c:pt>
                <c:pt idx="8691">
                  <c:v>9.3844957486472536E-2</c:v>
                </c:pt>
                <c:pt idx="8692">
                  <c:v>9.3845339913934761E-2</c:v>
                </c:pt>
                <c:pt idx="8693">
                  <c:v>9.3848011951331134E-2</c:v>
                </c:pt>
                <c:pt idx="8694">
                  <c:v>9.3848443353762342E-2</c:v>
                </c:pt>
                <c:pt idx="8695">
                  <c:v>9.3848805606019256E-2</c:v>
                </c:pt>
                <c:pt idx="8696">
                  <c:v>9.3849321079224043E-2</c:v>
                </c:pt>
                <c:pt idx="8697">
                  <c:v>9.3849358261997168E-2</c:v>
                </c:pt>
                <c:pt idx="8698">
                  <c:v>9.3849901403093516E-2</c:v>
                </c:pt>
                <c:pt idx="8699">
                  <c:v>9.3850302484836348E-2</c:v>
                </c:pt>
                <c:pt idx="8700">
                  <c:v>9.3851164938027254E-2</c:v>
                </c:pt>
                <c:pt idx="8701">
                  <c:v>9.3851220107113442E-2</c:v>
                </c:pt>
                <c:pt idx="8702">
                  <c:v>9.3851485776768731E-2</c:v>
                </c:pt>
                <c:pt idx="8703">
                  <c:v>9.3851918475186133E-2</c:v>
                </c:pt>
                <c:pt idx="8704">
                  <c:v>9.3852208796222095E-2</c:v>
                </c:pt>
                <c:pt idx="8705">
                  <c:v>9.3852755558239437E-2</c:v>
                </c:pt>
                <c:pt idx="8706">
                  <c:v>9.385333155964537E-2</c:v>
                </c:pt>
                <c:pt idx="8707">
                  <c:v>9.3854879208850217E-2</c:v>
                </c:pt>
                <c:pt idx="8708">
                  <c:v>9.385761563816461E-2</c:v>
                </c:pt>
                <c:pt idx="8709">
                  <c:v>9.3858948618435564E-2</c:v>
                </c:pt>
                <c:pt idx="8710">
                  <c:v>9.3859533215429183E-2</c:v>
                </c:pt>
                <c:pt idx="8711">
                  <c:v>9.3860607171384433E-2</c:v>
                </c:pt>
                <c:pt idx="8712">
                  <c:v>9.3862174950778657E-2</c:v>
                </c:pt>
                <c:pt idx="8713">
                  <c:v>9.3862919186169791E-2</c:v>
                </c:pt>
                <c:pt idx="8714">
                  <c:v>9.3863079703136745E-2</c:v>
                </c:pt>
                <c:pt idx="8715">
                  <c:v>9.3864082462500553E-2</c:v>
                </c:pt>
                <c:pt idx="8716">
                  <c:v>9.3864086764821136E-2</c:v>
                </c:pt>
                <c:pt idx="8717">
                  <c:v>9.3867422923306021E-2</c:v>
                </c:pt>
                <c:pt idx="8718">
                  <c:v>9.3868171057189878E-2</c:v>
                </c:pt>
                <c:pt idx="8719">
                  <c:v>9.386902024074395E-2</c:v>
                </c:pt>
                <c:pt idx="8720">
                  <c:v>9.3869028437616145E-2</c:v>
                </c:pt>
                <c:pt idx="8721">
                  <c:v>9.3869095775146738E-2</c:v>
                </c:pt>
                <c:pt idx="8722">
                  <c:v>9.3870746111107642E-2</c:v>
                </c:pt>
                <c:pt idx="8723">
                  <c:v>9.3871822025902454E-2</c:v>
                </c:pt>
                <c:pt idx="8724">
                  <c:v>9.3872215081047511E-2</c:v>
                </c:pt>
                <c:pt idx="8725">
                  <c:v>9.3873506468560686E-2</c:v>
                </c:pt>
                <c:pt idx="8726">
                  <c:v>9.3874300940712252E-2</c:v>
                </c:pt>
                <c:pt idx="8727">
                  <c:v>9.3876533721388059E-2</c:v>
                </c:pt>
                <c:pt idx="8728">
                  <c:v>9.3877962175735921E-2</c:v>
                </c:pt>
                <c:pt idx="8729">
                  <c:v>9.3878186746990958E-2</c:v>
                </c:pt>
                <c:pt idx="8730">
                  <c:v>9.3878445625226278E-2</c:v>
                </c:pt>
                <c:pt idx="8731">
                  <c:v>9.3878625032831051E-2</c:v>
                </c:pt>
                <c:pt idx="8732">
                  <c:v>9.388031572013264E-2</c:v>
                </c:pt>
                <c:pt idx="8733">
                  <c:v>9.3881305671446882E-2</c:v>
                </c:pt>
                <c:pt idx="8734">
                  <c:v>9.3882527915597924E-2</c:v>
                </c:pt>
                <c:pt idx="8735">
                  <c:v>9.3884071894117058E-2</c:v>
                </c:pt>
                <c:pt idx="8736">
                  <c:v>9.3884141603501697E-2</c:v>
                </c:pt>
                <c:pt idx="8737">
                  <c:v>9.3886753699559483E-2</c:v>
                </c:pt>
                <c:pt idx="8738">
                  <c:v>9.3887535248391829E-2</c:v>
                </c:pt>
                <c:pt idx="8739">
                  <c:v>9.3888432635485936E-2</c:v>
                </c:pt>
                <c:pt idx="8740">
                  <c:v>9.3888766342036051E-2</c:v>
                </c:pt>
                <c:pt idx="8741">
                  <c:v>9.3889693901597793E-2</c:v>
                </c:pt>
                <c:pt idx="8742">
                  <c:v>9.3890518387825264E-2</c:v>
                </c:pt>
                <c:pt idx="8743">
                  <c:v>9.3890763602244423E-2</c:v>
                </c:pt>
                <c:pt idx="8744">
                  <c:v>9.3890764507062602E-2</c:v>
                </c:pt>
                <c:pt idx="8745">
                  <c:v>9.3891931909824547E-2</c:v>
                </c:pt>
                <c:pt idx="8746">
                  <c:v>9.3892917391345823E-2</c:v>
                </c:pt>
                <c:pt idx="8747">
                  <c:v>9.3894068857814761E-2</c:v>
                </c:pt>
                <c:pt idx="8748">
                  <c:v>9.3894376724704451E-2</c:v>
                </c:pt>
                <c:pt idx="8749">
                  <c:v>9.3894516919071816E-2</c:v>
                </c:pt>
                <c:pt idx="8750">
                  <c:v>9.3894700231700268E-2</c:v>
                </c:pt>
                <c:pt idx="8751">
                  <c:v>9.3896060234248249E-2</c:v>
                </c:pt>
                <c:pt idx="8752">
                  <c:v>9.3896790275418224E-2</c:v>
                </c:pt>
                <c:pt idx="8753">
                  <c:v>9.3896864554610368E-2</c:v>
                </c:pt>
                <c:pt idx="8754">
                  <c:v>9.3898783329752253E-2</c:v>
                </c:pt>
                <c:pt idx="8755">
                  <c:v>9.3899383845581774E-2</c:v>
                </c:pt>
                <c:pt idx="8756">
                  <c:v>9.3899733082474374E-2</c:v>
                </c:pt>
                <c:pt idx="8757">
                  <c:v>9.3899787453836051E-2</c:v>
                </c:pt>
                <c:pt idx="8758">
                  <c:v>9.3900379194849309E-2</c:v>
                </c:pt>
                <c:pt idx="8759">
                  <c:v>9.3900988573579647E-2</c:v>
                </c:pt>
                <c:pt idx="8760">
                  <c:v>9.3901113344602397E-2</c:v>
                </c:pt>
                <c:pt idx="8761">
                  <c:v>9.3902554324824375E-2</c:v>
                </c:pt>
                <c:pt idx="8762">
                  <c:v>9.3903355101652958E-2</c:v>
                </c:pt>
                <c:pt idx="8763">
                  <c:v>9.3904040568582758E-2</c:v>
                </c:pt>
                <c:pt idx="8764">
                  <c:v>9.3904269683906388E-2</c:v>
                </c:pt>
                <c:pt idx="8765">
                  <c:v>9.3905112313355563E-2</c:v>
                </c:pt>
                <c:pt idx="8766">
                  <c:v>9.3905372798330236E-2</c:v>
                </c:pt>
                <c:pt idx="8767">
                  <c:v>9.3906151524128179E-2</c:v>
                </c:pt>
                <c:pt idx="8768">
                  <c:v>9.3906703260410784E-2</c:v>
                </c:pt>
                <c:pt idx="8769">
                  <c:v>9.390788073737219E-2</c:v>
                </c:pt>
                <c:pt idx="8770">
                  <c:v>9.3908199830030473E-2</c:v>
                </c:pt>
                <c:pt idx="8771">
                  <c:v>9.3908538215154255E-2</c:v>
                </c:pt>
                <c:pt idx="8772">
                  <c:v>9.3909146332645965E-2</c:v>
                </c:pt>
                <c:pt idx="8773">
                  <c:v>9.3909672094709129E-2</c:v>
                </c:pt>
                <c:pt idx="8774">
                  <c:v>9.3910016845818789E-2</c:v>
                </c:pt>
                <c:pt idx="8775">
                  <c:v>9.3910113542389512E-2</c:v>
                </c:pt>
                <c:pt idx="8776">
                  <c:v>9.3911940604950589E-2</c:v>
                </c:pt>
                <c:pt idx="8777">
                  <c:v>9.3912087126241356E-2</c:v>
                </c:pt>
                <c:pt idx="8778">
                  <c:v>9.3912384917504921E-2</c:v>
                </c:pt>
                <c:pt idx="8779">
                  <c:v>9.3913810436816542E-2</c:v>
                </c:pt>
                <c:pt idx="8780">
                  <c:v>9.3914219138411081E-2</c:v>
                </c:pt>
                <c:pt idx="8781">
                  <c:v>9.3917182750718642E-2</c:v>
                </c:pt>
                <c:pt idx="8782">
                  <c:v>9.3917203969653126E-2</c:v>
                </c:pt>
                <c:pt idx="8783">
                  <c:v>9.3917247743390511E-2</c:v>
                </c:pt>
                <c:pt idx="8784">
                  <c:v>9.3917398649310091E-2</c:v>
                </c:pt>
                <c:pt idx="8785">
                  <c:v>9.3918429101528478E-2</c:v>
                </c:pt>
                <c:pt idx="8786">
                  <c:v>9.3918920633508179E-2</c:v>
                </c:pt>
                <c:pt idx="8787">
                  <c:v>9.391896009345084E-2</c:v>
                </c:pt>
                <c:pt idx="8788">
                  <c:v>9.3919823920541212E-2</c:v>
                </c:pt>
                <c:pt idx="8789">
                  <c:v>9.3919840662706713E-2</c:v>
                </c:pt>
                <c:pt idx="8790">
                  <c:v>9.3920807608792761E-2</c:v>
                </c:pt>
                <c:pt idx="8791">
                  <c:v>9.3921312727415218E-2</c:v>
                </c:pt>
                <c:pt idx="8792">
                  <c:v>9.3922203966273654E-2</c:v>
                </c:pt>
                <c:pt idx="8793">
                  <c:v>9.3924558517398393E-2</c:v>
                </c:pt>
                <c:pt idx="8794">
                  <c:v>9.3926641972488512E-2</c:v>
                </c:pt>
                <c:pt idx="8795">
                  <c:v>9.3927024842316492E-2</c:v>
                </c:pt>
                <c:pt idx="8796">
                  <c:v>9.392772978986412E-2</c:v>
                </c:pt>
                <c:pt idx="8797">
                  <c:v>9.3928805387604952E-2</c:v>
                </c:pt>
                <c:pt idx="8798">
                  <c:v>9.3928939537755857E-2</c:v>
                </c:pt>
                <c:pt idx="8799">
                  <c:v>9.3930365961699749E-2</c:v>
                </c:pt>
                <c:pt idx="8800">
                  <c:v>9.3932702586241895E-2</c:v>
                </c:pt>
                <c:pt idx="8801">
                  <c:v>9.3932847570905642E-2</c:v>
                </c:pt>
                <c:pt idx="8802">
                  <c:v>9.393463191245062E-2</c:v>
                </c:pt>
                <c:pt idx="8803">
                  <c:v>9.3934683408467529E-2</c:v>
                </c:pt>
                <c:pt idx="8804">
                  <c:v>9.393469932925394E-2</c:v>
                </c:pt>
                <c:pt idx="8805">
                  <c:v>9.3936074074165987E-2</c:v>
                </c:pt>
                <c:pt idx="8806">
                  <c:v>9.3937223210995263E-2</c:v>
                </c:pt>
                <c:pt idx="8807">
                  <c:v>9.3937367903854346E-2</c:v>
                </c:pt>
                <c:pt idx="8808">
                  <c:v>9.3938331635511102E-2</c:v>
                </c:pt>
                <c:pt idx="8809">
                  <c:v>9.3939352169906648E-2</c:v>
                </c:pt>
                <c:pt idx="8810">
                  <c:v>9.3941022565973017E-2</c:v>
                </c:pt>
                <c:pt idx="8811">
                  <c:v>9.3941322787910828E-2</c:v>
                </c:pt>
                <c:pt idx="8812">
                  <c:v>9.3942512806309789E-2</c:v>
                </c:pt>
                <c:pt idx="8813">
                  <c:v>9.3944278838086481E-2</c:v>
                </c:pt>
                <c:pt idx="8814">
                  <c:v>9.3944302478078501E-2</c:v>
                </c:pt>
                <c:pt idx="8815">
                  <c:v>9.3945103245090103E-2</c:v>
                </c:pt>
                <c:pt idx="8816">
                  <c:v>9.3945763856303141E-2</c:v>
                </c:pt>
                <c:pt idx="8817">
                  <c:v>9.3946177009472623E-2</c:v>
                </c:pt>
                <c:pt idx="8818">
                  <c:v>9.3946200388163217E-2</c:v>
                </c:pt>
                <c:pt idx="8819">
                  <c:v>9.3946485944101668E-2</c:v>
                </c:pt>
                <c:pt idx="8820">
                  <c:v>9.394747559272007E-2</c:v>
                </c:pt>
                <c:pt idx="8821">
                  <c:v>9.3948295272653332E-2</c:v>
                </c:pt>
                <c:pt idx="8822">
                  <c:v>9.3948840941030953E-2</c:v>
                </c:pt>
                <c:pt idx="8823">
                  <c:v>9.3949410370609082E-2</c:v>
                </c:pt>
                <c:pt idx="8824">
                  <c:v>9.3949522283634249E-2</c:v>
                </c:pt>
                <c:pt idx="8825">
                  <c:v>9.395112158486825E-2</c:v>
                </c:pt>
                <c:pt idx="8826">
                  <c:v>9.3952063407541142E-2</c:v>
                </c:pt>
                <c:pt idx="8827">
                  <c:v>9.3953752010570921E-2</c:v>
                </c:pt>
                <c:pt idx="8828">
                  <c:v>9.3954115298515634E-2</c:v>
                </c:pt>
                <c:pt idx="8829">
                  <c:v>9.3954495500758753E-2</c:v>
                </c:pt>
                <c:pt idx="8830">
                  <c:v>9.3955634195534057E-2</c:v>
                </c:pt>
                <c:pt idx="8831">
                  <c:v>9.3956052060197429E-2</c:v>
                </c:pt>
                <c:pt idx="8832">
                  <c:v>9.3960079473989905E-2</c:v>
                </c:pt>
                <c:pt idx="8833">
                  <c:v>9.3960758753605322E-2</c:v>
                </c:pt>
                <c:pt idx="8834">
                  <c:v>9.3961418058289378E-2</c:v>
                </c:pt>
                <c:pt idx="8835">
                  <c:v>9.3961748749119001E-2</c:v>
                </c:pt>
                <c:pt idx="8836">
                  <c:v>9.3962300181229183E-2</c:v>
                </c:pt>
                <c:pt idx="8837">
                  <c:v>9.396275500058518E-2</c:v>
                </c:pt>
                <c:pt idx="8838">
                  <c:v>9.3962884210839079E-2</c:v>
                </c:pt>
                <c:pt idx="8839">
                  <c:v>9.3963539618126479E-2</c:v>
                </c:pt>
                <c:pt idx="8840">
                  <c:v>9.3964558738289072E-2</c:v>
                </c:pt>
                <c:pt idx="8841">
                  <c:v>9.3966147335609831E-2</c:v>
                </c:pt>
                <c:pt idx="8842">
                  <c:v>9.3967235205130131E-2</c:v>
                </c:pt>
                <c:pt idx="8843">
                  <c:v>9.3967282235622618E-2</c:v>
                </c:pt>
                <c:pt idx="8844">
                  <c:v>9.3968613189179734E-2</c:v>
                </c:pt>
                <c:pt idx="8845">
                  <c:v>9.3968752950699688E-2</c:v>
                </c:pt>
                <c:pt idx="8846">
                  <c:v>9.3968941198974448E-2</c:v>
                </c:pt>
                <c:pt idx="8847">
                  <c:v>9.3969936999682563E-2</c:v>
                </c:pt>
                <c:pt idx="8848">
                  <c:v>9.3970950255361729E-2</c:v>
                </c:pt>
                <c:pt idx="8849">
                  <c:v>9.3973085903038878E-2</c:v>
                </c:pt>
                <c:pt idx="8850">
                  <c:v>9.3973629373608578E-2</c:v>
                </c:pt>
                <c:pt idx="8851">
                  <c:v>9.3973747729145019E-2</c:v>
                </c:pt>
                <c:pt idx="8852">
                  <c:v>9.3974142373796019E-2</c:v>
                </c:pt>
                <c:pt idx="8853">
                  <c:v>9.3974456582347141E-2</c:v>
                </c:pt>
                <c:pt idx="8854">
                  <c:v>9.3974681875532901E-2</c:v>
                </c:pt>
                <c:pt idx="8855">
                  <c:v>9.3974770402040289E-2</c:v>
                </c:pt>
                <c:pt idx="8856">
                  <c:v>9.3974991322987325E-2</c:v>
                </c:pt>
                <c:pt idx="8857">
                  <c:v>9.3975038208501366E-2</c:v>
                </c:pt>
                <c:pt idx="8858">
                  <c:v>9.3976162856937606E-2</c:v>
                </c:pt>
                <c:pt idx="8859">
                  <c:v>9.397628826115216E-2</c:v>
                </c:pt>
                <c:pt idx="8860">
                  <c:v>9.3977060598880113E-2</c:v>
                </c:pt>
                <c:pt idx="8861">
                  <c:v>9.3977573532899025E-2</c:v>
                </c:pt>
                <c:pt idx="8862">
                  <c:v>9.3977772014533334E-2</c:v>
                </c:pt>
                <c:pt idx="8863">
                  <c:v>9.3977901696429875E-2</c:v>
                </c:pt>
                <c:pt idx="8864">
                  <c:v>9.3978124914576314E-2</c:v>
                </c:pt>
                <c:pt idx="8865">
                  <c:v>9.3978142001171994E-2</c:v>
                </c:pt>
                <c:pt idx="8866">
                  <c:v>9.397855002333802E-2</c:v>
                </c:pt>
                <c:pt idx="8867">
                  <c:v>9.3979850637143217E-2</c:v>
                </c:pt>
                <c:pt idx="8868">
                  <c:v>9.3981977899580196E-2</c:v>
                </c:pt>
                <c:pt idx="8869">
                  <c:v>9.3983004406659493E-2</c:v>
                </c:pt>
                <c:pt idx="8870">
                  <c:v>9.3983584672756401E-2</c:v>
                </c:pt>
                <c:pt idx="8871">
                  <c:v>9.3984233797566694E-2</c:v>
                </c:pt>
                <c:pt idx="8872">
                  <c:v>9.3984296505148099E-2</c:v>
                </c:pt>
                <c:pt idx="8873">
                  <c:v>9.3984637485295827E-2</c:v>
                </c:pt>
                <c:pt idx="8874">
                  <c:v>9.3984759322208164E-2</c:v>
                </c:pt>
                <c:pt idx="8875">
                  <c:v>9.3986634123016305E-2</c:v>
                </c:pt>
                <c:pt idx="8876">
                  <c:v>9.3987046369436458E-2</c:v>
                </c:pt>
                <c:pt idx="8877">
                  <c:v>9.3988535721391056E-2</c:v>
                </c:pt>
                <c:pt idx="8878">
                  <c:v>9.3989338976765938E-2</c:v>
                </c:pt>
                <c:pt idx="8879">
                  <c:v>9.3990043386992336E-2</c:v>
                </c:pt>
                <c:pt idx="8880">
                  <c:v>9.3991012201139576E-2</c:v>
                </c:pt>
                <c:pt idx="8881">
                  <c:v>9.3993156023774019E-2</c:v>
                </c:pt>
                <c:pt idx="8882">
                  <c:v>9.3993524868830697E-2</c:v>
                </c:pt>
                <c:pt idx="8883">
                  <c:v>9.3993749908322752E-2</c:v>
                </c:pt>
                <c:pt idx="8884">
                  <c:v>9.3994876420693679E-2</c:v>
                </c:pt>
                <c:pt idx="8885">
                  <c:v>9.3995251178872558E-2</c:v>
                </c:pt>
                <c:pt idx="8886">
                  <c:v>9.3995903990269941E-2</c:v>
                </c:pt>
                <c:pt idx="8887">
                  <c:v>9.3996913830679096E-2</c:v>
                </c:pt>
                <c:pt idx="8888">
                  <c:v>9.3998230627415261E-2</c:v>
                </c:pt>
                <c:pt idx="8889">
                  <c:v>9.3999011890358156E-2</c:v>
                </c:pt>
                <c:pt idx="8890">
                  <c:v>9.4002595152391052E-2</c:v>
                </c:pt>
                <c:pt idx="8891">
                  <c:v>9.4002647922568391E-2</c:v>
                </c:pt>
                <c:pt idx="8892">
                  <c:v>9.4003236484174954E-2</c:v>
                </c:pt>
                <c:pt idx="8893">
                  <c:v>9.4005295334741515E-2</c:v>
                </c:pt>
                <c:pt idx="8894">
                  <c:v>9.4005424665439305E-2</c:v>
                </c:pt>
                <c:pt idx="8895">
                  <c:v>9.4005644505107802E-2</c:v>
                </c:pt>
                <c:pt idx="8896">
                  <c:v>9.4006376174322753E-2</c:v>
                </c:pt>
                <c:pt idx="8897">
                  <c:v>9.4007564558807669E-2</c:v>
                </c:pt>
                <c:pt idx="8898">
                  <c:v>9.400869153950768E-2</c:v>
                </c:pt>
                <c:pt idx="8899">
                  <c:v>9.4008767886837513E-2</c:v>
                </c:pt>
                <c:pt idx="8900">
                  <c:v>9.4009948550164368E-2</c:v>
                </c:pt>
                <c:pt idx="8901">
                  <c:v>9.4010571716634697E-2</c:v>
                </c:pt>
                <c:pt idx="8902">
                  <c:v>9.4010966830596482E-2</c:v>
                </c:pt>
                <c:pt idx="8903">
                  <c:v>9.4011565638429342E-2</c:v>
                </c:pt>
                <c:pt idx="8904">
                  <c:v>9.4011701987582769E-2</c:v>
                </c:pt>
                <c:pt idx="8905">
                  <c:v>9.4012309847013212E-2</c:v>
                </c:pt>
                <c:pt idx="8906">
                  <c:v>9.4012324924243051E-2</c:v>
                </c:pt>
                <c:pt idx="8907">
                  <c:v>9.4012586587705768E-2</c:v>
                </c:pt>
                <c:pt idx="8908">
                  <c:v>9.4012673205487104E-2</c:v>
                </c:pt>
                <c:pt idx="8909">
                  <c:v>9.4012807779604066E-2</c:v>
                </c:pt>
                <c:pt idx="8910">
                  <c:v>9.4012816718857389E-2</c:v>
                </c:pt>
                <c:pt idx="8911">
                  <c:v>9.4014090749447096E-2</c:v>
                </c:pt>
                <c:pt idx="8912">
                  <c:v>9.4014138257705229E-2</c:v>
                </c:pt>
                <c:pt idx="8913">
                  <c:v>9.4015640561294217E-2</c:v>
                </c:pt>
                <c:pt idx="8914">
                  <c:v>9.4016936626431458E-2</c:v>
                </c:pt>
                <c:pt idx="8915">
                  <c:v>9.4017530714982894E-2</c:v>
                </c:pt>
                <c:pt idx="8916">
                  <c:v>9.4017747717535849E-2</c:v>
                </c:pt>
                <c:pt idx="8917">
                  <c:v>9.401848207433941E-2</c:v>
                </c:pt>
                <c:pt idx="8918">
                  <c:v>9.4019632467965727E-2</c:v>
                </c:pt>
                <c:pt idx="8919">
                  <c:v>9.4020248604883228E-2</c:v>
                </c:pt>
                <c:pt idx="8920">
                  <c:v>9.4021342804833832E-2</c:v>
                </c:pt>
                <c:pt idx="8921">
                  <c:v>9.4022565855977028E-2</c:v>
                </c:pt>
                <c:pt idx="8922">
                  <c:v>9.4022616975461326E-2</c:v>
                </c:pt>
                <c:pt idx="8923">
                  <c:v>9.4023102689672011E-2</c:v>
                </c:pt>
                <c:pt idx="8924">
                  <c:v>9.4023208309185077E-2</c:v>
                </c:pt>
                <c:pt idx="8925">
                  <c:v>9.4023865815055341E-2</c:v>
                </c:pt>
                <c:pt idx="8926">
                  <c:v>9.4024658643802814E-2</c:v>
                </c:pt>
                <c:pt idx="8927">
                  <c:v>9.4025285883550566E-2</c:v>
                </c:pt>
                <c:pt idx="8928">
                  <c:v>9.4025563130682319E-2</c:v>
                </c:pt>
                <c:pt idx="8929">
                  <c:v>9.4026840409639573E-2</c:v>
                </c:pt>
                <c:pt idx="8930">
                  <c:v>9.4027953861085395E-2</c:v>
                </c:pt>
                <c:pt idx="8931">
                  <c:v>9.4029525356666518E-2</c:v>
                </c:pt>
                <c:pt idx="8932">
                  <c:v>9.402988019093364E-2</c:v>
                </c:pt>
                <c:pt idx="8933">
                  <c:v>9.4030244493981785E-2</c:v>
                </c:pt>
                <c:pt idx="8934">
                  <c:v>9.4030486479012437E-2</c:v>
                </c:pt>
                <c:pt idx="8935">
                  <c:v>9.4030990656718091E-2</c:v>
                </c:pt>
                <c:pt idx="8936">
                  <c:v>9.403112425268445E-2</c:v>
                </c:pt>
                <c:pt idx="8937">
                  <c:v>9.4034051897793597E-2</c:v>
                </c:pt>
                <c:pt idx="8938">
                  <c:v>9.403438135236708E-2</c:v>
                </c:pt>
                <c:pt idx="8939">
                  <c:v>9.4034900778356648E-2</c:v>
                </c:pt>
                <c:pt idx="8940">
                  <c:v>9.4036178903368392E-2</c:v>
                </c:pt>
                <c:pt idx="8941">
                  <c:v>9.4036705770929097E-2</c:v>
                </c:pt>
                <c:pt idx="8942">
                  <c:v>9.4037601827437922E-2</c:v>
                </c:pt>
                <c:pt idx="8943">
                  <c:v>9.403775258177105E-2</c:v>
                </c:pt>
                <c:pt idx="8944">
                  <c:v>9.4037986867625517E-2</c:v>
                </c:pt>
                <c:pt idx="8945">
                  <c:v>9.4038833452814899E-2</c:v>
                </c:pt>
                <c:pt idx="8946">
                  <c:v>9.403938408314344E-2</c:v>
                </c:pt>
                <c:pt idx="8947">
                  <c:v>9.404042549701401E-2</c:v>
                </c:pt>
                <c:pt idx="8948">
                  <c:v>9.4041158831937893E-2</c:v>
                </c:pt>
                <c:pt idx="8949">
                  <c:v>9.4041260073313371E-2</c:v>
                </c:pt>
                <c:pt idx="8950">
                  <c:v>9.4041311200610433E-2</c:v>
                </c:pt>
                <c:pt idx="8951">
                  <c:v>9.4042433476188361E-2</c:v>
                </c:pt>
                <c:pt idx="8952">
                  <c:v>9.4043102569706438E-2</c:v>
                </c:pt>
                <c:pt idx="8953">
                  <c:v>9.40431297622841E-2</c:v>
                </c:pt>
                <c:pt idx="8954">
                  <c:v>9.40452816688927E-2</c:v>
                </c:pt>
                <c:pt idx="8955">
                  <c:v>9.404645107523539E-2</c:v>
                </c:pt>
                <c:pt idx="8956">
                  <c:v>9.404766535048098E-2</c:v>
                </c:pt>
                <c:pt idx="8957">
                  <c:v>9.4047700655270711E-2</c:v>
                </c:pt>
                <c:pt idx="8958">
                  <c:v>9.4047867563015197E-2</c:v>
                </c:pt>
                <c:pt idx="8959">
                  <c:v>9.4047992794521126E-2</c:v>
                </c:pt>
                <c:pt idx="8960">
                  <c:v>9.4048263980064717E-2</c:v>
                </c:pt>
                <c:pt idx="8961">
                  <c:v>9.4048516599466697E-2</c:v>
                </c:pt>
                <c:pt idx="8962">
                  <c:v>9.404868511990308E-2</c:v>
                </c:pt>
                <c:pt idx="8963">
                  <c:v>9.4048790838619334E-2</c:v>
                </c:pt>
                <c:pt idx="8964">
                  <c:v>9.4049013915429969E-2</c:v>
                </c:pt>
                <c:pt idx="8965">
                  <c:v>9.4049023536610529E-2</c:v>
                </c:pt>
                <c:pt idx="8966">
                  <c:v>9.4049189692118798E-2</c:v>
                </c:pt>
                <c:pt idx="8967">
                  <c:v>9.4049779258795568E-2</c:v>
                </c:pt>
                <c:pt idx="8968">
                  <c:v>9.4050226415106436E-2</c:v>
                </c:pt>
                <c:pt idx="8969">
                  <c:v>9.4050601332039019E-2</c:v>
                </c:pt>
                <c:pt idx="8970">
                  <c:v>9.4050991594339509E-2</c:v>
                </c:pt>
                <c:pt idx="8971">
                  <c:v>9.4051462315824563E-2</c:v>
                </c:pt>
                <c:pt idx="8972">
                  <c:v>9.4051560348233809E-2</c:v>
                </c:pt>
                <c:pt idx="8973">
                  <c:v>9.4052040182452556E-2</c:v>
                </c:pt>
                <c:pt idx="8974">
                  <c:v>9.4052089671322697E-2</c:v>
                </c:pt>
                <c:pt idx="8975">
                  <c:v>9.4052212029541393E-2</c:v>
                </c:pt>
                <c:pt idx="8976">
                  <c:v>9.4052420560791189E-2</c:v>
                </c:pt>
                <c:pt idx="8977">
                  <c:v>9.4052723515596029E-2</c:v>
                </c:pt>
                <c:pt idx="8978">
                  <c:v>9.4054370479021016E-2</c:v>
                </c:pt>
                <c:pt idx="8979">
                  <c:v>9.4055273283181695E-2</c:v>
                </c:pt>
                <c:pt idx="8980">
                  <c:v>9.4056200654363972E-2</c:v>
                </c:pt>
                <c:pt idx="8981">
                  <c:v>9.4056745961555499E-2</c:v>
                </c:pt>
                <c:pt idx="8982">
                  <c:v>9.4056978183103934E-2</c:v>
                </c:pt>
                <c:pt idx="8983">
                  <c:v>9.4057042540383384E-2</c:v>
                </c:pt>
                <c:pt idx="8984">
                  <c:v>9.4058329673688157E-2</c:v>
                </c:pt>
                <c:pt idx="8985">
                  <c:v>9.4058648291534167E-2</c:v>
                </c:pt>
                <c:pt idx="8986">
                  <c:v>9.4058771237941999E-2</c:v>
                </c:pt>
                <c:pt idx="8987">
                  <c:v>9.4058801290706165E-2</c:v>
                </c:pt>
                <c:pt idx="8988">
                  <c:v>9.4058899595322168E-2</c:v>
                </c:pt>
                <c:pt idx="8989">
                  <c:v>9.4059186882919865E-2</c:v>
                </c:pt>
                <c:pt idx="8990">
                  <c:v>9.4059520579255249E-2</c:v>
                </c:pt>
                <c:pt idx="8991">
                  <c:v>9.406009233353177E-2</c:v>
                </c:pt>
                <c:pt idx="8992">
                  <c:v>9.406069756804189E-2</c:v>
                </c:pt>
                <c:pt idx="8993">
                  <c:v>9.4061886045189405E-2</c:v>
                </c:pt>
                <c:pt idx="8994">
                  <c:v>9.4062121207894409E-2</c:v>
                </c:pt>
                <c:pt idx="8995">
                  <c:v>9.4062263539028995E-2</c:v>
                </c:pt>
                <c:pt idx="8996">
                  <c:v>9.4062485005209723E-2</c:v>
                </c:pt>
                <c:pt idx="8997">
                  <c:v>9.4062664067033133E-2</c:v>
                </c:pt>
                <c:pt idx="8998">
                  <c:v>9.4062947570862504E-2</c:v>
                </c:pt>
                <c:pt idx="8999">
                  <c:v>9.4063420966452274E-2</c:v>
                </c:pt>
                <c:pt idx="9000">
                  <c:v>9.40635842085316E-2</c:v>
                </c:pt>
                <c:pt idx="9001">
                  <c:v>9.4063638940286604E-2</c:v>
                </c:pt>
                <c:pt idx="9002">
                  <c:v>9.4064257302676646E-2</c:v>
                </c:pt>
                <c:pt idx="9003">
                  <c:v>9.4064301446353499E-2</c:v>
                </c:pt>
                <c:pt idx="9004">
                  <c:v>9.4065287369249559E-2</c:v>
                </c:pt>
                <c:pt idx="9005">
                  <c:v>9.4065572098583836E-2</c:v>
                </c:pt>
                <c:pt idx="9006">
                  <c:v>9.4065881035900328E-2</c:v>
                </c:pt>
                <c:pt idx="9007">
                  <c:v>9.4068169830549511E-2</c:v>
                </c:pt>
                <c:pt idx="9008">
                  <c:v>9.4068666424920386E-2</c:v>
                </c:pt>
                <c:pt idx="9009">
                  <c:v>9.4069224939785881E-2</c:v>
                </c:pt>
                <c:pt idx="9010">
                  <c:v>9.4069487766235554E-2</c:v>
                </c:pt>
                <c:pt idx="9011">
                  <c:v>9.407021629796429E-2</c:v>
                </c:pt>
                <c:pt idx="9012">
                  <c:v>9.4070380174463647E-2</c:v>
                </c:pt>
                <c:pt idx="9013">
                  <c:v>9.4070545775767039E-2</c:v>
                </c:pt>
                <c:pt idx="9014">
                  <c:v>9.4070658622610298E-2</c:v>
                </c:pt>
                <c:pt idx="9015">
                  <c:v>9.4070978561253252E-2</c:v>
                </c:pt>
                <c:pt idx="9016">
                  <c:v>9.4071005604364474E-2</c:v>
                </c:pt>
                <c:pt idx="9017">
                  <c:v>9.4073052612545102E-2</c:v>
                </c:pt>
                <c:pt idx="9018">
                  <c:v>9.4073533110030375E-2</c:v>
                </c:pt>
                <c:pt idx="9019">
                  <c:v>9.4073953254348919E-2</c:v>
                </c:pt>
                <c:pt idx="9020">
                  <c:v>9.4074781856837986E-2</c:v>
                </c:pt>
                <c:pt idx="9021">
                  <c:v>9.4075173777418891E-2</c:v>
                </c:pt>
                <c:pt idx="9022">
                  <c:v>9.4075218996961696E-2</c:v>
                </c:pt>
                <c:pt idx="9023">
                  <c:v>9.4075437265701389E-2</c:v>
                </c:pt>
                <c:pt idx="9024">
                  <c:v>9.4075842577003368E-2</c:v>
                </c:pt>
                <c:pt idx="9025">
                  <c:v>9.4077007935014528E-2</c:v>
                </c:pt>
                <c:pt idx="9026">
                  <c:v>9.4077509881215063E-2</c:v>
                </c:pt>
                <c:pt idx="9027">
                  <c:v>9.4077923027505658E-2</c:v>
                </c:pt>
                <c:pt idx="9028">
                  <c:v>9.4078050958059656E-2</c:v>
                </c:pt>
                <c:pt idx="9029">
                  <c:v>9.4078194755773697E-2</c:v>
                </c:pt>
                <c:pt idx="9030">
                  <c:v>9.4078426441061902E-2</c:v>
                </c:pt>
                <c:pt idx="9031">
                  <c:v>9.4078652487628187E-2</c:v>
                </c:pt>
                <c:pt idx="9032">
                  <c:v>9.4078672941556793E-2</c:v>
                </c:pt>
                <c:pt idx="9033">
                  <c:v>9.407899140030275E-2</c:v>
                </c:pt>
                <c:pt idx="9034">
                  <c:v>9.4079121675238062E-2</c:v>
                </c:pt>
                <c:pt idx="9035">
                  <c:v>9.4079134089908034E-2</c:v>
                </c:pt>
                <c:pt idx="9036">
                  <c:v>9.407942116957714E-2</c:v>
                </c:pt>
                <c:pt idx="9037">
                  <c:v>9.4080210077291268E-2</c:v>
                </c:pt>
                <c:pt idx="9038">
                  <c:v>9.4080515835470044E-2</c:v>
                </c:pt>
                <c:pt idx="9039">
                  <c:v>9.4081180668563483E-2</c:v>
                </c:pt>
                <c:pt idx="9040">
                  <c:v>9.4081222252358196E-2</c:v>
                </c:pt>
                <c:pt idx="9041">
                  <c:v>9.4081367101819025E-2</c:v>
                </c:pt>
                <c:pt idx="9042">
                  <c:v>9.408154977362071E-2</c:v>
                </c:pt>
                <c:pt idx="9043">
                  <c:v>9.4081985043373617E-2</c:v>
                </c:pt>
                <c:pt idx="9044">
                  <c:v>9.4082126666858668E-2</c:v>
                </c:pt>
                <c:pt idx="9045">
                  <c:v>9.4082688493005967E-2</c:v>
                </c:pt>
                <c:pt idx="9046">
                  <c:v>9.4083120135108098E-2</c:v>
                </c:pt>
                <c:pt idx="9047">
                  <c:v>9.4083339601913299E-2</c:v>
                </c:pt>
                <c:pt idx="9048">
                  <c:v>9.408348209371549E-2</c:v>
                </c:pt>
                <c:pt idx="9049">
                  <c:v>9.4083711717436055E-2</c:v>
                </c:pt>
                <c:pt idx="9050">
                  <c:v>9.4083922812525533E-2</c:v>
                </c:pt>
                <c:pt idx="9051">
                  <c:v>9.4083941986906117E-2</c:v>
                </c:pt>
                <c:pt idx="9052">
                  <c:v>9.4084034655138413E-2</c:v>
                </c:pt>
                <c:pt idx="9053">
                  <c:v>9.4084587971696415E-2</c:v>
                </c:pt>
                <c:pt idx="9054">
                  <c:v>9.4084881676399584E-2</c:v>
                </c:pt>
                <c:pt idx="9055">
                  <c:v>9.4085344923555497E-2</c:v>
                </c:pt>
                <c:pt idx="9056">
                  <c:v>9.4086226511129023E-2</c:v>
                </c:pt>
                <c:pt idx="9057">
                  <c:v>9.4086356980354377E-2</c:v>
                </c:pt>
                <c:pt idx="9058">
                  <c:v>9.4086611689917568E-2</c:v>
                </c:pt>
                <c:pt idx="9059">
                  <c:v>9.4086744624163027E-2</c:v>
                </c:pt>
                <c:pt idx="9060">
                  <c:v>9.4086934114577386E-2</c:v>
                </c:pt>
                <c:pt idx="9061">
                  <c:v>9.4086934184513027E-2</c:v>
                </c:pt>
                <c:pt idx="9062">
                  <c:v>9.4087139972569997E-2</c:v>
                </c:pt>
                <c:pt idx="9063">
                  <c:v>9.4087176321444282E-2</c:v>
                </c:pt>
                <c:pt idx="9064">
                  <c:v>9.4087329653467514E-2</c:v>
                </c:pt>
                <c:pt idx="9065">
                  <c:v>9.4087350435345954E-2</c:v>
                </c:pt>
                <c:pt idx="9066">
                  <c:v>9.4087691585766867E-2</c:v>
                </c:pt>
                <c:pt idx="9067">
                  <c:v>9.4087851643966977E-2</c:v>
                </c:pt>
                <c:pt idx="9068">
                  <c:v>9.4087953103472205E-2</c:v>
                </c:pt>
                <c:pt idx="9069">
                  <c:v>9.4088336140730228E-2</c:v>
                </c:pt>
                <c:pt idx="9070">
                  <c:v>9.4088338766704652E-2</c:v>
                </c:pt>
                <c:pt idx="9071">
                  <c:v>9.4088349661475515E-2</c:v>
                </c:pt>
                <c:pt idx="9072">
                  <c:v>9.4088446058162273E-2</c:v>
                </c:pt>
                <c:pt idx="9073">
                  <c:v>9.4088527513234821E-2</c:v>
                </c:pt>
                <c:pt idx="9074">
                  <c:v>9.4088774029860614E-2</c:v>
                </c:pt>
                <c:pt idx="9075">
                  <c:v>9.4088903306614749E-2</c:v>
                </c:pt>
                <c:pt idx="9076">
                  <c:v>9.4089372010933398E-2</c:v>
                </c:pt>
                <c:pt idx="9077">
                  <c:v>9.4090012713269014E-2</c:v>
                </c:pt>
                <c:pt idx="9078">
                  <c:v>9.4090548467023138E-2</c:v>
                </c:pt>
                <c:pt idx="9079">
                  <c:v>9.4090569488076328E-2</c:v>
                </c:pt>
                <c:pt idx="9080">
                  <c:v>9.4091457615914503E-2</c:v>
                </c:pt>
                <c:pt idx="9081">
                  <c:v>9.4091492954688133E-2</c:v>
                </c:pt>
                <c:pt idx="9082">
                  <c:v>9.4091743573524567E-2</c:v>
                </c:pt>
                <c:pt idx="9083">
                  <c:v>9.4092077908912913E-2</c:v>
                </c:pt>
                <c:pt idx="9084">
                  <c:v>9.4092101237837136E-2</c:v>
                </c:pt>
                <c:pt idx="9085">
                  <c:v>9.409230372001022E-2</c:v>
                </c:pt>
                <c:pt idx="9086">
                  <c:v>9.4092676363474403E-2</c:v>
                </c:pt>
                <c:pt idx="9087">
                  <c:v>9.4093061321544588E-2</c:v>
                </c:pt>
                <c:pt idx="9088">
                  <c:v>9.4093315482164028E-2</c:v>
                </c:pt>
                <c:pt idx="9089">
                  <c:v>9.4093907971957477E-2</c:v>
                </c:pt>
                <c:pt idx="9090">
                  <c:v>9.4094174477310832E-2</c:v>
                </c:pt>
                <c:pt idx="9091">
                  <c:v>9.4094206278451567E-2</c:v>
                </c:pt>
                <c:pt idx="9092">
                  <c:v>9.4094384505114315E-2</c:v>
                </c:pt>
                <c:pt idx="9093">
                  <c:v>9.4094489331396566E-2</c:v>
                </c:pt>
                <c:pt idx="9094">
                  <c:v>9.409469776698777E-2</c:v>
                </c:pt>
                <c:pt idx="9095">
                  <c:v>9.4094848254474228E-2</c:v>
                </c:pt>
                <c:pt idx="9096">
                  <c:v>9.4095151026937718E-2</c:v>
                </c:pt>
                <c:pt idx="9097">
                  <c:v>9.4095457202962182E-2</c:v>
                </c:pt>
                <c:pt idx="9098">
                  <c:v>9.4095461064187369E-2</c:v>
                </c:pt>
                <c:pt idx="9099">
                  <c:v>9.4095511522677006E-2</c:v>
                </c:pt>
                <c:pt idx="9100">
                  <c:v>9.4095554457578875E-2</c:v>
                </c:pt>
                <c:pt idx="9101">
                  <c:v>9.4095599279265849E-2</c:v>
                </c:pt>
                <c:pt idx="9102">
                  <c:v>9.4095735493993901E-2</c:v>
                </c:pt>
                <c:pt idx="9103">
                  <c:v>9.4096227079426345E-2</c:v>
                </c:pt>
                <c:pt idx="9104">
                  <c:v>9.4096274752222597E-2</c:v>
                </c:pt>
                <c:pt idx="9105">
                  <c:v>9.4096641997923863E-2</c:v>
                </c:pt>
                <c:pt idx="9106">
                  <c:v>9.409666676370633E-2</c:v>
                </c:pt>
                <c:pt idx="9107">
                  <c:v>9.409670896675576E-2</c:v>
                </c:pt>
                <c:pt idx="9108">
                  <c:v>9.4096977443607857E-2</c:v>
                </c:pt>
                <c:pt idx="9109">
                  <c:v>9.4097050042246055E-2</c:v>
                </c:pt>
                <c:pt idx="9110">
                  <c:v>9.4097130425175257E-2</c:v>
                </c:pt>
                <c:pt idx="9111">
                  <c:v>9.4097462814603669E-2</c:v>
                </c:pt>
                <c:pt idx="9112">
                  <c:v>9.4097586872551278E-2</c:v>
                </c:pt>
                <c:pt idx="9113">
                  <c:v>9.4097652760795472E-2</c:v>
                </c:pt>
                <c:pt idx="9114">
                  <c:v>9.4098063825910447E-2</c:v>
                </c:pt>
                <c:pt idx="9115">
                  <c:v>9.4098087821291268E-2</c:v>
                </c:pt>
                <c:pt idx="9116">
                  <c:v>9.4098102322527077E-2</c:v>
                </c:pt>
                <c:pt idx="9117">
                  <c:v>9.4098981889547142E-2</c:v>
                </c:pt>
                <c:pt idx="9118">
                  <c:v>9.409913082947681E-2</c:v>
                </c:pt>
                <c:pt idx="9119">
                  <c:v>9.4099199603025069E-2</c:v>
                </c:pt>
                <c:pt idx="9120">
                  <c:v>9.4099216993971543E-2</c:v>
                </c:pt>
                <c:pt idx="9121">
                  <c:v>9.4099636431855302E-2</c:v>
                </c:pt>
                <c:pt idx="9122">
                  <c:v>9.4099650830927556E-2</c:v>
                </c:pt>
                <c:pt idx="9123">
                  <c:v>9.4099730592211717E-2</c:v>
                </c:pt>
                <c:pt idx="9124">
                  <c:v>9.4100110135817705E-2</c:v>
                </c:pt>
                <c:pt idx="9125">
                  <c:v>9.4100147359745367E-2</c:v>
                </c:pt>
                <c:pt idx="9126">
                  <c:v>9.4100213796105822E-2</c:v>
                </c:pt>
                <c:pt idx="9127">
                  <c:v>9.4100287723747567E-2</c:v>
                </c:pt>
                <c:pt idx="9128">
                  <c:v>9.4100307439989206E-2</c:v>
                </c:pt>
                <c:pt idx="9129">
                  <c:v>9.4100608611893594E-2</c:v>
                </c:pt>
                <c:pt idx="9130">
                  <c:v>9.4100770387466587E-2</c:v>
                </c:pt>
                <c:pt idx="9131">
                  <c:v>9.4100816777852189E-2</c:v>
                </c:pt>
                <c:pt idx="9132">
                  <c:v>9.4100870038366424E-2</c:v>
                </c:pt>
                <c:pt idx="9133">
                  <c:v>9.4100921675655425E-2</c:v>
                </c:pt>
                <c:pt idx="9134">
                  <c:v>9.4101102864597219E-2</c:v>
                </c:pt>
                <c:pt idx="9135">
                  <c:v>9.4101176357537369E-2</c:v>
                </c:pt>
                <c:pt idx="9136">
                  <c:v>9.4101305606700686E-2</c:v>
                </c:pt>
                <c:pt idx="9137">
                  <c:v>9.4101333674971768E-2</c:v>
                </c:pt>
                <c:pt idx="9138">
                  <c:v>9.4101652361627292E-2</c:v>
                </c:pt>
                <c:pt idx="9139">
                  <c:v>9.4101790903483695E-2</c:v>
                </c:pt>
                <c:pt idx="9140">
                  <c:v>9.4101791357156697E-2</c:v>
                </c:pt>
                <c:pt idx="9141">
                  <c:v>9.410184852772846E-2</c:v>
                </c:pt>
                <c:pt idx="9142">
                  <c:v>9.4102005520271315E-2</c:v>
                </c:pt>
                <c:pt idx="9143">
                  <c:v>9.4102057375842679E-2</c:v>
                </c:pt>
                <c:pt idx="9144">
                  <c:v>9.4102252876884271E-2</c:v>
                </c:pt>
                <c:pt idx="9145">
                  <c:v>9.4102292087915068E-2</c:v>
                </c:pt>
                <c:pt idx="9146">
                  <c:v>9.4102301522992551E-2</c:v>
                </c:pt>
                <c:pt idx="9147">
                  <c:v>9.4102364411182304E-2</c:v>
                </c:pt>
                <c:pt idx="9148">
                  <c:v>9.410237461936076E-2</c:v>
                </c:pt>
                <c:pt idx="9149">
                  <c:v>9.4102457791583105E-2</c:v>
                </c:pt>
                <c:pt idx="9150">
                  <c:v>9.4102539064042742E-2</c:v>
                </c:pt>
                <c:pt idx="9151">
                  <c:v>9.4102632697158128E-2</c:v>
                </c:pt>
                <c:pt idx="9152">
                  <c:v>9.4102658511029003E-2</c:v>
                </c:pt>
                <c:pt idx="9153">
                  <c:v>9.410266541511747E-2</c:v>
                </c:pt>
                <c:pt idx="9154">
                  <c:v>9.4103086538886327E-2</c:v>
                </c:pt>
                <c:pt idx="9155">
                  <c:v>9.4103136625341532E-2</c:v>
                </c:pt>
                <c:pt idx="9156">
                  <c:v>9.4103163568300036E-2</c:v>
                </c:pt>
                <c:pt idx="9157">
                  <c:v>9.4103165989526005E-2</c:v>
                </c:pt>
                <c:pt idx="9158">
                  <c:v>9.4103399063073065E-2</c:v>
                </c:pt>
                <c:pt idx="9159">
                  <c:v>9.4103413411461237E-2</c:v>
                </c:pt>
                <c:pt idx="9160">
                  <c:v>9.4103445501421523E-2</c:v>
                </c:pt>
                <c:pt idx="9161">
                  <c:v>9.4103494869019075E-2</c:v>
                </c:pt>
                <c:pt idx="9162">
                  <c:v>9.4103749100146614E-2</c:v>
                </c:pt>
                <c:pt idx="9163">
                  <c:v>9.4103751059783983E-2</c:v>
                </c:pt>
                <c:pt idx="9164">
                  <c:v>9.4103810083509695E-2</c:v>
                </c:pt>
                <c:pt idx="9165">
                  <c:v>9.4103847733775975E-2</c:v>
                </c:pt>
                <c:pt idx="9166">
                  <c:v>9.4103863403626739E-2</c:v>
                </c:pt>
                <c:pt idx="9167">
                  <c:v>9.4104064754161693E-2</c:v>
                </c:pt>
                <c:pt idx="9168">
                  <c:v>9.4104291434144782E-2</c:v>
                </c:pt>
                <c:pt idx="9169">
                  <c:v>9.4104625466399069E-2</c:v>
                </c:pt>
                <c:pt idx="9170">
                  <c:v>9.4104702525652159E-2</c:v>
                </c:pt>
                <c:pt idx="9171">
                  <c:v>9.4104787234743956E-2</c:v>
                </c:pt>
                <c:pt idx="9172">
                  <c:v>9.410487263396837E-2</c:v>
                </c:pt>
                <c:pt idx="9173">
                  <c:v>9.4104906171881345E-2</c:v>
                </c:pt>
                <c:pt idx="9174">
                  <c:v>9.4104912867394239E-2</c:v>
                </c:pt>
                <c:pt idx="9175">
                  <c:v>9.4105146945940091E-2</c:v>
                </c:pt>
                <c:pt idx="9176">
                  <c:v>9.4105237469135558E-2</c:v>
                </c:pt>
                <c:pt idx="9177">
                  <c:v>9.4105450682160974E-2</c:v>
                </c:pt>
                <c:pt idx="9178">
                  <c:v>9.4105451492173309E-2</c:v>
                </c:pt>
                <c:pt idx="9179">
                  <c:v>9.4105617428469304E-2</c:v>
                </c:pt>
                <c:pt idx="9180">
                  <c:v>9.4105801962983585E-2</c:v>
                </c:pt>
                <c:pt idx="9181">
                  <c:v>9.410607232269988E-2</c:v>
                </c:pt>
                <c:pt idx="9182">
                  <c:v>9.4106079595529912E-2</c:v>
                </c:pt>
                <c:pt idx="9183">
                  <c:v>9.4106083171163951E-2</c:v>
                </c:pt>
                <c:pt idx="9184">
                  <c:v>9.4106133472543499E-2</c:v>
                </c:pt>
                <c:pt idx="9185">
                  <c:v>9.4106173351845138E-2</c:v>
                </c:pt>
                <c:pt idx="9186">
                  <c:v>9.4106197769685845E-2</c:v>
                </c:pt>
                <c:pt idx="9187">
                  <c:v>9.4106375911875623E-2</c:v>
                </c:pt>
                <c:pt idx="9188">
                  <c:v>9.4106383360553381E-2</c:v>
                </c:pt>
                <c:pt idx="9189">
                  <c:v>9.4106408743949627E-2</c:v>
                </c:pt>
                <c:pt idx="9190">
                  <c:v>9.4106553544255914E-2</c:v>
                </c:pt>
                <c:pt idx="9191">
                  <c:v>9.410673804323548E-2</c:v>
                </c:pt>
                <c:pt idx="9192">
                  <c:v>9.4106759642002269E-2</c:v>
                </c:pt>
                <c:pt idx="9193">
                  <c:v>9.410684176848573E-2</c:v>
                </c:pt>
                <c:pt idx="9194">
                  <c:v>9.410691948178046E-2</c:v>
                </c:pt>
                <c:pt idx="9195">
                  <c:v>9.4106978414683698E-2</c:v>
                </c:pt>
                <c:pt idx="9196">
                  <c:v>9.4106989727833101E-2</c:v>
                </c:pt>
                <c:pt idx="9197">
                  <c:v>9.4107048065863799E-2</c:v>
                </c:pt>
                <c:pt idx="9198">
                  <c:v>9.4107319544099649E-2</c:v>
                </c:pt>
                <c:pt idx="9199">
                  <c:v>9.4107338410819363E-2</c:v>
                </c:pt>
                <c:pt idx="9200">
                  <c:v>9.4107360264563664E-2</c:v>
                </c:pt>
                <c:pt idx="9201">
                  <c:v>9.4107382815058385E-2</c:v>
                </c:pt>
                <c:pt idx="9202">
                  <c:v>9.4107394415590226E-2</c:v>
                </c:pt>
                <c:pt idx="9203">
                  <c:v>9.4107498829730768E-2</c:v>
                </c:pt>
                <c:pt idx="9204">
                  <c:v>9.4107512418242001E-2</c:v>
                </c:pt>
                <c:pt idx="9205">
                  <c:v>9.4107651781464047E-2</c:v>
                </c:pt>
                <c:pt idx="9206">
                  <c:v>9.4107703103016457E-2</c:v>
                </c:pt>
                <c:pt idx="9207">
                  <c:v>9.4107741781784715E-2</c:v>
                </c:pt>
                <c:pt idx="9208">
                  <c:v>9.4107771181475036E-2</c:v>
                </c:pt>
                <c:pt idx="9209">
                  <c:v>9.4107829328242049E-2</c:v>
                </c:pt>
                <c:pt idx="9210">
                  <c:v>9.4107847559067218E-2</c:v>
                </c:pt>
                <c:pt idx="9211">
                  <c:v>9.4107859658203202E-2</c:v>
                </c:pt>
                <c:pt idx="9212">
                  <c:v>9.4107895477706371E-2</c:v>
                </c:pt>
                <c:pt idx="9213">
                  <c:v>9.4107901050733148E-2</c:v>
                </c:pt>
                <c:pt idx="9214">
                  <c:v>9.4107945298333953E-2</c:v>
                </c:pt>
                <c:pt idx="9215">
                  <c:v>9.4107966270719975E-2</c:v>
                </c:pt>
                <c:pt idx="9216">
                  <c:v>9.4107988547379173E-2</c:v>
                </c:pt>
                <c:pt idx="9217">
                  <c:v>9.4107993515468683E-2</c:v>
                </c:pt>
                <c:pt idx="9218">
                  <c:v>9.4107997517141911E-2</c:v>
                </c:pt>
                <c:pt idx="9219">
                  <c:v>9.4108059392992743E-2</c:v>
                </c:pt>
                <c:pt idx="9220">
                  <c:v>9.4108070011767825E-2</c:v>
                </c:pt>
                <c:pt idx="9221">
                  <c:v>9.410807175517949E-2</c:v>
                </c:pt>
                <c:pt idx="9222">
                  <c:v>9.4108072740312493E-2</c:v>
                </c:pt>
                <c:pt idx="9223">
                  <c:v>9.4108080946028794E-2</c:v>
                </c:pt>
                <c:pt idx="9224">
                  <c:v>9.4108082096385298E-2</c:v>
                </c:pt>
                <c:pt idx="9225">
                  <c:v>9.4108084665336059E-2</c:v>
                </c:pt>
                <c:pt idx="9226">
                  <c:v>9.4108090657021568E-2</c:v>
                </c:pt>
                <c:pt idx="9227">
                  <c:v>9.4108098791470432E-2</c:v>
                </c:pt>
                <c:pt idx="9228">
                  <c:v>9.4108103762370471E-2</c:v>
                </c:pt>
                <c:pt idx="9229">
                  <c:v>9.4108100913196324E-2</c:v>
                </c:pt>
                <c:pt idx="9230">
                  <c:v>9.4108097624188605E-2</c:v>
                </c:pt>
                <c:pt idx="9231">
                  <c:v>9.4108097350515105E-2</c:v>
                </c:pt>
                <c:pt idx="9232">
                  <c:v>9.4108089849480409E-2</c:v>
                </c:pt>
                <c:pt idx="9233">
                  <c:v>9.4108087980115496E-2</c:v>
                </c:pt>
                <c:pt idx="9234">
                  <c:v>9.4108082391954659E-2</c:v>
                </c:pt>
                <c:pt idx="9235">
                  <c:v>9.4108076649385738E-2</c:v>
                </c:pt>
                <c:pt idx="9236">
                  <c:v>9.4108052988240418E-2</c:v>
                </c:pt>
                <c:pt idx="9237">
                  <c:v>9.4108036400887787E-2</c:v>
                </c:pt>
                <c:pt idx="9238">
                  <c:v>9.4108030355366926E-2</c:v>
                </c:pt>
                <c:pt idx="9239">
                  <c:v>9.4108018221599227E-2</c:v>
                </c:pt>
                <c:pt idx="9240">
                  <c:v>9.410800375810012E-2</c:v>
                </c:pt>
                <c:pt idx="9241">
                  <c:v>9.4107983015067537E-2</c:v>
                </c:pt>
                <c:pt idx="9242">
                  <c:v>9.410797621654271E-2</c:v>
                </c:pt>
                <c:pt idx="9243">
                  <c:v>9.4107975806532254E-2</c:v>
                </c:pt>
                <c:pt idx="9244">
                  <c:v>9.4107974629842259E-2</c:v>
                </c:pt>
                <c:pt idx="9245">
                  <c:v>9.4107950221842637E-2</c:v>
                </c:pt>
                <c:pt idx="9246">
                  <c:v>9.4107933305139654E-2</c:v>
                </c:pt>
                <c:pt idx="9247">
                  <c:v>9.4107918582233996E-2</c:v>
                </c:pt>
                <c:pt idx="9248">
                  <c:v>9.4107906831211105E-2</c:v>
                </c:pt>
                <c:pt idx="9249">
                  <c:v>9.4107906278600828E-2</c:v>
                </c:pt>
                <c:pt idx="9250">
                  <c:v>9.4107894571705417E-2</c:v>
                </c:pt>
                <c:pt idx="9251">
                  <c:v>9.4107882373799537E-2</c:v>
                </c:pt>
                <c:pt idx="9252">
                  <c:v>9.4107817526531509E-2</c:v>
                </c:pt>
                <c:pt idx="9253">
                  <c:v>9.4107804242892543E-2</c:v>
                </c:pt>
                <c:pt idx="9254">
                  <c:v>9.4107790381963555E-2</c:v>
                </c:pt>
                <c:pt idx="9255">
                  <c:v>9.4107719851454066E-2</c:v>
                </c:pt>
                <c:pt idx="9256">
                  <c:v>9.4107694782520138E-2</c:v>
                </c:pt>
                <c:pt idx="9257">
                  <c:v>9.4107652154365451E-2</c:v>
                </c:pt>
                <c:pt idx="9258">
                  <c:v>9.4107625310173804E-2</c:v>
                </c:pt>
                <c:pt idx="9259">
                  <c:v>9.4107625122473004E-2</c:v>
                </c:pt>
                <c:pt idx="9260">
                  <c:v>9.4107588141936552E-2</c:v>
                </c:pt>
                <c:pt idx="9261">
                  <c:v>9.4107564002824565E-2</c:v>
                </c:pt>
                <c:pt idx="9262">
                  <c:v>9.410745312138756E-2</c:v>
                </c:pt>
                <c:pt idx="9263">
                  <c:v>9.4107272003469328E-2</c:v>
                </c:pt>
                <c:pt idx="9264">
                  <c:v>9.4107262459065977E-2</c:v>
                </c:pt>
                <c:pt idx="9265">
                  <c:v>9.410721754271989E-2</c:v>
                </c:pt>
                <c:pt idx="9266">
                  <c:v>9.4107205833409008E-2</c:v>
                </c:pt>
                <c:pt idx="9267">
                  <c:v>9.4106973637378272E-2</c:v>
                </c:pt>
                <c:pt idx="9268">
                  <c:v>9.4106739910397239E-2</c:v>
                </c:pt>
                <c:pt idx="9269">
                  <c:v>9.4106704714056771E-2</c:v>
                </c:pt>
                <c:pt idx="9270">
                  <c:v>9.4106490781006968E-2</c:v>
                </c:pt>
                <c:pt idx="9271">
                  <c:v>9.4106200520317193E-2</c:v>
                </c:pt>
                <c:pt idx="9272">
                  <c:v>9.4106145697150909E-2</c:v>
                </c:pt>
                <c:pt idx="9273">
                  <c:v>9.4106145434924196E-2</c:v>
                </c:pt>
                <c:pt idx="9274">
                  <c:v>9.4105874588989474E-2</c:v>
                </c:pt>
                <c:pt idx="9275">
                  <c:v>9.4105821303828358E-2</c:v>
                </c:pt>
                <c:pt idx="9276">
                  <c:v>9.4105818504887584E-2</c:v>
                </c:pt>
                <c:pt idx="9277">
                  <c:v>9.4105710979643459E-2</c:v>
                </c:pt>
                <c:pt idx="9278">
                  <c:v>9.4105685997071822E-2</c:v>
                </c:pt>
                <c:pt idx="9279">
                  <c:v>9.4105641787250144E-2</c:v>
                </c:pt>
                <c:pt idx="9280">
                  <c:v>9.4105575372692332E-2</c:v>
                </c:pt>
                <c:pt idx="9281">
                  <c:v>9.4105353732082661E-2</c:v>
                </c:pt>
                <c:pt idx="9282">
                  <c:v>9.4105298309922633E-2</c:v>
                </c:pt>
                <c:pt idx="9283">
                  <c:v>9.4104990925007279E-2</c:v>
                </c:pt>
                <c:pt idx="9284">
                  <c:v>9.4104910862393365E-2</c:v>
                </c:pt>
                <c:pt idx="9285">
                  <c:v>9.4104551193419872E-2</c:v>
                </c:pt>
                <c:pt idx="9286">
                  <c:v>9.410442688545731E-2</c:v>
                </c:pt>
                <c:pt idx="9287">
                  <c:v>9.4104090529962797E-2</c:v>
                </c:pt>
                <c:pt idx="9288">
                  <c:v>9.4103982095275929E-2</c:v>
                </c:pt>
                <c:pt idx="9289">
                  <c:v>9.4103629607032252E-2</c:v>
                </c:pt>
                <c:pt idx="9290">
                  <c:v>9.4103420927721254E-2</c:v>
                </c:pt>
                <c:pt idx="9291">
                  <c:v>9.4103243622809446E-2</c:v>
                </c:pt>
                <c:pt idx="9292">
                  <c:v>9.4103121779326684E-2</c:v>
                </c:pt>
                <c:pt idx="9293">
                  <c:v>9.4103040499715421E-2</c:v>
                </c:pt>
                <c:pt idx="9294">
                  <c:v>9.4102918536535018E-2</c:v>
                </c:pt>
                <c:pt idx="9295">
                  <c:v>9.4102795365432909E-2</c:v>
                </c:pt>
                <c:pt idx="9296">
                  <c:v>9.4102750797749712E-2</c:v>
                </c:pt>
                <c:pt idx="9297">
                  <c:v>9.4102741757880942E-2</c:v>
                </c:pt>
                <c:pt idx="9298">
                  <c:v>9.4102545414277358E-2</c:v>
                </c:pt>
                <c:pt idx="9299">
                  <c:v>9.410223397014307E-2</c:v>
                </c:pt>
                <c:pt idx="9300">
                  <c:v>9.4102081512809105E-2</c:v>
                </c:pt>
                <c:pt idx="9301">
                  <c:v>9.4102050442581187E-2</c:v>
                </c:pt>
                <c:pt idx="9302">
                  <c:v>9.4101932704218433E-2</c:v>
                </c:pt>
                <c:pt idx="9303">
                  <c:v>9.4101760332212389E-2</c:v>
                </c:pt>
                <c:pt idx="9304">
                  <c:v>9.4101729348114255E-2</c:v>
                </c:pt>
                <c:pt idx="9305">
                  <c:v>9.4101541235886446E-2</c:v>
                </c:pt>
                <c:pt idx="9306">
                  <c:v>9.4101462478171485E-2</c:v>
                </c:pt>
                <c:pt idx="9307">
                  <c:v>9.410143566799864E-2</c:v>
                </c:pt>
                <c:pt idx="9308">
                  <c:v>9.410137157153825E-2</c:v>
                </c:pt>
                <c:pt idx="9309">
                  <c:v>9.410081510186534E-2</c:v>
                </c:pt>
                <c:pt idx="9310">
                  <c:v>9.4100308272131949E-2</c:v>
                </c:pt>
                <c:pt idx="9311">
                  <c:v>9.4100259848181891E-2</c:v>
                </c:pt>
                <c:pt idx="9312">
                  <c:v>9.4100087224173609E-2</c:v>
                </c:pt>
                <c:pt idx="9313">
                  <c:v>9.4100032048325594E-2</c:v>
                </c:pt>
                <c:pt idx="9314">
                  <c:v>9.4099932460867466E-2</c:v>
                </c:pt>
                <c:pt idx="9315">
                  <c:v>9.4099659003677921E-2</c:v>
                </c:pt>
                <c:pt idx="9316">
                  <c:v>9.4099542843421397E-2</c:v>
                </c:pt>
                <c:pt idx="9317">
                  <c:v>9.4099446273831391E-2</c:v>
                </c:pt>
                <c:pt idx="9318">
                  <c:v>9.4099303609210663E-2</c:v>
                </c:pt>
                <c:pt idx="9319">
                  <c:v>9.409898766773088E-2</c:v>
                </c:pt>
                <c:pt idx="9320">
                  <c:v>9.409844631332108E-2</c:v>
                </c:pt>
                <c:pt idx="9321">
                  <c:v>9.4098277973386102E-2</c:v>
                </c:pt>
                <c:pt idx="9322">
                  <c:v>9.4098005461905693E-2</c:v>
                </c:pt>
                <c:pt idx="9323">
                  <c:v>9.4097965965989419E-2</c:v>
                </c:pt>
                <c:pt idx="9324">
                  <c:v>9.4097756358140661E-2</c:v>
                </c:pt>
                <c:pt idx="9325">
                  <c:v>9.4096988249375679E-2</c:v>
                </c:pt>
                <c:pt idx="9326">
                  <c:v>9.4096888306865578E-2</c:v>
                </c:pt>
                <c:pt idx="9327">
                  <c:v>9.409643523306295E-2</c:v>
                </c:pt>
                <c:pt idx="9328">
                  <c:v>9.4094804683130917E-2</c:v>
                </c:pt>
                <c:pt idx="9329">
                  <c:v>9.4094796699500494E-2</c:v>
                </c:pt>
                <c:pt idx="9330">
                  <c:v>9.4094681818714845E-2</c:v>
                </c:pt>
                <c:pt idx="9331">
                  <c:v>9.4094153212977538E-2</c:v>
                </c:pt>
                <c:pt idx="9332">
                  <c:v>9.4094070304528987E-2</c:v>
                </c:pt>
                <c:pt idx="9333">
                  <c:v>9.4094038443896202E-2</c:v>
                </c:pt>
                <c:pt idx="9334">
                  <c:v>9.4093066625224361E-2</c:v>
                </c:pt>
                <c:pt idx="9335">
                  <c:v>9.4092934924144001E-2</c:v>
                </c:pt>
                <c:pt idx="9336">
                  <c:v>9.409272575951784E-2</c:v>
                </c:pt>
                <c:pt idx="9337">
                  <c:v>9.4092695757974951E-2</c:v>
                </c:pt>
                <c:pt idx="9338">
                  <c:v>9.4092217225127964E-2</c:v>
                </c:pt>
                <c:pt idx="9339">
                  <c:v>9.4092032617563395E-2</c:v>
                </c:pt>
                <c:pt idx="9340">
                  <c:v>9.4091916005402773E-2</c:v>
                </c:pt>
                <c:pt idx="9341">
                  <c:v>9.4091901641069661E-2</c:v>
                </c:pt>
                <c:pt idx="9342">
                  <c:v>9.4091812748996057E-2</c:v>
                </c:pt>
                <c:pt idx="9343">
                  <c:v>9.4091772315699096E-2</c:v>
                </c:pt>
                <c:pt idx="9344">
                  <c:v>9.4091769284341917E-2</c:v>
                </c:pt>
                <c:pt idx="9345">
                  <c:v>9.4091677052940415E-2</c:v>
                </c:pt>
                <c:pt idx="9346">
                  <c:v>9.4091423988423101E-2</c:v>
                </c:pt>
                <c:pt idx="9347">
                  <c:v>9.4091421086974505E-2</c:v>
                </c:pt>
                <c:pt idx="9348">
                  <c:v>9.4090579386342008E-2</c:v>
                </c:pt>
                <c:pt idx="9349">
                  <c:v>9.4090502597993925E-2</c:v>
                </c:pt>
                <c:pt idx="9350">
                  <c:v>9.4090301296591405E-2</c:v>
                </c:pt>
                <c:pt idx="9351">
                  <c:v>9.4090248376986305E-2</c:v>
                </c:pt>
                <c:pt idx="9352">
                  <c:v>9.4090025158414622E-2</c:v>
                </c:pt>
                <c:pt idx="9353">
                  <c:v>9.4089654115858581E-2</c:v>
                </c:pt>
                <c:pt idx="9354">
                  <c:v>9.4089628413373178E-2</c:v>
                </c:pt>
                <c:pt idx="9355">
                  <c:v>9.4089591784486573E-2</c:v>
                </c:pt>
                <c:pt idx="9356">
                  <c:v>9.4089354250775109E-2</c:v>
                </c:pt>
                <c:pt idx="9357">
                  <c:v>9.4089051590868333E-2</c:v>
                </c:pt>
                <c:pt idx="9358">
                  <c:v>9.408885296805089E-2</c:v>
                </c:pt>
                <c:pt idx="9359">
                  <c:v>9.4088614704410684E-2</c:v>
                </c:pt>
                <c:pt idx="9360">
                  <c:v>9.4087924002921777E-2</c:v>
                </c:pt>
                <c:pt idx="9361">
                  <c:v>9.408791022064969E-2</c:v>
                </c:pt>
                <c:pt idx="9362">
                  <c:v>9.4087883855118112E-2</c:v>
                </c:pt>
                <c:pt idx="9363">
                  <c:v>9.4087630786693494E-2</c:v>
                </c:pt>
                <c:pt idx="9364">
                  <c:v>9.408712380482058E-2</c:v>
                </c:pt>
                <c:pt idx="9365">
                  <c:v>9.4087101279730828E-2</c:v>
                </c:pt>
                <c:pt idx="9366">
                  <c:v>9.408699166482562E-2</c:v>
                </c:pt>
                <c:pt idx="9367">
                  <c:v>9.4086437484610166E-2</c:v>
                </c:pt>
                <c:pt idx="9368">
                  <c:v>9.4086229614415567E-2</c:v>
                </c:pt>
                <c:pt idx="9369">
                  <c:v>9.4086215604471585E-2</c:v>
                </c:pt>
                <c:pt idx="9370">
                  <c:v>9.4086035457704803E-2</c:v>
                </c:pt>
                <c:pt idx="9371">
                  <c:v>9.4085427687787285E-2</c:v>
                </c:pt>
                <c:pt idx="9372">
                  <c:v>9.4085313507194179E-2</c:v>
                </c:pt>
                <c:pt idx="9373">
                  <c:v>9.4084175003929266E-2</c:v>
                </c:pt>
                <c:pt idx="9374">
                  <c:v>9.4084011815083662E-2</c:v>
                </c:pt>
                <c:pt idx="9375">
                  <c:v>9.408352329213969E-2</c:v>
                </c:pt>
                <c:pt idx="9376">
                  <c:v>9.4083446444996915E-2</c:v>
                </c:pt>
                <c:pt idx="9377">
                  <c:v>9.4083351686900768E-2</c:v>
                </c:pt>
                <c:pt idx="9378">
                  <c:v>9.4083202714853098E-2</c:v>
                </c:pt>
                <c:pt idx="9379">
                  <c:v>9.4083109595406389E-2</c:v>
                </c:pt>
                <c:pt idx="9380">
                  <c:v>9.4083076165032045E-2</c:v>
                </c:pt>
                <c:pt idx="9381">
                  <c:v>9.4083015622682148E-2</c:v>
                </c:pt>
                <c:pt idx="9382">
                  <c:v>9.4082672136158174E-2</c:v>
                </c:pt>
                <c:pt idx="9383">
                  <c:v>9.4082466079970714E-2</c:v>
                </c:pt>
                <c:pt idx="9384">
                  <c:v>9.4081465691737698E-2</c:v>
                </c:pt>
                <c:pt idx="9385">
                  <c:v>9.4081408450200049E-2</c:v>
                </c:pt>
                <c:pt idx="9386">
                  <c:v>9.4081056416374223E-2</c:v>
                </c:pt>
                <c:pt idx="9387">
                  <c:v>9.4081053580116536E-2</c:v>
                </c:pt>
                <c:pt idx="9388">
                  <c:v>9.4079983497871333E-2</c:v>
                </c:pt>
                <c:pt idx="9389">
                  <c:v>9.4079966158982634E-2</c:v>
                </c:pt>
                <c:pt idx="9390">
                  <c:v>9.4079837443936887E-2</c:v>
                </c:pt>
                <c:pt idx="9391">
                  <c:v>9.4078787201210587E-2</c:v>
                </c:pt>
                <c:pt idx="9392">
                  <c:v>9.4078068823676239E-2</c:v>
                </c:pt>
                <c:pt idx="9393">
                  <c:v>9.4077807874160493E-2</c:v>
                </c:pt>
                <c:pt idx="9394">
                  <c:v>9.4077796302474939E-2</c:v>
                </c:pt>
                <c:pt idx="9395">
                  <c:v>9.4077598974931412E-2</c:v>
                </c:pt>
                <c:pt idx="9396">
                  <c:v>9.4077435324408792E-2</c:v>
                </c:pt>
                <c:pt idx="9397">
                  <c:v>9.4077325025836239E-2</c:v>
                </c:pt>
                <c:pt idx="9398">
                  <c:v>9.4076926793541932E-2</c:v>
                </c:pt>
                <c:pt idx="9399">
                  <c:v>9.4076176987254928E-2</c:v>
                </c:pt>
                <c:pt idx="9400">
                  <c:v>9.4075907452046331E-2</c:v>
                </c:pt>
                <c:pt idx="9401">
                  <c:v>9.4075325148372635E-2</c:v>
                </c:pt>
                <c:pt idx="9402">
                  <c:v>9.4075315124911171E-2</c:v>
                </c:pt>
                <c:pt idx="9403">
                  <c:v>9.4075258585686175E-2</c:v>
                </c:pt>
                <c:pt idx="9404">
                  <c:v>9.4075236829685022E-2</c:v>
                </c:pt>
                <c:pt idx="9405">
                  <c:v>9.4075093857844766E-2</c:v>
                </c:pt>
                <c:pt idx="9406">
                  <c:v>9.4075091576803327E-2</c:v>
                </c:pt>
                <c:pt idx="9407">
                  <c:v>9.4074982888828207E-2</c:v>
                </c:pt>
                <c:pt idx="9408">
                  <c:v>9.4074125711929746E-2</c:v>
                </c:pt>
                <c:pt idx="9409">
                  <c:v>9.4073754471770202E-2</c:v>
                </c:pt>
                <c:pt idx="9410">
                  <c:v>9.4073707051700331E-2</c:v>
                </c:pt>
                <c:pt idx="9411">
                  <c:v>9.4073382110188786E-2</c:v>
                </c:pt>
                <c:pt idx="9412">
                  <c:v>9.4073236038042782E-2</c:v>
                </c:pt>
                <c:pt idx="9413">
                  <c:v>9.4072967905743834E-2</c:v>
                </c:pt>
                <c:pt idx="9414">
                  <c:v>9.4072830501155794E-2</c:v>
                </c:pt>
                <c:pt idx="9415">
                  <c:v>9.4072726684064717E-2</c:v>
                </c:pt>
                <c:pt idx="9416">
                  <c:v>9.4072672268382784E-2</c:v>
                </c:pt>
                <c:pt idx="9417">
                  <c:v>9.4072264542710574E-2</c:v>
                </c:pt>
                <c:pt idx="9418">
                  <c:v>9.4070952573448857E-2</c:v>
                </c:pt>
                <c:pt idx="9419">
                  <c:v>9.4070801903546691E-2</c:v>
                </c:pt>
                <c:pt idx="9420">
                  <c:v>9.4070626301584664E-2</c:v>
                </c:pt>
                <c:pt idx="9421">
                  <c:v>9.4070594656340531E-2</c:v>
                </c:pt>
                <c:pt idx="9422">
                  <c:v>9.4070045438441566E-2</c:v>
                </c:pt>
                <c:pt idx="9423">
                  <c:v>9.4069988387659231E-2</c:v>
                </c:pt>
                <c:pt idx="9424">
                  <c:v>9.406855571940316E-2</c:v>
                </c:pt>
                <c:pt idx="9425">
                  <c:v>9.4068309520490931E-2</c:v>
                </c:pt>
                <c:pt idx="9426">
                  <c:v>9.4068130161906141E-2</c:v>
                </c:pt>
                <c:pt idx="9427">
                  <c:v>9.406797593539841E-2</c:v>
                </c:pt>
                <c:pt idx="9428">
                  <c:v>9.4067960910682077E-2</c:v>
                </c:pt>
                <c:pt idx="9429">
                  <c:v>9.4067683710792174E-2</c:v>
                </c:pt>
                <c:pt idx="9430">
                  <c:v>9.4067134429137916E-2</c:v>
                </c:pt>
                <c:pt idx="9431">
                  <c:v>9.406702345205975E-2</c:v>
                </c:pt>
                <c:pt idx="9432">
                  <c:v>9.406686106145376E-2</c:v>
                </c:pt>
                <c:pt idx="9433">
                  <c:v>9.4066575458521859E-2</c:v>
                </c:pt>
                <c:pt idx="9434">
                  <c:v>9.4066243582437023E-2</c:v>
                </c:pt>
                <c:pt idx="9435">
                  <c:v>9.4066221952272794E-2</c:v>
                </c:pt>
                <c:pt idx="9436">
                  <c:v>9.4065665871087487E-2</c:v>
                </c:pt>
                <c:pt idx="9437">
                  <c:v>9.4065559541111288E-2</c:v>
                </c:pt>
                <c:pt idx="9438">
                  <c:v>9.406550019423994E-2</c:v>
                </c:pt>
                <c:pt idx="9439">
                  <c:v>9.4064711159158321E-2</c:v>
                </c:pt>
                <c:pt idx="9440">
                  <c:v>9.4064707460705249E-2</c:v>
                </c:pt>
                <c:pt idx="9441">
                  <c:v>9.4064459817117946E-2</c:v>
                </c:pt>
                <c:pt idx="9442">
                  <c:v>9.4064291099927186E-2</c:v>
                </c:pt>
                <c:pt idx="9443">
                  <c:v>9.4064278230950912E-2</c:v>
                </c:pt>
                <c:pt idx="9444">
                  <c:v>9.4064151859919412E-2</c:v>
                </c:pt>
                <c:pt idx="9445">
                  <c:v>9.406397251342094E-2</c:v>
                </c:pt>
                <c:pt idx="9446">
                  <c:v>9.4063870498446042E-2</c:v>
                </c:pt>
                <c:pt idx="9447">
                  <c:v>9.4063852205064954E-2</c:v>
                </c:pt>
                <c:pt idx="9448">
                  <c:v>9.406382203471006E-2</c:v>
                </c:pt>
                <c:pt idx="9449">
                  <c:v>9.4063269858234072E-2</c:v>
                </c:pt>
                <c:pt idx="9450">
                  <c:v>9.4063024628762745E-2</c:v>
                </c:pt>
                <c:pt idx="9451">
                  <c:v>9.4062648579514518E-2</c:v>
                </c:pt>
                <c:pt idx="9452">
                  <c:v>9.4061851568060045E-2</c:v>
                </c:pt>
                <c:pt idx="9453">
                  <c:v>9.4061188373104149E-2</c:v>
                </c:pt>
                <c:pt idx="9454">
                  <c:v>9.4061146021914968E-2</c:v>
                </c:pt>
                <c:pt idx="9455">
                  <c:v>9.4061121634264611E-2</c:v>
                </c:pt>
                <c:pt idx="9456">
                  <c:v>9.4061081450089318E-2</c:v>
                </c:pt>
                <c:pt idx="9457">
                  <c:v>9.4060332684692785E-2</c:v>
                </c:pt>
                <c:pt idx="9458">
                  <c:v>9.4059250949715123E-2</c:v>
                </c:pt>
                <c:pt idx="9459">
                  <c:v>9.4059112599811714E-2</c:v>
                </c:pt>
                <c:pt idx="9460">
                  <c:v>9.405846317587889E-2</c:v>
                </c:pt>
                <c:pt idx="9461">
                  <c:v>9.4057969805184272E-2</c:v>
                </c:pt>
                <c:pt idx="9462">
                  <c:v>9.4057746104592818E-2</c:v>
                </c:pt>
                <c:pt idx="9463">
                  <c:v>9.4057178676812236E-2</c:v>
                </c:pt>
                <c:pt idx="9464">
                  <c:v>9.4057020413772605E-2</c:v>
                </c:pt>
                <c:pt idx="9465">
                  <c:v>9.4056722007527252E-2</c:v>
                </c:pt>
                <c:pt idx="9466">
                  <c:v>9.4055773975921381E-2</c:v>
                </c:pt>
                <c:pt idx="9467">
                  <c:v>9.4055299732101291E-2</c:v>
                </c:pt>
                <c:pt idx="9468">
                  <c:v>9.4054338268491355E-2</c:v>
                </c:pt>
                <c:pt idx="9469">
                  <c:v>9.405409054602959E-2</c:v>
                </c:pt>
                <c:pt idx="9470">
                  <c:v>9.4053727991491379E-2</c:v>
                </c:pt>
                <c:pt idx="9471">
                  <c:v>9.4053436636474627E-2</c:v>
                </c:pt>
                <c:pt idx="9472">
                  <c:v>9.4053119287250381E-2</c:v>
                </c:pt>
                <c:pt idx="9473">
                  <c:v>9.405309511656168E-2</c:v>
                </c:pt>
                <c:pt idx="9474">
                  <c:v>9.4052777945143481E-2</c:v>
                </c:pt>
                <c:pt idx="9475">
                  <c:v>9.4052611737945824E-2</c:v>
                </c:pt>
                <c:pt idx="9476">
                  <c:v>9.4052430399592019E-2</c:v>
                </c:pt>
                <c:pt idx="9477">
                  <c:v>9.4052407526780665E-2</c:v>
                </c:pt>
                <c:pt idx="9478">
                  <c:v>9.4052335774942777E-2</c:v>
                </c:pt>
                <c:pt idx="9479">
                  <c:v>9.4051717138002963E-2</c:v>
                </c:pt>
                <c:pt idx="9480">
                  <c:v>9.4050798459363968E-2</c:v>
                </c:pt>
                <c:pt idx="9481">
                  <c:v>9.405027245663114E-2</c:v>
                </c:pt>
                <c:pt idx="9482">
                  <c:v>9.4049371399739207E-2</c:v>
                </c:pt>
                <c:pt idx="9483">
                  <c:v>9.4048849310082797E-2</c:v>
                </c:pt>
                <c:pt idx="9484">
                  <c:v>9.4048032920935373E-2</c:v>
                </c:pt>
                <c:pt idx="9485">
                  <c:v>9.4047631508826293E-2</c:v>
                </c:pt>
                <c:pt idx="9486">
                  <c:v>9.4047386318517362E-2</c:v>
                </c:pt>
                <c:pt idx="9487">
                  <c:v>9.4045622362251821E-2</c:v>
                </c:pt>
                <c:pt idx="9488">
                  <c:v>9.4045616957649611E-2</c:v>
                </c:pt>
                <c:pt idx="9489">
                  <c:v>9.4044632960091315E-2</c:v>
                </c:pt>
                <c:pt idx="9490">
                  <c:v>9.4044181663667986E-2</c:v>
                </c:pt>
                <c:pt idx="9491">
                  <c:v>9.4043952870715042E-2</c:v>
                </c:pt>
                <c:pt idx="9492">
                  <c:v>9.4043580696386506E-2</c:v>
                </c:pt>
                <c:pt idx="9493">
                  <c:v>9.404331724143955E-2</c:v>
                </c:pt>
                <c:pt idx="9494">
                  <c:v>9.404323648376553E-2</c:v>
                </c:pt>
                <c:pt idx="9495">
                  <c:v>9.4042871815614784E-2</c:v>
                </c:pt>
                <c:pt idx="9496">
                  <c:v>9.4042619853920817E-2</c:v>
                </c:pt>
                <c:pt idx="9497">
                  <c:v>9.4041117857841638E-2</c:v>
                </c:pt>
                <c:pt idx="9498">
                  <c:v>9.4040280406385832E-2</c:v>
                </c:pt>
                <c:pt idx="9499">
                  <c:v>9.4040094067167249E-2</c:v>
                </c:pt>
                <c:pt idx="9500">
                  <c:v>9.4039956452876106E-2</c:v>
                </c:pt>
                <c:pt idx="9501">
                  <c:v>9.4039813162709721E-2</c:v>
                </c:pt>
                <c:pt idx="9502">
                  <c:v>9.4039452993338643E-2</c:v>
                </c:pt>
                <c:pt idx="9503">
                  <c:v>9.4039021983079771E-2</c:v>
                </c:pt>
                <c:pt idx="9504">
                  <c:v>9.4038914608892729E-2</c:v>
                </c:pt>
                <c:pt idx="9505">
                  <c:v>9.4038333319575326E-2</c:v>
                </c:pt>
                <c:pt idx="9506">
                  <c:v>9.4037930323896887E-2</c:v>
                </c:pt>
                <c:pt idx="9507">
                  <c:v>9.4037347668633225E-2</c:v>
                </c:pt>
                <c:pt idx="9508">
                  <c:v>9.4037075889493296E-2</c:v>
                </c:pt>
                <c:pt idx="9509">
                  <c:v>9.4036363046211172E-2</c:v>
                </c:pt>
                <c:pt idx="9510">
                  <c:v>9.4036197359398596E-2</c:v>
                </c:pt>
                <c:pt idx="9511">
                  <c:v>9.4035969015738075E-2</c:v>
                </c:pt>
                <c:pt idx="9512">
                  <c:v>9.4035919840412499E-2</c:v>
                </c:pt>
                <c:pt idx="9513">
                  <c:v>9.4035720320607905E-2</c:v>
                </c:pt>
                <c:pt idx="9514">
                  <c:v>9.403531191688233E-2</c:v>
                </c:pt>
                <c:pt idx="9515">
                  <c:v>9.4035308698258407E-2</c:v>
                </c:pt>
                <c:pt idx="9516">
                  <c:v>9.4034664050506075E-2</c:v>
                </c:pt>
                <c:pt idx="9517">
                  <c:v>9.403449670904078E-2</c:v>
                </c:pt>
                <c:pt idx="9518">
                  <c:v>9.4034186905054676E-2</c:v>
                </c:pt>
                <c:pt idx="9519">
                  <c:v>9.4034174860997063E-2</c:v>
                </c:pt>
                <c:pt idx="9520">
                  <c:v>9.403415726674208E-2</c:v>
                </c:pt>
                <c:pt idx="9521">
                  <c:v>9.4033953286654259E-2</c:v>
                </c:pt>
                <c:pt idx="9522">
                  <c:v>9.4032950003822294E-2</c:v>
                </c:pt>
                <c:pt idx="9523">
                  <c:v>9.4032940029133552E-2</c:v>
                </c:pt>
                <c:pt idx="9524">
                  <c:v>9.403288306890803E-2</c:v>
                </c:pt>
                <c:pt idx="9525">
                  <c:v>9.4032845346283853E-2</c:v>
                </c:pt>
                <c:pt idx="9526">
                  <c:v>9.4032384820057185E-2</c:v>
                </c:pt>
                <c:pt idx="9527">
                  <c:v>9.4031483269392493E-2</c:v>
                </c:pt>
                <c:pt idx="9528">
                  <c:v>9.403112789972766E-2</c:v>
                </c:pt>
                <c:pt idx="9529">
                  <c:v>9.4029607426343753E-2</c:v>
                </c:pt>
                <c:pt idx="9530">
                  <c:v>9.4029171427562688E-2</c:v>
                </c:pt>
                <c:pt idx="9531">
                  <c:v>9.4029108847686671E-2</c:v>
                </c:pt>
                <c:pt idx="9532">
                  <c:v>9.4027359554261239E-2</c:v>
                </c:pt>
                <c:pt idx="9533">
                  <c:v>9.402711611459158E-2</c:v>
                </c:pt>
                <c:pt idx="9534">
                  <c:v>9.4026452403288274E-2</c:v>
                </c:pt>
                <c:pt idx="9535">
                  <c:v>9.4023482863455701E-2</c:v>
                </c:pt>
                <c:pt idx="9536">
                  <c:v>9.4023280034822659E-2</c:v>
                </c:pt>
                <c:pt idx="9537">
                  <c:v>9.4022228281278722E-2</c:v>
                </c:pt>
                <c:pt idx="9538">
                  <c:v>9.4021771197102519E-2</c:v>
                </c:pt>
                <c:pt idx="9539">
                  <c:v>9.4021742077850246E-2</c:v>
                </c:pt>
                <c:pt idx="9540">
                  <c:v>9.4021111926091139E-2</c:v>
                </c:pt>
                <c:pt idx="9541">
                  <c:v>9.4020246507939415E-2</c:v>
                </c:pt>
                <c:pt idx="9542">
                  <c:v>9.4020113071889497E-2</c:v>
                </c:pt>
                <c:pt idx="9543">
                  <c:v>9.4019957798518586E-2</c:v>
                </c:pt>
                <c:pt idx="9544">
                  <c:v>9.4018633189739381E-2</c:v>
                </c:pt>
                <c:pt idx="9545">
                  <c:v>9.401742492069555E-2</c:v>
                </c:pt>
                <c:pt idx="9546">
                  <c:v>9.4017115551997779E-2</c:v>
                </c:pt>
                <c:pt idx="9547">
                  <c:v>9.4016162705545067E-2</c:v>
                </c:pt>
                <c:pt idx="9548">
                  <c:v>9.4016131453280832E-2</c:v>
                </c:pt>
                <c:pt idx="9549">
                  <c:v>9.4015375246312372E-2</c:v>
                </c:pt>
                <c:pt idx="9550">
                  <c:v>9.4014747183893368E-2</c:v>
                </c:pt>
                <c:pt idx="9551">
                  <c:v>9.4014402586200987E-2</c:v>
                </c:pt>
                <c:pt idx="9552">
                  <c:v>9.4014137965465414E-2</c:v>
                </c:pt>
                <c:pt idx="9553">
                  <c:v>9.4013920968319731E-2</c:v>
                </c:pt>
                <c:pt idx="9554">
                  <c:v>9.4013574501325123E-2</c:v>
                </c:pt>
                <c:pt idx="9555">
                  <c:v>9.4013454675658484E-2</c:v>
                </c:pt>
                <c:pt idx="9556">
                  <c:v>9.4012531867479723E-2</c:v>
                </c:pt>
                <c:pt idx="9557">
                  <c:v>9.4012156941718161E-2</c:v>
                </c:pt>
                <c:pt idx="9558">
                  <c:v>9.4011171489946699E-2</c:v>
                </c:pt>
                <c:pt idx="9559">
                  <c:v>9.4009672580717157E-2</c:v>
                </c:pt>
                <c:pt idx="9560">
                  <c:v>9.4009002386599427E-2</c:v>
                </c:pt>
                <c:pt idx="9561">
                  <c:v>9.4008900524676683E-2</c:v>
                </c:pt>
                <c:pt idx="9562">
                  <c:v>9.4007255971010534E-2</c:v>
                </c:pt>
                <c:pt idx="9563">
                  <c:v>9.4005257843381013E-2</c:v>
                </c:pt>
                <c:pt idx="9564">
                  <c:v>9.4003843889480451E-2</c:v>
                </c:pt>
                <c:pt idx="9565">
                  <c:v>9.4003060856369877E-2</c:v>
                </c:pt>
                <c:pt idx="9566">
                  <c:v>9.4002603931856443E-2</c:v>
                </c:pt>
                <c:pt idx="9567">
                  <c:v>9.4002503403250212E-2</c:v>
                </c:pt>
                <c:pt idx="9568">
                  <c:v>9.4002466914368268E-2</c:v>
                </c:pt>
                <c:pt idx="9569">
                  <c:v>9.4002344736165533E-2</c:v>
                </c:pt>
                <c:pt idx="9570">
                  <c:v>9.4001624735361361E-2</c:v>
                </c:pt>
                <c:pt idx="9571">
                  <c:v>9.4001358620601119E-2</c:v>
                </c:pt>
                <c:pt idx="9572">
                  <c:v>9.4001225758654869E-2</c:v>
                </c:pt>
                <c:pt idx="9573">
                  <c:v>9.3999448036481387E-2</c:v>
                </c:pt>
                <c:pt idx="9574">
                  <c:v>9.3998272430696861E-2</c:v>
                </c:pt>
                <c:pt idx="9575">
                  <c:v>9.399657522032584E-2</c:v>
                </c:pt>
                <c:pt idx="9576">
                  <c:v>9.3996281912306023E-2</c:v>
                </c:pt>
                <c:pt idx="9577">
                  <c:v>9.399607827936482E-2</c:v>
                </c:pt>
                <c:pt idx="9578">
                  <c:v>9.399507517439834E-2</c:v>
                </c:pt>
                <c:pt idx="9579">
                  <c:v>9.3994403024298567E-2</c:v>
                </c:pt>
                <c:pt idx="9580">
                  <c:v>9.3993547205161246E-2</c:v>
                </c:pt>
                <c:pt idx="9581">
                  <c:v>9.3992789797184506E-2</c:v>
                </c:pt>
                <c:pt idx="9582">
                  <c:v>9.3992712441326731E-2</c:v>
                </c:pt>
                <c:pt idx="9583">
                  <c:v>9.3992020509648583E-2</c:v>
                </c:pt>
                <c:pt idx="9584">
                  <c:v>9.3991607304283326E-2</c:v>
                </c:pt>
                <c:pt idx="9585">
                  <c:v>9.399117768237096E-2</c:v>
                </c:pt>
                <c:pt idx="9586">
                  <c:v>9.3990128038175344E-2</c:v>
                </c:pt>
                <c:pt idx="9587">
                  <c:v>9.3989240596347612E-2</c:v>
                </c:pt>
                <c:pt idx="9588">
                  <c:v>9.398920358360667E-2</c:v>
                </c:pt>
                <c:pt idx="9589">
                  <c:v>9.3987350130680422E-2</c:v>
                </c:pt>
                <c:pt idx="9590">
                  <c:v>9.3987222614145341E-2</c:v>
                </c:pt>
                <c:pt idx="9591">
                  <c:v>9.3986089789696831E-2</c:v>
                </c:pt>
                <c:pt idx="9592">
                  <c:v>9.3985978091386521E-2</c:v>
                </c:pt>
                <c:pt idx="9593">
                  <c:v>9.3985261826688454E-2</c:v>
                </c:pt>
                <c:pt idx="9594">
                  <c:v>9.3985021814779968E-2</c:v>
                </c:pt>
                <c:pt idx="9595">
                  <c:v>9.398419846946672E-2</c:v>
                </c:pt>
                <c:pt idx="9596">
                  <c:v>9.3983810459848924E-2</c:v>
                </c:pt>
                <c:pt idx="9597">
                  <c:v>9.3980715982952157E-2</c:v>
                </c:pt>
                <c:pt idx="9598">
                  <c:v>9.3980328083063322E-2</c:v>
                </c:pt>
                <c:pt idx="9599">
                  <c:v>9.397964522062334E-2</c:v>
                </c:pt>
                <c:pt idx="9600">
                  <c:v>9.3979231642919048E-2</c:v>
                </c:pt>
                <c:pt idx="9601">
                  <c:v>9.3979118474594281E-2</c:v>
                </c:pt>
                <c:pt idx="9602">
                  <c:v>9.3977955702529578E-2</c:v>
                </c:pt>
                <c:pt idx="9603">
                  <c:v>9.3977690507304257E-2</c:v>
                </c:pt>
                <c:pt idx="9604">
                  <c:v>9.3977067885269272E-2</c:v>
                </c:pt>
                <c:pt idx="9605">
                  <c:v>9.3974412818009126E-2</c:v>
                </c:pt>
                <c:pt idx="9606">
                  <c:v>9.3973626204804039E-2</c:v>
                </c:pt>
                <c:pt idx="9607">
                  <c:v>9.397345076248878E-2</c:v>
                </c:pt>
                <c:pt idx="9608">
                  <c:v>9.3972884135945636E-2</c:v>
                </c:pt>
                <c:pt idx="9609">
                  <c:v>9.3971668253485172E-2</c:v>
                </c:pt>
                <c:pt idx="9610">
                  <c:v>9.3971643740234131E-2</c:v>
                </c:pt>
                <c:pt idx="9611">
                  <c:v>9.3967924645582956E-2</c:v>
                </c:pt>
                <c:pt idx="9612">
                  <c:v>9.3966280577423247E-2</c:v>
                </c:pt>
                <c:pt idx="9613">
                  <c:v>9.3965867120940127E-2</c:v>
                </c:pt>
                <c:pt idx="9614">
                  <c:v>9.3964572489126583E-2</c:v>
                </c:pt>
                <c:pt idx="9615">
                  <c:v>9.3964394664064407E-2</c:v>
                </c:pt>
                <c:pt idx="9616">
                  <c:v>9.3962483473007063E-2</c:v>
                </c:pt>
                <c:pt idx="9617">
                  <c:v>9.3962201276349647E-2</c:v>
                </c:pt>
                <c:pt idx="9618">
                  <c:v>9.3961491253475748E-2</c:v>
                </c:pt>
                <c:pt idx="9619">
                  <c:v>9.396113760548995E-2</c:v>
                </c:pt>
                <c:pt idx="9620">
                  <c:v>9.3960147555998172E-2</c:v>
                </c:pt>
                <c:pt idx="9621">
                  <c:v>9.3959942000074834E-2</c:v>
                </c:pt>
                <c:pt idx="9622">
                  <c:v>9.3959227459706737E-2</c:v>
                </c:pt>
                <c:pt idx="9623">
                  <c:v>9.3958970513412482E-2</c:v>
                </c:pt>
                <c:pt idx="9624">
                  <c:v>9.3958896040729017E-2</c:v>
                </c:pt>
                <c:pt idx="9625">
                  <c:v>9.3958182890128153E-2</c:v>
                </c:pt>
                <c:pt idx="9626">
                  <c:v>9.3958078634236927E-2</c:v>
                </c:pt>
                <c:pt idx="9627">
                  <c:v>9.3957565151756559E-2</c:v>
                </c:pt>
                <c:pt idx="9628">
                  <c:v>9.3957234569638295E-2</c:v>
                </c:pt>
                <c:pt idx="9629">
                  <c:v>9.3956918674627771E-2</c:v>
                </c:pt>
                <c:pt idx="9630">
                  <c:v>9.3956137449460103E-2</c:v>
                </c:pt>
                <c:pt idx="9631">
                  <c:v>9.39553483566542E-2</c:v>
                </c:pt>
                <c:pt idx="9632">
                  <c:v>9.3955195481490172E-2</c:v>
                </c:pt>
                <c:pt idx="9633">
                  <c:v>9.3953168541832222E-2</c:v>
                </c:pt>
                <c:pt idx="9634">
                  <c:v>9.3951745730593103E-2</c:v>
                </c:pt>
                <c:pt idx="9635">
                  <c:v>9.3951119867253935E-2</c:v>
                </c:pt>
                <c:pt idx="9636">
                  <c:v>9.3949835968773682E-2</c:v>
                </c:pt>
                <c:pt idx="9637">
                  <c:v>9.3949773481305093E-2</c:v>
                </c:pt>
                <c:pt idx="9638">
                  <c:v>9.3948305319395908E-2</c:v>
                </c:pt>
                <c:pt idx="9639">
                  <c:v>9.3947706232554842E-2</c:v>
                </c:pt>
                <c:pt idx="9640">
                  <c:v>9.394759790590014E-2</c:v>
                </c:pt>
                <c:pt idx="9641">
                  <c:v>9.3947354613731368E-2</c:v>
                </c:pt>
                <c:pt idx="9642">
                  <c:v>9.3947034439195554E-2</c:v>
                </c:pt>
                <c:pt idx="9643">
                  <c:v>9.3945464645744881E-2</c:v>
                </c:pt>
                <c:pt idx="9644">
                  <c:v>9.3943685459353624E-2</c:v>
                </c:pt>
                <c:pt idx="9645">
                  <c:v>9.3942893005576164E-2</c:v>
                </c:pt>
                <c:pt idx="9646">
                  <c:v>9.3941855829303741E-2</c:v>
                </c:pt>
                <c:pt idx="9647">
                  <c:v>9.3941143028018995E-2</c:v>
                </c:pt>
                <c:pt idx="9648">
                  <c:v>9.3941090320195389E-2</c:v>
                </c:pt>
                <c:pt idx="9649">
                  <c:v>9.3940605413461775E-2</c:v>
                </c:pt>
                <c:pt idx="9650">
                  <c:v>9.3940278959586343E-2</c:v>
                </c:pt>
                <c:pt idx="9651">
                  <c:v>9.3939596478837789E-2</c:v>
                </c:pt>
                <c:pt idx="9652">
                  <c:v>9.3938407915354974E-2</c:v>
                </c:pt>
                <c:pt idx="9653">
                  <c:v>9.3938191253588904E-2</c:v>
                </c:pt>
                <c:pt idx="9654">
                  <c:v>9.3937033635405703E-2</c:v>
                </c:pt>
                <c:pt idx="9655">
                  <c:v>9.3936826676848648E-2</c:v>
                </c:pt>
                <c:pt idx="9656">
                  <c:v>9.3934875351942726E-2</c:v>
                </c:pt>
                <c:pt idx="9657">
                  <c:v>9.3934073295982717E-2</c:v>
                </c:pt>
                <c:pt idx="9658">
                  <c:v>9.393397088190375E-2</c:v>
                </c:pt>
                <c:pt idx="9659">
                  <c:v>9.3933664726426142E-2</c:v>
                </c:pt>
                <c:pt idx="9660">
                  <c:v>9.3933061223448383E-2</c:v>
                </c:pt>
                <c:pt idx="9661">
                  <c:v>9.3932716641150354E-2</c:v>
                </c:pt>
                <c:pt idx="9662">
                  <c:v>9.3932310380657719E-2</c:v>
                </c:pt>
                <c:pt idx="9663">
                  <c:v>9.3931853496762224E-2</c:v>
                </c:pt>
                <c:pt idx="9664">
                  <c:v>9.3931145498588775E-2</c:v>
                </c:pt>
                <c:pt idx="9665">
                  <c:v>9.3930809673522547E-2</c:v>
                </c:pt>
                <c:pt idx="9666">
                  <c:v>9.3929254143870836E-2</c:v>
                </c:pt>
                <c:pt idx="9667">
                  <c:v>9.3929103974378064E-2</c:v>
                </c:pt>
                <c:pt idx="9668">
                  <c:v>9.3928668890092104E-2</c:v>
                </c:pt>
                <c:pt idx="9669">
                  <c:v>9.3927537357979207E-2</c:v>
                </c:pt>
                <c:pt idx="9670">
                  <c:v>9.3927373518179272E-2</c:v>
                </c:pt>
                <c:pt idx="9671">
                  <c:v>9.3925258568925613E-2</c:v>
                </c:pt>
                <c:pt idx="9672">
                  <c:v>9.3925129434975191E-2</c:v>
                </c:pt>
                <c:pt idx="9673">
                  <c:v>9.3924512144156896E-2</c:v>
                </c:pt>
                <c:pt idx="9674">
                  <c:v>9.3924339829208711E-2</c:v>
                </c:pt>
                <c:pt idx="9675">
                  <c:v>9.3924207842154245E-2</c:v>
                </c:pt>
                <c:pt idx="9676">
                  <c:v>9.3924108819569363E-2</c:v>
                </c:pt>
                <c:pt idx="9677">
                  <c:v>9.3923150901112515E-2</c:v>
                </c:pt>
                <c:pt idx="9678">
                  <c:v>9.3923062357446394E-2</c:v>
                </c:pt>
                <c:pt idx="9679">
                  <c:v>9.3922685721695737E-2</c:v>
                </c:pt>
                <c:pt idx="9680">
                  <c:v>9.3921712721352413E-2</c:v>
                </c:pt>
                <c:pt idx="9681">
                  <c:v>9.3920299222368872E-2</c:v>
                </c:pt>
                <c:pt idx="9682">
                  <c:v>9.3919094108404017E-2</c:v>
                </c:pt>
                <c:pt idx="9683">
                  <c:v>9.3917911586899244E-2</c:v>
                </c:pt>
                <c:pt idx="9684">
                  <c:v>9.3916264081004439E-2</c:v>
                </c:pt>
                <c:pt idx="9685">
                  <c:v>9.3916243722942827E-2</c:v>
                </c:pt>
                <c:pt idx="9686">
                  <c:v>9.391609457222691E-2</c:v>
                </c:pt>
                <c:pt idx="9687">
                  <c:v>9.3915785900433243E-2</c:v>
                </c:pt>
                <c:pt idx="9688">
                  <c:v>9.3915330159415417E-2</c:v>
                </c:pt>
                <c:pt idx="9689">
                  <c:v>9.3915296251890629E-2</c:v>
                </c:pt>
                <c:pt idx="9690">
                  <c:v>9.3914495966895245E-2</c:v>
                </c:pt>
                <c:pt idx="9691">
                  <c:v>9.3914289730042302E-2</c:v>
                </c:pt>
                <c:pt idx="9692">
                  <c:v>9.3913929950702177E-2</c:v>
                </c:pt>
                <c:pt idx="9693">
                  <c:v>9.3913153708040667E-2</c:v>
                </c:pt>
                <c:pt idx="9694">
                  <c:v>9.3912968509912403E-2</c:v>
                </c:pt>
                <c:pt idx="9695">
                  <c:v>9.3911462841779633E-2</c:v>
                </c:pt>
                <c:pt idx="9696">
                  <c:v>9.3911021028633093E-2</c:v>
                </c:pt>
                <c:pt idx="9697">
                  <c:v>9.3909925795247887E-2</c:v>
                </c:pt>
                <c:pt idx="9698">
                  <c:v>9.3909907985096977E-2</c:v>
                </c:pt>
                <c:pt idx="9699">
                  <c:v>9.3907541613265977E-2</c:v>
                </c:pt>
                <c:pt idx="9700">
                  <c:v>9.3907414473839629E-2</c:v>
                </c:pt>
                <c:pt idx="9701">
                  <c:v>9.3906302611721157E-2</c:v>
                </c:pt>
                <c:pt idx="9702">
                  <c:v>9.3904774657829176E-2</c:v>
                </c:pt>
                <c:pt idx="9703">
                  <c:v>9.3901634707016263E-2</c:v>
                </c:pt>
                <c:pt idx="9704">
                  <c:v>9.3899661074897278E-2</c:v>
                </c:pt>
                <c:pt idx="9705">
                  <c:v>9.3898744158964223E-2</c:v>
                </c:pt>
                <c:pt idx="9706">
                  <c:v>9.3898668988551773E-2</c:v>
                </c:pt>
                <c:pt idx="9707">
                  <c:v>9.389806308610131E-2</c:v>
                </c:pt>
                <c:pt idx="9708">
                  <c:v>9.3895320530108378E-2</c:v>
                </c:pt>
                <c:pt idx="9709">
                  <c:v>9.3892098091643839E-2</c:v>
                </c:pt>
                <c:pt idx="9710">
                  <c:v>9.3891014694722344E-2</c:v>
                </c:pt>
                <c:pt idx="9711">
                  <c:v>9.3890668944877034E-2</c:v>
                </c:pt>
                <c:pt idx="9712">
                  <c:v>9.3889726858581615E-2</c:v>
                </c:pt>
                <c:pt idx="9713">
                  <c:v>9.3889016621576935E-2</c:v>
                </c:pt>
                <c:pt idx="9714">
                  <c:v>9.3886300804473743E-2</c:v>
                </c:pt>
                <c:pt idx="9715">
                  <c:v>9.3885999729957287E-2</c:v>
                </c:pt>
                <c:pt idx="9716">
                  <c:v>9.3885969328590113E-2</c:v>
                </c:pt>
                <c:pt idx="9717">
                  <c:v>9.3884698201866165E-2</c:v>
                </c:pt>
                <c:pt idx="9718">
                  <c:v>9.3884282483880532E-2</c:v>
                </c:pt>
                <c:pt idx="9719">
                  <c:v>9.3883809310003813E-2</c:v>
                </c:pt>
                <c:pt idx="9720">
                  <c:v>9.3879420628363824E-2</c:v>
                </c:pt>
                <c:pt idx="9721">
                  <c:v>9.3879100676825505E-2</c:v>
                </c:pt>
                <c:pt idx="9722">
                  <c:v>9.3875855819602394E-2</c:v>
                </c:pt>
                <c:pt idx="9723">
                  <c:v>9.3874017935332649E-2</c:v>
                </c:pt>
                <c:pt idx="9724">
                  <c:v>9.3872904617800346E-2</c:v>
                </c:pt>
                <c:pt idx="9725">
                  <c:v>9.3871407348927544E-2</c:v>
                </c:pt>
                <c:pt idx="9726">
                  <c:v>9.3870021487331284E-2</c:v>
                </c:pt>
                <c:pt idx="9727">
                  <c:v>9.3869209203489887E-2</c:v>
                </c:pt>
                <c:pt idx="9728">
                  <c:v>9.3868045808615436E-2</c:v>
                </c:pt>
                <c:pt idx="9729">
                  <c:v>9.3866763834030226E-2</c:v>
                </c:pt>
                <c:pt idx="9730">
                  <c:v>9.386661367165576E-2</c:v>
                </c:pt>
                <c:pt idx="9731">
                  <c:v>9.3865678807226571E-2</c:v>
                </c:pt>
                <c:pt idx="9732">
                  <c:v>9.3864432092935615E-2</c:v>
                </c:pt>
                <c:pt idx="9733">
                  <c:v>9.3864313129417926E-2</c:v>
                </c:pt>
                <c:pt idx="9734">
                  <c:v>9.3862625374886696E-2</c:v>
                </c:pt>
                <c:pt idx="9735">
                  <c:v>9.3862445252026347E-2</c:v>
                </c:pt>
                <c:pt idx="9736">
                  <c:v>9.3860251849781987E-2</c:v>
                </c:pt>
                <c:pt idx="9737">
                  <c:v>9.3859913734317277E-2</c:v>
                </c:pt>
                <c:pt idx="9738">
                  <c:v>9.3859068088972541E-2</c:v>
                </c:pt>
                <c:pt idx="9739">
                  <c:v>9.3857521630616669E-2</c:v>
                </c:pt>
                <c:pt idx="9740">
                  <c:v>9.3857444634983939E-2</c:v>
                </c:pt>
                <c:pt idx="9741">
                  <c:v>9.3857266616221471E-2</c:v>
                </c:pt>
                <c:pt idx="9742">
                  <c:v>9.3856833151848271E-2</c:v>
                </c:pt>
                <c:pt idx="9743">
                  <c:v>9.3856147766674752E-2</c:v>
                </c:pt>
                <c:pt idx="9744">
                  <c:v>9.3853713837764446E-2</c:v>
                </c:pt>
                <c:pt idx="9745">
                  <c:v>9.3851800051100998E-2</c:v>
                </c:pt>
                <c:pt idx="9746">
                  <c:v>9.3850695355402497E-2</c:v>
                </c:pt>
                <c:pt idx="9747">
                  <c:v>9.3850144547552528E-2</c:v>
                </c:pt>
                <c:pt idx="9748">
                  <c:v>9.3850087305122051E-2</c:v>
                </c:pt>
                <c:pt idx="9749">
                  <c:v>9.3848977570668929E-2</c:v>
                </c:pt>
                <c:pt idx="9750">
                  <c:v>9.3848298594161828E-2</c:v>
                </c:pt>
                <c:pt idx="9751">
                  <c:v>9.3847217113681061E-2</c:v>
                </c:pt>
                <c:pt idx="9752">
                  <c:v>9.3845169043530768E-2</c:v>
                </c:pt>
                <c:pt idx="9753">
                  <c:v>9.3845061445999814E-2</c:v>
                </c:pt>
                <c:pt idx="9754">
                  <c:v>9.3844322812508318E-2</c:v>
                </c:pt>
                <c:pt idx="9755">
                  <c:v>9.3844286520431502E-2</c:v>
                </c:pt>
                <c:pt idx="9756">
                  <c:v>9.3844003376185661E-2</c:v>
                </c:pt>
                <c:pt idx="9757">
                  <c:v>9.3843988458086516E-2</c:v>
                </c:pt>
                <c:pt idx="9758">
                  <c:v>9.3843787398470491E-2</c:v>
                </c:pt>
                <c:pt idx="9759">
                  <c:v>9.3843578756478016E-2</c:v>
                </c:pt>
                <c:pt idx="9760">
                  <c:v>9.384326034834177E-2</c:v>
                </c:pt>
                <c:pt idx="9761">
                  <c:v>9.3843233359922909E-2</c:v>
                </c:pt>
                <c:pt idx="9762">
                  <c:v>9.3842881238723544E-2</c:v>
                </c:pt>
                <c:pt idx="9763">
                  <c:v>9.3841968106336646E-2</c:v>
                </c:pt>
                <c:pt idx="9764">
                  <c:v>9.3840988239996107E-2</c:v>
                </c:pt>
                <c:pt idx="9765">
                  <c:v>9.3839459462871908E-2</c:v>
                </c:pt>
                <c:pt idx="9766">
                  <c:v>9.3839175365703936E-2</c:v>
                </c:pt>
                <c:pt idx="9767">
                  <c:v>9.3838626152861385E-2</c:v>
                </c:pt>
                <c:pt idx="9768">
                  <c:v>9.383759961793231E-2</c:v>
                </c:pt>
                <c:pt idx="9769">
                  <c:v>9.3835974589455612E-2</c:v>
                </c:pt>
                <c:pt idx="9770">
                  <c:v>9.3835653094983928E-2</c:v>
                </c:pt>
                <c:pt idx="9771">
                  <c:v>9.3835270366975615E-2</c:v>
                </c:pt>
                <c:pt idx="9772">
                  <c:v>9.3833943516954552E-2</c:v>
                </c:pt>
                <c:pt idx="9773">
                  <c:v>9.3832346502923825E-2</c:v>
                </c:pt>
                <c:pt idx="9774">
                  <c:v>9.3831969099997109E-2</c:v>
                </c:pt>
                <c:pt idx="9775">
                  <c:v>9.3829978500687972E-2</c:v>
                </c:pt>
                <c:pt idx="9776">
                  <c:v>9.3827979854159096E-2</c:v>
                </c:pt>
                <c:pt idx="9777">
                  <c:v>9.3827274943171668E-2</c:v>
                </c:pt>
                <c:pt idx="9778">
                  <c:v>9.3825220160182909E-2</c:v>
                </c:pt>
                <c:pt idx="9779">
                  <c:v>9.3824093457934021E-2</c:v>
                </c:pt>
                <c:pt idx="9780">
                  <c:v>9.3821166236461681E-2</c:v>
                </c:pt>
                <c:pt idx="9781">
                  <c:v>9.3820467274041641E-2</c:v>
                </c:pt>
                <c:pt idx="9782">
                  <c:v>9.3819710141626392E-2</c:v>
                </c:pt>
                <c:pt idx="9783">
                  <c:v>9.3818209181642256E-2</c:v>
                </c:pt>
                <c:pt idx="9784">
                  <c:v>9.3816419880624238E-2</c:v>
                </c:pt>
                <c:pt idx="9785">
                  <c:v>9.3815652072974792E-2</c:v>
                </c:pt>
                <c:pt idx="9786">
                  <c:v>9.3814812875087417E-2</c:v>
                </c:pt>
                <c:pt idx="9787">
                  <c:v>9.3814618376173081E-2</c:v>
                </c:pt>
                <c:pt idx="9788">
                  <c:v>9.3812564197640058E-2</c:v>
                </c:pt>
                <c:pt idx="9789">
                  <c:v>9.3812297242536161E-2</c:v>
                </c:pt>
                <c:pt idx="9790">
                  <c:v>9.3812061105272959E-2</c:v>
                </c:pt>
                <c:pt idx="9791">
                  <c:v>9.3810874168394565E-2</c:v>
                </c:pt>
                <c:pt idx="9792">
                  <c:v>9.3809659381318466E-2</c:v>
                </c:pt>
                <c:pt idx="9793">
                  <c:v>9.3809093949909897E-2</c:v>
                </c:pt>
                <c:pt idx="9794">
                  <c:v>9.3807480442123697E-2</c:v>
                </c:pt>
                <c:pt idx="9795">
                  <c:v>9.3806115029906975E-2</c:v>
                </c:pt>
                <c:pt idx="9796">
                  <c:v>9.3804254549007315E-2</c:v>
                </c:pt>
                <c:pt idx="9797">
                  <c:v>9.3803136516339633E-2</c:v>
                </c:pt>
                <c:pt idx="9798">
                  <c:v>9.3802764199521563E-2</c:v>
                </c:pt>
                <c:pt idx="9799">
                  <c:v>9.3800681868858038E-2</c:v>
                </c:pt>
                <c:pt idx="9800">
                  <c:v>9.3799865862186749E-2</c:v>
                </c:pt>
                <c:pt idx="9801">
                  <c:v>9.3799090128803511E-2</c:v>
                </c:pt>
                <c:pt idx="9802">
                  <c:v>9.3797809367198601E-2</c:v>
                </c:pt>
                <c:pt idx="9803">
                  <c:v>9.379778439423489E-2</c:v>
                </c:pt>
                <c:pt idx="9804">
                  <c:v>9.3796808042548682E-2</c:v>
                </c:pt>
                <c:pt idx="9805">
                  <c:v>9.3794335682980179E-2</c:v>
                </c:pt>
                <c:pt idx="9806">
                  <c:v>9.3793637984387404E-2</c:v>
                </c:pt>
                <c:pt idx="9807">
                  <c:v>9.3791145768437639E-2</c:v>
                </c:pt>
                <c:pt idx="9808">
                  <c:v>9.3790411281222022E-2</c:v>
                </c:pt>
                <c:pt idx="9809">
                  <c:v>9.3788357604652803E-2</c:v>
                </c:pt>
                <c:pt idx="9810">
                  <c:v>9.3787329265732911E-2</c:v>
                </c:pt>
                <c:pt idx="9811">
                  <c:v>9.3785894360477892E-2</c:v>
                </c:pt>
                <c:pt idx="9812">
                  <c:v>9.3785455450778918E-2</c:v>
                </c:pt>
                <c:pt idx="9813">
                  <c:v>9.3782776510098836E-2</c:v>
                </c:pt>
                <c:pt idx="9814">
                  <c:v>9.3781894695767185E-2</c:v>
                </c:pt>
                <c:pt idx="9815">
                  <c:v>9.3780955898265489E-2</c:v>
                </c:pt>
                <c:pt idx="9816">
                  <c:v>9.378026741391586E-2</c:v>
                </c:pt>
                <c:pt idx="9817">
                  <c:v>9.377940274558251E-2</c:v>
                </c:pt>
                <c:pt idx="9818">
                  <c:v>9.3778714686157671E-2</c:v>
                </c:pt>
                <c:pt idx="9819">
                  <c:v>9.3775953153486899E-2</c:v>
                </c:pt>
                <c:pt idx="9820">
                  <c:v>9.3774707194242815E-2</c:v>
                </c:pt>
                <c:pt idx="9821">
                  <c:v>9.3771387268657358E-2</c:v>
                </c:pt>
                <c:pt idx="9822">
                  <c:v>9.3770892051241339E-2</c:v>
                </c:pt>
                <c:pt idx="9823">
                  <c:v>9.3768610212115952E-2</c:v>
                </c:pt>
                <c:pt idx="9824">
                  <c:v>9.3765451600251917E-2</c:v>
                </c:pt>
                <c:pt idx="9825">
                  <c:v>9.3764063360983627E-2</c:v>
                </c:pt>
                <c:pt idx="9826">
                  <c:v>9.3762802919785268E-2</c:v>
                </c:pt>
                <c:pt idx="9827">
                  <c:v>9.37618217700837E-2</c:v>
                </c:pt>
                <c:pt idx="9828">
                  <c:v>9.3759356897022375E-2</c:v>
                </c:pt>
                <c:pt idx="9829">
                  <c:v>9.3758693901257295E-2</c:v>
                </c:pt>
                <c:pt idx="9830">
                  <c:v>9.3755196083201042E-2</c:v>
                </c:pt>
                <c:pt idx="9831">
                  <c:v>9.375450786091008E-2</c:v>
                </c:pt>
                <c:pt idx="9832">
                  <c:v>9.375350601042641E-2</c:v>
                </c:pt>
                <c:pt idx="9833">
                  <c:v>9.3753362408814378E-2</c:v>
                </c:pt>
                <c:pt idx="9834">
                  <c:v>9.3752554435783161E-2</c:v>
                </c:pt>
                <c:pt idx="9835">
                  <c:v>9.3751813986149568E-2</c:v>
                </c:pt>
                <c:pt idx="9836">
                  <c:v>9.3751060402540706E-2</c:v>
                </c:pt>
                <c:pt idx="9837">
                  <c:v>9.3750650930725529E-2</c:v>
                </c:pt>
                <c:pt idx="9838">
                  <c:v>9.3750580032968114E-2</c:v>
                </c:pt>
                <c:pt idx="9839">
                  <c:v>9.3750315906079948E-2</c:v>
                </c:pt>
                <c:pt idx="9840">
                  <c:v>9.3749900300618569E-2</c:v>
                </c:pt>
                <c:pt idx="9841">
                  <c:v>9.3748895486776812E-2</c:v>
                </c:pt>
                <c:pt idx="9842">
                  <c:v>9.3747760191404794E-2</c:v>
                </c:pt>
                <c:pt idx="9843">
                  <c:v>9.3747575841923156E-2</c:v>
                </c:pt>
                <c:pt idx="9844">
                  <c:v>9.37452924830246E-2</c:v>
                </c:pt>
                <c:pt idx="9845">
                  <c:v>9.3744906445966891E-2</c:v>
                </c:pt>
                <c:pt idx="9846">
                  <c:v>9.3744171522215008E-2</c:v>
                </c:pt>
                <c:pt idx="9847">
                  <c:v>9.3742194722602895E-2</c:v>
                </c:pt>
                <c:pt idx="9848">
                  <c:v>9.3741627761977211E-2</c:v>
                </c:pt>
                <c:pt idx="9849">
                  <c:v>9.3740787082082735E-2</c:v>
                </c:pt>
                <c:pt idx="9850">
                  <c:v>9.3735209437213765E-2</c:v>
                </c:pt>
                <c:pt idx="9851">
                  <c:v>9.3732921096501887E-2</c:v>
                </c:pt>
                <c:pt idx="9852">
                  <c:v>9.3731098476218896E-2</c:v>
                </c:pt>
                <c:pt idx="9853">
                  <c:v>9.3730770680306497E-2</c:v>
                </c:pt>
                <c:pt idx="9854">
                  <c:v>9.3725732772468817E-2</c:v>
                </c:pt>
                <c:pt idx="9855">
                  <c:v>9.3724705537833256E-2</c:v>
                </c:pt>
                <c:pt idx="9856">
                  <c:v>9.3724282568697512E-2</c:v>
                </c:pt>
                <c:pt idx="9857">
                  <c:v>9.3723865582016994E-2</c:v>
                </c:pt>
                <c:pt idx="9858">
                  <c:v>9.3722833375953718E-2</c:v>
                </c:pt>
                <c:pt idx="9859">
                  <c:v>9.3721635930558725E-2</c:v>
                </c:pt>
                <c:pt idx="9860">
                  <c:v>9.3721407933577305E-2</c:v>
                </c:pt>
                <c:pt idx="9861">
                  <c:v>9.3717664092567848E-2</c:v>
                </c:pt>
                <c:pt idx="9862">
                  <c:v>9.3715740472705478E-2</c:v>
                </c:pt>
                <c:pt idx="9863">
                  <c:v>9.3714112605825448E-2</c:v>
                </c:pt>
                <c:pt idx="9864">
                  <c:v>9.3713467518539192E-2</c:v>
                </c:pt>
                <c:pt idx="9865">
                  <c:v>9.371303591057456E-2</c:v>
                </c:pt>
                <c:pt idx="9866">
                  <c:v>9.371203653036167E-2</c:v>
                </c:pt>
                <c:pt idx="9867">
                  <c:v>9.3709233904248887E-2</c:v>
                </c:pt>
                <c:pt idx="9868">
                  <c:v>9.3708363869277736E-2</c:v>
                </c:pt>
                <c:pt idx="9869">
                  <c:v>9.3707456452673143E-2</c:v>
                </c:pt>
                <c:pt idx="9870">
                  <c:v>9.370735270668544E-2</c:v>
                </c:pt>
                <c:pt idx="9871">
                  <c:v>9.3705717635663877E-2</c:v>
                </c:pt>
                <c:pt idx="9872">
                  <c:v>9.3703160665377996E-2</c:v>
                </c:pt>
                <c:pt idx="9873">
                  <c:v>9.3702484532641933E-2</c:v>
                </c:pt>
                <c:pt idx="9874">
                  <c:v>9.3701834165435482E-2</c:v>
                </c:pt>
                <c:pt idx="9875">
                  <c:v>9.3700760239774777E-2</c:v>
                </c:pt>
                <c:pt idx="9876">
                  <c:v>9.3700752209312455E-2</c:v>
                </c:pt>
                <c:pt idx="9877">
                  <c:v>9.3695833238516657E-2</c:v>
                </c:pt>
                <c:pt idx="9878">
                  <c:v>9.3692958116329397E-2</c:v>
                </c:pt>
                <c:pt idx="9879">
                  <c:v>9.3692812829181848E-2</c:v>
                </c:pt>
                <c:pt idx="9880">
                  <c:v>9.3692353235477824E-2</c:v>
                </c:pt>
                <c:pt idx="9881">
                  <c:v>9.3690405804707291E-2</c:v>
                </c:pt>
                <c:pt idx="9882">
                  <c:v>9.3690141589878817E-2</c:v>
                </c:pt>
                <c:pt idx="9883">
                  <c:v>9.3690086543758905E-2</c:v>
                </c:pt>
                <c:pt idx="9884">
                  <c:v>9.3687582945513298E-2</c:v>
                </c:pt>
                <c:pt idx="9885">
                  <c:v>9.3686390630257549E-2</c:v>
                </c:pt>
                <c:pt idx="9886">
                  <c:v>9.3684408452178722E-2</c:v>
                </c:pt>
                <c:pt idx="9887">
                  <c:v>9.3678426071038323E-2</c:v>
                </c:pt>
                <c:pt idx="9888">
                  <c:v>9.3677864322055715E-2</c:v>
                </c:pt>
                <c:pt idx="9889">
                  <c:v>9.3676850095846878E-2</c:v>
                </c:pt>
                <c:pt idx="9890">
                  <c:v>9.3676378771099342E-2</c:v>
                </c:pt>
                <c:pt idx="9891">
                  <c:v>9.3674818405543245E-2</c:v>
                </c:pt>
                <c:pt idx="9892">
                  <c:v>9.3672940941165225E-2</c:v>
                </c:pt>
                <c:pt idx="9893">
                  <c:v>9.3671943307917269E-2</c:v>
                </c:pt>
                <c:pt idx="9894">
                  <c:v>9.3668992403884946E-2</c:v>
                </c:pt>
                <c:pt idx="9895">
                  <c:v>9.3667280743566339E-2</c:v>
                </c:pt>
                <c:pt idx="9896">
                  <c:v>9.3663403908720522E-2</c:v>
                </c:pt>
                <c:pt idx="9897">
                  <c:v>9.3660843090391785E-2</c:v>
                </c:pt>
                <c:pt idx="9898">
                  <c:v>9.3659237221435612E-2</c:v>
                </c:pt>
                <c:pt idx="9899">
                  <c:v>9.3658063993870361E-2</c:v>
                </c:pt>
                <c:pt idx="9900">
                  <c:v>9.3656526942666421E-2</c:v>
                </c:pt>
                <c:pt idx="9901">
                  <c:v>9.3655014398757883E-2</c:v>
                </c:pt>
                <c:pt idx="9902">
                  <c:v>9.3654248670974868E-2</c:v>
                </c:pt>
                <c:pt idx="9903">
                  <c:v>9.3647239245052291E-2</c:v>
                </c:pt>
                <c:pt idx="9904">
                  <c:v>9.3644529426605325E-2</c:v>
                </c:pt>
                <c:pt idx="9905">
                  <c:v>9.3643586557561984E-2</c:v>
                </c:pt>
                <c:pt idx="9906">
                  <c:v>9.3642732979435456E-2</c:v>
                </c:pt>
                <c:pt idx="9907">
                  <c:v>9.3642314859811462E-2</c:v>
                </c:pt>
                <c:pt idx="9908">
                  <c:v>9.3642186134070313E-2</c:v>
                </c:pt>
                <c:pt idx="9909">
                  <c:v>9.3640575415056451E-2</c:v>
                </c:pt>
                <c:pt idx="9910">
                  <c:v>9.3637618917527227E-2</c:v>
                </c:pt>
                <c:pt idx="9911">
                  <c:v>9.3635088861373048E-2</c:v>
                </c:pt>
                <c:pt idx="9912">
                  <c:v>9.3634913485281579E-2</c:v>
                </c:pt>
                <c:pt idx="9913">
                  <c:v>9.3633570915793815E-2</c:v>
                </c:pt>
                <c:pt idx="9914">
                  <c:v>9.3629698452540572E-2</c:v>
                </c:pt>
                <c:pt idx="9915">
                  <c:v>9.3629566242059425E-2</c:v>
                </c:pt>
                <c:pt idx="9916">
                  <c:v>9.3626667045790563E-2</c:v>
                </c:pt>
                <c:pt idx="9917">
                  <c:v>9.362531061349999E-2</c:v>
                </c:pt>
                <c:pt idx="9918">
                  <c:v>9.3623641577828626E-2</c:v>
                </c:pt>
                <c:pt idx="9919">
                  <c:v>9.3619076997912512E-2</c:v>
                </c:pt>
                <c:pt idx="9920">
                  <c:v>9.3615621353931588E-2</c:v>
                </c:pt>
                <c:pt idx="9921">
                  <c:v>9.3611648835472003E-2</c:v>
                </c:pt>
                <c:pt idx="9922">
                  <c:v>9.3610919425121814E-2</c:v>
                </c:pt>
                <c:pt idx="9923">
                  <c:v>9.3608285465845598E-2</c:v>
                </c:pt>
                <c:pt idx="9924">
                  <c:v>9.3606703724052817E-2</c:v>
                </c:pt>
                <c:pt idx="9925">
                  <c:v>9.3605388551727925E-2</c:v>
                </c:pt>
                <c:pt idx="9926">
                  <c:v>9.3605231997143795E-2</c:v>
                </c:pt>
                <c:pt idx="9927">
                  <c:v>9.3605182320535954E-2</c:v>
                </c:pt>
                <c:pt idx="9928">
                  <c:v>9.3604825633941388E-2</c:v>
                </c:pt>
                <c:pt idx="9929">
                  <c:v>9.3604220784752293E-2</c:v>
                </c:pt>
                <c:pt idx="9930">
                  <c:v>9.3603985495053166E-2</c:v>
                </c:pt>
                <c:pt idx="9931">
                  <c:v>9.3603584963273631E-2</c:v>
                </c:pt>
                <c:pt idx="9932">
                  <c:v>9.3603180318435578E-2</c:v>
                </c:pt>
                <c:pt idx="9933">
                  <c:v>9.3602871416599787E-2</c:v>
                </c:pt>
                <c:pt idx="9934">
                  <c:v>9.3601300877758128E-2</c:v>
                </c:pt>
                <c:pt idx="9935">
                  <c:v>9.3598374019257094E-2</c:v>
                </c:pt>
                <c:pt idx="9936">
                  <c:v>9.3598372216074491E-2</c:v>
                </c:pt>
                <c:pt idx="9937">
                  <c:v>9.3597659540185937E-2</c:v>
                </c:pt>
                <c:pt idx="9938">
                  <c:v>9.3596393600737876E-2</c:v>
                </c:pt>
                <c:pt idx="9939">
                  <c:v>9.3595399071534566E-2</c:v>
                </c:pt>
                <c:pt idx="9940">
                  <c:v>9.3593489231960869E-2</c:v>
                </c:pt>
                <c:pt idx="9941">
                  <c:v>9.3592931861527298E-2</c:v>
                </c:pt>
                <c:pt idx="9942">
                  <c:v>9.3591184035153846E-2</c:v>
                </c:pt>
                <c:pt idx="9943">
                  <c:v>9.3586967411947858E-2</c:v>
                </c:pt>
                <c:pt idx="9944">
                  <c:v>9.3584924236613215E-2</c:v>
                </c:pt>
                <c:pt idx="9945">
                  <c:v>9.3583419476795354E-2</c:v>
                </c:pt>
                <c:pt idx="9946">
                  <c:v>9.3583256737569412E-2</c:v>
                </c:pt>
                <c:pt idx="9947">
                  <c:v>9.3581233723569968E-2</c:v>
                </c:pt>
                <c:pt idx="9948">
                  <c:v>9.3580863861573604E-2</c:v>
                </c:pt>
                <c:pt idx="9949">
                  <c:v>9.3579748671580004E-2</c:v>
                </c:pt>
                <c:pt idx="9950">
                  <c:v>9.3575581739478664E-2</c:v>
                </c:pt>
                <c:pt idx="9951">
                  <c:v>9.3575246326159239E-2</c:v>
                </c:pt>
                <c:pt idx="9952">
                  <c:v>9.3573682816306888E-2</c:v>
                </c:pt>
                <c:pt idx="9953">
                  <c:v>9.3573069475458515E-2</c:v>
                </c:pt>
                <c:pt idx="9954">
                  <c:v>9.3570692437373343E-2</c:v>
                </c:pt>
                <c:pt idx="9955">
                  <c:v>9.3570602917999748E-2</c:v>
                </c:pt>
                <c:pt idx="9956">
                  <c:v>9.3567874755116853E-2</c:v>
                </c:pt>
                <c:pt idx="9957">
                  <c:v>9.3567468378315977E-2</c:v>
                </c:pt>
                <c:pt idx="9958">
                  <c:v>9.3567243986759724E-2</c:v>
                </c:pt>
                <c:pt idx="9959">
                  <c:v>9.3566791740518282E-2</c:v>
                </c:pt>
                <c:pt idx="9960">
                  <c:v>9.3566500082165965E-2</c:v>
                </c:pt>
                <c:pt idx="9961">
                  <c:v>9.3565501516545441E-2</c:v>
                </c:pt>
                <c:pt idx="9962">
                  <c:v>9.3565486880438406E-2</c:v>
                </c:pt>
                <c:pt idx="9963">
                  <c:v>9.3564558095067321E-2</c:v>
                </c:pt>
                <c:pt idx="9964">
                  <c:v>9.3563565040203467E-2</c:v>
                </c:pt>
                <c:pt idx="9965">
                  <c:v>9.3561143400239757E-2</c:v>
                </c:pt>
                <c:pt idx="9966">
                  <c:v>9.3560307186504404E-2</c:v>
                </c:pt>
                <c:pt idx="9967">
                  <c:v>9.3559927557052516E-2</c:v>
                </c:pt>
                <c:pt idx="9968">
                  <c:v>9.3558149464355006E-2</c:v>
                </c:pt>
                <c:pt idx="9969">
                  <c:v>9.3557197460918215E-2</c:v>
                </c:pt>
                <c:pt idx="9970">
                  <c:v>9.355503991220207E-2</c:v>
                </c:pt>
                <c:pt idx="9971">
                  <c:v>9.355194867874228E-2</c:v>
                </c:pt>
                <c:pt idx="9972">
                  <c:v>9.3548807002171774E-2</c:v>
                </c:pt>
                <c:pt idx="9973">
                  <c:v>9.354793548597462E-2</c:v>
                </c:pt>
                <c:pt idx="9974">
                  <c:v>9.3545050273604685E-2</c:v>
                </c:pt>
                <c:pt idx="9975">
                  <c:v>9.3545046597193954E-2</c:v>
                </c:pt>
                <c:pt idx="9976">
                  <c:v>9.3544069576212877E-2</c:v>
                </c:pt>
                <c:pt idx="9977">
                  <c:v>9.3542188099305132E-2</c:v>
                </c:pt>
                <c:pt idx="9978">
                  <c:v>9.3538187675353351E-2</c:v>
                </c:pt>
                <c:pt idx="9979">
                  <c:v>9.3536404582684377E-2</c:v>
                </c:pt>
                <c:pt idx="9980">
                  <c:v>9.3533237977079145E-2</c:v>
                </c:pt>
                <c:pt idx="9981">
                  <c:v>9.3533098658477642E-2</c:v>
                </c:pt>
                <c:pt idx="9982">
                  <c:v>9.3532598710145409E-2</c:v>
                </c:pt>
                <c:pt idx="9983">
                  <c:v>9.3528278973944057E-2</c:v>
                </c:pt>
                <c:pt idx="9984">
                  <c:v>9.3524512208194382E-2</c:v>
                </c:pt>
                <c:pt idx="9985">
                  <c:v>9.3520514924993303E-2</c:v>
                </c:pt>
                <c:pt idx="9986">
                  <c:v>9.3518524571011161E-2</c:v>
                </c:pt>
                <c:pt idx="9987">
                  <c:v>9.3516414516283911E-2</c:v>
                </c:pt>
                <c:pt idx="9988">
                  <c:v>9.3516128842420096E-2</c:v>
                </c:pt>
                <c:pt idx="9989">
                  <c:v>9.3515987686817723E-2</c:v>
                </c:pt>
                <c:pt idx="9990">
                  <c:v>9.3514273373523554E-2</c:v>
                </c:pt>
                <c:pt idx="9991">
                  <c:v>9.3514001235212404E-2</c:v>
                </c:pt>
                <c:pt idx="9992">
                  <c:v>9.3512605497643855E-2</c:v>
                </c:pt>
                <c:pt idx="9993">
                  <c:v>9.3511608263083093E-2</c:v>
                </c:pt>
                <c:pt idx="9994">
                  <c:v>9.3508953669924302E-2</c:v>
                </c:pt>
                <c:pt idx="9995">
                  <c:v>9.3508889693992348E-2</c:v>
                </c:pt>
                <c:pt idx="9996">
                  <c:v>9.350719960668738E-2</c:v>
                </c:pt>
                <c:pt idx="9997">
                  <c:v>9.3504744355506E-2</c:v>
                </c:pt>
                <c:pt idx="9998">
                  <c:v>9.3504380696571091E-2</c:v>
                </c:pt>
                <c:pt idx="9999">
                  <c:v>9.3504031293274767E-2</c:v>
                </c:pt>
                <c:pt idx="10000">
                  <c:v>9.3499793458097905E-2</c:v>
                </c:pt>
                <c:pt idx="10001">
                  <c:v>9.3499664827597598E-2</c:v>
                </c:pt>
                <c:pt idx="10002">
                  <c:v>9.3498805706687949E-2</c:v>
                </c:pt>
                <c:pt idx="10003">
                  <c:v>9.349825124865184E-2</c:v>
                </c:pt>
                <c:pt idx="10004">
                  <c:v>9.3496390969525223E-2</c:v>
                </c:pt>
                <c:pt idx="10005">
                  <c:v>9.3494431750912516E-2</c:v>
                </c:pt>
                <c:pt idx="10006">
                  <c:v>9.3492599762684328E-2</c:v>
                </c:pt>
                <c:pt idx="10007">
                  <c:v>9.3491274931254392E-2</c:v>
                </c:pt>
                <c:pt idx="10008">
                  <c:v>9.3489294587037863E-2</c:v>
                </c:pt>
                <c:pt idx="10009">
                  <c:v>9.3488245157831412E-2</c:v>
                </c:pt>
                <c:pt idx="10010">
                  <c:v>9.3485633591986403E-2</c:v>
                </c:pt>
                <c:pt idx="10011">
                  <c:v>9.3480217744513011E-2</c:v>
                </c:pt>
                <c:pt idx="10012">
                  <c:v>9.3477289544683984E-2</c:v>
                </c:pt>
                <c:pt idx="10013">
                  <c:v>9.3476299575836488E-2</c:v>
                </c:pt>
                <c:pt idx="10014">
                  <c:v>9.3476099085516628E-2</c:v>
                </c:pt>
                <c:pt idx="10015">
                  <c:v>9.3475805417634977E-2</c:v>
                </c:pt>
                <c:pt idx="10016">
                  <c:v>9.3471327346522665E-2</c:v>
                </c:pt>
                <c:pt idx="10017">
                  <c:v>9.3469841916533777E-2</c:v>
                </c:pt>
                <c:pt idx="10018">
                  <c:v>9.3466500018904261E-2</c:v>
                </c:pt>
                <c:pt idx="10019">
                  <c:v>9.3465453207968771E-2</c:v>
                </c:pt>
                <c:pt idx="10020">
                  <c:v>9.3464458014980434E-2</c:v>
                </c:pt>
                <c:pt idx="10021">
                  <c:v>9.3464087175064603E-2</c:v>
                </c:pt>
                <c:pt idx="10022">
                  <c:v>9.3461761032261864E-2</c:v>
                </c:pt>
                <c:pt idx="10023">
                  <c:v>9.3459822421296274E-2</c:v>
                </c:pt>
                <c:pt idx="10024">
                  <c:v>9.3456705989488326E-2</c:v>
                </c:pt>
                <c:pt idx="10025">
                  <c:v>9.345650854401176E-2</c:v>
                </c:pt>
                <c:pt idx="10026">
                  <c:v>9.3456326450058899E-2</c:v>
                </c:pt>
                <c:pt idx="10027">
                  <c:v>9.3456101318976942E-2</c:v>
                </c:pt>
                <c:pt idx="10028">
                  <c:v>9.3455681277014008E-2</c:v>
                </c:pt>
                <c:pt idx="10029">
                  <c:v>9.3455291992223077E-2</c:v>
                </c:pt>
                <c:pt idx="10030">
                  <c:v>9.3454811953938385E-2</c:v>
                </c:pt>
                <c:pt idx="10031">
                  <c:v>9.3454654102922696E-2</c:v>
                </c:pt>
                <c:pt idx="10032">
                  <c:v>9.3454545916179119E-2</c:v>
                </c:pt>
                <c:pt idx="10033">
                  <c:v>9.3450978163453061E-2</c:v>
                </c:pt>
                <c:pt idx="10034">
                  <c:v>9.3447524260849749E-2</c:v>
                </c:pt>
                <c:pt idx="10035">
                  <c:v>9.3442064253580287E-2</c:v>
                </c:pt>
                <c:pt idx="10036">
                  <c:v>9.3440938362877674E-2</c:v>
                </c:pt>
                <c:pt idx="10037">
                  <c:v>9.3436598647421529E-2</c:v>
                </c:pt>
                <c:pt idx="10038">
                  <c:v>9.3435938725569101E-2</c:v>
                </c:pt>
                <c:pt idx="10039">
                  <c:v>9.3432535182176868E-2</c:v>
                </c:pt>
                <c:pt idx="10040">
                  <c:v>9.342765302197642E-2</c:v>
                </c:pt>
                <c:pt idx="10041">
                  <c:v>9.3426607848617976E-2</c:v>
                </c:pt>
                <c:pt idx="10042">
                  <c:v>9.342591431303493E-2</c:v>
                </c:pt>
                <c:pt idx="10043">
                  <c:v>9.3421537754587822E-2</c:v>
                </c:pt>
                <c:pt idx="10044">
                  <c:v>9.3421344989162755E-2</c:v>
                </c:pt>
                <c:pt idx="10045">
                  <c:v>9.3420236601512968E-2</c:v>
                </c:pt>
                <c:pt idx="10046">
                  <c:v>9.3419944896191931E-2</c:v>
                </c:pt>
                <c:pt idx="10047">
                  <c:v>9.3419556173952562E-2</c:v>
                </c:pt>
                <c:pt idx="10048">
                  <c:v>9.3417706344192136E-2</c:v>
                </c:pt>
                <c:pt idx="10049">
                  <c:v>9.3417559633371866E-2</c:v>
                </c:pt>
                <c:pt idx="10050">
                  <c:v>9.3417456336623753E-2</c:v>
                </c:pt>
                <c:pt idx="10051">
                  <c:v>9.3416970178517661E-2</c:v>
                </c:pt>
                <c:pt idx="10052">
                  <c:v>9.3416546526800898E-2</c:v>
                </c:pt>
                <c:pt idx="10053">
                  <c:v>9.3416051313506054E-2</c:v>
                </c:pt>
                <c:pt idx="10054">
                  <c:v>9.3414205706719933E-2</c:v>
                </c:pt>
                <c:pt idx="10055">
                  <c:v>9.3413078370115005E-2</c:v>
                </c:pt>
                <c:pt idx="10056">
                  <c:v>9.3411296608703731E-2</c:v>
                </c:pt>
                <c:pt idx="10057">
                  <c:v>9.3410986853727063E-2</c:v>
                </c:pt>
                <c:pt idx="10058">
                  <c:v>9.3410590506642646E-2</c:v>
                </c:pt>
                <c:pt idx="10059">
                  <c:v>9.3410247408206096E-2</c:v>
                </c:pt>
                <c:pt idx="10060">
                  <c:v>9.3408651657499411E-2</c:v>
                </c:pt>
                <c:pt idx="10061">
                  <c:v>9.340233103243524E-2</c:v>
                </c:pt>
                <c:pt idx="10062">
                  <c:v>9.3401775734000811E-2</c:v>
                </c:pt>
                <c:pt idx="10063">
                  <c:v>9.3401688019463636E-2</c:v>
                </c:pt>
                <c:pt idx="10064">
                  <c:v>9.3399955465616441E-2</c:v>
                </c:pt>
                <c:pt idx="10065">
                  <c:v>9.3399386553792804E-2</c:v>
                </c:pt>
                <c:pt idx="10066">
                  <c:v>9.339761354571742E-2</c:v>
                </c:pt>
                <c:pt idx="10067">
                  <c:v>9.3395679611708735E-2</c:v>
                </c:pt>
                <c:pt idx="10068">
                  <c:v>9.3394568802985481E-2</c:v>
                </c:pt>
                <c:pt idx="10069">
                  <c:v>9.3392438432453997E-2</c:v>
                </c:pt>
                <c:pt idx="10070">
                  <c:v>9.3392246739444129E-2</c:v>
                </c:pt>
                <c:pt idx="10071">
                  <c:v>9.3392011392409588E-2</c:v>
                </c:pt>
                <c:pt idx="10072">
                  <c:v>9.3387170621965845E-2</c:v>
                </c:pt>
                <c:pt idx="10073">
                  <c:v>9.3386117450542663E-2</c:v>
                </c:pt>
                <c:pt idx="10074">
                  <c:v>9.3384797480321954E-2</c:v>
                </c:pt>
                <c:pt idx="10075">
                  <c:v>9.3380373976897843E-2</c:v>
                </c:pt>
                <c:pt idx="10076">
                  <c:v>9.3380216617745482E-2</c:v>
                </c:pt>
                <c:pt idx="10077">
                  <c:v>9.337970734971425E-2</c:v>
                </c:pt>
                <c:pt idx="10078">
                  <c:v>9.3378919891498116E-2</c:v>
                </c:pt>
                <c:pt idx="10079">
                  <c:v>9.3377053799262158E-2</c:v>
                </c:pt>
                <c:pt idx="10080">
                  <c:v>9.3375297872246049E-2</c:v>
                </c:pt>
                <c:pt idx="10081">
                  <c:v>9.3374851681385207E-2</c:v>
                </c:pt>
                <c:pt idx="10082">
                  <c:v>9.337324880674916E-2</c:v>
                </c:pt>
                <c:pt idx="10083">
                  <c:v>9.3372885653016449E-2</c:v>
                </c:pt>
                <c:pt idx="10084">
                  <c:v>9.3367260985902908E-2</c:v>
                </c:pt>
                <c:pt idx="10085">
                  <c:v>9.3361941949986038E-2</c:v>
                </c:pt>
                <c:pt idx="10086">
                  <c:v>9.3361186101085417E-2</c:v>
                </c:pt>
                <c:pt idx="10087">
                  <c:v>9.3359164956400995E-2</c:v>
                </c:pt>
                <c:pt idx="10088">
                  <c:v>9.3358493280143562E-2</c:v>
                </c:pt>
                <c:pt idx="10089">
                  <c:v>9.3358066956010594E-2</c:v>
                </c:pt>
                <c:pt idx="10090">
                  <c:v>9.335801713132981E-2</c:v>
                </c:pt>
                <c:pt idx="10091">
                  <c:v>9.3350494683814844E-2</c:v>
                </c:pt>
                <c:pt idx="10092">
                  <c:v>9.3349434428888031E-2</c:v>
                </c:pt>
                <c:pt idx="10093">
                  <c:v>9.3349132653582467E-2</c:v>
                </c:pt>
                <c:pt idx="10094">
                  <c:v>9.3345024570990767E-2</c:v>
                </c:pt>
                <c:pt idx="10095">
                  <c:v>9.3341784083890947E-2</c:v>
                </c:pt>
                <c:pt idx="10096">
                  <c:v>9.3340912684903396E-2</c:v>
                </c:pt>
                <c:pt idx="10097">
                  <c:v>9.3337482134276478E-2</c:v>
                </c:pt>
                <c:pt idx="10098">
                  <c:v>9.3335945392720512E-2</c:v>
                </c:pt>
                <c:pt idx="10099">
                  <c:v>9.3334354800179431E-2</c:v>
                </c:pt>
                <c:pt idx="10100">
                  <c:v>9.3332433467870901E-2</c:v>
                </c:pt>
                <c:pt idx="10101">
                  <c:v>9.3331204513039889E-2</c:v>
                </c:pt>
                <c:pt idx="10102">
                  <c:v>9.3328149726739099E-2</c:v>
                </c:pt>
                <c:pt idx="10103">
                  <c:v>9.3327451489642874E-2</c:v>
                </c:pt>
                <c:pt idx="10104">
                  <c:v>9.3325836557478725E-2</c:v>
                </c:pt>
                <c:pt idx="10105">
                  <c:v>9.3325416375391143E-2</c:v>
                </c:pt>
                <c:pt idx="10106">
                  <c:v>9.332410854678333E-2</c:v>
                </c:pt>
                <c:pt idx="10107">
                  <c:v>9.3323285878624346E-2</c:v>
                </c:pt>
                <c:pt idx="10108">
                  <c:v>9.3321493123103769E-2</c:v>
                </c:pt>
                <c:pt idx="10109">
                  <c:v>9.3319475822804879E-2</c:v>
                </c:pt>
                <c:pt idx="10110">
                  <c:v>9.3318383985137102E-2</c:v>
                </c:pt>
                <c:pt idx="10111">
                  <c:v>9.3316191363775405E-2</c:v>
                </c:pt>
                <c:pt idx="10112">
                  <c:v>9.3312810897408741E-2</c:v>
                </c:pt>
                <c:pt idx="10113">
                  <c:v>9.3310719362420427E-2</c:v>
                </c:pt>
                <c:pt idx="10114">
                  <c:v>9.3309847870608364E-2</c:v>
                </c:pt>
                <c:pt idx="10115">
                  <c:v>9.3307029981307008E-2</c:v>
                </c:pt>
                <c:pt idx="10116">
                  <c:v>9.3306479982299545E-2</c:v>
                </c:pt>
                <c:pt idx="10117">
                  <c:v>9.3306043072757791E-2</c:v>
                </c:pt>
                <c:pt idx="10118">
                  <c:v>9.3303345149818417E-2</c:v>
                </c:pt>
                <c:pt idx="10119">
                  <c:v>9.3302747326379831E-2</c:v>
                </c:pt>
                <c:pt idx="10120">
                  <c:v>9.3299766784486551E-2</c:v>
                </c:pt>
                <c:pt idx="10121">
                  <c:v>9.3298025377078223E-2</c:v>
                </c:pt>
                <c:pt idx="10122">
                  <c:v>9.3297905164563613E-2</c:v>
                </c:pt>
                <c:pt idx="10123">
                  <c:v>9.3294206702059346E-2</c:v>
                </c:pt>
                <c:pt idx="10124">
                  <c:v>9.3293326887499195E-2</c:v>
                </c:pt>
                <c:pt idx="10125">
                  <c:v>9.329286186543588E-2</c:v>
                </c:pt>
                <c:pt idx="10126">
                  <c:v>9.3292471029725668E-2</c:v>
                </c:pt>
                <c:pt idx="10127">
                  <c:v>9.3291590153486259E-2</c:v>
                </c:pt>
                <c:pt idx="10128">
                  <c:v>9.3290499674291941E-2</c:v>
                </c:pt>
                <c:pt idx="10129">
                  <c:v>9.3289023112518674E-2</c:v>
                </c:pt>
                <c:pt idx="10130">
                  <c:v>9.3288011059731113E-2</c:v>
                </c:pt>
                <c:pt idx="10131">
                  <c:v>9.3286215836777125E-2</c:v>
                </c:pt>
                <c:pt idx="10132">
                  <c:v>9.3285328969335168E-2</c:v>
                </c:pt>
                <c:pt idx="10133">
                  <c:v>9.3283880798376656E-2</c:v>
                </c:pt>
                <c:pt idx="10134">
                  <c:v>9.3279201404189771E-2</c:v>
                </c:pt>
                <c:pt idx="10135">
                  <c:v>9.327868520941042E-2</c:v>
                </c:pt>
                <c:pt idx="10136">
                  <c:v>9.3277690983491951E-2</c:v>
                </c:pt>
                <c:pt idx="10137">
                  <c:v>9.3277567518070426E-2</c:v>
                </c:pt>
                <c:pt idx="10138">
                  <c:v>9.3276978525075452E-2</c:v>
                </c:pt>
                <c:pt idx="10139">
                  <c:v>9.3275140177599122E-2</c:v>
                </c:pt>
                <c:pt idx="10140">
                  <c:v>9.3269887607607363E-2</c:v>
                </c:pt>
                <c:pt idx="10141">
                  <c:v>9.3264571798259421E-2</c:v>
                </c:pt>
                <c:pt idx="10142">
                  <c:v>9.3259452605847393E-2</c:v>
                </c:pt>
                <c:pt idx="10143">
                  <c:v>9.3258148392846255E-2</c:v>
                </c:pt>
                <c:pt idx="10144">
                  <c:v>9.3257443184950786E-2</c:v>
                </c:pt>
                <c:pt idx="10145">
                  <c:v>9.325557532802739E-2</c:v>
                </c:pt>
                <c:pt idx="10146">
                  <c:v>9.3252833070812516E-2</c:v>
                </c:pt>
                <c:pt idx="10147">
                  <c:v>9.3250999071241319E-2</c:v>
                </c:pt>
                <c:pt idx="10148">
                  <c:v>9.3248622070862014E-2</c:v>
                </c:pt>
                <c:pt idx="10149">
                  <c:v>9.3248138286809321E-2</c:v>
                </c:pt>
                <c:pt idx="10150">
                  <c:v>9.3246811634701943E-2</c:v>
                </c:pt>
                <c:pt idx="10151">
                  <c:v>9.3246528195092868E-2</c:v>
                </c:pt>
                <c:pt idx="10152">
                  <c:v>9.3245669537739301E-2</c:v>
                </c:pt>
                <c:pt idx="10153">
                  <c:v>9.3245153952883755E-2</c:v>
                </c:pt>
                <c:pt idx="10154">
                  <c:v>9.3245018160674153E-2</c:v>
                </c:pt>
                <c:pt idx="10155">
                  <c:v>9.3244247808869127E-2</c:v>
                </c:pt>
                <c:pt idx="10156">
                  <c:v>9.3241056875849535E-2</c:v>
                </c:pt>
                <c:pt idx="10157">
                  <c:v>9.3241002663038169E-2</c:v>
                </c:pt>
                <c:pt idx="10158">
                  <c:v>9.3239543572189304E-2</c:v>
                </c:pt>
                <c:pt idx="10159">
                  <c:v>9.323809745222561E-2</c:v>
                </c:pt>
                <c:pt idx="10160">
                  <c:v>9.3237096590935112E-2</c:v>
                </c:pt>
                <c:pt idx="10161">
                  <c:v>9.3234763664041251E-2</c:v>
                </c:pt>
                <c:pt idx="10162">
                  <c:v>9.3234147415544713E-2</c:v>
                </c:pt>
                <c:pt idx="10163">
                  <c:v>9.3230526607051944E-2</c:v>
                </c:pt>
                <c:pt idx="10164">
                  <c:v>9.3227693415368629E-2</c:v>
                </c:pt>
                <c:pt idx="10165">
                  <c:v>9.322724049129473E-2</c:v>
                </c:pt>
                <c:pt idx="10166">
                  <c:v>9.3225477902029411E-2</c:v>
                </c:pt>
                <c:pt idx="10167">
                  <c:v>9.3220549444661155E-2</c:v>
                </c:pt>
                <c:pt idx="10168">
                  <c:v>9.3219582180282035E-2</c:v>
                </c:pt>
                <c:pt idx="10169">
                  <c:v>9.3215197042873843E-2</c:v>
                </c:pt>
                <c:pt idx="10170">
                  <c:v>9.321181358390053E-2</c:v>
                </c:pt>
                <c:pt idx="10171">
                  <c:v>9.3211341559926331E-2</c:v>
                </c:pt>
                <c:pt idx="10172">
                  <c:v>9.3210798326162289E-2</c:v>
                </c:pt>
                <c:pt idx="10173">
                  <c:v>9.321046633150179E-2</c:v>
                </c:pt>
                <c:pt idx="10174">
                  <c:v>9.3209002636431892E-2</c:v>
                </c:pt>
                <c:pt idx="10175">
                  <c:v>9.31990793258827E-2</c:v>
                </c:pt>
                <c:pt idx="10176">
                  <c:v>9.3198503141012273E-2</c:v>
                </c:pt>
                <c:pt idx="10177">
                  <c:v>9.3196636081893283E-2</c:v>
                </c:pt>
                <c:pt idx="10178">
                  <c:v>9.3195938026357283E-2</c:v>
                </c:pt>
                <c:pt idx="10179">
                  <c:v>9.3195407247836759E-2</c:v>
                </c:pt>
                <c:pt idx="10180">
                  <c:v>9.3191649536033205E-2</c:v>
                </c:pt>
                <c:pt idx="10181">
                  <c:v>9.3191635667161016E-2</c:v>
                </c:pt>
                <c:pt idx="10182">
                  <c:v>9.3189628439519209E-2</c:v>
                </c:pt>
                <c:pt idx="10183">
                  <c:v>9.3187015760820807E-2</c:v>
                </c:pt>
                <c:pt idx="10184">
                  <c:v>9.3186936978531906E-2</c:v>
                </c:pt>
                <c:pt idx="10185">
                  <c:v>9.3186895961354183E-2</c:v>
                </c:pt>
                <c:pt idx="10186">
                  <c:v>9.3184133921045589E-2</c:v>
                </c:pt>
                <c:pt idx="10187">
                  <c:v>9.3184034686290954E-2</c:v>
                </c:pt>
                <c:pt idx="10188">
                  <c:v>9.3183020780225126E-2</c:v>
                </c:pt>
                <c:pt idx="10189">
                  <c:v>9.3182236009292624E-2</c:v>
                </c:pt>
                <c:pt idx="10190">
                  <c:v>9.3180278216221157E-2</c:v>
                </c:pt>
                <c:pt idx="10191">
                  <c:v>9.3173366485699086E-2</c:v>
                </c:pt>
                <c:pt idx="10192">
                  <c:v>9.3173043169370973E-2</c:v>
                </c:pt>
                <c:pt idx="10193">
                  <c:v>9.3169033073633667E-2</c:v>
                </c:pt>
                <c:pt idx="10194">
                  <c:v>9.3167962193139719E-2</c:v>
                </c:pt>
                <c:pt idx="10195">
                  <c:v>9.3163323066751944E-2</c:v>
                </c:pt>
                <c:pt idx="10196">
                  <c:v>9.3160190493888392E-2</c:v>
                </c:pt>
                <c:pt idx="10197">
                  <c:v>9.3159201333873745E-2</c:v>
                </c:pt>
                <c:pt idx="10198">
                  <c:v>9.3158842584955465E-2</c:v>
                </c:pt>
                <c:pt idx="10199">
                  <c:v>9.315784711948645E-2</c:v>
                </c:pt>
                <c:pt idx="10200">
                  <c:v>9.315243400440909E-2</c:v>
                </c:pt>
                <c:pt idx="10201">
                  <c:v>9.3147207738140309E-2</c:v>
                </c:pt>
                <c:pt idx="10202">
                  <c:v>9.314629869612806E-2</c:v>
                </c:pt>
                <c:pt idx="10203">
                  <c:v>9.3143699035897212E-2</c:v>
                </c:pt>
                <c:pt idx="10204">
                  <c:v>9.313429349508423E-2</c:v>
                </c:pt>
                <c:pt idx="10205">
                  <c:v>9.3133551908167939E-2</c:v>
                </c:pt>
                <c:pt idx="10206">
                  <c:v>9.3132517274602367E-2</c:v>
                </c:pt>
                <c:pt idx="10207">
                  <c:v>9.3131758428730574E-2</c:v>
                </c:pt>
                <c:pt idx="10208">
                  <c:v>9.313155246630403E-2</c:v>
                </c:pt>
                <c:pt idx="10209">
                  <c:v>9.3131253506648248E-2</c:v>
                </c:pt>
                <c:pt idx="10210">
                  <c:v>9.313072315073799E-2</c:v>
                </c:pt>
                <c:pt idx="10211">
                  <c:v>9.31305769035006E-2</c:v>
                </c:pt>
                <c:pt idx="10212">
                  <c:v>9.3130327746983738E-2</c:v>
                </c:pt>
                <c:pt idx="10213">
                  <c:v>9.3129301341508139E-2</c:v>
                </c:pt>
                <c:pt idx="10214">
                  <c:v>9.3127816384809839E-2</c:v>
                </c:pt>
                <c:pt idx="10215">
                  <c:v>9.3126974779420765E-2</c:v>
                </c:pt>
                <c:pt idx="10216">
                  <c:v>9.31262885859587E-2</c:v>
                </c:pt>
                <c:pt idx="10217">
                  <c:v>9.3124271955880369E-2</c:v>
                </c:pt>
                <c:pt idx="10218">
                  <c:v>9.3124080642807555E-2</c:v>
                </c:pt>
                <c:pt idx="10219">
                  <c:v>9.312311329667583E-2</c:v>
                </c:pt>
                <c:pt idx="10220">
                  <c:v>9.312191152185384E-2</c:v>
                </c:pt>
                <c:pt idx="10221">
                  <c:v>9.3121340613397163E-2</c:v>
                </c:pt>
                <c:pt idx="10222">
                  <c:v>9.3116967906757941E-2</c:v>
                </c:pt>
                <c:pt idx="10223">
                  <c:v>9.3115131027998913E-2</c:v>
                </c:pt>
                <c:pt idx="10224">
                  <c:v>9.3114153261631291E-2</c:v>
                </c:pt>
                <c:pt idx="10225">
                  <c:v>9.3112403926442197E-2</c:v>
                </c:pt>
                <c:pt idx="10226">
                  <c:v>9.3112111785779661E-2</c:v>
                </c:pt>
                <c:pt idx="10227">
                  <c:v>9.3111225126075337E-2</c:v>
                </c:pt>
                <c:pt idx="10228">
                  <c:v>9.3109112879336819E-2</c:v>
                </c:pt>
                <c:pt idx="10229">
                  <c:v>9.3108980135853586E-2</c:v>
                </c:pt>
                <c:pt idx="10230">
                  <c:v>9.3098915722672704E-2</c:v>
                </c:pt>
                <c:pt idx="10231">
                  <c:v>9.3093231534176729E-2</c:v>
                </c:pt>
                <c:pt idx="10232">
                  <c:v>9.3088868678361789E-2</c:v>
                </c:pt>
                <c:pt idx="10233">
                  <c:v>9.3087792818464993E-2</c:v>
                </c:pt>
                <c:pt idx="10234">
                  <c:v>9.3087457719018871E-2</c:v>
                </c:pt>
                <c:pt idx="10235">
                  <c:v>9.3086435160029471E-2</c:v>
                </c:pt>
                <c:pt idx="10236">
                  <c:v>9.3085653383867137E-2</c:v>
                </c:pt>
                <c:pt idx="10237">
                  <c:v>9.3081415242360438E-2</c:v>
                </c:pt>
                <c:pt idx="10238">
                  <c:v>9.3079159832253261E-2</c:v>
                </c:pt>
                <c:pt idx="10239">
                  <c:v>9.3077882280554011E-2</c:v>
                </c:pt>
                <c:pt idx="10240">
                  <c:v>9.3075280678022398E-2</c:v>
                </c:pt>
                <c:pt idx="10241">
                  <c:v>9.3074564587893982E-2</c:v>
                </c:pt>
                <c:pt idx="10242">
                  <c:v>9.3073129590264536E-2</c:v>
                </c:pt>
                <c:pt idx="10243">
                  <c:v>9.3062203592959969E-2</c:v>
                </c:pt>
                <c:pt idx="10244">
                  <c:v>9.3055476492567291E-2</c:v>
                </c:pt>
                <c:pt idx="10245">
                  <c:v>9.3052333047081812E-2</c:v>
                </c:pt>
                <c:pt idx="10246">
                  <c:v>9.3051202992098944E-2</c:v>
                </c:pt>
                <c:pt idx="10247">
                  <c:v>9.304998089579164E-2</c:v>
                </c:pt>
                <c:pt idx="10248">
                  <c:v>9.3044144999376341E-2</c:v>
                </c:pt>
                <c:pt idx="10249">
                  <c:v>9.3042173054581012E-2</c:v>
                </c:pt>
                <c:pt idx="10250">
                  <c:v>9.30376525258228E-2</c:v>
                </c:pt>
                <c:pt idx="10251">
                  <c:v>9.3037604935594403E-2</c:v>
                </c:pt>
                <c:pt idx="10252">
                  <c:v>9.3035568368624172E-2</c:v>
                </c:pt>
                <c:pt idx="10253">
                  <c:v>9.3033068489085255E-2</c:v>
                </c:pt>
                <c:pt idx="10254">
                  <c:v>9.3031128552931136E-2</c:v>
                </c:pt>
                <c:pt idx="10255">
                  <c:v>9.3029579689040839E-2</c:v>
                </c:pt>
                <c:pt idx="10256">
                  <c:v>9.3029200603708825E-2</c:v>
                </c:pt>
                <c:pt idx="10257">
                  <c:v>9.3027783164624567E-2</c:v>
                </c:pt>
                <c:pt idx="10258">
                  <c:v>9.3026605978966601E-2</c:v>
                </c:pt>
                <c:pt idx="10259">
                  <c:v>9.3024078329553422E-2</c:v>
                </c:pt>
                <c:pt idx="10260">
                  <c:v>9.3020205232539344E-2</c:v>
                </c:pt>
                <c:pt idx="10261">
                  <c:v>9.301647255849313E-2</c:v>
                </c:pt>
                <c:pt idx="10262">
                  <c:v>9.301602939043957E-2</c:v>
                </c:pt>
                <c:pt idx="10263">
                  <c:v>9.301479515604591E-2</c:v>
                </c:pt>
                <c:pt idx="10264">
                  <c:v>9.3012356422058171E-2</c:v>
                </c:pt>
                <c:pt idx="10265">
                  <c:v>9.3007898319927146E-2</c:v>
                </c:pt>
                <c:pt idx="10266">
                  <c:v>9.3006545208158334E-2</c:v>
                </c:pt>
                <c:pt idx="10267">
                  <c:v>9.3002951216481694E-2</c:v>
                </c:pt>
                <c:pt idx="10268">
                  <c:v>9.2997579648836926E-2</c:v>
                </c:pt>
                <c:pt idx="10269">
                  <c:v>9.2996191286847912E-2</c:v>
                </c:pt>
                <c:pt idx="10270">
                  <c:v>9.2995566536588192E-2</c:v>
                </c:pt>
                <c:pt idx="10271">
                  <c:v>9.2993549474366152E-2</c:v>
                </c:pt>
                <c:pt idx="10272">
                  <c:v>9.2989751291560063E-2</c:v>
                </c:pt>
                <c:pt idx="10273">
                  <c:v>9.2975135685278459E-2</c:v>
                </c:pt>
                <c:pt idx="10274">
                  <c:v>9.2970999966313639E-2</c:v>
                </c:pt>
                <c:pt idx="10275">
                  <c:v>9.2968423697901578E-2</c:v>
                </c:pt>
                <c:pt idx="10276">
                  <c:v>9.2961696021661072E-2</c:v>
                </c:pt>
                <c:pt idx="10277">
                  <c:v>9.2961640879558952E-2</c:v>
                </c:pt>
                <c:pt idx="10278">
                  <c:v>9.2960594102474425E-2</c:v>
                </c:pt>
                <c:pt idx="10279">
                  <c:v>9.2960451171744993E-2</c:v>
                </c:pt>
                <c:pt idx="10280">
                  <c:v>9.2960021349133393E-2</c:v>
                </c:pt>
                <c:pt idx="10281">
                  <c:v>9.295867534452297E-2</c:v>
                </c:pt>
                <c:pt idx="10282">
                  <c:v>9.2951743774185053E-2</c:v>
                </c:pt>
                <c:pt idx="10283">
                  <c:v>9.2951447955686911E-2</c:v>
                </c:pt>
                <c:pt idx="10284">
                  <c:v>9.2951053178038243E-2</c:v>
                </c:pt>
                <c:pt idx="10285">
                  <c:v>9.2949048862717071E-2</c:v>
                </c:pt>
                <c:pt idx="10286">
                  <c:v>9.2943650011058129E-2</c:v>
                </c:pt>
                <c:pt idx="10287">
                  <c:v>9.2941835791475441E-2</c:v>
                </c:pt>
                <c:pt idx="10288">
                  <c:v>9.2937880928973843E-2</c:v>
                </c:pt>
                <c:pt idx="10289">
                  <c:v>9.293653825225591E-2</c:v>
                </c:pt>
                <c:pt idx="10290">
                  <c:v>9.29358463270476E-2</c:v>
                </c:pt>
                <c:pt idx="10291">
                  <c:v>9.2932853516932049E-2</c:v>
                </c:pt>
                <c:pt idx="10292">
                  <c:v>9.2926038849763762E-2</c:v>
                </c:pt>
                <c:pt idx="10293">
                  <c:v>9.2923336901658951E-2</c:v>
                </c:pt>
                <c:pt idx="10294">
                  <c:v>9.291942285224096E-2</c:v>
                </c:pt>
                <c:pt idx="10295">
                  <c:v>9.2918342272879748E-2</c:v>
                </c:pt>
                <c:pt idx="10296">
                  <c:v>9.2917892744951436E-2</c:v>
                </c:pt>
                <c:pt idx="10297">
                  <c:v>9.2917385192680793E-2</c:v>
                </c:pt>
                <c:pt idx="10298">
                  <c:v>9.2915187958636347E-2</c:v>
                </c:pt>
                <c:pt idx="10299">
                  <c:v>9.2914118987688629E-2</c:v>
                </c:pt>
                <c:pt idx="10300">
                  <c:v>9.2911653125854352E-2</c:v>
                </c:pt>
                <c:pt idx="10301">
                  <c:v>9.2909192878218069E-2</c:v>
                </c:pt>
                <c:pt idx="10302">
                  <c:v>9.2907895976420851E-2</c:v>
                </c:pt>
                <c:pt idx="10303">
                  <c:v>9.2907619351386514E-2</c:v>
                </c:pt>
                <c:pt idx="10304">
                  <c:v>9.2898083858254835E-2</c:v>
                </c:pt>
                <c:pt idx="10305">
                  <c:v>9.2892899780661869E-2</c:v>
                </c:pt>
                <c:pt idx="10306">
                  <c:v>9.2889069198445778E-2</c:v>
                </c:pt>
                <c:pt idx="10307">
                  <c:v>9.2888544406366791E-2</c:v>
                </c:pt>
                <c:pt idx="10308">
                  <c:v>9.2886241307458026E-2</c:v>
                </c:pt>
                <c:pt idx="10309">
                  <c:v>9.2884347743251591E-2</c:v>
                </c:pt>
                <c:pt idx="10310">
                  <c:v>9.2884274770113337E-2</c:v>
                </c:pt>
                <c:pt idx="10311">
                  <c:v>9.2879325597717166E-2</c:v>
                </c:pt>
                <c:pt idx="10312">
                  <c:v>9.287826409081397E-2</c:v>
                </c:pt>
                <c:pt idx="10313">
                  <c:v>9.2873345943258703E-2</c:v>
                </c:pt>
                <c:pt idx="10314">
                  <c:v>9.287263277893075E-2</c:v>
                </c:pt>
                <c:pt idx="10315">
                  <c:v>9.2871383944959043E-2</c:v>
                </c:pt>
                <c:pt idx="10316">
                  <c:v>9.2870223323335221E-2</c:v>
                </c:pt>
                <c:pt idx="10317">
                  <c:v>9.2868969926203776E-2</c:v>
                </c:pt>
                <c:pt idx="10318">
                  <c:v>9.286882104178161E-2</c:v>
                </c:pt>
                <c:pt idx="10319">
                  <c:v>9.2862481265499383E-2</c:v>
                </c:pt>
                <c:pt idx="10320">
                  <c:v>9.28620065081633E-2</c:v>
                </c:pt>
                <c:pt idx="10321">
                  <c:v>9.2857596524530961E-2</c:v>
                </c:pt>
                <c:pt idx="10322">
                  <c:v>9.2855885160685922E-2</c:v>
                </c:pt>
                <c:pt idx="10323">
                  <c:v>9.2854312002993461E-2</c:v>
                </c:pt>
                <c:pt idx="10324">
                  <c:v>9.2847437967506496E-2</c:v>
                </c:pt>
                <c:pt idx="10325">
                  <c:v>9.2844765452002584E-2</c:v>
                </c:pt>
                <c:pt idx="10326">
                  <c:v>9.284306051480988E-2</c:v>
                </c:pt>
                <c:pt idx="10327">
                  <c:v>9.2841619716393084E-2</c:v>
                </c:pt>
                <c:pt idx="10328">
                  <c:v>9.2835541496838925E-2</c:v>
                </c:pt>
                <c:pt idx="10329">
                  <c:v>9.2834565502694366E-2</c:v>
                </c:pt>
                <c:pt idx="10330">
                  <c:v>9.283276038853995E-2</c:v>
                </c:pt>
                <c:pt idx="10331">
                  <c:v>9.2828516941396183E-2</c:v>
                </c:pt>
                <c:pt idx="10332">
                  <c:v>9.2826718446499507E-2</c:v>
                </c:pt>
                <c:pt idx="10333">
                  <c:v>9.2826639434262087E-2</c:v>
                </c:pt>
                <c:pt idx="10334">
                  <c:v>9.2826072605891541E-2</c:v>
                </c:pt>
                <c:pt idx="10335">
                  <c:v>9.282603202850552E-2</c:v>
                </c:pt>
                <c:pt idx="10336">
                  <c:v>9.28238994357731E-2</c:v>
                </c:pt>
                <c:pt idx="10337">
                  <c:v>9.28235258162005E-2</c:v>
                </c:pt>
                <c:pt idx="10338">
                  <c:v>9.2814949889993378E-2</c:v>
                </c:pt>
                <c:pt idx="10339">
                  <c:v>9.2810693074605252E-2</c:v>
                </c:pt>
                <c:pt idx="10340">
                  <c:v>9.2809531203287124E-2</c:v>
                </c:pt>
                <c:pt idx="10341">
                  <c:v>9.2805852916425569E-2</c:v>
                </c:pt>
                <c:pt idx="10342">
                  <c:v>9.2804903711174946E-2</c:v>
                </c:pt>
                <c:pt idx="10343">
                  <c:v>9.2801802024320992E-2</c:v>
                </c:pt>
                <c:pt idx="10344">
                  <c:v>9.2799358399109244E-2</c:v>
                </c:pt>
                <c:pt idx="10345">
                  <c:v>9.2798976275310169E-2</c:v>
                </c:pt>
                <c:pt idx="10346">
                  <c:v>9.2796215936544052E-2</c:v>
                </c:pt>
                <c:pt idx="10347">
                  <c:v>9.2795613907119934E-2</c:v>
                </c:pt>
                <c:pt idx="10348">
                  <c:v>9.279185313466648E-2</c:v>
                </c:pt>
                <c:pt idx="10349">
                  <c:v>9.2791204319152165E-2</c:v>
                </c:pt>
                <c:pt idx="10350">
                  <c:v>9.2790865776099685E-2</c:v>
                </c:pt>
                <c:pt idx="10351">
                  <c:v>9.2790085888858023E-2</c:v>
                </c:pt>
                <c:pt idx="10352">
                  <c:v>9.2786351830357633E-2</c:v>
                </c:pt>
                <c:pt idx="10353">
                  <c:v>9.2784482588698716E-2</c:v>
                </c:pt>
                <c:pt idx="10354">
                  <c:v>9.2783601707068675E-2</c:v>
                </c:pt>
                <c:pt idx="10355">
                  <c:v>9.2782144519705415E-2</c:v>
                </c:pt>
                <c:pt idx="10356">
                  <c:v>9.278157830326772E-2</c:v>
                </c:pt>
                <c:pt idx="10357">
                  <c:v>9.2780082900192101E-2</c:v>
                </c:pt>
                <c:pt idx="10358">
                  <c:v>9.2774012415184973E-2</c:v>
                </c:pt>
                <c:pt idx="10359">
                  <c:v>9.2771235929132445E-2</c:v>
                </c:pt>
                <c:pt idx="10360">
                  <c:v>9.2770689491269029E-2</c:v>
                </c:pt>
                <c:pt idx="10361">
                  <c:v>9.2767419227318265E-2</c:v>
                </c:pt>
                <c:pt idx="10362">
                  <c:v>9.2765279687589075E-2</c:v>
                </c:pt>
                <c:pt idx="10363">
                  <c:v>9.276461592824943E-2</c:v>
                </c:pt>
                <c:pt idx="10364">
                  <c:v>9.2763849580789051E-2</c:v>
                </c:pt>
                <c:pt idx="10365">
                  <c:v>9.2763479783347938E-2</c:v>
                </c:pt>
                <c:pt idx="10366">
                  <c:v>9.2762170399493291E-2</c:v>
                </c:pt>
                <c:pt idx="10367">
                  <c:v>9.2751150967021537E-2</c:v>
                </c:pt>
                <c:pt idx="10368">
                  <c:v>9.2743327020669813E-2</c:v>
                </c:pt>
                <c:pt idx="10369">
                  <c:v>9.2742955158478468E-2</c:v>
                </c:pt>
                <c:pt idx="10370">
                  <c:v>9.2741183338526115E-2</c:v>
                </c:pt>
                <c:pt idx="10371">
                  <c:v>9.2739412190829928E-2</c:v>
                </c:pt>
                <c:pt idx="10372">
                  <c:v>9.273793781041384E-2</c:v>
                </c:pt>
                <c:pt idx="10373">
                  <c:v>9.2736321024548818E-2</c:v>
                </c:pt>
                <c:pt idx="10374">
                  <c:v>9.2734664154724339E-2</c:v>
                </c:pt>
                <c:pt idx="10375">
                  <c:v>9.2725896721388645E-2</c:v>
                </c:pt>
                <c:pt idx="10376">
                  <c:v>9.2724070731243807E-2</c:v>
                </c:pt>
                <c:pt idx="10377">
                  <c:v>9.2723165889914833E-2</c:v>
                </c:pt>
                <c:pt idx="10378">
                  <c:v>9.27229779140053E-2</c:v>
                </c:pt>
                <c:pt idx="10379">
                  <c:v>9.2722670094130558E-2</c:v>
                </c:pt>
                <c:pt idx="10380">
                  <c:v>9.2719776507713139E-2</c:v>
                </c:pt>
                <c:pt idx="10381">
                  <c:v>9.2716633248793673E-2</c:v>
                </c:pt>
                <c:pt idx="10382">
                  <c:v>9.2710911188369882E-2</c:v>
                </c:pt>
                <c:pt idx="10383">
                  <c:v>9.2708034907900402E-2</c:v>
                </c:pt>
                <c:pt idx="10384">
                  <c:v>9.2704594751013711E-2</c:v>
                </c:pt>
                <c:pt idx="10385">
                  <c:v>9.270442038253883E-2</c:v>
                </c:pt>
                <c:pt idx="10386">
                  <c:v>9.2701537966409064E-2</c:v>
                </c:pt>
                <c:pt idx="10387">
                  <c:v>9.2699969125825982E-2</c:v>
                </c:pt>
                <c:pt idx="10388">
                  <c:v>9.2698492323295828E-2</c:v>
                </c:pt>
                <c:pt idx="10389">
                  <c:v>9.2697643216528972E-2</c:v>
                </c:pt>
                <c:pt idx="10390">
                  <c:v>9.269515265429551E-2</c:v>
                </c:pt>
                <c:pt idx="10391">
                  <c:v>9.2691506221663472E-2</c:v>
                </c:pt>
                <c:pt idx="10392">
                  <c:v>9.2686390618190312E-2</c:v>
                </c:pt>
                <c:pt idx="10393">
                  <c:v>9.2686015980332354E-2</c:v>
                </c:pt>
                <c:pt idx="10394">
                  <c:v>9.2685682235303962E-2</c:v>
                </c:pt>
                <c:pt idx="10395">
                  <c:v>9.2685063370100018E-2</c:v>
                </c:pt>
                <c:pt idx="10396">
                  <c:v>9.2684878593875336E-2</c:v>
                </c:pt>
                <c:pt idx="10397">
                  <c:v>9.2677707961531325E-2</c:v>
                </c:pt>
                <c:pt idx="10398">
                  <c:v>9.267591133467612E-2</c:v>
                </c:pt>
                <c:pt idx="10399">
                  <c:v>9.2673705326825895E-2</c:v>
                </c:pt>
                <c:pt idx="10400">
                  <c:v>9.2671130248091205E-2</c:v>
                </c:pt>
                <c:pt idx="10401">
                  <c:v>9.2671129096452531E-2</c:v>
                </c:pt>
                <c:pt idx="10402">
                  <c:v>9.2670958828067973E-2</c:v>
                </c:pt>
                <c:pt idx="10403">
                  <c:v>9.2663350531281455E-2</c:v>
                </c:pt>
                <c:pt idx="10404">
                  <c:v>9.2660860840373616E-2</c:v>
                </c:pt>
                <c:pt idx="10405">
                  <c:v>9.2659406601480698E-2</c:v>
                </c:pt>
                <c:pt idx="10406">
                  <c:v>9.265893909779202E-2</c:v>
                </c:pt>
                <c:pt idx="10407">
                  <c:v>9.2657468710190011E-2</c:v>
                </c:pt>
                <c:pt idx="10408">
                  <c:v>9.2657200015083485E-2</c:v>
                </c:pt>
                <c:pt idx="10409">
                  <c:v>9.2654582750461525E-2</c:v>
                </c:pt>
                <c:pt idx="10410">
                  <c:v>9.2653352984095647E-2</c:v>
                </c:pt>
                <c:pt idx="10411">
                  <c:v>9.265326861059206E-2</c:v>
                </c:pt>
                <c:pt idx="10412">
                  <c:v>9.2651827532570702E-2</c:v>
                </c:pt>
                <c:pt idx="10413">
                  <c:v>9.2650817302090613E-2</c:v>
                </c:pt>
                <c:pt idx="10414">
                  <c:v>9.265002286174151E-2</c:v>
                </c:pt>
                <c:pt idx="10415">
                  <c:v>9.2648864510774198E-2</c:v>
                </c:pt>
                <c:pt idx="10416">
                  <c:v>9.2646020631812376E-2</c:v>
                </c:pt>
                <c:pt idx="10417">
                  <c:v>9.2643479812605067E-2</c:v>
                </c:pt>
                <c:pt idx="10418">
                  <c:v>9.2641741405413106E-2</c:v>
                </c:pt>
                <c:pt idx="10419">
                  <c:v>9.2636518643273588E-2</c:v>
                </c:pt>
                <c:pt idx="10420">
                  <c:v>9.263496226939659E-2</c:v>
                </c:pt>
                <c:pt idx="10421">
                  <c:v>9.2624503609413975E-2</c:v>
                </c:pt>
                <c:pt idx="10422">
                  <c:v>9.2621555683320506E-2</c:v>
                </c:pt>
                <c:pt idx="10423">
                  <c:v>9.2620922232713315E-2</c:v>
                </c:pt>
                <c:pt idx="10424">
                  <c:v>9.2620412797715809E-2</c:v>
                </c:pt>
                <c:pt idx="10425">
                  <c:v>9.2617834752795974E-2</c:v>
                </c:pt>
                <c:pt idx="10426">
                  <c:v>9.2617263468801558E-2</c:v>
                </c:pt>
                <c:pt idx="10427">
                  <c:v>9.2616745509236903E-2</c:v>
                </c:pt>
                <c:pt idx="10428">
                  <c:v>9.2609491919869252E-2</c:v>
                </c:pt>
                <c:pt idx="10429">
                  <c:v>9.2601438880585432E-2</c:v>
                </c:pt>
                <c:pt idx="10430">
                  <c:v>9.2601021645320317E-2</c:v>
                </c:pt>
                <c:pt idx="10431">
                  <c:v>9.2599886662774786E-2</c:v>
                </c:pt>
                <c:pt idx="10432">
                  <c:v>9.2592892418415063E-2</c:v>
                </c:pt>
                <c:pt idx="10433">
                  <c:v>9.2585936993479251E-2</c:v>
                </c:pt>
                <c:pt idx="10434">
                  <c:v>9.2584486206846686E-2</c:v>
                </c:pt>
                <c:pt idx="10435">
                  <c:v>9.2580159431717421E-2</c:v>
                </c:pt>
                <c:pt idx="10436">
                  <c:v>9.2579786289473623E-2</c:v>
                </c:pt>
                <c:pt idx="10437">
                  <c:v>9.2577553974167587E-2</c:v>
                </c:pt>
                <c:pt idx="10438">
                  <c:v>9.2568167563474843E-2</c:v>
                </c:pt>
                <c:pt idx="10439">
                  <c:v>9.256776706450752E-2</c:v>
                </c:pt>
                <c:pt idx="10440">
                  <c:v>9.2563370584945612E-2</c:v>
                </c:pt>
                <c:pt idx="10441">
                  <c:v>9.2563135074246711E-2</c:v>
                </c:pt>
                <c:pt idx="10442">
                  <c:v>9.2561621866375968E-2</c:v>
                </c:pt>
                <c:pt idx="10443">
                  <c:v>9.2561615312453507E-2</c:v>
                </c:pt>
                <c:pt idx="10444">
                  <c:v>9.2557345846470504E-2</c:v>
                </c:pt>
                <c:pt idx="10445">
                  <c:v>9.2553149135930921E-2</c:v>
                </c:pt>
                <c:pt idx="10446">
                  <c:v>9.2549160450826798E-2</c:v>
                </c:pt>
                <c:pt idx="10447">
                  <c:v>9.2548173819989921E-2</c:v>
                </c:pt>
                <c:pt idx="10448">
                  <c:v>9.2547802317549402E-2</c:v>
                </c:pt>
                <c:pt idx="10449">
                  <c:v>9.2546872078320477E-2</c:v>
                </c:pt>
                <c:pt idx="10450">
                  <c:v>9.2544852912834943E-2</c:v>
                </c:pt>
                <c:pt idx="10451">
                  <c:v>9.2543416235488299E-2</c:v>
                </c:pt>
                <c:pt idx="10452">
                  <c:v>9.2542807470942498E-2</c:v>
                </c:pt>
                <c:pt idx="10453">
                  <c:v>9.2539864174665587E-2</c:v>
                </c:pt>
                <c:pt idx="10454">
                  <c:v>9.2539807383074671E-2</c:v>
                </c:pt>
                <c:pt idx="10455">
                  <c:v>9.2533741138601106E-2</c:v>
                </c:pt>
                <c:pt idx="10456">
                  <c:v>9.2531909599915141E-2</c:v>
                </c:pt>
                <c:pt idx="10457">
                  <c:v>9.2530182786269108E-2</c:v>
                </c:pt>
                <c:pt idx="10458">
                  <c:v>9.2528271638482845E-2</c:v>
                </c:pt>
                <c:pt idx="10459">
                  <c:v>9.252715686618998E-2</c:v>
                </c:pt>
                <c:pt idx="10460">
                  <c:v>9.2523328191191495E-2</c:v>
                </c:pt>
                <c:pt idx="10461">
                  <c:v>9.2518586220112914E-2</c:v>
                </c:pt>
                <c:pt idx="10462">
                  <c:v>9.2517675629374047E-2</c:v>
                </c:pt>
                <c:pt idx="10463">
                  <c:v>9.2516520806822183E-2</c:v>
                </c:pt>
                <c:pt idx="10464">
                  <c:v>9.2514084867385479E-2</c:v>
                </c:pt>
                <c:pt idx="10465">
                  <c:v>9.2513897293234851E-2</c:v>
                </c:pt>
                <c:pt idx="10466">
                  <c:v>9.2508737813522854E-2</c:v>
                </c:pt>
                <c:pt idx="10467">
                  <c:v>9.2506966945356289E-2</c:v>
                </c:pt>
                <c:pt idx="10468">
                  <c:v>9.2504757405139873E-2</c:v>
                </c:pt>
                <c:pt idx="10469">
                  <c:v>9.250013816091622E-2</c:v>
                </c:pt>
                <c:pt idx="10470">
                  <c:v>9.2499495171277299E-2</c:v>
                </c:pt>
                <c:pt idx="10471">
                  <c:v>9.2499012502895744E-2</c:v>
                </c:pt>
                <c:pt idx="10472">
                  <c:v>9.2497670855199082E-2</c:v>
                </c:pt>
                <c:pt idx="10473">
                  <c:v>9.2497467314228032E-2</c:v>
                </c:pt>
                <c:pt idx="10474">
                  <c:v>9.2495961491214168E-2</c:v>
                </c:pt>
                <c:pt idx="10475">
                  <c:v>9.2493371227788418E-2</c:v>
                </c:pt>
                <c:pt idx="10476">
                  <c:v>9.2493060132007754E-2</c:v>
                </c:pt>
                <c:pt idx="10477">
                  <c:v>9.2489591708236549E-2</c:v>
                </c:pt>
                <c:pt idx="10478">
                  <c:v>9.2488238052503433E-2</c:v>
                </c:pt>
                <c:pt idx="10479">
                  <c:v>9.2486999979518328E-2</c:v>
                </c:pt>
                <c:pt idx="10480">
                  <c:v>9.2479215446357663E-2</c:v>
                </c:pt>
                <c:pt idx="10481">
                  <c:v>9.2477922871249618E-2</c:v>
                </c:pt>
                <c:pt idx="10482">
                  <c:v>9.2477143064764053E-2</c:v>
                </c:pt>
                <c:pt idx="10483">
                  <c:v>9.2476659110943618E-2</c:v>
                </c:pt>
                <c:pt idx="10484">
                  <c:v>9.2474588748858208E-2</c:v>
                </c:pt>
                <c:pt idx="10485">
                  <c:v>9.2472514138412593E-2</c:v>
                </c:pt>
                <c:pt idx="10486">
                  <c:v>9.2472373199752836E-2</c:v>
                </c:pt>
                <c:pt idx="10487">
                  <c:v>9.2472314673874706E-2</c:v>
                </c:pt>
                <c:pt idx="10488">
                  <c:v>9.2470613980790886E-2</c:v>
                </c:pt>
                <c:pt idx="10489">
                  <c:v>9.2469020049749537E-2</c:v>
                </c:pt>
                <c:pt idx="10490">
                  <c:v>9.2463715752153716E-2</c:v>
                </c:pt>
                <c:pt idx="10491">
                  <c:v>9.2458184691973352E-2</c:v>
                </c:pt>
                <c:pt idx="10492">
                  <c:v>9.2454735395952253E-2</c:v>
                </c:pt>
                <c:pt idx="10493">
                  <c:v>9.2452527465270107E-2</c:v>
                </c:pt>
                <c:pt idx="10494">
                  <c:v>9.2451476144369049E-2</c:v>
                </c:pt>
                <c:pt idx="10495">
                  <c:v>9.2449951078849346E-2</c:v>
                </c:pt>
                <c:pt idx="10496">
                  <c:v>9.2449310846908231E-2</c:v>
                </c:pt>
                <c:pt idx="10497">
                  <c:v>9.244484914451849E-2</c:v>
                </c:pt>
                <c:pt idx="10498">
                  <c:v>9.2441894596263063E-2</c:v>
                </c:pt>
                <c:pt idx="10499">
                  <c:v>9.244025071970223E-2</c:v>
                </c:pt>
                <c:pt idx="10500">
                  <c:v>9.2438109967956469E-2</c:v>
                </c:pt>
                <c:pt idx="10501">
                  <c:v>9.2438089246652005E-2</c:v>
                </c:pt>
                <c:pt idx="10502">
                  <c:v>9.2436336686791076E-2</c:v>
                </c:pt>
                <c:pt idx="10503">
                  <c:v>9.2435809046288731E-2</c:v>
                </c:pt>
                <c:pt idx="10504">
                  <c:v>9.2431978777949023E-2</c:v>
                </c:pt>
                <c:pt idx="10505">
                  <c:v>9.2428981580494812E-2</c:v>
                </c:pt>
                <c:pt idx="10506">
                  <c:v>9.2418309067070506E-2</c:v>
                </c:pt>
                <c:pt idx="10507">
                  <c:v>9.2411208314310808E-2</c:v>
                </c:pt>
                <c:pt idx="10508">
                  <c:v>9.2408354921582961E-2</c:v>
                </c:pt>
                <c:pt idx="10509">
                  <c:v>9.2404478254672434E-2</c:v>
                </c:pt>
                <c:pt idx="10510">
                  <c:v>9.2401342586193133E-2</c:v>
                </c:pt>
                <c:pt idx="10511">
                  <c:v>9.2396481764460581E-2</c:v>
                </c:pt>
                <c:pt idx="10512">
                  <c:v>9.2395936805811832E-2</c:v>
                </c:pt>
                <c:pt idx="10513">
                  <c:v>9.2394686514156554E-2</c:v>
                </c:pt>
                <c:pt idx="10514">
                  <c:v>9.2394439244269391E-2</c:v>
                </c:pt>
                <c:pt idx="10515">
                  <c:v>9.2393944372973089E-2</c:v>
                </c:pt>
                <c:pt idx="10516">
                  <c:v>9.2392238960121276E-2</c:v>
                </c:pt>
                <c:pt idx="10517">
                  <c:v>9.2387714924760014E-2</c:v>
                </c:pt>
                <c:pt idx="10518">
                  <c:v>9.2387416983635617E-2</c:v>
                </c:pt>
                <c:pt idx="10519">
                  <c:v>9.2381488142054533E-2</c:v>
                </c:pt>
                <c:pt idx="10520">
                  <c:v>9.2380918855964403E-2</c:v>
                </c:pt>
                <c:pt idx="10521">
                  <c:v>9.237969322368457E-2</c:v>
                </c:pt>
                <c:pt idx="10522">
                  <c:v>9.2378902395532481E-2</c:v>
                </c:pt>
                <c:pt idx="10523">
                  <c:v>9.2377499210837294E-2</c:v>
                </c:pt>
                <c:pt idx="10524">
                  <c:v>9.2372579806995578E-2</c:v>
                </c:pt>
                <c:pt idx="10525">
                  <c:v>9.2372447672826097E-2</c:v>
                </c:pt>
                <c:pt idx="10526">
                  <c:v>9.2371559488520563E-2</c:v>
                </c:pt>
                <c:pt idx="10527">
                  <c:v>9.2371132771068482E-2</c:v>
                </c:pt>
                <c:pt idx="10528">
                  <c:v>9.2367272740013176E-2</c:v>
                </c:pt>
                <c:pt idx="10529">
                  <c:v>9.2362676229904572E-2</c:v>
                </c:pt>
                <c:pt idx="10530">
                  <c:v>9.2354431485276334E-2</c:v>
                </c:pt>
                <c:pt idx="10531">
                  <c:v>9.2352543870685297E-2</c:v>
                </c:pt>
                <c:pt idx="10532">
                  <c:v>9.2352378779326269E-2</c:v>
                </c:pt>
                <c:pt idx="10533">
                  <c:v>9.2339431824693993E-2</c:v>
                </c:pt>
                <c:pt idx="10534">
                  <c:v>9.2339215536015068E-2</c:v>
                </c:pt>
                <c:pt idx="10535">
                  <c:v>9.2336750103362134E-2</c:v>
                </c:pt>
                <c:pt idx="10536">
                  <c:v>9.2334360495009912E-2</c:v>
                </c:pt>
                <c:pt idx="10537">
                  <c:v>9.2333072389305701E-2</c:v>
                </c:pt>
                <c:pt idx="10538">
                  <c:v>9.2330310259815626E-2</c:v>
                </c:pt>
                <c:pt idx="10539">
                  <c:v>9.2328235508653517E-2</c:v>
                </c:pt>
                <c:pt idx="10540">
                  <c:v>9.2326827121480576E-2</c:v>
                </c:pt>
                <c:pt idx="10541">
                  <c:v>9.2326468240519224E-2</c:v>
                </c:pt>
                <c:pt idx="10542">
                  <c:v>9.2325186029582174E-2</c:v>
                </c:pt>
                <c:pt idx="10543">
                  <c:v>9.2323779083582191E-2</c:v>
                </c:pt>
                <c:pt idx="10544">
                  <c:v>9.2319759339549154E-2</c:v>
                </c:pt>
                <c:pt idx="10545">
                  <c:v>9.2319145651792667E-2</c:v>
                </c:pt>
                <c:pt idx="10546">
                  <c:v>9.2315253201259551E-2</c:v>
                </c:pt>
                <c:pt idx="10547">
                  <c:v>9.2313747847682606E-2</c:v>
                </c:pt>
                <c:pt idx="10548">
                  <c:v>9.2312136449606688E-2</c:v>
                </c:pt>
                <c:pt idx="10549">
                  <c:v>9.2311944913973321E-2</c:v>
                </c:pt>
                <c:pt idx="10550">
                  <c:v>9.2310743168637049E-2</c:v>
                </c:pt>
                <c:pt idx="10551">
                  <c:v>9.2308292560663877E-2</c:v>
                </c:pt>
                <c:pt idx="10552">
                  <c:v>9.2303615470470876E-2</c:v>
                </c:pt>
                <c:pt idx="10553">
                  <c:v>9.2298878194428252E-2</c:v>
                </c:pt>
                <c:pt idx="10554">
                  <c:v>9.2298591491273022E-2</c:v>
                </c:pt>
                <c:pt idx="10555">
                  <c:v>9.2295663908899012E-2</c:v>
                </c:pt>
                <c:pt idx="10556">
                  <c:v>9.2292833620188849E-2</c:v>
                </c:pt>
                <c:pt idx="10557">
                  <c:v>9.229275517811926E-2</c:v>
                </c:pt>
                <c:pt idx="10558">
                  <c:v>9.2292239430723941E-2</c:v>
                </c:pt>
                <c:pt idx="10559">
                  <c:v>9.2289172703771072E-2</c:v>
                </c:pt>
                <c:pt idx="10560">
                  <c:v>9.2289165537221177E-2</c:v>
                </c:pt>
                <c:pt idx="10561">
                  <c:v>9.228840257815972E-2</c:v>
                </c:pt>
                <c:pt idx="10562">
                  <c:v>9.227804524653252E-2</c:v>
                </c:pt>
                <c:pt idx="10563">
                  <c:v>9.2276308412932245E-2</c:v>
                </c:pt>
                <c:pt idx="10564">
                  <c:v>9.2272971438065135E-2</c:v>
                </c:pt>
                <c:pt idx="10565">
                  <c:v>9.2269208320638091E-2</c:v>
                </c:pt>
                <c:pt idx="10566">
                  <c:v>9.2268569289435526E-2</c:v>
                </c:pt>
                <c:pt idx="10567">
                  <c:v>9.2267122255036998E-2</c:v>
                </c:pt>
                <c:pt idx="10568">
                  <c:v>9.2262539138028815E-2</c:v>
                </c:pt>
                <c:pt idx="10569">
                  <c:v>9.2258037916596147E-2</c:v>
                </c:pt>
                <c:pt idx="10570">
                  <c:v>9.2257587752988243E-2</c:v>
                </c:pt>
                <c:pt idx="10571">
                  <c:v>9.2257238855974352E-2</c:v>
                </c:pt>
                <c:pt idx="10572">
                  <c:v>9.2255626246711117E-2</c:v>
                </c:pt>
                <c:pt idx="10573">
                  <c:v>9.225511883661186E-2</c:v>
                </c:pt>
                <c:pt idx="10574">
                  <c:v>9.2254488266574342E-2</c:v>
                </c:pt>
                <c:pt idx="10575">
                  <c:v>9.2251640997861428E-2</c:v>
                </c:pt>
                <c:pt idx="10576">
                  <c:v>9.2243596250974627E-2</c:v>
                </c:pt>
                <c:pt idx="10577">
                  <c:v>9.2242998097843878E-2</c:v>
                </c:pt>
                <c:pt idx="10578">
                  <c:v>9.2242952848522408E-2</c:v>
                </c:pt>
                <c:pt idx="10579">
                  <c:v>9.2240336119147309E-2</c:v>
                </c:pt>
                <c:pt idx="10580">
                  <c:v>9.2239180400724541E-2</c:v>
                </c:pt>
                <c:pt idx="10581">
                  <c:v>9.2231946622789371E-2</c:v>
                </c:pt>
                <c:pt idx="10582">
                  <c:v>9.2231002800822817E-2</c:v>
                </c:pt>
                <c:pt idx="10583">
                  <c:v>9.2227043252274293E-2</c:v>
                </c:pt>
                <c:pt idx="10584">
                  <c:v>9.2223697749127073E-2</c:v>
                </c:pt>
                <c:pt idx="10585">
                  <c:v>9.2218463158343436E-2</c:v>
                </c:pt>
                <c:pt idx="10586">
                  <c:v>9.2218382848480704E-2</c:v>
                </c:pt>
                <c:pt idx="10587">
                  <c:v>9.221309939080341E-2</c:v>
                </c:pt>
                <c:pt idx="10588">
                  <c:v>9.2212946418502889E-2</c:v>
                </c:pt>
                <c:pt idx="10589">
                  <c:v>9.2209000943897459E-2</c:v>
                </c:pt>
                <c:pt idx="10590">
                  <c:v>9.2208254966259631E-2</c:v>
                </c:pt>
                <c:pt idx="10591">
                  <c:v>9.2199360380929962E-2</c:v>
                </c:pt>
                <c:pt idx="10592">
                  <c:v>9.2199096493016247E-2</c:v>
                </c:pt>
                <c:pt idx="10593">
                  <c:v>9.2197988095070599E-2</c:v>
                </c:pt>
                <c:pt idx="10594">
                  <c:v>9.2197088606924688E-2</c:v>
                </c:pt>
                <c:pt idx="10595">
                  <c:v>9.2195914779913513E-2</c:v>
                </c:pt>
                <c:pt idx="10596">
                  <c:v>9.2195888386617464E-2</c:v>
                </c:pt>
                <c:pt idx="10597">
                  <c:v>9.2193888475914615E-2</c:v>
                </c:pt>
                <c:pt idx="10598">
                  <c:v>9.2179188720758254E-2</c:v>
                </c:pt>
                <c:pt idx="10599">
                  <c:v>9.2175848981893932E-2</c:v>
                </c:pt>
                <c:pt idx="10600">
                  <c:v>9.2169135802231392E-2</c:v>
                </c:pt>
                <c:pt idx="10601">
                  <c:v>9.2169072650932951E-2</c:v>
                </c:pt>
                <c:pt idx="10602">
                  <c:v>9.2163930275011824E-2</c:v>
                </c:pt>
                <c:pt idx="10603">
                  <c:v>9.2162713774530391E-2</c:v>
                </c:pt>
                <c:pt idx="10604">
                  <c:v>9.216113075393062E-2</c:v>
                </c:pt>
                <c:pt idx="10605">
                  <c:v>9.215975399433432E-2</c:v>
                </c:pt>
                <c:pt idx="10606">
                  <c:v>9.2156641754872981E-2</c:v>
                </c:pt>
                <c:pt idx="10607">
                  <c:v>9.2143161029521026E-2</c:v>
                </c:pt>
                <c:pt idx="10608">
                  <c:v>9.2137793992090128E-2</c:v>
                </c:pt>
                <c:pt idx="10609">
                  <c:v>9.2132133093785776E-2</c:v>
                </c:pt>
                <c:pt idx="10610">
                  <c:v>9.2127850947269996E-2</c:v>
                </c:pt>
                <c:pt idx="10611">
                  <c:v>9.2124915282197226E-2</c:v>
                </c:pt>
                <c:pt idx="10612">
                  <c:v>9.2124530529827497E-2</c:v>
                </c:pt>
                <c:pt idx="10613">
                  <c:v>9.212266432966143E-2</c:v>
                </c:pt>
                <c:pt idx="10614">
                  <c:v>9.211899148887763E-2</c:v>
                </c:pt>
                <c:pt idx="10615">
                  <c:v>9.2116431418372058E-2</c:v>
                </c:pt>
                <c:pt idx="10616">
                  <c:v>9.2114187030866143E-2</c:v>
                </c:pt>
                <c:pt idx="10617">
                  <c:v>9.211348617778882E-2</c:v>
                </c:pt>
                <c:pt idx="10618">
                  <c:v>9.2106922641582545E-2</c:v>
                </c:pt>
                <c:pt idx="10619">
                  <c:v>9.210444105111304E-2</c:v>
                </c:pt>
                <c:pt idx="10620">
                  <c:v>9.2104366443330407E-2</c:v>
                </c:pt>
                <c:pt idx="10621">
                  <c:v>9.2099563925048367E-2</c:v>
                </c:pt>
                <c:pt idx="10622">
                  <c:v>9.2097214228903684E-2</c:v>
                </c:pt>
                <c:pt idx="10623">
                  <c:v>9.2085228899303179E-2</c:v>
                </c:pt>
                <c:pt idx="10624">
                  <c:v>9.2079759644526638E-2</c:v>
                </c:pt>
                <c:pt idx="10625">
                  <c:v>9.2074980745703708E-2</c:v>
                </c:pt>
                <c:pt idx="10626">
                  <c:v>9.2073643237590097E-2</c:v>
                </c:pt>
                <c:pt idx="10627">
                  <c:v>9.2070910088884211E-2</c:v>
                </c:pt>
                <c:pt idx="10628">
                  <c:v>9.2065611292510355E-2</c:v>
                </c:pt>
                <c:pt idx="10629">
                  <c:v>9.2065374754432841E-2</c:v>
                </c:pt>
                <c:pt idx="10630">
                  <c:v>9.2063735229012608E-2</c:v>
                </c:pt>
                <c:pt idx="10631">
                  <c:v>9.2044657777615169E-2</c:v>
                </c:pt>
                <c:pt idx="10632">
                  <c:v>9.2042939962336881E-2</c:v>
                </c:pt>
                <c:pt idx="10633">
                  <c:v>9.2041065013750992E-2</c:v>
                </c:pt>
                <c:pt idx="10634">
                  <c:v>9.2041032767518682E-2</c:v>
                </c:pt>
                <c:pt idx="10635">
                  <c:v>9.2040243499959359E-2</c:v>
                </c:pt>
                <c:pt idx="10636">
                  <c:v>9.2034988183031671E-2</c:v>
                </c:pt>
                <c:pt idx="10637">
                  <c:v>9.2033499662340798E-2</c:v>
                </c:pt>
                <c:pt idx="10638">
                  <c:v>9.2031491295745615E-2</c:v>
                </c:pt>
                <c:pt idx="10639">
                  <c:v>9.2029480091973245E-2</c:v>
                </c:pt>
                <c:pt idx="10640">
                  <c:v>9.2028093339973929E-2</c:v>
                </c:pt>
                <c:pt idx="10641">
                  <c:v>9.2025189957166492E-2</c:v>
                </c:pt>
                <c:pt idx="10642">
                  <c:v>9.2024525027038229E-2</c:v>
                </c:pt>
                <c:pt idx="10643">
                  <c:v>9.2024432151074281E-2</c:v>
                </c:pt>
                <c:pt idx="10644">
                  <c:v>9.20231766679106E-2</c:v>
                </c:pt>
                <c:pt idx="10645">
                  <c:v>9.2023017425268694E-2</c:v>
                </c:pt>
                <c:pt idx="10646">
                  <c:v>9.2022782839235012E-2</c:v>
                </c:pt>
                <c:pt idx="10647">
                  <c:v>9.2022176190738034E-2</c:v>
                </c:pt>
                <c:pt idx="10648">
                  <c:v>9.2019552940594274E-2</c:v>
                </c:pt>
                <c:pt idx="10649">
                  <c:v>9.2018487513549518E-2</c:v>
                </c:pt>
                <c:pt idx="10650">
                  <c:v>9.2018274937392383E-2</c:v>
                </c:pt>
                <c:pt idx="10651">
                  <c:v>9.2014757859660207E-2</c:v>
                </c:pt>
                <c:pt idx="10652">
                  <c:v>9.2013662188400958E-2</c:v>
                </c:pt>
                <c:pt idx="10653">
                  <c:v>9.2013583431930585E-2</c:v>
                </c:pt>
                <c:pt idx="10654">
                  <c:v>9.2012777799924575E-2</c:v>
                </c:pt>
                <c:pt idx="10655">
                  <c:v>9.2012269025203708E-2</c:v>
                </c:pt>
                <c:pt idx="10656">
                  <c:v>9.201195046373048E-2</c:v>
                </c:pt>
                <c:pt idx="10657">
                  <c:v>9.2011382955992538E-2</c:v>
                </c:pt>
                <c:pt idx="10658">
                  <c:v>9.2010922931810429E-2</c:v>
                </c:pt>
                <c:pt idx="10659">
                  <c:v>9.20105467422936E-2</c:v>
                </c:pt>
                <c:pt idx="10660">
                  <c:v>9.2009963926115379E-2</c:v>
                </c:pt>
                <c:pt idx="10661">
                  <c:v>9.2007904044773728E-2</c:v>
                </c:pt>
                <c:pt idx="10662">
                  <c:v>9.2001773042729815E-2</c:v>
                </c:pt>
                <c:pt idx="10663">
                  <c:v>9.199862041619962E-2</c:v>
                </c:pt>
                <c:pt idx="10664">
                  <c:v>9.1998409146813245E-2</c:v>
                </c:pt>
                <c:pt idx="10665">
                  <c:v>9.1994167887755871E-2</c:v>
                </c:pt>
                <c:pt idx="10666">
                  <c:v>9.1993210008457754E-2</c:v>
                </c:pt>
                <c:pt idx="10667">
                  <c:v>9.1990992770906638E-2</c:v>
                </c:pt>
                <c:pt idx="10668">
                  <c:v>9.1990228662739065E-2</c:v>
                </c:pt>
                <c:pt idx="10669">
                  <c:v>9.1988619547171968E-2</c:v>
                </c:pt>
                <c:pt idx="10670">
                  <c:v>9.1985226897572353E-2</c:v>
                </c:pt>
                <c:pt idx="10671">
                  <c:v>9.1976148309773298E-2</c:v>
                </c:pt>
                <c:pt idx="10672">
                  <c:v>9.1975455269225126E-2</c:v>
                </c:pt>
                <c:pt idx="10673">
                  <c:v>9.197228712826909E-2</c:v>
                </c:pt>
                <c:pt idx="10674">
                  <c:v>9.1971217500087521E-2</c:v>
                </c:pt>
                <c:pt idx="10675">
                  <c:v>9.1969917081726207E-2</c:v>
                </c:pt>
                <c:pt idx="10676">
                  <c:v>9.196935462320914E-2</c:v>
                </c:pt>
                <c:pt idx="10677">
                  <c:v>9.1965389462380948E-2</c:v>
                </c:pt>
                <c:pt idx="10678">
                  <c:v>9.1960158019752505E-2</c:v>
                </c:pt>
                <c:pt idx="10679">
                  <c:v>9.195942863551626E-2</c:v>
                </c:pt>
                <c:pt idx="10680">
                  <c:v>9.195790209600907E-2</c:v>
                </c:pt>
                <c:pt idx="10681">
                  <c:v>9.1956032060362888E-2</c:v>
                </c:pt>
                <c:pt idx="10682">
                  <c:v>9.1952866456160312E-2</c:v>
                </c:pt>
                <c:pt idx="10683">
                  <c:v>9.1951089917183509E-2</c:v>
                </c:pt>
                <c:pt idx="10684">
                  <c:v>9.1949205297482059E-2</c:v>
                </c:pt>
                <c:pt idx="10685">
                  <c:v>9.1945520571997855E-2</c:v>
                </c:pt>
                <c:pt idx="10686">
                  <c:v>9.1939756334776621E-2</c:v>
                </c:pt>
                <c:pt idx="10687">
                  <c:v>9.1933122110745238E-2</c:v>
                </c:pt>
                <c:pt idx="10688">
                  <c:v>9.1930495647407531E-2</c:v>
                </c:pt>
                <c:pt idx="10689">
                  <c:v>9.1929751957648423E-2</c:v>
                </c:pt>
                <c:pt idx="10690">
                  <c:v>9.1928593577711951E-2</c:v>
                </c:pt>
                <c:pt idx="10691">
                  <c:v>9.1924586617614365E-2</c:v>
                </c:pt>
                <c:pt idx="10692">
                  <c:v>9.1921456195570531E-2</c:v>
                </c:pt>
                <c:pt idx="10693">
                  <c:v>9.1920917701161356E-2</c:v>
                </c:pt>
                <c:pt idx="10694">
                  <c:v>9.1918597139745109E-2</c:v>
                </c:pt>
                <c:pt idx="10695">
                  <c:v>9.1918071891564299E-2</c:v>
                </c:pt>
                <c:pt idx="10696">
                  <c:v>9.1917519477314566E-2</c:v>
                </c:pt>
                <c:pt idx="10697">
                  <c:v>9.1912942254479824E-2</c:v>
                </c:pt>
                <c:pt idx="10698">
                  <c:v>9.1910880053708288E-2</c:v>
                </c:pt>
                <c:pt idx="10699">
                  <c:v>9.1906483291982505E-2</c:v>
                </c:pt>
                <c:pt idx="10700">
                  <c:v>9.1902329440135669E-2</c:v>
                </c:pt>
                <c:pt idx="10701">
                  <c:v>9.1899006601217609E-2</c:v>
                </c:pt>
                <c:pt idx="10702">
                  <c:v>9.1897518854622356E-2</c:v>
                </c:pt>
                <c:pt idx="10703">
                  <c:v>9.1891613671497285E-2</c:v>
                </c:pt>
                <c:pt idx="10704">
                  <c:v>9.1882821095338948E-2</c:v>
                </c:pt>
                <c:pt idx="10705">
                  <c:v>9.1875648531718271E-2</c:v>
                </c:pt>
                <c:pt idx="10706">
                  <c:v>9.187264723263304E-2</c:v>
                </c:pt>
                <c:pt idx="10707">
                  <c:v>9.1867988263893668E-2</c:v>
                </c:pt>
                <c:pt idx="10708">
                  <c:v>9.1864444360438169E-2</c:v>
                </c:pt>
                <c:pt idx="10709">
                  <c:v>9.1859879701179065E-2</c:v>
                </c:pt>
                <c:pt idx="10710">
                  <c:v>9.1853831875788938E-2</c:v>
                </c:pt>
                <c:pt idx="10711">
                  <c:v>9.1849828818841198E-2</c:v>
                </c:pt>
                <c:pt idx="10712">
                  <c:v>9.1846675473990169E-2</c:v>
                </c:pt>
                <c:pt idx="10713">
                  <c:v>9.1841594308297608E-2</c:v>
                </c:pt>
                <c:pt idx="10714">
                  <c:v>9.1837657460287603E-2</c:v>
                </c:pt>
                <c:pt idx="10715">
                  <c:v>9.1834209126428368E-2</c:v>
                </c:pt>
                <c:pt idx="10716">
                  <c:v>9.1830952681305908E-2</c:v>
                </c:pt>
                <c:pt idx="10717">
                  <c:v>9.183013815994405E-2</c:v>
                </c:pt>
                <c:pt idx="10718">
                  <c:v>9.1819423309488696E-2</c:v>
                </c:pt>
                <c:pt idx="10719">
                  <c:v>9.1811105478774441E-2</c:v>
                </c:pt>
                <c:pt idx="10720">
                  <c:v>9.1801232954723214E-2</c:v>
                </c:pt>
                <c:pt idx="10721">
                  <c:v>9.1797243071715245E-2</c:v>
                </c:pt>
                <c:pt idx="10722">
                  <c:v>9.179495502308245E-2</c:v>
                </c:pt>
                <c:pt idx="10723">
                  <c:v>9.1793221732409516E-2</c:v>
                </c:pt>
                <c:pt idx="10724">
                  <c:v>9.1788448279538346E-2</c:v>
                </c:pt>
                <c:pt idx="10725">
                  <c:v>9.1786874343321875E-2</c:v>
                </c:pt>
                <c:pt idx="10726">
                  <c:v>9.1784722478632494E-2</c:v>
                </c:pt>
                <c:pt idx="10727">
                  <c:v>9.1783717643741575E-2</c:v>
                </c:pt>
                <c:pt idx="10728">
                  <c:v>9.1783687147853676E-2</c:v>
                </c:pt>
                <c:pt idx="10729">
                  <c:v>9.1781399042425202E-2</c:v>
                </c:pt>
                <c:pt idx="10730">
                  <c:v>9.1774060300612303E-2</c:v>
                </c:pt>
                <c:pt idx="10731">
                  <c:v>9.1771529697848728E-2</c:v>
                </c:pt>
                <c:pt idx="10732">
                  <c:v>9.1769912739804338E-2</c:v>
                </c:pt>
                <c:pt idx="10733">
                  <c:v>9.1767108839977268E-2</c:v>
                </c:pt>
                <c:pt idx="10734">
                  <c:v>9.1764411725294259E-2</c:v>
                </c:pt>
                <c:pt idx="10735">
                  <c:v>9.1760777980940483E-2</c:v>
                </c:pt>
                <c:pt idx="10736">
                  <c:v>9.1759967740709811E-2</c:v>
                </c:pt>
                <c:pt idx="10737">
                  <c:v>9.1759181611819396E-2</c:v>
                </c:pt>
                <c:pt idx="10738">
                  <c:v>9.175242694825711E-2</c:v>
                </c:pt>
                <c:pt idx="10739">
                  <c:v>9.17482733834451E-2</c:v>
                </c:pt>
                <c:pt idx="10740">
                  <c:v>9.1747923037207274E-2</c:v>
                </c:pt>
                <c:pt idx="10741">
                  <c:v>9.1747742299939331E-2</c:v>
                </c:pt>
                <c:pt idx="10742">
                  <c:v>9.1744250908768324E-2</c:v>
                </c:pt>
                <c:pt idx="10743">
                  <c:v>9.1740114476236395E-2</c:v>
                </c:pt>
                <c:pt idx="10744">
                  <c:v>9.173617980686638E-2</c:v>
                </c:pt>
                <c:pt idx="10745">
                  <c:v>9.1735127782499842E-2</c:v>
                </c:pt>
                <c:pt idx="10746">
                  <c:v>9.1733928917446597E-2</c:v>
                </c:pt>
                <c:pt idx="10747">
                  <c:v>9.1725501702631468E-2</c:v>
                </c:pt>
                <c:pt idx="10748">
                  <c:v>9.1712170632590906E-2</c:v>
                </c:pt>
                <c:pt idx="10749">
                  <c:v>9.1706862174251808E-2</c:v>
                </c:pt>
                <c:pt idx="10750">
                  <c:v>9.1704097100921547E-2</c:v>
                </c:pt>
                <c:pt idx="10751">
                  <c:v>9.170082437721018E-2</c:v>
                </c:pt>
                <c:pt idx="10752">
                  <c:v>9.1693626332433262E-2</c:v>
                </c:pt>
                <c:pt idx="10753">
                  <c:v>9.1693171394004139E-2</c:v>
                </c:pt>
                <c:pt idx="10754">
                  <c:v>9.1692032209540336E-2</c:v>
                </c:pt>
                <c:pt idx="10755">
                  <c:v>9.1689336532020035E-2</c:v>
                </c:pt>
                <c:pt idx="10756">
                  <c:v>9.1688785885719326E-2</c:v>
                </c:pt>
                <c:pt idx="10757">
                  <c:v>9.1682861386224002E-2</c:v>
                </c:pt>
                <c:pt idx="10758">
                  <c:v>9.1679284901067401E-2</c:v>
                </c:pt>
                <c:pt idx="10759">
                  <c:v>9.1673813323920786E-2</c:v>
                </c:pt>
                <c:pt idx="10760">
                  <c:v>9.1673125476697176E-2</c:v>
                </c:pt>
                <c:pt idx="10761">
                  <c:v>9.1672327280490976E-2</c:v>
                </c:pt>
                <c:pt idx="10762">
                  <c:v>9.1669506859756472E-2</c:v>
                </c:pt>
                <c:pt idx="10763">
                  <c:v>9.1666052037430876E-2</c:v>
                </c:pt>
                <c:pt idx="10764">
                  <c:v>9.1665882204868931E-2</c:v>
                </c:pt>
                <c:pt idx="10765">
                  <c:v>9.1659525975269107E-2</c:v>
                </c:pt>
                <c:pt idx="10766">
                  <c:v>9.1658633426253591E-2</c:v>
                </c:pt>
                <c:pt idx="10767">
                  <c:v>9.1655983040376518E-2</c:v>
                </c:pt>
                <c:pt idx="10768">
                  <c:v>9.1652252359580105E-2</c:v>
                </c:pt>
                <c:pt idx="10769">
                  <c:v>9.1651159277867988E-2</c:v>
                </c:pt>
                <c:pt idx="10770">
                  <c:v>9.1649594784822389E-2</c:v>
                </c:pt>
                <c:pt idx="10771">
                  <c:v>9.1648641520121796E-2</c:v>
                </c:pt>
                <c:pt idx="10772">
                  <c:v>9.1642590292313628E-2</c:v>
                </c:pt>
                <c:pt idx="10773">
                  <c:v>9.1637014867959443E-2</c:v>
                </c:pt>
                <c:pt idx="10774">
                  <c:v>9.163656439283735E-2</c:v>
                </c:pt>
                <c:pt idx="10775">
                  <c:v>9.1617109876175273E-2</c:v>
                </c:pt>
                <c:pt idx="10776">
                  <c:v>9.1615424309367005E-2</c:v>
                </c:pt>
                <c:pt idx="10777">
                  <c:v>9.161218775313458E-2</c:v>
                </c:pt>
                <c:pt idx="10778">
                  <c:v>9.1607842278322013E-2</c:v>
                </c:pt>
                <c:pt idx="10779">
                  <c:v>9.1606919273659368E-2</c:v>
                </c:pt>
                <c:pt idx="10780">
                  <c:v>9.1606670116955391E-2</c:v>
                </c:pt>
                <c:pt idx="10781">
                  <c:v>9.1606269149166891E-2</c:v>
                </c:pt>
                <c:pt idx="10782">
                  <c:v>9.1601253414998349E-2</c:v>
                </c:pt>
                <c:pt idx="10783">
                  <c:v>9.1599995675955739E-2</c:v>
                </c:pt>
                <c:pt idx="10784">
                  <c:v>9.159774136142268E-2</c:v>
                </c:pt>
                <c:pt idx="10785">
                  <c:v>9.158960660999875E-2</c:v>
                </c:pt>
                <c:pt idx="10786">
                  <c:v>9.1587349773798676E-2</c:v>
                </c:pt>
                <c:pt idx="10787">
                  <c:v>9.158210834673583E-2</c:v>
                </c:pt>
                <c:pt idx="10788">
                  <c:v>9.1581910051668713E-2</c:v>
                </c:pt>
                <c:pt idx="10789">
                  <c:v>9.1574199398753789E-2</c:v>
                </c:pt>
                <c:pt idx="10790">
                  <c:v>9.1569133880796419E-2</c:v>
                </c:pt>
                <c:pt idx="10791">
                  <c:v>9.1566198232881132E-2</c:v>
                </c:pt>
                <c:pt idx="10792">
                  <c:v>9.1564823611468671E-2</c:v>
                </c:pt>
                <c:pt idx="10793">
                  <c:v>9.1560398741517043E-2</c:v>
                </c:pt>
                <c:pt idx="10794">
                  <c:v>9.1554258488878035E-2</c:v>
                </c:pt>
                <c:pt idx="10795">
                  <c:v>9.1553157267173627E-2</c:v>
                </c:pt>
                <c:pt idx="10796">
                  <c:v>9.1552205734428585E-2</c:v>
                </c:pt>
                <c:pt idx="10797">
                  <c:v>9.1552167342104265E-2</c:v>
                </c:pt>
                <c:pt idx="10798">
                  <c:v>9.1550797327415681E-2</c:v>
                </c:pt>
                <c:pt idx="10799">
                  <c:v>9.1545443151078043E-2</c:v>
                </c:pt>
                <c:pt idx="10800">
                  <c:v>9.1536188505876567E-2</c:v>
                </c:pt>
                <c:pt idx="10801">
                  <c:v>9.1534454420535816E-2</c:v>
                </c:pt>
                <c:pt idx="10802">
                  <c:v>9.1533730429711843E-2</c:v>
                </c:pt>
                <c:pt idx="10803">
                  <c:v>9.1533391046329585E-2</c:v>
                </c:pt>
                <c:pt idx="10804">
                  <c:v>9.1531361530445235E-2</c:v>
                </c:pt>
                <c:pt idx="10805">
                  <c:v>9.1531233977618587E-2</c:v>
                </c:pt>
                <c:pt idx="10806">
                  <c:v>9.1525500237023258E-2</c:v>
                </c:pt>
                <c:pt idx="10807">
                  <c:v>9.1522444409246423E-2</c:v>
                </c:pt>
                <c:pt idx="10808">
                  <c:v>9.1522134998377996E-2</c:v>
                </c:pt>
                <c:pt idx="10809">
                  <c:v>9.1519305192606079E-2</c:v>
                </c:pt>
                <c:pt idx="10810">
                  <c:v>9.1515341274882839E-2</c:v>
                </c:pt>
                <c:pt idx="10811">
                  <c:v>9.151470435859474E-2</c:v>
                </c:pt>
                <c:pt idx="10812">
                  <c:v>9.151442598536022E-2</c:v>
                </c:pt>
                <c:pt idx="10813">
                  <c:v>9.149967901893391E-2</c:v>
                </c:pt>
                <c:pt idx="10814">
                  <c:v>9.1497957617678774E-2</c:v>
                </c:pt>
                <c:pt idx="10815">
                  <c:v>9.1493475052100814E-2</c:v>
                </c:pt>
                <c:pt idx="10816">
                  <c:v>9.1491746260273454E-2</c:v>
                </c:pt>
                <c:pt idx="10817">
                  <c:v>9.1490518742405158E-2</c:v>
                </c:pt>
                <c:pt idx="10818">
                  <c:v>9.1479705332377703E-2</c:v>
                </c:pt>
                <c:pt idx="10819">
                  <c:v>9.1477022400555538E-2</c:v>
                </c:pt>
                <c:pt idx="10820">
                  <c:v>9.147080026103975E-2</c:v>
                </c:pt>
                <c:pt idx="10821">
                  <c:v>9.1468166863605788E-2</c:v>
                </c:pt>
                <c:pt idx="10822">
                  <c:v>9.1461143562739614E-2</c:v>
                </c:pt>
                <c:pt idx="10823">
                  <c:v>9.145751607425201E-2</c:v>
                </c:pt>
                <c:pt idx="10824">
                  <c:v>9.1454581084540354E-2</c:v>
                </c:pt>
                <c:pt idx="10825">
                  <c:v>9.1453415799685883E-2</c:v>
                </c:pt>
                <c:pt idx="10826">
                  <c:v>9.1452881708364381E-2</c:v>
                </c:pt>
                <c:pt idx="10827">
                  <c:v>9.1450935339841319E-2</c:v>
                </c:pt>
                <c:pt idx="10828">
                  <c:v>9.1449371956868544E-2</c:v>
                </c:pt>
                <c:pt idx="10829">
                  <c:v>9.1444804163056059E-2</c:v>
                </c:pt>
                <c:pt idx="10830">
                  <c:v>9.1441455723912449E-2</c:v>
                </c:pt>
                <c:pt idx="10831">
                  <c:v>9.1440784165429251E-2</c:v>
                </c:pt>
                <c:pt idx="10832">
                  <c:v>9.1436432210325519E-2</c:v>
                </c:pt>
                <c:pt idx="10833">
                  <c:v>9.1432312587092404E-2</c:v>
                </c:pt>
                <c:pt idx="10834">
                  <c:v>9.1430716635511777E-2</c:v>
                </c:pt>
                <c:pt idx="10835">
                  <c:v>9.1427047152815341E-2</c:v>
                </c:pt>
                <c:pt idx="10836">
                  <c:v>9.142700480039731E-2</c:v>
                </c:pt>
                <c:pt idx="10837">
                  <c:v>9.1426952022660449E-2</c:v>
                </c:pt>
                <c:pt idx="10838">
                  <c:v>9.1424033162199297E-2</c:v>
                </c:pt>
                <c:pt idx="10839">
                  <c:v>9.1422345262082455E-2</c:v>
                </c:pt>
                <c:pt idx="10840">
                  <c:v>9.1421297568360316E-2</c:v>
                </c:pt>
                <c:pt idx="10841">
                  <c:v>9.1418996234568339E-2</c:v>
                </c:pt>
                <c:pt idx="10842">
                  <c:v>9.1416916428285935E-2</c:v>
                </c:pt>
                <c:pt idx="10843">
                  <c:v>9.1414499999537088E-2</c:v>
                </c:pt>
                <c:pt idx="10844">
                  <c:v>9.1410062148458621E-2</c:v>
                </c:pt>
                <c:pt idx="10845">
                  <c:v>9.1405386079183332E-2</c:v>
                </c:pt>
                <c:pt idx="10846">
                  <c:v>9.1403470808541276E-2</c:v>
                </c:pt>
                <c:pt idx="10847">
                  <c:v>9.1399232171949299E-2</c:v>
                </c:pt>
                <c:pt idx="10848">
                  <c:v>9.1396268819465637E-2</c:v>
                </c:pt>
                <c:pt idx="10849">
                  <c:v>9.1396192935194465E-2</c:v>
                </c:pt>
                <c:pt idx="10850">
                  <c:v>9.138531998137199E-2</c:v>
                </c:pt>
                <c:pt idx="10851">
                  <c:v>9.1384247463287466E-2</c:v>
                </c:pt>
                <c:pt idx="10852">
                  <c:v>9.1374651898583376E-2</c:v>
                </c:pt>
                <c:pt idx="10853">
                  <c:v>9.1371278534103414E-2</c:v>
                </c:pt>
                <c:pt idx="10854">
                  <c:v>9.1370699692911367E-2</c:v>
                </c:pt>
                <c:pt idx="10855">
                  <c:v>9.1368404319851299E-2</c:v>
                </c:pt>
                <c:pt idx="10856">
                  <c:v>9.136763490849624E-2</c:v>
                </c:pt>
                <c:pt idx="10857">
                  <c:v>9.1359750914964996E-2</c:v>
                </c:pt>
                <c:pt idx="10858">
                  <c:v>9.135644848979714E-2</c:v>
                </c:pt>
                <c:pt idx="10859">
                  <c:v>9.1355041027040049E-2</c:v>
                </c:pt>
                <c:pt idx="10860">
                  <c:v>9.1352221381093904E-2</c:v>
                </c:pt>
                <c:pt idx="10861">
                  <c:v>9.1349145144234298E-2</c:v>
                </c:pt>
                <c:pt idx="10862">
                  <c:v>9.1339357074793806E-2</c:v>
                </c:pt>
                <c:pt idx="10863">
                  <c:v>9.1337661137954787E-2</c:v>
                </c:pt>
                <c:pt idx="10864">
                  <c:v>9.1336872799863772E-2</c:v>
                </c:pt>
                <c:pt idx="10865">
                  <c:v>9.1335284367171227E-2</c:v>
                </c:pt>
                <c:pt idx="10866">
                  <c:v>9.1329131994962509E-2</c:v>
                </c:pt>
                <c:pt idx="10867">
                  <c:v>9.1324904957897163E-2</c:v>
                </c:pt>
                <c:pt idx="10868">
                  <c:v>9.1321248559842624E-2</c:v>
                </c:pt>
                <c:pt idx="10869">
                  <c:v>9.1313676575988906E-2</c:v>
                </c:pt>
                <c:pt idx="10870">
                  <c:v>9.1311732876643473E-2</c:v>
                </c:pt>
                <c:pt idx="10871">
                  <c:v>9.1299842803975614E-2</c:v>
                </c:pt>
                <c:pt idx="10872">
                  <c:v>9.1288753973218437E-2</c:v>
                </c:pt>
                <c:pt idx="10873">
                  <c:v>9.1285389920800444E-2</c:v>
                </c:pt>
                <c:pt idx="10874">
                  <c:v>9.1278983129034222E-2</c:v>
                </c:pt>
                <c:pt idx="10875">
                  <c:v>9.1273216010681321E-2</c:v>
                </c:pt>
                <c:pt idx="10876">
                  <c:v>9.127315203769848E-2</c:v>
                </c:pt>
                <c:pt idx="10877">
                  <c:v>9.1272928150434945E-2</c:v>
                </c:pt>
                <c:pt idx="10878">
                  <c:v>9.1272581451963888E-2</c:v>
                </c:pt>
                <c:pt idx="10879">
                  <c:v>9.1270275008403332E-2</c:v>
                </c:pt>
                <c:pt idx="10880">
                  <c:v>9.1265956854293021E-2</c:v>
                </c:pt>
                <c:pt idx="10881">
                  <c:v>9.1262940002721421E-2</c:v>
                </c:pt>
                <c:pt idx="10882">
                  <c:v>9.1259499090542262E-2</c:v>
                </c:pt>
                <c:pt idx="10883">
                  <c:v>9.1258642717838831E-2</c:v>
                </c:pt>
                <c:pt idx="10884">
                  <c:v>9.1251704906012934E-2</c:v>
                </c:pt>
                <c:pt idx="10885">
                  <c:v>9.1243322007897962E-2</c:v>
                </c:pt>
                <c:pt idx="10886">
                  <c:v>9.1237628529073064E-2</c:v>
                </c:pt>
                <c:pt idx="10887">
                  <c:v>9.1235110956745719E-2</c:v>
                </c:pt>
                <c:pt idx="10888">
                  <c:v>9.1234884393334492E-2</c:v>
                </c:pt>
                <c:pt idx="10889">
                  <c:v>9.1228411901751641E-2</c:v>
                </c:pt>
                <c:pt idx="10890">
                  <c:v>9.1220952949495851E-2</c:v>
                </c:pt>
                <c:pt idx="10891">
                  <c:v>9.1218631867925976E-2</c:v>
                </c:pt>
                <c:pt idx="10892">
                  <c:v>9.120934447233281E-2</c:v>
                </c:pt>
                <c:pt idx="10893">
                  <c:v>9.1205740592440548E-2</c:v>
                </c:pt>
                <c:pt idx="10894">
                  <c:v>9.1204756754332664E-2</c:v>
                </c:pt>
                <c:pt idx="10895">
                  <c:v>9.120430523731593E-2</c:v>
                </c:pt>
                <c:pt idx="10896">
                  <c:v>9.1203973443675812E-2</c:v>
                </c:pt>
                <c:pt idx="10897">
                  <c:v>9.1194970316603605E-2</c:v>
                </c:pt>
                <c:pt idx="10898">
                  <c:v>9.1190509727930705E-2</c:v>
                </c:pt>
                <c:pt idx="10899">
                  <c:v>9.1182524668140835E-2</c:v>
                </c:pt>
                <c:pt idx="10900">
                  <c:v>9.1177811170389686E-2</c:v>
                </c:pt>
                <c:pt idx="10901">
                  <c:v>9.1173136956056569E-2</c:v>
                </c:pt>
                <c:pt idx="10902">
                  <c:v>9.1167899742606764E-2</c:v>
                </c:pt>
                <c:pt idx="10903">
                  <c:v>9.1161931708964139E-2</c:v>
                </c:pt>
                <c:pt idx="10904">
                  <c:v>9.116109922336986E-2</c:v>
                </c:pt>
                <c:pt idx="10905">
                  <c:v>9.1155331418861466E-2</c:v>
                </c:pt>
                <c:pt idx="10906">
                  <c:v>9.1154223020761718E-2</c:v>
                </c:pt>
                <c:pt idx="10907">
                  <c:v>9.1144528197989613E-2</c:v>
                </c:pt>
                <c:pt idx="10908">
                  <c:v>9.1131028496342095E-2</c:v>
                </c:pt>
                <c:pt idx="10909">
                  <c:v>9.1128343718846316E-2</c:v>
                </c:pt>
                <c:pt idx="10910">
                  <c:v>9.1125168191694791E-2</c:v>
                </c:pt>
                <c:pt idx="10911">
                  <c:v>9.1123087012766071E-2</c:v>
                </c:pt>
                <c:pt idx="10912">
                  <c:v>9.1120071577533018E-2</c:v>
                </c:pt>
                <c:pt idx="10913">
                  <c:v>9.1119090407401723E-2</c:v>
                </c:pt>
                <c:pt idx="10914">
                  <c:v>9.1118674831633453E-2</c:v>
                </c:pt>
                <c:pt idx="10915">
                  <c:v>9.1110687609457841E-2</c:v>
                </c:pt>
                <c:pt idx="10916">
                  <c:v>9.1105962465471438E-2</c:v>
                </c:pt>
                <c:pt idx="10917">
                  <c:v>9.11057167043791E-2</c:v>
                </c:pt>
                <c:pt idx="10918">
                  <c:v>9.1102527382873763E-2</c:v>
                </c:pt>
                <c:pt idx="10919">
                  <c:v>9.1100007594579493E-2</c:v>
                </c:pt>
                <c:pt idx="10920">
                  <c:v>9.1097323070114325E-2</c:v>
                </c:pt>
                <c:pt idx="10921">
                  <c:v>9.1095793942428685E-2</c:v>
                </c:pt>
                <c:pt idx="10922">
                  <c:v>9.1092986564086237E-2</c:v>
                </c:pt>
                <c:pt idx="10923">
                  <c:v>9.1090503672514464E-2</c:v>
                </c:pt>
                <c:pt idx="10924">
                  <c:v>9.1085776861393047E-2</c:v>
                </c:pt>
                <c:pt idx="10925">
                  <c:v>9.1082074690003068E-2</c:v>
                </c:pt>
                <c:pt idx="10926">
                  <c:v>9.1079897620262085E-2</c:v>
                </c:pt>
                <c:pt idx="10927">
                  <c:v>9.1077957063084442E-2</c:v>
                </c:pt>
                <c:pt idx="10928">
                  <c:v>9.1076977823687538E-2</c:v>
                </c:pt>
                <c:pt idx="10929">
                  <c:v>9.1072832411902505E-2</c:v>
                </c:pt>
                <c:pt idx="10930">
                  <c:v>9.1071559425911899E-2</c:v>
                </c:pt>
                <c:pt idx="10931">
                  <c:v>9.1064439442149939E-2</c:v>
                </c:pt>
                <c:pt idx="10932">
                  <c:v>9.1062678390979396E-2</c:v>
                </c:pt>
                <c:pt idx="10933">
                  <c:v>9.1054049273644536E-2</c:v>
                </c:pt>
                <c:pt idx="10934">
                  <c:v>9.1048077613562886E-2</c:v>
                </c:pt>
                <c:pt idx="10935">
                  <c:v>9.1047456847052954E-2</c:v>
                </c:pt>
                <c:pt idx="10936">
                  <c:v>9.1034278134657642E-2</c:v>
                </c:pt>
                <c:pt idx="10937">
                  <c:v>9.1026095496079373E-2</c:v>
                </c:pt>
                <c:pt idx="10938">
                  <c:v>9.1024068699657373E-2</c:v>
                </c:pt>
                <c:pt idx="10939">
                  <c:v>9.1023567544363179E-2</c:v>
                </c:pt>
                <c:pt idx="10940">
                  <c:v>9.1005886990529833E-2</c:v>
                </c:pt>
                <c:pt idx="10941">
                  <c:v>9.1003546463044011E-2</c:v>
                </c:pt>
                <c:pt idx="10942">
                  <c:v>9.1003107891141174E-2</c:v>
                </c:pt>
                <c:pt idx="10943">
                  <c:v>9.1002149639586027E-2</c:v>
                </c:pt>
                <c:pt idx="10944">
                  <c:v>9.1001406761379661E-2</c:v>
                </c:pt>
                <c:pt idx="10945">
                  <c:v>9.1000911738737381E-2</c:v>
                </c:pt>
                <c:pt idx="10946">
                  <c:v>9.0984910650828615E-2</c:v>
                </c:pt>
                <c:pt idx="10947">
                  <c:v>9.0984328322508717E-2</c:v>
                </c:pt>
                <c:pt idx="10948">
                  <c:v>9.0976173396316473E-2</c:v>
                </c:pt>
                <c:pt idx="10949">
                  <c:v>9.097197726915407E-2</c:v>
                </c:pt>
                <c:pt idx="10950">
                  <c:v>9.0967988004911959E-2</c:v>
                </c:pt>
                <c:pt idx="10951">
                  <c:v>9.0966435115756319E-2</c:v>
                </c:pt>
                <c:pt idx="10952">
                  <c:v>9.0961454275224299E-2</c:v>
                </c:pt>
                <c:pt idx="10953">
                  <c:v>9.0960754720006823E-2</c:v>
                </c:pt>
                <c:pt idx="10954">
                  <c:v>9.0954790179975015E-2</c:v>
                </c:pt>
                <c:pt idx="10955">
                  <c:v>9.0953635602308083E-2</c:v>
                </c:pt>
                <c:pt idx="10956">
                  <c:v>9.0953166564872318E-2</c:v>
                </c:pt>
                <c:pt idx="10957">
                  <c:v>9.0949372145869595E-2</c:v>
                </c:pt>
                <c:pt idx="10958">
                  <c:v>9.0948707812768537E-2</c:v>
                </c:pt>
                <c:pt idx="10959">
                  <c:v>9.0929635715691681E-2</c:v>
                </c:pt>
                <c:pt idx="10960">
                  <c:v>9.0927874562458169E-2</c:v>
                </c:pt>
                <c:pt idx="10961">
                  <c:v>9.0924111109769321E-2</c:v>
                </c:pt>
                <c:pt idx="10962">
                  <c:v>9.0920546556991527E-2</c:v>
                </c:pt>
                <c:pt idx="10963">
                  <c:v>9.0920503514624995E-2</c:v>
                </c:pt>
                <c:pt idx="10964">
                  <c:v>9.0913487994259939E-2</c:v>
                </c:pt>
                <c:pt idx="10965">
                  <c:v>9.0909707203674084E-2</c:v>
                </c:pt>
                <c:pt idx="10966">
                  <c:v>9.0909616033054502E-2</c:v>
                </c:pt>
                <c:pt idx="10967">
                  <c:v>9.0901412657994576E-2</c:v>
                </c:pt>
                <c:pt idx="10968">
                  <c:v>9.0901351150888418E-2</c:v>
                </c:pt>
                <c:pt idx="10969">
                  <c:v>9.0900376785608847E-2</c:v>
                </c:pt>
                <c:pt idx="10970">
                  <c:v>9.0898743704179233E-2</c:v>
                </c:pt>
                <c:pt idx="10971">
                  <c:v>9.0894419441769111E-2</c:v>
                </c:pt>
                <c:pt idx="10972">
                  <c:v>9.0889020469845525E-2</c:v>
                </c:pt>
                <c:pt idx="10973">
                  <c:v>9.0886719466251348E-2</c:v>
                </c:pt>
                <c:pt idx="10974">
                  <c:v>9.0878580103915238E-2</c:v>
                </c:pt>
                <c:pt idx="10975">
                  <c:v>9.087616787640454E-2</c:v>
                </c:pt>
                <c:pt idx="10976">
                  <c:v>9.0859439914361087E-2</c:v>
                </c:pt>
                <c:pt idx="10977">
                  <c:v>9.0839878268333674E-2</c:v>
                </c:pt>
                <c:pt idx="10978">
                  <c:v>9.0838528716337588E-2</c:v>
                </c:pt>
                <c:pt idx="10979">
                  <c:v>9.0837244363526637E-2</c:v>
                </c:pt>
                <c:pt idx="10980">
                  <c:v>9.0826216617429692E-2</c:v>
                </c:pt>
                <c:pt idx="10981">
                  <c:v>9.0815765438169091E-2</c:v>
                </c:pt>
                <c:pt idx="10982">
                  <c:v>9.0814509820866016E-2</c:v>
                </c:pt>
                <c:pt idx="10983">
                  <c:v>9.0807548676699018E-2</c:v>
                </c:pt>
                <c:pt idx="10984">
                  <c:v>9.0799819748288643E-2</c:v>
                </c:pt>
                <c:pt idx="10985">
                  <c:v>9.079311955716185E-2</c:v>
                </c:pt>
                <c:pt idx="10986">
                  <c:v>9.0788075973589302E-2</c:v>
                </c:pt>
                <c:pt idx="10987">
                  <c:v>9.077751414480377E-2</c:v>
                </c:pt>
                <c:pt idx="10988">
                  <c:v>9.0773548302740092E-2</c:v>
                </c:pt>
                <c:pt idx="10989">
                  <c:v>9.0773428921751498E-2</c:v>
                </c:pt>
                <c:pt idx="10990">
                  <c:v>9.0771914638548543E-2</c:v>
                </c:pt>
                <c:pt idx="10991">
                  <c:v>9.0765229660062965E-2</c:v>
                </c:pt>
                <c:pt idx="10992">
                  <c:v>9.0764735865382293E-2</c:v>
                </c:pt>
                <c:pt idx="10993">
                  <c:v>9.0762077702661384E-2</c:v>
                </c:pt>
                <c:pt idx="10994">
                  <c:v>9.0760880327508189E-2</c:v>
                </c:pt>
                <c:pt idx="10995">
                  <c:v>9.0754663283783996E-2</c:v>
                </c:pt>
                <c:pt idx="10996">
                  <c:v>9.0754192942846007E-2</c:v>
                </c:pt>
                <c:pt idx="10997">
                  <c:v>9.0752450265559642E-2</c:v>
                </c:pt>
                <c:pt idx="10998">
                  <c:v>9.0749977802413992E-2</c:v>
                </c:pt>
                <c:pt idx="10999">
                  <c:v>9.0748840802149663E-2</c:v>
                </c:pt>
                <c:pt idx="11000">
                  <c:v>9.0747267075416485E-2</c:v>
                </c:pt>
                <c:pt idx="11001">
                  <c:v>9.0745614887762047E-2</c:v>
                </c:pt>
                <c:pt idx="11002">
                  <c:v>9.0736853867017159E-2</c:v>
                </c:pt>
                <c:pt idx="11003">
                  <c:v>9.0734270900414471E-2</c:v>
                </c:pt>
                <c:pt idx="11004">
                  <c:v>9.0724978491425898E-2</c:v>
                </c:pt>
                <c:pt idx="11005">
                  <c:v>9.0724266530202227E-2</c:v>
                </c:pt>
                <c:pt idx="11006">
                  <c:v>9.0721471522046598E-2</c:v>
                </c:pt>
                <c:pt idx="11007">
                  <c:v>9.0721263526291868E-2</c:v>
                </c:pt>
                <c:pt idx="11008">
                  <c:v>9.071543845722839E-2</c:v>
                </c:pt>
                <c:pt idx="11009">
                  <c:v>9.0708817278732007E-2</c:v>
                </c:pt>
                <c:pt idx="11010">
                  <c:v>9.0702465651569586E-2</c:v>
                </c:pt>
                <c:pt idx="11011">
                  <c:v>9.0691950364153021E-2</c:v>
                </c:pt>
                <c:pt idx="11012">
                  <c:v>9.068530396962643E-2</c:v>
                </c:pt>
                <c:pt idx="11013">
                  <c:v>9.0684410635912802E-2</c:v>
                </c:pt>
                <c:pt idx="11014">
                  <c:v>9.0683113063491819E-2</c:v>
                </c:pt>
                <c:pt idx="11015">
                  <c:v>9.0680719039310215E-2</c:v>
                </c:pt>
                <c:pt idx="11016">
                  <c:v>9.0673895894016643E-2</c:v>
                </c:pt>
                <c:pt idx="11017">
                  <c:v>9.0668099296160889E-2</c:v>
                </c:pt>
                <c:pt idx="11018">
                  <c:v>9.0665711806760196E-2</c:v>
                </c:pt>
                <c:pt idx="11019">
                  <c:v>9.0660304533238451E-2</c:v>
                </c:pt>
                <c:pt idx="11020">
                  <c:v>9.0660232189008746E-2</c:v>
                </c:pt>
                <c:pt idx="11021">
                  <c:v>9.0655382642748042E-2</c:v>
                </c:pt>
                <c:pt idx="11022">
                  <c:v>9.065328963633433E-2</c:v>
                </c:pt>
                <c:pt idx="11023">
                  <c:v>9.063638434163683E-2</c:v>
                </c:pt>
                <c:pt idx="11024">
                  <c:v>9.0630407992568982E-2</c:v>
                </c:pt>
                <c:pt idx="11025">
                  <c:v>9.0626089465536991E-2</c:v>
                </c:pt>
                <c:pt idx="11026">
                  <c:v>9.0622655229698659E-2</c:v>
                </c:pt>
                <c:pt idx="11027">
                  <c:v>9.0620342443662308E-2</c:v>
                </c:pt>
                <c:pt idx="11028">
                  <c:v>9.0618376358829272E-2</c:v>
                </c:pt>
                <c:pt idx="11029">
                  <c:v>9.0613848698176749E-2</c:v>
                </c:pt>
                <c:pt idx="11030">
                  <c:v>9.0610098095965486E-2</c:v>
                </c:pt>
                <c:pt idx="11031">
                  <c:v>9.0609668993493805E-2</c:v>
                </c:pt>
                <c:pt idx="11032">
                  <c:v>9.0606084541228801E-2</c:v>
                </c:pt>
                <c:pt idx="11033">
                  <c:v>9.0603937577297719E-2</c:v>
                </c:pt>
                <c:pt idx="11034">
                  <c:v>9.0603092039354294E-2</c:v>
                </c:pt>
                <c:pt idx="11035">
                  <c:v>9.0596841140482665E-2</c:v>
                </c:pt>
                <c:pt idx="11036">
                  <c:v>9.0584348780386306E-2</c:v>
                </c:pt>
                <c:pt idx="11037">
                  <c:v>9.0578405173532384E-2</c:v>
                </c:pt>
                <c:pt idx="11038">
                  <c:v>9.0577473998313979E-2</c:v>
                </c:pt>
                <c:pt idx="11039">
                  <c:v>9.0572343318012311E-2</c:v>
                </c:pt>
                <c:pt idx="11040">
                  <c:v>9.0571956242789742E-2</c:v>
                </c:pt>
                <c:pt idx="11041">
                  <c:v>9.0569841231321904E-2</c:v>
                </c:pt>
                <c:pt idx="11042">
                  <c:v>9.055623833743788E-2</c:v>
                </c:pt>
                <c:pt idx="11043">
                  <c:v>9.0547848101443951E-2</c:v>
                </c:pt>
                <c:pt idx="11044">
                  <c:v>9.0546958900002528E-2</c:v>
                </c:pt>
                <c:pt idx="11045">
                  <c:v>9.054221559142156E-2</c:v>
                </c:pt>
                <c:pt idx="11046">
                  <c:v>9.053306472615065E-2</c:v>
                </c:pt>
                <c:pt idx="11047">
                  <c:v>9.052901043747616E-2</c:v>
                </c:pt>
                <c:pt idx="11048">
                  <c:v>9.0526354577411011E-2</c:v>
                </c:pt>
                <c:pt idx="11049">
                  <c:v>9.0522972063818166E-2</c:v>
                </c:pt>
                <c:pt idx="11050">
                  <c:v>9.0522918374723538E-2</c:v>
                </c:pt>
                <c:pt idx="11051">
                  <c:v>9.0517052193044595E-2</c:v>
                </c:pt>
                <c:pt idx="11052">
                  <c:v>9.0515896440699087E-2</c:v>
                </c:pt>
                <c:pt idx="11053">
                  <c:v>9.0514370377379694E-2</c:v>
                </c:pt>
                <c:pt idx="11054">
                  <c:v>9.0514325572506535E-2</c:v>
                </c:pt>
                <c:pt idx="11055">
                  <c:v>9.0513622583080808E-2</c:v>
                </c:pt>
                <c:pt idx="11056">
                  <c:v>9.0509349637605721E-2</c:v>
                </c:pt>
                <c:pt idx="11057">
                  <c:v>9.0506138585157644E-2</c:v>
                </c:pt>
                <c:pt idx="11058">
                  <c:v>9.0506020770325532E-2</c:v>
                </c:pt>
                <c:pt idx="11059">
                  <c:v>9.0501759235682142E-2</c:v>
                </c:pt>
                <c:pt idx="11060">
                  <c:v>9.0495238729326494E-2</c:v>
                </c:pt>
                <c:pt idx="11061">
                  <c:v>9.0495225930958878E-2</c:v>
                </c:pt>
                <c:pt idx="11062">
                  <c:v>9.049001952992608E-2</c:v>
                </c:pt>
                <c:pt idx="11063">
                  <c:v>9.0489677909958974E-2</c:v>
                </c:pt>
                <c:pt idx="11064">
                  <c:v>9.0481771347694112E-2</c:v>
                </c:pt>
                <c:pt idx="11065">
                  <c:v>9.0479983133802247E-2</c:v>
                </c:pt>
                <c:pt idx="11066">
                  <c:v>9.0479410030673557E-2</c:v>
                </c:pt>
                <c:pt idx="11067">
                  <c:v>9.0477544051607559E-2</c:v>
                </c:pt>
                <c:pt idx="11068">
                  <c:v>9.0474418116640296E-2</c:v>
                </c:pt>
                <c:pt idx="11069">
                  <c:v>9.0473376476989997E-2</c:v>
                </c:pt>
                <c:pt idx="11070">
                  <c:v>9.0470233444000056E-2</c:v>
                </c:pt>
                <c:pt idx="11071">
                  <c:v>9.0466117504292592E-2</c:v>
                </c:pt>
                <c:pt idx="11072">
                  <c:v>9.0459258029726305E-2</c:v>
                </c:pt>
                <c:pt idx="11073">
                  <c:v>9.0458704238989621E-2</c:v>
                </c:pt>
                <c:pt idx="11074">
                  <c:v>9.0449076793574501E-2</c:v>
                </c:pt>
                <c:pt idx="11075">
                  <c:v>9.0445543045365645E-2</c:v>
                </c:pt>
                <c:pt idx="11076">
                  <c:v>9.0442201629823388E-2</c:v>
                </c:pt>
                <c:pt idx="11077">
                  <c:v>9.0442139499475993E-2</c:v>
                </c:pt>
                <c:pt idx="11078">
                  <c:v>9.0438362146630508E-2</c:v>
                </c:pt>
                <c:pt idx="11079">
                  <c:v>9.0433755961852047E-2</c:v>
                </c:pt>
                <c:pt idx="11080">
                  <c:v>9.0427535475273838E-2</c:v>
                </c:pt>
                <c:pt idx="11081">
                  <c:v>9.042700353044035E-2</c:v>
                </c:pt>
                <c:pt idx="11082">
                  <c:v>9.0424649266438714E-2</c:v>
                </c:pt>
                <c:pt idx="11083">
                  <c:v>9.0423750909346873E-2</c:v>
                </c:pt>
                <c:pt idx="11084">
                  <c:v>9.0423386965181887E-2</c:v>
                </c:pt>
                <c:pt idx="11085">
                  <c:v>9.0421399952366782E-2</c:v>
                </c:pt>
                <c:pt idx="11086">
                  <c:v>9.0418754096932008E-2</c:v>
                </c:pt>
                <c:pt idx="11087">
                  <c:v>9.0416468987645493E-2</c:v>
                </c:pt>
                <c:pt idx="11088">
                  <c:v>9.0414652718534994E-2</c:v>
                </c:pt>
                <c:pt idx="11089">
                  <c:v>9.0408945843798216E-2</c:v>
                </c:pt>
                <c:pt idx="11090">
                  <c:v>9.0400394933670497E-2</c:v>
                </c:pt>
                <c:pt idx="11091">
                  <c:v>9.0386065609333238E-2</c:v>
                </c:pt>
                <c:pt idx="11092">
                  <c:v>9.0378725207321542E-2</c:v>
                </c:pt>
                <c:pt idx="11093">
                  <c:v>9.0375234631945744E-2</c:v>
                </c:pt>
                <c:pt idx="11094">
                  <c:v>9.0368173903126736E-2</c:v>
                </c:pt>
                <c:pt idx="11095">
                  <c:v>9.0362712851132884E-2</c:v>
                </c:pt>
                <c:pt idx="11096">
                  <c:v>9.0349589639238947E-2</c:v>
                </c:pt>
                <c:pt idx="11097">
                  <c:v>9.0347667977779308E-2</c:v>
                </c:pt>
                <c:pt idx="11098">
                  <c:v>9.034711173167817E-2</c:v>
                </c:pt>
                <c:pt idx="11099">
                  <c:v>9.0344751667124176E-2</c:v>
                </c:pt>
                <c:pt idx="11100">
                  <c:v>9.0335599199632979E-2</c:v>
                </c:pt>
                <c:pt idx="11101">
                  <c:v>9.032897227038289E-2</c:v>
                </c:pt>
                <c:pt idx="11102">
                  <c:v>9.0328710759338529E-2</c:v>
                </c:pt>
                <c:pt idx="11103">
                  <c:v>9.0323946222338358E-2</c:v>
                </c:pt>
                <c:pt idx="11104">
                  <c:v>9.0320052552804939E-2</c:v>
                </c:pt>
                <c:pt idx="11105">
                  <c:v>9.0319987769365478E-2</c:v>
                </c:pt>
                <c:pt idx="11106">
                  <c:v>9.0316471563353068E-2</c:v>
                </c:pt>
                <c:pt idx="11107">
                  <c:v>9.0307467560779078E-2</c:v>
                </c:pt>
                <c:pt idx="11108">
                  <c:v>9.0301531179875286E-2</c:v>
                </c:pt>
                <c:pt idx="11109">
                  <c:v>9.029124468552982E-2</c:v>
                </c:pt>
                <c:pt idx="11110">
                  <c:v>9.0284222147224147E-2</c:v>
                </c:pt>
                <c:pt idx="11111">
                  <c:v>9.0283184042867462E-2</c:v>
                </c:pt>
                <c:pt idx="11112">
                  <c:v>9.0280381736192822E-2</c:v>
                </c:pt>
                <c:pt idx="11113">
                  <c:v>9.0279164590563829E-2</c:v>
                </c:pt>
                <c:pt idx="11114">
                  <c:v>9.0276785524072867E-2</c:v>
                </c:pt>
                <c:pt idx="11115">
                  <c:v>9.0275547412883891E-2</c:v>
                </c:pt>
                <c:pt idx="11116">
                  <c:v>9.0270404882018138E-2</c:v>
                </c:pt>
                <c:pt idx="11117">
                  <c:v>9.0267610402202172E-2</c:v>
                </c:pt>
                <c:pt idx="11118">
                  <c:v>9.0264320174965371E-2</c:v>
                </c:pt>
                <c:pt idx="11119">
                  <c:v>9.0263646619357041E-2</c:v>
                </c:pt>
                <c:pt idx="11120">
                  <c:v>9.0260287896272259E-2</c:v>
                </c:pt>
                <c:pt idx="11121">
                  <c:v>9.0254490810271829E-2</c:v>
                </c:pt>
                <c:pt idx="11122">
                  <c:v>9.0251975853461841E-2</c:v>
                </c:pt>
                <c:pt idx="11123">
                  <c:v>9.0251657777730504E-2</c:v>
                </c:pt>
                <c:pt idx="11124">
                  <c:v>9.0241502561314191E-2</c:v>
                </c:pt>
                <c:pt idx="11125">
                  <c:v>9.0239201574773331E-2</c:v>
                </c:pt>
                <c:pt idx="11126">
                  <c:v>9.0234689595323547E-2</c:v>
                </c:pt>
                <c:pt idx="11127">
                  <c:v>9.0234305955288016E-2</c:v>
                </c:pt>
                <c:pt idx="11128">
                  <c:v>9.0233668857694377E-2</c:v>
                </c:pt>
                <c:pt idx="11129">
                  <c:v>9.0225577094441095E-2</c:v>
                </c:pt>
                <c:pt idx="11130">
                  <c:v>9.0220654861978999E-2</c:v>
                </c:pt>
                <c:pt idx="11131">
                  <c:v>9.0218824190444261E-2</c:v>
                </c:pt>
                <c:pt idx="11132">
                  <c:v>9.0214666403108226E-2</c:v>
                </c:pt>
                <c:pt idx="11133">
                  <c:v>9.020422170372154E-2</c:v>
                </c:pt>
                <c:pt idx="11134">
                  <c:v>9.0200209703428805E-2</c:v>
                </c:pt>
                <c:pt idx="11135">
                  <c:v>9.0193046499407611E-2</c:v>
                </c:pt>
                <c:pt idx="11136">
                  <c:v>9.0190715866704699E-2</c:v>
                </c:pt>
                <c:pt idx="11137">
                  <c:v>9.0189512732901767E-2</c:v>
                </c:pt>
                <c:pt idx="11138">
                  <c:v>9.0186729589032469E-2</c:v>
                </c:pt>
                <c:pt idx="11139">
                  <c:v>9.0185669746581057E-2</c:v>
                </c:pt>
                <c:pt idx="11140">
                  <c:v>9.0185643670849996E-2</c:v>
                </c:pt>
                <c:pt idx="11141">
                  <c:v>9.0181326838258177E-2</c:v>
                </c:pt>
                <c:pt idx="11142">
                  <c:v>9.0169789901779429E-2</c:v>
                </c:pt>
                <c:pt idx="11143">
                  <c:v>9.0167524919162509E-2</c:v>
                </c:pt>
                <c:pt idx="11144">
                  <c:v>9.0165939134970438E-2</c:v>
                </c:pt>
                <c:pt idx="11145">
                  <c:v>9.0159961925080523E-2</c:v>
                </c:pt>
                <c:pt idx="11146">
                  <c:v>9.0159491737635392E-2</c:v>
                </c:pt>
                <c:pt idx="11147">
                  <c:v>9.0155860053965836E-2</c:v>
                </c:pt>
                <c:pt idx="11148">
                  <c:v>9.0153869774581855E-2</c:v>
                </c:pt>
                <c:pt idx="11149">
                  <c:v>9.0153059964609303E-2</c:v>
                </c:pt>
                <c:pt idx="11150">
                  <c:v>9.0149214355817547E-2</c:v>
                </c:pt>
                <c:pt idx="11151">
                  <c:v>9.014575470648567E-2</c:v>
                </c:pt>
                <c:pt idx="11152">
                  <c:v>9.0145169309120698E-2</c:v>
                </c:pt>
                <c:pt idx="11153">
                  <c:v>9.0137069838435432E-2</c:v>
                </c:pt>
                <c:pt idx="11154">
                  <c:v>9.0135838988637806E-2</c:v>
                </c:pt>
                <c:pt idx="11155">
                  <c:v>9.0135070319585536E-2</c:v>
                </c:pt>
                <c:pt idx="11156">
                  <c:v>9.013417739984847E-2</c:v>
                </c:pt>
                <c:pt idx="11157">
                  <c:v>9.0124845119851568E-2</c:v>
                </c:pt>
                <c:pt idx="11158">
                  <c:v>9.012037641282046E-2</c:v>
                </c:pt>
                <c:pt idx="11159">
                  <c:v>9.0118510556861584E-2</c:v>
                </c:pt>
                <c:pt idx="11160">
                  <c:v>9.0116845974231502E-2</c:v>
                </c:pt>
                <c:pt idx="11161">
                  <c:v>9.0101996058319755E-2</c:v>
                </c:pt>
                <c:pt idx="11162">
                  <c:v>9.0092214333315199E-2</c:v>
                </c:pt>
                <c:pt idx="11163">
                  <c:v>9.0086821431364678E-2</c:v>
                </c:pt>
                <c:pt idx="11164">
                  <c:v>9.0081638366431294E-2</c:v>
                </c:pt>
                <c:pt idx="11165">
                  <c:v>9.0077808396179154E-2</c:v>
                </c:pt>
                <c:pt idx="11166">
                  <c:v>9.0073280810195125E-2</c:v>
                </c:pt>
                <c:pt idx="11167">
                  <c:v>9.0066352227719595E-2</c:v>
                </c:pt>
                <c:pt idx="11168">
                  <c:v>9.0060532151816183E-2</c:v>
                </c:pt>
                <c:pt idx="11169">
                  <c:v>9.0057370748660867E-2</c:v>
                </c:pt>
                <c:pt idx="11170">
                  <c:v>9.0052510800821453E-2</c:v>
                </c:pt>
                <c:pt idx="11171">
                  <c:v>9.0050155706261154E-2</c:v>
                </c:pt>
                <c:pt idx="11172">
                  <c:v>9.0047322776698996E-2</c:v>
                </c:pt>
                <c:pt idx="11173">
                  <c:v>9.0047283093615024E-2</c:v>
                </c:pt>
                <c:pt idx="11174">
                  <c:v>9.0045795929065753E-2</c:v>
                </c:pt>
                <c:pt idx="11175">
                  <c:v>9.0040574865257322E-2</c:v>
                </c:pt>
                <c:pt idx="11176">
                  <c:v>9.0038618930519398E-2</c:v>
                </c:pt>
                <c:pt idx="11177">
                  <c:v>9.0035944857587327E-2</c:v>
                </c:pt>
                <c:pt idx="11178">
                  <c:v>9.0035408064204348E-2</c:v>
                </c:pt>
                <c:pt idx="11179">
                  <c:v>9.0034885344850685E-2</c:v>
                </c:pt>
                <c:pt idx="11180">
                  <c:v>9.0029013917886022E-2</c:v>
                </c:pt>
                <c:pt idx="11181">
                  <c:v>9.002040552734826E-2</c:v>
                </c:pt>
                <c:pt idx="11182">
                  <c:v>9.0015645286597654E-2</c:v>
                </c:pt>
                <c:pt idx="11183">
                  <c:v>9.0015394221794748E-2</c:v>
                </c:pt>
                <c:pt idx="11184">
                  <c:v>9.0015009918928787E-2</c:v>
                </c:pt>
                <c:pt idx="11185">
                  <c:v>9.0014266016507277E-2</c:v>
                </c:pt>
                <c:pt idx="11186">
                  <c:v>8.99966815221028E-2</c:v>
                </c:pt>
                <c:pt idx="11187">
                  <c:v>8.9995861871305732E-2</c:v>
                </c:pt>
                <c:pt idx="11188">
                  <c:v>8.9991405980358999E-2</c:v>
                </c:pt>
                <c:pt idx="11189">
                  <c:v>8.9990198848157607E-2</c:v>
                </c:pt>
                <c:pt idx="11190">
                  <c:v>8.9986367937175085E-2</c:v>
                </c:pt>
                <c:pt idx="11191">
                  <c:v>8.9985325508122091E-2</c:v>
                </c:pt>
                <c:pt idx="11192">
                  <c:v>8.9983618973580301E-2</c:v>
                </c:pt>
                <c:pt idx="11193">
                  <c:v>8.9982550286776833E-2</c:v>
                </c:pt>
                <c:pt idx="11194">
                  <c:v>8.9981866367207453E-2</c:v>
                </c:pt>
                <c:pt idx="11195">
                  <c:v>8.9975843289214083E-2</c:v>
                </c:pt>
                <c:pt idx="11196">
                  <c:v>8.9973746702061902E-2</c:v>
                </c:pt>
                <c:pt idx="11197">
                  <c:v>8.992381935780136E-2</c:v>
                </c:pt>
                <c:pt idx="11198">
                  <c:v>8.9901919250351278E-2</c:v>
                </c:pt>
                <c:pt idx="11199">
                  <c:v>8.99010139728222E-2</c:v>
                </c:pt>
                <c:pt idx="11200">
                  <c:v>8.9882229616891116E-2</c:v>
                </c:pt>
                <c:pt idx="11201">
                  <c:v>8.9876743117364724E-2</c:v>
                </c:pt>
                <c:pt idx="11202">
                  <c:v>8.9874264504467269E-2</c:v>
                </c:pt>
                <c:pt idx="11203">
                  <c:v>8.9868053085645438E-2</c:v>
                </c:pt>
                <c:pt idx="11204">
                  <c:v>8.9862702196810848E-2</c:v>
                </c:pt>
                <c:pt idx="11205">
                  <c:v>8.985782481626424E-2</c:v>
                </c:pt>
                <c:pt idx="11206">
                  <c:v>8.9846304371694594E-2</c:v>
                </c:pt>
                <c:pt idx="11207">
                  <c:v>8.9845259290767115E-2</c:v>
                </c:pt>
                <c:pt idx="11208">
                  <c:v>8.9833188596212227E-2</c:v>
                </c:pt>
                <c:pt idx="11209">
                  <c:v>8.9822213760067646E-2</c:v>
                </c:pt>
                <c:pt idx="11210">
                  <c:v>8.9820291891822002E-2</c:v>
                </c:pt>
                <c:pt idx="11211">
                  <c:v>8.9812600628773165E-2</c:v>
                </c:pt>
                <c:pt idx="11212">
                  <c:v>8.980948972093418E-2</c:v>
                </c:pt>
                <c:pt idx="11213">
                  <c:v>8.9802065900311701E-2</c:v>
                </c:pt>
                <c:pt idx="11214">
                  <c:v>8.9800374245351519E-2</c:v>
                </c:pt>
                <c:pt idx="11215">
                  <c:v>8.9798677299393323E-2</c:v>
                </c:pt>
                <c:pt idx="11216">
                  <c:v>8.9793672003158645E-2</c:v>
                </c:pt>
                <c:pt idx="11217">
                  <c:v>8.9791097855508206E-2</c:v>
                </c:pt>
                <c:pt idx="11218">
                  <c:v>8.9787635556689976E-2</c:v>
                </c:pt>
                <c:pt idx="11219">
                  <c:v>8.9783679061635521E-2</c:v>
                </c:pt>
                <c:pt idx="11220">
                  <c:v>8.9782084019352143E-2</c:v>
                </c:pt>
                <c:pt idx="11221">
                  <c:v>8.978018678278317E-2</c:v>
                </c:pt>
                <c:pt idx="11222">
                  <c:v>8.9771286302710418E-2</c:v>
                </c:pt>
                <c:pt idx="11223">
                  <c:v>8.9768273013263358E-2</c:v>
                </c:pt>
                <c:pt idx="11224">
                  <c:v>8.9766083017359527E-2</c:v>
                </c:pt>
                <c:pt idx="11225">
                  <c:v>8.9753522885907225E-2</c:v>
                </c:pt>
                <c:pt idx="11226">
                  <c:v>8.9752045433150296E-2</c:v>
                </c:pt>
                <c:pt idx="11227">
                  <c:v>8.9735156310880096E-2</c:v>
                </c:pt>
                <c:pt idx="11228">
                  <c:v>8.9728701090305896E-2</c:v>
                </c:pt>
                <c:pt idx="11229">
                  <c:v>8.9716718192969475E-2</c:v>
                </c:pt>
                <c:pt idx="11230">
                  <c:v>8.9708834758921205E-2</c:v>
                </c:pt>
                <c:pt idx="11231">
                  <c:v>8.9706449641049874E-2</c:v>
                </c:pt>
                <c:pt idx="11232">
                  <c:v>8.9701370018692078E-2</c:v>
                </c:pt>
                <c:pt idx="11233">
                  <c:v>8.970055375605393E-2</c:v>
                </c:pt>
                <c:pt idx="11234">
                  <c:v>8.9693619439947123E-2</c:v>
                </c:pt>
                <c:pt idx="11235">
                  <c:v>8.9687420089230946E-2</c:v>
                </c:pt>
                <c:pt idx="11236">
                  <c:v>8.9687003160527246E-2</c:v>
                </c:pt>
                <c:pt idx="11237">
                  <c:v>8.9684032682339002E-2</c:v>
                </c:pt>
                <c:pt idx="11238">
                  <c:v>8.9682709545096995E-2</c:v>
                </c:pt>
                <c:pt idx="11239">
                  <c:v>8.9678535594123227E-2</c:v>
                </c:pt>
                <c:pt idx="11240">
                  <c:v>8.9671954879581295E-2</c:v>
                </c:pt>
                <c:pt idx="11241">
                  <c:v>8.9668993365957669E-2</c:v>
                </c:pt>
                <c:pt idx="11242">
                  <c:v>8.9664242706882669E-2</c:v>
                </c:pt>
                <c:pt idx="11243">
                  <c:v>8.9655156444229056E-2</c:v>
                </c:pt>
                <c:pt idx="11244">
                  <c:v>8.9650993593335532E-2</c:v>
                </c:pt>
                <c:pt idx="11245">
                  <c:v>8.9647517724646034E-2</c:v>
                </c:pt>
                <c:pt idx="11246">
                  <c:v>8.9638556438590658E-2</c:v>
                </c:pt>
                <c:pt idx="11247">
                  <c:v>8.9635661998593477E-2</c:v>
                </c:pt>
                <c:pt idx="11248">
                  <c:v>8.962825181555574E-2</c:v>
                </c:pt>
                <c:pt idx="11249">
                  <c:v>8.9623610613366683E-2</c:v>
                </c:pt>
                <c:pt idx="11250">
                  <c:v>8.9621594225243559E-2</c:v>
                </c:pt>
                <c:pt idx="11251">
                  <c:v>8.9612764456034708E-2</c:v>
                </c:pt>
                <c:pt idx="11252">
                  <c:v>8.9608731148486429E-2</c:v>
                </c:pt>
                <c:pt idx="11253">
                  <c:v>8.9607470432395905E-2</c:v>
                </c:pt>
                <c:pt idx="11254">
                  <c:v>8.9601195921497567E-2</c:v>
                </c:pt>
                <c:pt idx="11255">
                  <c:v>8.9600676564228807E-2</c:v>
                </c:pt>
                <c:pt idx="11256">
                  <c:v>8.9595783953025823E-2</c:v>
                </c:pt>
                <c:pt idx="11257">
                  <c:v>8.9588041047840808E-2</c:v>
                </c:pt>
                <c:pt idx="11258">
                  <c:v>8.9586376521675268E-2</c:v>
                </c:pt>
                <c:pt idx="11259">
                  <c:v>8.9584351395216782E-2</c:v>
                </c:pt>
                <c:pt idx="11260">
                  <c:v>8.9570264693426452E-2</c:v>
                </c:pt>
                <c:pt idx="11261">
                  <c:v>8.9565979366647119E-2</c:v>
                </c:pt>
                <c:pt idx="11262">
                  <c:v>8.9557870668693182E-2</c:v>
                </c:pt>
                <c:pt idx="11263">
                  <c:v>8.9557083881985314E-2</c:v>
                </c:pt>
                <c:pt idx="11264">
                  <c:v>8.9550799731790573E-2</c:v>
                </c:pt>
                <c:pt idx="11265">
                  <c:v>8.9547857275363033E-2</c:v>
                </c:pt>
                <c:pt idx="11266">
                  <c:v>8.9542558870488689E-2</c:v>
                </c:pt>
                <c:pt idx="11267">
                  <c:v>8.9540858969019213E-2</c:v>
                </c:pt>
                <c:pt idx="11268">
                  <c:v>8.9534901609447409E-2</c:v>
                </c:pt>
                <c:pt idx="11269">
                  <c:v>8.9530186361538172E-2</c:v>
                </c:pt>
                <c:pt idx="11270">
                  <c:v>8.9526260122872611E-2</c:v>
                </c:pt>
                <c:pt idx="11271">
                  <c:v>8.9525993309664625E-2</c:v>
                </c:pt>
                <c:pt idx="11272">
                  <c:v>8.9522320029399305E-2</c:v>
                </c:pt>
                <c:pt idx="11273">
                  <c:v>8.9522139065894804E-2</c:v>
                </c:pt>
                <c:pt idx="11274">
                  <c:v>8.9513051781727845E-2</c:v>
                </c:pt>
                <c:pt idx="11275">
                  <c:v>8.9508369056045228E-2</c:v>
                </c:pt>
                <c:pt idx="11276">
                  <c:v>8.9483383211025738E-2</c:v>
                </c:pt>
                <c:pt idx="11277">
                  <c:v>8.9475604677920012E-2</c:v>
                </c:pt>
                <c:pt idx="11278">
                  <c:v>8.9450378949265788E-2</c:v>
                </c:pt>
                <c:pt idx="11279">
                  <c:v>8.9443831662286866E-2</c:v>
                </c:pt>
                <c:pt idx="11280">
                  <c:v>8.9436062742342018E-2</c:v>
                </c:pt>
                <c:pt idx="11281">
                  <c:v>8.9433567168656025E-2</c:v>
                </c:pt>
                <c:pt idx="11282">
                  <c:v>8.9427024808771891E-2</c:v>
                </c:pt>
                <c:pt idx="11283">
                  <c:v>8.9420039271438032E-2</c:v>
                </c:pt>
                <c:pt idx="11284">
                  <c:v>8.9419988624633254E-2</c:v>
                </c:pt>
                <c:pt idx="11285">
                  <c:v>8.9406357651161686E-2</c:v>
                </c:pt>
                <c:pt idx="11286">
                  <c:v>8.9398846666941381E-2</c:v>
                </c:pt>
                <c:pt idx="11287">
                  <c:v>8.9397159621347089E-2</c:v>
                </c:pt>
                <c:pt idx="11288">
                  <c:v>8.9393077819506284E-2</c:v>
                </c:pt>
                <c:pt idx="11289">
                  <c:v>8.9389745166205889E-2</c:v>
                </c:pt>
                <c:pt idx="11290">
                  <c:v>8.9384149880509842E-2</c:v>
                </c:pt>
                <c:pt idx="11291">
                  <c:v>8.9380726252362236E-2</c:v>
                </c:pt>
                <c:pt idx="11292">
                  <c:v>8.9379174895411376E-2</c:v>
                </c:pt>
                <c:pt idx="11293">
                  <c:v>8.9379010634589501E-2</c:v>
                </c:pt>
                <c:pt idx="11294">
                  <c:v>8.9372871258523404E-2</c:v>
                </c:pt>
                <c:pt idx="11295">
                  <c:v>8.9367478509135387E-2</c:v>
                </c:pt>
                <c:pt idx="11296">
                  <c:v>8.9364923128537901E-2</c:v>
                </c:pt>
                <c:pt idx="11297">
                  <c:v>8.936438186652286E-2</c:v>
                </c:pt>
                <c:pt idx="11298">
                  <c:v>8.9363736654322012E-2</c:v>
                </c:pt>
                <c:pt idx="11299">
                  <c:v>8.935847892488219E-2</c:v>
                </c:pt>
                <c:pt idx="11300">
                  <c:v>8.935640763626046E-2</c:v>
                </c:pt>
                <c:pt idx="11301">
                  <c:v>8.9347140605190029E-2</c:v>
                </c:pt>
                <c:pt idx="11302">
                  <c:v>8.9346090821919591E-2</c:v>
                </c:pt>
                <c:pt idx="11303">
                  <c:v>8.9345095853855236E-2</c:v>
                </c:pt>
                <c:pt idx="11304">
                  <c:v>8.934270482459343E-2</c:v>
                </c:pt>
                <c:pt idx="11305">
                  <c:v>8.9341402352961646E-2</c:v>
                </c:pt>
                <c:pt idx="11306">
                  <c:v>8.9337754365763314E-2</c:v>
                </c:pt>
                <c:pt idx="11307">
                  <c:v>8.9330757374744052E-2</c:v>
                </c:pt>
                <c:pt idx="11308">
                  <c:v>8.9327907419032515E-2</c:v>
                </c:pt>
                <c:pt idx="11309">
                  <c:v>8.9316963708440819E-2</c:v>
                </c:pt>
                <c:pt idx="11310">
                  <c:v>8.931031328285606E-2</c:v>
                </c:pt>
                <c:pt idx="11311">
                  <c:v>8.9307628863378313E-2</c:v>
                </c:pt>
                <c:pt idx="11312">
                  <c:v>8.9306568644540438E-2</c:v>
                </c:pt>
                <c:pt idx="11313">
                  <c:v>8.9306362584511051E-2</c:v>
                </c:pt>
                <c:pt idx="11314">
                  <c:v>8.93010645745696E-2</c:v>
                </c:pt>
                <c:pt idx="11315">
                  <c:v>8.9293886394223115E-2</c:v>
                </c:pt>
                <c:pt idx="11316">
                  <c:v>8.9293699876133087E-2</c:v>
                </c:pt>
                <c:pt idx="11317">
                  <c:v>8.9292836389711E-2</c:v>
                </c:pt>
                <c:pt idx="11318">
                  <c:v>8.9286702584577701E-2</c:v>
                </c:pt>
                <c:pt idx="11319">
                  <c:v>8.9286581897818004E-2</c:v>
                </c:pt>
                <c:pt idx="11320">
                  <c:v>8.9283185130262635E-2</c:v>
                </c:pt>
                <c:pt idx="11321">
                  <c:v>8.927975575450095E-2</c:v>
                </c:pt>
                <c:pt idx="11322">
                  <c:v>8.9278182868912412E-2</c:v>
                </c:pt>
                <c:pt idx="11323">
                  <c:v>8.9264559438560251E-2</c:v>
                </c:pt>
                <c:pt idx="11324">
                  <c:v>8.9264228615538996E-2</c:v>
                </c:pt>
                <c:pt idx="11325">
                  <c:v>8.9261455785460853E-2</c:v>
                </c:pt>
                <c:pt idx="11326">
                  <c:v>8.9254200583923041E-2</c:v>
                </c:pt>
                <c:pt idx="11327">
                  <c:v>8.9253364156714671E-2</c:v>
                </c:pt>
                <c:pt idx="11328">
                  <c:v>8.9252943989229713E-2</c:v>
                </c:pt>
                <c:pt idx="11329">
                  <c:v>8.9249191478117107E-2</c:v>
                </c:pt>
                <c:pt idx="11330">
                  <c:v>8.9247411354699172E-2</c:v>
                </c:pt>
                <c:pt idx="11331">
                  <c:v>8.9245133646942643E-2</c:v>
                </c:pt>
                <c:pt idx="11332">
                  <c:v>8.9244210328064649E-2</c:v>
                </c:pt>
                <c:pt idx="11333">
                  <c:v>8.9241058095956963E-2</c:v>
                </c:pt>
                <c:pt idx="11334">
                  <c:v>8.9234545493838746E-2</c:v>
                </c:pt>
                <c:pt idx="11335">
                  <c:v>8.9234498660827263E-2</c:v>
                </c:pt>
                <c:pt idx="11336">
                  <c:v>8.9227320266081309E-2</c:v>
                </c:pt>
                <c:pt idx="11337">
                  <c:v>8.9223012333377372E-2</c:v>
                </c:pt>
                <c:pt idx="11338">
                  <c:v>8.9220905722059748E-2</c:v>
                </c:pt>
                <c:pt idx="11339">
                  <c:v>8.9215685365659478E-2</c:v>
                </c:pt>
                <c:pt idx="11340">
                  <c:v>8.9211275460887793E-2</c:v>
                </c:pt>
                <c:pt idx="11341">
                  <c:v>8.9208645497977967E-2</c:v>
                </c:pt>
                <c:pt idx="11342">
                  <c:v>8.9205625453345511E-2</c:v>
                </c:pt>
                <c:pt idx="11343">
                  <c:v>8.9200085070147553E-2</c:v>
                </c:pt>
                <c:pt idx="11344">
                  <c:v>8.9189020591312465E-2</c:v>
                </c:pt>
                <c:pt idx="11345">
                  <c:v>8.9187235399857345E-2</c:v>
                </c:pt>
                <c:pt idx="11346">
                  <c:v>8.9183863009992648E-2</c:v>
                </c:pt>
                <c:pt idx="11347">
                  <c:v>8.9183733940955745E-2</c:v>
                </c:pt>
                <c:pt idx="11348">
                  <c:v>8.9183257594407886E-2</c:v>
                </c:pt>
                <c:pt idx="11349">
                  <c:v>8.9176788158438672E-2</c:v>
                </c:pt>
                <c:pt idx="11350">
                  <c:v>8.9173340355058375E-2</c:v>
                </c:pt>
                <c:pt idx="11351">
                  <c:v>8.9172728416986258E-2</c:v>
                </c:pt>
                <c:pt idx="11352">
                  <c:v>8.9168989884428909E-2</c:v>
                </c:pt>
                <c:pt idx="11353">
                  <c:v>8.916820189670864E-2</c:v>
                </c:pt>
                <c:pt idx="11354">
                  <c:v>8.9166076458323529E-2</c:v>
                </c:pt>
                <c:pt idx="11355">
                  <c:v>8.9160008708906821E-2</c:v>
                </c:pt>
                <c:pt idx="11356">
                  <c:v>8.9158066057004728E-2</c:v>
                </c:pt>
                <c:pt idx="11357">
                  <c:v>8.9156424469872986E-2</c:v>
                </c:pt>
                <c:pt idx="11358">
                  <c:v>8.9151920549888797E-2</c:v>
                </c:pt>
                <c:pt idx="11359">
                  <c:v>8.9151390078198778E-2</c:v>
                </c:pt>
                <c:pt idx="11360">
                  <c:v>8.9149924056745655E-2</c:v>
                </c:pt>
                <c:pt idx="11361">
                  <c:v>8.9148849282830789E-2</c:v>
                </c:pt>
                <c:pt idx="11362">
                  <c:v>8.9142162425933411E-2</c:v>
                </c:pt>
                <c:pt idx="11363">
                  <c:v>8.9136444584545921E-2</c:v>
                </c:pt>
                <c:pt idx="11364">
                  <c:v>8.9136078803185151E-2</c:v>
                </c:pt>
                <c:pt idx="11365">
                  <c:v>8.9130794015841841E-2</c:v>
                </c:pt>
                <c:pt idx="11366">
                  <c:v>8.9122077035782371E-2</c:v>
                </c:pt>
                <c:pt idx="11367">
                  <c:v>8.9121888771928531E-2</c:v>
                </c:pt>
                <c:pt idx="11368">
                  <c:v>8.9120812386313461E-2</c:v>
                </c:pt>
                <c:pt idx="11369">
                  <c:v>8.9117209023209659E-2</c:v>
                </c:pt>
                <c:pt idx="11370">
                  <c:v>8.9117039572837078E-2</c:v>
                </c:pt>
                <c:pt idx="11371">
                  <c:v>8.9113093999292112E-2</c:v>
                </c:pt>
                <c:pt idx="11372">
                  <c:v>8.9111347461811055E-2</c:v>
                </c:pt>
                <c:pt idx="11373">
                  <c:v>8.9106860964458884E-2</c:v>
                </c:pt>
                <c:pt idx="11374">
                  <c:v>8.9098598407249832E-2</c:v>
                </c:pt>
                <c:pt idx="11375">
                  <c:v>8.9095782057988904E-2</c:v>
                </c:pt>
                <c:pt idx="11376">
                  <c:v>8.9091277969107166E-2</c:v>
                </c:pt>
                <c:pt idx="11377">
                  <c:v>8.908744931612958E-2</c:v>
                </c:pt>
                <c:pt idx="11378">
                  <c:v>8.9086144719634691E-2</c:v>
                </c:pt>
                <c:pt idx="11379">
                  <c:v>8.9086050479797146E-2</c:v>
                </c:pt>
                <c:pt idx="11380">
                  <c:v>8.9080348936444079E-2</c:v>
                </c:pt>
                <c:pt idx="11381">
                  <c:v>8.9078004587494902E-2</c:v>
                </c:pt>
                <c:pt idx="11382">
                  <c:v>8.9069254456612651E-2</c:v>
                </c:pt>
                <c:pt idx="11383">
                  <c:v>8.9059859768275657E-2</c:v>
                </c:pt>
                <c:pt idx="11384">
                  <c:v>8.9058427382998073E-2</c:v>
                </c:pt>
                <c:pt idx="11385">
                  <c:v>8.9051180131182989E-2</c:v>
                </c:pt>
                <c:pt idx="11386">
                  <c:v>8.9050402560349753E-2</c:v>
                </c:pt>
                <c:pt idx="11387">
                  <c:v>8.9046268599488096E-2</c:v>
                </c:pt>
                <c:pt idx="11388">
                  <c:v>8.9037395941763492E-2</c:v>
                </c:pt>
                <c:pt idx="11389">
                  <c:v>8.9034833563109511E-2</c:v>
                </c:pt>
                <c:pt idx="11390">
                  <c:v>8.9029176414400626E-2</c:v>
                </c:pt>
                <c:pt idx="11391">
                  <c:v>8.9028794666302299E-2</c:v>
                </c:pt>
                <c:pt idx="11392">
                  <c:v>8.9023990767262431E-2</c:v>
                </c:pt>
                <c:pt idx="11393">
                  <c:v>8.9023832069937497E-2</c:v>
                </c:pt>
                <c:pt idx="11394">
                  <c:v>8.9021763023811637E-2</c:v>
                </c:pt>
                <c:pt idx="11395">
                  <c:v>8.9012817300104075E-2</c:v>
                </c:pt>
                <c:pt idx="11396">
                  <c:v>8.90121875056505E-2</c:v>
                </c:pt>
                <c:pt idx="11397">
                  <c:v>8.90078062956767E-2</c:v>
                </c:pt>
                <c:pt idx="11398">
                  <c:v>8.8996995037969789E-2</c:v>
                </c:pt>
                <c:pt idx="11399">
                  <c:v>8.8991200744106436E-2</c:v>
                </c:pt>
                <c:pt idx="11400">
                  <c:v>8.8991140556324261E-2</c:v>
                </c:pt>
                <c:pt idx="11401">
                  <c:v>8.8988831919943293E-2</c:v>
                </c:pt>
                <c:pt idx="11402">
                  <c:v>8.8985899742234212E-2</c:v>
                </c:pt>
                <c:pt idx="11403">
                  <c:v>8.898055006270579E-2</c:v>
                </c:pt>
                <c:pt idx="11404">
                  <c:v>8.8975849408688842E-2</c:v>
                </c:pt>
                <c:pt idx="11405">
                  <c:v>8.8974337797874073E-2</c:v>
                </c:pt>
                <c:pt idx="11406">
                  <c:v>8.8971610730947837E-2</c:v>
                </c:pt>
                <c:pt idx="11407">
                  <c:v>8.896944072589337E-2</c:v>
                </c:pt>
                <c:pt idx="11408">
                  <c:v>8.895846713047692E-2</c:v>
                </c:pt>
                <c:pt idx="11409">
                  <c:v>8.8958408538261438E-2</c:v>
                </c:pt>
                <c:pt idx="11410">
                  <c:v>8.8947866160606487E-2</c:v>
                </c:pt>
                <c:pt idx="11411">
                  <c:v>8.8942048740392007E-2</c:v>
                </c:pt>
                <c:pt idx="11412">
                  <c:v>8.8922558657733616E-2</c:v>
                </c:pt>
                <c:pt idx="11413">
                  <c:v>8.8921122361927465E-2</c:v>
                </c:pt>
                <c:pt idx="11414">
                  <c:v>8.8917876491245454E-2</c:v>
                </c:pt>
                <c:pt idx="11415">
                  <c:v>8.891151835354355E-2</c:v>
                </c:pt>
                <c:pt idx="11416">
                  <c:v>8.8905421602102727E-2</c:v>
                </c:pt>
                <c:pt idx="11417">
                  <c:v>8.8891341035018764E-2</c:v>
                </c:pt>
                <c:pt idx="11418">
                  <c:v>8.8884970937395613E-2</c:v>
                </c:pt>
                <c:pt idx="11419">
                  <c:v>8.8882874976268983E-2</c:v>
                </c:pt>
                <c:pt idx="11420">
                  <c:v>8.8871496663296815E-2</c:v>
                </c:pt>
                <c:pt idx="11421">
                  <c:v>8.885076714912038E-2</c:v>
                </c:pt>
                <c:pt idx="11422">
                  <c:v>8.8849458375918691E-2</c:v>
                </c:pt>
                <c:pt idx="11423">
                  <c:v>8.884719902880682E-2</c:v>
                </c:pt>
                <c:pt idx="11424">
                  <c:v>8.8844638544745724E-2</c:v>
                </c:pt>
                <c:pt idx="11425">
                  <c:v>8.8840250378171892E-2</c:v>
                </c:pt>
                <c:pt idx="11426">
                  <c:v>8.8839677829869415E-2</c:v>
                </c:pt>
                <c:pt idx="11427">
                  <c:v>8.8833226118755673E-2</c:v>
                </c:pt>
                <c:pt idx="11428">
                  <c:v>8.8832722618785068E-2</c:v>
                </c:pt>
                <c:pt idx="11429">
                  <c:v>8.8828955637163309E-2</c:v>
                </c:pt>
                <c:pt idx="11430">
                  <c:v>8.8827266495885265E-2</c:v>
                </c:pt>
                <c:pt idx="11431">
                  <c:v>8.8825084855520875E-2</c:v>
                </c:pt>
                <c:pt idx="11432">
                  <c:v>8.8815455928385939E-2</c:v>
                </c:pt>
                <c:pt idx="11433">
                  <c:v>8.8815274404130728E-2</c:v>
                </c:pt>
                <c:pt idx="11434">
                  <c:v>8.8813279457128511E-2</c:v>
                </c:pt>
                <c:pt idx="11435">
                  <c:v>8.8813275142455697E-2</c:v>
                </c:pt>
                <c:pt idx="11436">
                  <c:v>8.8812364548385606E-2</c:v>
                </c:pt>
                <c:pt idx="11437">
                  <c:v>8.880626345357702E-2</c:v>
                </c:pt>
                <c:pt idx="11438">
                  <c:v>8.8804950084398968E-2</c:v>
                </c:pt>
                <c:pt idx="11439">
                  <c:v>8.8797719896353988E-2</c:v>
                </c:pt>
                <c:pt idx="11440">
                  <c:v>8.8796574386350149E-2</c:v>
                </c:pt>
                <c:pt idx="11441">
                  <c:v>8.8793347447929258E-2</c:v>
                </c:pt>
                <c:pt idx="11442">
                  <c:v>8.8791263301891785E-2</c:v>
                </c:pt>
                <c:pt idx="11443">
                  <c:v>8.8780111911589604E-2</c:v>
                </c:pt>
                <c:pt idx="11444">
                  <c:v>8.8777217428329447E-2</c:v>
                </c:pt>
                <c:pt idx="11445">
                  <c:v>8.8771725289767664E-2</c:v>
                </c:pt>
                <c:pt idx="11446">
                  <c:v>8.877076756647255E-2</c:v>
                </c:pt>
                <c:pt idx="11447">
                  <c:v>8.87610428892463E-2</c:v>
                </c:pt>
                <c:pt idx="11448">
                  <c:v>8.8732879264832032E-2</c:v>
                </c:pt>
                <c:pt idx="11449">
                  <c:v>8.8726495454880705E-2</c:v>
                </c:pt>
                <c:pt idx="11450">
                  <c:v>8.8721505712174784E-2</c:v>
                </c:pt>
                <c:pt idx="11451">
                  <c:v>8.8703596336142679E-2</c:v>
                </c:pt>
                <c:pt idx="11452">
                  <c:v>8.8702925896139331E-2</c:v>
                </c:pt>
                <c:pt idx="11453">
                  <c:v>8.8702833616147128E-2</c:v>
                </c:pt>
                <c:pt idx="11454">
                  <c:v>8.8698045398052747E-2</c:v>
                </c:pt>
                <c:pt idx="11455">
                  <c:v>8.8694754432526418E-2</c:v>
                </c:pt>
                <c:pt idx="11456">
                  <c:v>8.8694500367916956E-2</c:v>
                </c:pt>
                <c:pt idx="11457">
                  <c:v>8.8690824254577E-2</c:v>
                </c:pt>
                <c:pt idx="11458">
                  <c:v>8.8687058853649456E-2</c:v>
                </c:pt>
                <c:pt idx="11459">
                  <c:v>8.867503547531401E-2</c:v>
                </c:pt>
                <c:pt idx="11460">
                  <c:v>8.8663829256959037E-2</c:v>
                </c:pt>
                <c:pt idx="11461">
                  <c:v>8.8657767551385019E-2</c:v>
                </c:pt>
                <c:pt idx="11462">
                  <c:v>8.8639756681064621E-2</c:v>
                </c:pt>
                <c:pt idx="11463">
                  <c:v>8.8625831753457687E-2</c:v>
                </c:pt>
                <c:pt idx="11464">
                  <c:v>8.8625705553172882E-2</c:v>
                </c:pt>
                <c:pt idx="11465">
                  <c:v>8.862476504891896E-2</c:v>
                </c:pt>
                <c:pt idx="11466">
                  <c:v>8.8615932444658194E-2</c:v>
                </c:pt>
                <c:pt idx="11467">
                  <c:v>8.8614414929557198E-2</c:v>
                </c:pt>
                <c:pt idx="11468">
                  <c:v>8.8603806301064444E-2</c:v>
                </c:pt>
                <c:pt idx="11469">
                  <c:v>8.8601065434210646E-2</c:v>
                </c:pt>
                <c:pt idx="11470">
                  <c:v>8.8600537354301456E-2</c:v>
                </c:pt>
                <c:pt idx="11471">
                  <c:v>8.8598231700025176E-2</c:v>
                </c:pt>
                <c:pt idx="11472">
                  <c:v>8.8594686312736148E-2</c:v>
                </c:pt>
                <c:pt idx="11473">
                  <c:v>8.8589883492956462E-2</c:v>
                </c:pt>
                <c:pt idx="11474">
                  <c:v>8.8582601590629292E-2</c:v>
                </c:pt>
                <c:pt idx="11475">
                  <c:v>8.8580265853287113E-2</c:v>
                </c:pt>
                <c:pt idx="11476">
                  <c:v>8.8568199859352409E-2</c:v>
                </c:pt>
                <c:pt idx="11477">
                  <c:v>8.8560477722283509E-2</c:v>
                </c:pt>
                <c:pt idx="11478">
                  <c:v>8.8559229655356078E-2</c:v>
                </c:pt>
                <c:pt idx="11479">
                  <c:v>8.8545961839168019E-2</c:v>
                </c:pt>
                <c:pt idx="11480">
                  <c:v>8.854519118607318E-2</c:v>
                </c:pt>
                <c:pt idx="11481">
                  <c:v>8.853864294160145E-2</c:v>
                </c:pt>
                <c:pt idx="11482">
                  <c:v>8.8524158140763906E-2</c:v>
                </c:pt>
                <c:pt idx="11483">
                  <c:v>8.8520538290836462E-2</c:v>
                </c:pt>
                <c:pt idx="11484">
                  <c:v>8.8512193921186963E-2</c:v>
                </c:pt>
                <c:pt idx="11485">
                  <c:v>8.8498167723287127E-2</c:v>
                </c:pt>
                <c:pt idx="11486">
                  <c:v>8.8490860131099719E-2</c:v>
                </c:pt>
                <c:pt idx="11487">
                  <c:v>8.8489237416754213E-2</c:v>
                </c:pt>
                <c:pt idx="11488">
                  <c:v>8.8486202262041999E-2</c:v>
                </c:pt>
                <c:pt idx="11489">
                  <c:v>8.8478109026369184E-2</c:v>
                </c:pt>
                <c:pt idx="11490">
                  <c:v>8.8465898758413888E-2</c:v>
                </c:pt>
                <c:pt idx="11491">
                  <c:v>8.846546550419522E-2</c:v>
                </c:pt>
                <c:pt idx="11492">
                  <c:v>8.8462056187048277E-2</c:v>
                </c:pt>
                <c:pt idx="11493">
                  <c:v>8.8445483636790737E-2</c:v>
                </c:pt>
                <c:pt idx="11494">
                  <c:v>8.8444490651748767E-2</c:v>
                </c:pt>
                <c:pt idx="11495">
                  <c:v>8.8442868723973736E-2</c:v>
                </c:pt>
                <c:pt idx="11496">
                  <c:v>8.8434553058258203E-2</c:v>
                </c:pt>
                <c:pt idx="11497">
                  <c:v>8.8431624243295065E-2</c:v>
                </c:pt>
                <c:pt idx="11498">
                  <c:v>8.8427454747470408E-2</c:v>
                </c:pt>
                <c:pt idx="11499">
                  <c:v>8.842489767272034E-2</c:v>
                </c:pt>
                <c:pt idx="11500">
                  <c:v>8.8420831114078696E-2</c:v>
                </c:pt>
                <c:pt idx="11501">
                  <c:v>8.841863020060986E-2</c:v>
                </c:pt>
                <c:pt idx="11502">
                  <c:v>8.8414844461041489E-2</c:v>
                </c:pt>
                <c:pt idx="11503">
                  <c:v>8.8411982443645898E-2</c:v>
                </c:pt>
                <c:pt idx="11504">
                  <c:v>8.840888814356207E-2</c:v>
                </c:pt>
                <c:pt idx="11505">
                  <c:v>8.8403552683626749E-2</c:v>
                </c:pt>
                <c:pt idx="11506">
                  <c:v>8.8401982912014676E-2</c:v>
                </c:pt>
                <c:pt idx="11507">
                  <c:v>8.8401484146232376E-2</c:v>
                </c:pt>
                <c:pt idx="11508">
                  <c:v>8.8397367504269686E-2</c:v>
                </c:pt>
                <c:pt idx="11509">
                  <c:v>8.8394423421266619E-2</c:v>
                </c:pt>
                <c:pt idx="11510">
                  <c:v>8.8385172531135037E-2</c:v>
                </c:pt>
                <c:pt idx="11511">
                  <c:v>8.8379715095307149E-2</c:v>
                </c:pt>
                <c:pt idx="11512">
                  <c:v>8.8379062614438314E-2</c:v>
                </c:pt>
                <c:pt idx="11513">
                  <c:v>8.8374971241150138E-2</c:v>
                </c:pt>
                <c:pt idx="11514">
                  <c:v>8.8371766563215465E-2</c:v>
                </c:pt>
                <c:pt idx="11515">
                  <c:v>8.8369341490530925E-2</c:v>
                </c:pt>
                <c:pt idx="11516">
                  <c:v>8.835652198872275E-2</c:v>
                </c:pt>
                <c:pt idx="11517">
                  <c:v>8.8339820458190985E-2</c:v>
                </c:pt>
                <c:pt idx="11518">
                  <c:v>8.8331977340757539E-2</c:v>
                </c:pt>
                <c:pt idx="11519">
                  <c:v>8.8327561228239787E-2</c:v>
                </c:pt>
                <c:pt idx="11520">
                  <c:v>8.832458038458478E-2</c:v>
                </c:pt>
                <c:pt idx="11521">
                  <c:v>8.8314144963982225E-2</c:v>
                </c:pt>
                <c:pt idx="11522">
                  <c:v>8.8273573917046405E-2</c:v>
                </c:pt>
                <c:pt idx="11523">
                  <c:v>8.8272743304542947E-2</c:v>
                </c:pt>
                <c:pt idx="11524">
                  <c:v>8.8257590473320116E-2</c:v>
                </c:pt>
                <c:pt idx="11525">
                  <c:v>8.8256103519489301E-2</c:v>
                </c:pt>
                <c:pt idx="11526">
                  <c:v>8.8251789357668087E-2</c:v>
                </c:pt>
                <c:pt idx="11527">
                  <c:v>8.8230352524665268E-2</c:v>
                </c:pt>
                <c:pt idx="11528">
                  <c:v>8.8223659452927233E-2</c:v>
                </c:pt>
                <c:pt idx="11529">
                  <c:v>8.8218624869833492E-2</c:v>
                </c:pt>
                <c:pt idx="11530">
                  <c:v>8.8218356404200268E-2</c:v>
                </c:pt>
                <c:pt idx="11531">
                  <c:v>8.8209578796637392E-2</c:v>
                </c:pt>
                <c:pt idx="11532">
                  <c:v>8.8207981021985682E-2</c:v>
                </c:pt>
                <c:pt idx="11533">
                  <c:v>8.8201561814134258E-2</c:v>
                </c:pt>
                <c:pt idx="11534">
                  <c:v>8.8197458241869281E-2</c:v>
                </c:pt>
                <c:pt idx="11535">
                  <c:v>8.8196938463142097E-2</c:v>
                </c:pt>
                <c:pt idx="11536">
                  <c:v>8.8191160477205072E-2</c:v>
                </c:pt>
                <c:pt idx="11537">
                  <c:v>8.8189807480771237E-2</c:v>
                </c:pt>
                <c:pt idx="11538">
                  <c:v>8.8183429943540878E-2</c:v>
                </c:pt>
                <c:pt idx="11539">
                  <c:v>8.8168429323049899E-2</c:v>
                </c:pt>
                <c:pt idx="11540">
                  <c:v>8.8163161840006263E-2</c:v>
                </c:pt>
                <c:pt idx="11541">
                  <c:v>8.8160927409083989E-2</c:v>
                </c:pt>
                <c:pt idx="11542">
                  <c:v>8.8160780243198567E-2</c:v>
                </c:pt>
                <c:pt idx="11543">
                  <c:v>8.8160146189384961E-2</c:v>
                </c:pt>
                <c:pt idx="11544">
                  <c:v>8.8158338569269704E-2</c:v>
                </c:pt>
                <c:pt idx="11545">
                  <c:v>8.8155827538806075E-2</c:v>
                </c:pt>
                <c:pt idx="11546">
                  <c:v>8.8153167729056472E-2</c:v>
                </c:pt>
                <c:pt idx="11547">
                  <c:v>8.8143619351770217E-2</c:v>
                </c:pt>
                <c:pt idx="11548">
                  <c:v>8.8129372212493742E-2</c:v>
                </c:pt>
                <c:pt idx="11549">
                  <c:v>8.8118330986870747E-2</c:v>
                </c:pt>
                <c:pt idx="11550">
                  <c:v>8.8115199694744059E-2</c:v>
                </c:pt>
                <c:pt idx="11551">
                  <c:v>8.8113321166186934E-2</c:v>
                </c:pt>
                <c:pt idx="11552">
                  <c:v>8.8113010576016129E-2</c:v>
                </c:pt>
                <c:pt idx="11553">
                  <c:v>8.811005267616534E-2</c:v>
                </c:pt>
                <c:pt idx="11554">
                  <c:v>8.8109793406280154E-2</c:v>
                </c:pt>
                <c:pt idx="11555">
                  <c:v>8.8107088851956616E-2</c:v>
                </c:pt>
                <c:pt idx="11556">
                  <c:v>8.8104737085280244E-2</c:v>
                </c:pt>
                <c:pt idx="11557">
                  <c:v>8.8103719269377087E-2</c:v>
                </c:pt>
                <c:pt idx="11558">
                  <c:v>8.8102365632549723E-2</c:v>
                </c:pt>
                <c:pt idx="11559">
                  <c:v>8.8097822648771695E-2</c:v>
                </c:pt>
                <c:pt idx="11560">
                  <c:v>8.8095205803299756E-2</c:v>
                </c:pt>
                <c:pt idx="11561">
                  <c:v>8.8094251797742593E-2</c:v>
                </c:pt>
                <c:pt idx="11562">
                  <c:v>8.8090431510332745E-2</c:v>
                </c:pt>
                <c:pt idx="11563">
                  <c:v>8.8087370900159112E-2</c:v>
                </c:pt>
                <c:pt idx="11564">
                  <c:v>8.8070244362965025E-2</c:v>
                </c:pt>
                <c:pt idx="11565">
                  <c:v>8.8065585394231427E-2</c:v>
                </c:pt>
                <c:pt idx="11566">
                  <c:v>8.8041816373385914E-2</c:v>
                </c:pt>
                <c:pt idx="11567">
                  <c:v>8.8033969761484421E-2</c:v>
                </c:pt>
                <c:pt idx="11568">
                  <c:v>8.8028166581557363E-2</c:v>
                </c:pt>
                <c:pt idx="11569">
                  <c:v>8.8026104399138105E-2</c:v>
                </c:pt>
                <c:pt idx="11570">
                  <c:v>8.8025156576083383E-2</c:v>
                </c:pt>
                <c:pt idx="11571">
                  <c:v>8.8015850513267213E-2</c:v>
                </c:pt>
                <c:pt idx="11572">
                  <c:v>8.8014052595047798E-2</c:v>
                </c:pt>
                <c:pt idx="11573">
                  <c:v>8.8008735236543525E-2</c:v>
                </c:pt>
                <c:pt idx="11574">
                  <c:v>8.8004673793165442E-2</c:v>
                </c:pt>
                <c:pt idx="11575">
                  <c:v>8.8001961211324975E-2</c:v>
                </c:pt>
                <c:pt idx="11576">
                  <c:v>8.8001035474818384E-2</c:v>
                </c:pt>
                <c:pt idx="11577">
                  <c:v>8.7999775773997035E-2</c:v>
                </c:pt>
                <c:pt idx="11578">
                  <c:v>8.7995953350500949E-2</c:v>
                </c:pt>
                <c:pt idx="11579">
                  <c:v>8.7980248899357003E-2</c:v>
                </c:pt>
                <c:pt idx="11580">
                  <c:v>8.7970438389027572E-2</c:v>
                </c:pt>
                <c:pt idx="11581">
                  <c:v>8.7967555315461632E-2</c:v>
                </c:pt>
                <c:pt idx="11582">
                  <c:v>8.796675773327027E-2</c:v>
                </c:pt>
                <c:pt idx="11583">
                  <c:v>8.7966554652928422E-2</c:v>
                </c:pt>
                <c:pt idx="11584">
                  <c:v>8.7966351865145426E-2</c:v>
                </c:pt>
                <c:pt idx="11585">
                  <c:v>8.7952461062507842E-2</c:v>
                </c:pt>
                <c:pt idx="11586">
                  <c:v>8.7947387199125787E-2</c:v>
                </c:pt>
                <c:pt idx="11587">
                  <c:v>8.7947305305428977E-2</c:v>
                </c:pt>
                <c:pt idx="11588">
                  <c:v>8.7936456467011204E-2</c:v>
                </c:pt>
                <c:pt idx="11589">
                  <c:v>8.7928811252546604E-2</c:v>
                </c:pt>
                <c:pt idx="11590">
                  <c:v>8.7928151238812216E-2</c:v>
                </c:pt>
                <c:pt idx="11591">
                  <c:v>8.7923725240027187E-2</c:v>
                </c:pt>
                <c:pt idx="11592">
                  <c:v>8.790436671517439E-2</c:v>
                </c:pt>
                <c:pt idx="11593">
                  <c:v>8.7901864280897815E-2</c:v>
                </c:pt>
                <c:pt idx="11594">
                  <c:v>8.7899759021439192E-2</c:v>
                </c:pt>
                <c:pt idx="11595">
                  <c:v>8.7898280715003385E-2</c:v>
                </c:pt>
                <c:pt idx="11596">
                  <c:v>8.7888433494451954E-2</c:v>
                </c:pt>
                <c:pt idx="11597">
                  <c:v>8.7876898183021399E-2</c:v>
                </c:pt>
                <c:pt idx="11598">
                  <c:v>8.787391740063781E-2</c:v>
                </c:pt>
                <c:pt idx="11599">
                  <c:v>8.7866904670076809E-2</c:v>
                </c:pt>
                <c:pt idx="11600">
                  <c:v>8.7862755494135927E-2</c:v>
                </c:pt>
                <c:pt idx="11601">
                  <c:v>8.7840200015483955E-2</c:v>
                </c:pt>
                <c:pt idx="11602">
                  <c:v>8.783877310873385E-2</c:v>
                </c:pt>
                <c:pt idx="11603">
                  <c:v>8.7837480736271789E-2</c:v>
                </c:pt>
                <c:pt idx="11604">
                  <c:v>8.7823933969200768E-2</c:v>
                </c:pt>
                <c:pt idx="11605">
                  <c:v>8.7814290192654063E-2</c:v>
                </c:pt>
                <c:pt idx="11606">
                  <c:v>8.7810762545164733E-2</c:v>
                </c:pt>
                <c:pt idx="11607">
                  <c:v>8.7797363680779783E-2</c:v>
                </c:pt>
                <c:pt idx="11608">
                  <c:v>8.7783891426942012E-2</c:v>
                </c:pt>
                <c:pt idx="11609">
                  <c:v>8.7780935759073586E-2</c:v>
                </c:pt>
                <c:pt idx="11610">
                  <c:v>8.7778874987834724E-2</c:v>
                </c:pt>
                <c:pt idx="11611">
                  <c:v>8.7778238874643949E-2</c:v>
                </c:pt>
                <c:pt idx="11612">
                  <c:v>8.7776099059700241E-2</c:v>
                </c:pt>
                <c:pt idx="11613">
                  <c:v>8.7764182485327011E-2</c:v>
                </c:pt>
                <c:pt idx="11614">
                  <c:v>8.7761285363578842E-2</c:v>
                </c:pt>
                <c:pt idx="11615">
                  <c:v>8.7751835009600196E-2</c:v>
                </c:pt>
                <c:pt idx="11616">
                  <c:v>8.7750559643447287E-2</c:v>
                </c:pt>
                <c:pt idx="11617">
                  <c:v>8.7745998229629002E-2</c:v>
                </c:pt>
                <c:pt idx="11618">
                  <c:v>8.7739130747517213E-2</c:v>
                </c:pt>
                <c:pt idx="11619">
                  <c:v>8.7736800647200644E-2</c:v>
                </c:pt>
                <c:pt idx="11620">
                  <c:v>8.7730384286211646E-2</c:v>
                </c:pt>
                <c:pt idx="11621">
                  <c:v>8.7728271172050634E-2</c:v>
                </c:pt>
                <c:pt idx="11622">
                  <c:v>8.7727510853306337E-2</c:v>
                </c:pt>
                <c:pt idx="11623">
                  <c:v>8.7715984552246856E-2</c:v>
                </c:pt>
                <c:pt idx="11624">
                  <c:v>8.7710641922601945E-2</c:v>
                </c:pt>
                <c:pt idx="11625">
                  <c:v>8.7702492159771189E-2</c:v>
                </c:pt>
                <c:pt idx="11626">
                  <c:v>8.7689185400962863E-2</c:v>
                </c:pt>
                <c:pt idx="11627">
                  <c:v>8.7687781811701337E-2</c:v>
                </c:pt>
                <c:pt idx="11628">
                  <c:v>8.7680986130377697E-2</c:v>
                </c:pt>
                <c:pt idx="11629">
                  <c:v>8.7679593077442566E-2</c:v>
                </c:pt>
                <c:pt idx="11630">
                  <c:v>8.7675614200381391E-2</c:v>
                </c:pt>
                <c:pt idx="11631">
                  <c:v>8.767225328041614E-2</c:v>
                </c:pt>
                <c:pt idx="11632">
                  <c:v>8.7671135577247331E-2</c:v>
                </c:pt>
                <c:pt idx="11633">
                  <c:v>8.76686857507053E-2</c:v>
                </c:pt>
                <c:pt idx="11634">
                  <c:v>8.7662847975662136E-2</c:v>
                </c:pt>
                <c:pt idx="11635">
                  <c:v>8.7658591600595803E-2</c:v>
                </c:pt>
                <c:pt idx="11636">
                  <c:v>8.7657092010115387E-2</c:v>
                </c:pt>
                <c:pt idx="11637">
                  <c:v>8.7655914954810704E-2</c:v>
                </c:pt>
                <c:pt idx="11638">
                  <c:v>8.7651859930825818E-2</c:v>
                </c:pt>
                <c:pt idx="11639">
                  <c:v>8.7649149403321122E-2</c:v>
                </c:pt>
                <c:pt idx="11640">
                  <c:v>8.7645878498941704E-2</c:v>
                </c:pt>
                <c:pt idx="11641">
                  <c:v>8.7639165800373661E-2</c:v>
                </c:pt>
                <c:pt idx="11642">
                  <c:v>8.763515183530475E-2</c:v>
                </c:pt>
                <c:pt idx="11643">
                  <c:v>8.7634537549521649E-2</c:v>
                </c:pt>
                <c:pt idx="11644">
                  <c:v>8.7625334320012058E-2</c:v>
                </c:pt>
                <c:pt idx="11645">
                  <c:v>8.7608612568825336E-2</c:v>
                </c:pt>
                <c:pt idx="11646">
                  <c:v>8.7602190904792238E-2</c:v>
                </c:pt>
                <c:pt idx="11647">
                  <c:v>8.7598863128054191E-2</c:v>
                </c:pt>
                <c:pt idx="11648">
                  <c:v>8.7598775215234279E-2</c:v>
                </c:pt>
                <c:pt idx="11649">
                  <c:v>8.7579753773390251E-2</c:v>
                </c:pt>
                <c:pt idx="11650">
                  <c:v>8.7555071272025206E-2</c:v>
                </c:pt>
                <c:pt idx="11651">
                  <c:v>8.7552589532152961E-2</c:v>
                </c:pt>
                <c:pt idx="11652">
                  <c:v>8.7552518079331343E-2</c:v>
                </c:pt>
                <c:pt idx="11653">
                  <c:v>8.7549692833537598E-2</c:v>
                </c:pt>
                <c:pt idx="11654">
                  <c:v>8.7533459075327377E-2</c:v>
                </c:pt>
                <c:pt idx="11655">
                  <c:v>8.7524295003866937E-2</c:v>
                </c:pt>
                <c:pt idx="11656">
                  <c:v>8.75220682183072E-2</c:v>
                </c:pt>
                <c:pt idx="11657">
                  <c:v>8.7518105587681971E-2</c:v>
                </c:pt>
                <c:pt idx="11658">
                  <c:v>8.75134188469118E-2</c:v>
                </c:pt>
                <c:pt idx="11659">
                  <c:v>8.7492906148369756E-2</c:v>
                </c:pt>
                <c:pt idx="11660">
                  <c:v>8.7492399852511823E-2</c:v>
                </c:pt>
                <c:pt idx="11661">
                  <c:v>8.7492198159420526E-2</c:v>
                </c:pt>
                <c:pt idx="11662">
                  <c:v>8.7492189209094393E-2</c:v>
                </c:pt>
                <c:pt idx="11663">
                  <c:v>8.7472132865092603E-2</c:v>
                </c:pt>
                <c:pt idx="11664">
                  <c:v>8.7471119474549164E-2</c:v>
                </c:pt>
                <c:pt idx="11665">
                  <c:v>8.7463400941709291E-2</c:v>
                </c:pt>
                <c:pt idx="11666">
                  <c:v>8.7463298248022486E-2</c:v>
                </c:pt>
                <c:pt idx="11667">
                  <c:v>8.745477114932905E-2</c:v>
                </c:pt>
                <c:pt idx="11668">
                  <c:v>8.7450457936755085E-2</c:v>
                </c:pt>
                <c:pt idx="11669">
                  <c:v>8.7437900625177131E-2</c:v>
                </c:pt>
                <c:pt idx="11670">
                  <c:v>8.7437849928316422E-2</c:v>
                </c:pt>
                <c:pt idx="11671">
                  <c:v>8.743507204595112E-2</c:v>
                </c:pt>
                <c:pt idx="11672">
                  <c:v>8.7434713111096893E-2</c:v>
                </c:pt>
                <c:pt idx="11673">
                  <c:v>8.7429286763477429E-2</c:v>
                </c:pt>
                <c:pt idx="11674">
                  <c:v>8.7418810831524987E-2</c:v>
                </c:pt>
                <c:pt idx="11675">
                  <c:v>8.7413712530299517E-2</c:v>
                </c:pt>
                <c:pt idx="11676">
                  <c:v>8.738882067940397E-2</c:v>
                </c:pt>
                <c:pt idx="11677">
                  <c:v>8.7388764919598766E-2</c:v>
                </c:pt>
                <c:pt idx="11678">
                  <c:v>8.7385849615348121E-2</c:v>
                </c:pt>
                <c:pt idx="11679">
                  <c:v>8.7381585918517315E-2</c:v>
                </c:pt>
                <c:pt idx="11680">
                  <c:v>8.7381110216516719E-2</c:v>
                </c:pt>
                <c:pt idx="11681">
                  <c:v>8.7377068943927938E-2</c:v>
                </c:pt>
                <c:pt idx="11682">
                  <c:v>8.7376855784444443E-2</c:v>
                </c:pt>
                <c:pt idx="11683">
                  <c:v>8.737282779731842E-2</c:v>
                </c:pt>
                <c:pt idx="11684">
                  <c:v>8.736995212094005E-2</c:v>
                </c:pt>
                <c:pt idx="11685">
                  <c:v>8.7368960752089372E-2</c:v>
                </c:pt>
                <c:pt idx="11686">
                  <c:v>8.7368686810339533E-2</c:v>
                </c:pt>
                <c:pt idx="11687">
                  <c:v>8.7367993018997808E-2</c:v>
                </c:pt>
                <c:pt idx="11688">
                  <c:v>8.7367819586687087E-2</c:v>
                </c:pt>
                <c:pt idx="11689">
                  <c:v>8.7366595793960264E-2</c:v>
                </c:pt>
                <c:pt idx="11690">
                  <c:v>8.7366322131636684E-2</c:v>
                </c:pt>
                <c:pt idx="11691">
                  <c:v>8.7355790176010195E-2</c:v>
                </c:pt>
                <c:pt idx="11692">
                  <c:v>8.7351692256829802E-2</c:v>
                </c:pt>
                <c:pt idx="11693">
                  <c:v>8.7349797774397331E-2</c:v>
                </c:pt>
                <c:pt idx="11694">
                  <c:v>8.7340585917506028E-2</c:v>
                </c:pt>
                <c:pt idx="11695">
                  <c:v>8.734049164499999E-2</c:v>
                </c:pt>
                <c:pt idx="11696">
                  <c:v>8.733471291288987E-2</c:v>
                </c:pt>
                <c:pt idx="11697">
                  <c:v>8.7324309493778937E-2</c:v>
                </c:pt>
                <c:pt idx="11698">
                  <c:v>8.7315512459525055E-2</c:v>
                </c:pt>
                <c:pt idx="11699">
                  <c:v>8.7311145930099268E-2</c:v>
                </c:pt>
                <c:pt idx="11700">
                  <c:v>8.7287994777052069E-2</c:v>
                </c:pt>
                <c:pt idx="11701">
                  <c:v>8.7278672420818521E-2</c:v>
                </c:pt>
                <c:pt idx="11702">
                  <c:v>8.7275817482150977E-2</c:v>
                </c:pt>
                <c:pt idx="11703">
                  <c:v>8.7266936445941634E-2</c:v>
                </c:pt>
                <c:pt idx="11704">
                  <c:v>8.7264837315354157E-2</c:v>
                </c:pt>
                <c:pt idx="11705">
                  <c:v>8.7264760262850738E-2</c:v>
                </c:pt>
                <c:pt idx="11706">
                  <c:v>8.7255943999498264E-2</c:v>
                </c:pt>
                <c:pt idx="11707">
                  <c:v>8.7255157706005532E-2</c:v>
                </c:pt>
                <c:pt idx="11708">
                  <c:v>8.7244810236488252E-2</c:v>
                </c:pt>
                <c:pt idx="11709">
                  <c:v>8.7239124413533348E-2</c:v>
                </c:pt>
                <c:pt idx="11710">
                  <c:v>8.7235703438993534E-2</c:v>
                </c:pt>
                <c:pt idx="11711">
                  <c:v>8.7232504044785691E-2</c:v>
                </c:pt>
                <c:pt idx="11712">
                  <c:v>8.7230386512414021E-2</c:v>
                </c:pt>
                <c:pt idx="11713">
                  <c:v>8.7229950213771501E-2</c:v>
                </c:pt>
                <c:pt idx="11714">
                  <c:v>8.7213165784388702E-2</c:v>
                </c:pt>
                <c:pt idx="11715">
                  <c:v>8.719836156230347E-2</c:v>
                </c:pt>
                <c:pt idx="11716">
                  <c:v>8.7196992920853519E-2</c:v>
                </c:pt>
                <c:pt idx="11717">
                  <c:v>8.7195656394085719E-2</c:v>
                </c:pt>
                <c:pt idx="11718">
                  <c:v>8.7188026427937423E-2</c:v>
                </c:pt>
                <c:pt idx="11719">
                  <c:v>8.7186112389086801E-2</c:v>
                </c:pt>
                <c:pt idx="11720">
                  <c:v>8.7175821092876277E-2</c:v>
                </c:pt>
                <c:pt idx="11721">
                  <c:v>8.7170018484290915E-2</c:v>
                </c:pt>
                <c:pt idx="11722">
                  <c:v>8.7157300253341244E-2</c:v>
                </c:pt>
                <c:pt idx="11723">
                  <c:v>8.7148191198945499E-2</c:v>
                </c:pt>
                <c:pt idx="11724">
                  <c:v>8.7115958970107377E-2</c:v>
                </c:pt>
                <c:pt idx="11725">
                  <c:v>8.7112472824605047E-2</c:v>
                </c:pt>
                <c:pt idx="11726">
                  <c:v>8.7111946652842775E-2</c:v>
                </c:pt>
                <c:pt idx="11727">
                  <c:v>8.7111315503469136E-2</c:v>
                </c:pt>
                <c:pt idx="11728">
                  <c:v>8.7091024258333261E-2</c:v>
                </c:pt>
                <c:pt idx="11729">
                  <c:v>8.7088305437944324E-2</c:v>
                </c:pt>
                <c:pt idx="11730">
                  <c:v>8.7084610336742821E-2</c:v>
                </c:pt>
                <c:pt idx="11731">
                  <c:v>8.7082612786368349E-2</c:v>
                </c:pt>
                <c:pt idx="11732">
                  <c:v>8.7080865955061842E-2</c:v>
                </c:pt>
                <c:pt idx="11733">
                  <c:v>8.7078135278335134E-2</c:v>
                </c:pt>
                <c:pt idx="11734">
                  <c:v>8.7068730565905819E-2</c:v>
                </c:pt>
                <c:pt idx="11735">
                  <c:v>8.7066152140613529E-2</c:v>
                </c:pt>
                <c:pt idx="11736">
                  <c:v>8.7057821812097327E-2</c:v>
                </c:pt>
                <c:pt idx="11737">
                  <c:v>8.7046482834225031E-2</c:v>
                </c:pt>
                <c:pt idx="11738">
                  <c:v>8.70460240848039E-2</c:v>
                </c:pt>
                <c:pt idx="11739">
                  <c:v>8.7044131745756897E-2</c:v>
                </c:pt>
                <c:pt idx="11740">
                  <c:v>8.7043444579328111E-2</c:v>
                </c:pt>
                <c:pt idx="11741">
                  <c:v>8.7041754556537593E-2</c:v>
                </c:pt>
                <c:pt idx="11742">
                  <c:v>8.7037144172363537E-2</c:v>
                </c:pt>
                <c:pt idx="11743">
                  <c:v>8.7021682156324096E-2</c:v>
                </c:pt>
                <c:pt idx="11744">
                  <c:v>8.7004839970811668E-2</c:v>
                </c:pt>
                <c:pt idx="11745">
                  <c:v>8.6993443488076139E-2</c:v>
                </c:pt>
                <c:pt idx="11746">
                  <c:v>8.6979702656998975E-2</c:v>
                </c:pt>
                <c:pt idx="11747">
                  <c:v>8.6976661804639588E-2</c:v>
                </c:pt>
                <c:pt idx="11748">
                  <c:v>8.6971770718920705E-2</c:v>
                </c:pt>
                <c:pt idx="11749">
                  <c:v>8.6968561002571942E-2</c:v>
                </c:pt>
                <c:pt idx="11750">
                  <c:v>8.6955845127267048E-2</c:v>
                </c:pt>
                <c:pt idx="11751">
                  <c:v>8.6942273745550303E-2</c:v>
                </c:pt>
                <c:pt idx="11752">
                  <c:v>8.6941899092957006E-2</c:v>
                </c:pt>
                <c:pt idx="11753">
                  <c:v>8.693952557730969E-2</c:v>
                </c:pt>
                <c:pt idx="11754">
                  <c:v>8.6938721405556238E-2</c:v>
                </c:pt>
                <c:pt idx="11755">
                  <c:v>8.6935839712278834E-2</c:v>
                </c:pt>
                <c:pt idx="11756">
                  <c:v>8.6935412863670625E-2</c:v>
                </c:pt>
                <c:pt idx="11757">
                  <c:v>8.6935136718158501E-2</c:v>
                </c:pt>
                <c:pt idx="11758">
                  <c:v>8.6928944913632317E-2</c:v>
                </c:pt>
                <c:pt idx="11759">
                  <c:v>8.6928780153606375E-2</c:v>
                </c:pt>
                <c:pt idx="11760">
                  <c:v>8.6925408300674439E-2</c:v>
                </c:pt>
                <c:pt idx="11761">
                  <c:v>8.692273372576198E-2</c:v>
                </c:pt>
                <c:pt idx="11762">
                  <c:v>8.6917508125480339E-2</c:v>
                </c:pt>
                <c:pt idx="11763">
                  <c:v>8.6917412768957342E-2</c:v>
                </c:pt>
                <c:pt idx="11764">
                  <c:v>8.690728221193908E-2</c:v>
                </c:pt>
                <c:pt idx="11765">
                  <c:v>8.6906545984293981E-2</c:v>
                </c:pt>
                <c:pt idx="11766">
                  <c:v>8.6904617245229007E-2</c:v>
                </c:pt>
                <c:pt idx="11767">
                  <c:v>8.6900831817150082E-2</c:v>
                </c:pt>
                <c:pt idx="11768">
                  <c:v>8.6899507873723414E-2</c:v>
                </c:pt>
                <c:pt idx="11769">
                  <c:v>8.6897775320691401E-2</c:v>
                </c:pt>
                <c:pt idx="11770">
                  <c:v>8.68937969292502E-2</c:v>
                </c:pt>
                <c:pt idx="11771">
                  <c:v>8.6881578425759109E-2</c:v>
                </c:pt>
                <c:pt idx="11772">
                  <c:v>8.6856529450266881E-2</c:v>
                </c:pt>
                <c:pt idx="11773">
                  <c:v>8.6854870410357596E-2</c:v>
                </c:pt>
                <c:pt idx="11774">
                  <c:v>8.6840366271258282E-2</c:v>
                </c:pt>
                <c:pt idx="11775">
                  <c:v>8.6833916847465026E-2</c:v>
                </c:pt>
                <c:pt idx="11776">
                  <c:v>8.6831216390887409E-2</c:v>
                </c:pt>
                <c:pt idx="11777">
                  <c:v>8.6828547805507972E-2</c:v>
                </c:pt>
                <c:pt idx="11778">
                  <c:v>8.682659806345773E-2</c:v>
                </c:pt>
                <c:pt idx="11779">
                  <c:v>8.6814988009180555E-2</c:v>
                </c:pt>
                <c:pt idx="11780">
                  <c:v>8.6799420367857635E-2</c:v>
                </c:pt>
                <c:pt idx="11781">
                  <c:v>8.6798764570172854E-2</c:v>
                </c:pt>
                <c:pt idx="11782">
                  <c:v>8.6794142133336055E-2</c:v>
                </c:pt>
                <c:pt idx="11783">
                  <c:v>8.6789944478441655E-2</c:v>
                </c:pt>
                <c:pt idx="11784">
                  <c:v>8.6787631269983609E-2</c:v>
                </c:pt>
                <c:pt idx="11785">
                  <c:v>8.6778468105375872E-2</c:v>
                </c:pt>
                <c:pt idx="11786">
                  <c:v>8.6776205969054332E-2</c:v>
                </c:pt>
                <c:pt idx="11787">
                  <c:v>8.6774200398216553E-2</c:v>
                </c:pt>
                <c:pt idx="11788">
                  <c:v>8.6773819613370912E-2</c:v>
                </c:pt>
                <c:pt idx="11789">
                  <c:v>8.6760657185507017E-2</c:v>
                </c:pt>
                <c:pt idx="11790">
                  <c:v>8.6750814876980747E-2</c:v>
                </c:pt>
                <c:pt idx="11791">
                  <c:v>8.6750741877265169E-2</c:v>
                </c:pt>
                <c:pt idx="11792">
                  <c:v>8.6747866958886713E-2</c:v>
                </c:pt>
                <c:pt idx="11793">
                  <c:v>8.6739705210726659E-2</c:v>
                </c:pt>
                <c:pt idx="11794">
                  <c:v>8.6737886593534111E-2</c:v>
                </c:pt>
                <c:pt idx="11795">
                  <c:v>8.6734926779360205E-2</c:v>
                </c:pt>
                <c:pt idx="11796">
                  <c:v>8.6733763795250135E-2</c:v>
                </c:pt>
                <c:pt idx="11797">
                  <c:v>8.6729979055340869E-2</c:v>
                </c:pt>
                <c:pt idx="11798">
                  <c:v>8.6728411237424974E-2</c:v>
                </c:pt>
                <c:pt idx="11799">
                  <c:v>8.6727556645369117E-2</c:v>
                </c:pt>
                <c:pt idx="11800">
                  <c:v>8.6718675494847339E-2</c:v>
                </c:pt>
                <c:pt idx="11801">
                  <c:v>8.671371749175813E-2</c:v>
                </c:pt>
                <c:pt idx="11802">
                  <c:v>8.6711208351273827E-2</c:v>
                </c:pt>
                <c:pt idx="11803">
                  <c:v>8.6708080839196192E-2</c:v>
                </c:pt>
                <c:pt idx="11804">
                  <c:v>8.6706492393888099E-2</c:v>
                </c:pt>
                <c:pt idx="11805">
                  <c:v>8.6700634253902467E-2</c:v>
                </c:pt>
                <c:pt idx="11806">
                  <c:v>8.66965184880433E-2</c:v>
                </c:pt>
                <c:pt idx="11807">
                  <c:v>8.669630557110751E-2</c:v>
                </c:pt>
                <c:pt idx="11808">
                  <c:v>8.669495990736116E-2</c:v>
                </c:pt>
                <c:pt idx="11809">
                  <c:v>8.6661068573772274E-2</c:v>
                </c:pt>
                <c:pt idx="11810">
                  <c:v>8.6656121262194338E-2</c:v>
                </c:pt>
                <c:pt idx="11811">
                  <c:v>8.6645524569975221E-2</c:v>
                </c:pt>
                <c:pt idx="11812">
                  <c:v>8.6641528469534115E-2</c:v>
                </c:pt>
                <c:pt idx="11813">
                  <c:v>8.6638368251475709E-2</c:v>
                </c:pt>
                <c:pt idx="11814">
                  <c:v>8.6637808209895431E-2</c:v>
                </c:pt>
                <c:pt idx="11815">
                  <c:v>8.6635269027103418E-2</c:v>
                </c:pt>
                <c:pt idx="11816">
                  <c:v>8.6619227758400044E-2</c:v>
                </c:pt>
                <c:pt idx="11817">
                  <c:v>8.6617565575377267E-2</c:v>
                </c:pt>
                <c:pt idx="11818">
                  <c:v>8.6610286648169305E-2</c:v>
                </c:pt>
                <c:pt idx="11819">
                  <c:v>8.6604574012724811E-2</c:v>
                </c:pt>
                <c:pt idx="11820">
                  <c:v>8.6596458034243262E-2</c:v>
                </c:pt>
                <c:pt idx="11821">
                  <c:v>8.659479178859443E-2</c:v>
                </c:pt>
                <c:pt idx="11822">
                  <c:v>8.6591164604436666E-2</c:v>
                </c:pt>
                <c:pt idx="11823">
                  <c:v>8.6590792921525273E-2</c:v>
                </c:pt>
                <c:pt idx="11824">
                  <c:v>8.6579851698389554E-2</c:v>
                </c:pt>
                <c:pt idx="11825">
                  <c:v>8.6579670345280635E-2</c:v>
                </c:pt>
                <c:pt idx="11826">
                  <c:v>8.6553299645947643E-2</c:v>
                </c:pt>
                <c:pt idx="11827">
                  <c:v>8.6547279464093255E-2</c:v>
                </c:pt>
                <c:pt idx="11828">
                  <c:v>8.6546385306067647E-2</c:v>
                </c:pt>
                <c:pt idx="11829">
                  <c:v>8.6545691871141028E-2</c:v>
                </c:pt>
                <c:pt idx="11830">
                  <c:v>8.6530785348282929E-2</c:v>
                </c:pt>
                <c:pt idx="11831">
                  <c:v>8.6527169339616239E-2</c:v>
                </c:pt>
                <c:pt idx="11832">
                  <c:v>8.652256719476939E-2</c:v>
                </c:pt>
                <c:pt idx="11833">
                  <c:v>8.6495173494624822E-2</c:v>
                </c:pt>
                <c:pt idx="11834">
                  <c:v>8.6490541909028135E-2</c:v>
                </c:pt>
                <c:pt idx="11835">
                  <c:v>8.6483225114793519E-2</c:v>
                </c:pt>
                <c:pt idx="11836">
                  <c:v>8.6456269033871339E-2</c:v>
                </c:pt>
                <c:pt idx="11837">
                  <c:v>8.6450847336104072E-2</c:v>
                </c:pt>
                <c:pt idx="11838">
                  <c:v>8.644533583448856E-2</c:v>
                </c:pt>
                <c:pt idx="11839">
                  <c:v>8.6444278334006822E-2</c:v>
                </c:pt>
                <c:pt idx="11840">
                  <c:v>8.6439144259490092E-2</c:v>
                </c:pt>
                <c:pt idx="11841">
                  <c:v>8.643885828252984E-2</c:v>
                </c:pt>
                <c:pt idx="11842">
                  <c:v>8.6438045005610711E-2</c:v>
                </c:pt>
                <c:pt idx="11843">
                  <c:v>8.6432190726721661E-2</c:v>
                </c:pt>
                <c:pt idx="11844">
                  <c:v>8.6428402045395036E-2</c:v>
                </c:pt>
                <c:pt idx="11845">
                  <c:v>8.641925299777567E-2</c:v>
                </c:pt>
                <c:pt idx="11846">
                  <c:v>8.6409062010358681E-2</c:v>
                </c:pt>
                <c:pt idx="11847">
                  <c:v>8.6407248708104942E-2</c:v>
                </c:pt>
                <c:pt idx="11848">
                  <c:v>8.6406785397299984E-2</c:v>
                </c:pt>
                <c:pt idx="11849">
                  <c:v>8.6402915078653386E-2</c:v>
                </c:pt>
                <c:pt idx="11850">
                  <c:v>8.6391245244950898E-2</c:v>
                </c:pt>
                <c:pt idx="11851">
                  <c:v>8.6386866431254053E-2</c:v>
                </c:pt>
                <c:pt idx="11852">
                  <c:v>8.6381812715589257E-2</c:v>
                </c:pt>
                <c:pt idx="11853">
                  <c:v>8.637782764638173E-2</c:v>
                </c:pt>
                <c:pt idx="11854">
                  <c:v>8.6370146679721455E-2</c:v>
                </c:pt>
                <c:pt idx="11855">
                  <c:v>8.6367663574314371E-2</c:v>
                </c:pt>
                <c:pt idx="11856">
                  <c:v>8.6366345878685608E-2</c:v>
                </c:pt>
                <c:pt idx="11857">
                  <c:v>8.6355828555444825E-2</c:v>
                </c:pt>
                <c:pt idx="11858">
                  <c:v>8.6349263506383264E-2</c:v>
                </c:pt>
                <c:pt idx="11859">
                  <c:v>8.6341343259659961E-2</c:v>
                </c:pt>
                <c:pt idx="11860">
                  <c:v>8.633530725585363E-2</c:v>
                </c:pt>
                <c:pt idx="11861">
                  <c:v>8.6333020427027007E-2</c:v>
                </c:pt>
                <c:pt idx="11862">
                  <c:v>8.6331551024034059E-2</c:v>
                </c:pt>
                <c:pt idx="11863">
                  <c:v>8.6328171936811346E-2</c:v>
                </c:pt>
                <c:pt idx="11864">
                  <c:v>8.6325736537427158E-2</c:v>
                </c:pt>
                <c:pt idx="11865">
                  <c:v>8.6318162280959454E-2</c:v>
                </c:pt>
                <c:pt idx="11866">
                  <c:v>8.6311849331281998E-2</c:v>
                </c:pt>
                <c:pt idx="11867">
                  <c:v>8.6310275975895426E-2</c:v>
                </c:pt>
                <c:pt idx="11868">
                  <c:v>8.630970210600003E-2</c:v>
                </c:pt>
                <c:pt idx="11869">
                  <c:v>8.6307027667142586E-2</c:v>
                </c:pt>
                <c:pt idx="11870">
                  <c:v>8.630325700888182E-2</c:v>
                </c:pt>
                <c:pt idx="11871">
                  <c:v>8.628603024139396E-2</c:v>
                </c:pt>
                <c:pt idx="11872">
                  <c:v>8.6280084765642612E-2</c:v>
                </c:pt>
                <c:pt idx="11873">
                  <c:v>8.6252481806312273E-2</c:v>
                </c:pt>
                <c:pt idx="11874">
                  <c:v>8.6244081693736749E-2</c:v>
                </c:pt>
                <c:pt idx="11875">
                  <c:v>8.623877487802746E-2</c:v>
                </c:pt>
                <c:pt idx="11876">
                  <c:v>8.6235922399050272E-2</c:v>
                </c:pt>
                <c:pt idx="11877">
                  <c:v>8.6226697947772643E-2</c:v>
                </c:pt>
                <c:pt idx="11878">
                  <c:v>8.622556618834934E-2</c:v>
                </c:pt>
                <c:pt idx="11879">
                  <c:v>8.6213902561519493E-2</c:v>
                </c:pt>
                <c:pt idx="11880">
                  <c:v>8.6205852482456824E-2</c:v>
                </c:pt>
                <c:pt idx="11881">
                  <c:v>8.6199781771467254E-2</c:v>
                </c:pt>
                <c:pt idx="11882">
                  <c:v>8.6197031981605304E-2</c:v>
                </c:pt>
                <c:pt idx="11883">
                  <c:v>8.6194089217806635E-2</c:v>
                </c:pt>
                <c:pt idx="11884">
                  <c:v>8.6191249562563133E-2</c:v>
                </c:pt>
                <c:pt idx="11885">
                  <c:v>8.619119368295626E-2</c:v>
                </c:pt>
                <c:pt idx="11886">
                  <c:v>8.6188398908071839E-2</c:v>
                </c:pt>
                <c:pt idx="11887">
                  <c:v>8.6184155684502689E-2</c:v>
                </c:pt>
                <c:pt idx="11888">
                  <c:v>8.6164164349809197E-2</c:v>
                </c:pt>
                <c:pt idx="11889">
                  <c:v>8.6158196489858174E-2</c:v>
                </c:pt>
                <c:pt idx="11890">
                  <c:v>8.6157653994752767E-2</c:v>
                </c:pt>
                <c:pt idx="11891">
                  <c:v>8.6152695150548936E-2</c:v>
                </c:pt>
                <c:pt idx="11892">
                  <c:v>8.6152348381937693E-2</c:v>
                </c:pt>
                <c:pt idx="11893">
                  <c:v>8.6148311393235769E-2</c:v>
                </c:pt>
                <c:pt idx="11894">
                  <c:v>8.6117456830074074E-2</c:v>
                </c:pt>
                <c:pt idx="11895">
                  <c:v>8.6113280009193119E-2</c:v>
                </c:pt>
                <c:pt idx="11896">
                  <c:v>8.6112321602987915E-2</c:v>
                </c:pt>
                <c:pt idx="11897">
                  <c:v>8.6111836447782628E-2</c:v>
                </c:pt>
                <c:pt idx="11898">
                  <c:v>8.6110976943821915E-2</c:v>
                </c:pt>
                <c:pt idx="11899">
                  <c:v>8.6108755669456818E-2</c:v>
                </c:pt>
                <c:pt idx="11900">
                  <c:v>8.6102729906732733E-2</c:v>
                </c:pt>
                <c:pt idx="11901">
                  <c:v>8.6089126914012132E-2</c:v>
                </c:pt>
                <c:pt idx="11902">
                  <c:v>8.6083451748561829E-2</c:v>
                </c:pt>
                <c:pt idx="11903">
                  <c:v>8.6076403204815036E-2</c:v>
                </c:pt>
                <c:pt idx="11904">
                  <c:v>8.6071333200362643E-2</c:v>
                </c:pt>
                <c:pt idx="11905">
                  <c:v>8.6069491515470956E-2</c:v>
                </c:pt>
                <c:pt idx="11906">
                  <c:v>8.6060292986428519E-2</c:v>
                </c:pt>
                <c:pt idx="11907">
                  <c:v>8.6057560752532902E-2</c:v>
                </c:pt>
                <c:pt idx="11908">
                  <c:v>8.6045274932088217E-2</c:v>
                </c:pt>
                <c:pt idx="11909">
                  <c:v>8.6037930951428171E-2</c:v>
                </c:pt>
                <c:pt idx="11910">
                  <c:v>8.6034943496041433E-2</c:v>
                </c:pt>
                <c:pt idx="11911">
                  <c:v>8.6030479133173535E-2</c:v>
                </c:pt>
                <c:pt idx="11912">
                  <c:v>8.6028659632129259E-2</c:v>
                </c:pt>
                <c:pt idx="11913">
                  <c:v>8.6021143696828992E-2</c:v>
                </c:pt>
                <c:pt idx="11914">
                  <c:v>8.6012412462846508E-2</c:v>
                </c:pt>
                <c:pt idx="11915">
                  <c:v>8.6006947328175376E-2</c:v>
                </c:pt>
                <c:pt idx="11916">
                  <c:v>8.6003677899363959E-2</c:v>
                </c:pt>
                <c:pt idx="11917">
                  <c:v>8.6001030070148338E-2</c:v>
                </c:pt>
                <c:pt idx="11918">
                  <c:v>8.5999345181208914E-2</c:v>
                </c:pt>
                <c:pt idx="11919">
                  <c:v>8.5981210555528056E-2</c:v>
                </c:pt>
                <c:pt idx="11920">
                  <c:v>8.5967747828918611E-2</c:v>
                </c:pt>
                <c:pt idx="11921">
                  <c:v>8.5953338946253746E-2</c:v>
                </c:pt>
                <c:pt idx="11922">
                  <c:v>8.594573793837873E-2</c:v>
                </c:pt>
                <c:pt idx="11923">
                  <c:v>8.594258368713685E-2</c:v>
                </c:pt>
                <c:pt idx="11924">
                  <c:v>8.5932397065639682E-2</c:v>
                </c:pt>
                <c:pt idx="11925">
                  <c:v>8.5930506092933318E-2</c:v>
                </c:pt>
                <c:pt idx="11926">
                  <c:v>8.5920032961452772E-2</c:v>
                </c:pt>
                <c:pt idx="11927">
                  <c:v>8.5917723005217203E-2</c:v>
                </c:pt>
                <c:pt idx="11928">
                  <c:v>8.5899416561741757E-2</c:v>
                </c:pt>
                <c:pt idx="11929">
                  <c:v>8.5897599892072837E-2</c:v>
                </c:pt>
                <c:pt idx="11930">
                  <c:v>8.589586856230734E-2</c:v>
                </c:pt>
                <c:pt idx="11931">
                  <c:v>8.5888200365409492E-2</c:v>
                </c:pt>
                <c:pt idx="11932">
                  <c:v>8.5886793091929425E-2</c:v>
                </c:pt>
                <c:pt idx="11933">
                  <c:v>8.587598928464904E-2</c:v>
                </c:pt>
                <c:pt idx="11934">
                  <c:v>8.5872739598204337E-2</c:v>
                </c:pt>
                <c:pt idx="11935">
                  <c:v>8.5864481276470589E-2</c:v>
                </c:pt>
                <c:pt idx="11936">
                  <c:v>8.5851981693579868E-2</c:v>
                </c:pt>
                <c:pt idx="11937">
                  <c:v>8.5840915693342859E-2</c:v>
                </c:pt>
                <c:pt idx="11938">
                  <c:v>8.5836795727884732E-2</c:v>
                </c:pt>
                <c:pt idx="11939">
                  <c:v>8.5835389281575691E-2</c:v>
                </c:pt>
                <c:pt idx="11940">
                  <c:v>8.5826040113297655E-2</c:v>
                </c:pt>
                <c:pt idx="11941">
                  <c:v>8.5824393565519227E-2</c:v>
                </c:pt>
                <c:pt idx="11942">
                  <c:v>8.5807767277354743E-2</c:v>
                </c:pt>
                <c:pt idx="11943">
                  <c:v>8.5801013909179671E-2</c:v>
                </c:pt>
                <c:pt idx="11944">
                  <c:v>8.5796338882773965E-2</c:v>
                </c:pt>
                <c:pt idx="11945">
                  <c:v>8.5794967187412141E-2</c:v>
                </c:pt>
                <c:pt idx="11946">
                  <c:v>8.5790844064634664E-2</c:v>
                </c:pt>
                <c:pt idx="11947">
                  <c:v>8.5788590878190032E-2</c:v>
                </c:pt>
                <c:pt idx="11948">
                  <c:v>8.5783741905394104E-2</c:v>
                </c:pt>
                <c:pt idx="11949">
                  <c:v>8.5774606865744479E-2</c:v>
                </c:pt>
                <c:pt idx="11950">
                  <c:v>8.5762893455547162E-2</c:v>
                </c:pt>
                <c:pt idx="11951">
                  <c:v>8.5762675959423426E-2</c:v>
                </c:pt>
                <c:pt idx="11952">
                  <c:v>8.5760041753086533E-2</c:v>
                </c:pt>
                <c:pt idx="11953">
                  <c:v>8.5748889702727607E-2</c:v>
                </c:pt>
                <c:pt idx="11954">
                  <c:v>8.574866966622513E-2</c:v>
                </c:pt>
                <c:pt idx="11955">
                  <c:v>8.5747572292990459E-2</c:v>
                </c:pt>
                <c:pt idx="11956">
                  <c:v>8.5729779752616295E-2</c:v>
                </c:pt>
                <c:pt idx="11957">
                  <c:v>8.572745536102834E-2</c:v>
                </c:pt>
                <c:pt idx="11958">
                  <c:v>8.5714616418475498E-2</c:v>
                </c:pt>
                <c:pt idx="11959">
                  <c:v>8.570742197998818E-2</c:v>
                </c:pt>
                <c:pt idx="11960">
                  <c:v>8.5704770604016822E-2</c:v>
                </c:pt>
                <c:pt idx="11961">
                  <c:v>8.5702647038223223E-2</c:v>
                </c:pt>
                <c:pt idx="11962">
                  <c:v>8.5702407897109686E-2</c:v>
                </c:pt>
                <c:pt idx="11963">
                  <c:v>8.5684144072829149E-2</c:v>
                </c:pt>
                <c:pt idx="11964">
                  <c:v>8.567770188842723E-2</c:v>
                </c:pt>
                <c:pt idx="11965">
                  <c:v>8.5675505008852876E-2</c:v>
                </c:pt>
                <c:pt idx="11966">
                  <c:v>8.5669841275790401E-2</c:v>
                </c:pt>
                <c:pt idx="11967">
                  <c:v>8.5652981987459631E-2</c:v>
                </c:pt>
                <c:pt idx="11968">
                  <c:v>8.5650812906865506E-2</c:v>
                </c:pt>
                <c:pt idx="11969">
                  <c:v>8.5648405010110312E-2</c:v>
                </c:pt>
                <c:pt idx="11970">
                  <c:v>8.5646640468590024E-2</c:v>
                </c:pt>
                <c:pt idx="11971">
                  <c:v>8.5636772320631604E-2</c:v>
                </c:pt>
                <c:pt idx="11972">
                  <c:v>8.5628603900533257E-2</c:v>
                </c:pt>
                <c:pt idx="11973">
                  <c:v>8.5619837540062041E-2</c:v>
                </c:pt>
                <c:pt idx="11974">
                  <c:v>8.5619724634226888E-2</c:v>
                </c:pt>
                <c:pt idx="11975">
                  <c:v>8.5610903990086154E-2</c:v>
                </c:pt>
                <c:pt idx="11976">
                  <c:v>8.5582613880611155E-2</c:v>
                </c:pt>
                <c:pt idx="11977">
                  <c:v>8.5516847201435667E-2</c:v>
                </c:pt>
                <c:pt idx="11978">
                  <c:v>8.5514604731082675E-2</c:v>
                </c:pt>
                <c:pt idx="11979">
                  <c:v>8.551192514040476E-2</c:v>
                </c:pt>
                <c:pt idx="11980">
                  <c:v>8.5510538964542873E-2</c:v>
                </c:pt>
                <c:pt idx="11981">
                  <c:v>8.5508357246768599E-2</c:v>
                </c:pt>
                <c:pt idx="11982">
                  <c:v>8.5506058114534364E-2</c:v>
                </c:pt>
                <c:pt idx="11983">
                  <c:v>8.5504434657363293E-2</c:v>
                </c:pt>
                <c:pt idx="11984">
                  <c:v>8.5502265922197562E-2</c:v>
                </c:pt>
                <c:pt idx="11985">
                  <c:v>8.5491000593910141E-2</c:v>
                </c:pt>
                <c:pt idx="11986">
                  <c:v>8.5481041455922682E-2</c:v>
                </c:pt>
                <c:pt idx="11987">
                  <c:v>8.5479245496689976E-2</c:v>
                </c:pt>
                <c:pt idx="11988">
                  <c:v>8.5474843424275707E-2</c:v>
                </c:pt>
                <c:pt idx="11989">
                  <c:v>8.5470839000458321E-2</c:v>
                </c:pt>
                <c:pt idx="11990">
                  <c:v>8.5462664202206648E-2</c:v>
                </c:pt>
                <c:pt idx="11991">
                  <c:v>8.5462660412094632E-2</c:v>
                </c:pt>
                <c:pt idx="11992">
                  <c:v>8.5453919952381913E-2</c:v>
                </c:pt>
                <c:pt idx="11993">
                  <c:v>8.544564847570052E-2</c:v>
                </c:pt>
                <c:pt idx="11994">
                  <c:v>8.5434656512603818E-2</c:v>
                </c:pt>
                <c:pt idx="11995">
                  <c:v>8.5423839921700731E-2</c:v>
                </c:pt>
                <c:pt idx="11996">
                  <c:v>8.5415848840572475E-2</c:v>
                </c:pt>
                <c:pt idx="11997">
                  <c:v>8.5415185519614106E-2</c:v>
                </c:pt>
                <c:pt idx="11998">
                  <c:v>8.5413938207441559E-2</c:v>
                </c:pt>
                <c:pt idx="11999">
                  <c:v>8.5404125034594158E-2</c:v>
                </c:pt>
                <c:pt idx="12000">
                  <c:v>8.539026517780704E-2</c:v>
                </c:pt>
                <c:pt idx="12001">
                  <c:v>8.538734019351886E-2</c:v>
                </c:pt>
                <c:pt idx="12002">
                  <c:v>8.5385061636106097E-2</c:v>
                </c:pt>
                <c:pt idx="12003">
                  <c:v>8.5383388507701136E-2</c:v>
                </c:pt>
                <c:pt idx="12004">
                  <c:v>8.5381422902777296E-2</c:v>
                </c:pt>
                <c:pt idx="12005">
                  <c:v>8.5379877051968131E-2</c:v>
                </c:pt>
                <c:pt idx="12006">
                  <c:v>8.5375745219502835E-2</c:v>
                </c:pt>
                <c:pt idx="12007">
                  <c:v>8.5366101395269692E-2</c:v>
                </c:pt>
                <c:pt idx="12008">
                  <c:v>8.5351292948989049E-2</c:v>
                </c:pt>
                <c:pt idx="12009">
                  <c:v>8.5340385064651067E-2</c:v>
                </c:pt>
                <c:pt idx="12010">
                  <c:v>8.5326543485425538E-2</c:v>
                </c:pt>
                <c:pt idx="12011">
                  <c:v>8.5316196468526062E-2</c:v>
                </c:pt>
                <c:pt idx="12012">
                  <c:v>8.5310651471577431E-2</c:v>
                </c:pt>
                <c:pt idx="12013">
                  <c:v>8.5297546978923E-2</c:v>
                </c:pt>
                <c:pt idx="12014">
                  <c:v>8.5290747711280201E-2</c:v>
                </c:pt>
                <c:pt idx="12015">
                  <c:v>8.5290531643056916E-2</c:v>
                </c:pt>
                <c:pt idx="12016">
                  <c:v>8.5289282577548933E-2</c:v>
                </c:pt>
                <c:pt idx="12017">
                  <c:v>8.5283819822267112E-2</c:v>
                </c:pt>
                <c:pt idx="12018">
                  <c:v>8.5278130973989077E-2</c:v>
                </c:pt>
                <c:pt idx="12019">
                  <c:v>8.5250757535273738E-2</c:v>
                </c:pt>
                <c:pt idx="12020">
                  <c:v>8.5242237702382775E-2</c:v>
                </c:pt>
                <c:pt idx="12021">
                  <c:v>8.5240498840262635E-2</c:v>
                </c:pt>
                <c:pt idx="12022">
                  <c:v>8.5238849343197115E-2</c:v>
                </c:pt>
                <c:pt idx="12023">
                  <c:v>8.5231059586504149E-2</c:v>
                </c:pt>
                <c:pt idx="12024">
                  <c:v>8.5210175661422013E-2</c:v>
                </c:pt>
                <c:pt idx="12025">
                  <c:v>8.5198726006014691E-2</c:v>
                </c:pt>
                <c:pt idx="12026">
                  <c:v>8.5198218684689686E-2</c:v>
                </c:pt>
                <c:pt idx="12027">
                  <c:v>8.5188763468952711E-2</c:v>
                </c:pt>
                <c:pt idx="12028">
                  <c:v>8.518867328206596E-2</c:v>
                </c:pt>
                <c:pt idx="12029">
                  <c:v>8.5180582545086564E-2</c:v>
                </c:pt>
                <c:pt idx="12030">
                  <c:v>8.5147914501152347E-2</c:v>
                </c:pt>
                <c:pt idx="12031">
                  <c:v>8.5147393534591401E-2</c:v>
                </c:pt>
                <c:pt idx="12032">
                  <c:v>8.5143436323652955E-2</c:v>
                </c:pt>
                <c:pt idx="12033">
                  <c:v>8.5142187917585155E-2</c:v>
                </c:pt>
                <c:pt idx="12034">
                  <c:v>8.5140604764184752E-2</c:v>
                </c:pt>
                <c:pt idx="12035">
                  <c:v>8.5129878311669863E-2</c:v>
                </c:pt>
                <c:pt idx="12036">
                  <c:v>8.5113084638823527E-2</c:v>
                </c:pt>
                <c:pt idx="12037">
                  <c:v>8.5111632559269804E-2</c:v>
                </c:pt>
                <c:pt idx="12038">
                  <c:v>8.5101302008337126E-2</c:v>
                </c:pt>
                <c:pt idx="12039">
                  <c:v>8.5100852089709328E-2</c:v>
                </c:pt>
                <c:pt idx="12040">
                  <c:v>8.5096499363027073E-2</c:v>
                </c:pt>
                <c:pt idx="12041">
                  <c:v>8.5094321460384731E-2</c:v>
                </c:pt>
                <c:pt idx="12042">
                  <c:v>8.5085469817165804E-2</c:v>
                </c:pt>
                <c:pt idx="12043">
                  <c:v>8.5083165577174255E-2</c:v>
                </c:pt>
                <c:pt idx="12044">
                  <c:v>8.5083160421263723E-2</c:v>
                </c:pt>
                <c:pt idx="12045">
                  <c:v>8.5082940924310277E-2</c:v>
                </c:pt>
                <c:pt idx="12046">
                  <c:v>8.5077101700600413E-2</c:v>
                </c:pt>
                <c:pt idx="12047">
                  <c:v>8.5065976465726473E-2</c:v>
                </c:pt>
                <c:pt idx="12048">
                  <c:v>8.5065200192086493E-2</c:v>
                </c:pt>
                <c:pt idx="12049">
                  <c:v>8.5063469643039832E-2</c:v>
                </c:pt>
                <c:pt idx="12050">
                  <c:v>8.5061286625613353E-2</c:v>
                </c:pt>
                <c:pt idx="12051">
                  <c:v>8.5053114016796508E-2</c:v>
                </c:pt>
                <c:pt idx="12052">
                  <c:v>8.5051847875998024E-2</c:v>
                </c:pt>
                <c:pt idx="12053">
                  <c:v>8.503061067650193E-2</c:v>
                </c:pt>
                <c:pt idx="12054">
                  <c:v>8.5019041997612635E-2</c:v>
                </c:pt>
                <c:pt idx="12055">
                  <c:v>8.5016510576006746E-2</c:v>
                </c:pt>
                <c:pt idx="12056">
                  <c:v>8.5015563032625155E-2</c:v>
                </c:pt>
                <c:pt idx="12057">
                  <c:v>8.4999172092657366E-2</c:v>
                </c:pt>
                <c:pt idx="12058">
                  <c:v>8.4993762423487565E-2</c:v>
                </c:pt>
                <c:pt idx="12059">
                  <c:v>8.4992539464844211E-2</c:v>
                </c:pt>
                <c:pt idx="12060">
                  <c:v>8.4991085082429627E-2</c:v>
                </c:pt>
                <c:pt idx="12061">
                  <c:v>8.4988185742823644E-2</c:v>
                </c:pt>
                <c:pt idx="12062">
                  <c:v>8.4982629457193218E-2</c:v>
                </c:pt>
                <c:pt idx="12063">
                  <c:v>8.4976826826469953E-2</c:v>
                </c:pt>
                <c:pt idx="12064">
                  <c:v>8.4973924218718952E-2</c:v>
                </c:pt>
                <c:pt idx="12065">
                  <c:v>8.4973576619468E-2</c:v>
                </c:pt>
                <c:pt idx="12066">
                  <c:v>8.4959709517532733E-2</c:v>
                </c:pt>
                <c:pt idx="12067">
                  <c:v>8.4949297673057145E-2</c:v>
                </c:pt>
                <c:pt idx="12068">
                  <c:v>8.4945207231025083E-2</c:v>
                </c:pt>
                <c:pt idx="12069">
                  <c:v>8.49371847098494E-2</c:v>
                </c:pt>
                <c:pt idx="12070">
                  <c:v>8.4936438152579521E-2</c:v>
                </c:pt>
                <c:pt idx="12071">
                  <c:v>8.493079163215729E-2</c:v>
                </c:pt>
                <c:pt idx="12072">
                  <c:v>8.4923743227790061E-2</c:v>
                </c:pt>
                <c:pt idx="12073">
                  <c:v>8.4919825626974685E-2</c:v>
                </c:pt>
                <c:pt idx="12074">
                  <c:v>8.4919431725802991E-2</c:v>
                </c:pt>
                <c:pt idx="12075">
                  <c:v>8.4901385052491923E-2</c:v>
                </c:pt>
                <c:pt idx="12076">
                  <c:v>8.4897833933625114E-2</c:v>
                </c:pt>
                <c:pt idx="12077">
                  <c:v>8.48936798045241E-2</c:v>
                </c:pt>
                <c:pt idx="12078">
                  <c:v>8.4863224466117076E-2</c:v>
                </c:pt>
                <c:pt idx="12079">
                  <c:v>8.486181762815824E-2</c:v>
                </c:pt>
                <c:pt idx="12080">
                  <c:v>8.4859621009819156E-2</c:v>
                </c:pt>
                <c:pt idx="12081">
                  <c:v>8.4854464110144801E-2</c:v>
                </c:pt>
                <c:pt idx="12082">
                  <c:v>8.4849562427564959E-2</c:v>
                </c:pt>
                <c:pt idx="12083">
                  <c:v>8.4848684963315074E-2</c:v>
                </c:pt>
                <c:pt idx="12084">
                  <c:v>8.4834938587970851E-2</c:v>
                </c:pt>
                <c:pt idx="12085">
                  <c:v>8.4834407714567239E-2</c:v>
                </c:pt>
                <c:pt idx="12086">
                  <c:v>8.4834045351077206E-2</c:v>
                </c:pt>
                <c:pt idx="12087">
                  <c:v>8.4833692820421705E-2</c:v>
                </c:pt>
                <c:pt idx="12088">
                  <c:v>8.4823718331744846E-2</c:v>
                </c:pt>
                <c:pt idx="12089">
                  <c:v>8.4821786131224333E-2</c:v>
                </c:pt>
                <c:pt idx="12090">
                  <c:v>8.4813961408251287E-2</c:v>
                </c:pt>
                <c:pt idx="12091">
                  <c:v>8.480097180852017E-2</c:v>
                </c:pt>
                <c:pt idx="12092">
                  <c:v>8.4796562025025654E-2</c:v>
                </c:pt>
                <c:pt idx="12093">
                  <c:v>8.4788492468810109E-2</c:v>
                </c:pt>
                <c:pt idx="12094">
                  <c:v>8.4786603061225235E-2</c:v>
                </c:pt>
                <c:pt idx="12095">
                  <c:v>8.4778684287928147E-2</c:v>
                </c:pt>
                <c:pt idx="12096">
                  <c:v>8.477791463624447E-2</c:v>
                </c:pt>
                <c:pt idx="12097">
                  <c:v>8.4763158249270248E-2</c:v>
                </c:pt>
                <c:pt idx="12098">
                  <c:v>8.4741370570351457E-2</c:v>
                </c:pt>
                <c:pt idx="12099">
                  <c:v>8.4737023588932897E-2</c:v>
                </c:pt>
                <c:pt idx="12100">
                  <c:v>8.4735329340940843E-2</c:v>
                </c:pt>
                <c:pt idx="12101">
                  <c:v>8.4735040302057751E-2</c:v>
                </c:pt>
                <c:pt idx="12102">
                  <c:v>8.4732123204334889E-2</c:v>
                </c:pt>
                <c:pt idx="12103">
                  <c:v>8.472804324487139E-2</c:v>
                </c:pt>
                <c:pt idx="12104">
                  <c:v>8.4726261113284032E-2</c:v>
                </c:pt>
                <c:pt idx="12105">
                  <c:v>8.4725692443968145E-2</c:v>
                </c:pt>
                <c:pt idx="12106">
                  <c:v>8.4725045235219842E-2</c:v>
                </c:pt>
                <c:pt idx="12107">
                  <c:v>8.4724726864900762E-2</c:v>
                </c:pt>
                <c:pt idx="12108">
                  <c:v>8.4721223586579963E-2</c:v>
                </c:pt>
                <c:pt idx="12109">
                  <c:v>8.4720332912430321E-2</c:v>
                </c:pt>
                <c:pt idx="12110">
                  <c:v>8.4717106839939743E-2</c:v>
                </c:pt>
                <c:pt idx="12111">
                  <c:v>8.4712207242049031E-2</c:v>
                </c:pt>
                <c:pt idx="12112">
                  <c:v>8.4706810852713157E-2</c:v>
                </c:pt>
                <c:pt idx="12113">
                  <c:v>8.469654308374916E-2</c:v>
                </c:pt>
                <c:pt idx="12114">
                  <c:v>8.4693380316603062E-2</c:v>
                </c:pt>
                <c:pt idx="12115">
                  <c:v>8.4690526333612196E-2</c:v>
                </c:pt>
                <c:pt idx="12116">
                  <c:v>8.4676560098359624E-2</c:v>
                </c:pt>
                <c:pt idx="12117">
                  <c:v>8.4675284102135345E-2</c:v>
                </c:pt>
                <c:pt idx="12118">
                  <c:v>8.4674929579264743E-2</c:v>
                </c:pt>
                <c:pt idx="12119">
                  <c:v>8.4672774859551325E-2</c:v>
                </c:pt>
                <c:pt idx="12120">
                  <c:v>8.4672070185483395E-2</c:v>
                </c:pt>
                <c:pt idx="12121">
                  <c:v>8.4662054549233978E-2</c:v>
                </c:pt>
                <c:pt idx="12122">
                  <c:v>8.4659295413156338E-2</c:v>
                </c:pt>
                <c:pt idx="12123">
                  <c:v>8.4656709719571038E-2</c:v>
                </c:pt>
                <c:pt idx="12124">
                  <c:v>8.464857834206202E-2</c:v>
                </c:pt>
                <c:pt idx="12125">
                  <c:v>8.4640385117154313E-2</c:v>
                </c:pt>
                <c:pt idx="12126">
                  <c:v>8.4636575351819676E-2</c:v>
                </c:pt>
                <c:pt idx="12127">
                  <c:v>8.4628932941021223E-2</c:v>
                </c:pt>
                <c:pt idx="12128">
                  <c:v>8.4626035266831282E-2</c:v>
                </c:pt>
                <c:pt idx="12129">
                  <c:v>8.4618473996661447E-2</c:v>
                </c:pt>
                <c:pt idx="12130">
                  <c:v>8.4611083385737487E-2</c:v>
                </c:pt>
                <c:pt idx="12131">
                  <c:v>8.4610668641793813E-2</c:v>
                </c:pt>
                <c:pt idx="12132">
                  <c:v>8.4610629970728282E-2</c:v>
                </c:pt>
                <c:pt idx="12133">
                  <c:v>8.4606594055650061E-2</c:v>
                </c:pt>
                <c:pt idx="12134">
                  <c:v>8.4600954079971535E-2</c:v>
                </c:pt>
                <c:pt idx="12135">
                  <c:v>8.4599443803586208E-2</c:v>
                </c:pt>
                <c:pt idx="12136">
                  <c:v>8.4587375746445648E-2</c:v>
                </c:pt>
                <c:pt idx="12137">
                  <c:v>8.457354672720295E-2</c:v>
                </c:pt>
                <c:pt idx="12138">
                  <c:v>8.4560173629054616E-2</c:v>
                </c:pt>
                <c:pt idx="12139">
                  <c:v>8.4556911781475716E-2</c:v>
                </c:pt>
                <c:pt idx="12140">
                  <c:v>8.4553025036570098E-2</c:v>
                </c:pt>
                <c:pt idx="12141">
                  <c:v>8.4546257527404203E-2</c:v>
                </c:pt>
                <c:pt idx="12142">
                  <c:v>8.4545594017618284E-2</c:v>
                </c:pt>
                <c:pt idx="12143">
                  <c:v>8.4527288017694824E-2</c:v>
                </c:pt>
                <c:pt idx="12144">
                  <c:v>8.4510767715046259E-2</c:v>
                </c:pt>
                <c:pt idx="12145">
                  <c:v>8.4497245933898305E-2</c:v>
                </c:pt>
                <c:pt idx="12146">
                  <c:v>8.4486383485125049E-2</c:v>
                </c:pt>
                <c:pt idx="12147">
                  <c:v>8.448591987292671E-2</c:v>
                </c:pt>
                <c:pt idx="12148">
                  <c:v>8.4484203066819391E-2</c:v>
                </c:pt>
                <c:pt idx="12149">
                  <c:v>8.4479091081894539E-2</c:v>
                </c:pt>
                <c:pt idx="12150">
                  <c:v>8.4478385761881214E-2</c:v>
                </c:pt>
                <c:pt idx="12151">
                  <c:v>8.4475034866535931E-2</c:v>
                </c:pt>
                <c:pt idx="12152">
                  <c:v>8.4474301087501591E-2</c:v>
                </c:pt>
                <c:pt idx="12153">
                  <c:v>8.4469202480775649E-2</c:v>
                </c:pt>
                <c:pt idx="12154">
                  <c:v>8.4463331224915533E-2</c:v>
                </c:pt>
                <c:pt idx="12155">
                  <c:v>8.4455628922520454E-2</c:v>
                </c:pt>
                <c:pt idx="12156">
                  <c:v>8.4454933486591596E-2</c:v>
                </c:pt>
                <c:pt idx="12157">
                  <c:v>8.4454540491307739E-2</c:v>
                </c:pt>
                <c:pt idx="12158">
                  <c:v>8.4445922704625614E-2</c:v>
                </c:pt>
                <c:pt idx="12159">
                  <c:v>8.4426359810655563E-2</c:v>
                </c:pt>
                <c:pt idx="12160">
                  <c:v>8.4423493347171502E-2</c:v>
                </c:pt>
                <c:pt idx="12161">
                  <c:v>8.4417620999927889E-2</c:v>
                </c:pt>
                <c:pt idx="12162">
                  <c:v>8.4397698247735117E-2</c:v>
                </c:pt>
                <c:pt idx="12163">
                  <c:v>8.4393152173341701E-2</c:v>
                </c:pt>
                <c:pt idx="12164">
                  <c:v>8.4391162051228208E-2</c:v>
                </c:pt>
                <c:pt idx="12165">
                  <c:v>8.4384167793729606E-2</c:v>
                </c:pt>
                <c:pt idx="12166">
                  <c:v>8.4353619903770508E-2</c:v>
                </c:pt>
                <c:pt idx="12167">
                  <c:v>8.4345458095741593E-2</c:v>
                </c:pt>
                <c:pt idx="12168">
                  <c:v>8.4336955122986737E-2</c:v>
                </c:pt>
                <c:pt idx="12169">
                  <c:v>8.4336622113359974E-2</c:v>
                </c:pt>
                <c:pt idx="12170">
                  <c:v>8.4326399020547352E-2</c:v>
                </c:pt>
                <c:pt idx="12171">
                  <c:v>8.4321667122700714E-2</c:v>
                </c:pt>
                <c:pt idx="12172">
                  <c:v>8.4316935522690636E-2</c:v>
                </c:pt>
                <c:pt idx="12173">
                  <c:v>8.431454877477168E-2</c:v>
                </c:pt>
                <c:pt idx="12174">
                  <c:v>8.431164667519038E-2</c:v>
                </c:pt>
                <c:pt idx="12175">
                  <c:v>8.4307208260954489E-2</c:v>
                </c:pt>
                <c:pt idx="12176">
                  <c:v>8.4279467748846634E-2</c:v>
                </c:pt>
                <c:pt idx="12177">
                  <c:v>8.4268935783488805E-2</c:v>
                </c:pt>
                <c:pt idx="12178">
                  <c:v>8.4264592118041493E-2</c:v>
                </c:pt>
                <c:pt idx="12179">
                  <c:v>8.4260096375263008E-2</c:v>
                </c:pt>
                <c:pt idx="12180">
                  <c:v>8.4256805546831182E-2</c:v>
                </c:pt>
                <c:pt idx="12181">
                  <c:v>8.4250189760886135E-2</c:v>
                </c:pt>
                <c:pt idx="12182">
                  <c:v>8.4244875649268372E-2</c:v>
                </c:pt>
                <c:pt idx="12183">
                  <c:v>8.4219993740176732E-2</c:v>
                </c:pt>
                <c:pt idx="12184">
                  <c:v>8.4210978069586648E-2</c:v>
                </c:pt>
                <c:pt idx="12185">
                  <c:v>8.4197792552953649E-2</c:v>
                </c:pt>
                <c:pt idx="12186">
                  <c:v>8.4196365659789746E-2</c:v>
                </c:pt>
                <c:pt idx="12187">
                  <c:v>8.4193741184340795E-2</c:v>
                </c:pt>
                <c:pt idx="12188">
                  <c:v>8.4192583566538318E-2</c:v>
                </c:pt>
                <c:pt idx="12189">
                  <c:v>8.4190584115373751E-2</c:v>
                </c:pt>
                <c:pt idx="12190">
                  <c:v>8.4167916521824912E-2</c:v>
                </c:pt>
                <c:pt idx="12191">
                  <c:v>8.4166060682204072E-2</c:v>
                </c:pt>
                <c:pt idx="12192">
                  <c:v>8.4143036712691868E-2</c:v>
                </c:pt>
                <c:pt idx="12193">
                  <c:v>8.4137630946146902E-2</c:v>
                </c:pt>
                <c:pt idx="12194">
                  <c:v>8.412466140493105E-2</c:v>
                </c:pt>
                <c:pt idx="12195">
                  <c:v>8.4107971464674219E-2</c:v>
                </c:pt>
                <c:pt idx="12196">
                  <c:v>8.4105424630514139E-2</c:v>
                </c:pt>
                <c:pt idx="12197">
                  <c:v>8.4104832428626597E-2</c:v>
                </c:pt>
                <c:pt idx="12198">
                  <c:v>8.4092099174926743E-2</c:v>
                </c:pt>
                <c:pt idx="12199">
                  <c:v>8.4091136151252105E-2</c:v>
                </c:pt>
                <c:pt idx="12200">
                  <c:v>8.4072781964973989E-2</c:v>
                </c:pt>
                <c:pt idx="12201">
                  <c:v>8.4065896775724083E-2</c:v>
                </c:pt>
                <c:pt idx="12202">
                  <c:v>8.4056605641438492E-2</c:v>
                </c:pt>
                <c:pt idx="12203">
                  <c:v>8.4053997755066751E-2</c:v>
                </c:pt>
                <c:pt idx="12204">
                  <c:v>8.4025533496058222E-2</c:v>
                </c:pt>
                <c:pt idx="12205">
                  <c:v>8.4018869746122229E-2</c:v>
                </c:pt>
                <c:pt idx="12206">
                  <c:v>8.401775123644202E-2</c:v>
                </c:pt>
                <c:pt idx="12207">
                  <c:v>8.4013028294260397E-2</c:v>
                </c:pt>
                <c:pt idx="12208">
                  <c:v>8.4001080641902925E-2</c:v>
                </c:pt>
                <c:pt idx="12209">
                  <c:v>8.4000621947679585E-2</c:v>
                </c:pt>
                <c:pt idx="12210">
                  <c:v>8.3998608231205488E-2</c:v>
                </c:pt>
                <c:pt idx="12211">
                  <c:v>8.399613148693684E-2</c:v>
                </c:pt>
                <c:pt idx="12212">
                  <c:v>8.3992366198574059E-2</c:v>
                </c:pt>
                <c:pt idx="12213">
                  <c:v>8.397462004170532E-2</c:v>
                </c:pt>
                <c:pt idx="12214">
                  <c:v>8.3962997700819414E-2</c:v>
                </c:pt>
                <c:pt idx="12215">
                  <c:v>8.3950658056475072E-2</c:v>
                </c:pt>
                <c:pt idx="12216">
                  <c:v>8.3950591948288925E-2</c:v>
                </c:pt>
                <c:pt idx="12217">
                  <c:v>8.3924128494726039E-2</c:v>
                </c:pt>
                <c:pt idx="12218">
                  <c:v>8.3919097303493131E-2</c:v>
                </c:pt>
                <c:pt idx="12219">
                  <c:v>8.3916442192151414E-2</c:v>
                </c:pt>
                <c:pt idx="12220">
                  <c:v>8.390666961268764E-2</c:v>
                </c:pt>
                <c:pt idx="12221">
                  <c:v>8.3903986205614234E-2</c:v>
                </c:pt>
                <c:pt idx="12222">
                  <c:v>8.39009599234804E-2</c:v>
                </c:pt>
                <c:pt idx="12223">
                  <c:v>8.3898273541794216E-2</c:v>
                </c:pt>
                <c:pt idx="12224">
                  <c:v>8.3877386664464287E-2</c:v>
                </c:pt>
                <c:pt idx="12225">
                  <c:v>8.3876683072424907E-2</c:v>
                </c:pt>
                <c:pt idx="12226">
                  <c:v>8.3876296810406953E-2</c:v>
                </c:pt>
                <c:pt idx="12227">
                  <c:v>8.3857282255412724E-2</c:v>
                </c:pt>
                <c:pt idx="12228">
                  <c:v>8.384215577255863E-2</c:v>
                </c:pt>
                <c:pt idx="12229">
                  <c:v>8.3834210386949257E-2</c:v>
                </c:pt>
                <c:pt idx="12230">
                  <c:v>8.3829306781141547E-2</c:v>
                </c:pt>
                <c:pt idx="12231">
                  <c:v>8.3820782540077576E-2</c:v>
                </c:pt>
                <c:pt idx="12232">
                  <c:v>8.3809716077119276E-2</c:v>
                </c:pt>
                <c:pt idx="12233">
                  <c:v>8.3809341643877391E-2</c:v>
                </c:pt>
                <c:pt idx="12234">
                  <c:v>8.3808340996407812E-2</c:v>
                </c:pt>
                <c:pt idx="12235">
                  <c:v>8.3807010564349846E-2</c:v>
                </c:pt>
                <c:pt idx="12236">
                  <c:v>8.3805864493652252E-2</c:v>
                </c:pt>
                <c:pt idx="12237">
                  <c:v>8.3798682463371063E-2</c:v>
                </c:pt>
                <c:pt idx="12238">
                  <c:v>8.3787887216190279E-2</c:v>
                </c:pt>
                <c:pt idx="12239">
                  <c:v>8.3785831838992839E-2</c:v>
                </c:pt>
                <c:pt idx="12240">
                  <c:v>8.3783863011655343E-2</c:v>
                </c:pt>
                <c:pt idx="12241">
                  <c:v>8.3782752070841404E-2</c:v>
                </c:pt>
                <c:pt idx="12242">
                  <c:v>8.3780903413482363E-2</c:v>
                </c:pt>
                <c:pt idx="12243">
                  <c:v>8.3777784841270769E-2</c:v>
                </c:pt>
                <c:pt idx="12244">
                  <c:v>8.3770127574383249E-2</c:v>
                </c:pt>
                <c:pt idx="12245">
                  <c:v>8.3769484535472671E-2</c:v>
                </c:pt>
                <c:pt idx="12246">
                  <c:v>8.3741122615285879E-2</c:v>
                </c:pt>
                <c:pt idx="12247">
                  <c:v>8.3721741394572988E-2</c:v>
                </c:pt>
                <c:pt idx="12248">
                  <c:v>8.3721063035169477E-2</c:v>
                </c:pt>
                <c:pt idx="12249">
                  <c:v>8.3707869386405426E-2</c:v>
                </c:pt>
                <c:pt idx="12250">
                  <c:v>8.3706444107436745E-2</c:v>
                </c:pt>
                <c:pt idx="12251">
                  <c:v>8.370041688686812E-2</c:v>
                </c:pt>
                <c:pt idx="12252">
                  <c:v>8.3698016666908473E-2</c:v>
                </c:pt>
                <c:pt idx="12253">
                  <c:v>8.367799319440615E-2</c:v>
                </c:pt>
                <c:pt idx="12254">
                  <c:v>8.3671811580692743E-2</c:v>
                </c:pt>
                <c:pt idx="12255">
                  <c:v>8.3670952378392727E-2</c:v>
                </c:pt>
                <c:pt idx="12256">
                  <c:v>8.3658576455090589E-2</c:v>
                </c:pt>
                <c:pt idx="12257">
                  <c:v>8.3656121544641721E-2</c:v>
                </c:pt>
                <c:pt idx="12258">
                  <c:v>8.3654118985757031E-2</c:v>
                </c:pt>
                <c:pt idx="12259">
                  <c:v>8.3621634788859714E-2</c:v>
                </c:pt>
                <c:pt idx="12260">
                  <c:v>8.36206048784046E-2</c:v>
                </c:pt>
                <c:pt idx="12261">
                  <c:v>8.3613206599004383E-2</c:v>
                </c:pt>
                <c:pt idx="12262">
                  <c:v>8.3598094895321551E-2</c:v>
                </c:pt>
                <c:pt idx="12263">
                  <c:v>8.359585326557735E-2</c:v>
                </c:pt>
                <c:pt idx="12264">
                  <c:v>8.359419911879469E-2</c:v>
                </c:pt>
                <c:pt idx="12265">
                  <c:v>8.3575119335477274E-2</c:v>
                </c:pt>
                <c:pt idx="12266">
                  <c:v>8.3571760133520884E-2</c:v>
                </c:pt>
                <c:pt idx="12267">
                  <c:v>8.3570307498743834E-2</c:v>
                </c:pt>
                <c:pt idx="12268">
                  <c:v>8.3543769790226957E-2</c:v>
                </c:pt>
                <c:pt idx="12269">
                  <c:v>8.3541211939031607E-2</c:v>
                </c:pt>
                <c:pt idx="12270">
                  <c:v>8.3520574641494857E-2</c:v>
                </c:pt>
                <c:pt idx="12271">
                  <c:v>8.3520387501859042E-2</c:v>
                </c:pt>
                <c:pt idx="12272">
                  <c:v>8.3511651381433558E-2</c:v>
                </c:pt>
                <c:pt idx="12273">
                  <c:v>8.3510627113207336E-2</c:v>
                </c:pt>
                <c:pt idx="12274">
                  <c:v>8.350356654567237E-2</c:v>
                </c:pt>
                <c:pt idx="12275">
                  <c:v>8.3496910594450913E-2</c:v>
                </c:pt>
                <c:pt idx="12276">
                  <c:v>8.3493777662048463E-2</c:v>
                </c:pt>
                <c:pt idx="12277">
                  <c:v>8.3486472245894505E-2</c:v>
                </c:pt>
                <c:pt idx="12278">
                  <c:v>8.3485837004353594E-2</c:v>
                </c:pt>
                <c:pt idx="12279">
                  <c:v>8.3479523489664406E-2</c:v>
                </c:pt>
                <c:pt idx="12280">
                  <c:v>8.3473441726897663E-2</c:v>
                </c:pt>
                <c:pt idx="12281">
                  <c:v>8.3465165863396931E-2</c:v>
                </c:pt>
                <c:pt idx="12282">
                  <c:v>8.3463650528849076E-2</c:v>
                </c:pt>
                <c:pt idx="12283">
                  <c:v>8.3453152833579639E-2</c:v>
                </c:pt>
                <c:pt idx="12284">
                  <c:v>8.3441712472155649E-2</c:v>
                </c:pt>
                <c:pt idx="12285">
                  <c:v>8.3433693985728516E-2</c:v>
                </c:pt>
                <c:pt idx="12286">
                  <c:v>8.3431395783574669E-2</c:v>
                </c:pt>
                <c:pt idx="12287">
                  <c:v>8.3405901372806304E-2</c:v>
                </c:pt>
                <c:pt idx="12288">
                  <c:v>8.3391613651863344E-2</c:v>
                </c:pt>
                <c:pt idx="12289">
                  <c:v>8.3388434701301237E-2</c:v>
                </c:pt>
                <c:pt idx="12290">
                  <c:v>8.338534219154678E-2</c:v>
                </c:pt>
                <c:pt idx="12291">
                  <c:v>8.3385194231536411E-2</c:v>
                </c:pt>
                <c:pt idx="12292">
                  <c:v>8.3365020238291079E-2</c:v>
                </c:pt>
                <c:pt idx="12293">
                  <c:v>8.336478147968647E-2</c:v>
                </c:pt>
                <c:pt idx="12294">
                  <c:v>8.3359529033870117E-2</c:v>
                </c:pt>
                <c:pt idx="12295">
                  <c:v>8.3357470774213335E-2</c:v>
                </c:pt>
                <c:pt idx="12296">
                  <c:v>8.3356294636538028E-2</c:v>
                </c:pt>
                <c:pt idx="12297">
                  <c:v>8.3352026720852235E-2</c:v>
                </c:pt>
                <c:pt idx="12298">
                  <c:v>8.3349619838327824E-2</c:v>
                </c:pt>
                <c:pt idx="12299">
                  <c:v>8.3348341472018223E-2</c:v>
                </c:pt>
                <c:pt idx="12300">
                  <c:v>8.3346767131027427E-2</c:v>
                </c:pt>
                <c:pt idx="12301">
                  <c:v>8.3338674306987146E-2</c:v>
                </c:pt>
                <c:pt idx="12302">
                  <c:v>8.3338547863457971E-2</c:v>
                </c:pt>
                <c:pt idx="12303">
                  <c:v>8.3333384614971973E-2</c:v>
                </c:pt>
                <c:pt idx="12304">
                  <c:v>8.3330066717510157E-2</c:v>
                </c:pt>
                <c:pt idx="12305">
                  <c:v>8.3329673465469531E-2</c:v>
                </c:pt>
                <c:pt idx="12306">
                  <c:v>8.3327788052060189E-2</c:v>
                </c:pt>
                <c:pt idx="12307">
                  <c:v>8.3326145069677032E-2</c:v>
                </c:pt>
                <c:pt idx="12308">
                  <c:v>8.3322013920837004E-2</c:v>
                </c:pt>
                <c:pt idx="12309">
                  <c:v>8.3319876318420971E-2</c:v>
                </c:pt>
                <c:pt idx="12310">
                  <c:v>8.3310787803294553E-2</c:v>
                </c:pt>
                <c:pt idx="12311">
                  <c:v>8.3305886853424785E-2</c:v>
                </c:pt>
                <c:pt idx="12312">
                  <c:v>8.3298645774076488E-2</c:v>
                </c:pt>
                <c:pt idx="12313">
                  <c:v>8.329661114460013E-2</c:v>
                </c:pt>
                <c:pt idx="12314">
                  <c:v>8.3291641952415563E-2</c:v>
                </c:pt>
                <c:pt idx="12315">
                  <c:v>8.3287261670290477E-2</c:v>
                </c:pt>
                <c:pt idx="12316">
                  <c:v>8.3278064659647891E-2</c:v>
                </c:pt>
                <c:pt idx="12317">
                  <c:v>8.3244292502188608E-2</c:v>
                </c:pt>
                <c:pt idx="12318">
                  <c:v>8.3237965761973481E-2</c:v>
                </c:pt>
                <c:pt idx="12319">
                  <c:v>8.3234024634446957E-2</c:v>
                </c:pt>
                <c:pt idx="12320">
                  <c:v>8.3211499827021237E-2</c:v>
                </c:pt>
                <c:pt idx="12321">
                  <c:v>8.3211067710426093E-2</c:v>
                </c:pt>
                <c:pt idx="12322">
                  <c:v>8.321073432127328E-2</c:v>
                </c:pt>
                <c:pt idx="12323">
                  <c:v>8.3207481466476066E-2</c:v>
                </c:pt>
                <c:pt idx="12324">
                  <c:v>8.3206808639593191E-2</c:v>
                </c:pt>
                <c:pt idx="12325">
                  <c:v>8.3191723186369151E-2</c:v>
                </c:pt>
                <c:pt idx="12326">
                  <c:v>8.3181502463181706E-2</c:v>
                </c:pt>
                <c:pt idx="12327">
                  <c:v>8.3181141840662373E-2</c:v>
                </c:pt>
                <c:pt idx="12328">
                  <c:v>8.3164611197627317E-2</c:v>
                </c:pt>
                <c:pt idx="12329">
                  <c:v>8.3163423902660238E-2</c:v>
                </c:pt>
                <c:pt idx="12330">
                  <c:v>8.3162971202295696E-2</c:v>
                </c:pt>
                <c:pt idx="12331">
                  <c:v>8.3149250218902987E-2</c:v>
                </c:pt>
                <c:pt idx="12332">
                  <c:v>8.3147703836767062E-2</c:v>
                </c:pt>
                <c:pt idx="12333">
                  <c:v>8.3135432320833522E-2</c:v>
                </c:pt>
                <c:pt idx="12334">
                  <c:v>8.3131792161029644E-2</c:v>
                </c:pt>
                <c:pt idx="12335">
                  <c:v>8.3125812799988402E-2</c:v>
                </c:pt>
                <c:pt idx="12336">
                  <c:v>8.3120807006364303E-2</c:v>
                </c:pt>
                <c:pt idx="12337">
                  <c:v>8.31205774127282E-2</c:v>
                </c:pt>
                <c:pt idx="12338">
                  <c:v>8.3097432188851197E-2</c:v>
                </c:pt>
                <c:pt idx="12339">
                  <c:v>8.3096815972388979E-2</c:v>
                </c:pt>
                <c:pt idx="12340">
                  <c:v>8.3096529231353383E-2</c:v>
                </c:pt>
                <c:pt idx="12341">
                  <c:v>8.3084247392068822E-2</c:v>
                </c:pt>
                <c:pt idx="12342">
                  <c:v>8.3082532404190779E-2</c:v>
                </c:pt>
                <c:pt idx="12343">
                  <c:v>8.3081330893806482E-2</c:v>
                </c:pt>
                <c:pt idx="12344">
                  <c:v>8.3079252089049233E-2</c:v>
                </c:pt>
                <c:pt idx="12345">
                  <c:v>8.3078490338702057E-2</c:v>
                </c:pt>
                <c:pt idx="12346">
                  <c:v>8.3077155363348393E-2</c:v>
                </c:pt>
                <c:pt idx="12347">
                  <c:v>8.3076302736324228E-2</c:v>
                </c:pt>
                <c:pt idx="12348">
                  <c:v>8.3076160619260944E-2</c:v>
                </c:pt>
                <c:pt idx="12349">
                  <c:v>8.3063317859223995E-2</c:v>
                </c:pt>
                <c:pt idx="12350">
                  <c:v>8.3039008536206452E-2</c:v>
                </c:pt>
                <c:pt idx="12351">
                  <c:v>8.3034692696096798E-2</c:v>
                </c:pt>
                <c:pt idx="12352">
                  <c:v>8.3031942711473003E-2</c:v>
                </c:pt>
                <c:pt idx="12353">
                  <c:v>8.3021550313650244E-2</c:v>
                </c:pt>
                <c:pt idx="12354">
                  <c:v>8.3014315095927854E-2</c:v>
                </c:pt>
                <c:pt idx="12355">
                  <c:v>8.301133199033725E-2</c:v>
                </c:pt>
                <c:pt idx="12356">
                  <c:v>8.3008836175268497E-2</c:v>
                </c:pt>
                <c:pt idx="12357">
                  <c:v>8.3000369430963908E-2</c:v>
                </c:pt>
                <c:pt idx="12358">
                  <c:v>8.2986723601802037E-2</c:v>
                </c:pt>
                <c:pt idx="12359">
                  <c:v>8.2979219614202279E-2</c:v>
                </c:pt>
                <c:pt idx="12360">
                  <c:v>8.2971219032957705E-2</c:v>
                </c:pt>
                <c:pt idx="12361">
                  <c:v>8.296730522379403E-2</c:v>
                </c:pt>
                <c:pt idx="12362">
                  <c:v>8.2967083329671218E-2</c:v>
                </c:pt>
                <c:pt idx="12363">
                  <c:v>8.295690314127302E-2</c:v>
                </c:pt>
                <c:pt idx="12364">
                  <c:v>8.2942640623251046E-2</c:v>
                </c:pt>
                <c:pt idx="12365">
                  <c:v>8.2926228227979765E-2</c:v>
                </c:pt>
                <c:pt idx="12366">
                  <c:v>8.2917396435769647E-2</c:v>
                </c:pt>
                <c:pt idx="12367">
                  <c:v>8.2909119524496686E-2</c:v>
                </c:pt>
                <c:pt idx="12368">
                  <c:v>8.2906953688814206E-2</c:v>
                </c:pt>
                <c:pt idx="12369">
                  <c:v>8.2901162549686838E-2</c:v>
                </c:pt>
                <c:pt idx="12370">
                  <c:v>8.289997258202704E-2</c:v>
                </c:pt>
                <c:pt idx="12371">
                  <c:v>8.2890625830882858E-2</c:v>
                </c:pt>
                <c:pt idx="12372">
                  <c:v>8.2890433215174988E-2</c:v>
                </c:pt>
                <c:pt idx="12373">
                  <c:v>8.2887174079350964E-2</c:v>
                </c:pt>
                <c:pt idx="12374">
                  <c:v>8.2885504702039356E-2</c:v>
                </c:pt>
                <c:pt idx="12375">
                  <c:v>8.2862795354047655E-2</c:v>
                </c:pt>
                <c:pt idx="12376">
                  <c:v>8.2860979860976486E-2</c:v>
                </c:pt>
                <c:pt idx="12377">
                  <c:v>8.2860062777378021E-2</c:v>
                </c:pt>
                <c:pt idx="12378">
                  <c:v>8.2852923256706165E-2</c:v>
                </c:pt>
                <c:pt idx="12379">
                  <c:v>8.2848925994611397E-2</c:v>
                </c:pt>
                <c:pt idx="12380">
                  <c:v>8.2844394736845933E-2</c:v>
                </c:pt>
                <c:pt idx="12381">
                  <c:v>8.2842158463152363E-2</c:v>
                </c:pt>
                <c:pt idx="12382">
                  <c:v>8.2837331478546383E-2</c:v>
                </c:pt>
                <c:pt idx="12383">
                  <c:v>8.2828521892413645E-2</c:v>
                </c:pt>
                <c:pt idx="12384">
                  <c:v>8.2820143538973393E-2</c:v>
                </c:pt>
                <c:pt idx="12385">
                  <c:v>8.2812162195844308E-2</c:v>
                </c:pt>
                <c:pt idx="12386">
                  <c:v>8.2796531756726494E-2</c:v>
                </c:pt>
                <c:pt idx="12387">
                  <c:v>8.2768975483480819E-2</c:v>
                </c:pt>
                <c:pt idx="12388">
                  <c:v>8.276757229148074E-2</c:v>
                </c:pt>
                <c:pt idx="12389">
                  <c:v>8.2749032333847006E-2</c:v>
                </c:pt>
                <c:pt idx="12390">
                  <c:v>8.2743227914236397E-2</c:v>
                </c:pt>
                <c:pt idx="12391">
                  <c:v>8.2739283222310778E-2</c:v>
                </c:pt>
                <c:pt idx="12392">
                  <c:v>8.2730748780828187E-2</c:v>
                </c:pt>
                <c:pt idx="12393">
                  <c:v>8.2728036900691623E-2</c:v>
                </c:pt>
                <c:pt idx="12394">
                  <c:v>8.2726102600128193E-2</c:v>
                </c:pt>
                <c:pt idx="12395">
                  <c:v>8.2721881590917937E-2</c:v>
                </c:pt>
                <c:pt idx="12396">
                  <c:v>8.2719225962294793E-2</c:v>
                </c:pt>
                <c:pt idx="12397">
                  <c:v>8.2713498802169466E-2</c:v>
                </c:pt>
                <c:pt idx="12398">
                  <c:v>8.2712451731355621E-2</c:v>
                </c:pt>
                <c:pt idx="12399">
                  <c:v>8.2708315175851102E-2</c:v>
                </c:pt>
                <c:pt idx="12400">
                  <c:v>8.2703471662818787E-2</c:v>
                </c:pt>
                <c:pt idx="12401">
                  <c:v>8.2703470759109471E-2</c:v>
                </c:pt>
                <c:pt idx="12402">
                  <c:v>8.269420886974628E-2</c:v>
                </c:pt>
                <c:pt idx="12403">
                  <c:v>8.2689972672721421E-2</c:v>
                </c:pt>
                <c:pt idx="12404">
                  <c:v>8.2678693021862149E-2</c:v>
                </c:pt>
                <c:pt idx="12405">
                  <c:v>8.266728039277102E-2</c:v>
                </c:pt>
                <c:pt idx="12406">
                  <c:v>8.2657253850578274E-2</c:v>
                </c:pt>
                <c:pt idx="12407">
                  <c:v>8.2654103637864004E-2</c:v>
                </c:pt>
                <c:pt idx="12408">
                  <c:v>8.2642514877161163E-2</c:v>
                </c:pt>
                <c:pt idx="12409">
                  <c:v>8.2630296613262044E-2</c:v>
                </c:pt>
                <c:pt idx="12410">
                  <c:v>8.2629366152546443E-2</c:v>
                </c:pt>
                <c:pt idx="12411">
                  <c:v>8.2629276275687807E-2</c:v>
                </c:pt>
                <c:pt idx="12412">
                  <c:v>8.2628174188784417E-2</c:v>
                </c:pt>
                <c:pt idx="12413">
                  <c:v>8.262695831747667E-2</c:v>
                </c:pt>
                <c:pt idx="12414">
                  <c:v>8.2622472827879531E-2</c:v>
                </c:pt>
                <c:pt idx="12415">
                  <c:v>8.2610939639718162E-2</c:v>
                </c:pt>
                <c:pt idx="12416">
                  <c:v>8.2607720057385217E-2</c:v>
                </c:pt>
                <c:pt idx="12417">
                  <c:v>8.2594480479927943E-2</c:v>
                </c:pt>
                <c:pt idx="12418">
                  <c:v>8.2593704684402094E-2</c:v>
                </c:pt>
                <c:pt idx="12419">
                  <c:v>8.2592153693156325E-2</c:v>
                </c:pt>
                <c:pt idx="12420">
                  <c:v>8.2587059415921177E-2</c:v>
                </c:pt>
                <c:pt idx="12421">
                  <c:v>8.2556331764432611E-2</c:v>
                </c:pt>
                <c:pt idx="12422">
                  <c:v>8.2556191978397142E-2</c:v>
                </c:pt>
                <c:pt idx="12423">
                  <c:v>8.2553268965202278E-2</c:v>
                </c:pt>
                <c:pt idx="12424">
                  <c:v>8.25396752430307E-2</c:v>
                </c:pt>
                <c:pt idx="12425">
                  <c:v>8.2528323768107745E-2</c:v>
                </c:pt>
                <c:pt idx="12426">
                  <c:v>8.2514062138949712E-2</c:v>
                </c:pt>
                <c:pt idx="12427">
                  <c:v>8.2510704384761574E-2</c:v>
                </c:pt>
                <c:pt idx="12428">
                  <c:v>8.250691576024731E-2</c:v>
                </c:pt>
                <c:pt idx="12429">
                  <c:v>8.2500010485580866E-2</c:v>
                </c:pt>
                <c:pt idx="12430">
                  <c:v>8.2482292079199951E-2</c:v>
                </c:pt>
                <c:pt idx="12431">
                  <c:v>8.2475997577346971E-2</c:v>
                </c:pt>
                <c:pt idx="12432">
                  <c:v>8.2474824639342262E-2</c:v>
                </c:pt>
                <c:pt idx="12433">
                  <c:v>8.2473218459262435E-2</c:v>
                </c:pt>
                <c:pt idx="12434">
                  <c:v>8.2468817293373853E-2</c:v>
                </c:pt>
                <c:pt idx="12435">
                  <c:v>8.2460365143298964E-2</c:v>
                </c:pt>
                <c:pt idx="12436">
                  <c:v>8.2452580124997552E-2</c:v>
                </c:pt>
                <c:pt idx="12437">
                  <c:v>8.2450711180466763E-2</c:v>
                </c:pt>
                <c:pt idx="12438">
                  <c:v>8.2448530379042706E-2</c:v>
                </c:pt>
                <c:pt idx="12439">
                  <c:v>8.2435979924683017E-2</c:v>
                </c:pt>
                <c:pt idx="12440">
                  <c:v>8.2435886532830058E-2</c:v>
                </c:pt>
                <c:pt idx="12441">
                  <c:v>8.2434769247944836E-2</c:v>
                </c:pt>
                <c:pt idx="12442">
                  <c:v>8.2433750184412638E-2</c:v>
                </c:pt>
                <c:pt idx="12443">
                  <c:v>8.2427445258827253E-2</c:v>
                </c:pt>
                <c:pt idx="12444">
                  <c:v>8.2427024365435447E-2</c:v>
                </c:pt>
                <c:pt idx="12445">
                  <c:v>8.2424959286753322E-2</c:v>
                </c:pt>
                <c:pt idx="12446">
                  <c:v>8.2419950211861853E-2</c:v>
                </c:pt>
                <c:pt idx="12447">
                  <c:v>8.2419309158921539E-2</c:v>
                </c:pt>
                <c:pt idx="12448">
                  <c:v>8.2418719430323584E-2</c:v>
                </c:pt>
                <c:pt idx="12449">
                  <c:v>8.2416515350055536E-2</c:v>
                </c:pt>
                <c:pt idx="12450">
                  <c:v>8.2416367656653333E-2</c:v>
                </c:pt>
                <c:pt idx="12451">
                  <c:v>8.2414948544695527E-2</c:v>
                </c:pt>
                <c:pt idx="12452">
                  <c:v>8.2413184834192132E-2</c:v>
                </c:pt>
                <c:pt idx="12453">
                  <c:v>8.2412488891019375E-2</c:v>
                </c:pt>
                <c:pt idx="12454">
                  <c:v>8.2386512594740446E-2</c:v>
                </c:pt>
                <c:pt idx="12455">
                  <c:v>8.2381237919292707E-2</c:v>
                </c:pt>
                <c:pt idx="12456">
                  <c:v>8.2380200323531383E-2</c:v>
                </c:pt>
                <c:pt idx="12457">
                  <c:v>8.2378214509474176E-2</c:v>
                </c:pt>
                <c:pt idx="12458">
                  <c:v>8.2368882958354692E-2</c:v>
                </c:pt>
                <c:pt idx="12459">
                  <c:v>8.2351696174090411E-2</c:v>
                </c:pt>
                <c:pt idx="12460">
                  <c:v>8.2345991159324117E-2</c:v>
                </c:pt>
                <c:pt idx="12461">
                  <c:v>8.2343051690245986E-2</c:v>
                </c:pt>
                <c:pt idx="12462">
                  <c:v>8.233852455915798E-2</c:v>
                </c:pt>
                <c:pt idx="12463">
                  <c:v>8.2336838631204792E-2</c:v>
                </c:pt>
                <c:pt idx="12464">
                  <c:v>8.2333915121154497E-2</c:v>
                </c:pt>
                <c:pt idx="12465">
                  <c:v>8.2323669096020763E-2</c:v>
                </c:pt>
                <c:pt idx="12466">
                  <c:v>8.2313200356215963E-2</c:v>
                </c:pt>
                <c:pt idx="12467">
                  <c:v>8.2309621760704749E-2</c:v>
                </c:pt>
                <c:pt idx="12468">
                  <c:v>8.2307166569521209E-2</c:v>
                </c:pt>
                <c:pt idx="12469">
                  <c:v>8.2271107354455392E-2</c:v>
                </c:pt>
                <c:pt idx="12470">
                  <c:v>8.2247247756257788E-2</c:v>
                </c:pt>
                <c:pt idx="12471">
                  <c:v>8.223579320727599E-2</c:v>
                </c:pt>
                <c:pt idx="12472">
                  <c:v>8.2227604497090823E-2</c:v>
                </c:pt>
                <c:pt idx="12473">
                  <c:v>8.2219445176272513E-2</c:v>
                </c:pt>
                <c:pt idx="12474">
                  <c:v>8.2215994739008341E-2</c:v>
                </c:pt>
                <c:pt idx="12475">
                  <c:v>8.2190958013700285E-2</c:v>
                </c:pt>
                <c:pt idx="12476">
                  <c:v>8.218237454678623E-2</c:v>
                </c:pt>
                <c:pt idx="12477">
                  <c:v>8.2165787124904785E-2</c:v>
                </c:pt>
                <c:pt idx="12478">
                  <c:v>8.2163152583673932E-2</c:v>
                </c:pt>
                <c:pt idx="12479">
                  <c:v>8.2161191192564348E-2</c:v>
                </c:pt>
                <c:pt idx="12480">
                  <c:v>8.2159456230201086E-2</c:v>
                </c:pt>
                <c:pt idx="12481">
                  <c:v>8.2142541947399589E-2</c:v>
                </c:pt>
                <c:pt idx="12482">
                  <c:v>8.2137662350171711E-2</c:v>
                </c:pt>
                <c:pt idx="12483">
                  <c:v>8.2132561374790788E-2</c:v>
                </c:pt>
                <c:pt idx="12484">
                  <c:v>8.2121147193264563E-2</c:v>
                </c:pt>
                <c:pt idx="12485">
                  <c:v>8.2097280928776717E-2</c:v>
                </c:pt>
                <c:pt idx="12486">
                  <c:v>8.2084515549545031E-2</c:v>
                </c:pt>
                <c:pt idx="12487">
                  <c:v>8.2083769018816061E-2</c:v>
                </c:pt>
                <c:pt idx="12488">
                  <c:v>8.2083242309548804E-2</c:v>
                </c:pt>
                <c:pt idx="12489">
                  <c:v>8.2081122031976816E-2</c:v>
                </c:pt>
                <c:pt idx="12490">
                  <c:v>8.2079942026201849E-2</c:v>
                </c:pt>
                <c:pt idx="12491">
                  <c:v>8.2077632722145979E-2</c:v>
                </c:pt>
                <c:pt idx="12492">
                  <c:v>8.207277208705227E-2</c:v>
                </c:pt>
                <c:pt idx="12493">
                  <c:v>8.2072625965061347E-2</c:v>
                </c:pt>
                <c:pt idx="12494">
                  <c:v>8.2069897428074509E-2</c:v>
                </c:pt>
                <c:pt idx="12495">
                  <c:v>8.2068313666712758E-2</c:v>
                </c:pt>
                <c:pt idx="12496">
                  <c:v>8.2065617095183382E-2</c:v>
                </c:pt>
                <c:pt idx="12497">
                  <c:v>8.2050126399666953E-2</c:v>
                </c:pt>
                <c:pt idx="12498">
                  <c:v>8.2049819714140548E-2</c:v>
                </c:pt>
                <c:pt idx="12499">
                  <c:v>8.2032277358989783E-2</c:v>
                </c:pt>
                <c:pt idx="12500">
                  <c:v>8.2029581619451841E-2</c:v>
                </c:pt>
                <c:pt idx="12501">
                  <c:v>8.2024433647208447E-2</c:v>
                </c:pt>
                <c:pt idx="12502">
                  <c:v>8.2020546535578831E-2</c:v>
                </c:pt>
                <c:pt idx="12503">
                  <c:v>8.2020096693289093E-2</c:v>
                </c:pt>
                <c:pt idx="12504">
                  <c:v>8.2017787380155749E-2</c:v>
                </c:pt>
                <c:pt idx="12505">
                  <c:v>8.2005508945636713E-2</c:v>
                </c:pt>
                <c:pt idx="12506">
                  <c:v>8.1993763831421207E-2</c:v>
                </c:pt>
                <c:pt idx="12507">
                  <c:v>8.1988937317663463E-2</c:v>
                </c:pt>
                <c:pt idx="12508">
                  <c:v>8.1982640141130547E-2</c:v>
                </c:pt>
                <c:pt idx="12509">
                  <c:v>8.1981289420164194E-2</c:v>
                </c:pt>
                <c:pt idx="12510">
                  <c:v>8.1970610056693205E-2</c:v>
                </c:pt>
                <c:pt idx="12511">
                  <c:v>8.196798592663633E-2</c:v>
                </c:pt>
                <c:pt idx="12512">
                  <c:v>8.1950602820002244E-2</c:v>
                </c:pt>
                <c:pt idx="12513">
                  <c:v>8.1950334472031372E-2</c:v>
                </c:pt>
                <c:pt idx="12514">
                  <c:v>8.1950156952023609E-2</c:v>
                </c:pt>
                <c:pt idx="12515">
                  <c:v>8.1949606037867551E-2</c:v>
                </c:pt>
                <c:pt idx="12516">
                  <c:v>8.1928308075141981E-2</c:v>
                </c:pt>
                <c:pt idx="12517">
                  <c:v>8.191846811679776E-2</c:v>
                </c:pt>
                <c:pt idx="12518">
                  <c:v>8.1912608842978907E-2</c:v>
                </c:pt>
                <c:pt idx="12519">
                  <c:v>8.191065211762355E-2</c:v>
                </c:pt>
                <c:pt idx="12520">
                  <c:v>8.1908118371853716E-2</c:v>
                </c:pt>
                <c:pt idx="12521">
                  <c:v>8.1900207384885779E-2</c:v>
                </c:pt>
                <c:pt idx="12522">
                  <c:v>8.1900013549016909E-2</c:v>
                </c:pt>
                <c:pt idx="12523">
                  <c:v>8.1897861264589408E-2</c:v>
                </c:pt>
                <c:pt idx="12524">
                  <c:v>8.1889482697906343E-2</c:v>
                </c:pt>
                <c:pt idx="12525">
                  <c:v>8.1884674709819888E-2</c:v>
                </c:pt>
                <c:pt idx="12526">
                  <c:v>8.1879691869793866E-2</c:v>
                </c:pt>
                <c:pt idx="12527">
                  <c:v>8.1875769623428907E-2</c:v>
                </c:pt>
                <c:pt idx="12528">
                  <c:v>8.1854479713421441E-2</c:v>
                </c:pt>
                <c:pt idx="12529">
                  <c:v>8.1851358859960213E-2</c:v>
                </c:pt>
                <c:pt idx="12530">
                  <c:v>8.1842587326238281E-2</c:v>
                </c:pt>
                <c:pt idx="12531">
                  <c:v>8.1835606475400002E-2</c:v>
                </c:pt>
                <c:pt idx="12532">
                  <c:v>8.1817865990942498E-2</c:v>
                </c:pt>
                <c:pt idx="12533">
                  <c:v>8.18117315716341E-2</c:v>
                </c:pt>
                <c:pt idx="12534">
                  <c:v>8.1811372034178848E-2</c:v>
                </c:pt>
                <c:pt idx="12535">
                  <c:v>8.1810559664456536E-2</c:v>
                </c:pt>
                <c:pt idx="12536">
                  <c:v>8.1809304926195273E-2</c:v>
                </c:pt>
                <c:pt idx="12537">
                  <c:v>8.1809260548261847E-2</c:v>
                </c:pt>
                <c:pt idx="12538">
                  <c:v>8.1808446624435913E-2</c:v>
                </c:pt>
                <c:pt idx="12539">
                  <c:v>8.1797767365662508E-2</c:v>
                </c:pt>
                <c:pt idx="12540">
                  <c:v>8.179267580304253E-2</c:v>
                </c:pt>
                <c:pt idx="12541">
                  <c:v>8.177892941293162E-2</c:v>
                </c:pt>
                <c:pt idx="12542">
                  <c:v>8.1777766493754608E-2</c:v>
                </c:pt>
                <c:pt idx="12543">
                  <c:v>8.1767334320890117E-2</c:v>
                </c:pt>
                <c:pt idx="12544">
                  <c:v>8.1761527231723932E-2</c:v>
                </c:pt>
                <c:pt idx="12545">
                  <c:v>8.1755844925957444E-2</c:v>
                </c:pt>
                <c:pt idx="12546">
                  <c:v>8.1753404463515769E-2</c:v>
                </c:pt>
                <c:pt idx="12547">
                  <c:v>8.174843226752887E-2</c:v>
                </c:pt>
                <c:pt idx="12548">
                  <c:v>8.1740299156796925E-2</c:v>
                </c:pt>
                <c:pt idx="12549">
                  <c:v>8.1738420089938063E-2</c:v>
                </c:pt>
                <c:pt idx="12550">
                  <c:v>8.1733790251791269E-2</c:v>
                </c:pt>
                <c:pt idx="12551">
                  <c:v>8.1729358456042275E-2</c:v>
                </c:pt>
                <c:pt idx="12552">
                  <c:v>8.1726636450217355E-2</c:v>
                </c:pt>
                <c:pt idx="12553">
                  <c:v>8.1725110887171576E-2</c:v>
                </c:pt>
                <c:pt idx="12554">
                  <c:v>8.1680132183320667E-2</c:v>
                </c:pt>
                <c:pt idx="12555">
                  <c:v>8.1678528157349439E-2</c:v>
                </c:pt>
                <c:pt idx="12556">
                  <c:v>8.1669930885206007E-2</c:v>
                </c:pt>
                <c:pt idx="12557">
                  <c:v>8.1669579480633095E-2</c:v>
                </c:pt>
                <c:pt idx="12558">
                  <c:v>8.1663019456636093E-2</c:v>
                </c:pt>
                <c:pt idx="12559">
                  <c:v>8.1660530967052433E-2</c:v>
                </c:pt>
                <c:pt idx="12560">
                  <c:v>8.1654424558401134E-2</c:v>
                </c:pt>
                <c:pt idx="12561">
                  <c:v>8.1653762771658978E-2</c:v>
                </c:pt>
                <c:pt idx="12562">
                  <c:v>8.1644177898016534E-2</c:v>
                </c:pt>
                <c:pt idx="12563">
                  <c:v>8.1635072076574694E-2</c:v>
                </c:pt>
                <c:pt idx="12564">
                  <c:v>8.163397281622839E-2</c:v>
                </c:pt>
                <c:pt idx="12565">
                  <c:v>8.1627609288379227E-2</c:v>
                </c:pt>
                <c:pt idx="12566">
                  <c:v>8.1614483451296654E-2</c:v>
                </c:pt>
                <c:pt idx="12567">
                  <c:v>8.1609610124228918E-2</c:v>
                </c:pt>
                <c:pt idx="12568">
                  <c:v>8.1609181093221711E-2</c:v>
                </c:pt>
                <c:pt idx="12569">
                  <c:v>8.1603792302849087E-2</c:v>
                </c:pt>
                <c:pt idx="12570">
                  <c:v>8.1596253319764056E-2</c:v>
                </c:pt>
                <c:pt idx="12571">
                  <c:v>8.1587972849544776E-2</c:v>
                </c:pt>
                <c:pt idx="12572">
                  <c:v>8.1586853345829172E-2</c:v>
                </c:pt>
                <c:pt idx="12573">
                  <c:v>8.1585185869410048E-2</c:v>
                </c:pt>
                <c:pt idx="12574">
                  <c:v>8.158206383497757E-2</c:v>
                </c:pt>
                <c:pt idx="12575">
                  <c:v>8.1581435960981982E-2</c:v>
                </c:pt>
                <c:pt idx="12576">
                  <c:v>8.1567320573616833E-2</c:v>
                </c:pt>
                <c:pt idx="12577">
                  <c:v>8.1559705381303887E-2</c:v>
                </c:pt>
                <c:pt idx="12578">
                  <c:v>8.1559226570935575E-2</c:v>
                </c:pt>
                <c:pt idx="12579">
                  <c:v>8.1547590379624682E-2</c:v>
                </c:pt>
                <c:pt idx="12580">
                  <c:v>8.1540544681505456E-2</c:v>
                </c:pt>
                <c:pt idx="12581">
                  <c:v>8.1535516765634572E-2</c:v>
                </c:pt>
                <c:pt idx="12582">
                  <c:v>8.1532640336345372E-2</c:v>
                </c:pt>
                <c:pt idx="12583">
                  <c:v>8.1530375913713454E-2</c:v>
                </c:pt>
                <c:pt idx="12584">
                  <c:v>8.1529625340570219E-2</c:v>
                </c:pt>
                <c:pt idx="12585">
                  <c:v>8.1506481417537233E-2</c:v>
                </c:pt>
                <c:pt idx="12586">
                  <c:v>8.1498420479821393E-2</c:v>
                </c:pt>
                <c:pt idx="12587">
                  <c:v>8.148718272919217E-2</c:v>
                </c:pt>
                <c:pt idx="12588">
                  <c:v>8.1486936629432391E-2</c:v>
                </c:pt>
                <c:pt idx="12589">
                  <c:v>8.1475523524502602E-2</c:v>
                </c:pt>
                <c:pt idx="12590">
                  <c:v>8.1474184887821002E-2</c:v>
                </c:pt>
                <c:pt idx="12591">
                  <c:v>8.1471681596614276E-2</c:v>
                </c:pt>
                <c:pt idx="12592">
                  <c:v>8.1467702617636653E-2</c:v>
                </c:pt>
                <c:pt idx="12593">
                  <c:v>8.1463760100057972E-2</c:v>
                </c:pt>
                <c:pt idx="12594">
                  <c:v>8.1453962446894707E-2</c:v>
                </c:pt>
                <c:pt idx="12595">
                  <c:v>8.1453206937384573E-2</c:v>
                </c:pt>
                <c:pt idx="12596">
                  <c:v>8.1451226732115786E-2</c:v>
                </c:pt>
                <c:pt idx="12597">
                  <c:v>8.1434559362589407E-2</c:v>
                </c:pt>
                <c:pt idx="12598">
                  <c:v>8.1427432855606358E-2</c:v>
                </c:pt>
                <c:pt idx="12599">
                  <c:v>8.1413155702059883E-2</c:v>
                </c:pt>
                <c:pt idx="12600">
                  <c:v>8.1401459308229757E-2</c:v>
                </c:pt>
                <c:pt idx="12601">
                  <c:v>8.140053752440099E-2</c:v>
                </c:pt>
                <c:pt idx="12602">
                  <c:v>8.139961185506496E-2</c:v>
                </c:pt>
                <c:pt idx="12603">
                  <c:v>8.1388094199312755E-2</c:v>
                </c:pt>
                <c:pt idx="12604">
                  <c:v>8.1372405666490205E-2</c:v>
                </c:pt>
                <c:pt idx="12605">
                  <c:v>8.1367996142979224E-2</c:v>
                </c:pt>
                <c:pt idx="12606">
                  <c:v>8.1343501111548977E-2</c:v>
                </c:pt>
                <c:pt idx="12607">
                  <c:v>8.1333836296798967E-2</c:v>
                </c:pt>
                <c:pt idx="12608">
                  <c:v>8.1329479012174119E-2</c:v>
                </c:pt>
                <c:pt idx="12609">
                  <c:v>8.1318952278764553E-2</c:v>
                </c:pt>
                <c:pt idx="12610">
                  <c:v>8.1311766617850653E-2</c:v>
                </c:pt>
                <c:pt idx="12611">
                  <c:v>8.1305219876448689E-2</c:v>
                </c:pt>
                <c:pt idx="12612">
                  <c:v>8.1298080550841673E-2</c:v>
                </c:pt>
                <c:pt idx="12613">
                  <c:v>8.1293577991315313E-2</c:v>
                </c:pt>
                <c:pt idx="12614">
                  <c:v>8.1288490596834378E-2</c:v>
                </c:pt>
                <c:pt idx="12615">
                  <c:v>8.1287270765124986E-2</c:v>
                </c:pt>
                <c:pt idx="12616">
                  <c:v>8.1284644839865861E-2</c:v>
                </c:pt>
                <c:pt idx="12617">
                  <c:v>8.1280038065950272E-2</c:v>
                </c:pt>
                <c:pt idx="12618">
                  <c:v>8.1266448009313888E-2</c:v>
                </c:pt>
                <c:pt idx="12619">
                  <c:v>8.1263689327947822E-2</c:v>
                </c:pt>
                <c:pt idx="12620">
                  <c:v>8.1256376813754763E-2</c:v>
                </c:pt>
                <c:pt idx="12621">
                  <c:v>8.1245673140679681E-2</c:v>
                </c:pt>
                <c:pt idx="12622">
                  <c:v>8.1238814711674781E-2</c:v>
                </c:pt>
                <c:pt idx="12623">
                  <c:v>8.1229789275999734E-2</c:v>
                </c:pt>
                <c:pt idx="12624">
                  <c:v>8.1207676960700054E-2</c:v>
                </c:pt>
                <c:pt idx="12625">
                  <c:v>8.1203997735331504E-2</c:v>
                </c:pt>
                <c:pt idx="12626">
                  <c:v>8.119283112860412E-2</c:v>
                </c:pt>
                <c:pt idx="12627">
                  <c:v>8.1185631469907107E-2</c:v>
                </c:pt>
                <c:pt idx="12628">
                  <c:v>8.1176748815384905E-2</c:v>
                </c:pt>
                <c:pt idx="12629">
                  <c:v>8.1161121027670119E-2</c:v>
                </c:pt>
                <c:pt idx="12630">
                  <c:v>8.1144623898669388E-2</c:v>
                </c:pt>
                <c:pt idx="12631">
                  <c:v>8.1136250909031662E-2</c:v>
                </c:pt>
                <c:pt idx="12632">
                  <c:v>8.113052696525723E-2</c:v>
                </c:pt>
                <c:pt idx="12633">
                  <c:v>8.112760525105156E-2</c:v>
                </c:pt>
                <c:pt idx="12634">
                  <c:v>8.1112297480555193E-2</c:v>
                </c:pt>
                <c:pt idx="12635">
                  <c:v>8.1111382186954226E-2</c:v>
                </c:pt>
                <c:pt idx="12636">
                  <c:v>8.1102481377899618E-2</c:v>
                </c:pt>
                <c:pt idx="12637">
                  <c:v>8.1099919228578565E-2</c:v>
                </c:pt>
                <c:pt idx="12638">
                  <c:v>8.1099489650724513E-2</c:v>
                </c:pt>
                <c:pt idx="12639">
                  <c:v>8.1091759597256133E-2</c:v>
                </c:pt>
                <c:pt idx="12640">
                  <c:v>8.1071066275037018E-2</c:v>
                </c:pt>
                <c:pt idx="12641">
                  <c:v>8.1062810226276011E-2</c:v>
                </c:pt>
                <c:pt idx="12642">
                  <c:v>8.1056911861836084E-2</c:v>
                </c:pt>
                <c:pt idx="12643">
                  <c:v>8.1049331533148278E-2</c:v>
                </c:pt>
                <c:pt idx="12644">
                  <c:v>8.1048380954968552E-2</c:v>
                </c:pt>
                <c:pt idx="12645">
                  <c:v>8.1048106672024584E-2</c:v>
                </c:pt>
                <c:pt idx="12646">
                  <c:v>8.1044492636018511E-2</c:v>
                </c:pt>
                <c:pt idx="12647">
                  <c:v>8.1035349356425826E-2</c:v>
                </c:pt>
                <c:pt idx="12648">
                  <c:v>8.1033446005645576E-2</c:v>
                </c:pt>
                <c:pt idx="12649">
                  <c:v>8.1028448109748505E-2</c:v>
                </c:pt>
                <c:pt idx="12650">
                  <c:v>8.102706914726196E-2</c:v>
                </c:pt>
                <c:pt idx="12651">
                  <c:v>8.1026917273508442E-2</c:v>
                </c:pt>
                <c:pt idx="12652">
                  <c:v>8.1014916185280478E-2</c:v>
                </c:pt>
                <c:pt idx="12653">
                  <c:v>8.1010620263397365E-2</c:v>
                </c:pt>
                <c:pt idx="12654">
                  <c:v>8.0990948376737912E-2</c:v>
                </c:pt>
                <c:pt idx="12655">
                  <c:v>8.0972503448980618E-2</c:v>
                </c:pt>
                <c:pt idx="12656">
                  <c:v>8.0968128231176412E-2</c:v>
                </c:pt>
                <c:pt idx="12657">
                  <c:v>8.0965998646998577E-2</c:v>
                </c:pt>
                <c:pt idx="12658">
                  <c:v>8.0963010558693246E-2</c:v>
                </c:pt>
                <c:pt idx="12659">
                  <c:v>8.0962692010972989E-2</c:v>
                </c:pt>
                <c:pt idx="12660">
                  <c:v>8.0961769482791879E-2</c:v>
                </c:pt>
                <c:pt idx="12661">
                  <c:v>8.0959562772240992E-2</c:v>
                </c:pt>
                <c:pt idx="12662">
                  <c:v>8.0949903734143999E-2</c:v>
                </c:pt>
                <c:pt idx="12663">
                  <c:v>8.090045333030961E-2</c:v>
                </c:pt>
                <c:pt idx="12664">
                  <c:v>8.0893553471759486E-2</c:v>
                </c:pt>
                <c:pt idx="12665">
                  <c:v>8.0881373894419462E-2</c:v>
                </c:pt>
                <c:pt idx="12666">
                  <c:v>8.0873975497333508E-2</c:v>
                </c:pt>
                <c:pt idx="12667">
                  <c:v>8.0867033776217886E-2</c:v>
                </c:pt>
                <c:pt idx="12668">
                  <c:v>8.0859858443926153E-2</c:v>
                </c:pt>
                <c:pt idx="12669">
                  <c:v>8.0843069390765035E-2</c:v>
                </c:pt>
                <c:pt idx="12670">
                  <c:v>8.0842204524399275E-2</c:v>
                </c:pt>
                <c:pt idx="12671">
                  <c:v>8.0839173290263813E-2</c:v>
                </c:pt>
                <c:pt idx="12672">
                  <c:v>8.0837021163088482E-2</c:v>
                </c:pt>
                <c:pt idx="12673">
                  <c:v>8.0820131996210937E-2</c:v>
                </c:pt>
                <c:pt idx="12674">
                  <c:v>8.0819030151163429E-2</c:v>
                </c:pt>
                <c:pt idx="12675">
                  <c:v>8.0813345817408094E-2</c:v>
                </c:pt>
                <c:pt idx="12676">
                  <c:v>8.0811410274582871E-2</c:v>
                </c:pt>
                <c:pt idx="12677">
                  <c:v>8.0809370324450389E-2</c:v>
                </c:pt>
                <c:pt idx="12678">
                  <c:v>8.0792916841290641E-2</c:v>
                </c:pt>
                <c:pt idx="12679">
                  <c:v>8.0766201387179617E-2</c:v>
                </c:pt>
                <c:pt idx="12680">
                  <c:v>8.075547944423507E-2</c:v>
                </c:pt>
                <c:pt idx="12681">
                  <c:v>8.0742196181632114E-2</c:v>
                </c:pt>
                <c:pt idx="12682">
                  <c:v>8.0741270791372902E-2</c:v>
                </c:pt>
                <c:pt idx="12683">
                  <c:v>8.0735892952797747E-2</c:v>
                </c:pt>
                <c:pt idx="12684">
                  <c:v>8.0735633424820097E-2</c:v>
                </c:pt>
                <c:pt idx="12685">
                  <c:v>8.0700470836169269E-2</c:v>
                </c:pt>
                <c:pt idx="12686">
                  <c:v>8.0691773198292724E-2</c:v>
                </c:pt>
                <c:pt idx="12687">
                  <c:v>8.0671807254357228E-2</c:v>
                </c:pt>
                <c:pt idx="12688">
                  <c:v>8.067130104073475E-2</c:v>
                </c:pt>
                <c:pt idx="12689">
                  <c:v>8.066903494871526E-2</c:v>
                </c:pt>
                <c:pt idx="12690">
                  <c:v>8.0663063731534368E-2</c:v>
                </c:pt>
                <c:pt idx="12691">
                  <c:v>8.0652160235899509E-2</c:v>
                </c:pt>
                <c:pt idx="12692">
                  <c:v>8.0637209396057605E-2</c:v>
                </c:pt>
                <c:pt idx="12693">
                  <c:v>8.0633356363087882E-2</c:v>
                </c:pt>
                <c:pt idx="12694">
                  <c:v>8.0622406632992444E-2</c:v>
                </c:pt>
                <c:pt idx="12695">
                  <c:v>8.0622136022523133E-2</c:v>
                </c:pt>
                <c:pt idx="12696">
                  <c:v>8.0582910343600267E-2</c:v>
                </c:pt>
                <c:pt idx="12697">
                  <c:v>8.0582734429877276E-2</c:v>
                </c:pt>
                <c:pt idx="12698">
                  <c:v>8.0572928376440811E-2</c:v>
                </c:pt>
                <c:pt idx="12699">
                  <c:v>8.0567856376126373E-2</c:v>
                </c:pt>
                <c:pt idx="12700">
                  <c:v>8.0563929827455388E-2</c:v>
                </c:pt>
                <c:pt idx="12701">
                  <c:v>8.0555983188179872E-2</c:v>
                </c:pt>
                <c:pt idx="12702">
                  <c:v>8.0539039695624287E-2</c:v>
                </c:pt>
                <c:pt idx="12703">
                  <c:v>8.0521541056479254E-2</c:v>
                </c:pt>
                <c:pt idx="12704">
                  <c:v>8.0521082584995587E-2</c:v>
                </c:pt>
                <c:pt idx="12705">
                  <c:v>8.0516947195257954E-2</c:v>
                </c:pt>
                <c:pt idx="12706">
                  <c:v>8.0516123692879499E-2</c:v>
                </c:pt>
                <c:pt idx="12707">
                  <c:v>8.0508838976487682E-2</c:v>
                </c:pt>
                <c:pt idx="12708">
                  <c:v>8.048939322199665E-2</c:v>
                </c:pt>
                <c:pt idx="12709">
                  <c:v>8.0484844189378249E-2</c:v>
                </c:pt>
                <c:pt idx="12710">
                  <c:v>8.0480220253973028E-2</c:v>
                </c:pt>
                <c:pt idx="12711">
                  <c:v>8.0476792110544912E-2</c:v>
                </c:pt>
                <c:pt idx="12712">
                  <c:v>8.0473358753475124E-2</c:v>
                </c:pt>
                <c:pt idx="12713">
                  <c:v>8.0468731477480571E-2</c:v>
                </c:pt>
                <c:pt idx="12714">
                  <c:v>8.0461482881903176E-2</c:v>
                </c:pt>
                <c:pt idx="12715">
                  <c:v>8.0456243352535414E-2</c:v>
                </c:pt>
                <c:pt idx="12716">
                  <c:v>8.0444607940304252E-2</c:v>
                </c:pt>
                <c:pt idx="12717">
                  <c:v>8.0435451495390567E-2</c:v>
                </c:pt>
                <c:pt idx="12718">
                  <c:v>8.0433218570018505E-2</c:v>
                </c:pt>
                <c:pt idx="12719">
                  <c:v>8.0431439852338527E-2</c:v>
                </c:pt>
                <c:pt idx="12720">
                  <c:v>8.0396776376520734E-2</c:v>
                </c:pt>
                <c:pt idx="12721">
                  <c:v>8.0391624592593511E-2</c:v>
                </c:pt>
                <c:pt idx="12722">
                  <c:v>8.036991761162246E-2</c:v>
                </c:pt>
                <c:pt idx="12723">
                  <c:v>8.0365467274268257E-2</c:v>
                </c:pt>
                <c:pt idx="12724">
                  <c:v>8.0360345226472132E-2</c:v>
                </c:pt>
                <c:pt idx="12725">
                  <c:v>8.0357330797856188E-2</c:v>
                </c:pt>
                <c:pt idx="12726">
                  <c:v>8.0356816845315787E-2</c:v>
                </c:pt>
                <c:pt idx="12727">
                  <c:v>8.0353975906079858E-2</c:v>
                </c:pt>
                <c:pt idx="12728">
                  <c:v>8.0330672198618225E-2</c:v>
                </c:pt>
                <c:pt idx="12729">
                  <c:v>8.0325555390250603E-2</c:v>
                </c:pt>
                <c:pt idx="12730">
                  <c:v>8.0320413407440699E-2</c:v>
                </c:pt>
                <c:pt idx="12731">
                  <c:v>8.0318974811164665E-2</c:v>
                </c:pt>
                <c:pt idx="12732">
                  <c:v>8.0316815763991453E-2</c:v>
                </c:pt>
                <c:pt idx="12733">
                  <c:v>8.0312672090032594E-2</c:v>
                </c:pt>
                <c:pt idx="12734">
                  <c:v>8.0309275634145735E-2</c:v>
                </c:pt>
                <c:pt idx="12735">
                  <c:v>8.0304124976562086E-2</c:v>
                </c:pt>
                <c:pt idx="12736">
                  <c:v>8.029803387873681E-2</c:v>
                </c:pt>
                <c:pt idx="12737">
                  <c:v>8.0283303099899492E-2</c:v>
                </c:pt>
                <c:pt idx="12738">
                  <c:v>8.0282410351510153E-2</c:v>
                </c:pt>
                <c:pt idx="12739">
                  <c:v>8.0280752563189242E-2</c:v>
                </c:pt>
                <c:pt idx="12740">
                  <c:v>8.0280006313776547E-2</c:v>
                </c:pt>
                <c:pt idx="12741">
                  <c:v>8.0259613857565401E-2</c:v>
                </c:pt>
                <c:pt idx="12742">
                  <c:v>8.0253834438656066E-2</c:v>
                </c:pt>
                <c:pt idx="12743">
                  <c:v>8.0251030267414175E-2</c:v>
                </c:pt>
                <c:pt idx="12744">
                  <c:v>8.0250977781557639E-2</c:v>
                </c:pt>
                <c:pt idx="12745">
                  <c:v>8.0249234932231128E-2</c:v>
                </c:pt>
                <c:pt idx="12746">
                  <c:v>8.0222876909412655E-2</c:v>
                </c:pt>
                <c:pt idx="12747">
                  <c:v>8.0222444391661235E-2</c:v>
                </c:pt>
                <c:pt idx="12748">
                  <c:v>8.0213877908239431E-2</c:v>
                </c:pt>
                <c:pt idx="12749">
                  <c:v>8.0203435031799108E-2</c:v>
                </c:pt>
                <c:pt idx="12750">
                  <c:v>8.0198278896071284E-2</c:v>
                </c:pt>
                <c:pt idx="12751">
                  <c:v>8.0191851037952691E-2</c:v>
                </c:pt>
                <c:pt idx="12752">
                  <c:v>8.0177290156972392E-2</c:v>
                </c:pt>
                <c:pt idx="12753">
                  <c:v>8.0161387852325933E-2</c:v>
                </c:pt>
                <c:pt idx="12754">
                  <c:v>8.016005824688581E-2</c:v>
                </c:pt>
                <c:pt idx="12755">
                  <c:v>8.0157180610382878E-2</c:v>
                </c:pt>
                <c:pt idx="12756">
                  <c:v>8.015457378246299E-2</c:v>
                </c:pt>
                <c:pt idx="12757">
                  <c:v>8.0151937935297193E-2</c:v>
                </c:pt>
                <c:pt idx="12758">
                  <c:v>8.0151372881722416E-2</c:v>
                </c:pt>
                <c:pt idx="12759">
                  <c:v>8.0150565340057239E-2</c:v>
                </c:pt>
                <c:pt idx="12760">
                  <c:v>8.0133758020194942E-2</c:v>
                </c:pt>
                <c:pt idx="12761">
                  <c:v>8.0125254560339004E-2</c:v>
                </c:pt>
                <c:pt idx="12762">
                  <c:v>8.0118297238543038E-2</c:v>
                </c:pt>
                <c:pt idx="12763">
                  <c:v>8.0109685612587148E-2</c:v>
                </c:pt>
                <c:pt idx="12764">
                  <c:v>8.0105328128347503E-2</c:v>
                </c:pt>
                <c:pt idx="12765">
                  <c:v>8.0105297031536057E-2</c:v>
                </c:pt>
                <c:pt idx="12766">
                  <c:v>8.0091571401457284E-2</c:v>
                </c:pt>
                <c:pt idx="12767">
                  <c:v>8.0084655309736366E-2</c:v>
                </c:pt>
                <c:pt idx="12768">
                  <c:v>8.0084117083297823E-2</c:v>
                </c:pt>
                <c:pt idx="12769">
                  <c:v>8.0082409942676874E-2</c:v>
                </c:pt>
                <c:pt idx="12770">
                  <c:v>8.0059551412783758E-2</c:v>
                </c:pt>
                <c:pt idx="12771">
                  <c:v>8.0049755326069769E-2</c:v>
                </c:pt>
                <c:pt idx="12772">
                  <c:v>8.0033696660224571E-2</c:v>
                </c:pt>
                <c:pt idx="12773">
                  <c:v>8.0031104873166586E-2</c:v>
                </c:pt>
                <c:pt idx="12774">
                  <c:v>8.0019135793430105E-2</c:v>
                </c:pt>
                <c:pt idx="12775">
                  <c:v>8.0018287264723334E-2</c:v>
                </c:pt>
                <c:pt idx="12776">
                  <c:v>8.000603674996376E-2</c:v>
                </c:pt>
                <c:pt idx="12777">
                  <c:v>7.999900508297085E-2</c:v>
                </c:pt>
                <c:pt idx="12778">
                  <c:v>7.9997538895521705E-2</c:v>
                </c:pt>
                <c:pt idx="12779">
                  <c:v>7.9992989090690303E-2</c:v>
                </c:pt>
                <c:pt idx="12780">
                  <c:v>7.9980177262365018E-2</c:v>
                </c:pt>
                <c:pt idx="12781">
                  <c:v>7.9978346043589624E-2</c:v>
                </c:pt>
                <c:pt idx="12782">
                  <c:v>7.9973068638578587E-2</c:v>
                </c:pt>
                <c:pt idx="12783">
                  <c:v>7.9971333855914983E-2</c:v>
                </c:pt>
                <c:pt idx="12784">
                  <c:v>7.9952976269646883E-2</c:v>
                </c:pt>
                <c:pt idx="12785">
                  <c:v>7.9952505978656857E-2</c:v>
                </c:pt>
                <c:pt idx="12786">
                  <c:v>7.9951380534228497E-2</c:v>
                </c:pt>
                <c:pt idx="12787">
                  <c:v>7.9945475386631992E-2</c:v>
                </c:pt>
                <c:pt idx="12788">
                  <c:v>7.9925996248134942E-2</c:v>
                </c:pt>
                <c:pt idx="12789">
                  <c:v>7.9915905511290172E-2</c:v>
                </c:pt>
                <c:pt idx="12790">
                  <c:v>7.9915875130465788E-2</c:v>
                </c:pt>
                <c:pt idx="12791">
                  <c:v>7.9903113908769349E-2</c:v>
                </c:pt>
                <c:pt idx="12792">
                  <c:v>7.9894208599974953E-2</c:v>
                </c:pt>
                <c:pt idx="12793">
                  <c:v>7.9884351308177157E-2</c:v>
                </c:pt>
                <c:pt idx="12794">
                  <c:v>7.9881054807906693E-2</c:v>
                </c:pt>
                <c:pt idx="12795">
                  <c:v>7.9880233606171303E-2</c:v>
                </c:pt>
                <c:pt idx="12796">
                  <c:v>7.9838578564093557E-2</c:v>
                </c:pt>
                <c:pt idx="12797">
                  <c:v>7.9786749848678437E-2</c:v>
                </c:pt>
                <c:pt idx="12798">
                  <c:v>7.9779229107562286E-2</c:v>
                </c:pt>
                <c:pt idx="12799">
                  <c:v>7.9779121628406169E-2</c:v>
                </c:pt>
                <c:pt idx="12800">
                  <c:v>7.9769695705633359E-2</c:v>
                </c:pt>
                <c:pt idx="12801">
                  <c:v>7.9762002736548945E-2</c:v>
                </c:pt>
                <c:pt idx="12802">
                  <c:v>7.970977622356154E-2</c:v>
                </c:pt>
                <c:pt idx="12803">
                  <c:v>7.9694991516662761E-2</c:v>
                </c:pt>
                <c:pt idx="12804">
                  <c:v>7.9683914907801481E-2</c:v>
                </c:pt>
                <c:pt idx="12805">
                  <c:v>7.9670548849859565E-2</c:v>
                </c:pt>
                <c:pt idx="12806">
                  <c:v>7.9650329899960653E-2</c:v>
                </c:pt>
                <c:pt idx="12807">
                  <c:v>7.9649950954254062E-2</c:v>
                </c:pt>
                <c:pt idx="12808">
                  <c:v>7.964951235732054E-2</c:v>
                </c:pt>
                <c:pt idx="12809">
                  <c:v>7.9645317190990314E-2</c:v>
                </c:pt>
                <c:pt idx="12810">
                  <c:v>7.9640183707600315E-2</c:v>
                </c:pt>
                <c:pt idx="12811">
                  <c:v>7.9632930077792791E-2</c:v>
                </c:pt>
                <c:pt idx="12812">
                  <c:v>7.9611754454685602E-2</c:v>
                </c:pt>
                <c:pt idx="12813">
                  <c:v>7.9605527039983567E-2</c:v>
                </c:pt>
                <c:pt idx="12814">
                  <c:v>7.9604991115399787E-2</c:v>
                </c:pt>
                <c:pt idx="12815">
                  <c:v>7.9601675054162185E-2</c:v>
                </c:pt>
                <c:pt idx="12816">
                  <c:v>7.9598501588316453E-2</c:v>
                </c:pt>
                <c:pt idx="12817">
                  <c:v>7.9597314231568336E-2</c:v>
                </c:pt>
                <c:pt idx="12818">
                  <c:v>7.9573498754509683E-2</c:v>
                </c:pt>
                <c:pt idx="12819">
                  <c:v>7.9569975593391337E-2</c:v>
                </c:pt>
                <c:pt idx="12820">
                  <c:v>7.9564168022950923E-2</c:v>
                </c:pt>
                <c:pt idx="12821">
                  <c:v>7.9561744713122357E-2</c:v>
                </c:pt>
                <c:pt idx="12822">
                  <c:v>7.9561250740152051E-2</c:v>
                </c:pt>
                <c:pt idx="12823">
                  <c:v>7.9554605670358394E-2</c:v>
                </c:pt>
                <c:pt idx="12824">
                  <c:v>7.9538942895676368E-2</c:v>
                </c:pt>
                <c:pt idx="12825">
                  <c:v>7.9538535112065406E-2</c:v>
                </c:pt>
                <c:pt idx="12826">
                  <c:v>7.953660741853967E-2</c:v>
                </c:pt>
                <c:pt idx="12827">
                  <c:v>7.9531990068403433E-2</c:v>
                </c:pt>
                <c:pt idx="12828">
                  <c:v>7.9517603004260418E-2</c:v>
                </c:pt>
                <c:pt idx="12829">
                  <c:v>7.9506299989114126E-2</c:v>
                </c:pt>
                <c:pt idx="12830">
                  <c:v>7.9480393802747074E-2</c:v>
                </c:pt>
                <c:pt idx="12831">
                  <c:v>7.9461548790419903E-2</c:v>
                </c:pt>
                <c:pt idx="12832">
                  <c:v>7.9432105773557055E-2</c:v>
                </c:pt>
                <c:pt idx="12833">
                  <c:v>7.9428254766877288E-2</c:v>
                </c:pt>
                <c:pt idx="12834">
                  <c:v>7.941870651189302E-2</c:v>
                </c:pt>
                <c:pt idx="12835">
                  <c:v>7.9405824186727217E-2</c:v>
                </c:pt>
                <c:pt idx="12836">
                  <c:v>7.9400857955458121E-2</c:v>
                </c:pt>
                <c:pt idx="12837">
                  <c:v>7.9387330983188856E-2</c:v>
                </c:pt>
                <c:pt idx="12838">
                  <c:v>7.938189606474344E-2</c:v>
                </c:pt>
                <c:pt idx="12839">
                  <c:v>7.9357326195377262E-2</c:v>
                </c:pt>
                <c:pt idx="12840">
                  <c:v>7.9356141857735207E-2</c:v>
                </c:pt>
                <c:pt idx="12841">
                  <c:v>7.9346952689641426E-2</c:v>
                </c:pt>
                <c:pt idx="12842">
                  <c:v>7.9346930009660407E-2</c:v>
                </c:pt>
                <c:pt idx="12843">
                  <c:v>7.9335489033029435E-2</c:v>
                </c:pt>
                <c:pt idx="12844">
                  <c:v>7.9331323068287579E-2</c:v>
                </c:pt>
                <c:pt idx="12845">
                  <c:v>7.9283586960808713E-2</c:v>
                </c:pt>
                <c:pt idx="12846">
                  <c:v>7.9265522406416655E-2</c:v>
                </c:pt>
                <c:pt idx="12847">
                  <c:v>7.9240873063451817E-2</c:v>
                </c:pt>
                <c:pt idx="12848">
                  <c:v>7.9232455873825769E-2</c:v>
                </c:pt>
                <c:pt idx="12849">
                  <c:v>7.9231470945602817E-2</c:v>
                </c:pt>
                <c:pt idx="12850">
                  <c:v>7.9226718287827277E-2</c:v>
                </c:pt>
                <c:pt idx="12851">
                  <c:v>7.922669628719585E-2</c:v>
                </c:pt>
                <c:pt idx="12852">
                  <c:v>7.9219837477138788E-2</c:v>
                </c:pt>
                <c:pt idx="12853">
                  <c:v>7.9212575955610043E-2</c:v>
                </c:pt>
                <c:pt idx="12854">
                  <c:v>7.920580764507483E-2</c:v>
                </c:pt>
                <c:pt idx="12855">
                  <c:v>7.9203909666620387E-2</c:v>
                </c:pt>
                <c:pt idx="12856">
                  <c:v>7.9203045421219656E-2</c:v>
                </c:pt>
                <c:pt idx="12857">
                  <c:v>7.9194150402700239E-2</c:v>
                </c:pt>
                <c:pt idx="12858">
                  <c:v>7.9187532824316759E-2</c:v>
                </c:pt>
                <c:pt idx="12859">
                  <c:v>7.918394401714296E-2</c:v>
                </c:pt>
                <c:pt idx="12860">
                  <c:v>7.9182494878796861E-2</c:v>
                </c:pt>
                <c:pt idx="12861">
                  <c:v>7.9180231158120395E-2</c:v>
                </c:pt>
                <c:pt idx="12862">
                  <c:v>7.9166358993743441E-2</c:v>
                </c:pt>
                <c:pt idx="12863">
                  <c:v>7.9159998484125638E-2</c:v>
                </c:pt>
                <c:pt idx="12864">
                  <c:v>7.9157144516877082E-2</c:v>
                </c:pt>
                <c:pt idx="12865">
                  <c:v>7.9152160131058164E-2</c:v>
                </c:pt>
                <c:pt idx="12866">
                  <c:v>7.9141208083888706E-2</c:v>
                </c:pt>
                <c:pt idx="12867">
                  <c:v>7.9141041428913053E-2</c:v>
                </c:pt>
                <c:pt idx="12868">
                  <c:v>7.9136681426862365E-2</c:v>
                </c:pt>
                <c:pt idx="12869">
                  <c:v>7.9130345858167195E-2</c:v>
                </c:pt>
                <c:pt idx="12870">
                  <c:v>7.9124287560926973E-2</c:v>
                </c:pt>
                <c:pt idx="12871">
                  <c:v>7.912019356274716E-2</c:v>
                </c:pt>
                <c:pt idx="12872">
                  <c:v>7.9097717921975924E-2</c:v>
                </c:pt>
                <c:pt idx="12873">
                  <c:v>7.9063488653267816E-2</c:v>
                </c:pt>
                <c:pt idx="12874">
                  <c:v>7.9057472725399355E-2</c:v>
                </c:pt>
                <c:pt idx="12875">
                  <c:v>7.9044930627712603E-2</c:v>
                </c:pt>
                <c:pt idx="12876">
                  <c:v>7.9038285642939674E-2</c:v>
                </c:pt>
                <c:pt idx="12877">
                  <c:v>7.9032620747394811E-2</c:v>
                </c:pt>
                <c:pt idx="12878">
                  <c:v>7.9031463423006529E-2</c:v>
                </c:pt>
                <c:pt idx="12879">
                  <c:v>7.9030648543489845E-2</c:v>
                </c:pt>
                <c:pt idx="12880">
                  <c:v>7.9028501066590554E-2</c:v>
                </c:pt>
                <c:pt idx="12881">
                  <c:v>7.9028130549271852E-2</c:v>
                </c:pt>
                <c:pt idx="12882">
                  <c:v>7.9023527386462483E-2</c:v>
                </c:pt>
                <c:pt idx="12883">
                  <c:v>7.8987796404493119E-2</c:v>
                </c:pt>
                <c:pt idx="12884">
                  <c:v>7.8987368197215732E-2</c:v>
                </c:pt>
                <c:pt idx="12885">
                  <c:v>7.8960319279908084E-2</c:v>
                </c:pt>
                <c:pt idx="12886">
                  <c:v>7.8959396614390429E-2</c:v>
                </c:pt>
                <c:pt idx="12887">
                  <c:v>7.8955565910175385E-2</c:v>
                </c:pt>
                <c:pt idx="12888">
                  <c:v>7.8943176088540012E-2</c:v>
                </c:pt>
                <c:pt idx="12889">
                  <c:v>7.8942794614597633E-2</c:v>
                </c:pt>
                <c:pt idx="12890">
                  <c:v>7.8938994367389048E-2</c:v>
                </c:pt>
                <c:pt idx="12891">
                  <c:v>7.8923214528780317E-2</c:v>
                </c:pt>
                <c:pt idx="12892">
                  <c:v>7.8916865591036917E-2</c:v>
                </c:pt>
                <c:pt idx="12893">
                  <c:v>7.8911351832383264E-2</c:v>
                </c:pt>
                <c:pt idx="12894">
                  <c:v>7.8905393085480197E-2</c:v>
                </c:pt>
                <c:pt idx="12895">
                  <c:v>7.8902047040190798E-2</c:v>
                </c:pt>
                <c:pt idx="12896">
                  <c:v>7.889496683791325E-2</c:v>
                </c:pt>
                <c:pt idx="12897">
                  <c:v>7.8887989358382954E-2</c:v>
                </c:pt>
                <c:pt idx="12898">
                  <c:v>7.8887225702914385E-2</c:v>
                </c:pt>
                <c:pt idx="12899">
                  <c:v>7.8884481407128518E-2</c:v>
                </c:pt>
                <c:pt idx="12900">
                  <c:v>7.8865662067862108E-2</c:v>
                </c:pt>
                <c:pt idx="12901">
                  <c:v>7.8849502042448491E-2</c:v>
                </c:pt>
                <c:pt idx="12902">
                  <c:v>7.8846801536276143E-2</c:v>
                </c:pt>
                <c:pt idx="12903">
                  <c:v>7.8841074025548893E-2</c:v>
                </c:pt>
                <c:pt idx="12904">
                  <c:v>7.8840153888995013E-2</c:v>
                </c:pt>
                <c:pt idx="12905">
                  <c:v>7.8838884813717577E-2</c:v>
                </c:pt>
                <c:pt idx="12906">
                  <c:v>7.8834396327610398E-2</c:v>
                </c:pt>
                <c:pt idx="12907">
                  <c:v>7.8779015392585791E-2</c:v>
                </c:pt>
                <c:pt idx="12908">
                  <c:v>7.8773550841519088E-2</c:v>
                </c:pt>
                <c:pt idx="12909">
                  <c:v>7.8768859884228118E-2</c:v>
                </c:pt>
                <c:pt idx="12910">
                  <c:v>7.8757946475628157E-2</c:v>
                </c:pt>
                <c:pt idx="12911">
                  <c:v>7.874741472925012E-2</c:v>
                </c:pt>
                <c:pt idx="12912">
                  <c:v>7.8747148417636956E-2</c:v>
                </c:pt>
                <c:pt idx="12913">
                  <c:v>7.8744544938638708E-2</c:v>
                </c:pt>
                <c:pt idx="12914">
                  <c:v>7.8741975762489022E-2</c:v>
                </c:pt>
                <c:pt idx="12915">
                  <c:v>7.8737426135001412E-2</c:v>
                </c:pt>
                <c:pt idx="12916">
                  <c:v>7.8735207777809471E-2</c:v>
                </c:pt>
                <c:pt idx="12917">
                  <c:v>7.8708132826746588E-2</c:v>
                </c:pt>
                <c:pt idx="12918">
                  <c:v>7.870446428941659E-2</c:v>
                </c:pt>
                <c:pt idx="12919">
                  <c:v>7.8694045754969924E-2</c:v>
                </c:pt>
                <c:pt idx="12920">
                  <c:v>7.8690543662776696E-2</c:v>
                </c:pt>
                <c:pt idx="12921">
                  <c:v>7.8687378056502388E-2</c:v>
                </c:pt>
                <c:pt idx="12922">
                  <c:v>7.8682573980182358E-2</c:v>
                </c:pt>
                <c:pt idx="12923">
                  <c:v>7.8650819298392072E-2</c:v>
                </c:pt>
                <c:pt idx="12924">
                  <c:v>7.8650080006321649E-2</c:v>
                </c:pt>
                <c:pt idx="12925">
                  <c:v>7.8647812342839754E-2</c:v>
                </c:pt>
                <c:pt idx="12926">
                  <c:v>7.8617897580787646E-2</c:v>
                </c:pt>
                <c:pt idx="12927">
                  <c:v>7.8606516456050241E-2</c:v>
                </c:pt>
                <c:pt idx="12928">
                  <c:v>7.8599041402857839E-2</c:v>
                </c:pt>
                <c:pt idx="12929">
                  <c:v>7.8596938850953396E-2</c:v>
                </c:pt>
                <c:pt idx="12930">
                  <c:v>7.8587252445312117E-2</c:v>
                </c:pt>
                <c:pt idx="12931">
                  <c:v>7.8587231772944952E-2</c:v>
                </c:pt>
                <c:pt idx="12932">
                  <c:v>7.8584561899874769E-2</c:v>
                </c:pt>
                <c:pt idx="12933">
                  <c:v>7.8582379042024531E-2</c:v>
                </c:pt>
                <c:pt idx="12934">
                  <c:v>7.8578755548779841E-2</c:v>
                </c:pt>
                <c:pt idx="12935">
                  <c:v>7.85765157128996E-2</c:v>
                </c:pt>
                <c:pt idx="12936">
                  <c:v>7.8574600432442632E-2</c:v>
                </c:pt>
                <c:pt idx="12937">
                  <c:v>7.8567494557922196E-2</c:v>
                </c:pt>
                <c:pt idx="12938">
                  <c:v>7.8559703104958162E-2</c:v>
                </c:pt>
                <c:pt idx="12939">
                  <c:v>7.8553472549654293E-2</c:v>
                </c:pt>
                <c:pt idx="12940">
                  <c:v>7.8547392440992833E-2</c:v>
                </c:pt>
                <c:pt idx="12941">
                  <c:v>7.8541349176571545E-2</c:v>
                </c:pt>
                <c:pt idx="12942">
                  <c:v>7.8538344903718901E-2</c:v>
                </c:pt>
                <c:pt idx="12943">
                  <c:v>7.8527965457743126E-2</c:v>
                </c:pt>
                <c:pt idx="12944">
                  <c:v>7.8524379750098391E-2</c:v>
                </c:pt>
                <c:pt idx="12945">
                  <c:v>7.8504585209244859E-2</c:v>
                </c:pt>
                <c:pt idx="12946">
                  <c:v>7.8494233840068026E-2</c:v>
                </c:pt>
                <c:pt idx="12947">
                  <c:v>7.8490109288684093E-2</c:v>
                </c:pt>
                <c:pt idx="12948">
                  <c:v>7.8485121884541167E-2</c:v>
                </c:pt>
                <c:pt idx="12949">
                  <c:v>7.8479133392552067E-2</c:v>
                </c:pt>
                <c:pt idx="12950">
                  <c:v>7.8441400601747022E-2</c:v>
                </c:pt>
                <c:pt idx="12951">
                  <c:v>7.8433871606863229E-2</c:v>
                </c:pt>
                <c:pt idx="12952">
                  <c:v>7.8425648533400255E-2</c:v>
                </c:pt>
                <c:pt idx="12953">
                  <c:v>7.8415989672595873E-2</c:v>
                </c:pt>
                <c:pt idx="12954">
                  <c:v>7.8413561703612106E-2</c:v>
                </c:pt>
                <c:pt idx="12955">
                  <c:v>7.8412255503208309E-2</c:v>
                </c:pt>
                <c:pt idx="12956">
                  <c:v>7.838928230483827E-2</c:v>
                </c:pt>
                <c:pt idx="12957">
                  <c:v>7.8385551068136286E-2</c:v>
                </c:pt>
                <c:pt idx="12958">
                  <c:v>7.8367166983097356E-2</c:v>
                </c:pt>
                <c:pt idx="12959">
                  <c:v>7.8356020993345946E-2</c:v>
                </c:pt>
                <c:pt idx="12960">
                  <c:v>7.8343213208481338E-2</c:v>
                </c:pt>
                <c:pt idx="12961">
                  <c:v>7.8339172928393472E-2</c:v>
                </c:pt>
                <c:pt idx="12962">
                  <c:v>7.8323595254342848E-2</c:v>
                </c:pt>
                <c:pt idx="12963">
                  <c:v>7.831900607875425E-2</c:v>
                </c:pt>
                <c:pt idx="12964">
                  <c:v>7.8317517526953095E-2</c:v>
                </c:pt>
                <c:pt idx="12965">
                  <c:v>7.8316315506631012E-2</c:v>
                </c:pt>
                <c:pt idx="12966">
                  <c:v>7.8316181085231543E-2</c:v>
                </c:pt>
                <c:pt idx="12967">
                  <c:v>7.8296684759675661E-2</c:v>
                </c:pt>
                <c:pt idx="12968">
                  <c:v>7.8289625154007642E-2</c:v>
                </c:pt>
                <c:pt idx="12969">
                  <c:v>7.8277319800105397E-2</c:v>
                </c:pt>
                <c:pt idx="12970">
                  <c:v>7.8256161341967556E-2</c:v>
                </c:pt>
                <c:pt idx="12971">
                  <c:v>7.8255297975931171E-2</c:v>
                </c:pt>
                <c:pt idx="12972">
                  <c:v>7.8254347144071895E-2</c:v>
                </c:pt>
                <c:pt idx="12973">
                  <c:v>7.8249750188195161E-2</c:v>
                </c:pt>
                <c:pt idx="12974">
                  <c:v>7.8222604269402779E-2</c:v>
                </c:pt>
                <c:pt idx="12975">
                  <c:v>7.8220812260613948E-2</c:v>
                </c:pt>
                <c:pt idx="12976">
                  <c:v>7.8209239347794945E-2</c:v>
                </c:pt>
                <c:pt idx="12977">
                  <c:v>7.8202536663262656E-2</c:v>
                </c:pt>
                <c:pt idx="12978">
                  <c:v>7.8184480230882342E-2</c:v>
                </c:pt>
                <c:pt idx="12979">
                  <c:v>7.8179703503267542E-2</c:v>
                </c:pt>
                <c:pt idx="12980">
                  <c:v>7.816997068755567E-2</c:v>
                </c:pt>
                <c:pt idx="12981">
                  <c:v>7.8151486407519496E-2</c:v>
                </c:pt>
                <c:pt idx="12982">
                  <c:v>7.8148922034859E-2</c:v>
                </c:pt>
                <c:pt idx="12983">
                  <c:v>7.8125473046931099E-2</c:v>
                </c:pt>
                <c:pt idx="12984">
                  <c:v>7.8121207616238128E-2</c:v>
                </c:pt>
                <c:pt idx="12985">
                  <c:v>7.8115468438967245E-2</c:v>
                </c:pt>
                <c:pt idx="12986">
                  <c:v>7.8087492456012542E-2</c:v>
                </c:pt>
                <c:pt idx="12987">
                  <c:v>7.806770371499698E-2</c:v>
                </c:pt>
                <c:pt idx="12988">
                  <c:v>7.8060826459248403E-2</c:v>
                </c:pt>
                <c:pt idx="12989">
                  <c:v>7.8048936182922163E-2</c:v>
                </c:pt>
                <c:pt idx="12990">
                  <c:v>7.8048279014707012E-2</c:v>
                </c:pt>
                <c:pt idx="12991">
                  <c:v>7.8046162862472526E-2</c:v>
                </c:pt>
                <c:pt idx="12992">
                  <c:v>7.8042716645025781E-2</c:v>
                </c:pt>
                <c:pt idx="12993">
                  <c:v>7.8030984940120146E-2</c:v>
                </c:pt>
                <c:pt idx="12994">
                  <c:v>7.8029120157995568E-2</c:v>
                </c:pt>
                <c:pt idx="12995">
                  <c:v>7.8028782100074343E-2</c:v>
                </c:pt>
                <c:pt idx="12996">
                  <c:v>7.8014250696821746E-2</c:v>
                </c:pt>
                <c:pt idx="12997">
                  <c:v>7.8009801901358325E-2</c:v>
                </c:pt>
                <c:pt idx="12998">
                  <c:v>7.8006357460735545E-2</c:v>
                </c:pt>
                <c:pt idx="12999">
                  <c:v>7.7995100719770227E-2</c:v>
                </c:pt>
                <c:pt idx="13000">
                  <c:v>7.7982073731544851E-2</c:v>
                </c:pt>
                <c:pt idx="13001">
                  <c:v>7.7975427520022469E-2</c:v>
                </c:pt>
                <c:pt idx="13002">
                  <c:v>7.7972485032545835E-2</c:v>
                </c:pt>
                <c:pt idx="13003">
                  <c:v>7.7948225077069097E-2</c:v>
                </c:pt>
                <c:pt idx="13004">
                  <c:v>7.793477203775008E-2</c:v>
                </c:pt>
                <c:pt idx="13005">
                  <c:v>7.7920813456649252E-2</c:v>
                </c:pt>
                <c:pt idx="13006">
                  <c:v>7.7912372020454174E-2</c:v>
                </c:pt>
                <c:pt idx="13007">
                  <c:v>7.7909232793484315E-2</c:v>
                </c:pt>
                <c:pt idx="13008">
                  <c:v>7.7905271943558591E-2</c:v>
                </c:pt>
                <c:pt idx="13009">
                  <c:v>7.7893699179246087E-2</c:v>
                </c:pt>
                <c:pt idx="13010">
                  <c:v>7.787365490022595E-2</c:v>
                </c:pt>
                <c:pt idx="13011">
                  <c:v>7.7859539923573626E-2</c:v>
                </c:pt>
                <c:pt idx="13012">
                  <c:v>7.7848197140652151E-2</c:v>
                </c:pt>
                <c:pt idx="13013">
                  <c:v>7.7834809878702005E-2</c:v>
                </c:pt>
                <c:pt idx="13014">
                  <c:v>7.7826318629107091E-2</c:v>
                </c:pt>
                <c:pt idx="13015">
                  <c:v>7.7823401574507275E-2</c:v>
                </c:pt>
                <c:pt idx="13016">
                  <c:v>7.781901849825007E-2</c:v>
                </c:pt>
                <c:pt idx="13017">
                  <c:v>7.7811700154965122E-2</c:v>
                </c:pt>
                <c:pt idx="13018">
                  <c:v>7.7804537412483429E-2</c:v>
                </c:pt>
                <c:pt idx="13019">
                  <c:v>7.7796305695974385E-2</c:v>
                </c:pt>
                <c:pt idx="13020">
                  <c:v>7.7769700090323551E-2</c:v>
                </c:pt>
                <c:pt idx="13021">
                  <c:v>7.7768482199098488E-2</c:v>
                </c:pt>
                <c:pt idx="13022">
                  <c:v>7.7766261653846591E-2</c:v>
                </c:pt>
                <c:pt idx="13023">
                  <c:v>7.7761117081878647E-2</c:v>
                </c:pt>
                <c:pt idx="13024">
                  <c:v>7.7755512017630438E-2</c:v>
                </c:pt>
                <c:pt idx="13025">
                  <c:v>7.7737398693789886E-2</c:v>
                </c:pt>
                <c:pt idx="13026">
                  <c:v>7.7734489090110839E-2</c:v>
                </c:pt>
                <c:pt idx="13027">
                  <c:v>7.772686311745633E-2</c:v>
                </c:pt>
                <c:pt idx="13028">
                  <c:v>7.7724295178751915E-2</c:v>
                </c:pt>
                <c:pt idx="13029">
                  <c:v>7.7716479865349963E-2</c:v>
                </c:pt>
                <c:pt idx="13030">
                  <c:v>7.7712132057334529E-2</c:v>
                </c:pt>
                <c:pt idx="13031">
                  <c:v>7.7664422740395145E-2</c:v>
                </c:pt>
                <c:pt idx="13032">
                  <c:v>7.7663449198454346E-2</c:v>
                </c:pt>
                <c:pt idx="13033">
                  <c:v>7.7660434497968528E-2</c:v>
                </c:pt>
                <c:pt idx="13034">
                  <c:v>7.7614204301911752E-2</c:v>
                </c:pt>
                <c:pt idx="13035">
                  <c:v>7.7604030481701405E-2</c:v>
                </c:pt>
                <c:pt idx="13036">
                  <c:v>7.7601314323844289E-2</c:v>
                </c:pt>
                <c:pt idx="13037">
                  <c:v>7.7566060987973584E-2</c:v>
                </c:pt>
                <c:pt idx="13038">
                  <c:v>7.7560185176591245E-2</c:v>
                </c:pt>
                <c:pt idx="13039">
                  <c:v>7.7545929149022474E-2</c:v>
                </c:pt>
                <c:pt idx="13040">
                  <c:v>7.7541286213513611E-2</c:v>
                </c:pt>
                <c:pt idx="13041">
                  <c:v>7.7539789757240504E-2</c:v>
                </c:pt>
                <c:pt idx="13042">
                  <c:v>7.7538002448696131E-2</c:v>
                </c:pt>
                <c:pt idx="13043">
                  <c:v>7.7532131811133442E-2</c:v>
                </c:pt>
                <c:pt idx="13044">
                  <c:v>7.7527332525307927E-2</c:v>
                </c:pt>
                <c:pt idx="13045">
                  <c:v>7.7523249610794681E-2</c:v>
                </c:pt>
                <c:pt idx="13046">
                  <c:v>7.752165628689045E-2</c:v>
                </c:pt>
                <c:pt idx="13047">
                  <c:v>7.7519692238687835E-2</c:v>
                </c:pt>
                <c:pt idx="13048">
                  <c:v>7.7491612677098393E-2</c:v>
                </c:pt>
                <c:pt idx="13049">
                  <c:v>7.7479500330851325E-2</c:v>
                </c:pt>
                <c:pt idx="13050">
                  <c:v>7.7469553589965393E-2</c:v>
                </c:pt>
                <c:pt idx="13051">
                  <c:v>7.7463914090095121E-2</c:v>
                </c:pt>
                <c:pt idx="13052">
                  <c:v>7.7463887894872546E-2</c:v>
                </c:pt>
                <c:pt idx="13053">
                  <c:v>7.7456621926083269E-2</c:v>
                </c:pt>
                <c:pt idx="13054">
                  <c:v>7.7450846510443927E-2</c:v>
                </c:pt>
                <c:pt idx="13055">
                  <c:v>7.7439088529486819E-2</c:v>
                </c:pt>
                <c:pt idx="13056">
                  <c:v>7.7439083525835076E-2</c:v>
                </c:pt>
                <c:pt idx="13057">
                  <c:v>7.7427559278789193E-2</c:v>
                </c:pt>
                <c:pt idx="13058">
                  <c:v>7.7425153151088971E-2</c:v>
                </c:pt>
                <c:pt idx="13059">
                  <c:v>7.7395367124779665E-2</c:v>
                </c:pt>
                <c:pt idx="13060">
                  <c:v>7.7382306424625236E-2</c:v>
                </c:pt>
                <c:pt idx="13061">
                  <c:v>7.7372479236269623E-2</c:v>
                </c:pt>
                <c:pt idx="13062">
                  <c:v>7.7372071200597373E-2</c:v>
                </c:pt>
                <c:pt idx="13063">
                  <c:v>7.7365720334788293E-2</c:v>
                </c:pt>
                <c:pt idx="13064">
                  <c:v>7.7364830869990547E-2</c:v>
                </c:pt>
                <c:pt idx="13065">
                  <c:v>7.7350012654322814E-2</c:v>
                </c:pt>
                <c:pt idx="13066">
                  <c:v>7.734095716870501E-2</c:v>
                </c:pt>
                <c:pt idx="13067">
                  <c:v>7.7332611509373775E-2</c:v>
                </c:pt>
                <c:pt idx="13068">
                  <c:v>7.7331762233218498E-2</c:v>
                </c:pt>
                <c:pt idx="13069">
                  <c:v>7.7323534556855325E-2</c:v>
                </c:pt>
                <c:pt idx="13070">
                  <c:v>7.7318571159722849E-2</c:v>
                </c:pt>
                <c:pt idx="13071">
                  <c:v>7.7317942851459043E-2</c:v>
                </c:pt>
                <c:pt idx="13072">
                  <c:v>7.7317892872801025E-2</c:v>
                </c:pt>
                <c:pt idx="13073">
                  <c:v>7.7310631676573593E-2</c:v>
                </c:pt>
                <c:pt idx="13074">
                  <c:v>7.7291319292484298E-2</c:v>
                </c:pt>
                <c:pt idx="13075">
                  <c:v>7.7287336669698087E-2</c:v>
                </c:pt>
                <c:pt idx="13076">
                  <c:v>7.7275176573770296E-2</c:v>
                </c:pt>
                <c:pt idx="13077">
                  <c:v>7.7274743176932031E-2</c:v>
                </c:pt>
                <c:pt idx="13078">
                  <c:v>7.7266144105404833E-2</c:v>
                </c:pt>
                <c:pt idx="13079">
                  <c:v>7.7252631112307832E-2</c:v>
                </c:pt>
                <c:pt idx="13080">
                  <c:v>7.7246904335155644E-2</c:v>
                </c:pt>
                <c:pt idx="13081">
                  <c:v>7.7239517610108485E-2</c:v>
                </c:pt>
                <c:pt idx="13082">
                  <c:v>7.7225112574835775E-2</c:v>
                </c:pt>
                <c:pt idx="13083">
                  <c:v>7.7201723549072981E-2</c:v>
                </c:pt>
                <c:pt idx="13084">
                  <c:v>7.7196174051093747E-2</c:v>
                </c:pt>
                <c:pt idx="13085">
                  <c:v>7.7174858517080835E-2</c:v>
                </c:pt>
                <c:pt idx="13086">
                  <c:v>7.7162331397957015E-2</c:v>
                </c:pt>
                <c:pt idx="13087">
                  <c:v>7.7157432087490804E-2</c:v>
                </c:pt>
                <c:pt idx="13088">
                  <c:v>7.712913805067742E-2</c:v>
                </c:pt>
                <c:pt idx="13089">
                  <c:v>7.7127150591464549E-2</c:v>
                </c:pt>
                <c:pt idx="13090">
                  <c:v>7.7119916255695781E-2</c:v>
                </c:pt>
                <c:pt idx="13091">
                  <c:v>7.7094326380044362E-2</c:v>
                </c:pt>
                <c:pt idx="13092">
                  <c:v>7.7092139549115729E-2</c:v>
                </c:pt>
                <c:pt idx="13093">
                  <c:v>7.707615851473669E-2</c:v>
                </c:pt>
                <c:pt idx="13094">
                  <c:v>7.7020200251617613E-2</c:v>
                </c:pt>
                <c:pt idx="13095">
                  <c:v>7.7015929704755196E-2</c:v>
                </c:pt>
                <c:pt idx="13096">
                  <c:v>7.7015279772241388E-2</c:v>
                </c:pt>
                <c:pt idx="13097">
                  <c:v>7.6997155016819127E-2</c:v>
                </c:pt>
                <c:pt idx="13098">
                  <c:v>7.6957209948822144E-2</c:v>
                </c:pt>
                <c:pt idx="13099">
                  <c:v>7.693736005188978E-2</c:v>
                </c:pt>
                <c:pt idx="13100">
                  <c:v>7.6910396269893433E-2</c:v>
                </c:pt>
                <c:pt idx="13101">
                  <c:v>7.6904342165513132E-2</c:v>
                </c:pt>
                <c:pt idx="13102">
                  <c:v>7.6903524624853767E-2</c:v>
                </c:pt>
                <c:pt idx="13103">
                  <c:v>7.6901835947155786E-2</c:v>
                </c:pt>
                <c:pt idx="13104">
                  <c:v>7.6853414630730074E-2</c:v>
                </c:pt>
                <c:pt idx="13105">
                  <c:v>7.6844363944602756E-2</c:v>
                </c:pt>
                <c:pt idx="13106">
                  <c:v>7.6837629164901361E-2</c:v>
                </c:pt>
                <c:pt idx="13107">
                  <c:v>7.6836079291845397E-2</c:v>
                </c:pt>
                <c:pt idx="13108">
                  <c:v>7.6830223852692892E-2</c:v>
                </c:pt>
                <c:pt idx="13109">
                  <c:v>7.6804147524228886E-2</c:v>
                </c:pt>
                <c:pt idx="13110">
                  <c:v>7.6801317346703202E-2</c:v>
                </c:pt>
                <c:pt idx="13111">
                  <c:v>7.679735743147284E-2</c:v>
                </c:pt>
                <c:pt idx="13112">
                  <c:v>7.6796943289778166E-2</c:v>
                </c:pt>
                <c:pt idx="13113">
                  <c:v>7.6792784306201775E-2</c:v>
                </c:pt>
                <c:pt idx="13114">
                  <c:v>7.6785800410407917E-2</c:v>
                </c:pt>
                <c:pt idx="13115">
                  <c:v>7.6779094418647872E-2</c:v>
                </c:pt>
                <c:pt idx="13116">
                  <c:v>7.6755179632289602E-2</c:v>
                </c:pt>
                <c:pt idx="13117">
                  <c:v>7.6740012198350929E-2</c:v>
                </c:pt>
                <c:pt idx="13118">
                  <c:v>7.6723736029790698E-2</c:v>
                </c:pt>
                <c:pt idx="13119">
                  <c:v>7.6720513884086086E-2</c:v>
                </c:pt>
                <c:pt idx="13120">
                  <c:v>7.6720385570746744E-2</c:v>
                </c:pt>
                <c:pt idx="13121">
                  <c:v>7.6717588364722464E-2</c:v>
                </c:pt>
                <c:pt idx="13122">
                  <c:v>7.6692135020809252E-2</c:v>
                </c:pt>
                <c:pt idx="13123">
                  <c:v>7.6692006660298115E-2</c:v>
                </c:pt>
                <c:pt idx="13124">
                  <c:v>7.6690214225275138E-2</c:v>
                </c:pt>
                <c:pt idx="13125">
                  <c:v>7.6652543939259965E-2</c:v>
                </c:pt>
                <c:pt idx="13126">
                  <c:v>7.6642456336294365E-2</c:v>
                </c:pt>
                <c:pt idx="13127">
                  <c:v>7.6630493626607427E-2</c:v>
                </c:pt>
                <c:pt idx="13128">
                  <c:v>7.6608779109665515E-2</c:v>
                </c:pt>
                <c:pt idx="13129">
                  <c:v>7.6602285481345553E-2</c:v>
                </c:pt>
                <c:pt idx="13130">
                  <c:v>7.6602138502958161E-2</c:v>
                </c:pt>
                <c:pt idx="13131">
                  <c:v>7.660201744074914E-2</c:v>
                </c:pt>
                <c:pt idx="13132">
                  <c:v>7.6601795702533448E-2</c:v>
                </c:pt>
                <c:pt idx="13133">
                  <c:v>7.6596627834746162E-2</c:v>
                </c:pt>
                <c:pt idx="13134">
                  <c:v>7.6594872584839907E-2</c:v>
                </c:pt>
                <c:pt idx="13135">
                  <c:v>7.6577890486403649E-2</c:v>
                </c:pt>
                <c:pt idx="13136">
                  <c:v>7.6577210844103391E-2</c:v>
                </c:pt>
                <c:pt idx="13137">
                  <c:v>7.6576203200150725E-2</c:v>
                </c:pt>
                <c:pt idx="13138">
                  <c:v>7.6559684393053232E-2</c:v>
                </c:pt>
                <c:pt idx="13139">
                  <c:v>7.6548196964664125E-2</c:v>
                </c:pt>
                <c:pt idx="13140">
                  <c:v>7.6547479414324299E-2</c:v>
                </c:pt>
                <c:pt idx="13141">
                  <c:v>7.6545477052911884E-2</c:v>
                </c:pt>
                <c:pt idx="13142">
                  <c:v>7.6532201452752482E-2</c:v>
                </c:pt>
                <c:pt idx="13143">
                  <c:v>7.6522527715030486E-2</c:v>
                </c:pt>
                <c:pt idx="13144">
                  <c:v>7.649849365594652E-2</c:v>
                </c:pt>
                <c:pt idx="13145">
                  <c:v>7.6477148282204518E-2</c:v>
                </c:pt>
                <c:pt idx="13146">
                  <c:v>7.6448635396827072E-2</c:v>
                </c:pt>
                <c:pt idx="13147">
                  <c:v>7.6448393579528054E-2</c:v>
                </c:pt>
                <c:pt idx="13148">
                  <c:v>7.6439761133224871E-2</c:v>
                </c:pt>
                <c:pt idx="13149">
                  <c:v>7.6433695508585239E-2</c:v>
                </c:pt>
                <c:pt idx="13150">
                  <c:v>7.6425580215731481E-2</c:v>
                </c:pt>
                <c:pt idx="13151">
                  <c:v>7.6417101734364709E-2</c:v>
                </c:pt>
                <c:pt idx="13152">
                  <c:v>7.64104154891182E-2</c:v>
                </c:pt>
                <c:pt idx="13153">
                  <c:v>7.6398282592332167E-2</c:v>
                </c:pt>
                <c:pt idx="13154">
                  <c:v>7.6397551256746646E-2</c:v>
                </c:pt>
                <c:pt idx="13155">
                  <c:v>7.6395443641486455E-2</c:v>
                </c:pt>
                <c:pt idx="13156">
                  <c:v>7.6375199241557917E-2</c:v>
                </c:pt>
                <c:pt idx="13157">
                  <c:v>7.6363571157115145E-2</c:v>
                </c:pt>
                <c:pt idx="13158">
                  <c:v>7.6356884309616888E-2</c:v>
                </c:pt>
                <c:pt idx="13159">
                  <c:v>7.6355382456244111E-2</c:v>
                </c:pt>
                <c:pt idx="13160">
                  <c:v>7.6326746361921979E-2</c:v>
                </c:pt>
                <c:pt idx="13161">
                  <c:v>7.6323784914721096E-2</c:v>
                </c:pt>
                <c:pt idx="13162">
                  <c:v>7.6317244683664159E-2</c:v>
                </c:pt>
                <c:pt idx="13163">
                  <c:v>7.6315167872255604E-2</c:v>
                </c:pt>
                <c:pt idx="13164">
                  <c:v>7.6302676305686809E-2</c:v>
                </c:pt>
                <c:pt idx="13165">
                  <c:v>7.6302367344604549E-2</c:v>
                </c:pt>
                <c:pt idx="13166">
                  <c:v>7.6295025678078207E-2</c:v>
                </c:pt>
                <c:pt idx="13167">
                  <c:v>7.6287744188475504E-2</c:v>
                </c:pt>
                <c:pt idx="13168">
                  <c:v>7.6261396550355576E-2</c:v>
                </c:pt>
                <c:pt idx="13169">
                  <c:v>7.6250256698833299E-2</c:v>
                </c:pt>
                <c:pt idx="13170">
                  <c:v>7.6238647148091199E-2</c:v>
                </c:pt>
                <c:pt idx="13171">
                  <c:v>7.6237269500118832E-2</c:v>
                </c:pt>
                <c:pt idx="13172">
                  <c:v>7.622682890661904E-2</c:v>
                </c:pt>
                <c:pt idx="13173">
                  <c:v>7.621061448056049E-2</c:v>
                </c:pt>
                <c:pt idx="13174">
                  <c:v>7.6195448709456534E-2</c:v>
                </c:pt>
                <c:pt idx="13175">
                  <c:v>7.6190903067394192E-2</c:v>
                </c:pt>
                <c:pt idx="13176">
                  <c:v>7.6183537728666872E-2</c:v>
                </c:pt>
                <c:pt idx="13177">
                  <c:v>7.6175090195258102E-2</c:v>
                </c:pt>
                <c:pt idx="13178">
                  <c:v>7.6171066303042489E-2</c:v>
                </c:pt>
                <c:pt idx="13179">
                  <c:v>7.6170312135182716E-2</c:v>
                </c:pt>
                <c:pt idx="13180">
                  <c:v>7.6155468087673886E-2</c:v>
                </c:pt>
                <c:pt idx="13181">
                  <c:v>7.6149076072239252E-2</c:v>
                </c:pt>
                <c:pt idx="13182">
                  <c:v>7.6125503978863848E-2</c:v>
                </c:pt>
                <c:pt idx="13183">
                  <c:v>7.6125262695650966E-2</c:v>
                </c:pt>
                <c:pt idx="13184">
                  <c:v>7.6096019382501948E-2</c:v>
                </c:pt>
                <c:pt idx="13185">
                  <c:v>7.6083601642092977E-2</c:v>
                </c:pt>
                <c:pt idx="13186">
                  <c:v>7.6075993823830582E-2</c:v>
                </c:pt>
                <c:pt idx="13187">
                  <c:v>7.6038483962018372E-2</c:v>
                </c:pt>
                <c:pt idx="13188">
                  <c:v>7.6035469719644783E-2</c:v>
                </c:pt>
                <c:pt idx="13189">
                  <c:v>7.6030737094387041E-2</c:v>
                </c:pt>
                <c:pt idx="13190">
                  <c:v>7.6008898311635487E-2</c:v>
                </c:pt>
                <c:pt idx="13191">
                  <c:v>7.6005268166167803E-2</c:v>
                </c:pt>
                <c:pt idx="13192">
                  <c:v>7.5953595170479005E-2</c:v>
                </c:pt>
                <c:pt idx="13193">
                  <c:v>7.595127878768948E-2</c:v>
                </c:pt>
                <c:pt idx="13194">
                  <c:v>7.5948808327425746E-2</c:v>
                </c:pt>
                <c:pt idx="13195">
                  <c:v>7.5926784705654601E-2</c:v>
                </c:pt>
                <c:pt idx="13196">
                  <c:v>7.5918714413278021E-2</c:v>
                </c:pt>
                <c:pt idx="13197">
                  <c:v>7.5915455378479782E-2</c:v>
                </c:pt>
                <c:pt idx="13198">
                  <c:v>7.5897636576215816E-2</c:v>
                </c:pt>
                <c:pt idx="13199">
                  <c:v>7.5891508814422137E-2</c:v>
                </c:pt>
                <c:pt idx="13200">
                  <c:v>7.5884845872451576E-2</c:v>
                </c:pt>
                <c:pt idx="13201">
                  <c:v>7.5865155662922637E-2</c:v>
                </c:pt>
                <c:pt idx="13202">
                  <c:v>7.5847530218454376E-2</c:v>
                </c:pt>
                <c:pt idx="13203">
                  <c:v>7.5835489308733128E-2</c:v>
                </c:pt>
                <c:pt idx="13204">
                  <c:v>7.583331287557564E-2</c:v>
                </c:pt>
                <c:pt idx="13205">
                  <c:v>7.5810884542448498E-2</c:v>
                </c:pt>
                <c:pt idx="13206">
                  <c:v>7.5801666689237462E-2</c:v>
                </c:pt>
                <c:pt idx="13207">
                  <c:v>7.5756660071888957E-2</c:v>
                </c:pt>
                <c:pt idx="13208">
                  <c:v>7.5753748624473843E-2</c:v>
                </c:pt>
                <c:pt idx="13209">
                  <c:v>7.5727433230941929E-2</c:v>
                </c:pt>
                <c:pt idx="13210">
                  <c:v>7.5709850584201835E-2</c:v>
                </c:pt>
                <c:pt idx="13211">
                  <c:v>7.5690685231397881E-2</c:v>
                </c:pt>
                <c:pt idx="13212">
                  <c:v>7.5672353243674412E-2</c:v>
                </c:pt>
                <c:pt idx="13213">
                  <c:v>7.5670552499420576E-2</c:v>
                </c:pt>
                <c:pt idx="13214">
                  <c:v>7.5659733010325247E-2</c:v>
                </c:pt>
                <c:pt idx="13215">
                  <c:v>7.5647612324866512E-2</c:v>
                </c:pt>
                <c:pt idx="13216">
                  <c:v>7.5642613983683882E-2</c:v>
                </c:pt>
                <c:pt idx="13217">
                  <c:v>7.5611894449406317E-2</c:v>
                </c:pt>
                <c:pt idx="13218">
                  <c:v>7.5608666618370485E-2</c:v>
                </c:pt>
                <c:pt idx="13219">
                  <c:v>7.5592705978683936E-2</c:v>
                </c:pt>
                <c:pt idx="13220">
                  <c:v>7.5592619578669293E-2</c:v>
                </c:pt>
                <c:pt idx="13221">
                  <c:v>7.5550425239672536E-2</c:v>
                </c:pt>
                <c:pt idx="13222">
                  <c:v>7.5514390370472681E-2</c:v>
                </c:pt>
                <c:pt idx="13223">
                  <c:v>7.5513400350949944E-2</c:v>
                </c:pt>
                <c:pt idx="13224">
                  <c:v>7.5510236858761348E-2</c:v>
                </c:pt>
                <c:pt idx="13225">
                  <c:v>7.5502215919924481E-2</c:v>
                </c:pt>
                <c:pt idx="13226">
                  <c:v>7.5497938868986564E-2</c:v>
                </c:pt>
                <c:pt idx="13227">
                  <c:v>7.5495680536993334E-2</c:v>
                </c:pt>
                <c:pt idx="13228">
                  <c:v>7.5485423937176166E-2</c:v>
                </c:pt>
                <c:pt idx="13229">
                  <c:v>7.5477066115992156E-2</c:v>
                </c:pt>
                <c:pt idx="13230">
                  <c:v>7.5468972575708226E-2</c:v>
                </c:pt>
                <c:pt idx="13231">
                  <c:v>7.5464969454177536E-2</c:v>
                </c:pt>
                <c:pt idx="13232">
                  <c:v>7.5457820337941045E-2</c:v>
                </c:pt>
                <c:pt idx="13233">
                  <c:v>7.5452937052058883E-2</c:v>
                </c:pt>
                <c:pt idx="13234">
                  <c:v>7.5419547713759763E-2</c:v>
                </c:pt>
                <c:pt idx="13235">
                  <c:v>7.5367544483536567E-2</c:v>
                </c:pt>
                <c:pt idx="13236">
                  <c:v>7.5360290484681083E-2</c:v>
                </c:pt>
                <c:pt idx="13237">
                  <c:v>7.5346551616697968E-2</c:v>
                </c:pt>
                <c:pt idx="13238">
                  <c:v>7.5340486577201118E-2</c:v>
                </c:pt>
                <c:pt idx="13239">
                  <c:v>7.5328006679114407E-2</c:v>
                </c:pt>
                <c:pt idx="13240">
                  <c:v>7.5322036846031504E-2</c:v>
                </c:pt>
                <c:pt idx="13241">
                  <c:v>7.529575493816465E-2</c:v>
                </c:pt>
                <c:pt idx="13242">
                  <c:v>7.5284543276965252E-2</c:v>
                </c:pt>
                <c:pt idx="13243">
                  <c:v>7.5277480755830309E-2</c:v>
                </c:pt>
                <c:pt idx="13244">
                  <c:v>7.5274716380844778E-2</c:v>
                </c:pt>
                <c:pt idx="13245">
                  <c:v>7.5268054810177579E-2</c:v>
                </c:pt>
                <c:pt idx="13246">
                  <c:v>7.5266696564879415E-2</c:v>
                </c:pt>
                <c:pt idx="13247">
                  <c:v>7.5261360764908983E-2</c:v>
                </c:pt>
                <c:pt idx="13248">
                  <c:v>7.5254266547978496E-2</c:v>
                </c:pt>
                <c:pt idx="13249">
                  <c:v>7.5224755620911701E-2</c:v>
                </c:pt>
                <c:pt idx="13250">
                  <c:v>7.5221343286741543E-2</c:v>
                </c:pt>
                <c:pt idx="13251">
                  <c:v>7.5213865929989174E-2</c:v>
                </c:pt>
                <c:pt idx="13252">
                  <c:v>7.5208924385323672E-2</c:v>
                </c:pt>
                <c:pt idx="13253">
                  <c:v>7.5206357569009577E-2</c:v>
                </c:pt>
                <c:pt idx="13254">
                  <c:v>7.5200569111494281E-2</c:v>
                </c:pt>
                <c:pt idx="13255">
                  <c:v>7.5200432168264567E-2</c:v>
                </c:pt>
                <c:pt idx="13256">
                  <c:v>7.5182562831888081E-2</c:v>
                </c:pt>
                <c:pt idx="13257">
                  <c:v>7.5133098920090929E-2</c:v>
                </c:pt>
                <c:pt idx="13258">
                  <c:v>7.5128758193001327E-2</c:v>
                </c:pt>
                <c:pt idx="13259">
                  <c:v>7.5102591735563384E-2</c:v>
                </c:pt>
                <c:pt idx="13260">
                  <c:v>7.5087086217071622E-2</c:v>
                </c:pt>
                <c:pt idx="13261">
                  <c:v>7.5078825021837645E-2</c:v>
                </c:pt>
                <c:pt idx="13262">
                  <c:v>7.5069466316644518E-2</c:v>
                </c:pt>
                <c:pt idx="13263">
                  <c:v>7.5064542978192247E-2</c:v>
                </c:pt>
                <c:pt idx="13264">
                  <c:v>7.504803416270496E-2</c:v>
                </c:pt>
                <c:pt idx="13265">
                  <c:v>7.5047078604622827E-2</c:v>
                </c:pt>
                <c:pt idx="13266">
                  <c:v>7.5036795543414067E-2</c:v>
                </c:pt>
                <c:pt idx="13267">
                  <c:v>7.503624641974016E-2</c:v>
                </c:pt>
                <c:pt idx="13268">
                  <c:v>7.4977253829059121E-2</c:v>
                </c:pt>
                <c:pt idx="13269">
                  <c:v>7.4977208116816463E-2</c:v>
                </c:pt>
                <c:pt idx="13270">
                  <c:v>7.4955087511399246E-2</c:v>
                </c:pt>
                <c:pt idx="13271">
                  <c:v>7.4950765873115055E-2</c:v>
                </c:pt>
                <c:pt idx="13272">
                  <c:v>7.4928948098784018E-2</c:v>
                </c:pt>
                <c:pt idx="13273">
                  <c:v>7.4928137715948612E-2</c:v>
                </c:pt>
                <c:pt idx="13274">
                  <c:v>7.4926863777678154E-2</c:v>
                </c:pt>
                <c:pt idx="13275">
                  <c:v>7.4899683022106686E-2</c:v>
                </c:pt>
                <c:pt idx="13276">
                  <c:v>7.4898583466952426E-2</c:v>
                </c:pt>
                <c:pt idx="13277">
                  <c:v>7.4870376017309101E-2</c:v>
                </c:pt>
                <c:pt idx="13278">
                  <c:v>7.486911797327428E-2</c:v>
                </c:pt>
                <c:pt idx="13279">
                  <c:v>7.4827972299562298E-2</c:v>
                </c:pt>
                <c:pt idx="13280">
                  <c:v>7.4824488788445317E-2</c:v>
                </c:pt>
                <c:pt idx="13281">
                  <c:v>7.4822697293835561E-2</c:v>
                </c:pt>
                <c:pt idx="13282">
                  <c:v>7.4822287734011478E-2</c:v>
                </c:pt>
                <c:pt idx="13283">
                  <c:v>7.4818205155990553E-2</c:v>
                </c:pt>
                <c:pt idx="13284">
                  <c:v>7.4802694518953813E-2</c:v>
                </c:pt>
                <c:pt idx="13285">
                  <c:v>7.4802028179632107E-2</c:v>
                </c:pt>
                <c:pt idx="13286">
                  <c:v>7.4799906414449599E-2</c:v>
                </c:pt>
                <c:pt idx="13287">
                  <c:v>7.4799266424365671E-2</c:v>
                </c:pt>
                <c:pt idx="13288">
                  <c:v>7.4767444196407962E-2</c:v>
                </c:pt>
                <c:pt idx="13289">
                  <c:v>7.4742987504195196E-2</c:v>
                </c:pt>
                <c:pt idx="13290">
                  <c:v>7.4735554991803232E-2</c:v>
                </c:pt>
                <c:pt idx="13291">
                  <c:v>7.473520729264839E-2</c:v>
                </c:pt>
                <c:pt idx="13292">
                  <c:v>7.4732542228887824E-2</c:v>
                </c:pt>
                <c:pt idx="13293">
                  <c:v>7.4708544488670175E-2</c:v>
                </c:pt>
                <c:pt idx="13294">
                  <c:v>7.4699406491111592E-2</c:v>
                </c:pt>
                <c:pt idx="13295">
                  <c:v>7.4692029120330447E-2</c:v>
                </c:pt>
                <c:pt idx="13296">
                  <c:v>7.4685204248847101E-2</c:v>
                </c:pt>
                <c:pt idx="13297">
                  <c:v>7.4675882159850812E-2</c:v>
                </c:pt>
                <c:pt idx="13298">
                  <c:v>7.4659247625888492E-2</c:v>
                </c:pt>
                <c:pt idx="13299">
                  <c:v>7.4654554667499207E-2</c:v>
                </c:pt>
                <c:pt idx="13300">
                  <c:v>7.4652759055805221E-2</c:v>
                </c:pt>
                <c:pt idx="13301">
                  <c:v>7.4627411344337896E-2</c:v>
                </c:pt>
                <c:pt idx="13302">
                  <c:v>7.4625955144802331E-2</c:v>
                </c:pt>
                <c:pt idx="13303">
                  <c:v>7.4615515110059649E-2</c:v>
                </c:pt>
                <c:pt idx="13304">
                  <c:v>7.4602899143295182E-2</c:v>
                </c:pt>
                <c:pt idx="13305">
                  <c:v>7.4600637602538336E-2</c:v>
                </c:pt>
                <c:pt idx="13306">
                  <c:v>7.4577840017275285E-2</c:v>
                </c:pt>
                <c:pt idx="13307">
                  <c:v>7.4574148498179643E-2</c:v>
                </c:pt>
                <c:pt idx="13308">
                  <c:v>7.4567179811199813E-2</c:v>
                </c:pt>
                <c:pt idx="13309">
                  <c:v>7.4527612180896069E-2</c:v>
                </c:pt>
                <c:pt idx="13310">
                  <c:v>7.4520381114154766E-2</c:v>
                </c:pt>
                <c:pt idx="13311">
                  <c:v>7.4502063272362973E-2</c:v>
                </c:pt>
                <c:pt idx="13312">
                  <c:v>7.4492356286926242E-2</c:v>
                </c:pt>
                <c:pt idx="13313">
                  <c:v>7.4485622947092031E-2</c:v>
                </c:pt>
                <c:pt idx="13314">
                  <c:v>7.4472516949277617E-2</c:v>
                </c:pt>
                <c:pt idx="13315">
                  <c:v>7.4471336188284054E-2</c:v>
                </c:pt>
                <c:pt idx="13316">
                  <c:v>7.4409004011069244E-2</c:v>
                </c:pt>
                <c:pt idx="13317">
                  <c:v>7.4404860154369035E-2</c:v>
                </c:pt>
                <c:pt idx="13318">
                  <c:v>7.4403795312043997E-2</c:v>
                </c:pt>
                <c:pt idx="13319">
                  <c:v>7.4403492740835006E-2</c:v>
                </c:pt>
                <c:pt idx="13320">
                  <c:v>7.4377944949975947E-2</c:v>
                </c:pt>
                <c:pt idx="13321">
                  <c:v>7.4364936858684852E-2</c:v>
                </c:pt>
                <c:pt idx="13322">
                  <c:v>7.4357729660462668E-2</c:v>
                </c:pt>
                <c:pt idx="13323">
                  <c:v>7.4348629829455379E-2</c:v>
                </c:pt>
                <c:pt idx="13324">
                  <c:v>7.4347662846753315E-2</c:v>
                </c:pt>
                <c:pt idx="13325">
                  <c:v>7.4336760496872517E-2</c:v>
                </c:pt>
                <c:pt idx="13326">
                  <c:v>7.4312719664811691E-2</c:v>
                </c:pt>
                <c:pt idx="13327">
                  <c:v>7.4297995667559E-2</c:v>
                </c:pt>
                <c:pt idx="13328">
                  <c:v>7.4297823391519982E-2</c:v>
                </c:pt>
                <c:pt idx="13329">
                  <c:v>7.428626256231223E-2</c:v>
                </c:pt>
                <c:pt idx="13330">
                  <c:v>7.4272076665225756E-2</c:v>
                </c:pt>
                <c:pt idx="13331">
                  <c:v>7.4269166055231026E-2</c:v>
                </c:pt>
                <c:pt idx="13332">
                  <c:v>7.4248223866829263E-2</c:v>
                </c:pt>
                <c:pt idx="13333">
                  <c:v>7.4246091791423718E-2</c:v>
                </c:pt>
                <c:pt idx="13334">
                  <c:v>7.4226200551271479E-2</c:v>
                </c:pt>
                <c:pt idx="13335">
                  <c:v>7.4220792560092119E-2</c:v>
                </c:pt>
                <c:pt idx="13336">
                  <c:v>7.4207927222443848E-2</c:v>
                </c:pt>
                <c:pt idx="13337">
                  <c:v>7.4191175230686773E-2</c:v>
                </c:pt>
                <c:pt idx="13338">
                  <c:v>7.4190869648115845E-2</c:v>
                </c:pt>
                <c:pt idx="13339">
                  <c:v>7.4189044086018355E-2</c:v>
                </c:pt>
                <c:pt idx="13340">
                  <c:v>7.4186074032684693E-2</c:v>
                </c:pt>
                <c:pt idx="13341">
                  <c:v>7.416576557477203E-2</c:v>
                </c:pt>
                <c:pt idx="13342">
                  <c:v>7.4143287330173446E-2</c:v>
                </c:pt>
                <c:pt idx="13343">
                  <c:v>7.4139735578554342E-2</c:v>
                </c:pt>
                <c:pt idx="13344">
                  <c:v>7.4114993170645196E-2</c:v>
                </c:pt>
                <c:pt idx="13345">
                  <c:v>7.4110964283735051E-2</c:v>
                </c:pt>
                <c:pt idx="13346">
                  <c:v>7.4100558513300038E-2</c:v>
                </c:pt>
                <c:pt idx="13347">
                  <c:v>7.409719703841508E-2</c:v>
                </c:pt>
                <c:pt idx="13348">
                  <c:v>7.4084142525033633E-2</c:v>
                </c:pt>
                <c:pt idx="13349">
                  <c:v>7.4082923132532161E-2</c:v>
                </c:pt>
                <c:pt idx="13350">
                  <c:v>7.4078079913364125E-2</c:v>
                </c:pt>
                <c:pt idx="13351">
                  <c:v>7.4058491483067035E-2</c:v>
                </c:pt>
                <c:pt idx="13352">
                  <c:v>7.4001291348990791E-2</c:v>
                </c:pt>
                <c:pt idx="13353">
                  <c:v>7.3998942621066599E-2</c:v>
                </c:pt>
                <c:pt idx="13354">
                  <c:v>7.3998926392371864E-2</c:v>
                </c:pt>
                <c:pt idx="13355">
                  <c:v>7.3993311926948815E-2</c:v>
                </c:pt>
                <c:pt idx="13356">
                  <c:v>7.3979390726669023E-2</c:v>
                </c:pt>
                <c:pt idx="13357">
                  <c:v>7.397836954518712E-2</c:v>
                </c:pt>
                <c:pt idx="13358">
                  <c:v>7.3960155581742917E-2</c:v>
                </c:pt>
                <c:pt idx="13359">
                  <c:v>7.3958855806920853E-2</c:v>
                </c:pt>
                <c:pt idx="13360">
                  <c:v>7.3940058569751319E-2</c:v>
                </c:pt>
                <c:pt idx="13361">
                  <c:v>7.3939915313873075E-2</c:v>
                </c:pt>
                <c:pt idx="13362">
                  <c:v>7.3931282099337498E-2</c:v>
                </c:pt>
                <c:pt idx="13363">
                  <c:v>7.3890078865062825E-2</c:v>
                </c:pt>
                <c:pt idx="13364">
                  <c:v>7.3886356015186339E-2</c:v>
                </c:pt>
                <c:pt idx="13365">
                  <c:v>7.3886320315984619E-2</c:v>
                </c:pt>
                <c:pt idx="13366">
                  <c:v>7.3878796548122377E-2</c:v>
                </c:pt>
                <c:pt idx="13367">
                  <c:v>7.3865842138937085E-2</c:v>
                </c:pt>
                <c:pt idx="13368">
                  <c:v>7.3841209446840583E-2</c:v>
                </c:pt>
                <c:pt idx="13369">
                  <c:v>7.3804668292690861E-2</c:v>
                </c:pt>
                <c:pt idx="13370">
                  <c:v>7.3795751078716262E-2</c:v>
                </c:pt>
                <c:pt idx="13371">
                  <c:v>7.3781591931698753E-2</c:v>
                </c:pt>
                <c:pt idx="13372">
                  <c:v>7.3779149797049456E-2</c:v>
                </c:pt>
                <c:pt idx="13373">
                  <c:v>7.3776293394753445E-2</c:v>
                </c:pt>
                <c:pt idx="13374">
                  <c:v>7.3768986028591485E-2</c:v>
                </c:pt>
                <c:pt idx="13375">
                  <c:v>7.3762609153399564E-2</c:v>
                </c:pt>
                <c:pt idx="13376">
                  <c:v>7.3760503707050742E-2</c:v>
                </c:pt>
                <c:pt idx="13377">
                  <c:v>7.3759875798039387E-2</c:v>
                </c:pt>
                <c:pt idx="13378">
                  <c:v>7.3731167547644041E-2</c:v>
                </c:pt>
                <c:pt idx="13379">
                  <c:v>7.3729809520055034E-2</c:v>
                </c:pt>
                <c:pt idx="13380">
                  <c:v>7.3727492632812072E-2</c:v>
                </c:pt>
                <c:pt idx="13381">
                  <c:v>7.3726112996395921E-2</c:v>
                </c:pt>
                <c:pt idx="13382">
                  <c:v>7.3724084488476574E-2</c:v>
                </c:pt>
                <c:pt idx="13383">
                  <c:v>7.3714293119889834E-2</c:v>
                </c:pt>
                <c:pt idx="13384">
                  <c:v>7.3682564581150148E-2</c:v>
                </c:pt>
                <c:pt idx="13385">
                  <c:v>7.3659331105087961E-2</c:v>
                </c:pt>
                <c:pt idx="13386">
                  <c:v>7.3643670624378779E-2</c:v>
                </c:pt>
                <c:pt idx="13387">
                  <c:v>7.36414211980118E-2</c:v>
                </c:pt>
                <c:pt idx="13388">
                  <c:v>7.3640815023338177E-2</c:v>
                </c:pt>
                <c:pt idx="13389">
                  <c:v>7.3625402715138996E-2</c:v>
                </c:pt>
                <c:pt idx="13390">
                  <c:v>7.3611819019830993E-2</c:v>
                </c:pt>
                <c:pt idx="13391">
                  <c:v>7.3588142561201594E-2</c:v>
                </c:pt>
                <c:pt idx="13392">
                  <c:v>7.3569793288609547E-2</c:v>
                </c:pt>
                <c:pt idx="13393">
                  <c:v>7.3546071476180697E-2</c:v>
                </c:pt>
                <c:pt idx="13394">
                  <c:v>7.3545218776913793E-2</c:v>
                </c:pt>
                <c:pt idx="13395">
                  <c:v>7.3539064742851379E-2</c:v>
                </c:pt>
                <c:pt idx="13396">
                  <c:v>7.352911495311365E-2</c:v>
                </c:pt>
                <c:pt idx="13397">
                  <c:v>7.3505060224290014E-2</c:v>
                </c:pt>
                <c:pt idx="13398">
                  <c:v>7.350351228288339E-2</c:v>
                </c:pt>
                <c:pt idx="13399">
                  <c:v>7.3503346737506733E-2</c:v>
                </c:pt>
                <c:pt idx="13400">
                  <c:v>7.3501144071975111E-2</c:v>
                </c:pt>
                <c:pt idx="13401">
                  <c:v>7.3499037030087283E-2</c:v>
                </c:pt>
                <c:pt idx="13402">
                  <c:v>7.3498436348579305E-2</c:v>
                </c:pt>
                <c:pt idx="13403">
                  <c:v>7.3495832116254184E-2</c:v>
                </c:pt>
                <c:pt idx="13404">
                  <c:v>7.3492581467932458E-2</c:v>
                </c:pt>
                <c:pt idx="13405">
                  <c:v>7.3483903899942388E-2</c:v>
                </c:pt>
                <c:pt idx="13406">
                  <c:v>7.3480523970943623E-2</c:v>
                </c:pt>
                <c:pt idx="13407">
                  <c:v>7.3459926046692436E-2</c:v>
                </c:pt>
                <c:pt idx="13408">
                  <c:v>7.345597362257493E-2</c:v>
                </c:pt>
                <c:pt idx="13409">
                  <c:v>7.3451418775458022E-2</c:v>
                </c:pt>
                <c:pt idx="13410">
                  <c:v>7.3451337591717472E-2</c:v>
                </c:pt>
                <c:pt idx="13411">
                  <c:v>7.3445827024511898E-2</c:v>
                </c:pt>
                <c:pt idx="13412">
                  <c:v>7.3442735975333129E-2</c:v>
                </c:pt>
                <c:pt idx="13413">
                  <c:v>7.3425645974878842E-2</c:v>
                </c:pt>
                <c:pt idx="13414">
                  <c:v>7.3414873431207076E-2</c:v>
                </c:pt>
                <c:pt idx="13415">
                  <c:v>7.3413750842279593E-2</c:v>
                </c:pt>
                <c:pt idx="13416">
                  <c:v>7.340187524078351E-2</c:v>
                </c:pt>
                <c:pt idx="13417">
                  <c:v>7.3400036962317575E-2</c:v>
                </c:pt>
                <c:pt idx="13418">
                  <c:v>7.3367407863453804E-2</c:v>
                </c:pt>
                <c:pt idx="13419">
                  <c:v>7.335869450448608E-2</c:v>
                </c:pt>
                <c:pt idx="13420">
                  <c:v>7.3348786854402756E-2</c:v>
                </c:pt>
                <c:pt idx="13421">
                  <c:v>7.3323837749612861E-2</c:v>
                </c:pt>
                <c:pt idx="13422">
                  <c:v>7.3315138572258326E-2</c:v>
                </c:pt>
                <c:pt idx="13423">
                  <c:v>7.3313980013062024E-2</c:v>
                </c:pt>
                <c:pt idx="13424">
                  <c:v>7.3307792644407233E-2</c:v>
                </c:pt>
                <c:pt idx="13425">
                  <c:v>7.3274650468097585E-2</c:v>
                </c:pt>
                <c:pt idx="13426">
                  <c:v>7.325324473932017E-2</c:v>
                </c:pt>
                <c:pt idx="13427">
                  <c:v>7.3242858753501797E-2</c:v>
                </c:pt>
                <c:pt idx="13428">
                  <c:v>7.323549369706582E-2</c:v>
                </c:pt>
                <c:pt idx="13429">
                  <c:v>7.3234427881702771E-2</c:v>
                </c:pt>
                <c:pt idx="13430">
                  <c:v>7.3229264455239668E-2</c:v>
                </c:pt>
                <c:pt idx="13431">
                  <c:v>7.3213941293388554E-2</c:v>
                </c:pt>
                <c:pt idx="13432">
                  <c:v>7.321253363541344E-2</c:v>
                </c:pt>
                <c:pt idx="13433">
                  <c:v>7.3211867605792222E-2</c:v>
                </c:pt>
                <c:pt idx="13434">
                  <c:v>7.3197198600753674E-2</c:v>
                </c:pt>
                <c:pt idx="13435">
                  <c:v>7.319530513671943E-2</c:v>
                </c:pt>
                <c:pt idx="13436">
                  <c:v>7.3192213282957275E-2</c:v>
                </c:pt>
                <c:pt idx="13437">
                  <c:v>7.3190384085986673E-2</c:v>
                </c:pt>
                <c:pt idx="13438">
                  <c:v>7.318649870029445E-2</c:v>
                </c:pt>
                <c:pt idx="13439">
                  <c:v>7.3183689979674338E-2</c:v>
                </c:pt>
                <c:pt idx="13440">
                  <c:v>7.3178991671300472E-2</c:v>
                </c:pt>
                <c:pt idx="13441">
                  <c:v>7.3143206577875777E-2</c:v>
                </c:pt>
                <c:pt idx="13442">
                  <c:v>7.3137657830580197E-2</c:v>
                </c:pt>
                <c:pt idx="13443">
                  <c:v>7.3137650150585501E-2</c:v>
                </c:pt>
                <c:pt idx="13444">
                  <c:v>7.312354411987021E-2</c:v>
                </c:pt>
                <c:pt idx="13445">
                  <c:v>7.3106987803664494E-2</c:v>
                </c:pt>
                <c:pt idx="13446">
                  <c:v>7.3077036574791143E-2</c:v>
                </c:pt>
                <c:pt idx="13447">
                  <c:v>7.3070345520353061E-2</c:v>
                </c:pt>
                <c:pt idx="13448">
                  <c:v>7.3065517570741742E-2</c:v>
                </c:pt>
                <c:pt idx="13449">
                  <c:v>7.3059665100878801E-2</c:v>
                </c:pt>
                <c:pt idx="13450">
                  <c:v>7.3015364177645981E-2</c:v>
                </c:pt>
                <c:pt idx="13451">
                  <c:v>7.3000738170202251E-2</c:v>
                </c:pt>
                <c:pt idx="13452">
                  <c:v>7.2993519599350201E-2</c:v>
                </c:pt>
                <c:pt idx="13453">
                  <c:v>7.2985364760866672E-2</c:v>
                </c:pt>
                <c:pt idx="13454">
                  <c:v>7.2984408573247908E-2</c:v>
                </c:pt>
                <c:pt idx="13455">
                  <c:v>7.2961027180548352E-2</c:v>
                </c:pt>
                <c:pt idx="13456">
                  <c:v>7.2938243266282746E-2</c:v>
                </c:pt>
                <c:pt idx="13457">
                  <c:v>7.2931505923144929E-2</c:v>
                </c:pt>
                <c:pt idx="13458">
                  <c:v>7.2916310493527911E-2</c:v>
                </c:pt>
                <c:pt idx="13459">
                  <c:v>7.290445665235705E-2</c:v>
                </c:pt>
                <c:pt idx="13460">
                  <c:v>7.2889651114198872E-2</c:v>
                </c:pt>
                <c:pt idx="13461">
                  <c:v>7.2867325534370003E-2</c:v>
                </c:pt>
                <c:pt idx="13462">
                  <c:v>7.2861637238888749E-2</c:v>
                </c:pt>
                <c:pt idx="13463">
                  <c:v>7.2857282558464881E-2</c:v>
                </c:pt>
                <c:pt idx="13464">
                  <c:v>7.2856347829406129E-2</c:v>
                </c:pt>
                <c:pt idx="13465">
                  <c:v>7.2823210965646881E-2</c:v>
                </c:pt>
                <c:pt idx="13466">
                  <c:v>7.2820810092772997E-2</c:v>
                </c:pt>
                <c:pt idx="13467">
                  <c:v>7.2812145005118484E-2</c:v>
                </c:pt>
                <c:pt idx="13468">
                  <c:v>7.2810959995743066E-2</c:v>
                </c:pt>
                <c:pt idx="13469">
                  <c:v>7.2810307656746148E-2</c:v>
                </c:pt>
                <c:pt idx="13470">
                  <c:v>7.2801364017647502E-2</c:v>
                </c:pt>
                <c:pt idx="13471">
                  <c:v>7.2799139457267195E-2</c:v>
                </c:pt>
                <c:pt idx="13472">
                  <c:v>7.2797744353954946E-2</c:v>
                </c:pt>
                <c:pt idx="13473">
                  <c:v>7.2794128125145408E-2</c:v>
                </c:pt>
                <c:pt idx="13474">
                  <c:v>7.2781862114191978E-2</c:v>
                </c:pt>
                <c:pt idx="13475">
                  <c:v>7.2777588758677791E-2</c:v>
                </c:pt>
                <c:pt idx="13476">
                  <c:v>7.2756189517039022E-2</c:v>
                </c:pt>
                <c:pt idx="13477">
                  <c:v>7.2755628266766376E-2</c:v>
                </c:pt>
                <c:pt idx="13478">
                  <c:v>7.2753785167928214E-2</c:v>
                </c:pt>
                <c:pt idx="13479">
                  <c:v>7.2745585250960518E-2</c:v>
                </c:pt>
                <c:pt idx="13480">
                  <c:v>7.2736191463402197E-2</c:v>
                </c:pt>
                <c:pt idx="13481">
                  <c:v>7.2727041086926361E-2</c:v>
                </c:pt>
                <c:pt idx="13482">
                  <c:v>7.2700678642248842E-2</c:v>
                </c:pt>
                <c:pt idx="13483">
                  <c:v>7.2698996651300377E-2</c:v>
                </c:pt>
                <c:pt idx="13484">
                  <c:v>7.2697839493472166E-2</c:v>
                </c:pt>
                <c:pt idx="13485">
                  <c:v>7.2683561287461243E-2</c:v>
                </c:pt>
                <c:pt idx="13486">
                  <c:v>7.2683291212469872E-2</c:v>
                </c:pt>
                <c:pt idx="13487">
                  <c:v>7.2679413474966537E-2</c:v>
                </c:pt>
                <c:pt idx="13488">
                  <c:v>7.267598562652533E-2</c:v>
                </c:pt>
                <c:pt idx="13489">
                  <c:v>7.2625781067932327E-2</c:v>
                </c:pt>
                <c:pt idx="13490">
                  <c:v>7.2620737073888941E-2</c:v>
                </c:pt>
                <c:pt idx="13491">
                  <c:v>7.2615097451089308E-2</c:v>
                </c:pt>
                <c:pt idx="13492">
                  <c:v>7.2613733805379235E-2</c:v>
                </c:pt>
                <c:pt idx="13493">
                  <c:v>7.2609706296741169E-2</c:v>
                </c:pt>
                <c:pt idx="13494">
                  <c:v>7.2599536497499936E-2</c:v>
                </c:pt>
                <c:pt idx="13495">
                  <c:v>7.259246529264031E-2</c:v>
                </c:pt>
                <c:pt idx="13496">
                  <c:v>7.2587160259199424E-2</c:v>
                </c:pt>
                <c:pt idx="13497">
                  <c:v>7.258070454370337E-2</c:v>
                </c:pt>
                <c:pt idx="13498">
                  <c:v>7.2573857081167176E-2</c:v>
                </c:pt>
                <c:pt idx="13499">
                  <c:v>7.2570365066386894E-2</c:v>
                </c:pt>
                <c:pt idx="13500">
                  <c:v>7.2566197461673906E-2</c:v>
                </c:pt>
                <c:pt idx="13501">
                  <c:v>7.2533219316652464E-2</c:v>
                </c:pt>
                <c:pt idx="13502">
                  <c:v>7.253205410218673E-2</c:v>
                </c:pt>
                <c:pt idx="13503">
                  <c:v>7.2528594726676859E-2</c:v>
                </c:pt>
                <c:pt idx="13504">
                  <c:v>7.2524927253823424E-2</c:v>
                </c:pt>
                <c:pt idx="13505">
                  <c:v>7.2520088098763216E-2</c:v>
                </c:pt>
                <c:pt idx="13506">
                  <c:v>7.2517519261116131E-2</c:v>
                </c:pt>
                <c:pt idx="13507">
                  <c:v>7.2511501354473207E-2</c:v>
                </c:pt>
                <c:pt idx="13508">
                  <c:v>7.250603831729216E-2</c:v>
                </c:pt>
                <c:pt idx="13509">
                  <c:v>7.249828520394215E-2</c:v>
                </c:pt>
                <c:pt idx="13510">
                  <c:v>7.2497609658658008E-2</c:v>
                </c:pt>
                <c:pt idx="13511">
                  <c:v>7.2464311467998518E-2</c:v>
                </c:pt>
                <c:pt idx="13512">
                  <c:v>7.2441689709195983E-2</c:v>
                </c:pt>
                <c:pt idx="13513">
                  <c:v>7.2434590662714432E-2</c:v>
                </c:pt>
                <c:pt idx="13514">
                  <c:v>7.2399325690898214E-2</c:v>
                </c:pt>
                <c:pt idx="13515">
                  <c:v>7.2394568669700163E-2</c:v>
                </c:pt>
                <c:pt idx="13516">
                  <c:v>7.2383648618323332E-2</c:v>
                </c:pt>
                <c:pt idx="13517">
                  <c:v>7.2372265945237754E-2</c:v>
                </c:pt>
                <c:pt idx="13518">
                  <c:v>7.2362375536459439E-2</c:v>
                </c:pt>
                <c:pt idx="13519">
                  <c:v>7.2357740407557269E-2</c:v>
                </c:pt>
                <c:pt idx="13520">
                  <c:v>7.2328673329309964E-2</c:v>
                </c:pt>
                <c:pt idx="13521">
                  <c:v>7.2320456164330971E-2</c:v>
                </c:pt>
                <c:pt idx="13522">
                  <c:v>7.2305359173282804E-2</c:v>
                </c:pt>
                <c:pt idx="13523">
                  <c:v>7.2297153191557523E-2</c:v>
                </c:pt>
                <c:pt idx="13524">
                  <c:v>7.2286728068974002E-2</c:v>
                </c:pt>
                <c:pt idx="13525">
                  <c:v>7.2279463265785715E-2</c:v>
                </c:pt>
                <c:pt idx="13526">
                  <c:v>7.2238552177500609E-2</c:v>
                </c:pt>
                <c:pt idx="13527">
                  <c:v>7.2235608512128485E-2</c:v>
                </c:pt>
                <c:pt idx="13528">
                  <c:v>7.2232162931193458E-2</c:v>
                </c:pt>
                <c:pt idx="13529">
                  <c:v>7.222418207673513E-2</c:v>
                </c:pt>
                <c:pt idx="13530">
                  <c:v>7.2222538992733926E-2</c:v>
                </c:pt>
                <c:pt idx="13531">
                  <c:v>7.2206190999815442E-2</c:v>
                </c:pt>
                <c:pt idx="13532">
                  <c:v>7.2186055374918984E-2</c:v>
                </c:pt>
                <c:pt idx="13533">
                  <c:v>7.2175099249538119E-2</c:v>
                </c:pt>
                <c:pt idx="13534">
                  <c:v>7.2171256451567578E-2</c:v>
                </c:pt>
                <c:pt idx="13535">
                  <c:v>7.2149376780361679E-2</c:v>
                </c:pt>
                <c:pt idx="13536">
                  <c:v>7.2140559995731518E-2</c:v>
                </c:pt>
                <c:pt idx="13537">
                  <c:v>7.2088764223920368E-2</c:v>
                </c:pt>
                <c:pt idx="13538">
                  <c:v>7.2087319186637244E-2</c:v>
                </c:pt>
                <c:pt idx="13539">
                  <c:v>7.2073560474335552E-2</c:v>
                </c:pt>
                <c:pt idx="13540">
                  <c:v>7.2063562294693184E-2</c:v>
                </c:pt>
                <c:pt idx="13541">
                  <c:v>7.2061062948528029E-2</c:v>
                </c:pt>
                <c:pt idx="13542">
                  <c:v>7.2051150120700055E-2</c:v>
                </c:pt>
                <c:pt idx="13543">
                  <c:v>7.2025808750070738E-2</c:v>
                </c:pt>
                <c:pt idx="13544">
                  <c:v>7.1941960879044545E-2</c:v>
                </c:pt>
                <c:pt idx="13545">
                  <c:v>7.1934376683384357E-2</c:v>
                </c:pt>
                <c:pt idx="13546">
                  <c:v>7.1932848385170334E-2</c:v>
                </c:pt>
                <c:pt idx="13547">
                  <c:v>7.1896040147869225E-2</c:v>
                </c:pt>
                <c:pt idx="13548">
                  <c:v>7.1891732724902041E-2</c:v>
                </c:pt>
                <c:pt idx="13549">
                  <c:v>7.1875753850154767E-2</c:v>
                </c:pt>
                <c:pt idx="13550">
                  <c:v>7.1866198733219991E-2</c:v>
                </c:pt>
                <c:pt idx="13551">
                  <c:v>7.183580234077766E-2</c:v>
                </c:pt>
                <c:pt idx="13552">
                  <c:v>7.182882128213218E-2</c:v>
                </c:pt>
                <c:pt idx="13553">
                  <c:v>7.1795410105287533E-2</c:v>
                </c:pt>
                <c:pt idx="13554">
                  <c:v>7.1791307496533133E-2</c:v>
                </c:pt>
                <c:pt idx="13555">
                  <c:v>7.1770401084621863E-2</c:v>
                </c:pt>
                <c:pt idx="13556">
                  <c:v>7.1750719899773691E-2</c:v>
                </c:pt>
                <c:pt idx="13557">
                  <c:v>7.1715983019085605E-2</c:v>
                </c:pt>
                <c:pt idx="13558">
                  <c:v>7.1714795207714316E-2</c:v>
                </c:pt>
                <c:pt idx="13559">
                  <c:v>7.1711564224585606E-2</c:v>
                </c:pt>
                <c:pt idx="13560">
                  <c:v>7.1701101818480564E-2</c:v>
                </c:pt>
                <c:pt idx="13561">
                  <c:v>7.1687580898026584E-2</c:v>
                </c:pt>
                <c:pt idx="13562">
                  <c:v>7.1679605333316354E-2</c:v>
                </c:pt>
                <c:pt idx="13563">
                  <c:v>7.1661286128758911E-2</c:v>
                </c:pt>
                <c:pt idx="13564">
                  <c:v>7.1660036240166702E-2</c:v>
                </c:pt>
                <c:pt idx="13565">
                  <c:v>7.1584637659008812E-2</c:v>
                </c:pt>
                <c:pt idx="13566">
                  <c:v>7.158426550968032E-2</c:v>
                </c:pt>
                <c:pt idx="13567">
                  <c:v>7.1581901772548584E-2</c:v>
                </c:pt>
                <c:pt idx="13568">
                  <c:v>7.1559123170659725E-2</c:v>
                </c:pt>
                <c:pt idx="13569">
                  <c:v>7.1551363984356145E-2</c:v>
                </c:pt>
                <c:pt idx="13570">
                  <c:v>7.1546413463470515E-2</c:v>
                </c:pt>
                <c:pt idx="13571">
                  <c:v>7.1534060697102206E-2</c:v>
                </c:pt>
                <c:pt idx="13572">
                  <c:v>7.15245016042656E-2</c:v>
                </c:pt>
                <c:pt idx="13573">
                  <c:v>7.151882969295828E-2</c:v>
                </c:pt>
                <c:pt idx="13574">
                  <c:v>7.1514823692246265E-2</c:v>
                </c:pt>
                <c:pt idx="13575">
                  <c:v>7.1507903763371961E-2</c:v>
                </c:pt>
                <c:pt idx="13576">
                  <c:v>7.150631635431344E-2</c:v>
                </c:pt>
                <c:pt idx="13577">
                  <c:v>7.1504035985838543E-2</c:v>
                </c:pt>
                <c:pt idx="13578">
                  <c:v>7.150197630354789E-2</c:v>
                </c:pt>
                <c:pt idx="13579">
                  <c:v>7.149241823599671E-2</c:v>
                </c:pt>
                <c:pt idx="13580">
                  <c:v>7.1490452231068549E-2</c:v>
                </c:pt>
                <c:pt idx="13581">
                  <c:v>7.1487756700031754E-2</c:v>
                </c:pt>
                <c:pt idx="13582">
                  <c:v>7.1483070969908982E-2</c:v>
                </c:pt>
                <c:pt idx="13583">
                  <c:v>7.148095939735423E-2</c:v>
                </c:pt>
                <c:pt idx="13584">
                  <c:v>7.147151823360938E-2</c:v>
                </c:pt>
                <c:pt idx="13585">
                  <c:v>7.1469281281532765E-2</c:v>
                </c:pt>
                <c:pt idx="13586">
                  <c:v>7.1466562625752655E-2</c:v>
                </c:pt>
                <c:pt idx="13587">
                  <c:v>7.1463901648608816E-2</c:v>
                </c:pt>
                <c:pt idx="13588">
                  <c:v>7.1456804893437073E-2</c:v>
                </c:pt>
                <c:pt idx="13589">
                  <c:v>7.1453799750674049E-2</c:v>
                </c:pt>
                <c:pt idx="13590">
                  <c:v>7.1451360666062086E-2</c:v>
                </c:pt>
                <c:pt idx="13591">
                  <c:v>7.1438629415757862E-2</c:v>
                </c:pt>
                <c:pt idx="13592">
                  <c:v>7.1437235485641376E-2</c:v>
                </c:pt>
                <c:pt idx="13593">
                  <c:v>7.1411026009717229E-2</c:v>
                </c:pt>
                <c:pt idx="13594">
                  <c:v>7.1400964584619808E-2</c:v>
                </c:pt>
                <c:pt idx="13595">
                  <c:v>7.1400238400672902E-2</c:v>
                </c:pt>
                <c:pt idx="13596">
                  <c:v>7.1394927173876868E-2</c:v>
                </c:pt>
                <c:pt idx="13597">
                  <c:v>7.137682928386728E-2</c:v>
                </c:pt>
                <c:pt idx="13598">
                  <c:v>7.137529632944653E-2</c:v>
                </c:pt>
                <c:pt idx="13599">
                  <c:v>7.1341124880100831E-2</c:v>
                </c:pt>
                <c:pt idx="13600">
                  <c:v>7.1336976767087501E-2</c:v>
                </c:pt>
                <c:pt idx="13601">
                  <c:v>7.1327144375689766E-2</c:v>
                </c:pt>
                <c:pt idx="13602">
                  <c:v>7.1312691447445162E-2</c:v>
                </c:pt>
                <c:pt idx="13603">
                  <c:v>7.1286649884873002E-2</c:v>
                </c:pt>
                <c:pt idx="13604">
                  <c:v>7.1283760538543739E-2</c:v>
                </c:pt>
                <c:pt idx="13605">
                  <c:v>7.1278697397116217E-2</c:v>
                </c:pt>
                <c:pt idx="13606">
                  <c:v>7.1257857599086316E-2</c:v>
                </c:pt>
                <c:pt idx="13607">
                  <c:v>7.125259255227194E-2</c:v>
                </c:pt>
                <c:pt idx="13608">
                  <c:v>7.1231385101833272E-2</c:v>
                </c:pt>
                <c:pt idx="13609">
                  <c:v>7.1230453305828972E-2</c:v>
                </c:pt>
                <c:pt idx="13610">
                  <c:v>7.118005624146552E-2</c:v>
                </c:pt>
                <c:pt idx="13611">
                  <c:v>7.1171828960018488E-2</c:v>
                </c:pt>
                <c:pt idx="13612">
                  <c:v>7.115849565441891E-2</c:v>
                </c:pt>
                <c:pt idx="13613">
                  <c:v>7.1155944898401574E-2</c:v>
                </c:pt>
                <c:pt idx="13614">
                  <c:v>7.1142393779859245E-2</c:v>
                </c:pt>
                <c:pt idx="13615">
                  <c:v>7.1131794444549201E-2</c:v>
                </c:pt>
                <c:pt idx="13616">
                  <c:v>7.112141453665824E-2</c:v>
                </c:pt>
                <c:pt idx="13617">
                  <c:v>7.111762771265176E-2</c:v>
                </c:pt>
                <c:pt idx="13618">
                  <c:v>7.1103574229401223E-2</c:v>
                </c:pt>
                <c:pt idx="13619">
                  <c:v>7.1068619211366924E-2</c:v>
                </c:pt>
                <c:pt idx="13620">
                  <c:v>7.1065960779700427E-2</c:v>
                </c:pt>
                <c:pt idx="13621">
                  <c:v>7.106078958418667E-2</c:v>
                </c:pt>
                <c:pt idx="13622">
                  <c:v>7.1035981128754117E-2</c:v>
                </c:pt>
                <c:pt idx="13623">
                  <c:v>7.1033132421986889E-2</c:v>
                </c:pt>
                <c:pt idx="13624">
                  <c:v>7.1032786104986326E-2</c:v>
                </c:pt>
                <c:pt idx="13625">
                  <c:v>7.1020293339689067E-2</c:v>
                </c:pt>
                <c:pt idx="13626">
                  <c:v>7.1017908446027012E-2</c:v>
                </c:pt>
                <c:pt idx="13627">
                  <c:v>7.1017531560595523E-2</c:v>
                </c:pt>
                <c:pt idx="13628">
                  <c:v>7.0984316260111646E-2</c:v>
                </c:pt>
                <c:pt idx="13629">
                  <c:v>7.0982847091705062E-2</c:v>
                </c:pt>
                <c:pt idx="13630">
                  <c:v>7.0978557350962174E-2</c:v>
                </c:pt>
                <c:pt idx="13631">
                  <c:v>7.0977538866507012E-2</c:v>
                </c:pt>
                <c:pt idx="13632">
                  <c:v>7.0948549013356482E-2</c:v>
                </c:pt>
                <c:pt idx="13633">
                  <c:v>7.0946337230220424E-2</c:v>
                </c:pt>
                <c:pt idx="13634">
                  <c:v>7.0933073148849876E-2</c:v>
                </c:pt>
                <c:pt idx="13635">
                  <c:v>7.090757684921474E-2</c:v>
                </c:pt>
                <c:pt idx="13636">
                  <c:v>7.0902491124361033E-2</c:v>
                </c:pt>
                <c:pt idx="13637">
                  <c:v>7.0897695486044771E-2</c:v>
                </c:pt>
                <c:pt idx="13638">
                  <c:v>7.0892070655170655E-2</c:v>
                </c:pt>
                <c:pt idx="13639">
                  <c:v>7.0878621785103013E-2</c:v>
                </c:pt>
                <c:pt idx="13640">
                  <c:v>7.0854854683861906E-2</c:v>
                </c:pt>
                <c:pt idx="13641">
                  <c:v>7.0854847218748837E-2</c:v>
                </c:pt>
                <c:pt idx="13642">
                  <c:v>7.0833223460721684E-2</c:v>
                </c:pt>
                <c:pt idx="13643">
                  <c:v>7.0817773112324872E-2</c:v>
                </c:pt>
                <c:pt idx="13644">
                  <c:v>7.0804742180528249E-2</c:v>
                </c:pt>
                <c:pt idx="13645">
                  <c:v>7.0782729375655384E-2</c:v>
                </c:pt>
                <c:pt idx="13646">
                  <c:v>7.0780822224481982E-2</c:v>
                </c:pt>
                <c:pt idx="13647">
                  <c:v>7.0771605988545316E-2</c:v>
                </c:pt>
                <c:pt idx="13648">
                  <c:v>7.0740963946234123E-2</c:v>
                </c:pt>
                <c:pt idx="13649">
                  <c:v>7.0724594812150002E-2</c:v>
                </c:pt>
                <c:pt idx="13650">
                  <c:v>7.0691570710892521E-2</c:v>
                </c:pt>
                <c:pt idx="13651">
                  <c:v>7.0679550546560402E-2</c:v>
                </c:pt>
                <c:pt idx="13652">
                  <c:v>7.0667652224766911E-2</c:v>
                </c:pt>
                <c:pt idx="13653">
                  <c:v>7.0649283228657947E-2</c:v>
                </c:pt>
                <c:pt idx="13654">
                  <c:v>7.0646171801338767E-2</c:v>
                </c:pt>
                <c:pt idx="13655">
                  <c:v>7.0642989459926336E-2</c:v>
                </c:pt>
                <c:pt idx="13656">
                  <c:v>7.0635591511875928E-2</c:v>
                </c:pt>
                <c:pt idx="13657">
                  <c:v>7.062933737218291E-2</c:v>
                </c:pt>
                <c:pt idx="13658">
                  <c:v>7.0627467800928559E-2</c:v>
                </c:pt>
                <c:pt idx="13659">
                  <c:v>7.059877282189117E-2</c:v>
                </c:pt>
                <c:pt idx="13660">
                  <c:v>7.0555209807276323E-2</c:v>
                </c:pt>
                <c:pt idx="13661">
                  <c:v>7.0548083917447629E-2</c:v>
                </c:pt>
                <c:pt idx="13662">
                  <c:v>7.0536410955960624E-2</c:v>
                </c:pt>
                <c:pt idx="13663">
                  <c:v>7.053564918281692E-2</c:v>
                </c:pt>
                <c:pt idx="13664">
                  <c:v>7.0520021630137333E-2</c:v>
                </c:pt>
                <c:pt idx="13665">
                  <c:v>7.0513294921465436E-2</c:v>
                </c:pt>
                <c:pt idx="13666">
                  <c:v>7.0511395142063407E-2</c:v>
                </c:pt>
                <c:pt idx="13667">
                  <c:v>7.0488983251540488E-2</c:v>
                </c:pt>
                <c:pt idx="13668">
                  <c:v>7.0449165265732097E-2</c:v>
                </c:pt>
                <c:pt idx="13669">
                  <c:v>7.0441964332376289E-2</c:v>
                </c:pt>
                <c:pt idx="13670">
                  <c:v>7.0437364092666321E-2</c:v>
                </c:pt>
                <c:pt idx="13671">
                  <c:v>7.0437154234096716E-2</c:v>
                </c:pt>
                <c:pt idx="13672">
                  <c:v>7.0435703646332781E-2</c:v>
                </c:pt>
                <c:pt idx="13673">
                  <c:v>7.042154420401267E-2</c:v>
                </c:pt>
                <c:pt idx="13674">
                  <c:v>7.04141923999064E-2</c:v>
                </c:pt>
                <c:pt idx="13675">
                  <c:v>7.0397052388233183E-2</c:v>
                </c:pt>
                <c:pt idx="13676">
                  <c:v>7.0392815657448357E-2</c:v>
                </c:pt>
                <c:pt idx="13677">
                  <c:v>7.0377868634244847E-2</c:v>
                </c:pt>
                <c:pt idx="13678">
                  <c:v>7.0376628136489192E-2</c:v>
                </c:pt>
                <c:pt idx="13679">
                  <c:v>7.0372856339961418E-2</c:v>
                </c:pt>
                <c:pt idx="13680">
                  <c:v>7.0367484783767531E-2</c:v>
                </c:pt>
                <c:pt idx="13681">
                  <c:v>7.0350805817827461E-2</c:v>
                </c:pt>
                <c:pt idx="13682">
                  <c:v>7.0333109958240367E-2</c:v>
                </c:pt>
                <c:pt idx="13683">
                  <c:v>7.0325332565649129E-2</c:v>
                </c:pt>
                <c:pt idx="13684">
                  <c:v>7.0301560056582293E-2</c:v>
                </c:pt>
                <c:pt idx="13685">
                  <c:v>7.0268830044420708E-2</c:v>
                </c:pt>
                <c:pt idx="13686">
                  <c:v>7.025521886846299E-2</c:v>
                </c:pt>
                <c:pt idx="13687">
                  <c:v>7.0236343092690515E-2</c:v>
                </c:pt>
                <c:pt idx="13688">
                  <c:v>7.0218927620623636E-2</c:v>
                </c:pt>
                <c:pt idx="13689">
                  <c:v>7.0218022087715062E-2</c:v>
                </c:pt>
                <c:pt idx="13690">
                  <c:v>7.0208994870004537E-2</c:v>
                </c:pt>
                <c:pt idx="13691">
                  <c:v>7.0206160331044612E-2</c:v>
                </c:pt>
                <c:pt idx="13692">
                  <c:v>7.0205772359300173E-2</c:v>
                </c:pt>
                <c:pt idx="13693">
                  <c:v>7.0200628905393692E-2</c:v>
                </c:pt>
                <c:pt idx="13694">
                  <c:v>7.0195854062367807E-2</c:v>
                </c:pt>
                <c:pt idx="13695">
                  <c:v>7.0172105120135914E-2</c:v>
                </c:pt>
                <c:pt idx="13696">
                  <c:v>7.0170759370416336E-2</c:v>
                </c:pt>
                <c:pt idx="13697">
                  <c:v>7.0159057231342456E-2</c:v>
                </c:pt>
                <c:pt idx="13698">
                  <c:v>7.0145490374089875E-2</c:v>
                </c:pt>
                <c:pt idx="13699">
                  <c:v>7.0142278296024693E-2</c:v>
                </c:pt>
                <c:pt idx="13700">
                  <c:v>7.0136830497403629E-2</c:v>
                </c:pt>
                <c:pt idx="13701">
                  <c:v>7.0132440098336843E-2</c:v>
                </c:pt>
                <c:pt idx="13702">
                  <c:v>7.012974223159818E-2</c:v>
                </c:pt>
                <c:pt idx="13703">
                  <c:v>7.0113865987061513E-2</c:v>
                </c:pt>
                <c:pt idx="13704">
                  <c:v>7.0088697178473047E-2</c:v>
                </c:pt>
                <c:pt idx="13705">
                  <c:v>7.0086425541163053E-2</c:v>
                </c:pt>
                <c:pt idx="13706">
                  <c:v>7.0082704418584885E-2</c:v>
                </c:pt>
                <c:pt idx="13707">
                  <c:v>7.0069542992860279E-2</c:v>
                </c:pt>
                <c:pt idx="13708">
                  <c:v>7.0066750050110899E-2</c:v>
                </c:pt>
                <c:pt idx="13709">
                  <c:v>7.0057104827600025E-2</c:v>
                </c:pt>
                <c:pt idx="13710">
                  <c:v>7.0055363151902569E-2</c:v>
                </c:pt>
                <c:pt idx="13711">
                  <c:v>7.0053627737809931E-2</c:v>
                </c:pt>
                <c:pt idx="13712">
                  <c:v>7.0047309901085167E-2</c:v>
                </c:pt>
                <c:pt idx="13713">
                  <c:v>7.0044344730318467E-2</c:v>
                </c:pt>
                <c:pt idx="13714">
                  <c:v>7.0031539299981141E-2</c:v>
                </c:pt>
                <c:pt idx="13715">
                  <c:v>7.0030584457649786E-2</c:v>
                </c:pt>
                <c:pt idx="13716">
                  <c:v>7.0006742718513412E-2</c:v>
                </c:pt>
                <c:pt idx="13717">
                  <c:v>7.0006482438381229E-2</c:v>
                </c:pt>
                <c:pt idx="13718">
                  <c:v>6.997703444862087E-2</c:v>
                </c:pt>
                <c:pt idx="13719">
                  <c:v>6.9970179674848504E-2</c:v>
                </c:pt>
                <c:pt idx="13720">
                  <c:v>6.9963295679600884E-2</c:v>
                </c:pt>
                <c:pt idx="13721">
                  <c:v>6.9961160243064868E-2</c:v>
                </c:pt>
                <c:pt idx="13722">
                  <c:v>6.9938798876230432E-2</c:v>
                </c:pt>
                <c:pt idx="13723">
                  <c:v>6.9921681718993267E-2</c:v>
                </c:pt>
                <c:pt idx="13724">
                  <c:v>6.9918257368202924E-2</c:v>
                </c:pt>
                <c:pt idx="13725">
                  <c:v>6.9904972916219846E-2</c:v>
                </c:pt>
                <c:pt idx="13726">
                  <c:v>6.9876883443421467E-2</c:v>
                </c:pt>
                <c:pt idx="13727">
                  <c:v>6.9876183810051784E-2</c:v>
                </c:pt>
                <c:pt idx="13728">
                  <c:v>6.9828869514333147E-2</c:v>
                </c:pt>
                <c:pt idx="13729">
                  <c:v>6.9820127122716957E-2</c:v>
                </c:pt>
                <c:pt idx="13730">
                  <c:v>6.9816255567954871E-2</c:v>
                </c:pt>
                <c:pt idx="13731">
                  <c:v>6.9815230465490014E-2</c:v>
                </c:pt>
                <c:pt idx="13732">
                  <c:v>6.9806732928393053E-2</c:v>
                </c:pt>
                <c:pt idx="13733">
                  <c:v>6.9794919957651455E-2</c:v>
                </c:pt>
                <c:pt idx="13734">
                  <c:v>6.9768722764358859E-2</c:v>
                </c:pt>
                <c:pt idx="13735">
                  <c:v>6.976311157725576E-2</c:v>
                </c:pt>
                <c:pt idx="13736">
                  <c:v>6.9753109953449549E-2</c:v>
                </c:pt>
                <c:pt idx="13737">
                  <c:v>6.9739845400596662E-2</c:v>
                </c:pt>
                <c:pt idx="13738">
                  <c:v>6.9736759637690521E-2</c:v>
                </c:pt>
                <c:pt idx="13739">
                  <c:v>6.9730957827051285E-2</c:v>
                </c:pt>
                <c:pt idx="13740">
                  <c:v>6.9728099071651159E-2</c:v>
                </c:pt>
                <c:pt idx="13741">
                  <c:v>6.9712540818343757E-2</c:v>
                </c:pt>
                <c:pt idx="13742">
                  <c:v>6.965770549363498E-2</c:v>
                </c:pt>
                <c:pt idx="13743">
                  <c:v>6.965304990368669E-2</c:v>
                </c:pt>
                <c:pt idx="13744">
                  <c:v>6.9636537414561689E-2</c:v>
                </c:pt>
                <c:pt idx="13745">
                  <c:v>6.9634280182803238E-2</c:v>
                </c:pt>
                <c:pt idx="13746">
                  <c:v>6.9618543992354467E-2</c:v>
                </c:pt>
                <c:pt idx="13747">
                  <c:v>6.9609664911408645E-2</c:v>
                </c:pt>
                <c:pt idx="13748">
                  <c:v>6.9594939169109485E-2</c:v>
                </c:pt>
                <c:pt idx="13749">
                  <c:v>6.9565716448166545E-2</c:v>
                </c:pt>
                <c:pt idx="13750">
                  <c:v>6.9562908733707352E-2</c:v>
                </c:pt>
                <c:pt idx="13751">
                  <c:v>6.9523566496829475E-2</c:v>
                </c:pt>
                <c:pt idx="13752">
                  <c:v>6.9516402303280322E-2</c:v>
                </c:pt>
                <c:pt idx="13753">
                  <c:v>6.9480325175048971E-2</c:v>
                </c:pt>
                <c:pt idx="13754">
                  <c:v>6.9435908764003546E-2</c:v>
                </c:pt>
                <c:pt idx="13755">
                  <c:v>6.9433949192713604E-2</c:v>
                </c:pt>
                <c:pt idx="13756">
                  <c:v>6.9418628577297137E-2</c:v>
                </c:pt>
                <c:pt idx="13757">
                  <c:v>6.9417472104025921E-2</c:v>
                </c:pt>
                <c:pt idx="13758">
                  <c:v>6.9417337248426053E-2</c:v>
                </c:pt>
                <c:pt idx="13759">
                  <c:v>6.9404830251336397E-2</c:v>
                </c:pt>
                <c:pt idx="13760">
                  <c:v>6.9388999168121371E-2</c:v>
                </c:pt>
                <c:pt idx="13761">
                  <c:v>6.9387421937254418E-2</c:v>
                </c:pt>
                <c:pt idx="13762">
                  <c:v>6.937024272330046E-2</c:v>
                </c:pt>
                <c:pt idx="13763">
                  <c:v>6.9368076929673159E-2</c:v>
                </c:pt>
                <c:pt idx="13764">
                  <c:v>6.9361991727285632E-2</c:v>
                </c:pt>
                <c:pt idx="13765">
                  <c:v>6.9357391903263149E-2</c:v>
                </c:pt>
                <c:pt idx="13766">
                  <c:v>6.9345009116962023E-2</c:v>
                </c:pt>
                <c:pt idx="13767">
                  <c:v>6.9330772621809283E-2</c:v>
                </c:pt>
                <c:pt idx="13768">
                  <c:v>6.9326081829679378E-2</c:v>
                </c:pt>
                <c:pt idx="13769">
                  <c:v>6.9314115855999267E-2</c:v>
                </c:pt>
                <c:pt idx="13770">
                  <c:v>6.9309895912670991E-2</c:v>
                </c:pt>
                <c:pt idx="13771">
                  <c:v>6.92951915993716E-2</c:v>
                </c:pt>
                <c:pt idx="13772">
                  <c:v>6.9293707733343979E-2</c:v>
                </c:pt>
                <c:pt idx="13773">
                  <c:v>6.9278449432747399E-2</c:v>
                </c:pt>
                <c:pt idx="13774">
                  <c:v>6.9274204494285938E-2</c:v>
                </c:pt>
                <c:pt idx="13775">
                  <c:v>6.9263861658086345E-2</c:v>
                </c:pt>
                <c:pt idx="13776">
                  <c:v>6.9257042120855247E-2</c:v>
                </c:pt>
                <c:pt idx="13777">
                  <c:v>6.923047736775384E-2</c:v>
                </c:pt>
                <c:pt idx="13778">
                  <c:v>6.9200860801902256E-2</c:v>
                </c:pt>
                <c:pt idx="13779">
                  <c:v>6.9188123845118785E-2</c:v>
                </c:pt>
                <c:pt idx="13780">
                  <c:v>6.9157271313470131E-2</c:v>
                </c:pt>
                <c:pt idx="13781">
                  <c:v>6.9134181934719541E-2</c:v>
                </c:pt>
                <c:pt idx="13782">
                  <c:v>6.9123346937684238E-2</c:v>
                </c:pt>
                <c:pt idx="13783">
                  <c:v>6.908488769600421E-2</c:v>
                </c:pt>
                <c:pt idx="13784">
                  <c:v>6.9055691706867359E-2</c:v>
                </c:pt>
                <c:pt idx="13785">
                  <c:v>6.9046811549247467E-2</c:v>
                </c:pt>
                <c:pt idx="13786">
                  <c:v>6.9037167592192528E-2</c:v>
                </c:pt>
                <c:pt idx="13787">
                  <c:v>6.9023062761981599E-2</c:v>
                </c:pt>
                <c:pt idx="13788">
                  <c:v>6.9004645085093103E-2</c:v>
                </c:pt>
                <c:pt idx="13789">
                  <c:v>6.899411546835077E-2</c:v>
                </c:pt>
                <c:pt idx="13790">
                  <c:v>6.8989136927895267E-2</c:v>
                </c:pt>
                <c:pt idx="13791">
                  <c:v>6.8987858415533426E-2</c:v>
                </c:pt>
                <c:pt idx="13792">
                  <c:v>6.8987072234129629E-2</c:v>
                </c:pt>
                <c:pt idx="13793">
                  <c:v>6.8986420610544955E-2</c:v>
                </c:pt>
                <c:pt idx="13794">
                  <c:v>6.8950912250408822E-2</c:v>
                </c:pt>
                <c:pt idx="13795">
                  <c:v>6.8949527887069123E-2</c:v>
                </c:pt>
                <c:pt idx="13796">
                  <c:v>6.8943891395468207E-2</c:v>
                </c:pt>
                <c:pt idx="13797">
                  <c:v>6.8936421666166481E-2</c:v>
                </c:pt>
                <c:pt idx="13798">
                  <c:v>6.8930397909899868E-2</c:v>
                </c:pt>
                <c:pt idx="13799">
                  <c:v>6.8916216278902417E-2</c:v>
                </c:pt>
                <c:pt idx="13800">
                  <c:v>6.889978960905728E-2</c:v>
                </c:pt>
                <c:pt idx="13801">
                  <c:v>6.8897686986211945E-2</c:v>
                </c:pt>
                <c:pt idx="13802">
                  <c:v>6.8884624070516265E-2</c:v>
                </c:pt>
                <c:pt idx="13803">
                  <c:v>6.8882247168208718E-2</c:v>
                </c:pt>
                <c:pt idx="13804">
                  <c:v>6.8874597919203917E-2</c:v>
                </c:pt>
                <c:pt idx="13805">
                  <c:v>6.8868057610829217E-2</c:v>
                </c:pt>
                <c:pt idx="13806">
                  <c:v>6.8849967874023824E-2</c:v>
                </c:pt>
                <c:pt idx="13807">
                  <c:v>6.88476395141146E-2</c:v>
                </c:pt>
                <c:pt idx="13808">
                  <c:v>6.8839842551008973E-2</c:v>
                </c:pt>
                <c:pt idx="13809">
                  <c:v>6.8839377934100665E-2</c:v>
                </c:pt>
                <c:pt idx="13810">
                  <c:v>6.8836853274983581E-2</c:v>
                </c:pt>
                <c:pt idx="13811">
                  <c:v>6.8793346568597855E-2</c:v>
                </c:pt>
                <c:pt idx="13812">
                  <c:v>6.8759038215703644E-2</c:v>
                </c:pt>
                <c:pt idx="13813">
                  <c:v>6.8758190945448994E-2</c:v>
                </c:pt>
                <c:pt idx="13814">
                  <c:v>6.8719768147536192E-2</c:v>
                </c:pt>
                <c:pt idx="13815">
                  <c:v>6.8713799167153852E-2</c:v>
                </c:pt>
                <c:pt idx="13816">
                  <c:v>6.8711134539319527E-2</c:v>
                </c:pt>
                <c:pt idx="13817">
                  <c:v>6.8696777308621323E-2</c:v>
                </c:pt>
                <c:pt idx="13818">
                  <c:v>6.8696503179822579E-2</c:v>
                </c:pt>
                <c:pt idx="13819">
                  <c:v>6.8694141117625993E-2</c:v>
                </c:pt>
                <c:pt idx="13820">
                  <c:v>6.8692440994951684E-2</c:v>
                </c:pt>
                <c:pt idx="13821">
                  <c:v>6.8690061042531586E-2</c:v>
                </c:pt>
                <c:pt idx="13822">
                  <c:v>6.8683031642396739E-2</c:v>
                </c:pt>
                <c:pt idx="13823">
                  <c:v>6.865429512664252E-2</c:v>
                </c:pt>
                <c:pt idx="13824">
                  <c:v>6.8603105952818863E-2</c:v>
                </c:pt>
                <c:pt idx="13825">
                  <c:v>6.8602710413269263E-2</c:v>
                </c:pt>
                <c:pt idx="13826">
                  <c:v>6.8602121452823628E-2</c:v>
                </c:pt>
                <c:pt idx="13827">
                  <c:v>6.8580289499074465E-2</c:v>
                </c:pt>
                <c:pt idx="13828">
                  <c:v>6.8538594249317589E-2</c:v>
                </c:pt>
                <c:pt idx="13829">
                  <c:v>6.8527628792390702E-2</c:v>
                </c:pt>
                <c:pt idx="13830">
                  <c:v>6.8490589831704751E-2</c:v>
                </c:pt>
                <c:pt idx="13831">
                  <c:v>6.8481166133725915E-2</c:v>
                </c:pt>
                <c:pt idx="13832">
                  <c:v>6.8470203668514973E-2</c:v>
                </c:pt>
                <c:pt idx="13833">
                  <c:v>6.8461306784653606E-2</c:v>
                </c:pt>
                <c:pt idx="13834">
                  <c:v>6.8436383522922653E-2</c:v>
                </c:pt>
                <c:pt idx="13835">
                  <c:v>6.841464133595751E-2</c:v>
                </c:pt>
                <c:pt idx="13836">
                  <c:v>6.8412403649253939E-2</c:v>
                </c:pt>
                <c:pt idx="13837">
                  <c:v>6.8405626947129039E-2</c:v>
                </c:pt>
                <c:pt idx="13838">
                  <c:v>6.8394714158288711E-2</c:v>
                </c:pt>
                <c:pt idx="13839">
                  <c:v>6.8391594796718524E-2</c:v>
                </c:pt>
                <c:pt idx="13840">
                  <c:v>6.8391017883637467E-2</c:v>
                </c:pt>
                <c:pt idx="13841">
                  <c:v>6.837860871911447E-2</c:v>
                </c:pt>
                <c:pt idx="13842">
                  <c:v>6.837275550278954E-2</c:v>
                </c:pt>
                <c:pt idx="13843">
                  <c:v>6.8362752340543689E-2</c:v>
                </c:pt>
                <c:pt idx="13844">
                  <c:v>6.8351557364002863E-2</c:v>
                </c:pt>
                <c:pt idx="13845">
                  <c:v>6.8351519927656201E-2</c:v>
                </c:pt>
                <c:pt idx="13846">
                  <c:v>6.8337803011994505E-2</c:v>
                </c:pt>
                <c:pt idx="13847">
                  <c:v>6.8315552319967401E-2</c:v>
                </c:pt>
                <c:pt idx="13848">
                  <c:v>6.8287126193073519E-2</c:v>
                </c:pt>
                <c:pt idx="13849">
                  <c:v>6.8279034047863743E-2</c:v>
                </c:pt>
                <c:pt idx="13850">
                  <c:v>6.8269466546758265E-2</c:v>
                </c:pt>
                <c:pt idx="13851">
                  <c:v>6.8263616204552485E-2</c:v>
                </c:pt>
                <c:pt idx="13852">
                  <c:v>6.8235023515089352E-2</c:v>
                </c:pt>
                <c:pt idx="13853">
                  <c:v>6.8231963173063209E-2</c:v>
                </c:pt>
                <c:pt idx="13854">
                  <c:v>6.8207532460688253E-2</c:v>
                </c:pt>
                <c:pt idx="13855">
                  <c:v>6.8203396116038345E-2</c:v>
                </c:pt>
                <c:pt idx="13856">
                  <c:v>6.819386372082023E-2</c:v>
                </c:pt>
                <c:pt idx="13857">
                  <c:v>6.8191999677625376E-2</c:v>
                </c:pt>
                <c:pt idx="13858">
                  <c:v>6.8180273030676683E-2</c:v>
                </c:pt>
                <c:pt idx="13859">
                  <c:v>6.8164330625664293E-2</c:v>
                </c:pt>
                <c:pt idx="13860">
                  <c:v>6.8153872120575373E-2</c:v>
                </c:pt>
                <c:pt idx="13861">
                  <c:v>6.8150661944803292E-2</c:v>
                </c:pt>
                <c:pt idx="13862">
                  <c:v>6.8143332103718673E-2</c:v>
                </c:pt>
                <c:pt idx="13863">
                  <c:v>6.8139214076437415E-2</c:v>
                </c:pt>
                <c:pt idx="13864">
                  <c:v>6.8137031906297815E-2</c:v>
                </c:pt>
                <c:pt idx="13865">
                  <c:v>6.8114561896582743E-2</c:v>
                </c:pt>
                <c:pt idx="13866">
                  <c:v>6.8096954746450153E-2</c:v>
                </c:pt>
                <c:pt idx="13867">
                  <c:v>6.8094521723044893E-2</c:v>
                </c:pt>
                <c:pt idx="13868">
                  <c:v>6.8088856587110974E-2</c:v>
                </c:pt>
                <c:pt idx="13869">
                  <c:v>6.807055043257472E-2</c:v>
                </c:pt>
                <c:pt idx="13870">
                  <c:v>6.806987835184547E-2</c:v>
                </c:pt>
                <c:pt idx="13871">
                  <c:v>6.8043070918213558E-2</c:v>
                </c:pt>
                <c:pt idx="13872">
                  <c:v>6.8015064302224773E-2</c:v>
                </c:pt>
                <c:pt idx="13873">
                  <c:v>6.7998869189523359E-2</c:v>
                </c:pt>
                <c:pt idx="13874">
                  <c:v>6.7977880659255641E-2</c:v>
                </c:pt>
                <c:pt idx="13875">
                  <c:v>6.7965194991219419E-2</c:v>
                </c:pt>
                <c:pt idx="13876">
                  <c:v>6.7962839528470792E-2</c:v>
                </c:pt>
                <c:pt idx="13877">
                  <c:v>6.7939589119550128E-2</c:v>
                </c:pt>
                <c:pt idx="13878">
                  <c:v>6.793207718605912E-2</c:v>
                </c:pt>
                <c:pt idx="13879">
                  <c:v>6.7927123881099449E-2</c:v>
                </c:pt>
                <c:pt idx="13880">
                  <c:v>6.7925485731098176E-2</c:v>
                </c:pt>
                <c:pt idx="13881">
                  <c:v>6.7905021996656253E-2</c:v>
                </c:pt>
                <c:pt idx="13882">
                  <c:v>6.7889528282721837E-2</c:v>
                </c:pt>
                <c:pt idx="13883">
                  <c:v>6.7869315752587811E-2</c:v>
                </c:pt>
                <c:pt idx="13884">
                  <c:v>6.7865837821084435E-2</c:v>
                </c:pt>
                <c:pt idx="13885">
                  <c:v>6.7865633618048107E-2</c:v>
                </c:pt>
                <c:pt idx="13886">
                  <c:v>6.7837302534857008E-2</c:v>
                </c:pt>
                <c:pt idx="13887">
                  <c:v>6.7828916954944168E-2</c:v>
                </c:pt>
                <c:pt idx="13888">
                  <c:v>6.7801043779394166E-2</c:v>
                </c:pt>
                <c:pt idx="13889">
                  <c:v>6.7795799036457424E-2</c:v>
                </c:pt>
                <c:pt idx="13890">
                  <c:v>6.7788808267106287E-2</c:v>
                </c:pt>
                <c:pt idx="13891">
                  <c:v>6.7781196013217387E-2</c:v>
                </c:pt>
                <c:pt idx="13892">
                  <c:v>6.7769678615206733E-2</c:v>
                </c:pt>
                <c:pt idx="13893">
                  <c:v>6.7765439378064854E-2</c:v>
                </c:pt>
                <c:pt idx="13894">
                  <c:v>6.7759897209993758E-2</c:v>
                </c:pt>
                <c:pt idx="13895">
                  <c:v>6.7741941277594531E-2</c:v>
                </c:pt>
                <c:pt idx="13896">
                  <c:v>6.7728725877850601E-2</c:v>
                </c:pt>
                <c:pt idx="13897">
                  <c:v>6.772579516664573E-2</c:v>
                </c:pt>
                <c:pt idx="13898">
                  <c:v>6.7722343356540621E-2</c:v>
                </c:pt>
                <c:pt idx="13899">
                  <c:v>6.7699920135453048E-2</c:v>
                </c:pt>
                <c:pt idx="13900">
                  <c:v>6.7694435773573106E-2</c:v>
                </c:pt>
                <c:pt idx="13901">
                  <c:v>6.7691745465965389E-2</c:v>
                </c:pt>
                <c:pt idx="13902">
                  <c:v>6.7691715216739487E-2</c:v>
                </c:pt>
                <c:pt idx="13903">
                  <c:v>6.7683390464576942E-2</c:v>
                </c:pt>
                <c:pt idx="13904">
                  <c:v>6.7682267746615773E-2</c:v>
                </c:pt>
                <c:pt idx="13905">
                  <c:v>6.7655160825997235E-2</c:v>
                </c:pt>
                <c:pt idx="13906">
                  <c:v>6.7596027102029999E-2</c:v>
                </c:pt>
                <c:pt idx="13907">
                  <c:v>6.758717270607191E-2</c:v>
                </c:pt>
                <c:pt idx="13908">
                  <c:v>6.7584311572563921E-2</c:v>
                </c:pt>
                <c:pt idx="13909">
                  <c:v>6.7577041000535437E-2</c:v>
                </c:pt>
                <c:pt idx="13910">
                  <c:v>6.7567222911245617E-2</c:v>
                </c:pt>
                <c:pt idx="13911">
                  <c:v>6.7561312436410836E-2</c:v>
                </c:pt>
                <c:pt idx="13912">
                  <c:v>6.7518170016123119E-2</c:v>
                </c:pt>
                <c:pt idx="13913">
                  <c:v>6.751087483589234E-2</c:v>
                </c:pt>
                <c:pt idx="13914">
                  <c:v>6.750969014073667E-2</c:v>
                </c:pt>
                <c:pt idx="13915">
                  <c:v>6.7483225801398816E-2</c:v>
                </c:pt>
                <c:pt idx="13916">
                  <c:v>6.7471477399114577E-2</c:v>
                </c:pt>
                <c:pt idx="13917">
                  <c:v>6.747044206176965E-2</c:v>
                </c:pt>
                <c:pt idx="13918">
                  <c:v>6.744734621222527E-2</c:v>
                </c:pt>
                <c:pt idx="13919">
                  <c:v>6.7439395347217324E-2</c:v>
                </c:pt>
                <c:pt idx="13920">
                  <c:v>6.743197171162349E-2</c:v>
                </c:pt>
                <c:pt idx="13921">
                  <c:v>6.7413656988001378E-2</c:v>
                </c:pt>
                <c:pt idx="13922">
                  <c:v>6.7376964614763807E-2</c:v>
                </c:pt>
                <c:pt idx="13923">
                  <c:v>6.7362726673250911E-2</c:v>
                </c:pt>
                <c:pt idx="13924">
                  <c:v>6.7355972495139124E-2</c:v>
                </c:pt>
                <c:pt idx="13925">
                  <c:v>6.7346519905426977E-2</c:v>
                </c:pt>
                <c:pt idx="13926">
                  <c:v>6.7343845203332364E-2</c:v>
                </c:pt>
                <c:pt idx="13927">
                  <c:v>6.7275423611860632E-2</c:v>
                </c:pt>
                <c:pt idx="13928">
                  <c:v>6.7251141817080487E-2</c:v>
                </c:pt>
                <c:pt idx="13929">
                  <c:v>6.7232881387075116E-2</c:v>
                </c:pt>
                <c:pt idx="13930">
                  <c:v>6.7204416202634717E-2</c:v>
                </c:pt>
                <c:pt idx="13931">
                  <c:v>6.7202404439537261E-2</c:v>
                </c:pt>
                <c:pt idx="13932">
                  <c:v>6.7200139690347008E-2</c:v>
                </c:pt>
                <c:pt idx="13933">
                  <c:v>6.7156646583372032E-2</c:v>
                </c:pt>
                <c:pt idx="13934">
                  <c:v>6.7138959342958229E-2</c:v>
                </c:pt>
                <c:pt idx="13935">
                  <c:v>6.7124706445996857E-2</c:v>
                </c:pt>
                <c:pt idx="13936">
                  <c:v>6.710881719347081E-2</c:v>
                </c:pt>
                <c:pt idx="13937">
                  <c:v>6.7102588055766688E-2</c:v>
                </c:pt>
                <c:pt idx="13938">
                  <c:v>6.7096221059281105E-2</c:v>
                </c:pt>
                <c:pt idx="13939">
                  <c:v>6.7090104773614989E-2</c:v>
                </c:pt>
                <c:pt idx="13940">
                  <c:v>6.7084444363857812E-2</c:v>
                </c:pt>
                <c:pt idx="13941">
                  <c:v>6.7050493663491514E-2</c:v>
                </c:pt>
                <c:pt idx="13942">
                  <c:v>6.7046739806448097E-2</c:v>
                </c:pt>
                <c:pt idx="13943">
                  <c:v>6.7043080220951221E-2</c:v>
                </c:pt>
                <c:pt idx="13944">
                  <c:v>6.7029427770835134E-2</c:v>
                </c:pt>
                <c:pt idx="13945">
                  <c:v>6.7024750026001043E-2</c:v>
                </c:pt>
                <c:pt idx="13946">
                  <c:v>6.7018551094854578E-2</c:v>
                </c:pt>
                <c:pt idx="13947">
                  <c:v>6.7007711429279929E-2</c:v>
                </c:pt>
                <c:pt idx="13948">
                  <c:v>6.6998128788079314E-2</c:v>
                </c:pt>
                <c:pt idx="13949">
                  <c:v>6.6974959532486528E-2</c:v>
                </c:pt>
                <c:pt idx="13950">
                  <c:v>6.6956342053526255E-2</c:v>
                </c:pt>
                <c:pt idx="13951">
                  <c:v>6.6950141947782385E-2</c:v>
                </c:pt>
                <c:pt idx="13952">
                  <c:v>6.6940063595636451E-2</c:v>
                </c:pt>
                <c:pt idx="13953">
                  <c:v>6.6919959540695059E-2</c:v>
                </c:pt>
                <c:pt idx="13954">
                  <c:v>6.6916411869029024E-2</c:v>
                </c:pt>
                <c:pt idx="13955">
                  <c:v>6.6912159909339838E-2</c:v>
                </c:pt>
                <c:pt idx="13956">
                  <c:v>6.690255743835466E-2</c:v>
                </c:pt>
                <c:pt idx="13957">
                  <c:v>6.6890861001922736E-2</c:v>
                </c:pt>
                <c:pt idx="13958">
                  <c:v>6.6885352585390537E-2</c:v>
                </c:pt>
                <c:pt idx="13959">
                  <c:v>6.6880286996690519E-2</c:v>
                </c:pt>
                <c:pt idx="13960">
                  <c:v>6.6844901146902475E-2</c:v>
                </c:pt>
                <c:pt idx="13961">
                  <c:v>6.6843547294889727E-2</c:v>
                </c:pt>
                <c:pt idx="13962">
                  <c:v>6.6791232356591138E-2</c:v>
                </c:pt>
                <c:pt idx="13963">
                  <c:v>6.6785092461105727E-2</c:v>
                </c:pt>
                <c:pt idx="13964">
                  <c:v>6.6742152820657832E-2</c:v>
                </c:pt>
                <c:pt idx="13965">
                  <c:v>6.6703929086892433E-2</c:v>
                </c:pt>
                <c:pt idx="13966">
                  <c:v>6.6694689790336284E-2</c:v>
                </c:pt>
                <c:pt idx="13967">
                  <c:v>6.6685078461833122E-2</c:v>
                </c:pt>
                <c:pt idx="13968">
                  <c:v>6.6666678138732754E-2</c:v>
                </c:pt>
                <c:pt idx="13969">
                  <c:v>6.666421902620949E-2</c:v>
                </c:pt>
                <c:pt idx="13970">
                  <c:v>6.663735725830057E-2</c:v>
                </c:pt>
                <c:pt idx="13971">
                  <c:v>6.6631495198149898E-2</c:v>
                </c:pt>
                <c:pt idx="13972">
                  <c:v>6.6630895554073311E-2</c:v>
                </c:pt>
                <c:pt idx="13973">
                  <c:v>6.6611835949532905E-2</c:v>
                </c:pt>
                <c:pt idx="13974">
                  <c:v>6.6582266730789819E-2</c:v>
                </c:pt>
                <c:pt idx="13975">
                  <c:v>6.657687205663701E-2</c:v>
                </c:pt>
                <c:pt idx="13976">
                  <c:v>6.656651241951736E-2</c:v>
                </c:pt>
                <c:pt idx="13977">
                  <c:v>6.6558348093357617E-2</c:v>
                </c:pt>
                <c:pt idx="13978">
                  <c:v>6.6552259947508699E-2</c:v>
                </c:pt>
                <c:pt idx="13979">
                  <c:v>6.6540464155508863E-2</c:v>
                </c:pt>
                <c:pt idx="13980">
                  <c:v>6.653100580196647E-2</c:v>
                </c:pt>
                <c:pt idx="13981">
                  <c:v>6.6523333048453689E-2</c:v>
                </c:pt>
                <c:pt idx="13982">
                  <c:v>6.6511296989723287E-2</c:v>
                </c:pt>
                <c:pt idx="13983">
                  <c:v>6.6508658506609239E-2</c:v>
                </c:pt>
                <c:pt idx="13984">
                  <c:v>6.6497942611581581E-2</c:v>
                </c:pt>
                <c:pt idx="13985">
                  <c:v>6.6495209981700928E-2</c:v>
                </c:pt>
                <c:pt idx="13986">
                  <c:v>6.6484826059421173E-2</c:v>
                </c:pt>
                <c:pt idx="13987">
                  <c:v>6.6466727006756071E-2</c:v>
                </c:pt>
                <c:pt idx="13988">
                  <c:v>6.6462515947743217E-2</c:v>
                </c:pt>
                <c:pt idx="13989">
                  <c:v>6.6459493465417033E-2</c:v>
                </c:pt>
                <c:pt idx="13990">
                  <c:v>6.6454580214285283E-2</c:v>
                </c:pt>
                <c:pt idx="13991">
                  <c:v>6.6447755963645189E-2</c:v>
                </c:pt>
                <c:pt idx="13992">
                  <c:v>6.6436419084609871E-2</c:v>
                </c:pt>
                <c:pt idx="13993">
                  <c:v>6.6428986019001768E-2</c:v>
                </c:pt>
                <c:pt idx="13994">
                  <c:v>6.6408514290492035E-2</c:v>
                </c:pt>
                <c:pt idx="13995">
                  <c:v>6.6402571034118951E-2</c:v>
                </c:pt>
                <c:pt idx="13996">
                  <c:v>6.6402236679160023E-2</c:v>
                </c:pt>
                <c:pt idx="13997">
                  <c:v>6.6377764812758436E-2</c:v>
                </c:pt>
                <c:pt idx="13998">
                  <c:v>6.6368989026347913E-2</c:v>
                </c:pt>
                <c:pt idx="13999">
                  <c:v>6.6340370527765688E-2</c:v>
                </c:pt>
                <c:pt idx="14000">
                  <c:v>6.6321679127559638E-2</c:v>
                </c:pt>
                <c:pt idx="14001">
                  <c:v>6.6318862890570013E-2</c:v>
                </c:pt>
                <c:pt idx="14002">
                  <c:v>6.631186064600289E-2</c:v>
                </c:pt>
                <c:pt idx="14003">
                  <c:v>6.6304998442537955E-2</c:v>
                </c:pt>
                <c:pt idx="14004">
                  <c:v>6.6296045021683084E-2</c:v>
                </c:pt>
                <c:pt idx="14005">
                  <c:v>6.629322072848666E-2</c:v>
                </c:pt>
                <c:pt idx="14006">
                  <c:v>6.6280493359086382E-2</c:v>
                </c:pt>
                <c:pt idx="14007">
                  <c:v>6.6269071150003536E-2</c:v>
                </c:pt>
                <c:pt idx="14008">
                  <c:v>6.6263597362084481E-2</c:v>
                </c:pt>
                <c:pt idx="14009">
                  <c:v>6.6263160670745447E-2</c:v>
                </c:pt>
                <c:pt idx="14010">
                  <c:v>6.6257753285148421E-2</c:v>
                </c:pt>
                <c:pt idx="14011">
                  <c:v>6.622049189141907E-2</c:v>
                </c:pt>
                <c:pt idx="14012">
                  <c:v>6.6219556385181594E-2</c:v>
                </c:pt>
                <c:pt idx="14013">
                  <c:v>6.621814293139619E-2</c:v>
                </c:pt>
                <c:pt idx="14014">
                  <c:v>6.6216085441721848E-2</c:v>
                </c:pt>
                <c:pt idx="14015">
                  <c:v>6.6198187776585857E-2</c:v>
                </c:pt>
                <c:pt idx="14016">
                  <c:v>6.6198122783371824E-2</c:v>
                </c:pt>
                <c:pt idx="14017">
                  <c:v>6.6188694755881683E-2</c:v>
                </c:pt>
                <c:pt idx="14018">
                  <c:v>6.6182456423711941E-2</c:v>
                </c:pt>
                <c:pt idx="14019">
                  <c:v>6.6173506683458685E-2</c:v>
                </c:pt>
                <c:pt idx="14020">
                  <c:v>6.6155784911453644E-2</c:v>
                </c:pt>
                <c:pt idx="14021">
                  <c:v>6.6141458901107217E-2</c:v>
                </c:pt>
                <c:pt idx="14022">
                  <c:v>6.6136082404610552E-2</c:v>
                </c:pt>
                <c:pt idx="14023">
                  <c:v>6.6126699142796189E-2</c:v>
                </c:pt>
                <c:pt idx="14024">
                  <c:v>6.6112017852022864E-2</c:v>
                </c:pt>
                <c:pt idx="14025">
                  <c:v>6.6110422802855284E-2</c:v>
                </c:pt>
                <c:pt idx="14026">
                  <c:v>6.6094518143086381E-2</c:v>
                </c:pt>
                <c:pt idx="14027">
                  <c:v>6.6081737215389333E-2</c:v>
                </c:pt>
                <c:pt idx="14028">
                  <c:v>6.6078551357844489E-2</c:v>
                </c:pt>
                <c:pt idx="14029">
                  <c:v>6.6059496122111427E-2</c:v>
                </c:pt>
                <c:pt idx="14030">
                  <c:v>6.6049554260013299E-2</c:v>
                </c:pt>
                <c:pt idx="14031">
                  <c:v>6.6032335361598846E-2</c:v>
                </c:pt>
                <c:pt idx="14032">
                  <c:v>6.6004100772524693E-2</c:v>
                </c:pt>
                <c:pt idx="14033">
                  <c:v>6.5954497247415755E-2</c:v>
                </c:pt>
                <c:pt idx="14034">
                  <c:v>6.5953041287693373E-2</c:v>
                </c:pt>
                <c:pt idx="14035">
                  <c:v>6.5940569622401649E-2</c:v>
                </c:pt>
                <c:pt idx="14036">
                  <c:v>6.592200351663452E-2</c:v>
                </c:pt>
                <c:pt idx="14037">
                  <c:v>6.5887956743211226E-2</c:v>
                </c:pt>
                <c:pt idx="14038">
                  <c:v>6.5856087502581373E-2</c:v>
                </c:pt>
                <c:pt idx="14039">
                  <c:v>6.5843545901272282E-2</c:v>
                </c:pt>
                <c:pt idx="14040">
                  <c:v>6.5837802900527015E-2</c:v>
                </c:pt>
                <c:pt idx="14041">
                  <c:v>6.5781436467209811E-2</c:v>
                </c:pt>
                <c:pt idx="14042">
                  <c:v>6.5771352641705319E-2</c:v>
                </c:pt>
                <c:pt idx="14043">
                  <c:v>6.5754330261857716E-2</c:v>
                </c:pt>
                <c:pt idx="14044">
                  <c:v>6.5733172940184312E-2</c:v>
                </c:pt>
                <c:pt idx="14045">
                  <c:v>6.5724762557077862E-2</c:v>
                </c:pt>
                <c:pt idx="14046">
                  <c:v>6.5724193414191071E-2</c:v>
                </c:pt>
                <c:pt idx="14047">
                  <c:v>6.5718204385608034E-2</c:v>
                </c:pt>
                <c:pt idx="14048">
                  <c:v>6.570252348495223E-2</c:v>
                </c:pt>
                <c:pt idx="14049">
                  <c:v>6.5688812061665894E-2</c:v>
                </c:pt>
                <c:pt idx="14050">
                  <c:v>6.5672998123726248E-2</c:v>
                </c:pt>
                <c:pt idx="14051">
                  <c:v>6.5672275293095578E-2</c:v>
                </c:pt>
                <c:pt idx="14052">
                  <c:v>6.5637746296777696E-2</c:v>
                </c:pt>
                <c:pt idx="14053">
                  <c:v>6.5615514684274803E-2</c:v>
                </c:pt>
                <c:pt idx="14054">
                  <c:v>6.5609531244366429E-2</c:v>
                </c:pt>
                <c:pt idx="14055">
                  <c:v>6.5607817680940941E-2</c:v>
                </c:pt>
                <c:pt idx="14056">
                  <c:v>6.5599466687313687E-2</c:v>
                </c:pt>
                <c:pt idx="14057">
                  <c:v>6.5563052230652327E-2</c:v>
                </c:pt>
                <c:pt idx="14058">
                  <c:v>6.5525788361770004E-2</c:v>
                </c:pt>
                <c:pt idx="14059">
                  <c:v>6.5511519790493994E-2</c:v>
                </c:pt>
                <c:pt idx="14060">
                  <c:v>6.5503872179477354E-2</c:v>
                </c:pt>
                <c:pt idx="14061">
                  <c:v>6.546908055753535E-2</c:v>
                </c:pt>
                <c:pt idx="14062">
                  <c:v>6.5429907762696263E-2</c:v>
                </c:pt>
                <c:pt idx="14063">
                  <c:v>6.5415262343422917E-2</c:v>
                </c:pt>
                <c:pt idx="14064">
                  <c:v>6.5411121313874152E-2</c:v>
                </c:pt>
                <c:pt idx="14065">
                  <c:v>6.5380275518767836E-2</c:v>
                </c:pt>
                <c:pt idx="14066">
                  <c:v>6.537419072889028E-2</c:v>
                </c:pt>
                <c:pt idx="14067">
                  <c:v>6.5357702463954642E-2</c:v>
                </c:pt>
                <c:pt idx="14068">
                  <c:v>6.5357695828338211E-2</c:v>
                </c:pt>
                <c:pt idx="14069">
                  <c:v>6.5331973630010531E-2</c:v>
                </c:pt>
                <c:pt idx="14070">
                  <c:v>6.5318130322674958E-2</c:v>
                </c:pt>
                <c:pt idx="14071">
                  <c:v>6.5302177928544008E-2</c:v>
                </c:pt>
                <c:pt idx="14072">
                  <c:v>6.5297851678696714E-2</c:v>
                </c:pt>
                <c:pt idx="14073">
                  <c:v>6.528589126978955E-2</c:v>
                </c:pt>
                <c:pt idx="14074">
                  <c:v>6.5240483942098013E-2</c:v>
                </c:pt>
                <c:pt idx="14075">
                  <c:v>6.5232550811939113E-2</c:v>
                </c:pt>
                <c:pt idx="14076">
                  <c:v>6.5219635450542587E-2</c:v>
                </c:pt>
                <c:pt idx="14077">
                  <c:v>6.5210803945608173E-2</c:v>
                </c:pt>
                <c:pt idx="14078">
                  <c:v>6.5193886826579187E-2</c:v>
                </c:pt>
                <c:pt idx="14079">
                  <c:v>6.5173462035051991E-2</c:v>
                </c:pt>
                <c:pt idx="14080">
                  <c:v>6.5168501299694565E-2</c:v>
                </c:pt>
                <c:pt idx="14081">
                  <c:v>6.5168365819711402E-2</c:v>
                </c:pt>
                <c:pt idx="14082">
                  <c:v>6.5138003708119327E-2</c:v>
                </c:pt>
                <c:pt idx="14083">
                  <c:v>6.512676610883493E-2</c:v>
                </c:pt>
                <c:pt idx="14084">
                  <c:v>6.5078207768858087E-2</c:v>
                </c:pt>
                <c:pt idx="14085">
                  <c:v>6.5072522134151933E-2</c:v>
                </c:pt>
                <c:pt idx="14086">
                  <c:v>6.5033333244176206E-2</c:v>
                </c:pt>
                <c:pt idx="14087">
                  <c:v>6.502457377041726E-2</c:v>
                </c:pt>
                <c:pt idx="14088">
                  <c:v>6.5011706423999061E-2</c:v>
                </c:pt>
                <c:pt idx="14089">
                  <c:v>6.4999002782800575E-2</c:v>
                </c:pt>
                <c:pt idx="14090">
                  <c:v>6.4980800529157737E-2</c:v>
                </c:pt>
                <c:pt idx="14091">
                  <c:v>6.4937544624417518E-2</c:v>
                </c:pt>
                <c:pt idx="14092">
                  <c:v>6.4936928057926835E-2</c:v>
                </c:pt>
                <c:pt idx="14093">
                  <c:v>6.490811859050509E-2</c:v>
                </c:pt>
                <c:pt idx="14094">
                  <c:v>6.4903671157235249E-2</c:v>
                </c:pt>
                <c:pt idx="14095">
                  <c:v>6.4876773762361811E-2</c:v>
                </c:pt>
                <c:pt idx="14096">
                  <c:v>6.487565209329145E-2</c:v>
                </c:pt>
                <c:pt idx="14097">
                  <c:v>6.4861756015171454E-2</c:v>
                </c:pt>
                <c:pt idx="14098">
                  <c:v>6.4841491433765802E-2</c:v>
                </c:pt>
                <c:pt idx="14099">
                  <c:v>6.480505900417384E-2</c:v>
                </c:pt>
                <c:pt idx="14100">
                  <c:v>6.4794733920131506E-2</c:v>
                </c:pt>
                <c:pt idx="14101">
                  <c:v>6.4719097653461302E-2</c:v>
                </c:pt>
                <c:pt idx="14102">
                  <c:v>6.471523524150756E-2</c:v>
                </c:pt>
                <c:pt idx="14103">
                  <c:v>6.4706156916640167E-2</c:v>
                </c:pt>
                <c:pt idx="14104">
                  <c:v>6.46888054907864E-2</c:v>
                </c:pt>
                <c:pt idx="14105">
                  <c:v>6.4682415397459628E-2</c:v>
                </c:pt>
                <c:pt idx="14106">
                  <c:v>6.4678388741471693E-2</c:v>
                </c:pt>
                <c:pt idx="14107">
                  <c:v>6.4664596516816525E-2</c:v>
                </c:pt>
                <c:pt idx="14108">
                  <c:v>6.4660743350816743E-2</c:v>
                </c:pt>
                <c:pt idx="14109">
                  <c:v>6.4651753201609083E-2</c:v>
                </c:pt>
                <c:pt idx="14110">
                  <c:v>6.4642790200686098E-2</c:v>
                </c:pt>
                <c:pt idx="14111">
                  <c:v>6.4639017192287776E-2</c:v>
                </c:pt>
                <c:pt idx="14112">
                  <c:v>6.4637330235803828E-2</c:v>
                </c:pt>
                <c:pt idx="14113">
                  <c:v>6.4629903785915474E-2</c:v>
                </c:pt>
                <c:pt idx="14114">
                  <c:v>6.4629299057779172E-2</c:v>
                </c:pt>
                <c:pt idx="14115">
                  <c:v>6.4620162880733453E-2</c:v>
                </c:pt>
                <c:pt idx="14116">
                  <c:v>6.4607357991643299E-2</c:v>
                </c:pt>
                <c:pt idx="14117">
                  <c:v>6.460681205900029E-2</c:v>
                </c:pt>
                <c:pt idx="14118">
                  <c:v>6.4597776127479287E-2</c:v>
                </c:pt>
                <c:pt idx="14119">
                  <c:v>6.4592519487290737E-2</c:v>
                </c:pt>
                <c:pt idx="14120">
                  <c:v>6.4588318136012166E-2</c:v>
                </c:pt>
                <c:pt idx="14121">
                  <c:v>6.456643741512641E-2</c:v>
                </c:pt>
                <c:pt idx="14122">
                  <c:v>6.4541471613344725E-2</c:v>
                </c:pt>
                <c:pt idx="14123">
                  <c:v>6.4517866277141858E-2</c:v>
                </c:pt>
                <c:pt idx="14124">
                  <c:v>6.4511042646201666E-2</c:v>
                </c:pt>
                <c:pt idx="14125">
                  <c:v>6.4486233865287693E-2</c:v>
                </c:pt>
                <c:pt idx="14126">
                  <c:v>6.4484907949618614E-2</c:v>
                </c:pt>
                <c:pt idx="14127">
                  <c:v>6.4484411326550514E-2</c:v>
                </c:pt>
                <c:pt idx="14128">
                  <c:v>6.4464610294613187E-2</c:v>
                </c:pt>
                <c:pt idx="14129">
                  <c:v>6.4430740417394078E-2</c:v>
                </c:pt>
                <c:pt idx="14130">
                  <c:v>6.4412692455527457E-2</c:v>
                </c:pt>
                <c:pt idx="14131">
                  <c:v>6.4383141912623648E-2</c:v>
                </c:pt>
                <c:pt idx="14132">
                  <c:v>6.4370712145363912E-2</c:v>
                </c:pt>
                <c:pt idx="14133">
                  <c:v>6.4335735113738662E-2</c:v>
                </c:pt>
                <c:pt idx="14134">
                  <c:v>6.4328916861705138E-2</c:v>
                </c:pt>
                <c:pt idx="14135">
                  <c:v>6.4312122484047871E-2</c:v>
                </c:pt>
                <c:pt idx="14136">
                  <c:v>6.4309201607286592E-2</c:v>
                </c:pt>
                <c:pt idx="14137">
                  <c:v>6.4302405457755313E-2</c:v>
                </c:pt>
                <c:pt idx="14138">
                  <c:v>6.4292785512202758E-2</c:v>
                </c:pt>
                <c:pt idx="14139">
                  <c:v>6.4271430194404539E-2</c:v>
                </c:pt>
                <c:pt idx="14140">
                  <c:v>6.4218514389369818E-2</c:v>
                </c:pt>
                <c:pt idx="14141">
                  <c:v>6.4198743141598388E-2</c:v>
                </c:pt>
                <c:pt idx="14142">
                  <c:v>6.4184166711362275E-2</c:v>
                </c:pt>
                <c:pt idx="14143">
                  <c:v>6.4182902560541988E-2</c:v>
                </c:pt>
                <c:pt idx="14144">
                  <c:v>6.4170985507490341E-2</c:v>
                </c:pt>
                <c:pt idx="14145">
                  <c:v>6.4147139504421094E-2</c:v>
                </c:pt>
                <c:pt idx="14146">
                  <c:v>6.408435087094333E-2</c:v>
                </c:pt>
                <c:pt idx="14147">
                  <c:v>6.4082553793552294E-2</c:v>
                </c:pt>
                <c:pt idx="14148">
                  <c:v>6.4074313486700077E-2</c:v>
                </c:pt>
                <c:pt idx="14149">
                  <c:v>6.4059424586974098E-2</c:v>
                </c:pt>
                <c:pt idx="14150">
                  <c:v>6.4055395033169274E-2</c:v>
                </c:pt>
                <c:pt idx="14151">
                  <c:v>6.4030837998168458E-2</c:v>
                </c:pt>
                <c:pt idx="14152">
                  <c:v>6.4028548454406725E-2</c:v>
                </c:pt>
                <c:pt idx="14153">
                  <c:v>6.4009808537841384E-2</c:v>
                </c:pt>
                <c:pt idx="14154">
                  <c:v>6.4001942282663718E-2</c:v>
                </c:pt>
                <c:pt idx="14155">
                  <c:v>6.395809787735833E-2</c:v>
                </c:pt>
                <c:pt idx="14156">
                  <c:v>6.3946931299105808E-2</c:v>
                </c:pt>
                <c:pt idx="14157">
                  <c:v>6.3911719060244204E-2</c:v>
                </c:pt>
                <c:pt idx="14158">
                  <c:v>6.3889464351220032E-2</c:v>
                </c:pt>
                <c:pt idx="14159">
                  <c:v>6.3865159290534004E-2</c:v>
                </c:pt>
                <c:pt idx="14160">
                  <c:v>6.383706597414994E-2</c:v>
                </c:pt>
                <c:pt idx="14161">
                  <c:v>6.3836212474804754E-2</c:v>
                </c:pt>
                <c:pt idx="14162">
                  <c:v>6.3826181007660771E-2</c:v>
                </c:pt>
                <c:pt idx="14163">
                  <c:v>6.3787626245192464E-2</c:v>
                </c:pt>
                <c:pt idx="14164">
                  <c:v>6.37642757627402E-2</c:v>
                </c:pt>
                <c:pt idx="14165">
                  <c:v>6.37551564762774E-2</c:v>
                </c:pt>
                <c:pt idx="14166">
                  <c:v>6.3749478382814459E-2</c:v>
                </c:pt>
                <c:pt idx="14167">
                  <c:v>6.3737209572842679E-2</c:v>
                </c:pt>
                <c:pt idx="14168">
                  <c:v>6.3728440236602402E-2</c:v>
                </c:pt>
                <c:pt idx="14169">
                  <c:v>6.3727145630379012E-2</c:v>
                </c:pt>
                <c:pt idx="14170">
                  <c:v>6.3724490275638992E-2</c:v>
                </c:pt>
                <c:pt idx="14171">
                  <c:v>6.3709295069661193E-2</c:v>
                </c:pt>
                <c:pt idx="14172">
                  <c:v>6.3691362438977633E-2</c:v>
                </c:pt>
                <c:pt idx="14173">
                  <c:v>6.367061253724092E-2</c:v>
                </c:pt>
                <c:pt idx="14174">
                  <c:v>6.3662119151660562E-2</c:v>
                </c:pt>
                <c:pt idx="14175">
                  <c:v>6.3646618166898566E-2</c:v>
                </c:pt>
                <c:pt idx="14176">
                  <c:v>6.3603417267123652E-2</c:v>
                </c:pt>
                <c:pt idx="14177">
                  <c:v>6.3591094173930315E-2</c:v>
                </c:pt>
                <c:pt idx="14178">
                  <c:v>6.3590274086574528E-2</c:v>
                </c:pt>
                <c:pt idx="14179">
                  <c:v>6.3560422755983517E-2</c:v>
                </c:pt>
                <c:pt idx="14180">
                  <c:v>6.3555763468721382E-2</c:v>
                </c:pt>
                <c:pt idx="14181">
                  <c:v>6.3524619256047257E-2</c:v>
                </c:pt>
                <c:pt idx="14182">
                  <c:v>6.3454230044138235E-2</c:v>
                </c:pt>
                <c:pt idx="14183">
                  <c:v>6.344859204039216E-2</c:v>
                </c:pt>
                <c:pt idx="14184">
                  <c:v>6.3420329401301448E-2</c:v>
                </c:pt>
                <c:pt idx="14185">
                  <c:v>6.3403459507356055E-2</c:v>
                </c:pt>
                <c:pt idx="14186">
                  <c:v>6.3320598355669763E-2</c:v>
                </c:pt>
                <c:pt idx="14187">
                  <c:v>6.3317228369161288E-2</c:v>
                </c:pt>
                <c:pt idx="14188">
                  <c:v>6.3306007563326272E-2</c:v>
                </c:pt>
                <c:pt idx="14189">
                  <c:v>6.3296935239721519E-2</c:v>
                </c:pt>
                <c:pt idx="14190">
                  <c:v>6.3295124409042336E-2</c:v>
                </c:pt>
                <c:pt idx="14191">
                  <c:v>6.3294326717848931E-2</c:v>
                </c:pt>
                <c:pt idx="14192">
                  <c:v>6.3285530441869811E-2</c:v>
                </c:pt>
                <c:pt idx="14193">
                  <c:v>6.3277012283379258E-2</c:v>
                </c:pt>
                <c:pt idx="14194">
                  <c:v>6.3270737112400888E-2</c:v>
                </c:pt>
                <c:pt idx="14195">
                  <c:v>6.3256325564448421E-2</c:v>
                </c:pt>
                <c:pt idx="14196">
                  <c:v>6.3241168576670531E-2</c:v>
                </c:pt>
                <c:pt idx="14197">
                  <c:v>6.3237462859399449E-2</c:v>
                </c:pt>
                <c:pt idx="14198">
                  <c:v>6.3227757471181811E-2</c:v>
                </c:pt>
                <c:pt idx="14199">
                  <c:v>6.3216777787325262E-2</c:v>
                </c:pt>
                <c:pt idx="14200">
                  <c:v>6.3213671443041936E-2</c:v>
                </c:pt>
                <c:pt idx="14201">
                  <c:v>6.3194074506284711E-2</c:v>
                </c:pt>
                <c:pt idx="14202">
                  <c:v>6.3156954959070213E-2</c:v>
                </c:pt>
                <c:pt idx="14203">
                  <c:v>6.3152614515901956E-2</c:v>
                </c:pt>
                <c:pt idx="14204">
                  <c:v>6.31400471938387E-2</c:v>
                </c:pt>
                <c:pt idx="14205">
                  <c:v>6.3127083750478707E-2</c:v>
                </c:pt>
                <c:pt idx="14206">
                  <c:v>6.3125153842316928E-2</c:v>
                </c:pt>
                <c:pt idx="14207">
                  <c:v>6.3116273331745187E-2</c:v>
                </c:pt>
                <c:pt idx="14208">
                  <c:v>6.3111619173649991E-2</c:v>
                </c:pt>
                <c:pt idx="14209">
                  <c:v>6.3103871277508133E-2</c:v>
                </c:pt>
                <c:pt idx="14210">
                  <c:v>6.3092837648530423E-2</c:v>
                </c:pt>
                <c:pt idx="14211">
                  <c:v>6.309019644064584E-2</c:v>
                </c:pt>
                <c:pt idx="14212">
                  <c:v>6.3080912685640964E-2</c:v>
                </c:pt>
                <c:pt idx="14213">
                  <c:v>6.3069677874906388E-2</c:v>
                </c:pt>
                <c:pt idx="14214">
                  <c:v>6.3039920560174878E-2</c:v>
                </c:pt>
                <c:pt idx="14215">
                  <c:v>6.3026078756647286E-2</c:v>
                </c:pt>
                <c:pt idx="14216">
                  <c:v>6.301635188484872E-2</c:v>
                </c:pt>
                <c:pt idx="14217">
                  <c:v>6.2990877903126852E-2</c:v>
                </c:pt>
                <c:pt idx="14218">
                  <c:v>6.2990620574329817E-2</c:v>
                </c:pt>
                <c:pt idx="14219">
                  <c:v>6.2977964270630307E-2</c:v>
                </c:pt>
                <c:pt idx="14220">
                  <c:v>6.2972827414012403E-2</c:v>
                </c:pt>
                <c:pt idx="14221">
                  <c:v>6.2971206662991414E-2</c:v>
                </c:pt>
                <c:pt idx="14222">
                  <c:v>6.2964197157250726E-2</c:v>
                </c:pt>
                <c:pt idx="14223">
                  <c:v>6.2964126076709051E-2</c:v>
                </c:pt>
                <c:pt idx="14224">
                  <c:v>6.2963155981778443E-2</c:v>
                </c:pt>
                <c:pt idx="14225">
                  <c:v>6.2959786720650834E-2</c:v>
                </c:pt>
                <c:pt idx="14226">
                  <c:v>6.2913366115666641E-2</c:v>
                </c:pt>
                <c:pt idx="14227">
                  <c:v>6.2898876124494213E-2</c:v>
                </c:pt>
                <c:pt idx="14228">
                  <c:v>6.2881787282540944E-2</c:v>
                </c:pt>
                <c:pt idx="14229">
                  <c:v>6.2879737412105702E-2</c:v>
                </c:pt>
                <c:pt idx="14230">
                  <c:v>6.2841175563013454E-2</c:v>
                </c:pt>
                <c:pt idx="14231">
                  <c:v>6.2802241773782061E-2</c:v>
                </c:pt>
                <c:pt idx="14232">
                  <c:v>6.279845444404121E-2</c:v>
                </c:pt>
                <c:pt idx="14233">
                  <c:v>6.276148689291032E-2</c:v>
                </c:pt>
                <c:pt idx="14234">
                  <c:v>6.2747167373162979E-2</c:v>
                </c:pt>
                <c:pt idx="14235">
                  <c:v>6.2726850177779986E-2</c:v>
                </c:pt>
                <c:pt idx="14236">
                  <c:v>6.2721694774728012E-2</c:v>
                </c:pt>
                <c:pt idx="14237">
                  <c:v>6.2701323167586032E-2</c:v>
                </c:pt>
                <c:pt idx="14238">
                  <c:v>6.2698139624599858E-2</c:v>
                </c:pt>
                <c:pt idx="14239">
                  <c:v>6.2685911998134933E-2</c:v>
                </c:pt>
                <c:pt idx="14240">
                  <c:v>6.267962119187781E-2</c:v>
                </c:pt>
                <c:pt idx="14241">
                  <c:v>6.2671143996944165E-2</c:v>
                </c:pt>
                <c:pt idx="14242">
                  <c:v>6.2659486197689962E-2</c:v>
                </c:pt>
                <c:pt idx="14243">
                  <c:v>6.2600485170678177E-2</c:v>
                </c:pt>
                <c:pt idx="14244">
                  <c:v>6.2600416088115188E-2</c:v>
                </c:pt>
                <c:pt idx="14245">
                  <c:v>6.2582177694053567E-2</c:v>
                </c:pt>
                <c:pt idx="14246">
                  <c:v>6.2579328950144106E-2</c:v>
                </c:pt>
                <c:pt idx="14247">
                  <c:v>6.2575333405287453E-2</c:v>
                </c:pt>
                <c:pt idx="14248">
                  <c:v>6.2572549900067692E-2</c:v>
                </c:pt>
                <c:pt idx="14249">
                  <c:v>6.2561678706485199E-2</c:v>
                </c:pt>
                <c:pt idx="14250">
                  <c:v>6.2559260754519647E-2</c:v>
                </c:pt>
                <c:pt idx="14251">
                  <c:v>6.2524210864456253E-2</c:v>
                </c:pt>
                <c:pt idx="14252">
                  <c:v>6.2516623353558926E-2</c:v>
                </c:pt>
                <c:pt idx="14253">
                  <c:v>6.2514745275010497E-2</c:v>
                </c:pt>
                <c:pt idx="14254">
                  <c:v>6.2504065449228777E-2</c:v>
                </c:pt>
                <c:pt idx="14255">
                  <c:v>6.2483370983618794E-2</c:v>
                </c:pt>
                <c:pt idx="14256">
                  <c:v>6.2482538122153992E-2</c:v>
                </c:pt>
                <c:pt idx="14257">
                  <c:v>6.2477908237960303E-2</c:v>
                </c:pt>
                <c:pt idx="14258">
                  <c:v>6.2473401405365891E-2</c:v>
                </c:pt>
                <c:pt idx="14259">
                  <c:v>6.2472833412748979E-2</c:v>
                </c:pt>
                <c:pt idx="14260">
                  <c:v>6.246548798960052E-2</c:v>
                </c:pt>
                <c:pt idx="14261">
                  <c:v>6.2458517483655877E-2</c:v>
                </c:pt>
                <c:pt idx="14262">
                  <c:v>6.2446824548924265E-2</c:v>
                </c:pt>
                <c:pt idx="14263">
                  <c:v>6.2404410614595333E-2</c:v>
                </c:pt>
                <c:pt idx="14264">
                  <c:v>6.2400788819699481E-2</c:v>
                </c:pt>
                <c:pt idx="14265">
                  <c:v>6.239475868840319E-2</c:v>
                </c:pt>
                <c:pt idx="14266">
                  <c:v>6.2385014517460743E-2</c:v>
                </c:pt>
                <c:pt idx="14267">
                  <c:v>6.237181769383221E-2</c:v>
                </c:pt>
                <c:pt idx="14268">
                  <c:v>6.2347901885881532E-2</c:v>
                </c:pt>
                <c:pt idx="14269">
                  <c:v>6.2334703517284012E-2</c:v>
                </c:pt>
                <c:pt idx="14270">
                  <c:v>6.2330762226562281E-2</c:v>
                </c:pt>
                <c:pt idx="14271">
                  <c:v>6.2325531245648186E-2</c:v>
                </c:pt>
                <c:pt idx="14272">
                  <c:v>6.2323295360099146E-2</c:v>
                </c:pt>
                <c:pt idx="14273">
                  <c:v>6.2321905540646129E-2</c:v>
                </c:pt>
                <c:pt idx="14274">
                  <c:v>6.2286522407628039E-2</c:v>
                </c:pt>
                <c:pt idx="14275">
                  <c:v>6.2267468167060233E-2</c:v>
                </c:pt>
                <c:pt idx="14276">
                  <c:v>6.2257272527333471E-2</c:v>
                </c:pt>
                <c:pt idx="14277">
                  <c:v>6.2244332395002093E-2</c:v>
                </c:pt>
                <c:pt idx="14278">
                  <c:v>6.2238044294924022E-2</c:v>
                </c:pt>
                <c:pt idx="14279">
                  <c:v>6.2224589656415044E-2</c:v>
                </c:pt>
                <c:pt idx="14280">
                  <c:v>6.2181041834865322E-2</c:v>
                </c:pt>
                <c:pt idx="14281">
                  <c:v>6.2172341097999566E-2</c:v>
                </c:pt>
                <c:pt idx="14282">
                  <c:v>6.2150374851619193E-2</c:v>
                </c:pt>
                <c:pt idx="14283">
                  <c:v>6.2135040569288501E-2</c:v>
                </c:pt>
                <c:pt idx="14284">
                  <c:v>6.2105605469122062E-2</c:v>
                </c:pt>
                <c:pt idx="14285">
                  <c:v>6.2101271687205729E-2</c:v>
                </c:pt>
                <c:pt idx="14286">
                  <c:v>6.2058035289196845E-2</c:v>
                </c:pt>
                <c:pt idx="14287">
                  <c:v>6.2050674891261148E-2</c:v>
                </c:pt>
                <c:pt idx="14288">
                  <c:v>6.2045549654385794E-2</c:v>
                </c:pt>
                <c:pt idx="14289">
                  <c:v>6.2019291647642527E-2</c:v>
                </c:pt>
                <c:pt idx="14290">
                  <c:v>6.1942696912180385E-2</c:v>
                </c:pt>
                <c:pt idx="14291">
                  <c:v>6.1912332024424394E-2</c:v>
                </c:pt>
                <c:pt idx="14292">
                  <c:v>6.1856947372855173E-2</c:v>
                </c:pt>
                <c:pt idx="14293">
                  <c:v>6.1829980368490974E-2</c:v>
                </c:pt>
                <c:pt idx="14294">
                  <c:v>6.1790521965107661E-2</c:v>
                </c:pt>
                <c:pt idx="14295">
                  <c:v>6.1735355833975991E-2</c:v>
                </c:pt>
                <c:pt idx="14296">
                  <c:v>6.1713810892380372E-2</c:v>
                </c:pt>
                <c:pt idx="14297">
                  <c:v>6.1706505595372149E-2</c:v>
                </c:pt>
                <c:pt idx="14298">
                  <c:v>6.1702277472060849E-2</c:v>
                </c:pt>
                <c:pt idx="14299">
                  <c:v>6.1669098035757638E-2</c:v>
                </c:pt>
                <c:pt idx="14300">
                  <c:v>6.1636877922101693E-2</c:v>
                </c:pt>
                <c:pt idx="14301">
                  <c:v>6.1607965956065734E-2</c:v>
                </c:pt>
                <c:pt idx="14302">
                  <c:v>6.1604774240752412E-2</c:v>
                </c:pt>
                <c:pt idx="14303">
                  <c:v>6.1580245647183528E-2</c:v>
                </c:pt>
                <c:pt idx="14304">
                  <c:v>6.1574190706499783E-2</c:v>
                </c:pt>
                <c:pt idx="14305">
                  <c:v>6.15338574600744E-2</c:v>
                </c:pt>
                <c:pt idx="14306">
                  <c:v>6.1508595718695651E-2</c:v>
                </c:pt>
                <c:pt idx="14307">
                  <c:v>6.1481368920826673E-2</c:v>
                </c:pt>
                <c:pt idx="14308">
                  <c:v>6.1468106430733853E-2</c:v>
                </c:pt>
                <c:pt idx="14309">
                  <c:v>6.1450172508890032E-2</c:v>
                </c:pt>
                <c:pt idx="14310">
                  <c:v>6.1438457455024534E-2</c:v>
                </c:pt>
                <c:pt idx="14311">
                  <c:v>6.1425646402655638E-2</c:v>
                </c:pt>
                <c:pt idx="14312">
                  <c:v>6.1410973259094191E-2</c:v>
                </c:pt>
                <c:pt idx="14313">
                  <c:v>6.1387931374767883E-2</c:v>
                </c:pt>
                <c:pt idx="14314">
                  <c:v>6.1381507021573793E-2</c:v>
                </c:pt>
                <c:pt idx="14315">
                  <c:v>6.1376451397835784E-2</c:v>
                </c:pt>
                <c:pt idx="14316">
                  <c:v>6.1372339587301511E-2</c:v>
                </c:pt>
                <c:pt idx="14317">
                  <c:v>6.136176384340148E-2</c:v>
                </c:pt>
                <c:pt idx="14318">
                  <c:v>6.136094086260567E-2</c:v>
                </c:pt>
                <c:pt idx="14319">
                  <c:v>6.1310212936027564E-2</c:v>
                </c:pt>
                <c:pt idx="14320">
                  <c:v>6.1289537856852636E-2</c:v>
                </c:pt>
                <c:pt idx="14321">
                  <c:v>6.1283322345772245E-2</c:v>
                </c:pt>
                <c:pt idx="14322">
                  <c:v>6.1240149258513871E-2</c:v>
                </c:pt>
                <c:pt idx="14323">
                  <c:v>6.1232669339676221E-2</c:v>
                </c:pt>
                <c:pt idx="14324">
                  <c:v>6.1231005054873208E-2</c:v>
                </c:pt>
                <c:pt idx="14325">
                  <c:v>6.1135549301033598E-2</c:v>
                </c:pt>
                <c:pt idx="14326">
                  <c:v>6.111738341915314E-2</c:v>
                </c:pt>
                <c:pt idx="14327">
                  <c:v>6.1101549952217588E-2</c:v>
                </c:pt>
                <c:pt idx="14328">
                  <c:v>6.1098819574474023E-2</c:v>
                </c:pt>
                <c:pt idx="14329">
                  <c:v>6.1082846288053334E-2</c:v>
                </c:pt>
                <c:pt idx="14330">
                  <c:v>6.1055995446417974E-2</c:v>
                </c:pt>
                <c:pt idx="14331">
                  <c:v>6.1038984929930741E-2</c:v>
                </c:pt>
                <c:pt idx="14332">
                  <c:v>6.1020985828659481E-2</c:v>
                </c:pt>
                <c:pt idx="14333">
                  <c:v>6.0989151133017637E-2</c:v>
                </c:pt>
                <c:pt idx="14334">
                  <c:v>6.098723353236192E-2</c:v>
                </c:pt>
                <c:pt idx="14335">
                  <c:v>6.0972373944975608E-2</c:v>
                </c:pt>
                <c:pt idx="14336">
                  <c:v>6.097089937815544E-2</c:v>
                </c:pt>
                <c:pt idx="14337">
                  <c:v>6.0923817938503974E-2</c:v>
                </c:pt>
                <c:pt idx="14338">
                  <c:v>6.0901543714095875E-2</c:v>
                </c:pt>
                <c:pt idx="14339">
                  <c:v>6.0895766913821162E-2</c:v>
                </c:pt>
                <c:pt idx="14340">
                  <c:v>6.0886932925361077E-2</c:v>
                </c:pt>
                <c:pt idx="14341">
                  <c:v>6.0884126945869504E-2</c:v>
                </c:pt>
                <c:pt idx="14342">
                  <c:v>6.0851320053938847E-2</c:v>
                </c:pt>
                <c:pt idx="14343">
                  <c:v>6.0842149873115141E-2</c:v>
                </c:pt>
                <c:pt idx="14344">
                  <c:v>6.0822160087328908E-2</c:v>
                </c:pt>
                <c:pt idx="14345">
                  <c:v>6.0807412433142735E-2</c:v>
                </c:pt>
                <c:pt idx="14346">
                  <c:v>6.0786343377081525E-2</c:v>
                </c:pt>
                <c:pt idx="14347">
                  <c:v>6.0775365311291969E-2</c:v>
                </c:pt>
                <c:pt idx="14348">
                  <c:v>6.0771042744001587E-2</c:v>
                </c:pt>
                <c:pt idx="14349">
                  <c:v>6.0760782843017856E-2</c:v>
                </c:pt>
                <c:pt idx="14350">
                  <c:v>6.075642916689409E-2</c:v>
                </c:pt>
                <c:pt idx="14351">
                  <c:v>6.0739171195038272E-2</c:v>
                </c:pt>
                <c:pt idx="14352">
                  <c:v>6.073348192938624E-2</c:v>
                </c:pt>
                <c:pt idx="14353">
                  <c:v>6.0727343574895447E-2</c:v>
                </c:pt>
                <c:pt idx="14354">
                  <c:v>6.072530044663367E-2</c:v>
                </c:pt>
                <c:pt idx="14355">
                  <c:v>6.0704870797579788E-2</c:v>
                </c:pt>
                <c:pt idx="14356">
                  <c:v>6.0704316335655546E-2</c:v>
                </c:pt>
                <c:pt idx="14357">
                  <c:v>6.0663694813063794E-2</c:v>
                </c:pt>
                <c:pt idx="14358">
                  <c:v>6.0653581220168104E-2</c:v>
                </c:pt>
                <c:pt idx="14359">
                  <c:v>6.0640151344290891E-2</c:v>
                </c:pt>
                <c:pt idx="14360">
                  <c:v>6.0627820071645973E-2</c:v>
                </c:pt>
                <c:pt idx="14361">
                  <c:v>6.0596149054774034E-2</c:v>
                </c:pt>
                <c:pt idx="14362">
                  <c:v>6.0587381775641089E-2</c:v>
                </c:pt>
                <c:pt idx="14363">
                  <c:v>6.0587359039927367E-2</c:v>
                </c:pt>
                <c:pt idx="14364">
                  <c:v>6.0579043638495186E-2</c:v>
                </c:pt>
                <c:pt idx="14365">
                  <c:v>6.0556428820525615E-2</c:v>
                </c:pt>
                <c:pt idx="14366">
                  <c:v>6.0546629564327374E-2</c:v>
                </c:pt>
                <c:pt idx="14367">
                  <c:v>6.0543502292188134E-2</c:v>
                </c:pt>
                <c:pt idx="14368">
                  <c:v>6.0536975142217314E-2</c:v>
                </c:pt>
                <c:pt idx="14369">
                  <c:v>6.0535591049324662E-2</c:v>
                </c:pt>
                <c:pt idx="14370">
                  <c:v>6.0517094721749556E-2</c:v>
                </c:pt>
                <c:pt idx="14371">
                  <c:v>6.051697938829597E-2</c:v>
                </c:pt>
                <c:pt idx="14372">
                  <c:v>6.0515803475806131E-2</c:v>
                </c:pt>
                <c:pt idx="14373">
                  <c:v>6.0508233009311373E-2</c:v>
                </c:pt>
                <c:pt idx="14374">
                  <c:v>6.0505945685697657E-2</c:v>
                </c:pt>
                <c:pt idx="14375">
                  <c:v>6.048881073685429E-2</c:v>
                </c:pt>
                <c:pt idx="14376">
                  <c:v>6.0487614946701525E-2</c:v>
                </c:pt>
                <c:pt idx="14377">
                  <c:v>6.0485099805720741E-2</c:v>
                </c:pt>
                <c:pt idx="14378">
                  <c:v>6.0457170893036559E-2</c:v>
                </c:pt>
                <c:pt idx="14379">
                  <c:v>6.0448359685803678E-2</c:v>
                </c:pt>
                <c:pt idx="14380">
                  <c:v>6.0439898040571732E-2</c:v>
                </c:pt>
                <c:pt idx="14381">
                  <c:v>6.0354548642862653E-2</c:v>
                </c:pt>
                <c:pt idx="14382">
                  <c:v>6.0340471920243707E-2</c:v>
                </c:pt>
                <c:pt idx="14383">
                  <c:v>6.0299372503699766E-2</c:v>
                </c:pt>
                <c:pt idx="14384">
                  <c:v>6.0293183260594782E-2</c:v>
                </c:pt>
                <c:pt idx="14385">
                  <c:v>6.0261949109677394E-2</c:v>
                </c:pt>
                <c:pt idx="14386">
                  <c:v>6.0258697737166758E-2</c:v>
                </c:pt>
                <c:pt idx="14387">
                  <c:v>6.0257016404456978E-2</c:v>
                </c:pt>
                <c:pt idx="14388">
                  <c:v>6.0255314356445495E-2</c:v>
                </c:pt>
                <c:pt idx="14389">
                  <c:v>6.0246620333016948E-2</c:v>
                </c:pt>
                <c:pt idx="14390">
                  <c:v>6.0234839760422182E-2</c:v>
                </c:pt>
                <c:pt idx="14391">
                  <c:v>6.0231284922058315E-2</c:v>
                </c:pt>
                <c:pt idx="14392">
                  <c:v>6.0230230325174876E-2</c:v>
                </c:pt>
                <c:pt idx="14393">
                  <c:v>6.0215387543142228E-2</c:v>
                </c:pt>
                <c:pt idx="14394">
                  <c:v>6.020772824312666E-2</c:v>
                </c:pt>
                <c:pt idx="14395">
                  <c:v>6.020771740772677E-2</c:v>
                </c:pt>
                <c:pt idx="14396">
                  <c:v>6.0181641973308546E-2</c:v>
                </c:pt>
                <c:pt idx="14397">
                  <c:v>6.0148857968862643E-2</c:v>
                </c:pt>
                <c:pt idx="14398">
                  <c:v>6.0117068228903989E-2</c:v>
                </c:pt>
                <c:pt idx="14399">
                  <c:v>6.0109679314272794E-2</c:v>
                </c:pt>
                <c:pt idx="14400">
                  <c:v>6.0101888804609239E-2</c:v>
                </c:pt>
                <c:pt idx="14401">
                  <c:v>6.0085804127647219E-2</c:v>
                </c:pt>
                <c:pt idx="14402">
                  <c:v>5.9998075230401286E-2</c:v>
                </c:pt>
                <c:pt idx="14403">
                  <c:v>5.9976881836117255E-2</c:v>
                </c:pt>
                <c:pt idx="14404">
                  <c:v>5.9946178215511188E-2</c:v>
                </c:pt>
                <c:pt idx="14405">
                  <c:v>5.9937910386300267E-2</c:v>
                </c:pt>
                <c:pt idx="14406">
                  <c:v>5.9911077351425056E-2</c:v>
                </c:pt>
                <c:pt idx="14407">
                  <c:v>5.9891888123964225E-2</c:v>
                </c:pt>
                <c:pt idx="14408">
                  <c:v>5.9887193485150106E-2</c:v>
                </c:pt>
                <c:pt idx="14409">
                  <c:v>5.9870260602694868E-2</c:v>
                </c:pt>
                <c:pt idx="14410">
                  <c:v>5.9866260451576843E-2</c:v>
                </c:pt>
                <c:pt idx="14411">
                  <c:v>5.9851670171461195E-2</c:v>
                </c:pt>
                <c:pt idx="14412">
                  <c:v>5.985079366844865E-2</c:v>
                </c:pt>
                <c:pt idx="14413">
                  <c:v>5.9835616147238625E-2</c:v>
                </c:pt>
                <c:pt idx="14414">
                  <c:v>5.9826951442132424E-2</c:v>
                </c:pt>
                <c:pt idx="14415">
                  <c:v>5.9825647454022739E-2</c:v>
                </c:pt>
                <c:pt idx="14416">
                  <c:v>5.981101014888511E-2</c:v>
                </c:pt>
                <c:pt idx="14417">
                  <c:v>5.9780312256515193E-2</c:v>
                </c:pt>
                <c:pt idx="14418">
                  <c:v>5.9759540320190714E-2</c:v>
                </c:pt>
                <c:pt idx="14419">
                  <c:v>5.9716020240705867E-2</c:v>
                </c:pt>
                <c:pt idx="14420">
                  <c:v>5.9709674945135786E-2</c:v>
                </c:pt>
                <c:pt idx="14421">
                  <c:v>5.9708264945854246E-2</c:v>
                </c:pt>
                <c:pt idx="14422">
                  <c:v>5.9675377342017319E-2</c:v>
                </c:pt>
                <c:pt idx="14423">
                  <c:v>5.967313689550955E-2</c:v>
                </c:pt>
                <c:pt idx="14424">
                  <c:v>5.9637540434452171E-2</c:v>
                </c:pt>
                <c:pt idx="14425">
                  <c:v>5.9633810623717948E-2</c:v>
                </c:pt>
                <c:pt idx="14426">
                  <c:v>5.962760101368806E-2</c:v>
                </c:pt>
                <c:pt idx="14427">
                  <c:v>5.9570266043193147E-2</c:v>
                </c:pt>
                <c:pt idx="14428">
                  <c:v>5.9514885380651868E-2</c:v>
                </c:pt>
                <c:pt idx="14429">
                  <c:v>5.9503705427301982E-2</c:v>
                </c:pt>
                <c:pt idx="14430">
                  <c:v>5.9454102730225722E-2</c:v>
                </c:pt>
                <c:pt idx="14431">
                  <c:v>5.9445835807100306E-2</c:v>
                </c:pt>
                <c:pt idx="14432">
                  <c:v>5.9444438063141619E-2</c:v>
                </c:pt>
                <c:pt idx="14433">
                  <c:v>5.9434477746193599E-2</c:v>
                </c:pt>
                <c:pt idx="14434">
                  <c:v>5.9432527434189461E-2</c:v>
                </c:pt>
                <c:pt idx="14435">
                  <c:v>5.9374359659699213E-2</c:v>
                </c:pt>
                <c:pt idx="14436">
                  <c:v>5.9356555848624086E-2</c:v>
                </c:pt>
                <c:pt idx="14437">
                  <c:v>5.9351988933756074E-2</c:v>
                </c:pt>
                <c:pt idx="14438">
                  <c:v>5.9329422077999606E-2</c:v>
                </c:pt>
                <c:pt idx="14439">
                  <c:v>5.9292978614679151E-2</c:v>
                </c:pt>
                <c:pt idx="14440">
                  <c:v>5.9274843680175084E-2</c:v>
                </c:pt>
                <c:pt idx="14441">
                  <c:v>5.9272842655057938E-2</c:v>
                </c:pt>
                <c:pt idx="14442">
                  <c:v>5.9261491944910573E-2</c:v>
                </c:pt>
                <c:pt idx="14443">
                  <c:v>5.9243357857536247E-2</c:v>
                </c:pt>
                <c:pt idx="14444">
                  <c:v>5.9238638816740796E-2</c:v>
                </c:pt>
                <c:pt idx="14445">
                  <c:v>5.9224973587319971E-2</c:v>
                </c:pt>
                <c:pt idx="14446">
                  <c:v>5.9218394569889116E-2</c:v>
                </c:pt>
                <c:pt idx="14447">
                  <c:v>5.9195550318570871E-2</c:v>
                </c:pt>
                <c:pt idx="14448">
                  <c:v>5.9139258610698069E-2</c:v>
                </c:pt>
                <c:pt idx="14449">
                  <c:v>5.9131419632056058E-2</c:v>
                </c:pt>
                <c:pt idx="14450">
                  <c:v>5.9079472831199145E-2</c:v>
                </c:pt>
                <c:pt idx="14451">
                  <c:v>5.9079311785828197E-2</c:v>
                </c:pt>
                <c:pt idx="14452">
                  <c:v>5.9035526939944745E-2</c:v>
                </c:pt>
                <c:pt idx="14453">
                  <c:v>5.9027873468201417E-2</c:v>
                </c:pt>
                <c:pt idx="14454">
                  <c:v>5.9009006937583035E-2</c:v>
                </c:pt>
                <c:pt idx="14455">
                  <c:v>5.8964493571972705E-2</c:v>
                </c:pt>
                <c:pt idx="14456">
                  <c:v>5.8944878265358033E-2</c:v>
                </c:pt>
                <c:pt idx="14457">
                  <c:v>5.8912574007713499E-2</c:v>
                </c:pt>
                <c:pt idx="14458">
                  <c:v>5.8899257767935698E-2</c:v>
                </c:pt>
                <c:pt idx="14459">
                  <c:v>5.8898276260492245E-2</c:v>
                </c:pt>
                <c:pt idx="14460">
                  <c:v>5.8891734227298209E-2</c:v>
                </c:pt>
                <c:pt idx="14461">
                  <c:v>5.8889514917246345E-2</c:v>
                </c:pt>
                <c:pt idx="14462">
                  <c:v>5.8887550069005493E-2</c:v>
                </c:pt>
                <c:pt idx="14463">
                  <c:v>5.8881662125981317E-2</c:v>
                </c:pt>
                <c:pt idx="14464">
                  <c:v>5.8868998514921785E-2</c:v>
                </c:pt>
                <c:pt idx="14465">
                  <c:v>5.8866712016366791E-2</c:v>
                </c:pt>
                <c:pt idx="14466">
                  <c:v>5.8864635509920049E-2</c:v>
                </c:pt>
                <c:pt idx="14467">
                  <c:v>5.8859882747098795E-2</c:v>
                </c:pt>
                <c:pt idx="14468">
                  <c:v>5.8811454666079288E-2</c:v>
                </c:pt>
                <c:pt idx="14469">
                  <c:v>5.8803921568428702E-2</c:v>
                </c:pt>
                <c:pt idx="14470">
                  <c:v>5.8793994443606203E-2</c:v>
                </c:pt>
                <c:pt idx="14471">
                  <c:v>5.8791350501599525E-2</c:v>
                </c:pt>
                <c:pt idx="14472">
                  <c:v>5.8771609723176896E-2</c:v>
                </c:pt>
                <c:pt idx="14473">
                  <c:v>5.8758466977704017E-2</c:v>
                </c:pt>
                <c:pt idx="14474">
                  <c:v>5.8706412789781184E-2</c:v>
                </c:pt>
                <c:pt idx="14475">
                  <c:v>5.8701779482997901E-2</c:v>
                </c:pt>
                <c:pt idx="14476">
                  <c:v>5.8680855156231941E-2</c:v>
                </c:pt>
                <c:pt idx="14477">
                  <c:v>5.8664712130879419E-2</c:v>
                </c:pt>
                <c:pt idx="14478">
                  <c:v>5.8662156609875289E-2</c:v>
                </c:pt>
                <c:pt idx="14479">
                  <c:v>5.8624374785998801E-2</c:v>
                </c:pt>
                <c:pt idx="14480">
                  <c:v>5.8570698790643069E-2</c:v>
                </c:pt>
                <c:pt idx="14481">
                  <c:v>5.8560572116170238E-2</c:v>
                </c:pt>
                <c:pt idx="14482">
                  <c:v>5.8521217983921903E-2</c:v>
                </c:pt>
                <c:pt idx="14483">
                  <c:v>5.8509299648646942E-2</c:v>
                </c:pt>
                <c:pt idx="14484">
                  <c:v>5.8508134957348169E-2</c:v>
                </c:pt>
                <c:pt idx="14485">
                  <c:v>5.8497803755594394E-2</c:v>
                </c:pt>
                <c:pt idx="14486">
                  <c:v>5.849542513126349E-2</c:v>
                </c:pt>
                <c:pt idx="14487">
                  <c:v>5.8447275733824813E-2</c:v>
                </c:pt>
                <c:pt idx="14488">
                  <c:v>5.8347018369429383E-2</c:v>
                </c:pt>
                <c:pt idx="14489">
                  <c:v>5.8345641929121429E-2</c:v>
                </c:pt>
                <c:pt idx="14490">
                  <c:v>5.8318534969710581E-2</c:v>
                </c:pt>
                <c:pt idx="14491">
                  <c:v>5.830511773980282E-2</c:v>
                </c:pt>
                <c:pt idx="14492">
                  <c:v>5.8301851316428031E-2</c:v>
                </c:pt>
                <c:pt idx="14493">
                  <c:v>5.8295496306775905E-2</c:v>
                </c:pt>
                <c:pt idx="14494">
                  <c:v>5.8280183111615626E-2</c:v>
                </c:pt>
                <c:pt idx="14495">
                  <c:v>5.826582233560245E-2</c:v>
                </c:pt>
                <c:pt idx="14496">
                  <c:v>5.8244512187456729E-2</c:v>
                </c:pt>
                <c:pt idx="14497">
                  <c:v>5.8216102007063834E-2</c:v>
                </c:pt>
                <c:pt idx="14498">
                  <c:v>5.8212485419251309E-2</c:v>
                </c:pt>
                <c:pt idx="14499">
                  <c:v>5.8211702302320506E-2</c:v>
                </c:pt>
                <c:pt idx="14500">
                  <c:v>5.8206876980116194E-2</c:v>
                </c:pt>
                <c:pt idx="14501">
                  <c:v>5.8206006909350551E-2</c:v>
                </c:pt>
                <c:pt idx="14502">
                  <c:v>5.8186620821915586E-2</c:v>
                </c:pt>
                <c:pt idx="14503">
                  <c:v>5.8180324498562842E-2</c:v>
                </c:pt>
                <c:pt idx="14504">
                  <c:v>5.8178492802636865E-2</c:v>
                </c:pt>
                <c:pt idx="14505">
                  <c:v>5.8177694315411151E-2</c:v>
                </c:pt>
                <c:pt idx="14506">
                  <c:v>5.8153583183860158E-2</c:v>
                </c:pt>
                <c:pt idx="14507">
                  <c:v>5.8122378987472634E-2</c:v>
                </c:pt>
                <c:pt idx="14508">
                  <c:v>5.8111690535067748E-2</c:v>
                </c:pt>
                <c:pt idx="14509">
                  <c:v>5.8093704336856074E-2</c:v>
                </c:pt>
                <c:pt idx="14510">
                  <c:v>5.805741177947641E-2</c:v>
                </c:pt>
                <c:pt idx="14511">
                  <c:v>5.8037136910114834E-2</c:v>
                </c:pt>
                <c:pt idx="14512">
                  <c:v>5.8011266435993691E-2</c:v>
                </c:pt>
                <c:pt idx="14513">
                  <c:v>5.7975981629444964E-2</c:v>
                </c:pt>
                <c:pt idx="14514">
                  <c:v>5.7966949367943214E-2</c:v>
                </c:pt>
                <c:pt idx="14515">
                  <c:v>5.795779455146377E-2</c:v>
                </c:pt>
                <c:pt idx="14516">
                  <c:v>5.7924343321514575E-2</c:v>
                </c:pt>
                <c:pt idx="14517">
                  <c:v>5.7915831463234473E-2</c:v>
                </c:pt>
                <c:pt idx="14518">
                  <c:v>5.786340576908932E-2</c:v>
                </c:pt>
                <c:pt idx="14519">
                  <c:v>5.7859743923394338E-2</c:v>
                </c:pt>
                <c:pt idx="14520">
                  <c:v>5.785912597894402E-2</c:v>
                </c:pt>
                <c:pt idx="14521">
                  <c:v>5.7849195233284446E-2</c:v>
                </c:pt>
                <c:pt idx="14522">
                  <c:v>5.7845094992769672E-2</c:v>
                </c:pt>
                <c:pt idx="14523">
                  <c:v>5.7836920424071181E-2</c:v>
                </c:pt>
                <c:pt idx="14524">
                  <c:v>5.7835082663643719E-2</c:v>
                </c:pt>
                <c:pt idx="14525">
                  <c:v>5.7822747354435655E-2</c:v>
                </c:pt>
                <c:pt idx="14526">
                  <c:v>5.7819214503357946E-2</c:v>
                </c:pt>
                <c:pt idx="14527">
                  <c:v>5.7819101764907885E-2</c:v>
                </c:pt>
                <c:pt idx="14528">
                  <c:v>5.7813303760886246E-2</c:v>
                </c:pt>
                <c:pt idx="14529">
                  <c:v>5.7812153768710503E-2</c:v>
                </c:pt>
                <c:pt idx="14530">
                  <c:v>5.7807437593335072E-2</c:v>
                </c:pt>
                <c:pt idx="14531">
                  <c:v>5.7806346618725274E-2</c:v>
                </c:pt>
                <c:pt idx="14532">
                  <c:v>5.7754873838298679E-2</c:v>
                </c:pt>
                <c:pt idx="14533">
                  <c:v>5.7744881188613408E-2</c:v>
                </c:pt>
                <c:pt idx="14534">
                  <c:v>5.7730880156326277E-2</c:v>
                </c:pt>
                <c:pt idx="14535">
                  <c:v>5.7728676181516864E-2</c:v>
                </c:pt>
                <c:pt idx="14536">
                  <c:v>5.7714707241805698E-2</c:v>
                </c:pt>
                <c:pt idx="14537">
                  <c:v>5.7693356363588168E-2</c:v>
                </c:pt>
                <c:pt idx="14538">
                  <c:v>5.7693238348191379E-2</c:v>
                </c:pt>
                <c:pt idx="14539">
                  <c:v>5.768064270878695E-2</c:v>
                </c:pt>
                <c:pt idx="14540">
                  <c:v>5.7675735692658457E-2</c:v>
                </c:pt>
                <c:pt idx="14541">
                  <c:v>5.7669637480570732E-2</c:v>
                </c:pt>
                <c:pt idx="14542">
                  <c:v>5.7635239898163416E-2</c:v>
                </c:pt>
                <c:pt idx="14543">
                  <c:v>5.7608483778957706E-2</c:v>
                </c:pt>
                <c:pt idx="14544">
                  <c:v>5.7608125204862429E-2</c:v>
                </c:pt>
                <c:pt idx="14545">
                  <c:v>5.7581987223362843E-2</c:v>
                </c:pt>
                <c:pt idx="14546">
                  <c:v>5.7574813641257418E-2</c:v>
                </c:pt>
                <c:pt idx="14547">
                  <c:v>5.7571981442596121E-2</c:v>
                </c:pt>
                <c:pt idx="14548">
                  <c:v>5.7566368906803542E-2</c:v>
                </c:pt>
                <c:pt idx="14549">
                  <c:v>5.7561708344755554E-2</c:v>
                </c:pt>
                <c:pt idx="14550">
                  <c:v>5.7558022353028163E-2</c:v>
                </c:pt>
                <c:pt idx="14551">
                  <c:v>5.7556351168543671E-2</c:v>
                </c:pt>
                <c:pt idx="14552">
                  <c:v>5.7553879681888E-2</c:v>
                </c:pt>
                <c:pt idx="14553">
                  <c:v>5.7531943816450132E-2</c:v>
                </c:pt>
                <c:pt idx="14554">
                  <c:v>5.7531682477505647E-2</c:v>
                </c:pt>
                <c:pt idx="14555">
                  <c:v>5.7524356198557287E-2</c:v>
                </c:pt>
                <c:pt idx="14556">
                  <c:v>5.7523561547139827E-2</c:v>
                </c:pt>
                <c:pt idx="14557">
                  <c:v>5.7484809043846265E-2</c:v>
                </c:pt>
                <c:pt idx="14558">
                  <c:v>5.7466758322451177E-2</c:v>
                </c:pt>
                <c:pt idx="14559">
                  <c:v>5.7461568200581077E-2</c:v>
                </c:pt>
                <c:pt idx="14560">
                  <c:v>5.7447314024323862E-2</c:v>
                </c:pt>
                <c:pt idx="14561">
                  <c:v>5.7335590890285323E-2</c:v>
                </c:pt>
                <c:pt idx="14562">
                  <c:v>5.7333684648921801E-2</c:v>
                </c:pt>
                <c:pt idx="14563">
                  <c:v>5.7333008203466845E-2</c:v>
                </c:pt>
                <c:pt idx="14564">
                  <c:v>5.7315567620607848E-2</c:v>
                </c:pt>
                <c:pt idx="14565">
                  <c:v>5.7313326994587285E-2</c:v>
                </c:pt>
                <c:pt idx="14566">
                  <c:v>5.7305067736512907E-2</c:v>
                </c:pt>
                <c:pt idx="14567">
                  <c:v>5.7288831568643242E-2</c:v>
                </c:pt>
                <c:pt idx="14568">
                  <c:v>5.727701700258131E-2</c:v>
                </c:pt>
                <c:pt idx="14569">
                  <c:v>5.7245464503117516E-2</c:v>
                </c:pt>
                <c:pt idx="14570">
                  <c:v>5.7244332682203629E-2</c:v>
                </c:pt>
                <c:pt idx="14571">
                  <c:v>5.7242386273010371E-2</c:v>
                </c:pt>
                <c:pt idx="14572">
                  <c:v>5.7237561943588554E-2</c:v>
                </c:pt>
                <c:pt idx="14573">
                  <c:v>5.721713558425074E-2</c:v>
                </c:pt>
                <c:pt idx="14574">
                  <c:v>5.7216486919376149E-2</c:v>
                </c:pt>
                <c:pt idx="14575">
                  <c:v>5.7212602763256036E-2</c:v>
                </c:pt>
                <c:pt idx="14576">
                  <c:v>5.7196756268489961E-2</c:v>
                </c:pt>
                <c:pt idx="14577">
                  <c:v>5.7158783862738365E-2</c:v>
                </c:pt>
                <c:pt idx="14578">
                  <c:v>5.7105897513663656E-2</c:v>
                </c:pt>
                <c:pt idx="14579">
                  <c:v>5.7068425299882666E-2</c:v>
                </c:pt>
                <c:pt idx="14580">
                  <c:v>5.7059783209523381E-2</c:v>
                </c:pt>
                <c:pt idx="14581">
                  <c:v>5.7052946979125586E-2</c:v>
                </c:pt>
                <c:pt idx="14582">
                  <c:v>5.7046402631810683E-2</c:v>
                </c:pt>
                <c:pt idx="14583">
                  <c:v>5.7041121936854407E-2</c:v>
                </c:pt>
                <c:pt idx="14584">
                  <c:v>5.7040922047810354E-2</c:v>
                </c:pt>
                <c:pt idx="14585">
                  <c:v>5.7035286139009468E-2</c:v>
                </c:pt>
                <c:pt idx="14586">
                  <c:v>5.7013124836025213E-2</c:v>
                </c:pt>
                <c:pt idx="14587">
                  <c:v>5.7011562030712185E-2</c:v>
                </c:pt>
                <c:pt idx="14588">
                  <c:v>5.7003394796060904E-2</c:v>
                </c:pt>
                <c:pt idx="14589">
                  <c:v>5.6953893834704762E-2</c:v>
                </c:pt>
                <c:pt idx="14590">
                  <c:v>5.6920571621231826E-2</c:v>
                </c:pt>
                <c:pt idx="14591">
                  <c:v>5.6892288720228078E-2</c:v>
                </c:pt>
                <c:pt idx="14592">
                  <c:v>5.6890459056083996E-2</c:v>
                </c:pt>
                <c:pt idx="14593">
                  <c:v>5.6884683023281229E-2</c:v>
                </c:pt>
                <c:pt idx="14594">
                  <c:v>5.6868406904677635E-2</c:v>
                </c:pt>
                <c:pt idx="14595">
                  <c:v>5.6794615870178575E-2</c:v>
                </c:pt>
                <c:pt idx="14596">
                  <c:v>5.6757804518334613E-2</c:v>
                </c:pt>
                <c:pt idx="14597">
                  <c:v>5.6754031352674178E-2</c:v>
                </c:pt>
                <c:pt idx="14598">
                  <c:v>5.6734875769984067E-2</c:v>
                </c:pt>
                <c:pt idx="14599">
                  <c:v>5.6723992363717127E-2</c:v>
                </c:pt>
                <c:pt idx="14600">
                  <c:v>5.6714016255944404E-2</c:v>
                </c:pt>
                <c:pt idx="14601">
                  <c:v>5.6695669954281151E-2</c:v>
                </c:pt>
                <c:pt idx="14602">
                  <c:v>5.6690686896367762E-2</c:v>
                </c:pt>
                <c:pt idx="14603">
                  <c:v>5.6671152935412139E-2</c:v>
                </c:pt>
                <c:pt idx="14604">
                  <c:v>5.6638286175337504E-2</c:v>
                </c:pt>
                <c:pt idx="14605">
                  <c:v>5.6565671396611658E-2</c:v>
                </c:pt>
                <c:pt idx="14606">
                  <c:v>5.6555969977301265E-2</c:v>
                </c:pt>
                <c:pt idx="14607">
                  <c:v>5.6469288408029353E-2</c:v>
                </c:pt>
                <c:pt idx="14608">
                  <c:v>5.6405947440122978E-2</c:v>
                </c:pt>
                <c:pt idx="14609">
                  <c:v>5.6393407898228165E-2</c:v>
                </c:pt>
                <c:pt idx="14610">
                  <c:v>5.6375422139805363E-2</c:v>
                </c:pt>
                <c:pt idx="14611">
                  <c:v>5.6373823587881171E-2</c:v>
                </c:pt>
                <c:pt idx="14612">
                  <c:v>5.6349269169780621E-2</c:v>
                </c:pt>
                <c:pt idx="14613">
                  <c:v>5.6337229784926141E-2</c:v>
                </c:pt>
                <c:pt idx="14614">
                  <c:v>5.633091154849456E-2</c:v>
                </c:pt>
                <c:pt idx="14615">
                  <c:v>5.6307081267887672E-2</c:v>
                </c:pt>
                <c:pt idx="14616">
                  <c:v>5.6267607295601638E-2</c:v>
                </c:pt>
                <c:pt idx="14617">
                  <c:v>5.6253797779886781E-2</c:v>
                </c:pt>
                <c:pt idx="14618">
                  <c:v>5.6198367368736235E-2</c:v>
                </c:pt>
                <c:pt idx="14619">
                  <c:v>5.61460249488226E-2</c:v>
                </c:pt>
                <c:pt idx="14620">
                  <c:v>5.6138589651434659E-2</c:v>
                </c:pt>
                <c:pt idx="14621">
                  <c:v>5.6136839814203164E-2</c:v>
                </c:pt>
                <c:pt idx="14622">
                  <c:v>5.6112463573178152E-2</c:v>
                </c:pt>
                <c:pt idx="14623">
                  <c:v>5.6084828854832243E-2</c:v>
                </c:pt>
                <c:pt idx="14624">
                  <c:v>5.6074688386649474E-2</c:v>
                </c:pt>
                <c:pt idx="14625">
                  <c:v>5.6066501973541114E-2</c:v>
                </c:pt>
                <c:pt idx="14626">
                  <c:v>5.6066235791693134E-2</c:v>
                </c:pt>
                <c:pt idx="14627">
                  <c:v>5.6045530428766394E-2</c:v>
                </c:pt>
                <c:pt idx="14628">
                  <c:v>5.60370589056855E-2</c:v>
                </c:pt>
                <c:pt idx="14629">
                  <c:v>5.6027304338097245E-2</c:v>
                </c:pt>
                <c:pt idx="14630">
                  <c:v>5.6012396034094657E-2</c:v>
                </c:pt>
                <c:pt idx="14631">
                  <c:v>5.5968989872016268E-2</c:v>
                </c:pt>
                <c:pt idx="14632">
                  <c:v>5.5931075623171254E-2</c:v>
                </c:pt>
                <c:pt idx="14633">
                  <c:v>5.5911239042653167E-2</c:v>
                </c:pt>
                <c:pt idx="14634">
                  <c:v>5.5903001437927001E-2</c:v>
                </c:pt>
                <c:pt idx="14635">
                  <c:v>5.589934930836795E-2</c:v>
                </c:pt>
                <c:pt idx="14636">
                  <c:v>5.5885846219334262E-2</c:v>
                </c:pt>
                <c:pt idx="14637">
                  <c:v>5.5863391592217641E-2</c:v>
                </c:pt>
                <c:pt idx="14638">
                  <c:v>5.5827980505455732E-2</c:v>
                </c:pt>
                <c:pt idx="14639">
                  <c:v>5.5819611963221362E-2</c:v>
                </c:pt>
                <c:pt idx="14640">
                  <c:v>5.5793130525592177E-2</c:v>
                </c:pt>
                <c:pt idx="14641">
                  <c:v>5.5777303793245643E-2</c:v>
                </c:pt>
                <c:pt idx="14642">
                  <c:v>5.5771458303345928E-2</c:v>
                </c:pt>
                <c:pt idx="14643">
                  <c:v>5.5753555677050592E-2</c:v>
                </c:pt>
                <c:pt idx="14644">
                  <c:v>5.5741767187204139E-2</c:v>
                </c:pt>
                <c:pt idx="14645">
                  <c:v>5.5741539555340176E-2</c:v>
                </c:pt>
                <c:pt idx="14646">
                  <c:v>5.5727863945543257E-2</c:v>
                </c:pt>
                <c:pt idx="14647">
                  <c:v>5.5694972009506391E-2</c:v>
                </c:pt>
                <c:pt idx="14648">
                  <c:v>5.5691307899256984E-2</c:v>
                </c:pt>
                <c:pt idx="14649">
                  <c:v>5.5681646759409231E-2</c:v>
                </c:pt>
                <c:pt idx="14650">
                  <c:v>5.5648569896571909E-2</c:v>
                </c:pt>
                <c:pt idx="14651">
                  <c:v>5.5626985692728975E-2</c:v>
                </c:pt>
                <c:pt idx="14652">
                  <c:v>5.5602407903668397E-2</c:v>
                </c:pt>
                <c:pt idx="14653">
                  <c:v>5.5595605727202763E-2</c:v>
                </c:pt>
                <c:pt idx="14654">
                  <c:v>5.5590368592567108E-2</c:v>
                </c:pt>
                <c:pt idx="14655">
                  <c:v>5.5566413097884529E-2</c:v>
                </c:pt>
                <c:pt idx="14656">
                  <c:v>5.5557654384081473E-2</c:v>
                </c:pt>
                <c:pt idx="14657">
                  <c:v>5.5556118489920106E-2</c:v>
                </c:pt>
                <c:pt idx="14658">
                  <c:v>5.5531409140414212E-2</c:v>
                </c:pt>
                <c:pt idx="14659">
                  <c:v>5.5525266351627592E-2</c:v>
                </c:pt>
                <c:pt idx="14660">
                  <c:v>5.5506019344631508E-2</c:v>
                </c:pt>
                <c:pt idx="14661">
                  <c:v>5.5505063938747851E-2</c:v>
                </c:pt>
                <c:pt idx="14662">
                  <c:v>5.5503108356364565E-2</c:v>
                </c:pt>
                <c:pt idx="14663">
                  <c:v>5.5471180811214098E-2</c:v>
                </c:pt>
                <c:pt idx="14664">
                  <c:v>5.5469578348257935E-2</c:v>
                </c:pt>
                <c:pt idx="14665">
                  <c:v>5.5404275056075265E-2</c:v>
                </c:pt>
                <c:pt idx="14666">
                  <c:v>5.5392081859170883E-2</c:v>
                </c:pt>
                <c:pt idx="14667">
                  <c:v>5.5384334400680003E-2</c:v>
                </c:pt>
                <c:pt idx="14668">
                  <c:v>5.5371699076116269E-2</c:v>
                </c:pt>
                <c:pt idx="14669">
                  <c:v>5.536883230704566E-2</c:v>
                </c:pt>
                <c:pt idx="14670">
                  <c:v>5.535126561677494E-2</c:v>
                </c:pt>
                <c:pt idx="14671">
                  <c:v>5.5329922783410014E-2</c:v>
                </c:pt>
                <c:pt idx="14672">
                  <c:v>5.529281088297866E-2</c:v>
                </c:pt>
                <c:pt idx="14673">
                  <c:v>5.5286488254098064E-2</c:v>
                </c:pt>
                <c:pt idx="14674">
                  <c:v>5.5282014286545875E-2</c:v>
                </c:pt>
                <c:pt idx="14675">
                  <c:v>5.5261965516187027E-2</c:v>
                </c:pt>
                <c:pt idx="14676">
                  <c:v>5.523885332171527E-2</c:v>
                </c:pt>
                <c:pt idx="14677">
                  <c:v>5.5233080434304645E-2</c:v>
                </c:pt>
                <c:pt idx="14678">
                  <c:v>5.5221885527101715E-2</c:v>
                </c:pt>
                <c:pt idx="14679">
                  <c:v>5.5193452208514578E-2</c:v>
                </c:pt>
                <c:pt idx="14680">
                  <c:v>5.5176898789754888E-2</c:v>
                </c:pt>
                <c:pt idx="14681">
                  <c:v>5.5159739048393656E-2</c:v>
                </c:pt>
                <c:pt idx="14682">
                  <c:v>5.5153002781552475E-2</c:v>
                </c:pt>
                <c:pt idx="14683">
                  <c:v>5.5129939262146155E-2</c:v>
                </c:pt>
                <c:pt idx="14684">
                  <c:v>5.5096801891056528E-2</c:v>
                </c:pt>
                <c:pt idx="14685">
                  <c:v>5.5084294119120705E-2</c:v>
                </c:pt>
                <c:pt idx="14686">
                  <c:v>5.5070062719718559E-2</c:v>
                </c:pt>
                <c:pt idx="14687">
                  <c:v>5.5069058853912396E-2</c:v>
                </c:pt>
                <c:pt idx="14688">
                  <c:v>5.5042620667947274E-2</c:v>
                </c:pt>
                <c:pt idx="14689">
                  <c:v>5.5041920933425761E-2</c:v>
                </c:pt>
                <c:pt idx="14690">
                  <c:v>5.5039135360875471E-2</c:v>
                </c:pt>
                <c:pt idx="14691">
                  <c:v>5.5009964326918764E-2</c:v>
                </c:pt>
                <c:pt idx="14692">
                  <c:v>5.5006716891195871E-2</c:v>
                </c:pt>
                <c:pt idx="14693">
                  <c:v>5.4979866156123373E-2</c:v>
                </c:pt>
                <c:pt idx="14694">
                  <c:v>5.497281240756087E-2</c:v>
                </c:pt>
                <c:pt idx="14695">
                  <c:v>5.4945184090578157E-2</c:v>
                </c:pt>
                <c:pt idx="14696">
                  <c:v>5.490607677352094E-2</c:v>
                </c:pt>
                <c:pt idx="14697">
                  <c:v>5.4893455864582316E-2</c:v>
                </c:pt>
                <c:pt idx="14698">
                  <c:v>5.4882480724050206E-2</c:v>
                </c:pt>
                <c:pt idx="14699">
                  <c:v>5.4880648289827715E-2</c:v>
                </c:pt>
                <c:pt idx="14700">
                  <c:v>5.4830705879569383E-2</c:v>
                </c:pt>
                <c:pt idx="14701">
                  <c:v>5.4826626454495313E-2</c:v>
                </c:pt>
                <c:pt idx="14702">
                  <c:v>5.4822567898404825E-2</c:v>
                </c:pt>
                <c:pt idx="14703">
                  <c:v>5.4815013641355763E-2</c:v>
                </c:pt>
                <c:pt idx="14704">
                  <c:v>5.4794955035065727E-2</c:v>
                </c:pt>
                <c:pt idx="14705">
                  <c:v>5.4792755114106861E-2</c:v>
                </c:pt>
                <c:pt idx="14706">
                  <c:v>5.4705927546896356E-2</c:v>
                </c:pt>
                <c:pt idx="14707">
                  <c:v>5.4679810455916501E-2</c:v>
                </c:pt>
                <c:pt idx="14708">
                  <c:v>5.4650031553799404E-2</c:v>
                </c:pt>
                <c:pt idx="14709">
                  <c:v>5.4643259904902042E-2</c:v>
                </c:pt>
                <c:pt idx="14710">
                  <c:v>5.4640815494676628E-2</c:v>
                </c:pt>
                <c:pt idx="14711">
                  <c:v>5.4628713940080398E-2</c:v>
                </c:pt>
                <c:pt idx="14712">
                  <c:v>5.4623032687636547E-2</c:v>
                </c:pt>
                <c:pt idx="14713">
                  <c:v>5.4600911229547001E-2</c:v>
                </c:pt>
                <c:pt idx="14714">
                  <c:v>5.459029024367551E-2</c:v>
                </c:pt>
                <c:pt idx="14715">
                  <c:v>5.4515591158793231E-2</c:v>
                </c:pt>
                <c:pt idx="14716">
                  <c:v>5.4512412571223162E-2</c:v>
                </c:pt>
                <c:pt idx="14717">
                  <c:v>5.4499146831515709E-2</c:v>
                </c:pt>
                <c:pt idx="14718">
                  <c:v>5.4443407765915018E-2</c:v>
                </c:pt>
                <c:pt idx="14719">
                  <c:v>5.4398507566340321E-2</c:v>
                </c:pt>
                <c:pt idx="14720">
                  <c:v>5.437125195068062E-2</c:v>
                </c:pt>
                <c:pt idx="14721">
                  <c:v>5.4325456464127696E-2</c:v>
                </c:pt>
                <c:pt idx="14722">
                  <c:v>5.4319477797884007E-2</c:v>
                </c:pt>
                <c:pt idx="14723">
                  <c:v>5.4272940331495448E-2</c:v>
                </c:pt>
                <c:pt idx="14724">
                  <c:v>5.42698314492749E-2</c:v>
                </c:pt>
                <c:pt idx="14725">
                  <c:v>5.4240211140933747E-2</c:v>
                </c:pt>
                <c:pt idx="14726">
                  <c:v>5.4239034623194946E-2</c:v>
                </c:pt>
                <c:pt idx="14727">
                  <c:v>5.4188377452542499E-2</c:v>
                </c:pt>
                <c:pt idx="14728">
                  <c:v>5.4170688187446317E-2</c:v>
                </c:pt>
                <c:pt idx="14729">
                  <c:v>5.416479080378734E-2</c:v>
                </c:pt>
                <c:pt idx="14730">
                  <c:v>5.4158891336066814E-2</c:v>
                </c:pt>
                <c:pt idx="14731">
                  <c:v>5.4142948741565146E-2</c:v>
                </c:pt>
                <c:pt idx="14732">
                  <c:v>5.4140252557104737E-2</c:v>
                </c:pt>
                <c:pt idx="14733">
                  <c:v>5.4128328058524654E-2</c:v>
                </c:pt>
                <c:pt idx="14734">
                  <c:v>5.412428383743554E-2</c:v>
                </c:pt>
                <c:pt idx="14735">
                  <c:v>5.4117215371258715E-2</c:v>
                </c:pt>
                <c:pt idx="14736">
                  <c:v>5.4085124776404377E-2</c:v>
                </c:pt>
                <c:pt idx="14737">
                  <c:v>5.404809075112315E-2</c:v>
                </c:pt>
                <c:pt idx="14738">
                  <c:v>5.4040544972308251E-2</c:v>
                </c:pt>
                <c:pt idx="14739">
                  <c:v>5.4026019249253349E-2</c:v>
                </c:pt>
                <c:pt idx="14740">
                  <c:v>5.3995868428921644E-2</c:v>
                </c:pt>
                <c:pt idx="14741">
                  <c:v>5.3984209888632097E-2</c:v>
                </c:pt>
                <c:pt idx="14742">
                  <c:v>5.39693801133262E-2</c:v>
                </c:pt>
                <c:pt idx="14743">
                  <c:v>5.3951860959897173E-2</c:v>
                </c:pt>
                <c:pt idx="14744">
                  <c:v>5.3951030902795516E-2</c:v>
                </c:pt>
                <c:pt idx="14745">
                  <c:v>5.3930398328037171E-2</c:v>
                </c:pt>
                <c:pt idx="14746">
                  <c:v>5.3894599258939746E-2</c:v>
                </c:pt>
                <c:pt idx="14747">
                  <c:v>5.387735466059794E-2</c:v>
                </c:pt>
                <c:pt idx="14748">
                  <c:v>5.3863725512534315E-2</c:v>
                </c:pt>
                <c:pt idx="14749">
                  <c:v>5.3836865819090148E-2</c:v>
                </c:pt>
                <c:pt idx="14750">
                  <c:v>5.3835732986999382E-2</c:v>
                </c:pt>
                <c:pt idx="14751">
                  <c:v>5.381508896585057E-2</c:v>
                </c:pt>
                <c:pt idx="14752">
                  <c:v>5.3803502617747502E-2</c:v>
                </c:pt>
                <c:pt idx="14753">
                  <c:v>5.3799057287696024E-2</c:v>
                </c:pt>
                <c:pt idx="14754">
                  <c:v>5.3791990444085211E-2</c:v>
                </c:pt>
                <c:pt idx="14755">
                  <c:v>5.3782942898192861E-2</c:v>
                </c:pt>
                <c:pt idx="14756">
                  <c:v>5.3778029377274002E-2</c:v>
                </c:pt>
                <c:pt idx="14757">
                  <c:v>5.375773065569573E-2</c:v>
                </c:pt>
                <c:pt idx="14758">
                  <c:v>5.3739314013631592E-2</c:v>
                </c:pt>
                <c:pt idx="14759">
                  <c:v>5.3738076205275848E-2</c:v>
                </c:pt>
                <c:pt idx="14760">
                  <c:v>5.3734384703296605E-2</c:v>
                </c:pt>
                <c:pt idx="14761">
                  <c:v>5.3690716587591593E-2</c:v>
                </c:pt>
                <c:pt idx="14762">
                  <c:v>5.3689848298618961E-2</c:v>
                </c:pt>
                <c:pt idx="14763">
                  <c:v>5.3666898758134726E-2</c:v>
                </c:pt>
                <c:pt idx="14764">
                  <c:v>5.3637943329331063E-2</c:v>
                </c:pt>
                <c:pt idx="14765">
                  <c:v>5.3594485598893966E-2</c:v>
                </c:pt>
                <c:pt idx="14766">
                  <c:v>5.3555510199900638E-2</c:v>
                </c:pt>
                <c:pt idx="14767">
                  <c:v>5.3548731505292019E-2</c:v>
                </c:pt>
                <c:pt idx="14768">
                  <c:v>5.3507957911365679E-2</c:v>
                </c:pt>
                <c:pt idx="14769">
                  <c:v>5.3493590531516214E-2</c:v>
                </c:pt>
                <c:pt idx="14770">
                  <c:v>5.3483331909655006E-2</c:v>
                </c:pt>
                <c:pt idx="14771">
                  <c:v>5.3423545892138186E-2</c:v>
                </c:pt>
                <c:pt idx="14772">
                  <c:v>5.3412718667478612E-2</c:v>
                </c:pt>
                <c:pt idx="14773">
                  <c:v>5.3412636094459634E-2</c:v>
                </c:pt>
                <c:pt idx="14774">
                  <c:v>5.3405523365688566E-2</c:v>
                </c:pt>
                <c:pt idx="14775">
                  <c:v>5.3405337087949832E-2</c:v>
                </c:pt>
                <c:pt idx="14776">
                  <c:v>5.3320050663422783E-2</c:v>
                </c:pt>
                <c:pt idx="14777">
                  <c:v>5.3312067956539429E-2</c:v>
                </c:pt>
                <c:pt idx="14778">
                  <c:v>5.3270891449263461E-2</c:v>
                </c:pt>
                <c:pt idx="14779">
                  <c:v>5.326298922749672E-2</c:v>
                </c:pt>
                <c:pt idx="14780">
                  <c:v>5.3220272571938849E-2</c:v>
                </c:pt>
                <c:pt idx="14781">
                  <c:v>5.3199800673517303E-2</c:v>
                </c:pt>
                <c:pt idx="14782">
                  <c:v>5.3196304448313948E-2</c:v>
                </c:pt>
                <c:pt idx="14783">
                  <c:v>5.3174028167056846E-2</c:v>
                </c:pt>
                <c:pt idx="14784">
                  <c:v>5.3148777331123484E-2</c:v>
                </c:pt>
                <c:pt idx="14785">
                  <c:v>5.3126812980082545E-2</c:v>
                </c:pt>
                <c:pt idx="14786">
                  <c:v>5.3103516394393063E-2</c:v>
                </c:pt>
                <c:pt idx="14787">
                  <c:v>5.3098003296639121E-2</c:v>
                </c:pt>
                <c:pt idx="14788">
                  <c:v>5.3083599067685845E-2</c:v>
                </c:pt>
                <c:pt idx="14789">
                  <c:v>5.3063866457259204E-2</c:v>
                </c:pt>
                <c:pt idx="14790">
                  <c:v>5.3061679673494178E-2</c:v>
                </c:pt>
                <c:pt idx="14791">
                  <c:v>5.3060129425654592E-2</c:v>
                </c:pt>
                <c:pt idx="14792">
                  <c:v>5.3051413398416278E-2</c:v>
                </c:pt>
                <c:pt idx="14793">
                  <c:v>5.3045695847860876E-2</c:v>
                </c:pt>
                <c:pt idx="14794">
                  <c:v>5.3018572078477745E-2</c:v>
                </c:pt>
                <c:pt idx="14795">
                  <c:v>5.2961600637518674E-2</c:v>
                </c:pt>
                <c:pt idx="14796">
                  <c:v>5.2941504572060073E-2</c:v>
                </c:pt>
                <c:pt idx="14797">
                  <c:v>5.2940665405245967E-2</c:v>
                </c:pt>
                <c:pt idx="14798">
                  <c:v>5.2917612468447568E-2</c:v>
                </c:pt>
                <c:pt idx="14799">
                  <c:v>5.2911488771635283E-2</c:v>
                </c:pt>
                <c:pt idx="14800">
                  <c:v>5.2909109425170159E-2</c:v>
                </c:pt>
                <c:pt idx="14801">
                  <c:v>5.2899215349948923E-2</c:v>
                </c:pt>
                <c:pt idx="14802">
                  <c:v>5.2877236739795358E-2</c:v>
                </c:pt>
                <c:pt idx="14803">
                  <c:v>5.2835436798946582E-2</c:v>
                </c:pt>
                <c:pt idx="14804">
                  <c:v>5.2834738961946529E-2</c:v>
                </c:pt>
                <c:pt idx="14805">
                  <c:v>5.282838779231306E-2</c:v>
                </c:pt>
                <c:pt idx="14806">
                  <c:v>5.2827165798148903E-2</c:v>
                </c:pt>
                <c:pt idx="14807">
                  <c:v>5.2791474271696656E-2</c:v>
                </c:pt>
                <c:pt idx="14808">
                  <c:v>5.2790119433759761E-2</c:v>
                </c:pt>
                <c:pt idx="14809">
                  <c:v>5.2772283563509992E-2</c:v>
                </c:pt>
                <c:pt idx="14810">
                  <c:v>5.2762331523747354E-2</c:v>
                </c:pt>
                <c:pt idx="14811">
                  <c:v>5.2737167704859866E-2</c:v>
                </c:pt>
                <c:pt idx="14812">
                  <c:v>5.2680932894883563E-2</c:v>
                </c:pt>
                <c:pt idx="14813">
                  <c:v>5.2659758188742647E-2</c:v>
                </c:pt>
                <c:pt idx="14814">
                  <c:v>5.2654971701360964E-2</c:v>
                </c:pt>
                <c:pt idx="14815">
                  <c:v>5.2646472003620506E-2</c:v>
                </c:pt>
                <c:pt idx="14816">
                  <c:v>5.2633004550920792E-2</c:v>
                </c:pt>
                <c:pt idx="14817">
                  <c:v>5.2625972473614287E-2</c:v>
                </c:pt>
                <c:pt idx="14818">
                  <c:v>5.2623659804209112E-2</c:v>
                </c:pt>
                <c:pt idx="14819">
                  <c:v>5.2618884227183353E-2</c:v>
                </c:pt>
                <c:pt idx="14820">
                  <c:v>5.2608004355643584E-2</c:v>
                </c:pt>
                <c:pt idx="14821">
                  <c:v>5.2590212416167889E-2</c:v>
                </c:pt>
                <c:pt idx="14822">
                  <c:v>5.2571984768814216E-2</c:v>
                </c:pt>
                <c:pt idx="14823">
                  <c:v>5.256780336718777E-2</c:v>
                </c:pt>
                <c:pt idx="14824">
                  <c:v>5.2557938899797492E-2</c:v>
                </c:pt>
                <c:pt idx="14825">
                  <c:v>5.2526394600302097E-2</c:v>
                </c:pt>
                <c:pt idx="14826">
                  <c:v>5.2506228269462989E-2</c:v>
                </c:pt>
                <c:pt idx="14827">
                  <c:v>5.2492489773058586E-2</c:v>
                </c:pt>
                <c:pt idx="14828">
                  <c:v>5.2491695157239691E-2</c:v>
                </c:pt>
                <c:pt idx="14829">
                  <c:v>5.2467018196101854E-2</c:v>
                </c:pt>
                <c:pt idx="14830">
                  <c:v>5.2461685616364905E-2</c:v>
                </c:pt>
                <c:pt idx="14831">
                  <c:v>5.2459164092899829E-2</c:v>
                </c:pt>
                <c:pt idx="14832">
                  <c:v>5.2435026597002554E-2</c:v>
                </c:pt>
                <c:pt idx="14833">
                  <c:v>5.2429196014441147E-2</c:v>
                </c:pt>
                <c:pt idx="14834">
                  <c:v>5.2404705366172637E-2</c:v>
                </c:pt>
                <c:pt idx="14835">
                  <c:v>5.2403696677471037E-2</c:v>
                </c:pt>
                <c:pt idx="14836">
                  <c:v>5.2402086603891125E-2</c:v>
                </c:pt>
                <c:pt idx="14837">
                  <c:v>5.2394436554988752E-2</c:v>
                </c:pt>
                <c:pt idx="14838">
                  <c:v>5.2384045942101207E-2</c:v>
                </c:pt>
                <c:pt idx="14839">
                  <c:v>5.2346150292838713E-2</c:v>
                </c:pt>
                <c:pt idx="14840">
                  <c:v>5.2342352849016074E-2</c:v>
                </c:pt>
                <c:pt idx="14841">
                  <c:v>5.2293393408106494E-2</c:v>
                </c:pt>
                <c:pt idx="14842">
                  <c:v>5.2282016590339576E-2</c:v>
                </c:pt>
                <c:pt idx="14843">
                  <c:v>5.2261221161907671E-2</c:v>
                </c:pt>
                <c:pt idx="14844">
                  <c:v>5.2224216446048681E-2</c:v>
                </c:pt>
                <c:pt idx="14845">
                  <c:v>5.2223947884920192E-2</c:v>
                </c:pt>
                <c:pt idx="14846">
                  <c:v>5.2219087114700358E-2</c:v>
                </c:pt>
                <c:pt idx="14847">
                  <c:v>5.2218906328882153E-2</c:v>
                </c:pt>
                <c:pt idx="14848">
                  <c:v>5.220534754548975E-2</c:v>
                </c:pt>
                <c:pt idx="14849">
                  <c:v>5.2157210502855197E-2</c:v>
                </c:pt>
                <c:pt idx="14850">
                  <c:v>5.214373260675579E-2</c:v>
                </c:pt>
                <c:pt idx="14851">
                  <c:v>5.2137026809254805E-2</c:v>
                </c:pt>
                <c:pt idx="14852">
                  <c:v>5.2111933455955911E-2</c:v>
                </c:pt>
                <c:pt idx="14853">
                  <c:v>5.2106580778234303E-2</c:v>
                </c:pt>
                <c:pt idx="14854">
                  <c:v>5.2084343887664766E-2</c:v>
                </c:pt>
                <c:pt idx="14855">
                  <c:v>5.2077151789159747E-2</c:v>
                </c:pt>
                <c:pt idx="14856">
                  <c:v>5.2054783026012255E-2</c:v>
                </c:pt>
                <c:pt idx="14857">
                  <c:v>5.2021295729568991E-2</c:v>
                </c:pt>
                <c:pt idx="14858">
                  <c:v>5.2019436649674441E-2</c:v>
                </c:pt>
                <c:pt idx="14859">
                  <c:v>5.2015377535938843E-2</c:v>
                </c:pt>
                <c:pt idx="14860">
                  <c:v>5.2004396651537131E-2</c:v>
                </c:pt>
                <c:pt idx="14861">
                  <c:v>5.1987501607277394E-2</c:v>
                </c:pt>
                <c:pt idx="14862">
                  <c:v>5.1983200697376192E-2</c:v>
                </c:pt>
                <c:pt idx="14863">
                  <c:v>5.197291728608807E-2</c:v>
                </c:pt>
                <c:pt idx="14864">
                  <c:v>5.1915922298634086E-2</c:v>
                </c:pt>
                <c:pt idx="14865">
                  <c:v>5.191503276552599E-2</c:v>
                </c:pt>
                <c:pt idx="14866">
                  <c:v>5.1900843313577839E-2</c:v>
                </c:pt>
                <c:pt idx="14867">
                  <c:v>5.1881334453692869E-2</c:v>
                </c:pt>
                <c:pt idx="14868">
                  <c:v>5.1870471009381178E-2</c:v>
                </c:pt>
                <c:pt idx="14869">
                  <c:v>5.1856890205103132E-2</c:v>
                </c:pt>
                <c:pt idx="14870">
                  <c:v>5.1848780454584895E-2</c:v>
                </c:pt>
                <c:pt idx="14871">
                  <c:v>5.1845452149318905E-2</c:v>
                </c:pt>
                <c:pt idx="14872">
                  <c:v>5.1844840654661085E-2</c:v>
                </c:pt>
                <c:pt idx="14873">
                  <c:v>5.1843749781810285E-2</c:v>
                </c:pt>
                <c:pt idx="14874">
                  <c:v>5.1843540182304824E-2</c:v>
                </c:pt>
                <c:pt idx="14875">
                  <c:v>5.1841014301455671E-2</c:v>
                </c:pt>
                <c:pt idx="14876">
                  <c:v>5.1800649491329939E-2</c:v>
                </c:pt>
                <c:pt idx="14877">
                  <c:v>5.1780847462342981E-2</c:v>
                </c:pt>
                <c:pt idx="14878">
                  <c:v>5.1776727241694492E-2</c:v>
                </c:pt>
                <c:pt idx="14879">
                  <c:v>5.1766179498158787E-2</c:v>
                </c:pt>
                <c:pt idx="14880">
                  <c:v>5.1762592833707204E-2</c:v>
                </c:pt>
                <c:pt idx="14881">
                  <c:v>5.1726498488769382E-2</c:v>
                </c:pt>
                <c:pt idx="14882">
                  <c:v>5.171273831709141E-2</c:v>
                </c:pt>
                <c:pt idx="14883">
                  <c:v>5.1710154394769149E-2</c:v>
                </c:pt>
                <c:pt idx="14884">
                  <c:v>5.1692421178099329E-2</c:v>
                </c:pt>
                <c:pt idx="14885">
                  <c:v>5.1675995052639118E-2</c:v>
                </c:pt>
                <c:pt idx="14886">
                  <c:v>5.1667449384019022E-2</c:v>
                </c:pt>
                <c:pt idx="14887">
                  <c:v>5.1644052239957203E-2</c:v>
                </c:pt>
                <c:pt idx="14888">
                  <c:v>5.1568971990812291E-2</c:v>
                </c:pt>
                <c:pt idx="14889">
                  <c:v>5.1560517530117249E-2</c:v>
                </c:pt>
                <c:pt idx="14890">
                  <c:v>5.1531936891127068E-2</c:v>
                </c:pt>
                <c:pt idx="14891">
                  <c:v>5.151621419343784E-2</c:v>
                </c:pt>
                <c:pt idx="14892">
                  <c:v>5.1481415154004721E-2</c:v>
                </c:pt>
                <c:pt idx="14893">
                  <c:v>5.1459063991117278E-2</c:v>
                </c:pt>
                <c:pt idx="14894">
                  <c:v>5.1447640363438712E-2</c:v>
                </c:pt>
                <c:pt idx="14895">
                  <c:v>5.1418544044123084E-2</c:v>
                </c:pt>
                <c:pt idx="14896">
                  <c:v>5.1360919038279274E-2</c:v>
                </c:pt>
                <c:pt idx="14897">
                  <c:v>5.135443672812285E-2</c:v>
                </c:pt>
                <c:pt idx="14898">
                  <c:v>5.1338592119410942E-2</c:v>
                </c:pt>
                <c:pt idx="14899">
                  <c:v>5.1332999620451139E-2</c:v>
                </c:pt>
                <c:pt idx="14900">
                  <c:v>5.1309188741943922E-2</c:v>
                </c:pt>
                <c:pt idx="14901">
                  <c:v>5.127819462033973E-2</c:v>
                </c:pt>
                <c:pt idx="14902">
                  <c:v>5.1246951595734905E-2</c:v>
                </c:pt>
                <c:pt idx="14903">
                  <c:v>5.12386415807407E-2</c:v>
                </c:pt>
                <c:pt idx="14904">
                  <c:v>5.121469177481465E-2</c:v>
                </c:pt>
                <c:pt idx="14905">
                  <c:v>5.1206705615017986E-2</c:v>
                </c:pt>
                <c:pt idx="14906">
                  <c:v>5.1193397687094348E-2</c:v>
                </c:pt>
                <c:pt idx="14907">
                  <c:v>5.118417338418519E-2</c:v>
                </c:pt>
                <c:pt idx="14908">
                  <c:v>5.1179294110117374E-2</c:v>
                </c:pt>
                <c:pt idx="14909">
                  <c:v>5.1173156578002005E-2</c:v>
                </c:pt>
                <c:pt idx="14910">
                  <c:v>5.1172724896930623E-2</c:v>
                </c:pt>
                <c:pt idx="14911">
                  <c:v>5.1168795933743419E-2</c:v>
                </c:pt>
                <c:pt idx="14912">
                  <c:v>5.1139770925233606E-2</c:v>
                </c:pt>
                <c:pt idx="14913">
                  <c:v>5.1125373212811867E-2</c:v>
                </c:pt>
                <c:pt idx="14914">
                  <c:v>5.1120163801812821E-2</c:v>
                </c:pt>
                <c:pt idx="14915">
                  <c:v>5.1106780482889434E-2</c:v>
                </c:pt>
                <c:pt idx="14916">
                  <c:v>5.1077258437090524E-2</c:v>
                </c:pt>
                <c:pt idx="14917">
                  <c:v>5.1075712595604707E-2</c:v>
                </c:pt>
                <c:pt idx="14918">
                  <c:v>5.1057539849209722E-2</c:v>
                </c:pt>
                <c:pt idx="14919">
                  <c:v>5.1052606281128968E-2</c:v>
                </c:pt>
                <c:pt idx="14920">
                  <c:v>5.1027705588645333E-2</c:v>
                </c:pt>
                <c:pt idx="14921">
                  <c:v>5.1000070487868795E-2</c:v>
                </c:pt>
                <c:pt idx="14922">
                  <c:v>5.0981094162536184E-2</c:v>
                </c:pt>
                <c:pt idx="14923">
                  <c:v>5.093408481461336E-2</c:v>
                </c:pt>
                <c:pt idx="14924">
                  <c:v>5.0918082867745462E-2</c:v>
                </c:pt>
                <c:pt idx="14925">
                  <c:v>5.0915322917514785E-2</c:v>
                </c:pt>
                <c:pt idx="14926">
                  <c:v>5.0910161191959853E-2</c:v>
                </c:pt>
                <c:pt idx="14927">
                  <c:v>5.0887202246511096E-2</c:v>
                </c:pt>
                <c:pt idx="14928">
                  <c:v>5.0879058457253296E-2</c:v>
                </c:pt>
                <c:pt idx="14929">
                  <c:v>5.0876880834577788E-2</c:v>
                </c:pt>
                <c:pt idx="14930">
                  <c:v>5.0827379866571758E-2</c:v>
                </c:pt>
                <c:pt idx="14931">
                  <c:v>5.0821223934347959E-2</c:v>
                </c:pt>
                <c:pt idx="14932">
                  <c:v>5.08064338222428E-2</c:v>
                </c:pt>
                <c:pt idx="14933">
                  <c:v>5.0799798219335078E-2</c:v>
                </c:pt>
                <c:pt idx="14934">
                  <c:v>5.0791211984607842E-2</c:v>
                </c:pt>
                <c:pt idx="14935">
                  <c:v>5.0772160070360069E-2</c:v>
                </c:pt>
                <c:pt idx="14936">
                  <c:v>5.0752896297783887E-2</c:v>
                </c:pt>
                <c:pt idx="14937">
                  <c:v>5.0724069963328254E-2</c:v>
                </c:pt>
                <c:pt idx="14938">
                  <c:v>5.0694752175217336E-2</c:v>
                </c:pt>
                <c:pt idx="14939">
                  <c:v>5.0670903064479939E-2</c:v>
                </c:pt>
                <c:pt idx="14940">
                  <c:v>5.0662552471908803E-2</c:v>
                </c:pt>
                <c:pt idx="14941">
                  <c:v>5.0658389786914219E-2</c:v>
                </c:pt>
                <c:pt idx="14942">
                  <c:v>5.065729372956846E-2</c:v>
                </c:pt>
                <c:pt idx="14943">
                  <c:v>5.0644952148801457E-2</c:v>
                </c:pt>
                <c:pt idx="14944">
                  <c:v>5.063627195198922E-2</c:v>
                </c:pt>
                <c:pt idx="14945">
                  <c:v>5.0630747751254868E-2</c:v>
                </c:pt>
                <c:pt idx="14946">
                  <c:v>5.0622560180665764E-2</c:v>
                </c:pt>
                <c:pt idx="14947">
                  <c:v>5.0606201165605193E-2</c:v>
                </c:pt>
                <c:pt idx="14948">
                  <c:v>5.0602643066448127E-2</c:v>
                </c:pt>
                <c:pt idx="14949">
                  <c:v>5.060208589935989E-2</c:v>
                </c:pt>
                <c:pt idx="14950">
                  <c:v>5.0583082107749089E-2</c:v>
                </c:pt>
                <c:pt idx="14951">
                  <c:v>5.0545528773699916E-2</c:v>
                </c:pt>
                <c:pt idx="14952">
                  <c:v>5.0542166104267976E-2</c:v>
                </c:pt>
                <c:pt idx="14953">
                  <c:v>5.052112563373571E-2</c:v>
                </c:pt>
                <c:pt idx="14954">
                  <c:v>5.0502275445018681E-2</c:v>
                </c:pt>
                <c:pt idx="14955">
                  <c:v>5.045415780234061E-2</c:v>
                </c:pt>
                <c:pt idx="14956">
                  <c:v>5.0450251820476161E-2</c:v>
                </c:pt>
                <c:pt idx="14957">
                  <c:v>5.0439062813970849E-2</c:v>
                </c:pt>
                <c:pt idx="14958">
                  <c:v>5.0419131925644164E-2</c:v>
                </c:pt>
                <c:pt idx="14959">
                  <c:v>5.0395381866270642E-2</c:v>
                </c:pt>
                <c:pt idx="14960">
                  <c:v>5.0372472271546079E-2</c:v>
                </c:pt>
                <c:pt idx="14961">
                  <c:v>5.0371772282654707E-2</c:v>
                </c:pt>
                <c:pt idx="14962">
                  <c:v>5.0313626318366292E-2</c:v>
                </c:pt>
                <c:pt idx="14963">
                  <c:v>5.0304023025026984E-2</c:v>
                </c:pt>
                <c:pt idx="14964">
                  <c:v>5.027174842709986E-2</c:v>
                </c:pt>
                <c:pt idx="14965">
                  <c:v>5.0260511331203787E-2</c:v>
                </c:pt>
                <c:pt idx="14966">
                  <c:v>5.0260183733524942E-2</c:v>
                </c:pt>
                <c:pt idx="14967">
                  <c:v>5.0247620810277713E-2</c:v>
                </c:pt>
                <c:pt idx="14968">
                  <c:v>5.0210171412716866E-2</c:v>
                </c:pt>
                <c:pt idx="14969">
                  <c:v>5.0145237777459793E-2</c:v>
                </c:pt>
                <c:pt idx="14970">
                  <c:v>5.0135093348680958E-2</c:v>
                </c:pt>
                <c:pt idx="14971">
                  <c:v>5.0131028378696652E-2</c:v>
                </c:pt>
                <c:pt idx="14972">
                  <c:v>5.0106969477150216E-2</c:v>
                </c:pt>
                <c:pt idx="14973">
                  <c:v>5.0105071866651626E-2</c:v>
                </c:pt>
                <c:pt idx="14974">
                  <c:v>5.0087999627310323E-2</c:v>
                </c:pt>
                <c:pt idx="14975">
                  <c:v>5.0076853317520188E-2</c:v>
                </c:pt>
                <c:pt idx="14976">
                  <c:v>5.0064433389617864E-2</c:v>
                </c:pt>
                <c:pt idx="14977">
                  <c:v>5.0052920506308864E-2</c:v>
                </c:pt>
                <c:pt idx="14978">
                  <c:v>5.0050987731395928E-2</c:v>
                </c:pt>
                <c:pt idx="14979">
                  <c:v>5.0032819093891137E-2</c:v>
                </c:pt>
                <c:pt idx="14980">
                  <c:v>5.0009519674707938E-2</c:v>
                </c:pt>
                <c:pt idx="14981">
                  <c:v>4.9984566708034944E-2</c:v>
                </c:pt>
                <c:pt idx="14982">
                  <c:v>4.9978629273510454E-2</c:v>
                </c:pt>
                <c:pt idx="14983">
                  <c:v>4.9971404490638999E-2</c:v>
                </c:pt>
                <c:pt idx="14984">
                  <c:v>4.9970024116910136E-2</c:v>
                </c:pt>
                <c:pt idx="14985">
                  <c:v>4.9944083659390459E-2</c:v>
                </c:pt>
                <c:pt idx="14986">
                  <c:v>4.9915471052385849E-2</c:v>
                </c:pt>
                <c:pt idx="14987">
                  <c:v>4.9905964787382864E-2</c:v>
                </c:pt>
                <c:pt idx="14988">
                  <c:v>4.9902870943703714E-2</c:v>
                </c:pt>
                <c:pt idx="14989">
                  <c:v>4.9894390503023703E-2</c:v>
                </c:pt>
                <c:pt idx="14990">
                  <c:v>4.9886518523156072E-2</c:v>
                </c:pt>
                <c:pt idx="14991">
                  <c:v>4.9884009339732062E-2</c:v>
                </c:pt>
                <c:pt idx="14992">
                  <c:v>4.987830569403371E-2</c:v>
                </c:pt>
                <c:pt idx="14993">
                  <c:v>4.9855586037821142E-2</c:v>
                </c:pt>
                <c:pt idx="14994">
                  <c:v>4.9830598712939864E-2</c:v>
                </c:pt>
                <c:pt idx="14995">
                  <c:v>4.9787543837851528E-2</c:v>
                </c:pt>
                <c:pt idx="14996">
                  <c:v>4.9776199239291191E-2</c:v>
                </c:pt>
                <c:pt idx="14997">
                  <c:v>4.9681355652518952E-2</c:v>
                </c:pt>
                <c:pt idx="14998">
                  <c:v>4.9674061542544078E-2</c:v>
                </c:pt>
                <c:pt idx="14999">
                  <c:v>4.9669247192439529E-2</c:v>
                </c:pt>
                <c:pt idx="15000">
                  <c:v>4.9653330151416097E-2</c:v>
                </c:pt>
                <c:pt idx="15001">
                  <c:v>4.9621491561341199E-2</c:v>
                </c:pt>
                <c:pt idx="15002">
                  <c:v>4.9580943674981941E-2</c:v>
                </c:pt>
                <c:pt idx="15003">
                  <c:v>4.958005891191377E-2</c:v>
                </c:pt>
                <c:pt idx="15004">
                  <c:v>4.955462802505424E-2</c:v>
                </c:pt>
                <c:pt idx="15005">
                  <c:v>4.9453855979057097E-2</c:v>
                </c:pt>
                <c:pt idx="15006">
                  <c:v>4.9450959341478369E-2</c:v>
                </c:pt>
                <c:pt idx="15007">
                  <c:v>4.9443427259980341E-2</c:v>
                </c:pt>
                <c:pt idx="15008">
                  <c:v>4.9433731331687249E-2</c:v>
                </c:pt>
                <c:pt idx="15009">
                  <c:v>4.9432874967312149E-2</c:v>
                </c:pt>
                <c:pt idx="15010">
                  <c:v>4.9414595024397774E-2</c:v>
                </c:pt>
                <c:pt idx="15011">
                  <c:v>4.9394597622406257E-2</c:v>
                </c:pt>
                <c:pt idx="15012">
                  <c:v>4.9278982756181977E-2</c:v>
                </c:pt>
                <c:pt idx="15013">
                  <c:v>4.9275172698761333E-2</c:v>
                </c:pt>
                <c:pt idx="15014">
                  <c:v>4.9267625563225677E-2</c:v>
                </c:pt>
                <c:pt idx="15015">
                  <c:v>4.9240227049304156E-2</c:v>
                </c:pt>
                <c:pt idx="15016">
                  <c:v>4.9234824500018703E-2</c:v>
                </c:pt>
                <c:pt idx="15017">
                  <c:v>4.921170319207091E-2</c:v>
                </c:pt>
                <c:pt idx="15018">
                  <c:v>4.9195342571819116E-2</c:v>
                </c:pt>
                <c:pt idx="15019">
                  <c:v>4.9191018281946088E-2</c:v>
                </c:pt>
                <c:pt idx="15020">
                  <c:v>4.9184479315210201E-2</c:v>
                </c:pt>
                <c:pt idx="15021">
                  <c:v>4.9170799723350658E-2</c:v>
                </c:pt>
                <c:pt idx="15022">
                  <c:v>4.9150895643287076E-2</c:v>
                </c:pt>
                <c:pt idx="15023">
                  <c:v>4.9141399530031514E-2</c:v>
                </c:pt>
                <c:pt idx="15024">
                  <c:v>4.9135864210840145E-2</c:v>
                </c:pt>
                <c:pt idx="15025">
                  <c:v>4.91040787209088E-2</c:v>
                </c:pt>
                <c:pt idx="15026">
                  <c:v>4.9099701945188944E-2</c:v>
                </c:pt>
                <c:pt idx="15027">
                  <c:v>4.909826475473604E-2</c:v>
                </c:pt>
                <c:pt idx="15028">
                  <c:v>4.9096282827301246E-2</c:v>
                </c:pt>
                <c:pt idx="15029">
                  <c:v>4.9087793332589121E-2</c:v>
                </c:pt>
                <c:pt idx="15030">
                  <c:v>4.9068413539409585E-2</c:v>
                </c:pt>
                <c:pt idx="15031">
                  <c:v>4.9057021686834366E-2</c:v>
                </c:pt>
                <c:pt idx="15032">
                  <c:v>4.905545171445376E-2</c:v>
                </c:pt>
                <c:pt idx="15033">
                  <c:v>4.9017675912338673E-2</c:v>
                </c:pt>
                <c:pt idx="15034">
                  <c:v>4.8993069775679222E-2</c:v>
                </c:pt>
                <c:pt idx="15035">
                  <c:v>4.8954863785967882E-2</c:v>
                </c:pt>
                <c:pt idx="15036">
                  <c:v>4.8926347764243393E-2</c:v>
                </c:pt>
                <c:pt idx="15037">
                  <c:v>4.887942976711887E-2</c:v>
                </c:pt>
                <c:pt idx="15038">
                  <c:v>4.8875702140757191E-2</c:v>
                </c:pt>
                <c:pt idx="15039">
                  <c:v>4.8854126324755345E-2</c:v>
                </c:pt>
                <c:pt idx="15040">
                  <c:v>4.883571516309336E-2</c:v>
                </c:pt>
                <c:pt idx="15041">
                  <c:v>4.8803341689577555E-2</c:v>
                </c:pt>
                <c:pt idx="15042">
                  <c:v>4.8797213813768524E-2</c:v>
                </c:pt>
                <c:pt idx="15043">
                  <c:v>4.879226479954963E-2</c:v>
                </c:pt>
                <c:pt idx="15044">
                  <c:v>4.8779229126688479E-2</c:v>
                </c:pt>
                <c:pt idx="15045">
                  <c:v>4.8734725461844264E-2</c:v>
                </c:pt>
                <c:pt idx="15046">
                  <c:v>4.8713302821268803E-2</c:v>
                </c:pt>
                <c:pt idx="15047">
                  <c:v>4.8710682448847409E-2</c:v>
                </c:pt>
                <c:pt idx="15048">
                  <c:v>4.8680630651387211E-2</c:v>
                </c:pt>
                <c:pt idx="15049">
                  <c:v>4.8678817853603305E-2</c:v>
                </c:pt>
                <c:pt idx="15050">
                  <c:v>4.8678023055361987E-2</c:v>
                </c:pt>
                <c:pt idx="15051">
                  <c:v>4.8677057607206919E-2</c:v>
                </c:pt>
                <c:pt idx="15052">
                  <c:v>4.8673823486734345E-2</c:v>
                </c:pt>
                <c:pt idx="15053">
                  <c:v>4.8669708613824372E-2</c:v>
                </c:pt>
                <c:pt idx="15054">
                  <c:v>4.8667491610897014E-2</c:v>
                </c:pt>
                <c:pt idx="15055">
                  <c:v>4.8645805655000991E-2</c:v>
                </c:pt>
                <c:pt idx="15056">
                  <c:v>4.8645240616429226E-2</c:v>
                </c:pt>
                <c:pt idx="15057">
                  <c:v>4.8636792756635683E-2</c:v>
                </c:pt>
                <c:pt idx="15058">
                  <c:v>4.8630690838104187E-2</c:v>
                </c:pt>
                <c:pt idx="15059">
                  <c:v>4.8629641862091899E-2</c:v>
                </c:pt>
                <c:pt idx="15060">
                  <c:v>4.8613296047391841E-2</c:v>
                </c:pt>
                <c:pt idx="15061">
                  <c:v>4.8603168747646586E-2</c:v>
                </c:pt>
                <c:pt idx="15062">
                  <c:v>4.8598155374866198E-2</c:v>
                </c:pt>
                <c:pt idx="15063">
                  <c:v>4.858128621790906E-2</c:v>
                </c:pt>
                <c:pt idx="15064">
                  <c:v>4.8561929726877055E-2</c:v>
                </c:pt>
                <c:pt idx="15065">
                  <c:v>4.8534282835792378E-2</c:v>
                </c:pt>
                <c:pt idx="15066">
                  <c:v>4.8527437535192113E-2</c:v>
                </c:pt>
                <c:pt idx="15067">
                  <c:v>4.851820882135096E-2</c:v>
                </c:pt>
                <c:pt idx="15068">
                  <c:v>4.851576506625746E-2</c:v>
                </c:pt>
                <c:pt idx="15069">
                  <c:v>4.8497087079942984E-2</c:v>
                </c:pt>
                <c:pt idx="15070">
                  <c:v>4.8467430611852838E-2</c:v>
                </c:pt>
                <c:pt idx="15071">
                  <c:v>4.8464224294661025E-2</c:v>
                </c:pt>
                <c:pt idx="15072">
                  <c:v>4.8460086149047704E-2</c:v>
                </c:pt>
                <c:pt idx="15073">
                  <c:v>4.8426779105298835E-2</c:v>
                </c:pt>
                <c:pt idx="15074">
                  <c:v>4.8382535897532462E-2</c:v>
                </c:pt>
                <c:pt idx="15075">
                  <c:v>4.8372184427339711E-2</c:v>
                </c:pt>
                <c:pt idx="15076">
                  <c:v>4.8342149514123661E-2</c:v>
                </c:pt>
                <c:pt idx="15077">
                  <c:v>4.8340557793724537E-2</c:v>
                </c:pt>
                <c:pt idx="15078">
                  <c:v>4.8318131928060414E-2</c:v>
                </c:pt>
                <c:pt idx="15079">
                  <c:v>4.8308287655333473E-2</c:v>
                </c:pt>
                <c:pt idx="15080">
                  <c:v>4.8290824670017142E-2</c:v>
                </c:pt>
                <c:pt idx="15081">
                  <c:v>4.8285065573346712E-2</c:v>
                </c:pt>
                <c:pt idx="15082">
                  <c:v>4.8217294912964677E-2</c:v>
                </c:pt>
                <c:pt idx="15083">
                  <c:v>4.8162866486378055E-2</c:v>
                </c:pt>
                <c:pt idx="15084">
                  <c:v>4.8134662272059883E-2</c:v>
                </c:pt>
                <c:pt idx="15085">
                  <c:v>4.8134060795480535E-2</c:v>
                </c:pt>
                <c:pt idx="15086">
                  <c:v>4.8127530330715089E-2</c:v>
                </c:pt>
                <c:pt idx="15087">
                  <c:v>4.8103550482259644E-2</c:v>
                </c:pt>
                <c:pt idx="15088">
                  <c:v>4.8101298990421641E-2</c:v>
                </c:pt>
                <c:pt idx="15089">
                  <c:v>4.8077314554547994E-2</c:v>
                </c:pt>
                <c:pt idx="15090">
                  <c:v>4.8037004683908105E-2</c:v>
                </c:pt>
                <c:pt idx="15091">
                  <c:v>4.8008051941107764E-2</c:v>
                </c:pt>
                <c:pt idx="15092">
                  <c:v>4.7979933626380492E-2</c:v>
                </c:pt>
                <c:pt idx="15093">
                  <c:v>4.7968840580426164E-2</c:v>
                </c:pt>
                <c:pt idx="15094">
                  <c:v>4.7963889825488076E-2</c:v>
                </c:pt>
                <c:pt idx="15095">
                  <c:v>4.796181508469842E-2</c:v>
                </c:pt>
                <c:pt idx="15096">
                  <c:v>4.7957368763432769E-2</c:v>
                </c:pt>
                <c:pt idx="15097">
                  <c:v>4.7894217950014875E-2</c:v>
                </c:pt>
                <c:pt idx="15098">
                  <c:v>4.7888995894369409E-2</c:v>
                </c:pt>
                <c:pt idx="15099">
                  <c:v>4.7875766860316471E-2</c:v>
                </c:pt>
                <c:pt idx="15100">
                  <c:v>4.7858878615214255E-2</c:v>
                </c:pt>
                <c:pt idx="15101">
                  <c:v>4.7841864295854145E-2</c:v>
                </c:pt>
                <c:pt idx="15102">
                  <c:v>4.7831934571072043E-2</c:v>
                </c:pt>
                <c:pt idx="15103">
                  <c:v>4.7815500004045504E-2</c:v>
                </c:pt>
                <c:pt idx="15104">
                  <c:v>4.7796159848676655E-2</c:v>
                </c:pt>
                <c:pt idx="15105">
                  <c:v>4.7788063974181123E-2</c:v>
                </c:pt>
                <c:pt idx="15106">
                  <c:v>4.7784921961575549E-2</c:v>
                </c:pt>
                <c:pt idx="15107">
                  <c:v>4.7780067674783391E-2</c:v>
                </c:pt>
                <c:pt idx="15108">
                  <c:v>4.7762894007594793E-2</c:v>
                </c:pt>
                <c:pt idx="15109">
                  <c:v>4.7739411587920638E-2</c:v>
                </c:pt>
                <c:pt idx="15110">
                  <c:v>4.772725560489062E-2</c:v>
                </c:pt>
                <c:pt idx="15111">
                  <c:v>4.7687082963587195E-2</c:v>
                </c:pt>
                <c:pt idx="15112">
                  <c:v>4.7656385548502128E-2</c:v>
                </c:pt>
                <c:pt idx="15113">
                  <c:v>4.7649637729455213E-2</c:v>
                </c:pt>
                <c:pt idx="15114">
                  <c:v>4.7633239310387106E-2</c:v>
                </c:pt>
                <c:pt idx="15115">
                  <c:v>4.759876025535606E-2</c:v>
                </c:pt>
                <c:pt idx="15116">
                  <c:v>4.7578545370544616E-2</c:v>
                </c:pt>
                <c:pt idx="15117">
                  <c:v>4.7568338630546401E-2</c:v>
                </c:pt>
                <c:pt idx="15118">
                  <c:v>4.754655734734483E-2</c:v>
                </c:pt>
                <c:pt idx="15119">
                  <c:v>4.7541852472208913E-2</c:v>
                </c:pt>
                <c:pt idx="15120">
                  <c:v>4.7540421510417E-2</c:v>
                </c:pt>
                <c:pt idx="15121">
                  <c:v>4.7534974773886053E-2</c:v>
                </c:pt>
                <c:pt idx="15122">
                  <c:v>4.7512699474681203E-2</c:v>
                </c:pt>
                <c:pt idx="15123">
                  <c:v>4.7504383467114442E-2</c:v>
                </c:pt>
                <c:pt idx="15124">
                  <c:v>4.7503887047752644E-2</c:v>
                </c:pt>
                <c:pt idx="15125">
                  <c:v>4.7485933552813372E-2</c:v>
                </c:pt>
                <c:pt idx="15126">
                  <c:v>4.7461760718870052E-2</c:v>
                </c:pt>
                <c:pt idx="15127">
                  <c:v>4.7429500748947695E-2</c:v>
                </c:pt>
                <c:pt idx="15128">
                  <c:v>4.7411844116649289E-2</c:v>
                </c:pt>
                <c:pt idx="15129">
                  <c:v>4.7404499885016035E-2</c:v>
                </c:pt>
                <c:pt idx="15130">
                  <c:v>4.7397141361138595E-2</c:v>
                </c:pt>
                <c:pt idx="15131">
                  <c:v>4.7396096082099909E-2</c:v>
                </c:pt>
                <c:pt idx="15132">
                  <c:v>4.7391267694506974E-2</c:v>
                </c:pt>
                <c:pt idx="15133">
                  <c:v>4.7390584915038163E-2</c:v>
                </c:pt>
                <c:pt idx="15134">
                  <c:v>4.7379319795199305E-2</c:v>
                </c:pt>
                <c:pt idx="15135">
                  <c:v>4.7367906538469694E-2</c:v>
                </c:pt>
                <c:pt idx="15136">
                  <c:v>4.7366495679965634E-2</c:v>
                </c:pt>
                <c:pt idx="15137">
                  <c:v>4.7325185911239367E-2</c:v>
                </c:pt>
                <c:pt idx="15138">
                  <c:v>4.7324019281106577E-2</c:v>
                </c:pt>
                <c:pt idx="15139">
                  <c:v>4.7268579179983915E-2</c:v>
                </c:pt>
                <c:pt idx="15140">
                  <c:v>4.7247099617936376E-2</c:v>
                </c:pt>
                <c:pt idx="15141">
                  <c:v>4.7195395182144335E-2</c:v>
                </c:pt>
                <c:pt idx="15142">
                  <c:v>4.7190458105847634E-2</c:v>
                </c:pt>
                <c:pt idx="15143">
                  <c:v>4.7186998054581222E-2</c:v>
                </c:pt>
                <c:pt idx="15144">
                  <c:v>4.7164811649696124E-2</c:v>
                </c:pt>
                <c:pt idx="15145">
                  <c:v>4.716075579360654E-2</c:v>
                </c:pt>
                <c:pt idx="15146">
                  <c:v>4.7133569927271524E-2</c:v>
                </c:pt>
                <c:pt idx="15147">
                  <c:v>4.7130131860691427E-2</c:v>
                </c:pt>
                <c:pt idx="15148">
                  <c:v>4.7121404420819267E-2</c:v>
                </c:pt>
                <c:pt idx="15149">
                  <c:v>4.7104785283226723E-2</c:v>
                </c:pt>
                <c:pt idx="15150">
                  <c:v>4.706651326356024E-2</c:v>
                </c:pt>
                <c:pt idx="15151">
                  <c:v>4.7066427171214918E-2</c:v>
                </c:pt>
                <c:pt idx="15152">
                  <c:v>4.7012480517919814E-2</c:v>
                </c:pt>
                <c:pt idx="15153">
                  <c:v>4.6988607036125674E-2</c:v>
                </c:pt>
                <c:pt idx="15154">
                  <c:v>4.6980098262324584E-2</c:v>
                </c:pt>
                <c:pt idx="15155">
                  <c:v>4.6973292061739801E-2</c:v>
                </c:pt>
                <c:pt idx="15156">
                  <c:v>4.6965961772842416E-2</c:v>
                </c:pt>
                <c:pt idx="15157">
                  <c:v>4.6962142984427177E-2</c:v>
                </c:pt>
                <c:pt idx="15158">
                  <c:v>4.6956792265980554E-2</c:v>
                </c:pt>
                <c:pt idx="15159">
                  <c:v>4.6945905137895649E-2</c:v>
                </c:pt>
                <c:pt idx="15160">
                  <c:v>4.6943195555367273E-2</c:v>
                </c:pt>
                <c:pt idx="15161">
                  <c:v>4.6839912251731342E-2</c:v>
                </c:pt>
                <c:pt idx="15162">
                  <c:v>4.682738085777606E-2</c:v>
                </c:pt>
                <c:pt idx="15163">
                  <c:v>4.6824631301900836E-2</c:v>
                </c:pt>
                <c:pt idx="15164">
                  <c:v>4.680618156456972E-2</c:v>
                </c:pt>
                <c:pt idx="15165">
                  <c:v>4.680440083079767E-2</c:v>
                </c:pt>
                <c:pt idx="15166">
                  <c:v>4.6797582071343616E-2</c:v>
                </c:pt>
                <c:pt idx="15167">
                  <c:v>4.6786301327693867E-2</c:v>
                </c:pt>
                <c:pt idx="15168">
                  <c:v>4.6743572716906677E-2</c:v>
                </c:pt>
                <c:pt idx="15169">
                  <c:v>4.673570291672504E-2</c:v>
                </c:pt>
                <c:pt idx="15170">
                  <c:v>4.6725387363142516E-2</c:v>
                </c:pt>
                <c:pt idx="15171">
                  <c:v>4.6724303601283788E-2</c:v>
                </c:pt>
                <c:pt idx="15172">
                  <c:v>4.6715204953484746E-2</c:v>
                </c:pt>
                <c:pt idx="15173">
                  <c:v>4.6701924547418235E-2</c:v>
                </c:pt>
                <c:pt idx="15174">
                  <c:v>4.6689041693388535E-2</c:v>
                </c:pt>
                <c:pt idx="15175">
                  <c:v>4.6600050226250238E-2</c:v>
                </c:pt>
                <c:pt idx="15176">
                  <c:v>4.6555109416813276E-2</c:v>
                </c:pt>
                <c:pt idx="15177">
                  <c:v>4.6545122499867808E-2</c:v>
                </c:pt>
                <c:pt idx="15178">
                  <c:v>4.6543598757155191E-2</c:v>
                </c:pt>
                <c:pt idx="15179">
                  <c:v>4.6536620479070735E-2</c:v>
                </c:pt>
                <c:pt idx="15180">
                  <c:v>4.6498271085643014E-2</c:v>
                </c:pt>
                <c:pt idx="15181">
                  <c:v>4.6496729035927144E-2</c:v>
                </c:pt>
                <c:pt idx="15182">
                  <c:v>4.649373259470569E-2</c:v>
                </c:pt>
                <c:pt idx="15183">
                  <c:v>4.646205011227094E-2</c:v>
                </c:pt>
                <c:pt idx="15184">
                  <c:v>4.6446349804245057E-2</c:v>
                </c:pt>
                <c:pt idx="15185">
                  <c:v>4.6368053359691803E-2</c:v>
                </c:pt>
                <c:pt idx="15186">
                  <c:v>4.6358770292665601E-2</c:v>
                </c:pt>
                <c:pt idx="15187">
                  <c:v>4.634081801507195E-2</c:v>
                </c:pt>
                <c:pt idx="15188">
                  <c:v>4.6312219864566094E-2</c:v>
                </c:pt>
                <c:pt idx="15189">
                  <c:v>4.6237934723877619E-2</c:v>
                </c:pt>
                <c:pt idx="15190">
                  <c:v>4.6227337369285776E-2</c:v>
                </c:pt>
                <c:pt idx="15191">
                  <c:v>4.6192750926117035E-2</c:v>
                </c:pt>
                <c:pt idx="15192">
                  <c:v>4.6180729720074733E-2</c:v>
                </c:pt>
                <c:pt idx="15193">
                  <c:v>4.6132440305749138E-2</c:v>
                </c:pt>
                <c:pt idx="15194">
                  <c:v>4.606310697396955E-2</c:v>
                </c:pt>
                <c:pt idx="15195">
                  <c:v>4.6049451720245639E-2</c:v>
                </c:pt>
                <c:pt idx="15196">
                  <c:v>4.6043928648549434E-2</c:v>
                </c:pt>
                <c:pt idx="15197">
                  <c:v>4.6032594830970726E-2</c:v>
                </c:pt>
                <c:pt idx="15198">
                  <c:v>4.5993974272219858E-2</c:v>
                </c:pt>
                <c:pt idx="15199">
                  <c:v>4.5944759242292188E-2</c:v>
                </c:pt>
                <c:pt idx="15200">
                  <c:v>4.5938915508833375E-2</c:v>
                </c:pt>
                <c:pt idx="15201">
                  <c:v>4.5902885202678587E-2</c:v>
                </c:pt>
                <c:pt idx="15202">
                  <c:v>4.5867081028041913E-2</c:v>
                </c:pt>
                <c:pt idx="15203">
                  <c:v>4.5861144862492306E-2</c:v>
                </c:pt>
                <c:pt idx="15204">
                  <c:v>4.5833536747466014E-2</c:v>
                </c:pt>
                <c:pt idx="15205">
                  <c:v>4.583323303078693E-2</c:v>
                </c:pt>
                <c:pt idx="15206">
                  <c:v>4.5816805619787841E-2</c:v>
                </c:pt>
                <c:pt idx="15207">
                  <c:v>4.5799293592044467E-2</c:v>
                </c:pt>
                <c:pt idx="15208">
                  <c:v>4.5675277444266506E-2</c:v>
                </c:pt>
                <c:pt idx="15209">
                  <c:v>4.5660780087837326E-2</c:v>
                </c:pt>
                <c:pt idx="15210">
                  <c:v>4.5660495800405224E-2</c:v>
                </c:pt>
                <c:pt idx="15211">
                  <c:v>4.5651836254641046E-2</c:v>
                </c:pt>
                <c:pt idx="15212">
                  <c:v>4.5646920369145728E-2</c:v>
                </c:pt>
                <c:pt idx="15213">
                  <c:v>4.5625496923283215E-2</c:v>
                </c:pt>
                <c:pt idx="15214">
                  <c:v>4.5594533894673224E-2</c:v>
                </c:pt>
                <c:pt idx="15215">
                  <c:v>4.5546884931218584E-2</c:v>
                </c:pt>
                <c:pt idx="15216">
                  <c:v>4.5486214374952504E-2</c:v>
                </c:pt>
                <c:pt idx="15217">
                  <c:v>4.54828575930551E-2</c:v>
                </c:pt>
                <c:pt idx="15218">
                  <c:v>4.5469302333073044E-2</c:v>
                </c:pt>
                <c:pt idx="15219">
                  <c:v>4.5438758293621269E-2</c:v>
                </c:pt>
                <c:pt idx="15220">
                  <c:v>4.541798338151453E-2</c:v>
                </c:pt>
                <c:pt idx="15221">
                  <c:v>4.5369100012862554E-2</c:v>
                </c:pt>
                <c:pt idx="15222">
                  <c:v>4.5359555498634602E-2</c:v>
                </c:pt>
                <c:pt idx="15223">
                  <c:v>4.5314499821704941E-2</c:v>
                </c:pt>
                <c:pt idx="15224">
                  <c:v>4.5283240503495352E-2</c:v>
                </c:pt>
                <c:pt idx="15225">
                  <c:v>4.5271859328993691E-2</c:v>
                </c:pt>
                <c:pt idx="15226">
                  <c:v>4.525979192905398E-2</c:v>
                </c:pt>
                <c:pt idx="15227">
                  <c:v>4.523951120261973E-2</c:v>
                </c:pt>
                <c:pt idx="15228">
                  <c:v>4.5216931314825022E-2</c:v>
                </c:pt>
                <c:pt idx="15229">
                  <c:v>4.5216467989307486E-2</c:v>
                </c:pt>
                <c:pt idx="15230">
                  <c:v>4.5201693510186089E-2</c:v>
                </c:pt>
                <c:pt idx="15231">
                  <c:v>4.5191384983719302E-2</c:v>
                </c:pt>
                <c:pt idx="15232">
                  <c:v>4.5181058803934186E-2</c:v>
                </c:pt>
                <c:pt idx="15233">
                  <c:v>4.5179975239684325E-2</c:v>
                </c:pt>
                <c:pt idx="15234">
                  <c:v>4.5178270717307574E-2</c:v>
                </c:pt>
                <c:pt idx="15235">
                  <c:v>4.5132124546200969E-2</c:v>
                </c:pt>
                <c:pt idx="15236">
                  <c:v>4.5112344759859264E-2</c:v>
                </c:pt>
                <c:pt idx="15237">
                  <c:v>4.510859816918545E-2</c:v>
                </c:pt>
                <c:pt idx="15238">
                  <c:v>4.5054876678829528E-2</c:v>
                </c:pt>
                <c:pt idx="15239">
                  <c:v>4.4987611938850737E-2</c:v>
                </c:pt>
                <c:pt idx="15240">
                  <c:v>4.497970386575114E-2</c:v>
                </c:pt>
                <c:pt idx="15241">
                  <c:v>4.497602928488062E-2</c:v>
                </c:pt>
                <c:pt idx="15242">
                  <c:v>4.4967349489352611E-2</c:v>
                </c:pt>
                <c:pt idx="15243">
                  <c:v>4.4931531851295337E-2</c:v>
                </c:pt>
                <c:pt idx="15244">
                  <c:v>4.4929938418248265E-2</c:v>
                </c:pt>
                <c:pt idx="15245">
                  <c:v>4.490489254373313E-2</c:v>
                </c:pt>
                <c:pt idx="15246">
                  <c:v>4.4899146041453813E-2</c:v>
                </c:pt>
                <c:pt idx="15247">
                  <c:v>4.4890892386809357E-2</c:v>
                </c:pt>
                <c:pt idx="15248">
                  <c:v>4.4843759549839192E-2</c:v>
                </c:pt>
                <c:pt idx="15249">
                  <c:v>4.4834852895648931E-2</c:v>
                </c:pt>
                <c:pt idx="15250">
                  <c:v>4.482501813508101E-2</c:v>
                </c:pt>
                <c:pt idx="15251">
                  <c:v>4.4784983030911593E-2</c:v>
                </c:pt>
                <c:pt idx="15252">
                  <c:v>4.4778561508881515E-2</c:v>
                </c:pt>
                <c:pt idx="15253">
                  <c:v>4.4756862817165732E-2</c:v>
                </c:pt>
                <c:pt idx="15254">
                  <c:v>4.4739236213464449E-2</c:v>
                </c:pt>
                <c:pt idx="15255">
                  <c:v>4.469474801940411E-2</c:v>
                </c:pt>
                <c:pt idx="15256">
                  <c:v>4.4688582260554964E-2</c:v>
                </c:pt>
                <c:pt idx="15257">
                  <c:v>4.4675963472539923E-2</c:v>
                </c:pt>
                <c:pt idx="15258">
                  <c:v>4.4670711409203638E-2</c:v>
                </c:pt>
                <c:pt idx="15259">
                  <c:v>4.4658787699495654E-2</c:v>
                </c:pt>
                <c:pt idx="15260">
                  <c:v>4.4629260209555016E-2</c:v>
                </c:pt>
                <c:pt idx="15261">
                  <c:v>4.4619027293763852E-2</c:v>
                </c:pt>
                <c:pt idx="15262">
                  <c:v>4.4604436052964255E-2</c:v>
                </c:pt>
                <c:pt idx="15263">
                  <c:v>4.4602127482902917E-2</c:v>
                </c:pt>
                <c:pt idx="15264">
                  <c:v>4.4596238481406932E-2</c:v>
                </c:pt>
                <c:pt idx="15265">
                  <c:v>4.4583258419695064E-2</c:v>
                </c:pt>
                <c:pt idx="15266">
                  <c:v>4.4573241515235888E-2</c:v>
                </c:pt>
                <c:pt idx="15267">
                  <c:v>4.4563836502258682E-2</c:v>
                </c:pt>
                <c:pt idx="15268">
                  <c:v>4.4545979758389864E-2</c:v>
                </c:pt>
                <c:pt idx="15269">
                  <c:v>4.4530462253123397E-2</c:v>
                </c:pt>
                <c:pt idx="15270">
                  <c:v>4.4522154283316795E-2</c:v>
                </c:pt>
                <c:pt idx="15271">
                  <c:v>4.4496574558331226E-2</c:v>
                </c:pt>
                <c:pt idx="15272">
                  <c:v>4.4442164817216585E-2</c:v>
                </c:pt>
                <c:pt idx="15273">
                  <c:v>4.4433125719586145E-2</c:v>
                </c:pt>
                <c:pt idx="15274">
                  <c:v>4.4415170610718278E-2</c:v>
                </c:pt>
                <c:pt idx="15275">
                  <c:v>4.4384248378272512E-2</c:v>
                </c:pt>
                <c:pt idx="15276">
                  <c:v>4.4377883869607046E-2</c:v>
                </c:pt>
                <c:pt idx="15277">
                  <c:v>4.4350754209440707E-2</c:v>
                </c:pt>
                <c:pt idx="15278">
                  <c:v>4.4341428458138266E-2</c:v>
                </c:pt>
                <c:pt idx="15279">
                  <c:v>4.4325124581828565E-2</c:v>
                </c:pt>
                <c:pt idx="15280">
                  <c:v>4.4323179025567774E-2</c:v>
                </c:pt>
                <c:pt idx="15281">
                  <c:v>4.4280305705710649E-2</c:v>
                </c:pt>
                <c:pt idx="15282">
                  <c:v>4.4264111125582345E-2</c:v>
                </c:pt>
                <c:pt idx="15283">
                  <c:v>4.4243603927819036E-2</c:v>
                </c:pt>
                <c:pt idx="15284">
                  <c:v>4.423975864305682E-2</c:v>
                </c:pt>
                <c:pt idx="15285">
                  <c:v>4.4224520905329349E-2</c:v>
                </c:pt>
                <c:pt idx="15286">
                  <c:v>4.4222484379931759E-2</c:v>
                </c:pt>
                <c:pt idx="15287">
                  <c:v>4.4201261379015554E-2</c:v>
                </c:pt>
                <c:pt idx="15288">
                  <c:v>4.4193680132305208E-2</c:v>
                </c:pt>
                <c:pt idx="15289">
                  <c:v>4.4187116890551915E-2</c:v>
                </c:pt>
                <c:pt idx="15290">
                  <c:v>4.4159937031982392E-2</c:v>
                </c:pt>
                <c:pt idx="15291">
                  <c:v>4.4148156173026094E-2</c:v>
                </c:pt>
                <c:pt idx="15292">
                  <c:v>4.4124153072767479E-2</c:v>
                </c:pt>
                <c:pt idx="15293">
                  <c:v>4.4114577950839659E-2</c:v>
                </c:pt>
                <c:pt idx="15294">
                  <c:v>4.4071268760565135E-2</c:v>
                </c:pt>
                <c:pt idx="15295">
                  <c:v>4.4064159546163065E-2</c:v>
                </c:pt>
                <c:pt idx="15296">
                  <c:v>4.4004305531168637E-2</c:v>
                </c:pt>
                <c:pt idx="15297">
                  <c:v>4.4001874334646564E-2</c:v>
                </c:pt>
                <c:pt idx="15298">
                  <c:v>4.3976949889132262E-2</c:v>
                </c:pt>
                <c:pt idx="15299">
                  <c:v>4.3935190824148838E-2</c:v>
                </c:pt>
                <c:pt idx="15300">
                  <c:v>4.3934378452422436E-2</c:v>
                </c:pt>
                <c:pt idx="15301">
                  <c:v>4.3929820379413342E-2</c:v>
                </c:pt>
                <c:pt idx="15302">
                  <c:v>4.3922317915153983E-2</c:v>
                </c:pt>
                <c:pt idx="15303">
                  <c:v>4.3920799565831836E-2</c:v>
                </c:pt>
                <c:pt idx="15304">
                  <c:v>4.3876040695362301E-2</c:v>
                </c:pt>
                <c:pt idx="15305">
                  <c:v>4.3856929601422713E-2</c:v>
                </c:pt>
                <c:pt idx="15306">
                  <c:v>4.3799390383275211E-2</c:v>
                </c:pt>
                <c:pt idx="15307">
                  <c:v>4.3792886782731459E-2</c:v>
                </c:pt>
                <c:pt idx="15308">
                  <c:v>4.3783008299852745E-2</c:v>
                </c:pt>
                <c:pt idx="15309">
                  <c:v>4.3657713881937621E-2</c:v>
                </c:pt>
                <c:pt idx="15310">
                  <c:v>4.3641597889916735E-2</c:v>
                </c:pt>
                <c:pt idx="15311">
                  <c:v>4.364059613265224E-2</c:v>
                </c:pt>
                <c:pt idx="15312">
                  <c:v>4.3614072064009198E-2</c:v>
                </c:pt>
                <c:pt idx="15313">
                  <c:v>4.3607026929186214E-2</c:v>
                </c:pt>
                <c:pt idx="15314">
                  <c:v>4.3587385659200041E-2</c:v>
                </c:pt>
                <c:pt idx="15315">
                  <c:v>4.3536022070109849E-2</c:v>
                </c:pt>
                <c:pt idx="15316">
                  <c:v>4.3522944322692936E-2</c:v>
                </c:pt>
                <c:pt idx="15317">
                  <c:v>4.3522756949775844E-2</c:v>
                </c:pt>
                <c:pt idx="15318">
                  <c:v>4.3515089102358039E-2</c:v>
                </c:pt>
                <c:pt idx="15319">
                  <c:v>4.3494838691785144E-2</c:v>
                </c:pt>
                <c:pt idx="15320">
                  <c:v>4.3466626511174979E-2</c:v>
                </c:pt>
                <c:pt idx="15321">
                  <c:v>4.3421458968270259E-2</c:v>
                </c:pt>
                <c:pt idx="15322">
                  <c:v>4.3412988691408118E-2</c:v>
                </c:pt>
                <c:pt idx="15323">
                  <c:v>4.3378049682617235E-2</c:v>
                </c:pt>
                <c:pt idx="15324">
                  <c:v>4.3354506370981198E-2</c:v>
                </c:pt>
                <c:pt idx="15325">
                  <c:v>4.3353790712973087E-2</c:v>
                </c:pt>
                <c:pt idx="15326">
                  <c:v>4.3347988501527053E-2</c:v>
                </c:pt>
                <c:pt idx="15327">
                  <c:v>4.3324600573799998E-2</c:v>
                </c:pt>
                <c:pt idx="15328">
                  <c:v>4.3290389877936451E-2</c:v>
                </c:pt>
                <c:pt idx="15329">
                  <c:v>4.3283950975532372E-2</c:v>
                </c:pt>
                <c:pt idx="15330">
                  <c:v>4.3276551190598138E-2</c:v>
                </c:pt>
                <c:pt idx="15331">
                  <c:v>4.3265111648819868E-2</c:v>
                </c:pt>
                <c:pt idx="15332">
                  <c:v>4.3243823181549221E-2</c:v>
                </c:pt>
                <c:pt idx="15333">
                  <c:v>4.3218637470004997E-2</c:v>
                </c:pt>
                <c:pt idx="15334">
                  <c:v>4.3212985029026707E-2</c:v>
                </c:pt>
                <c:pt idx="15335">
                  <c:v>4.3168806704242182E-2</c:v>
                </c:pt>
                <c:pt idx="15336">
                  <c:v>4.3161750775088978E-2</c:v>
                </c:pt>
                <c:pt idx="15337">
                  <c:v>4.3140706038585219E-2</c:v>
                </c:pt>
                <c:pt idx="15338">
                  <c:v>4.3129064346852854E-2</c:v>
                </c:pt>
                <c:pt idx="15339">
                  <c:v>4.3116266810307696E-2</c:v>
                </c:pt>
                <c:pt idx="15340">
                  <c:v>4.3104554004469928E-2</c:v>
                </c:pt>
                <c:pt idx="15341">
                  <c:v>4.3055212332047718E-2</c:v>
                </c:pt>
                <c:pt idx="15342">
                  <c:v>4.305057213034038E-2</c:v>
                </c:pt>
                <c:pt idx="15343">
                  <c:v>4.3034282209170112E-2</c:v>
                </c:pt>
                <c:pt idx="15344">
                  <c:v>4.3028492706667094E-2</c:v>
                </c:pt>
                <c:pt idx="15345">
                  <c:v>4.3018325480839385E-2</c:v>
                </c:pt>
                <c:pt idx="15346">
                  <c:v>4.2963391050765791E-2</c:v>
                </c:pt>
                <c:pt idx="15347">
                  <c:v>4.2932672998946611E-2</c:v>
                </c:pt>
                <c:pt idx="15348">
                  <c:v>4.292541109720964E-2</c:v>
                </c:pt>
                <c:pt idx="15349">
                  <c:v>4.2867637138872122E-2</c:v>
                </c:pt>
                <c:pt idx="15350">
                  <c:v>4.2845556190517345E-2</c:v>
                </c:pt>
                <c:pt idx="15351">
                  <c:v>4.2792032314721271E-2</c:v>
                </c:pt>
                <c:pt idx="15352">
                  <c:v>4.2791953267910125E-2</c:v>
                </c:pt>
                <c:pt idx="15353">
                  <c:v>4.2768393680392078E-2</c:v>
                </c:pt>
                <c:pt idx="15354">
                  <c:v>4.2700222213196609E-2</c:v>
                </c:pt>
                <c:pt idx="15355">
                  <c:v>4.2618538883270898E-2</c:v>
                </c:pt>
                <c:pt idx="15356">
                  <c:v>4.2535700636499682E-2</c:v>
                </c:pt>
                <c:pt idx="15357">
                  <c:v>4.2394071899835323E-2</c:v>
                </c:pt>
                <c:pt idx="15358">
                  <c:v>4.23849616332364E-2</c:v>
                </c:pt>
                <c:pt idx="15359">
                  <c:v>4.2380150347137435E-2</c:v>
                </c:pt>
                <c:pt idx="15360">
                  <c:v>4.2354057292047047E-2</c:v>
                </c:pt>
                <c:pt idx="15361">
                  <c:v>4.23509850293141E-2</c:v>
                </c:pt>
                <c:pt idx="15362">
                  <c:v>4.2348776008344406E-2</c:v>
                </c:pt>
                <c:pt idx="15363">
                  <c:v>4.2339827678574582E-2</c:v>
                </c:pt>
                <c:pt idx="15364">
                  <c:v>4.2331588005740571E-2</c:v>
                </c:pt>
                <c:pt idx="15365">
                  <c:v>4.2326890167189414E-2</c:v>
                </c:pt>
                <c:pt idx="15366">
                  <c:v>4.2235876837672791E-2</c:v>
                </c:pt>
                <c:pt idx="15367">
                  <c:v>4.2233674247622324E-2</c:v>
                </c:pt>
                <c:pt idx="15368">
                  <c:v>4.2109801808671389E-2</c:v>
                </c:pt>
                <c:pt idx="15369">
                  <c:v>4.2106017671852979E-2</c:v>
                </c:pt>
                <c:pt idx="15370">
                  <c:v>4.2092508875457672E-2</c:v>
                </c:pt>
                <c:pt idx="15371">
                  <c:v>4.2064179034148372E-2</c:v>
                </c:pt>
                <c:pt idx="15372">
                  <c:v>4.2036072122168568E-2</c:v>
                </c:pt>
                <c:pt idx="15373">
                  <c:v>4.2003298530472244E-2</c:v>
                </c:pt>
                <c:pt idx="15374">
                  <c:v>4.1959200585711218E-2</c:v>
                </c:pt>
                <c:pt idx="15375">
                  <c:v>4.1958195587210464E-2</c:v>
                </c:pt>
                <c:pt idx="15376">
                  <c:v>4.1946912150280249E-2</c:v>
                </c:pt>
                <c:pt idx="15377">
                  <c:v>4.1945339559493422E-2</c:v>
                </c:pt>
                <c:pt idx="15378">
                  <c:v>4.1881202491270871E-2</c:v>
                </c:pt>
                <c:pt idx="15379">
                  <c:v>4.1853901121290803E-2</c:v>
                </c:pt>
                <c:pt idx="15380">
                  <c:v>4.1812577129729876E-2</c:v>
                </c:pt>
                <c:pt idx="15381">
                  <c:v>4.1788274081790304E-2</c:v>
                </c:pt>
                <c:pt idx="15382">
                  <c:v>4.1773116198048008E-2</c:v>
                </c:pt>
                <c:pt idx="15383">
                  <c:v>4.1742341372939334E-2</c:v>
                </c:pt>
                <c:pt idx="15384">
                  <c:v>4.1733496988317041E-2</c:v>
                </c:pt>
                <c:pt idx="15385">
                  <c:v>4.171870106175056E-2</c:v>
                </c:pt>
                <c:pt idx="15386">
                  <c:v>4.1706290756983802E-2</c:v>
                </c:pt>
                <c:pt idx="15387">
                  <c:v>4.1702643773346405E-2</c:v>
                </c:pt>
                <c:pt idx="15388">
                  <c:v>4.1680665067816189E-2</c:v>
                </c:pt>
                <c:pt idx="15389">
                  <c:v>4.1671168523256037E-2</c:v>
                </c:pt>
                <c:pt idx="15390">
                  <c:v>4.1579216622275803E-2</c:v>
                </c:pt>
                <c:pt idx="15391">
                  <c:v>4.1510484479022482E-2</c:v>
                </c:pt>
                <c:pt idx="15392">
                  <c:v>4.1505459519522829E-2</c:v>
                </c:pt>
                <c:pt idx="15393">
                  <c:v>4.1488225686330961E-2</c:v>
                </c:pt>
                <c:pt idx="15394">
                  <c:v>4.1471598537542217E-2</c:v>
                </c:pt>
                <c:pt idx="15395">
                  <c:v>4.1466284009985893E-2</c:v>
                </c:pt>
                <c:pt idx="15396">
                  <c:v>4.1442809366565234E-2</c:v>
                </c:pt>
                <c:pt idx="15397">
                  <c:v>4.1438402853347246E-2</c:v>
                </c:pt>
                <c:pt idx="15398">
                  <c:v>4.1434749803451909E-2</c:v>
                </c:pt>
                <c:pt idx="15399">
                  <c:v>4.1429719586402763E-2</c:v>
                </c:pt>
                <c:pt idx="15400">
                  <c:v>4.1340115089220808E-2</c:v>
                </c:pt>
                <c:pt idx="15401">
                  <c:v>4.1334509947776057E-2</c:v>
                </c:pt>
                <c:pt idx="15402">
                  <c:v>4.1301158405688092E-2</c:v>
                </c:pt>
                <c:pt idx="15403">
                  <c:v>4.1276283018560248E-2</c:v>
                </c:pt>
                <c:pt idx="15404">
                  <c:v>4.12700003746286E-2</c:v>
                </c:pt>
                <c:pt idx="15405">
                  <c:v>4.1255078277030358E-2</c:v>
                </c:pt>
                <c:pt idx="15406">
                  <c:v>4.124870637574661E-2</c:v>
                </c:pt>
                <c:pt idx="15407">
                  <c:v>4.1224767318348947E-2</c:v>
                </c:pt>
                <c:pt idx="15408">
                  <c:v>4.1196557931063887E-2</c:v>
                </c:pt>
                <c:pt idx="15409">
                  <c:v>4.1120961986128343E-2</c:v>
                </c:pt>
                <c:pt idx="15410">
                  <c:v>4.1086562395510465E-2</c:v>
                </c:pt>
                <c:pt idx="15411">
                  <c:v>4.105928701392926E-2</c:v>
                </c:pt>
                <c:pt idx="15412">
                  <c:v>4.1049723216617297E-2</c:v>
                </c:pt>
                <c:pt idx="15413">
                  <c:v>4.1043847493423546E-2</c:v>
                </c:pt>
                <c:pt idx="15414">
                  <c:v>4.0977707843327014E-2</c:v>
                </c:pt>
                <c:pt idx="15415">
                  <c:v>4.096924851415041E-2</c:v>
                </c:pt>
                <c:pt idx="15416">
                  <c:v>4.0968920178326991E-2</c:v>
                </c:pt>
                <c:pt idx="15417">
                  <c:v>4.0912325807474129E-2</c:v>
                </c:pt>
                <c:pt idx="15418">
                  <c:v>4.0907968261471514E-2</c:v>
                </c:pt>
                <c:pt idx="15419">
                  <c:v>4.0904193822684481E-2</c:v>
                </c:pt>
                <c:pt idx="15420">
                  <c:v>4.087746333515526E-2</c:v>
                </c:pt>
                <c:pt idx="15421">
                  <c:v>4.0843250187615553E-2</c:v>
                </c:pt>
                <c:pt idx="15422">
                  <c:v>4.0839546373679321E-2</c:v>
                </c:pt>
                <c:pt idx="15423">
                  <c:v>4.0804965870898234E-2</c:v>
                </c:pt>
                <c:pt idx="15424">
                  <c:v>4.0786727883861548E-2</c:v>
                </c:pt>
                <c:pt idx="15425">
                  <c:v>4.0771295140703157E-2</c:v>
                </c:pt>
                <c:pt idx="15426">
                  <c:v>4.0765601146556418E-2</c:v>
                </c:pt>
                <c:pt idx="15427">
                  <c:v>4.0754213905031068E-2</c:v>
                </c:pt>
                <c:pt idx="15428">
                  <c:v>4.0623740458093048E-2</c:v>
                </c:pt>
                <c:pt idx="15429">
                  <c:v>4.0610767627586093E-2</c:v>
                </c:pt>
                <c:pt idx="15430">
                  <c:v>4.0580171883422986E-2</c:v>
                </c:pt>
                <c:pt idx="15431">
                  <c:v>4.0557307333055966E-2</c:v>
                </c:pt>
                <c:pt idx="15432">
                  <c:v>4.055337056545711E-2</c:v>
                </c:pt>
                <c:pt idx="15433">
                  <c:v>4.051054519983785E-2</c:v>
                </c:pt>
                <c:pt idx="15434">
                  <c:v>4.0475301198980497E-2</c:v>
                </c:pt>
                <c:pt idx="15435">
                  <c:v>4.0468344502269334E-2</c:v>
                </c:pt>
                <c:pt idx="15436">
                  <c:v>4.040705382794034E-2</c:v>
                </c:pt>
                <c:pt idx="15437">
                  <c:v>4.0354131066137479E-2</c:v>
                </c:pt>
                <c:pt idx="15438">
                  <c:v>4.0283261652616441E-2</c:v>
                </c:pt>
                <c:pt idx="15439">
                  <c:v>4.0273155978850027E-2</c:v>
                </c:pt>
                <c:pt idx="15440">
                  <c:v>4.021091116920425E-2</c:v>
                </c:pt>
                <c:pt idx="15441">
                  <c:v>4.0205242527781133E-2</c:v>
                </c:pt>
                <c:pt idx="15442">
                  <c:v>4.015775804430613E-2</c:v>
                </c:pt>
                <c:pt idx="15443">
                  <c:v>4.0105959941148732E-2</c:v>
                </c:pt>
                <c:pt idx="15444">
                  <c:v>4.0082259249393043E-2</c:v>
                </c:pt>
                <c:pt idx="15445">
                  <c:v>4.0070638846077089E-2</c:v>
                </c:pt>
                <c:pt idx="15446">
                  <c:v>4.0053654290112262E-2</c:v>
                </c:pt>
                <c:pt idx="15447">
                  <c:v>4.0044623753728907E-2</c:v>
                </c:pt>
                <c:pt idx="15448">
                  <c:v>4.0035274961545686E-2</c:v>
                </c:pt>
                <c:pt idx="15449">
                  <c:v>4.0023325507941396E-2</c:v>
                </c:pt>
                <c:pt idx="15450">
                  <c:v>4.0002194541670012E-2</c:v>
                </c:pt>
                <c:pt idx="15451">
                  <c:v>3.9991089753915667E-2</c:v>
                </c:pt>
                <c:pt idx="15452">
                  <c:v>3.9990865512177849E-2</c:v>
                </c:pt>
                <c:pt idx="15453">
                  <c:v>3.9914089007273112E-2</c:v>
                </c:pt>
                <c:pt idx="15454">
                  <c:v>3.9909842193543675E-2</c:v>
                </c:pt>
                <c:pt idx="15455">
                  <c:v>3.987371997777199E-2</c:v>
                </c:pt>
                <c:pt idx="15456">
                  <c:v>3.9861287822466632E-2</c:v>
                </c:pt>
                <c:pt idx="15457">
                  <c:v>3.9835067766630497E-2</c:v>
                </c:pt>
                <c:pt idx="15458">
                  <c:v>3.9792155023379336E-2</c:v>
                </c:pt>
                <c:pt idx="15459">
                  <c:v>3.9769458951891816E-2</c:v>
                </c:pt>
                <c:pt idx="15460">
                  <c:v>3.9729322973272495E-2</c:v>
                </c:pt>
                <c:pt idx="15461">
                  <c:v>3.9658525029536894E-2</c:v>
                </c:pt>
                <c:pt idx="15462">
                  <c:v>3.9652704160178E-2</c:v>
                </c:pt>
                <c:pt idx="15463">
                  <c:v>3.9607598772097172E-2</c:v>
                </c:pt>
                <c:pt idx="15464">
                  <c:v>3.9599409013251707E-2</c:v>
                </c:pt>
                <c:pt idx="15465">
                  <c:v>3.9564916820696724E-2</c:v>
                </c:pt>
                <c:pt idx="15466">
                  <c:v>3.954966173231627E-2</c:v>
                </c:pt>
                <c:pt idx="15467">
                  <c:v>3.9491367634966044E-2</c:v>
                </c:pt>
                <c:pt idx="15468">
                  <c:v>3.9479562377759334E-2</c:v>
                </c:pt>
                <c:pt idx="15469">
                  <c:v>3.9473699438180319E-2</c:v>
                </c:pt>
                <c:pt idx="15470">
                  <c:v>3.9465992694047852E-2</c:v>
                </c:pt>
                <c:pt idx="15471">
                  <c:v>3.9440569684266964E-2</c:v>
                </c:pt>
                <c:pt idx="15472">
                  <c:v>3.9423521589260761E-2</c:v>
                </c:pt>
                <c:pt idx="15473">
                  <c:v>3.9407668188236579E-2</c:v>
                </c:pt>
                <c:pt idx="15474">
                  <c:v>3.9332619374738829E-2</c:v>
                </c:pt>
                <c:pt idx="15475">
                  <c:v>3.9328191839427269E-2</c:v>
                </c:pt>
                <c:pt idx="15476">
                  <c:v>3.9279603593124796E-2</c:v>
                </c:pt>
                <c:pt idx="15477">
                  <c:v>3.9251460372216225E-2</c:v>
                </c:pt>
                <c:pt idx="15478">
                  <c:v>3.9167141171345739E-2</c:v>
                </c:pt>
                <c:pt idx="15479">
                  <c:v>3.9126906967746483E-2</c:v>
                </c:pt>
                <c:pt idx="15480">
                  <c:v>3.9113286074684561E-2</c:v>
                </c:pt>
                <c:pt idx="15481">
                  <c:v>3.9063603799123978E-2</c:v>
                </c:pt>
                <c:pt idx="15482">
                  <c:v>3.9062255980858218E-2</c:v>
                </c:pt>
                <c:pt idx="15483">
                  <c:v>3.9036784289190822E-2</c:v>
                </c:pt>
                <c:pt idx="15484">
                  <c:v>3.9022888136205809E-2</c:v>
                </c:pt>
                <c:pt idx="15485">
                  <c:v>3.899673407327435E-2</c:v>
                </c:pt>
                <c:pt idx="15486">
                  <c:v>3.8890821091283757E-2</c:v>
                </c:pt>
                <c:pt idx="15487">
                  <c:v>3.8833342923061009E-2</c:v>
                </c:pt>
                <c:pt idx="15488">
                  <c:v>3.8803220269777929E-2</c:v>
                </c:pt>
                <c:pt idx="15489">
                  <c:v>3.8792501813882878E-2</c:v>
                </c:pt>
                <c:pt idx="15490">
                  <c:v>3.8785557221522882E-2</c:v>
                </c:pt>
                <c:pt idx="15491">
                  <c:v>3.875694031662217E-2</c:v>
                </c:pt>
                <c:pt idx="15492">
                  <c:v>3.8747998742795518E-2</c:v>
                </c:pt>
                <c:pt idx="15493">
                  <c:v>3.8726934730883344E-2</c:v>
                </c:pt>
                <c:pt idx="15494">
                  <c:v>3.8701660990619682E-2</c:v>
                </c:pt>
                <c:pt idx="15495">
                  <c:v>3.8697012478704385E-2</c:v>
                </c:pt>
                <c:pt idx="15496">
                  <c:v>3.869421809647218E-2</c:v>
                </c:pt>
                <c:pt idx="15497">
                  <c:v>3.8645012962309183E-2</c:v>
                </c:pt>
                <c:pt idx="15498">
                  <c:v>3.8626632592766233E-2</c:v>
                </c:pt>
                <c:pt idx="15499">
                  <c:v>3.8615811436152357E-2</c:v>
                </c:pt>
                <c:pt idx="15500">
                  <c:v>3.860147059460009E-2</c:v>
                </c:pt>
                <c:pt idx="15501">
                  <c:v>3.8577207399383986E-2</c:v>
                </c:pt>
                <c:pt idx="15502">
                  <c:v>3.8543723289345834E-2</c:v>
                </c:pt>
                <c:pt idx="15503">
                  <c:v>3.8535185190742956E-2</c:v>
                </c:pt>
                <c:pt idx="15504">
                  <c:v>3.8530573079328799E-2</c:v>
                </c:pt>
                <c:pt idx="15505">
                  <c:v>3.8471876560310425E-2</c:v>
                </c:pt>
                <c:pt idx="15506">
                  <c:v>3.8450813838693344E-2</c:v>
                </c:pt>
                <c:pt idx="15507">
                  <c:v>3.8445070806906588E-2</c:v>
                </c:pt>
                <c:pt idx="15508">
                  <c:v>3.8395239184397432E-2</c:v>
                </c:pt>
                <c:pt idx="15509">
                  <c:v>3.8395166622689769E-2</c:v>
                </c:pt>
                <c:pt idx="15510">
                  <c:v>3.8366575412736484E-2</c:v>
                </c:pt>
                <c:pt idx="15511">
                  <c:v>3.8349478955530585E-2</c:v>
                </c:pt>
                <c:pt idx="15512">
                  <c:v>3.8346266398852559E-2</c:v>
                </c:pt>
                <c:pt idx="15513">
                  <c:v>3.8313113624981181E-2</c:v>
                </c:pt>
                <c:pt idx="15514">
                  <c:v>3.8152875017719391E-2</c:v>
                </c:pt>
                <c:pt idx="15515">
                  <c:v>3.814235542929427E-2</c:v>
                </c:pt>
                <c:pt idx="15516">
                  <c:v>3.8141964340541179E-2</c:v>
                </c:pt>
                <c:pt idx="15517">
                  <c:v>3.8140105028295297E-2</c:v>
                </c:pt>
                <c:pt idx="15518">
                  <c:v>3.8134234110413778E-2</c:v>
                </c:pt>
                <c:pt idx="15519">
                  <c:v>3.8103096097028707E-2</c:v>
                </c:pt>
                <c:pt idx="15520">
                  <c:v>3.8074186757081609E-2</c:v>
                </c:pt>
                <c:pt idx="15521">
                  <c:v>3.8057654464525324E-2</c:v>
                </c:pt>
                <c:pt idx="15522">
                  <c:v>3.8011331719861395E-2</c:v>
                </c:pt>
                <c:pt idx="15523">
                  <c:v>3.7980144992928004E-2</c:v>
                </c:pt>
                <c:pt idx="15524">
                  <c:v>3.7965856383985225E-2</c:v>
                </c:pt>
                <c:pt idx="15525">
                  <c:v>3.7942107932586434E-2</c:v>
                </c:pt>
                <c:pt idx="15526">
                  <c:v>3.792409026719603E-2</c:v>
                </c:pt>
                <c:pt idx="15527">
                  <c:v>3.7905461886017684E-2</c:v>
                </c:pt>
                <c:pt idx="15528">
                  <c:v>3.7895859013588051E-2</c:v>
                </c:pt>
                <c:pt idx="15529">
                  <c:v>3.7878515219496478E-2</c:v>
                </c:pt>
                <c:pt idx="15530">
                  <c:v>3.7821333151990932E-2</c:v>
                </c:pt>
                <c:pt idx="15531">
                  <c:v>3.7816484254009589E-2</c:v>
                </c:pt>
                <c:pt idx="15532">
                  <c:v>3.7813499827610286E-2</c:v>
                </c:pt>
                <c:pt idx="15533">
                  <c:v>3.7805408165904233E-2</c:v>
                </c:pt>
                <c:pt idx="15534">
                  <c:v>3.7795515192313625E-2</c:v>
                </c:pt>
                <c:pt idx="15535">
                  <c:v>3.7752586988419969E-2</c:v>
                </c:pt>
                <c:pt idx="15536">
                  <c:v>3.7751849745200072E-2</c:v>
                </c:pt>
                <c:pt idx="15537">
                  <c:v>3.774946921892456E-2</c:v>
                </c:pt>
                <c:pt idx="15538">
                  <c:v>3.7711437365253578E-2</c:v>
                </c:pt>
                <c:pt idx="15539">
                  <c:v>3.7682666280545216E-2</c:v>
                </c:pt>
                <c:pt idx="15540">
                  <c:v>3.7651640870329579E-2</c:v>
                </c:pt>
                <c:pt idx="15541">
                  <c:v>3.7649163911821319E-2</c:v>
                </c:pt>
                <c:pt idx="15542">
                  <c:v>3.7647969266465707E-2</c:v>
                </c:pt>
                <c:pt idx="15543">
                  <c:v>3.7611416352725122E-2</c:v>
                </c:pt>
                <c:pt idx="15544">
                  <c:v>3.7595695731136462E-2</c:v>
                </c:pt>
                <c:pt idx="15545">
                  <c:v>3.7554606966316538E-2</c:v>
                </c:pt>
                <c:pt idx="15546">
                  <c:v>3.7481939857927409E-2</c:v>
                </c:pt>
                <c:pt idx="15547">
                  <c:v>3.7459361534804204E-2</c:v>
                </c:pt>
                <c:pt idx="15548">
                  <c:v>3.7446049476181291E-2</c:v>
                </c:pt>
                <c:pt idx="15549">
                  <c:v>3.7402951757033551E-2</c:v>
                </c:pt>
                <c:pt idx="15550">
                  <c:v>3.7398219183582784E-2</c:v>
                </c:pt>
                <c:pt idx="15551">
                  <c:v>3.7350395736552584E-2</c:v>
                </c:pt>
                <c:pt idx="15552">
                  <c:v>3.7331239998054204E-2</c:v>
                </c:pt>
                <c:pt idx="15553">
                  <c:v>3.7286834452629598E-2</c:v>
                </c:pt>
                <c:pt idx="15554">
                  <c:v>3.7286550006912722E-2</c:v>
                </c:pt>
                <c:pt idx="15555">
                  <c:v>3.7277070658079399E-2</c:v>
                </c:pt>
                <c:pt idx="15556">
                  <c:v>3.7263532579458289E-2</c:v>
                </c:pt>
                <c:pt idx="15557">
                  <c:v>3.7255017549597487E-2</c:v>
                </c:pt>
                <c:pt idx="15558">
                  <c:v>3.7238537972331578E-2</c:v>
                </c:pt>
                <c:pt idx="15559">
                  <c:v>3.7226427147492164E-2</c:v>
                </c:pt>
                <c:pt idx="15560">
                  <c:v>3.7221080767351256E-2</c:v>
                </c:pt>
                <c:pt idx="15561">
                  <c:v>3.7212906097680451E-2</c:v>
                </c:pt>
                <c:pt idx="15562">
                  <c:v>3.720794397735961E-2</c:v>
                </c:pt>
                <c:pt idx="15563">
                  <c:v>3.7187538872937076E-2</c:v>
                </c:pt>
                <c:pt idx="15564">
                  <c:v>3.7181744606094615E-2</c:v>
                </c:pt>
                <c:pt idx="15565">
                  <c:v>3.7161878511175001E-2</c:v>
                </c:pt>
                <c:pt idx="15566">
                  <c:v>3.7127104276989717E-2</c:v>
                </c:pt>
                <c:pt idx="15567">
                  <c:v>3.712390272246608E-2</c:v>
                </c:pt>
                <c:pt idx="15568">
                  <c:v>3.7073782790627091E-2</c:v>
                </c:pt>
                <c:pt idx="15569">
                  <c:v>3.7047351781570814E-2</c:v>
                </c:pt>
                <c:pt idx="15570">
                  <c:v>3.7047056366577395E-2</c:v>
                </c:pt>
                <c:pt idx="15571">
                  <c:v>3.7035444086728417E-2</c:v>
                </c:pt>
                <c:pt idx="15572">
                  <c:v>3.6982370729602976E-2</c:v>
                </c:pt>
                <c:pt idx="15573">
                  <c:v>3.6926251083560624E-2</c:v>
                </c:pt>
                <c:pt idx="15574">
                  <c:v>3.691697525694046E-2</c:v>
                </c:pt>
                <c:pt idx="15575">
                  <c:v>3.6903143990819801E-2</c:v>
                </c:pt>
                <c:pt idx="15576">
                  <c:v>3.6872082462306596E-2</c:v>
                </c:pt>
                <c:pt idx="15577">
                  <c:v>3.6853423581197246E-2</c:v>
                </c:pt>
                <c:pt idx="15578">
                  <c:v>3.6844862754028623E-2</c:v>
                </c:pt>
                <c:pt idx="15579">
                  <c:v>3.6829310965907851E-2</c:v>
                </c:pt>
                <c:pt idx="15580">
                  <c:v>3.673706917825835E-2</c:v>
                </c:pt>
                <c:pt idx="15581">
                  <c:v>3.6720048246354484E-2</c:v>
                </c:pt>
                <c:pt idx="15582">
                  <c:v>3.6709352168705515E-2</c:v>
                </c:pt>
                <c:pt idx="15583">
                  <c:v>3.6700053599808963E-2</c:v>
                </c:pt>
                <c:pt idx="15584">
                  <c:v>3.6693385024452622E-2</c:v>
                </c:pt>
                <c:pt idx="15585">
                  <c:v>3.6690940222996592E-2</c:v>
                </c:pt>
                <c:pt idx="15586">
                  <c:v>3.6567450429372976E-2</c:v>
                </c:pt>
                <c:pt idx="15587">
                  <c:v>3.6496468450851936E-2</c:v>
                </c:pt>
                <c:pt idx="15588">
                  <c:v>3.6379724985170385E-2</c:v>
                </c:pt>
                <c:pt idx="15589">
                  <c:v>3.6325987850774261E-2</c:v>
                </c:pt>
                <c:pt idx="15590">
                  <c:v>3.6272152667932323E-2</c:v>
                </c:pt>
                <c:pt idx="15591">
                  <c:v>3.6251501231369276E-2</c:v>
                </c:pt>
                <c:pt idx="15592">
                  <c:v>3.624561217870978E-2</c:v>
                </c:pt>
                <c:pt idx="15593">
                  <c:v>3.6206875618198443E-2</c:v>
                </c:pt>
                <c:pt idx="15594">
                  <c:v>3.6198262823285705E-2</c:v>
                </c:pt>
                <c:pt idx="15595">
                  <c:v>3.619745498950299E-2</c:v>
                </c:pt>
                <c:pt idx="15596">
                  <c:v>3.6176682494983778E-2</c:v>
                </c:pt>
                <c:pt idx="15597">
                  <c:v>3.6171900884593898E-2</c:v>
                </c:pt>
                <c:pt idx="15598">
                  <c:v>3.61391718812877E-2</c:v>
                </c:pt>
                <c:pt idx="15599">
                  <c:v>3.6082253913735284E-2</c:v>
                </c:pt>
                <c:pt idx="15600">
                  <c:v>3.6069667480377383E-2</c:v>
                </c:pt>
                <c:pt idx="15601">
                  <c:v>3.604252413342509E-2</c:v>
                </c:pt>
                <c:pt idx="15602">
                  <c:v>3.6042474288899437E-2</c:v>
                </c:pt>
                <c:pt idx="15603">
                  <c:v>3.6039602763458162E-2</c:v>
                </c:pt>
                <c:pt idx="15604">
                  <c:v>3.6036502259748408E-2</c:v>
                </c:pt>
                <c:pt idx="15605">
                  <c:v>3.5981182858044948E-2</c:v>
                </c:pt>
                <c:pt idx="15606">
                  <c:v>3.5935900071753429E-2</c:v>
                </c:pt>
                <c:pt idx="15607">
                  <c:v>3.5924241971510021E-2</c:v>
                </c:pt>
                <c:pt idx="15608">
                  <c:v>3.5919067100653478E-2</c:v>
                </c:pt>
                <c:pt idx="15609">
                  <c:v>3.5907121920915525E-2</c:v>
                </c:pt>
                <c:pt idx="15610">
                  <c:v>3.5902189482315397E-2</c:v>
                </c:pt>
                <c:pt idx="15611">
                  <c:v>3.5895388223505117E-2</c:v>
                </c:pt>
                <c:pt idx="15612">
                  <c:v>3.5870576416165992E-2</c:v>
                </c:pt>
                <c:pt idx="15613">
                  <c:v>3.5841667270925075E-2</c:v>
                </c:pt>
                <c:pt idx="15614">
                  <c:v>3.5798940349679793E-2</c:v>
                </c:pt>
                <c:pt idx="15615">
                  <c:v>3.5766888391838884E-2</c:v>
                </c:pt>
                <c:pt idx="15616">
                  <c:v>3.5751455692840953E-2</c:v>
                </c:pt>
                <c:pt idx="15617">
                  <c:v>3.5673648081546376E-2</c:v>
                </c:pt>
                <c:pt idx="15618">
                  <c:v>3.5653223539770261E-2</c:v>
                </c:pt>
                <c:pt idx="15619">
                  <c:v>3.5628368004095419E-2</c:v>
                </c:pt>
                <c:pt idx="15620">
                  <c:v>3.5623647330110711E-2</c:v>
                </c:pt>
                <c:pt idx="15621">
                  <c:v>3.5606250824866244E-2</c:v>
                </c:pt>
                <c:pt idx="15622">
                  <c:v>3.5605973337118693E-2</c:v>
                </c:pt>
                <c:pt idx="15623">
                  <c:v>3.5579502110349139E-2</c:v>
                </c:pt>
                <c:pt idx="15624">
                  <c:v>3.5534820421130091E-2</c:v>
                </c:pt>
                <c:pt idx="15625">
                  <c:v>3.5520157627574211E-2</c:v>
                </c:pt>
                <c:pt idx="15626">
                  <c:v>3.551352127347053E-2</c:v>
                </c:pt>
                <c:pt idx="15627">
                  <c:v>3.5512960613347196E-2</c:v>
                </c:pt>
                <c:pt idx="15628">
                  <c:v>3.5501065347919712E-2</c:v>
                </c:pt>
                <c:pt idx="15629">
                  <c:v>3.5489897412422061E-2</c:v>
                </c:pt>
                <c:pt idx="15630">
                  <c:v>3.5464245891956736E-2</c:v>
                </c:pt>
                <c:pt idx="15631">
                  <c:v>3.5426778291394942E-2</c:v>
                </c:pt>
                <c:pt idx="15632">
                  <c:v>3.5351325391394468E-2</c:v>
                </c:pt>
                <c:pt idx="15633">
                  <c:v>3.5308483758129769E-2</c:v>
                </c:pt>
                <c:pt idx="15634">
                  <c:v>3.5286178534382484E-2</c:v>
                </c:pt>
                <c:pt idx="15635">
                  <c:v>3.5264042724568831E-2</c:v>
                </c:pt>
                <c:pt idx="15636">
                  <c:v>3.5227627222669325E-2</c:v>
                </c:pt>
                <c:pt idx="15637">
                  <c:v>3.5213202628954825E-2</c:v>
                </c:pt>
                <c:pt idx="15638">
                  <c:v>3.520558549276722E-2</c:v>
                </c:pt>
                <c:pt idx="15639">
                  <c:v>3.5165367932854151E-2</c:v>
                </c:pt>
                <c:pt idx="15640">
                  <c:v>3.5159902674024981E-2</c:v>
                </c:pt>
                <c:pt idx="15641">
                  <c:v>3.514630817175006E-2</c:v>
                </c:pt>
                <c:pt idx="15642">
                  <c:v>3.5135583261024339E-2</c:v>
                </c:pt>
                <c:pt idx="15643">
                  <c:v>3.505293985233441E-2</c:v>
                </c:pt>
                <c:pt idx="15644">
                  <c:v>3.4996226734467818E-2</c:v>
                </c:pt>
                <c:pt idx="15645">
                  <c:v>3.4991379041008581E-2</c:v>
                </c:pt>
                <c:pt idx="15646">
                  <c:v>3.4972168001406782E-2</c:v>
                </c:pt>
                <c:pt idx="15647">
                  <c:v>3.4964789717210329E-2</c:v>
                </c:pt>
                <c:pt idx="15648">
                  <c:v>3.4939321585577263E-2</c:v>
                </c:pt>
                <c:pt idx="15649">
                  <c:v>3.493523352786633E-2</c:v>
                </c:pt>
                <c:pt idx="15650">
                  <c:v>3.4902937886796381E-2</c:v>
                </c:pt>
                <c:pt idx="15651">
                  <c:v>3.4886505632515094E-2</c:v>
                </c:pt>
                <c:pt idx="15652">
                  <c:v>3.484381709086299E-2</c:v>
                </c:pt>
                <c:pt idx="15653">
                  <c:v>3.4835887629099421E-2</c:v>
                </c:pt>
                <c:pt idx="15654">
                  <c:v>3.4718819464448679E-2</c:v>
                </c:pt>
                <c:pt idx="15655">
                  <c:v>3.4712002631957929E-2</c:v>
                </c:pt>
                <c:pt idx="15656">
                  <c:v>3.4708349609300207E-2</c:v>
                </c:pt>
                <c:pt idx="15657">
                  <c:v>3.4651104842336189E-2</c:v>
                </c:pt>
                <c:pt idx="15658">
                  <c:v>3.4592422692441976E-2</c:v>
                </c:pt>
                <c:pt idx="15659">
                  <c:v>3.4587131369623859E-2</c:v>
                </c:pt>
                <c:pt idx="15660">
                  <c:v>3.4558879727485156E-2</c:v>
                </c:pt>
                <c:pt idx="15661">
                  <c:v>3.449931934711345E-2</c:v>
                </c:pt>
                <c:pt idx="15662">
                  <c:v>3.4453964863070105E-2</c:v>
                </c:pt>
                <c:pt idx="15663">
                  <c:v>3.4450805380959258E-2</c:v>
                </c:pt>
                <c:pt idx="15664">
                  <c:v>3.4391129620558493E-2</c:v>
                </c:pt>
                <c:pt idx="15665">
                  <c:v>3.4390366160347116E-2</c:v>
                </c:pt>
                <c:pt idx="15666">
                  <c:v>3.4333276762433099E-2</c:v>
                </c:pt>
                <c:pt idx="15667">
                  <c:v>3.4331107725565739E-2</c:v>
                </c:pt>
                <c:pt idx="15668">
                  <c:v>3.4323752033748177E-2</c:v>
                </c:pt>
                <c:pt idx="15669">
                  <c:v>3.4312597832307792E-2</c:v>
                </c:pt>
                <c:pt idx="15670">
                  <c:v>3.4290976375497294E-2</c:v>
                </c:pt>
                <c:pt idx="15671">
                  <c:v>3.4279957172589644E-2</c:v>
                </c:pt>
                <c:pt idx="15672">
                  <c:v>3.4232925857494524E-2</c:v>
                </c:pt>
                <c:pt idx="15673">
                  <c:v>3.4219614190099813E-2</c:v>
                </c:pt>
                <c:pt idx="15674">
                  <c:v>3.4219411888075861E-2</c:v>
                </c:pt>
                <c:pt idx="15675">
                  <c:v>3.4165275142958425E-2</c:v>
                </c:pt>
                <c:pt idx="15676">
                  <c:v>3.4134730063932091E-2</c:v>
                </c:pt>
                <c:pt idx="15677">
                  <c:v>3.4116545959668829E-2</c:v>
                </c:pt>
                <c:pt idx="15678">
                  <c:v>3.410102090459495E-2</c:v>
                </c:pt>
                <c:pt idx="15679">
                  <c:v>3.4095429059871778E-2</c:v>
                </c:pt>
                <c:pt idx="15680">
                  <c:v>3.4087908565575448E-2</c:v>
                </c:pt>
                <c:pt idx="15681">
                  <c:v>3.4055821657708978E-2</c:v>
                </c:pt>
                <c:pt idx="15682">
                  <c:v>3.4039573573499647E-2</c:v>
                </c:pt>
                <c:pt idx="15683">
                  <c:v>3.4016495002058285E-2</c:v>
                </c:pt>
                <c:pt idx="15684">
                  <c:v>3.4001882235974432E-2</c:v>
                </c:pt>
                <c:pt idx="15685">
                  <c:v>3.3924455595408159E-2</c:v>
                </c:pt>
                <c:pt idx="15686">
                  <c:v>3.3905003161752052E-2</c:v>
                </c:pt>
                <c:pt idx="15687">
                  <c:v>3.3881298777773149E-2</c:v>
                </c:pt>
                <c:pt idx="15688">
                  <c:v>3.3808854199394937E-2</c:v>
                </c:pt>
                <c:pt idx="15689">
                  <c:v>3.3743594869566768E-2</c:v>
                </c:pt>
                <c:pt idx="15690">
                  <c:v>3.3742110545161637E-2</c:v>
                </c:pt>
                <c:pt idx="15691">
                  <c:v>3.3740296117561117E-2</c:v>
                </c:pt>
                <c:pt idx="15692">
                  <c:v>3.3739656552730736E-2</c:v>
                </c:pt>
                <c:pt idx="15693">
                  <c:v>3.3721212820472295E-2</c:v>
                </c:pt>
                <c:pt idx="15694">
                  <c:v>3.3682389390876741E-2</c:v>
                </c:pt>
                <c:pt idx="15695">
                  <c:v>3.3597650820273432E-2</c:v>
                </c:pt>
                <c:pt idx="15696">
                  <c:v>3.3576610690930514E-2</c:v>
                </c:pt>
                <c:pt idx="15697">
                  <c:v>3.3570519267155298E-2</c:v>
                </c:pt>
                <c:pt idx="15698">
                  <c:v>3.3553928550428318E-2</c:v>
                </c:pt>
                <c:pt idx="15699">
                  <c:v>3.3519901408362709E-2</c:v>
                </c:pt>
                <c:pt idx="15700">
                  <c:v>3.3510730898103705E-2</c:v>
                </c:pt>
                <c:pt idx="15701">
                  <c:v>3.3508888237188263E-2</c:v>
                </c:pt>
                <c:pt idx="15702">
                  <c:v>3.344274529263714E-2</c:v>
                </c:pt>
                <c:pt idx="15703">
                  <c:v>3.3386058768793546E-2</c:v>
                </c:pt>
                <c:pt idx="15704">
                  <c:v>3.3376529585598169E-2</c:v>
                </c:pt>
                <c:pt idx="15705">
                  <c:v>3.3361877958397741E-2</c:v>
                </c:pt>
                <c:pt idx="15706">
                  <c:v>3.335720171356675E-2</c:v>
                </c:pt>
                <c:pt idx="15707">
                  <c:v>3.3325389604025785E-2</c:v>
                </c:pt>
                <c:pt idx="15708">
                  <c:v>3.3312403943501545E-2</c:v>
                </c:pt>
                <c:pt idx="15709">
                  <c:v>3.3271101662001888E-2</c:v>
                </c:pt>
                <c:pt idx="15710">
                  <c:v>3.3266755730193755E-2</c:v>
                </c:pt>
                <c:pt idx="15711">
                  <c:v>3.3246820554472985E-2</c:v>
                </c:pt>
                <c:pt idx="15712">
                  <c:v>3.3225874049193797E-2</c:v>
                </c:pt>
                <c:pt idx="15713">
                  <c:v>3.322060975344665E-2</c:v>
                </c:pt>
                <c:pt idx="15714">
                  <c:v>3.3194169689775434E-2</c:v>
                </c:pt>
                <c:pt idx="15715">
                  <c:v>3.3181199082036809E-2</c:v>
                </c:pt>
                <c:pt idx="15716">
                  <c:v>3.3135700440673418E-2</c:v>
                </c:pt>
                <c:pt idx="15717">
                  <c:v>3.3099742422878171E-2</c:v>
                </c:pt>
                <c:pt idx="15718">
                  <c:v>3.2985187087702844E-2</c:v>
                </c:pt>
                <c:pt idx="15719">
                  <c:v>3.2958838812704158E-2</c:v>
                </c:pt>
                <c:pt idx="15720">
                  <c:v>3.2952804118630469E-2</c:v>
                </c:pt>
                <c:pt idx="15721">
                  <c:v>3.2930943905992889E-2</c:v>
                </c:pt>
                <c:pt idx="15722">
                  <c:v>3.2883797262548538E-2</c:v>
                </c:pt>
                <c:pt idx="15723">
                  <c:v>3.2876632486106588E-2</c:v>
                </c:pt>
                <c:pt idx="15724">
                  <c:v>3.2850882595628482E-2</c:v>
                </c:pt>
                <c:pt idx="15725">
                  <c:v>3.2847343982181226E-2</c:v>
                </c:pt>
                <c:pt idx="15726">
                  <c:v>3.2760989571534671E-2</c:v>
                </c:pt>
                <c:pt idx="15727">
                  <c:v>3.2756208425309588E-2</c:v>
                </c:pt>
                <c:pt idx="15728">
                  <c:v>3.2754537227801639E-2</c:v>
                </c:pt>
                <c:pt idx="15729">
                  <c:v>3.2752999751401633E-2</c:v>
                </c:pt>
                <c:pt idx="15730">
                  <c:v>3.2738211513473524E-2</c:v>
                </c:pt>
                <c:pt idx="15731">
                  <c:v>3.2673124507911766E-2</c:v>
                </c:pt>
                <c:pt idx="15732">
                  <c:v>3.2665222090777289E-2</c:v>
                </c:pt>
                <c:pt idx="15733">
                  <c:v>3.2649207648314152E-2</c:v>
                </c:pt>
                <c:pt idx="15734">
                  <c:v>3.2635774557718697E-2</c:v>
                </c:pt>
                <c:pt idx="15735">
                  <c:v>3.2632743798048279E-2</c:v>
                </c:pt>
                <c:pt idx="15736">
                  <c:v>3.2630633188234975E-2</c:v>
                </c:pt>
                <c:pt idx="15737">
                  <c:v>3.261256634439811E-2</c:v>
                </c:pt>
                <c:pt idx="15738">
                  <c:v>3.2530424337018936E-2</c:v>
                </c:pt>
                <c:pt idx="15739">
                  <c:v>3.249127528456492E-2</c:v>
                </c:pt>
                <c:pt idx="15740">
                  <c:v>3.2467831886979111E-2</c:v>
                </c:pt>
                <c:pt idx="15741">
                  <c:v>3.2465150478040695E-2</c:v>
                </c:pt>
                <c:pt idx="15742">
                  <c:v>3.2420105547328257E-2</c:v>
                </c:pt>
                <c:pt idx="15743">
                  <c:v>3.2417668559774127E-2</c:v>
                </c:pt>
                <c:pt idx="15744">
                  <c:v>3.2367352555386475E-2</c:v>
                </c:pt>
                <c:pt idx="15745">
                  <c:v>3.2364614767990005E-2</c:v>
                </c:pt>
                <c:pt idx="15746">
                  <c:v>3.2347141242823022E-2</c:v>
                </c:pt>
                <c:pt idx="15747">
                  <c:v>3.234415740969341E-2</c:v>
                </c:pt>
                <c:pt idx="15748">
                  <c:v>3.2334453435299129E-2</c:v>
                </c:pt>
                <c:pt idx="15749">
                  <c:v>3.2289136096936968E-2</c:v>
                </c:pt>
                <c:pt idx="15750">
                  <c:v>3.2278426780974312E-2</c:v>
                </c:pt>
                <c:pt idx="15751">
                  <c:v>3.2267634108298214E-2</c:v>
                </c:pt>
                <c:pt idx="15752">
                  <c:v>3.2257238797152712E-2</c:v>
                </c:pt>
                <c:pt idx="15753">
                  <c:v>3.2252870331228263E-2</c:v>
                </c:pt>
                <c:pt idx="15754">
                  <c:v>3.2194664186320596E-2</c:v>
                </c:pt>
                <c:pt idx="15755">
                  <c:v>3.2177064609836541E-2</c:v>
                </c:pt>
                <c:pt idx="15756">
                  <c:v>3.2168868560932165E-2</c:v>
                </c:pt>
                <c:pt idx="15757">
                  <c:v>3.2137827480631147E-2</c:v>
                </c:pt>
                <c:pt idx="15758">
                  <c:v>3.2132190485620937E-2</c:v>
                </c:pt>
                <c:pt idx="15759">
                  <c:v>3.2082637801534315E-2</c:v>
                </c:pt>
                <c:pt idx="15760">
                  <c:v>3.2069445926675058E-2</c:v>
                </c:pt>
                <c:pt idx="15761">
                  <c:v>3.206624551158159E-2</c:v>
                </c:pt>
                <c:pt idx="15762">
                  <c:v>3.2020772229933429E-2</c:v>
                </c:pt>
                <c:pt idx="15763">
                  <c:v>3.1949361166343129E-2</c:v>
                </c:pt>
                <c:pt idx="15764">
                  <c:v>3.1933249757807022E-2</c:v>
                </c:pt>
                <c:pt idx="15765">
                  <c:v>3.1905463519112207E-2</c:v>
                </c:pt>
                <c:pt idx="15766">
                  <c:v>3.1857252312950911E-2</c:v>
                </c:pt>
                <c:pt idx="15767">
                  <c:v>3.1854850492740311E-2</c:v>
                </c:pt>
                <c:pt idx="15768">
                  <c:v>3.1849439481534819E-2</c:v>
                </c:pt>
                <c:pt idx="15769">
                  <c:v>3.1847369586008645E-2</c:v>
                </c:pt>
                <c:pt idx="15770">
                  <c:v>3.1836378615663068E-2</c:v>
                </c:pt>
                <c:pt idx="15771">
                  <c:v>3.1815758122526586E-2</c:v>
                </c:pt>
                <c:pt idx="15772">
                  <c:v>3.1803392560090023E-2</c:v>
                </c:pt>
                <c:pt idx="15773">
                  <c:v>3.1794999610061131E-2</c:v>
                </c:pt>
                <c:pt idx="15774">
                  <c:v>3.1788089624203798E-2</c:v>
                </c:pt>
                <c:pt idx="15775">
                  <c:v>3.178234064901337E-2</c:v>
                </c:pt>
                <c:pt idx="15776">
                  <c:v>3.1755428322845697E-2</c:v>
                </c:pt>
                <c:pt idx="15777">
                  <c:v>3.1725081690942659E-2</c:v>
                </c:pt>
                <c:pt idx="15778">
                  <c:v>3.1678294807789692E-2</c:v>
                </c:pt>
                <c:pt idx="15779">
                  <c:v>3.1587308635337104E-2</c:v>
                </c:pt>
                <c:pt idx="15780">
                  <c:v>3.1515182461934785E-2</c:v>
                </c:pt>
                <c:pt idx="15781">
                  <c:v>3.1496617175855994E-2</c:v>
                </c:pt>
                <c:pt idx="15782">
                  <c:v>3.1495033775691898E-2</c:v>
                </c:pt>
                <c:pt idx="15783">
                  <c:v>3.1480675076716626E-2</c:v>
                </c:pt>
                <c:pt idx="15784">
                  <c:v>3.1456978856122433E-2</c:v>
                </c:pt>
                <c:pt idx="15785">
                  <c:v>3.142943914260303E-2</c:v>
                </c:pt>
                <c:pt idx="15786">
                  <c:v>3.1301838761934611E-2</c:v>
                </c:pt>
                <c:pt idx="15787">
                  <c:v>3.1297925411755481E-2</c:v>
                </c:pt>
                <c:pt idx="15788">
                  <c:v>3.127306261210034E-2</c:v>
                </c:pt>
                <c:pt idx="15789">
                  <c:v>3.126776235378969E-2</c:v>
                </c:pt>
                <c:pt idx="15790">
                  <c:v>3.1238039864172958E-2</c:v>
                </c:pt>
                <c:pt idx="15791">
                  <c:v>3.1142684631263486E-2</c:v>
                </c:pt>
                <c:pt idx="15792">
                  <c:v>3.1138905548014174E-2</c:v>
                </c:pt>
                <c:pt idx="15793">
                  <c:v>3.1116265346888071E-2</c:v>
                </c:pt>
                <c:pt idx="15794">
                  <c:v>3.1111481867707666E-2</c:v>
                </c:pt>
                <c:pt idx="15795">
                  <c:v>3.1095547406563388E-2</c:v>
                </c:pt>
                <c:pt idx="15796">
                  <c:v>3.1060631736616311E-2</c:v>
                </c:pt>
                <c:pt idx="15797">
                  <c:v>3.0967739976059939E-2</c:v>
                </c:pt>
                <c:pt idx="15798">
                  <c:v>3.0961430690009079E-2</c:v>
                </c:pt>
                <c:pt idx="15799">
                  <c:v>3.0935777931325584E-2</c:v>
                </c:pt>
                <c:pt idx="15800">
                  <c:v>3.0928220103219998E-2</c:v>
                </c:pt>
                <c:pt idx="15801">
                  <c:v>3.0876036349169637E-2</c:v>
                </c:pt>
                <c:pt idx="15802">
                  <c:v>3.0845852122693487E-2</c:v>
                </c:pt>
                <c:pt idx="15803">
                  <c:v>3.0825878329892264E-2</c:v>
                </c:pt>
                <c:pt idx="15804">
                  <c:v>3.0755658450250658E-2</c:v>
                </c:pt>
                <c:pt idx="15805">
                  <c:v>3.0753075713312567E-2</c:v>
                </c:pt>
                <c:pt idx="15806">
                  <c:v>3.0721163679158132E-2</c:v>
                </c:pt>
                <c:pt idx="15807">
                  <c:v>3.0701378832482275E-2</c:v>
                </c:pt>
                <c:pt idx="15808">
                  <c:v>3.0675528553457305E-2</c:v>
                </c:pt>
                <c:pt idx="15809">
                  <c:v>3.0640024508534161E-2</c:v>
                </c:pt>
                <c:pt idx="15810">
                  <c:v>3.0591434874468176E-2</c:v>
                </c:pt>
                <c:pt idx="15811">
                  <c:v>3.0578299621850009E-2</c:v>
                </c:pt>
                <c:pt idx="15812">
                  <c:v>3.0574228639443084E-2</c:v>
                </c:pt>
                <c:pt idx="15813">
                  <c:v>3.0532680985899983E-2</c:v>
                </c:pt>
                <c:pt idx="15814">
                  <c:v>3.0490460649899818E-2</c:v>
                </c:pt>
                <c:pt idx="15815">
                  <c:v>3.044177905154782E-2</c:v>
                </c:pt>
                <c:pt idx="15816">
                  <c:v>3.0430609977521082E-2</c:v>
                </c:pt>
                <c:pt idx="15817">
                  <c:v>3.0407163432860651E-2</c:v>
                </c:pt>
                <c:pt idx="15818">
                  <c:v>3.0397656708297201E-2</c:v>
                </c:pt>
                <c:pt idx="15819">
                  <c:v>3.0330438082700511E-2</c:v>
                </c:pt>
                <c:pt idx="15820">
                  <c:v>3.030830048384275E-2</c:v>
                </c:pt>
                <c:pt idx="15821">
                  <c:v>3.0275787183771566E-2</c:v>
                </c:pt>
                <c:pt idx="15822">
                  <c:v>3.0267598607753552E-2</c:v>
                </c:pt>
                <c:pt idx="15823">
                  <c:v>3.0234014385758144E-2</c:v>
                </c:pt>
                <c:pt idx="15824">
                  <c:v>3.0232511721365898E-2</c:v>
                </c:pt>
                <c:pt idx="15825">
                  <c:v>3.0217685663866192E-2</c:v>
                </c:pt>
                <c:pt idx="15826">
                  <c:v>3.0155841421508952E-2</c:v>
                </c:pt>
                <c:pt idx="15827">
                  <c:v>3.0149230717648169E-2</c:v>
                </c:pt>
                <c:pt idx="15828">
                  <c:v>3.014112996001439E-2</c:v>
                </c:pt>
                <c:pt idx="15829">
                  <c:v>3.0137745905896331E-2</c:v>
                </c:pt>
                <c:pt idx="15830">
                  <c:v>3.0115976791638202E-2</c:v>
                </c:pt>
                <c:pt idx="15831">
                  <c:v>3.0047122332856571E-2</c:v>
                </c:pt>
                <c:pt idx="15832">
                  <c:v>3.0038273971853564E-2</c:v>
                </c:pt>
                <c:pt idx="15833">
                  <c:v>3.003474110793377E-2</c:v>
                </c:pt>
                <c:pt idx="15834">
                  <c:v>2.9997292557733608E-2</c:v>
                </c:pt>
                <c:pt idx="15835">
                  <c:v>2.9902689575811291E-2</c:v>
                </c:pt>
                <c:pt idx="15836">
                  <c:v>2.987630769813068E-2</c:v>
                </c:pt>
                <c:pt idx="15837">
                  <c:v>2.97757919293569E-2</c:v>
                </c:pt>
                <c:pt idx="15838">
                  <c:v>2.9764228041197664E-2</c:v>
                </c:pt>
                <c:pt idx="15839">
                  <c:v>2.9752347898047166E-2</c:v>
                </c:pt>
                <c:pt idx="15840">
                  <c:v>2.9738382444957301E-2</c:v>
                </c:pt>
                <c:pt idx="15841">
                  <c:v>2.9710663129093453E-2</c:v>
                </c:pt>
                <c:pt idx="15842">
                  <c:v>2.9706835660790788E-2</c:v>
                </c:pt>
                <c:pt idx="15843">
                  <c:v>2.9701024866843957E-2</c:v>
                </c:pt>
                <c:pt idx="15844">
                  <c:v>2.9655361184520796E-2</c:v>
                </c:pt>
                <c:pt idx="15845">
                  <c:v>2.9629828342656369E-2</c:v>
                </c:pt>
                <c:pt idx="15846">
                  <c:v>2.9558463854013374E-2</c:v>
                </c:pt>
                <c:pt idx="15847">
                  <c:v>2.9509566636175818E-2</c:v>
                </c:pt>
                <c:pt idx="15848">
                  <c:v>2.9368718275204302E-2</c:v>
                </c:pt>
                <c:pt idx="15849">
                  <c:v>2.9357326952915413E-2</c:v>
                </c:pt>
                <c:pt idx="15850">
                  <c:v>2.9337972792085922E-2</c:v>
                </c:pt>
                <c:pt idx="15851">
                  <c:v>2.9220023123002405E-2</c:v>
                </c:pt>
                <c:pt idx="15852">
                  <c:v>2.9170315428242753E-2</c:v>
                </c:pt>
                <c:pt idx="15853">
                  <c:v>2.9159991602736815E-2</c:v>
                </c:pt>
                <c:pt idx="15854">
                  <c:v>2.9155577601949388E-2</c:v>
                </c:pt>
                <c:pt idx="15855">
                  <c:v>2.9116883024199684E-2</c:v>
                </c:pt>
                <c:pt idx="15856">
                  <c:v>2.9072885801695036E-2</c:v>
                </c:pt>
                <c:pt idx="15857">
                  <c:v>2.9032567663041183E-2</c:v>
                </c:pt>
                <c:pt idx="15858">
                  <c:v>2.90074936314497E-2</c:v>
                </c:pt>
                <c:pt idx="15859">
                  <c:v>2.8999622049592742E-2</c:v>
                </c:pt>
                <c:pt idx="15860">
                  <c:v>2.8953695997707109E-2</c:v>
                </c:pt>
                <c:pt idx="15861">
                  <c:v>2.8932887393336756E-2</c:v>
                </c:pt>
                <c:pt idx="15862">
                  <c:v>2.8906660186503744E-2</c:v>
                </c:pt>
                <c:pt idx="15863">
                  <c:v>2.8906156504517277E-2</c:v>
                </c:pt>
                <c:pt idx="15864">
                  <c:v>2.8893852046880233E-2</c:v>
                </c:pt>
                <c:pt idx="15865">
                  <c:v>2.8833726958087665E-2</c:v>
                </c:pt>
                <c:pt idx="15866">
                  <c:v>2.8816395980938925E-2</c:v>
                </c:pt>
                <c:pt idx="15867">
                  <c:v>2.8761101004005987E-2</c:v>
                </c:pt>
                <c:pt idx="15868">
                  <c:v>2.8582747107482407E-2</c:v>
                </c:pt>
                <c:pt idx="15869">
                  <c:v>2.8574129849023123E-2</c:v>
                </c:pt>
                <c:pt idx="15870">
                  <c:v>2.8514129629895555E-2</c:v>
                </c:pt>
                <c:pt idx="15871">
                  <c:v>2.8491366265699085E-2</c:v>
                </c:pt>
                <c:pt idx="15872">
                  <c:v>2.8396282417053394E-2</c:v>
                </c:pt>
                <c:pt idx="15873">
                  <c:v>2.8386105086336964E-2</c:v>
                </c:pt>
                <c:pt idx="15874">
                  <c:v>2.837242808786325E-2</c:v>
                </c:pt>
                <c:pt idx="15875">
                  <c:v>2.827871889009681E-2</c:v>
                </c:pt>
                <c:pt idx="15876">
                  <c:v>2.8263339149711044E-2</c:v>
                </c:pt>
                <c:pt idx="15877">
                  <c:v>2.8107578191839216E-2</c:v>
                </c:pt>
                <c:pt idx="15878">
                  <c:v>2.8095228594296924E-2</c:v>
                </c:pt>
                <c:pt idx="15879">
                  <c:v>2.800029094627977E-2</c:v>
                </c:pt>
                <c:pt idx="15880">
                  <c:v>2.7996589255439214E-2</c:v>
                </c:pt>
                <c:pt idx="15881">
                  <c:v>2.7967370112061168E-2</c:v>
                </c:pt>
                <c:pt idx="15882">
                  <c:v>2.7916089945757405E-2</c:v>
                </c:pt>
                <c:pt idx="15883">
                  <c:v>2.7896352776162158E-2</c:v>
                </c:pt>
                <c:pt idx="15884">
                  <c:v>2.7891592822010657E-2</c:v>
                </c:pt>
                <c:pt idx="15885">
                  <c:v>2.7827316141460518E-2</c:v>
                </c:pt>
                <c:pt idx="15886">
                  <c:v>2.7807397236212401E-2</c:v>
                </c:pt>
                <c:pt idx="15887">
                  <c:v>2.7798800088590928E-2</c:v>
                </c:pt>
                <c:pt idx="15888">
                  <c:v>2.7782584731980541E-2</c:v>
                </c:pt>
                <c:pt idx="15889">
                  <c:v>2.7759880933326295E-2</c:v>
                </c:pt>
                <c:pt idx="15890">
                  <c:v>2.7750186800027891E-2</c:v>
                </c:pt>
                <c:pt idx="15891">
                  <c:v>2.7708126361726117E-2</c:v>
                </c:pt>
                <c:pt idx="15892">
                  <c:v>2.7654445354514706E-2</c:v>
                </c:pt>
                <c:pt idx="15893">
                  <c:v>2.7595816619229475E-2</c:v>
                </c:pt>
                <c:pt idx="15894">
                  <c:v>2.7576497434953412E-2</c:v>
                </c:pt>
                <c:pt idx="15895">
                  <c:v>2.7574720566795909E-2</c:v>
                </c:pt>
                <c:pt idx="15896">
                  <c:v>2.7555409366549752E-2</c:v>
                </c:pt>
                <c:pt idx="15897">
                  <c:v>2.7551477269641446E-2</c:v>
                </c:pt>
                <c:pt idx="15898">
                  <c:v>2.7540806349728428E-2</c:v>
                </c:pt>
                <c:pt idx="15899">
                  <c:v>2.7523974154739918E-2</c:v>
                </c:pt>
                <c:pt idx="15900">
                  <c:v>2.75143018674604E-2</c:v>
                </c:pt>
                <c:pt idx="15901">
                  <c:v>2.7395059565350231E-2</c:v>
                </c:pt>
                <c:pt idx="15902">
                  <c:v>2.7313696307895631E-2</c:v>
                </c:pt>
                <c:pt idx="15903">
                  <c:v>2.7266123613720411E-2</c:v>
                </c:pt>
                <c:pt idx="15904">
                  <c:v>2.7252177346413546E-2</c:v>
                </c:pt>
                <c:pt idx="15905">
                  <c:v>2.7237429098090692E-2</c:v>
                </c:pt>
                <c:pt idx="15906">
                  <c:v>2.7204848064111917E-2</c:v>
                </c:pt>
                <c:pt idx="15907">
                  <c:v>2.7130928339474877E-2</c:v>
                </c:pt>
                <c:pt idx="15908">
                  <c:v>2.7127828245631997E-2</c:v>
                </c:pt>
                <c:pt idx="15909">
                  <c:v>2.7118146388337247E-2</c:v>
                </c:pt>
                <c:pt idx="15910">
                  <c:v>2.7096487170888812E-2</c:v>
                </c:pt>
                <c:pt idx="15911">
                  <c:v>2.7069498593212456E-2</c:v>
                </c:pt>
                <c:pt idx="15912">
                  <c:v>2.7014811702177247E-2</c:v>
                </c:pt>
                <c:pt idx="15913">
                  <c:v>2.69962547973417E-2</c:v>
                </c:pt>
                <c:pt idx="15914">
                  <c:v>2.6993242057530818E-2</c:v>
                </c:pt>
                <c:pt idx="15915">
                  <c:v>2.6977554571899726E-2</c:v>
                </c:pt>
                <c:pt idx="15916">
                  <c:v>2.6972926861433134E-2</c:v>
                </c:pt>
                <c:pt idx="15917">
                  <c:v>2.6920582830534411E-2</c:v>
                </c:pt>
                <c:pt idx="15918">
                  <c:v>2.6919800423323294E-2</c:v>
                </c:pt>
                <c:pt idx="15919">
                  <c:v>2.6908376202120696E-2</c:v>
                </c:pt>
                <c:pt idx="15920">
                  <c:v>2.6820038707084524E-2</c:v>
                </c:pt>
                <c:pt idx="15921">
                  <c:v>2.6802313988285104E-2</c:v>
                </c:pt>
                <c:pt idx="15922">
                  <c:v>2.6797611870652823E-2</c:v>
                </c:pt>
                <c:pt idx="15923">
                  <c:v>2.6783213084538779E-2</c:v>
                </c:pt>
                <c:pt idx="15924">
                  <c:v>2.6773425711901819E-2</c:v>
                </c:pt>
                <c:pt idx="15925">
                  <c:v>2.676261811957497E-2</c:v>
                </c:pt>
                <c:pt idx="15926">
                  <c:v>2.6642365178189024E-2</c:v>
                </c:pt>
                <c:pt idx="15927">
                  <c:v>2.6616948225865533E-2</c:v>
                </c:pt>
                <c:pt idx="15928">
                  <c:v>2.6609904893096253E-2</c:v>
                </c:pt>
                <c:pt idx="15929">
                  <c:v>2.6559406029387115E-2</c:v>
                </c:pt>
                <c:pt idx="15930">
                  <c:v>2.6535958374214748E-2</c:v>
                </c:pt>
                <c:pt idx="15931">
                  <c:v>2.6520157923469779E-2</c:v>
                </c:pt>
                <c:pt idx="15932">
                  <c:v>2.6475157379592464E-2</c:v>
                </c:pt>
                <c:pt idx="15933">
                  <c:v>2.6466632183456264E-2</c:v>
                </c:pt>
                <c:pt idx="15934">
                  <c:v>2.6462149072940276E-2</c:v>
                </c:pt>
                <c:pt idx="15935">
                  <c:v>2.6403257080923642E-2</c:v>
                </c:pt>
                <c:pt idx="15936">
                  <c:v>2.6308303404922639E-2</c:v>
                </c:pt>
                <c:pt idx="15937">
                  <c:v>2.6185629919797452E-2</c:v>
                </c:pt>
                <c:pt idx="15938">
                  <c:v>2.6162949838028072E-2</c:v>
                </c:pt>
                <c:pt idx="15939">
                  <c:v>2.612730743629179E-2</c:v>
                </c:pt>
                <c:pt idx="15940">
                  <c:v>2.6035597580892203E-2</c:v>
                </c:pt>
                <c:pt idx="15941">
                  <c:v>2.6022102763765188E-2</c:v>
                </c:pt>
                <c:pt idx="15942">
                  <c:v>2.5977228514502675E-2</c:v>
                </c:pt>
                <c:pt idx="15943">
                  <c:v>2.5782788876570279E-2</c:v>
                </c:pt>
                <c:pt idx="15944">
                  <c:v>2.5756983741152449E-2</c:v>
                </c:pt>
                <c:pt idx="15945">
                  <c:v>2.5754182417011093E-2</c:v>
                </c:pt>
                <c:pt idx="15946">
                  <c:v>2.5686850319685196E-2</c:v>
                </c:pt>
                <c:pt idx="15947">
                  <c:v>2.5669600245985951E-2</c:v>
                </c:pt>
                <c:pt idx="15948">
                  <c:v>2.5610832656745054E-2</c:v>
                </c:pt>
                <c:pt idx="15949">
                  <c:v>2.560855836920186E-2</c:v>
                </c:pt>
                <c:pt idx="15950">
                  <c:v>2.5604746831221086E-2</c:v>
                </c:pt>
                <c:pt idx="15951">
                  <c:v>2.5572632932219539E-2</c:v>
                </c:pt>
                <c:pt idx="15952">
                  <c:v>2.555187314047614E-2</c:v>
                </c:pt>
                <c:pt idx="15953">
                  <c:v>2.5494601989999109E-2</c:v>
                </c:pt>
                <c:pt idx="15954">
                  <c:v>2.5428580617869515E-2</c:v>
                </c:pt>
                <c:pt idx="15955">
                  <c:v>2.5425823282611861E-2</c:v>
                </c:pt>
                <c:pt idx="15956">
                  <c:v>2.5418341389738339E-2</c:v>
                </c:pt>
                <c:pt idx="15957">
                  <c:v>2.5404341640918943E-2</c:v>
                </c:pt>
                <c:pt idx="15958">
                  <c:v>2.539728529943449E-2</c:v>
                </c:pt>
                <c:pt idx="15959">
                  <c:v>2.5381385208874511E-2</c:v>
                </c:pt>
                <c:pt idx="15960">
                  <c:v>2.5301259313923283E-2</c:v>
                </c:pt>
                <c:pt idx="15961">
                  <c:v>2.5263073986432429E-2</c:v>
                </c:pt>
                <c:pt idx="15962">
                  <c:v>2.5250622350702613E-2</c:v>
                </c:pt>
                <c:pt idx="15963">
                  <c:v>2.524136226271333E-2</c:v>
                </c:pt>
                <c:pt idx="15964">
                  <c:v>2.5216197184826376E-2</c:v>
                </c:pt>
                <c:pt idx="15965">
                  <c:v>2.5088078661095324E-2</c:v>
                </c:pt>
                <c:pt idx="15966">
                  <c:v>2.5015009058962975E-2</c:v>
                </c:pt>
                <c:pt idx="15967">
                  <c:v>2.4978642768305786E-2</c:v>
                </c:pt>
                <c:pt idx="15968">
                  <c:v>2.4937999162605626E-2</c:v>
                </c:pt>
                <c:pt idx="15969">
                  <c:v>2.4743214531986153E-2</c:v>
                </c:pt>
                <c:pt idx="15970">
                  <c:v>2.4718580738683209E-2</c:v>
                </c:pt>
                <c:pt idx="15971">
                  <c:v>2.4675008150098134E-2</c:v>
                </c:pt>
                <c:pt idx="15972">
                  <c:v>2.4560059882616208E-2</c:v>
                </c:pt>
                <c:pt idx="15973">
                  <c:v>2.4558061679714322E-2</c:v>
                </c:pt>
                <c:pt idx="15974">
                  <c:v>2.4553506636721439E-2</c:v>
                </c:pt>
                <c:pt idx="15975">
                  <c:v>2.4510470759372755E-2</c:v>
                </c:pt>
                <c:pt idx="15976">
                  <c:v>2.4456498666602298E-2</c:v>
                </c:pt>
                <c:pt idx="15977">
                  <c:v>2.4441026993500082E-2</c:v>
                </c:pt>
                <c:pt idx="15978">
                  <c:v>2.440896479644384E-2</c:v>
                </c:pt>
                <c:pt idx="15979">
                  <c:v>2.4364119718282864E-2</c:v>
                </c:pt>
                <c:pt idx="15980">
                  <c:v>2.4362487481866247E-2</c:v>
                </c:pt>
                <c:pt idx="15981">
                  <c:v>2.4351051783456805E-2</c:v>
                </c:pt>
                <c:pt idx="15982">
                  <c:v>2.4331878062533258E-2</c:v>
                </c:pt>
                <c:pt idx="15983">
                  <c:v>2.4320093643533214E-2</c:v>
                </c:pt>
                <c:pt idx="15984">
                  <c:v>2.43200486493526E-2</c:v>
                </c:pt>
                <c:pt idx="15985">
                  <c:v>2.4245856589346158E-2</c:v>
                </c:pt>
                <c:pt idx="15986">
                  <c:v>2.410455808690562E-2</c:v>
                </c:pt>
                <c:pt idx="15987">
                  <c:v>2.4086428589884672E-2</c:v>
                </c:pt>
                <c:pt idx="15988">
                  <c:v>2.4027801624456124E-2</c:v>
                </c:pt>
                <c:pt idx="15989">
                  <c:v>2.395345606998894E-2</c:v>
                </c:pt>
                <c:pt idx="15990">
                  <c:v>2.3902254793826391E-2</c:v>
                </c:pt>
                <c:pt idx="15991">
                  <c:v>2.388560162973434E-2</c:v>
                </c:pt>
                <c:pt idx="15992">
                  <c:v>2.380220484826142E-2</c:v>
                </c:pt>
                <c:pt idx="15993">
                  <c:v>2.3733904873414417E-2</c:v>
                </c:pt>
                <c:pt idx="15994">
                  <c:v>2.3655885518990297E-2</c:v>
                </c:pt>
                <c:pt idx="15995">
                  <c:v>2.3642633525621584E-2</c:v>
                </c:pt>
                <c:pt idx="15996">
                  <c:v>2.3634010499739278E-2</c:v>
                </c:pt>
                <c:pt idx="15997">
                  <c:v>2.3631453761017499E-2</c:v>
                </c:pt>
                <c:pt idx="15998">
                  <c:v>2.351152893976869E-2</c:v>
                </c:pt>
                <c:pt idx="15999">
                  <c:v>2.3501085472983727E-2</c:v>
                </c:pt>
                <c:pt idx="16000">
                  <c:v>2.3335226730261407E-2</c:v>
                </c:pt>
                <c:pt idx="16001">
                  <c:v>2.3292383038830074E-2</c:v>
                </c:pt>
                <c:pt idx="16002">
                  <c:v>2.3266283193056247E-2</c:v>
                </c:pt>
                <c:pt idx="16003">
                  <c:v>2.3255841634640329E-2</c:v>
                </c:pt>
                <c:pt idx="16004">
                  <c:v>2.31885219912264E-2</c:v>
                </c:pt>
                <c:pt idx="16005">
                  <c:v>2.3156130014483637E-2</c:v>
                </c:pt>
                <c:pt idx="16006">
                  <c:v>2.3101305149310383E-2</c:v>
                </c:pt>
                <c:pt idx="16007">
                  <c:v>2.3030251126466096E-2</c:v>
                </c:pt>
                <c:pt idx="16008">
                  <c:v>2.2967559003095155E-2</c:v>
                </c:pt>
                <c:pt idx="16009">
                  <c:v>2.2888337761180173E-2</c:v>
                </c:pt>
                <c:pt idx="16010">
                  <c:v>2.2845618258762811E-2</c:v>
                </c:pt>
                <c:pt idx="16011">
                  <c:v>2.2679679179515546E-2</c:v>
                </c:pt>
                <c:pt idx="16012">
                  <c:v>2.2658267475451951E-2</c:v>
                </c:pt>
                <c:pt idx="16013">
                  <c:v>2.265362922025678E-2</c:v>
                </c:pt>
                <c:pt idx="16014">
                  <c:v>2.2643282588144395E-2</c:v>
                </c:pt>
                <c:pt idx="16015">
                  <c:v>2.2625520226071734E-2</c:v>
                </c:pt>
                <c:pt idx="16016">
                  <c:v>2.2596911273523666E-2</c:v>
                </c:pt>
                <c:pt idx="16017">
                  <c:v>2.257367281954991E-2</c:v>
                </c:pt>
                <c:pt idx="16018">
                  <c:v>2.2543229613390368E-2</c:v>
                </c:pt>
                <c:pt idx="16019">
                  <c:v>2.2427470307044201E-2</c:v>
                </c:pt>
                <c:pt idx="16020">
                  <c:v>2.2393827483776541E-2</c:v>
                </c:pt>
                <c:pt idx="16021">
                  <c:v>2.2369959545331587E-2</c:v>
                </c:pt>
                <c:pt idx="16022">
                  <c:v>2.2347254346742763E-2</c:v>
                </c:pt>
                <c:pt idx="16023">
                  <c:v>2.2329173992336866E-2</c:v>
                </c:pt>
                <c:pt idx="16024">
                  <c:v>2.2290320959757765E-2</c:v>
                </c:pt>
                <c:pt idx="16025">
                  <c:v>2.2210234937581647E-2</c:v>
                </c:pt>
                <c:pt idx="16026">
                  <c:v>2.2198288104212486E-2</c:v>
                </c:pt>
                <c:pt idx="16027">
                  <c:v>2.2163222569832112E-2</c:v>
                </c:pt>
                <c:pt idx="16028">
                  <c:v>2.2151690382288231E-2</c:v>
                </c:pt>
                <c:pt idx="16029">
                  <c:v>2.2118554374540213E-2</c:v>
                </c:pt>
                <c:pt idx="16030">
                  <c:v>2.2102370140381279E-2</c:v>
                </c:pt>
                <c:pt idx="16031">
                  <c:v>2.2096650326439156E-2</c:v>
                </c:pt>
                <c:pt idx="16032">
                  <c:v>2.2054917085039358E-2</c:v>
                </c:pt>
                <c:pt idx="16033">
                  <c:v>2.199464544264329E-2</c:v>
                </c:pt>
                <c:pt idx="16034">
                  <c:v>2.1979581318788959E-2</c:v>
                </c:pt>
                <c:pt idx="16035">
                  <c:v>2.1963251185759054E-2</c:v>
                </c:pt>
                <c:pt idx="16036">
                  <c:v>2.1949485155830169E-2</c:v>
                </c:pt>
                <c:pt idx="16037">
                  <c:v>2.1892472768338174E-2</c:v>
                </c:pt>
                <c:pt idx="16038">
                  <c:v>2.1838714444570782E-2</c:v>
                </c:pt>
                <c:pt idx="16039">
                  <c:v>2.1815900143682631E-2</c:v>
                </c:pt>
                <c:pt idx="16040">
                  <c:v>2.1811679743991775E-2</c:v>
                </c:pt>
                <c:pt idx="16041">
                  <c:v>2.1718104780211498E-2</c:v>
                </c:pt>
                <c:pt idx="16042">
                  <c:v>2.1693110549618234E-2</c:v>
                </c:pt>
                <c:pt idx="16043">
                  <c:v>2.1608329260156347E-2</c:v>
                </c:pt>
                <c:pt idx="16044">
                  <c:v>2.1483169770062299E-2</c:v>
                </c:pt>
                <c:pt idx="16045">
                  <c:v>2.1480616645553102E-2</c:v>
                </c:pt>
                <c:pt idx="16046">
                  <c:v>2.1426415636330992E-2</c:v>
                </c:pt>
                <c:pt idx="16047">
                  <c:v>2.1408940695919185E-2</c:v>
                </c:pt>
                <c:pt idx="16048">
                  <c:v>2.1393572694590916E-2</c:v>
                </c:pt>
                <c:pt idx="16049">
                  <c:v>2.1312001369599893E-2</c:v>
                </c:pt>
                <c:pt idx="16050">
                  <c:v>2.1267153649384696E-2</c:v>
                </c:pt>
                <c:pt idx="16051">
                  <c:v>2.1156479714838399E-2</c:v>
                </c:pt>
                <c:pt idx="16052">
                  <c:v>2.1089369382661316E-2</c:v>
                </c:pt>
                <c:pt idx="16053">
                  <c:v>2.1029022551129324E-2</c:v>
                </c:pt>
                <c:pt idx="16054">
                  <c:v>2.0845390456200496E-2</c:v>
                </c:pt>
                <c:pt idx="16055">
                  <c:v>2.0828256155719795E-2</c:v>
                </c:pt>
                <c:pt idx="16056">
                  <c:v>2.0670913342442618E-2</c:v>
                </c:pt>
                <c:pt idx="16057">
                  <c:v>2.0609199653847811E-2</c:v>
                </c:pt>
                <c:pt idx="16058">
                  <c:v>2.0524930192705574E-2</c:v>
                </c:pt>
                <c:pt idx="16059">
                  <c:v>2.032034575541028E-2</c:v>
                </c:pt>
                <c:pt idx="16060">
                  <c:v>2.0225004163507525E-2</c:v>
                </c:pt>
                <c:pt idx="16061">
                  <c:v>2.0075303249352285E-2</c:v>
                </c:pt>
                <c:pt idx="16062">
                  <c:v>1.9972321259966206E-2</c:v>
                </c:pt>
                <c:pt idx="16063">
                  <c:v>1.9881015967554243E-2</c:v>
                </c:pt>
                <c:pt idx="16064">
                  <c:v>1.9860863851145813E-2</c:v>
                </c:pt>
                <c:pt idx="16065">
                  <c:v>1.9759381104041095E-2</c:v>
                </c:pt>
                <c:pt idx="16066">
                  <c:v>1.9757298301928131E-2</c:v>
                </c:pt>
                <c:pt idx="16067">
                  <c:v>1.970289774887905E-2</c:v>
                </c:pt>
                <c:pt idx="16068">
                  <c:v>1.9406515643542021E-2</c:v>
                </c:pt>
                <c:pt idx="16069">
                  <c:v>1.9322549400498646E-2</c:v>
                </c:pt>
                <c:pt idx="16070">
                  <c:v>1.9186623527113353E-2</c:v>
                </c:pt>
                <c:pt idx="16071">
                  <c:v>1.9117439189189008E-2</c:v>
                </c:pt>
                <c:pt idx="16072">
                  <c:v>1.9027419803521593E-2</c:v>
                </c:pt>
                <c:pt idx="16073">
                  <c:v>1.8923074707666458E-2</c:v>
                </c:pt>
                <c:pt idx="16074">
                  <c:v>1.8807190746244037E-2</c:v>
                </c:pt>
                <c:pt idx="16075">
                  <c:v>1.8645290957940312E-2</c:v>
                </c:pt>
                <c:pt idx="16076">
                  <c:v>1.8556980288617721E-2</c:v>
                </c:pt>
                <c:pt idx="16077">
                  <c:v>1.8496076916621321E-2</c:v>
                </c:pt>
                <c:pt idx="16078">
                  <c:v>1.8365148831548044E-2</c:v>
                </c:pt>
                <c:pt idx="16079">
                  <c:v>1.8292841033577149E-2</c:v>
                </c:pt>
                <c:pt idx="16080">
                  <c:v>1.8234984517841793E-2</c:v>
                </c:pt>
                <c:pt idx="16081">
                  <c:v>1.8188973032397211E-2</c:v>
                </c:pt>
                <c:pt idx="16082">
                  <c:v>1.8187360751516765E-2</c:v>
                </c:pt>
                <c:pt idx="16083">
                  <c:v>1.8158050627549657E-2</c:v>
                </c:pt>
                <c:pt idx="16084">
                  <c:v>1.8146126360992242E-2</c:v>
                </c:pt>
                <c:pt idx="16085">
                  <c:v>1.8037025815202935E-2</c:v>
                </c:pt>
                <c:pt idx="16086">
                  <c:v>1.7978563736792973E-2</c:v>
                </c:pt>
                <c:pt idx="16087">
                  <c:v>1.7967096936101237E-2</c:v>
                </c:pt>
                <c:pt idx="16088">
                  <c:v>1.7905841076649977E-2</c:v>
                </c:pt>
                <c:pt idx="16089">
                  <c:v>1.7795138456152253E-2</c:v>
                </c:pt>
                <c:pt idx="16090">
                  <c:v>1.77791940596492E-2</c:v>
                </c:pt>
                <c:pt idx="16091">
                  <c:v>1.7688860730155676E-2</c:v>
                </c:pt>
                <c:pt idx="16092">
                  <c:v>1.7682427031250891E-2</c:v>
                </c:pt>
                <c:pt idx="16093">
                  <c:v>1.7536479463659164E-2</c:v>
                </c:pt>
                <c:pt idx="16094">
                  <c:v>1.749521085975439E-2</c:v>
                </c:pt>
                <c:pt idx="16095">
                  <c:v>1.7485861664859419E-2</c:v>
                </c:pt>
                <c:pt idx="16096">
                  <c:v>1.7469103124265098E-2</c:v>
                </c:pt>
                <c:pt idx="16097">
                  <c:v>1.7429977862888042E-2</c:v>
                </c:pt>
                <c:pt idx="16098">
                  <c:v>1.7399849681456518E-2</c:v>
                </c:pt>
                <c:pt idx="16099">
                  <c:v>1.7369199732108192E-2</c:v>
                </c:pt>
                <c:pt idx="16100">
                  <c:v>1.7229690215478904E-2</c:v>
                </c:pt>
                <c:pt idx="16101">
                  <c:v>1.717023592022264E-2</c:v>
                </c:pt>
                <c:pt idx="16102">
                  <c:v>1.716745426372043E-2</c:v>
                </c:pt>
                <c:pt idx="16103">
                  <c:v>1.7142017776271931E-2</c:v>
                </c:pt>
                <c:pt idx="16104">
                  <c:v>1.7016091471369788E-2</c:v>
                </c:pt>
                <c:pt idx="16105">
                  <c:v>1.6838372293343121E-2</c:v>
                </c:pt>
                <c:pt idx="16106">
                  <c:v>1.6836368026423555E-2</c:v>
                </c:pt>
                <c:pt idx="16107">
                  <c:v>1.6583500367544118E-2</c:v>
                </c:pt>
                <c:pt idx="16108">
                  <c:v>1.6420993471786889E-2</c:v>
                </c:pt>
                <c:pt idx="16109">
                  <c:v>1.6251241032093963E-2</c:v>
                </c:pt>
                <c:pt idx="16110">
                  <c:v>1.6244768966385062E-2</c:v>
                </c:pt>
                <c:pt idx="16111">
                  <c:v>1.6018887427730791E-2</c:v>
                </c:pt>
                <c:pt idx="16112">
                  <c:v>1.5914560418299181E-2</c:v>
                </c:pt>
                <c:pt idx="16113">
                  <c:v>1.5731726923245346E-2</c:v>
                </c:pt>
                <c:pt idx="16114">
                  <c:v>1.5580554210340452E-2</c:v>
                </c:pt>
                <c:pt idx="16115">
                  <c:v>1.5513259578281759E-2</c:v>
                </c:pt>
                <c:pt idx="16116">
                  <c:v>1.5396205435965059E-2</c:v>
                </c:pt>
                <c:pt idx="16117">
                  <c:v>1.5265340249881106E-2</c:v>
                </c:pt>
                <c:pt idx="16118">
                  <c:v>1.5205242009129228E-2</c:v>
                </c:pt>
                <c:pt idx="16119">
                  <c:v>1.5196267883765796E-2</c:v>
                </c:pt>
                <c:pt idx="16120">
                  <c:v>1.5096379514845161E-2</c:v>
                </c:pt>
                <c:pt idx="16121">
                  <c:v>1.5081165118649285E-2</c:v>
                </c:pt>
                <c:pt idx="16122">
                  <c:v>1.5046825735181221E-2</c:v>
                </c:pt>
                <c:pt idx="16123">
                  <c:v>1.5040143457522543E-2</c:v>
                </c:pt>
                <c:pt idx="16124">
                  <c:v>1.5037152323327778E-2</c:v>
                </c:pt>
                <c:pt idx="16125">
                  <c:v>1.4958575365550297E-2</c:v>
                </c:pt>
                <c:pt idx="16126">
                  <c:v>1.4958388855773806E-2</c:v>
                </c:pt>
                <c:pt idx="16127">
                  <c:v>1.4862992514555889E-2</c:v>
                </c:pt>
                <c:pt idx="16128">
                  <c:v>1.4816349774220056E-2</c:v>
                </c:pt>
                <c:pt idx="16129">
                  <c:v>1.4734386541352635E-2</c:v>
                </c:pt>
                <c:pt idx="16130">
                  <c:v>1.4641023385613907E-2</c:v>
                </c:pt>
                <c:pt idx="16131">
                  <c:v>1.4614804831940756E-2</c:v>
                </c:pt>
                <c:pt idx="16132">
                  <c:v>1.4545247885965082E-2</c:v>
                </c:pt>
                <c:pt idx="16133">
                  <c:v>1.447642082847201E-2</c:v>
                </c:pt>
                <c:pt idx="16134">
                  <c:v>1.4438944824047509E-2</c:v>
                </c:pt>
                <c:pt idx="16135">
                  <c:v>1.4317751746507974E-2</c:v>
                </c:pt>
                <c:pt idx="16136">
                  <c:v>1.4286472898015046E-2</c:v>
                </c:pt>
                <c:pt idx="16137">
                  <c:v>1.4134722531519154E-2</c:v>
                </c:pt>
                <c:pt idx="16138">
                  <c:v>1.403992702641885E-2</c:v>
                </c:pt>
                <c:pt idx="16139">
                  <c:v>1.3990725014365477E-2</c:v>
                </c:pt>
                <c:pt idx="16140">
                  <c:v>1.3984364023516176E-2</c:v>
                </c:pt>
                <c:pt idx="16141">
                  <c:v>1.3962782192961957E-2</c:v>
                </c:pt>
                <c:pt idx="16142">
                  <c:v>1.3914998598316186E-2</c:v>
                </c:pt>
                <c:pt idx="16143">
                  <c:v>1.3827998919444438E-2</c:v>
                </c:pt>
                <c:pt idx="16144">
                  <c:v>1.3773873923246929E-2</c:v>
                </c:pt>
                <c:pt idx="16145">
                  <c:v>1.3735567801009091E-2</c:v>
                </c:pt>
                <c:pt idx="16146">
                  <c:v>1.3643024969995185E-2</c:v>
                </c:pt>
                <c:pt idx="16147">
                  <c:v>1.3509011114275835E-2</c:v>
                </c:pt>
                <c:pt idx="16148">
                  <c:v>1.3507144862227427E-2</c:v>
                </c:pt>
                <c:pt idx="16149">
                  <c:v>1.3501627956798375E-2</c:v>
                </c:pt>
                <c:pt idx="16150">
                  <c:v>1.339513900818245E-2</c:v>
                </c:pt>
                <c:pt idx="16151">
                  <c:v>1.3377485078792727E-2</c:v>
                </c:pt>
                <c:pt idx="16152">
                  <c:v>1.3317059479257605E-2</c:v>
                </c:pt>
                <c:pt idx="16153">
                  <c:v>1.3205683937303847E-2</c:v>
                </c:pt>
                <c:pt idx="16154">
                  <c:v>1.3187154705716124E-2</c:v>
                </c:pt>
                <c:pt idx="16155">
                  <c:v>1.307469475410478E-2</c:v>
                </c:pt>
                <c:pt idx="16156">
                  <c:v>1.2624901290185987E-2</c:v>
                </c:pt>
                <c:pt idx="16157">
                  <c:v>1.2597983776088261E-2</c:v>
                </c:pt>
                <c:pt idx="16158">
                  <c:v>1.2400419323808257E-2</c:v>
                </c:pt>
                <c:pt idx="16159">
                  <c:v>1.2156386237682459E-2</c:v>
                </c:pt>
                <c:pt idx="16160">
                  <c:v>1.1848731185142762E-2</c:v>
                </c:pt>
                <c:pt idx="16161">
                  <c:v>1.1781072603421689E-2</c:v>
                </c:pt>
                <c:pt idx="16162">
                  <c:v>1.1474879180267924E-2</c:v>
                </c:pt>
                <c:pt idx="16163">
                  <c:v>1.1421194099604123E-2</c:v>
                </c:pt>
                <c:pt idx="16164">
                  <c:v>1.1410213932350661E-2</c:v>
                </c:pt>
                <c:pt idx="16165">
                  <c:v>1.1283167498676576E-2</c:v>
                </c:pt>
                <c:pt idx="16166">
                  <c:v>1.1225487938767308E-2</c:v>
                </c:pt>
                <c:pt idx="16167">
                  <c:v>1.1066827566070225E-2</c:v>
                </c:pt>
                <c:pt idx="16168">
                  <c:v>1.0968395640930401E-2</c:v>
                </c:pt>
                <c:pt idx="16169">
                  <c:v>1.0721792399296295E-2</c:v>
                </c:pt>
                <c:pt idx="16170">
                  <c:v>1.0585968109414106E-2</c:v>
                </c:pt>
                <c:pt idx="16171">
                  <c:v>1.0539489889115891E-2</c:v>
                </c:pt>
                <c:pt idx="16172">
                  <c:v>1.0522940984828621E-2</c:v>
                </c:pt>
                <c:pt idx="16173">
                  <c:v>1.0480063812553975E-2</c:v>
                </c:pt>
                <c:pt idx="16174">
                  <c:v>1.0399130412658166E-2</c:v>
                </c:pt>
                <c:pt idx="16175">
                  <c:v>1.0260410141652323E-2</c:v>
                </c:pt>
                <c:pt idx="16176">
                  <c:v>1.0176824000176018E-2</c:v>
                </c:pt>
                <c:pt idx="16177">
                  <c:v>9.8074996579093441E-3</c:v>
                </c:pt>
                <c:pt idx="16178">
                  <c:v>9.767114660371114E-3</c:v>
                </c:pt>
                <c:pt idx="16179">
                  <c:v>9.6293570681133776E-3</c:v>
                </c:pt>
                <c:pt idx="16180">
                  <c:v>9.5786762764832126E-3</c:v>
                </c:pt>
                <c:pt idx="16181">
                  <c:v>9.4470526467460673E-3</c:v>
                </c:pt>
                <c:pt idx="16182">
                  <c:v>9.0479375752750939E-3</c:v>
                </c:pt>
                <c:pt idx="16183">
                  <c:v>8.3176184007257778E-3</c:v>
                </c:pt>
                <c:pt idx="16184">
                  <c:v>7.8604074747620351E-3</c:v>
                </c:pt>
                <c:pt idx="16185">
                  <c:v>7.8477250058122047E-3</c:v>
                </c:pt>
                <c:pt idx="16186">
                  <c:v>7.6862689360279648E-3</c:v>
                </c:pt>
                <c:pt idx="16187">
                  <c:v>7.3077298619004787E-3</c:v>
                </c:pt>
                <c:pt idx="16188">
                  <c:v>6.9099887690161864E-3</c:v>
                </c:pt>
                <c:pt idx="16189">
                  <c:v>6.8155704229927979E-3</c:v>
                </c:pt>
                <c:pt idx="16190">
                  <c:v>6.3273472463077178E-3</c:v>
                </c:pt>
                <c:pt idx="16191">
                  <c:v>6.2452454923515631E-3</c:v>
                </c:pt>
                <c:pt idx="16192">
                  <c:v>5.0703547782019447E-3</c:v>
                </c:pt>
                <c:pt idx="16193">
                  <c:v>4.6265173930809299E-3</c:v>
                </c:pt>
                <c:pt idx="16194">
                  <c:v>3.7695521502331825E-3</c:v>
                </c:pt>
                <c:pt idx="16195">
                  <c:v>3.407482273986402E-3</c:v>
                </c:pt>
                <c:pt idx="16196">
                  <c:v>3.1816233896240333E-3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25-4B20-B957-62BDEB764BB0}"/>
            </c:ext>
          </c:extLst>
        </c:ser>
        <c:ser>
          <c:idx val="2"/>
          <c:order val="2"/>
          <c:tx>
            <c:strRef>
              <c:f>'S-S-PA10'!$I$1</c:f>
              <c:strCache>
                <c:ptCount val="1"/>
                <c:pt idx="0">
                  <c:v>Yield Strength-M2</c:v>
                </c:pt>
              </c:strCache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'S-S-PA10'!$I$2:$I$16198</c:f>
              <c:numCache>
                <c:formatCode>0.00E+00</c:formatCode>
                <c:ptCount val="16197"/>
                <c:pt idx="0">
                  <c:v>195.90386852026967</c:v>
                </c:pt>
                <c:pt idx="1">
                  <c:v>195.90386852026967</c:v>
                </c:pt>
                <c:pt idx="2">
                  <c:v>201.78087518335749</c:v>
                </c:pt>
                <c:pt idx="3">
                  <c:v>202.3616390269749</c:v>
                </c:pt>
                <c:pt idx="4">
                  <c:v>205.16822685244694</c:v>
                </c:pt>
                <c:pt idx="5">
                  <c:v>206.01728469848419</c:v>
                </c:pt>
                <c:pt idx="6">
                  <c:v>206.51476345317647</c:v>
                </c:pt>
                <c:pt idx="7">
                  <c:v>206.68867536651661</c:v>
                </c:pt>
                <c:pt idx="8">
                  <c:v>208.01644469487348</c:v>
                </c:pt>
                <c:pt idx="9">
                  <c:v>208.02577814926985</c:v>
                </c:pt>
                <c:pt idx="10">
                  <c:v>208.97965561188698</c:v>
                </c:pt>
                <c:pt idx="11">
                  <c:v>209.27260784260176</c:v>
                </c:pt>
                <c:pt idx="12">
                  <c:v>210.0519492891643</c:v>
                </c:pt>
                <c:pt idx="13">
                  <c:v>212.09122916266691</c:v>
                </c:pt>
                <c:pt idx="14">
                  <c:v>212.7298796535722</c:v>
                </c:pt>
                <c:pt idx="15">
                  <c:v>213.73565710997772</c:v>
                </c:pt>
                <c:pt idx="16">
                  <c:v>214.21769179448097</c:v>
                </c:pt>
                <c:pt idx="17">
                  <c:v>214.34366043493978</c:v>
                </c:pt>
                <c:pt idx="18">
                  <c:v>214.41628129716659</c:v>
                </c:pt>
                <c:pt idx="19">
                  <c:v>214.42361631878055</c:v>
                </c:pt>
                <c:pt idx="20">
                  <c:v>214.53736123304841</c:v>
                </c:pt>
                <c:pt idx="21">
                  <c:v>215.32378632145267</c:v>
                </c:pt>
                <c:pt idx="22">
                  <c:v>215.63471153016022</c:v>
                </c:pt>
                <c:pt idx="23">
                  <c:v>215.73078353376408</c:v>
                </c:pt>
                <c:pt idx="24">
                  <c:v>215.98215874396789</c:v>
                </c:pt>
                <c:pt idx="25">
                  <c:v>216.45576805989816</c:v>
                </c:pt>
                <c:pt idx="26">
                  <c:v>217.12505990272598</c:v>
                </c:pt>
                <c:pt idx="27">
                  <c:v>217.52817176007213</c:v>
                </c:pt>
                <c:pt idx="28">
                  <c:v>217.81822885779383</c:v>
                </c:pt>
                <c:pt idx="29">
                  <c:v>218.34861448472412</c:v>
                </c:pt>
                <c:pt idx="30">
                  <c:v>218.7601613965426</c:v>
                </c:pt>
                <c:pt idx="31">
                  <c:v>218.83479751803466</c:v>
                </c:pt>
                <c:pt idx="32">
                  <c:v>218.91647180077686</c:v>
                </c:pt>
                <c:pt idx="33">
                  <c:v>219.31640814000863</c:v>
                </c:pt>
                <c:pt idx="34">
                  <c:v>219.32488939523017</c:v>
                </c:pt>
                <c:pt idx="35">
                  <c:v>219.90011985060286</c:v>
                </c:pt>
                <c:pt idx="36">
                  <c:v>220.02290276433459</c:v>
                </c:pt>
                <c:pt idx="37">
                  <c:v>220.05582931574273</c:v>
                </c:pt>
                <c:pt idx="38">
                  <c:v>220.41251946764496</c:v>
                </c:pt>
                <c:pt idx="39">
                  <c:v>220.8170921863655</c:v>
                </c:pt>
                <c:pt idx="40">
                  <c:v>220.82363875889166</c:v>
                </c:pt>
                <c:pt idx="41">
                  <c:v>221.05271519960741</c:v>
                </c:pt>
                <c:pt idx="42">
                  <c:v>221.20258214072729</c:v>
                </c:pt>
                <c:pt idx="43">
                  <c:v>221.4695166911354</c:v>
                </c:pt>
                <c:pt idx="44">
                  <c:v>221.7072552583036</c:v>
                </c:pt>
                <c:pt idx="45">
                  <c:v>221.72610081927093</c:v>
                </c:pt>
                <c:pt idx="46">
                  <c:v>221.82045646598453</c:v>
                </c:pt>
                <c:pt idx="47">
                  <c:v>221.84577859393613</c:v>
                </c:pt>
                <c:pt idx="48">
                  <c:v>221.89044996032536</c:v>
                </c:pt>
                <c:pt idx="49">
                  <c:v>221.93109178926002</c:v>
                </c:pt>
                <c:pt idx="50">
                  <c:v>222.11784184941072</c:v>
                </c:pt>
                <c:pt idx="51">
                  <c:v>222.15107866418433</c:v>
                </c:pt>
                <c:pt idx="52">
                  <c:v>222.24585509201916</c:v>
                </c:pt>
                <c:pt idx="53">
                  <c:v>222.271413545249</c:v>
                </c:pt>
                <c:pt idx="54">
                  <c:v>222.29774801604995</c:v>
                </c:pt>
                <c:pt idx="55">
                  <c:v>222.33693652128554</c:v>
                </c:pt>
                <c:pt idx="56">
                  <c:v>222.51945731202102</c:v>
                </c:pt>
                <c:pt idx="57">
                  <c:v>222.65880289093116</c:v>
                </c:pt>
                <c:pt idx="58">
                  <c:v>222.66905401905896</c:v>
                </c:pt>
                <c:pt idx="59">
                  <c:v>222.70607864027272</c:v>
                </c:pt>
                <c:pt idx="60">
                  <c:v>222.70611212478732</c:v>
                </c:pt>
                <c:pt idx="61">
                  <c:v>222.79973442228325</c:v>
                </c:pt>
                <c:pt idx="62">
                  <c:v>222.91427620741177</c:v>
                </c:pt>
                <c:pt idx="63">
                  <c:v>222.92217994676722</c:v>
                </c:pt>
                <c:pt idx="64">
                  <c:v>223.03147411464423</c:v>
                </c:pt>
                <c:pt idx="65">
                  <c:v>223.05342438199622</c:v>
                </c:pt>
                <c:pt idx="66">
                  <c:v>223.08312753629582</c:v>
                </c:pt>
                <c:pt idx="67">
                  <c:v>223.20163442027865</c:v>
                </c:pt>
                <c:pt idx="68">
                  <c:v>223.22660830744519</c:v>
                </c:pt>
                <c:pt idx="69">
                  <c:v>223.25436365998152</c:v>
                </c:pt>
                <c:pt idx="70">
                  <c:v>223.39860916378188</c:v>
                </c:pt>
                <c:pt idx="71">
                  <c:v>223.44989163780755</c:v>
                </c:pt>
                <c:pt idx="72">
                  <c:v>223.50566265968101</c:v>
                </c:pt>
                <c:pt idx="73">
                  <c:v>223.52978691552451</c:v>
                </c:pt>
                <c:pt idx="74">
                  <c:v>223.83837461499448</c:v>
                </c:pt>
                <c:pt idx="75">
                  <c:v>223.89964994002534</c:v>
                </c:pt>
                <c:pt idx="76">
                  <c:v>223.92763095817713</c:v>
                </c:pt>
                <c:pt idx="77">
                  <c:v>223.94937736863091</c:v>
                </c:pt>
                <c:pt idx="78">
                  <c:v>224.02063773478727</c:v>
                </c:pt>
                <c:pt idx="79">
                  <c:v>224.12189840470273</c:v>
                </c:pt>
                <c:pt idx="80">
                  <c:v>224.12366566621162</c:v>
                </c:pt>
                <c:pt idx="81">
                  <c:v>224.18628840429369</c:v>
                </c:pt>
                <c:pt idx="82">
                  <c:v>224.42115240222105</c:v>
                </c:pt>
                <c:pt idx="83">
                  <c:v>224.47713418689654</c:v>
                </c:pt>
                <c:pt idx="84">
                  <c:v>224.51522795997923</c:v>
                </c:pt>
                <c:pt idx="85">
                  <c:v>224.53164091920115</c:v>
                </c:pt>
                <c:pt idx="86">
                  <c:v>224.67503470829922</c:v>
                </c:pt>
                <c:pt idx="87">
                  <c:v>224.72908952034581</c:v>
                </c:pt>
                <c:pt idx="88">
                  <c:v>224.90833110686458</c:v>
                </c:pt>
                <c:pt idx="89">
                  <c:v>224.92749742197117</c:v>
                </c:pt>
                <c:pt idx="90">
                  <c:v>224.9609783775058</c:v>
                </c:pt>
                <c:pt idx="91">
                  <c:v>225.0541978418855</c:v>
                </c:pt>
                <c:pt idx="92">
                  <c:v>225.06592575549865</c:v>
                </c:pt>
                <c:pt idx="93">
                  <c:v>225.07937947326118</c:v>
                </c:pt>
                <c:pt idx="94">
                  <c:v>225.09767620396886</c:v>
                </c:pt>
                <c:pt idx="95">
                  <c:v>225.18465962457816</c:v>
                </c:pt>
                <c:pt idx="96">
                  <c:v>225.23501409719131</c:v>
                </c:pt>
                <c:pt idx="97">
                  <c:v>225.26292323045985</c:v>
                </c:pt>
                <c:pt idx="98">
                  <c:v>225.26295823314658</c:v>
                </c:pt>
                <c:pt idx="99">
                  <c:v>225.36053234582806</c:v>
                </c:pt>
                <c:pt idx="100">
                  <c:v>225.36152170309583</c:v>
                </c:pt>
                <c:pt idx="101">
                  <c:v>225.37717122937477</c:v>
                </c:pt>
                <c:pt idx="102">
                  <c:v>225.44269162180268</c:v>
                </c:pt>
                <c:pt idx="103">
                  <c:v>225.50401150451555</c:v>
                </c:pt>
                <c:pt idx="104">
                  <c:v>225.54877195453454</c:v>
                </c:pt>
                <c:pt idx="105">
                  <c:v>225.58320956010419</c:v>
                </c:pt>
                <c:pt idx="106">
                  <c:v>225.64279540927768</c:v>
                </c:pt>
                <c:pt idx="107">
                  <c:v>225.64708024623278</c:v>
                </c:pt>
                <c:pt idx="108">
                  <c:v>225.74626001798484</c:v>
                </c:pt>
                <c:pt idx="109">
                  <c:v>225.94969390330706</c:v>
                </c:pt>
                <c:pt idx="110">
                  <c:v>226.00858221634337</c:v>
                </c:pt>
                <c:pt idx="111">
                  <c:v>226.16778658286395</c:v>
                </c:pt>
                <c:pt idx="112">
                  <c:v>226.19242790851132</c:v>
                </c:pt>
                <c:pt idx="113">
                  <c:v>226.21431073088482</c:v>
                </c:pt>
                <c:pt idx="114">
                  <c:v>226.22706691664362</c:v>
                </c:pt>
                <c:pt idx="115">
                  <c:v>226.41089019196869</c:v>
                </c:pt>
                <c:pt idx="116">
                  <c:v>226.41325191520878</c:v>
                </c:pt>
                <c:pt idx="117">
                  <c:v>226.51959469665277</c:v>
                </c:pt>
                <c:pt idx="118">
                  <c:v>226.57743374165435</c:v>
                </c:pt>
                <c:pt idx="119">
                  <c:v>226.67200159444008</c:v>
                </c:pt>
                <c:pt idx="120">
                  <c:v>226.70830946321232</c:v>
                </c:pt>
                <c:pt idx="121">
                  <c:v>226.72597143199258</c:v>
                </c:pt>
                <c:pt idx="122">
                  <c:v>226.87232009615761</c:v>
                </c:pt>
                <c:pt idx="123">
                  <c:v>226.89346316880309</c:v>
                </c:pt>
                <c:pt idx="124">
                  <c:v>227.00687303309971</c:v>
                </c:pt>
                <c:pt idx="125">
                  <c:v>227.13436524871696</c:v>
                </c:pt>
                <c:pt idx="126">
                  <c:v>227.21715181668154</c:v>
                </c:pt>
                <c:pt idx="127">
                  <c:v>227.42807523620985</c:v>
                </c:pt>
                <c:pt idx="128">
                  <c:v>227.42813112279512</c:v>
                </c:pt>
                <c:pt idx="129">
                  <c:v>227.4899545269466</c:v>
                </c:pt>
                <c:pt idx="130">
                  <c:v>227.49124514458779</c:v>
                </c:pt>
                <c:pt idx="131">
                  <c:v>227.61494528144772</c:v>
                </c:pt>
                <c:pt idx="132">
                  <c:v>227.71347026735461</c:v>
                </c:pt>
                <c:pt idx="133">
                  <c:v>227.74808883480364</c:v>
                </c:pt>
                <c:pt idx="134">
                  <c:v>227.75921906861717</c:v>
                </c:pt>
                <c:pt idx="135">
                  <c:v>227.81640783502277</c:v>
                </c:pt>
                <c:pt idx="136">
                  <c:v>227.8375341727816</c:v>
                </c:pt>
                <c:pt idx="137">
                  <c:v>227.94318080177055</c:v>
                </c:pt>
                <c:pt idx="138">
                  <c:v>227.98678011982693</c:v>
                </c:pt>
                <c:pt idx="139">
                  <c:v>228.0957400023749</c:v>
                </c:pt>
                <c:pt idx="140">
                  <c:v>228.09907832019411</c:v>
                </c:pt>
                <c:pt idx="141">
                  <c:v>228.17214100527829</c:v>
                </c:pt>
                <c:pt idx="142">
                  <c:v>228.19665081446215</c:v>
                </c:pt>
                <c:pt idx="143">
                  <c:v>228.19998049211722</c:v>
                </c:pt>
                <c:pt idx="144">
                  <c:v>228.21839329906931</c:v>
                </c:pt>
                <c:pt idx="145">
                  <c:v>228.22258560530787</c:v>
                </c:pt>
                <c:pt idx="146">
                  <c:v>228.32009737834213</c:v>
                </c:pt>
                <c:pt idx="147">
                  <c:v>228.35073282727325</c:v>
                </c:pt>
                <c:pt idx="148">
                  <c:v>228.38840397398491</c:v>
                </c:pt>
                <c:pt idx="149">
                  <c:v>228.5236109678161</c:v>
                </c:pt>
                <c:pt idx="150">
                  <c:v>228.62646822779439</c:v>
                </c:pt>
                <c:pt idx="151">
                  <c:v>228.70399589853272</c:v>
                </c:pt>
                <c:pt idx="152">
                  <c:v>228.71122693351424</c:v>
                </c:pt>
                <c:pt idx="153">
                  <c:v>228.75016612917531</c:v>
                </c:pt>
                <c:pt idx="154">
                  <c:v>228.76012399186655</c:v>
                </c:pt>
                <c:pt idx="155">
                  <c:v>228.85492254875632</c:v>
                </c:pt>
                <c:pt idx="156">
                  <c:v>228.88929322255368</c:v>
                </c:pt>
                <c:pt idx="157">
                  <c:v>228.91372192739786</c:v>
                </c:pt>
                <c:pt idx="158">
                  <c:v>229.01877586808538</c:v>
                </c:pt>
                <c:pt idx="159">
                  <c:v>229.0362203406994</c:v>
                </c:pt>
                <c:pt idx="160">
                  <c:v>229.09584454161006</c:v>
                </c:pt>
                <c:pt idx="161">
                  <c:v>229.26670777255185</c:v>
                </c:pt>
                <c:pt idx="162">
                  <c:v>229.38272534204842</c:v>
                </c:pt>
                <c:pt idx="163">
                  <c:v>229.43254445649222</c:v>
                </c:pt>
                <c:pt idx="164">
                  <c:v>229.46851280196003</c:v>
                </c:pt>
                <c:pt idx="165">
                  <c:v>229.47156234789205</c:v>
                </c:pt>
                <c:pt idx="166">
                  <c:v>229.52793294595148</c:v>
                </c:pt>
                <c:pt idx="167">
                  <c:v>229.62253801165392</c:v>
                </c:pt>
                <c:pt idx="168">
                  <c:v>229.66656462384586</c:v>
                </c:pt>
                <c:pt idx="169">
                  <c:v>229.70631224493187</c:v>
                </c:pt>
                <c:pt idx="170">
                  <c:v>229.75932475122349</c:v>
                </c:pt>
                <c:pt idx="171">
                  <c:v>229.80262742456665</c:v>
                </c:pt>
                <c:pt idx="172">
                  <c:v>229.81285907609865</c:v>
                </c:pt>
                <c:pt idx="173">
                  <c:v>229.85530437290782</c:v>
                </c:pt>
                <c:pt idx="174">
                  <c:v>229.94362452465154</c:v>
                </c:pt>
                <c:pt idx="175">
                  <c:v>230.01508506278466</c:v>
                </c:pt>
                <c:pt idx="176">
                  <c:v>230.05530465853278</c:v>
                </c:pt>
                <c:pt idx="177">
                  <c:v>230.06925958615369</c:v>
                </c:pt>
                <c:pt idx="178">
                  <c:v>230.0842912937652</c:v>
                </c:pt>
                <c:pt idx="179">
                  <c:v>230.11270594366562</c:v>
                </c:pt>
                <c:pt idx="180">
                  <c:v>230.18965914881855</c:v>
                </c:pt>
                <c:pt idx="181">
                  <c:v>230.19022497340353</c:v>
                </c:pt>
                <c:pt idx="182">
                  <c:v>230.20338523093386</c:v>
                </c:pt>
                <c:pt idx="183">
                  <c:v>230.2148614277925</c:v>
                </c:pt>
                <c:pt idx="184">
                  <c:v>230.28651402795546</c:v>
                </c:pt>
                <c:pt idx="185">
                  <c:v>230.30446246728937</c:v>
                </c:pt>
                <c:pt idx="186">
                  <c:v>230.30892527753281</c:v>
                </c:pt>
                <c:pt idx="187">
                  <c:v>230.31602406200102</c:v>
                </c:pt>
                <c:pt idx="188">
                  <c:v>230.37642616104139</c:v>
                </c:pt>
                <c:pt idx="189">
                  <c:v>230.40036061276396</c:v>
                </c:pt>
                <c:pt idx="190">
                  <c:v>230.51618263789229</c:v>
                </c:pt>
                <c:pt idx="191">
                  <c:v>230.53372806794724</c:v>
                </c:pt>
                <c:pt idx="192">
                  <c:v>230.5378911274083</c:v>
                </c:pt>
                <c:pt idx="193">
                  <c:v>230.54115409575408</c:v>
                </c:pt>
                <c:pt idx="194">
                  <c:v>230.55123604160912</c:v>
                </c:pt>
                <c:pt idx="195">
                  <c:v>230.59290345084852</c:v>
                </c:pt>
                <c:pt idx="196">
                  <c:v>230.62453240782335</c:v>
                </c:pt>
                <c:pt idx="197">
                  <c:v>230.69135854552579</c:v>
                </c:pt>
                <c:pt idx="198">
                  <c:v>230.74950728760814</c:v>
                </c:pt>
                <c:pt idx="199">
                  <c:v>230.76158073692136</c:v>
                </c:pt>
                <c:pt idx="200">
                  <c:v>230.77045066159565</c:v>
                </c:pt>
                <c:pt idx="201">
                  <c:v>230.80191083568872</c:v>
                </c:pt>
                <c:pt idx="202">
                  <c:v>230.8329945777916</c:v>
                </c:pt>
                <c:pt idx="203">
                  <c:v>230.85143285142195</c:v>
                </c:pt>
                <c:pt idx="204">
                  <c:v>230.85178801341314</c:v>
                </c:pt>
                <c:pt idx="205">
                  <c:v>230.86752709079269</c:v>
                </c:pt>
                <c:pt idx="206">
                  <c:v>230.91767837267145</c:v>
                </c:pt>
                <c:pt idx="207">
                  <c:v>230.92665147612843</c:v>
                </c:pt>
                <c:pt idx="208">
                  <c:v>230.97543219876093</c:v>
                </c:pt>
                <c:pt idx="209">
                  <c:v>230.98157873726132</c:v>
                </c:pt>
                <c:pt idx="210">
                  <c:v>231.02977796832849</c:v>
                </c:pt>
                <c:pt idx="211">
                  <c:v>231.04631661254959</c:v>
                </c:pt>
                <c:pt idx="212">
                  <c:v>231.09277072004983</c:v>
                </c:pt>
                <c:pt idx="213">
                  <c:v>231.11967480919805</c:v>
                </c:pt>
                <c:pt idx="214">
                  <c:v>231.2236372012658</c:v>
                </c:pt>
                <c:pt idx="215">
                  <c:v>231.23146605850309</c:v>
                </c:pt>
                <c:pt idx="216">
                  <c:v>231.28976529036683</c:v>
                </c:pt>
                <c:pt idx="217">
                  <c:v>231.33726513617032</c:v>
                </c:pt>
                <c:pt idx="218">
                  <c:v>231.36142238245856</c:v>
                </c:pt>
                <c:pt idx="219">
                  <c:v>231.37088305618346</c:v>
                </c:pt>
                <c:pt idx="220">
                  <c:v>231.37229336767632</c:v>
                </c:pt>
                <c:pt idx="221">
                  <c:v>231.45657710182073</c:v>
                </c:pt>
                <c:pt idx="222">
                  <c:v>231.49208611402139</c:v>
                </c:pt>
                <c:pt idx="223">
                  <c:v>231.51008591768186</c:v>
                </c:pt>
                <c:pt idx="224">
                  <c:v>231.5680730675453</c:v>
                </c:pt>
                <c:pt idx="225">
                  <c:v>231.58509222390239</c:v>
                </c:pt>
                <c:pt idx="226">
                  <c:v>231.59390577863275</c:v>
                </c:pt>
                <c:pt idx="227">
                  <c:v>231.65436434098831</c:v>
                </c:pt>
                <c:pt idx="228">
                  <c:v>231.7078692428797</c:v>
                </c:pt>
                <c:pt idx="229">
                  <c:v>231.72597697012097</c:v>
                </c:pt>
                <c:pt idx="230">
                  <c:v>231.73745829458628</c:v>
                </c:pt>
                <c:pt idx="231">
                  <c:v>231.74905612180197</c:v>
                </c:pt>
                <c:pt idx="232">
                  <c:v>231.78148851298249</c:v>
                </c:pt>
                <c:pt idx="233">
                  <c:v>231.82298534567605</c:v>
                </c:pt>
                <c:pt idx="234">
                  <c:v>231.8391035253986</c:v>
                </c:pt>
                <c:pt idx="235">
                  <c:v>231.86177377837799</c:v>
                </c:pt>
                <c:pt idx="236">
                  <c:v>231.86250240083729</c:v>
                </c:pt>
                <c:pt idx="237">
                  <c:v>231.90331255362872</c:v>
                </c:pt>
                <c:pt idx="238">
                  <c:v>231.93999187109827</c:v>
                </c:pt>
                <c:pt idx="239">
                  <c:v>231.94262688847192</c:v>
                </c:pt>
                <c:pt idx="240">
                  <c:v>231.97893548119416</c:v>
                </c:pt>
                <c:pt idx="241">
                  <c:v>232.06792078100443</c:v>
                </c:pt>
                <c:pt idx="242">
                  <c:v>232.07402785324777</c:v>
                </c:pt>
                <c:pt idx="243">
                  <c:v>232.0822185302379</c:v>
                </c:pt>
                <c:pt idx="244">
                  <c:v>232.14616497052796</c:v>
                </c:pt>
                <c:pt idx="245">
                  <c:v>232.20199788293141</c:v>
                </c:pt>
                <c:pt idx="246">
                  <c:v>232.22455627353514</c:v>
                </c:pt>
                <c:pt idx="247">
                  <c:v>232.24629366000943</c:v>
                </c:pt>
                <c:pt idx="248">
                  <c:v>232.24776922099849</c:v>
                </c:pt>
                <c:pt idx="249">
                  <c:v>232.27894051933652</c:v>
                </c:pt>
                <c:pt idx="250">
                  <c:v>232.32512104134472</c:v>
                </c:pt>
                <c:pt idx="251">
                  <c:v>232.33385354830011</c:v>
                </c:pt>
                <c:pt idx="252">
                  <c:v>232.36411564468898</c:v>
                </c:pt>
                <c:pt idx="253">
                  <c:v>232.38785607442665</c:v>
                </c:pt>
                <c:pt idx="254">
                  <c:v>232.38979492939302</c:v>
                </c:pt>
                <c:pt idx="255">
                  <c:v>232.39213576806171</c:v>
                </c:pt>
                <c:pt idx="256">
                  <c:v>232.43774801634288</c:v>
                </c:pt>
                <c:pt idx="257">
                  <c:v>232.44837614843138</c:v>
                </c:pt>
                <c:pt idx="258">
                  <c:v>232.48252352139286</c:v>
                </c:pt>
                <c:pt idx="259">
                  <c:v>232.50736915106884</c:v>
                </c:pt>
                <c:pt idx="260">
                  <c:v>232.55068673909526</c:v>
                </c:pt>
                <c:pt idx="261">
                  <c:v>232.61305082727941</c:v>
                </c:pt>
                <c:pt idx="262">
                  <c:v>232.69824755019454</c:v>
                </c:pt>
                <c:pt idx="263">
                  <c:v>232.70199955909536</c:v>
                </c:pt>
                <c:pt idx="264">
                  <c:v>232.71802811855801</c:v>
                </c:pt>
                <c:pt idx="265">
                  <c:v>232.7346934956893</c:v>
                </c:pt>
                <c:pt idx="266">
                  <c:v>232.73812301797989</c:v>
                </c:pt>
                <c:pt idx="267">
                  <c:v>232.75437261994819</c:v>
                </c:pt>
                <c:pt idx="268">
                  <c:v>232.78512301633657</c:v>
                </c:pt>
                <c:pt idx="269">
                  <c:v>232.82819223259742</c:v>
                </c:pt>
                <c:pt idx="270">
                  <c:v>232.89774734556991</c:v>
                </c:pt>
                <c:pt idx="271">
                  <c:v>232.90265892335509</c:v>
                </c:pt>
                <c:pt idx="272">
                  <c:v>232.90585281001299</c:v>
                </c:pt>
                <c:pt idx="273">
                  <c:v>233.01857105803154</c:v>
                </c:pt>
                <c:pt idx="274">
                  <c:v>233.11149704060506</c:v>
                </c:pt>
                <c:pt idx="275">
                  <c:v>233.12336658292884</c:v>
                </c:pt>
                <c:pt idx="276">
                  <c:v>233.12553234005637</c:v>
                </c:pt>
                <c:pt idx="277">
                  <c:v>233.1318023552092</c:v>
                </c:pt>
                <c:pt idx="278">
                  <c:v>233.1375805489734</c:v>
                </c:pt>
                <c:pt idx="279">
                  <c:v>233.14364324147977</c:v>
                </c:pt>
                <c:pt idx="280">
                  <c:v>233.15333135683167</c:v>
                </c:pt>
                <c:pt idx="281">
                  <c:v>233.16793315515915</c:v>
                </c:pt>
                <c:pt idx="282">
                  <c:v>233.18255579767495</c:v>
                </c:pt>
                <c:pt idx="283">
                  <c:v>233.19944099170635</c:v>
                </c:pt>
                <c:pt idx="284">
                  <c:v>233.29633381717463</c:v>
                </c:pt>
                <c:pt idx="285">
                  <c:v>233.31808149609611</c:v>
                </c:pt>
                <c:pt idx="286">
                  <c:v>233.31919824485894</c:v>
                </c:pt>
                <c:pt idx="287">
                  <c:v>233.3261141543243</c:v>
                </c:pt>
                <c:pt idx="288">
                  <c:v>233.33693261485072</c:v>
                </c:pt>
                <c:pt idx="289">
                  <c:v>233.33767067803242</c:v>
                </c:pt>
                <c:pt idx="290">
                  <c:v>233.37805462006816</c:v>
                </c:pt>
                <c:pt idx="291">
                  <c:v>233.40766829993527</c:v>
                </c:pt>
                <c:pt idx="292">
                  <c:v>233.41128020261911</c:v>
                </c:pt>
                <c:pt idx="293">
                  <c:v>233.45047600012376</c:v>
                </c:pt>
                <c:pt idx="294">
                  <c:v>233.45068695886309</c:v>
                </c:pt>
                <c:pt idx="295">
                  <c:v>233.49866698981373</c:v>
                </c:pt>
                <c:pt idx="296">
                  <c:v>233.51336955764609</c:v>
                </c:pt>
                <c:pt idx="297">
                  <c:v>233.57040797230763</c:v>
                </c:pt>
                <c:pt idx="298">
                  <c:v>233.66345625657598</c:v>
                </c:pt>
                <c:pt idx="299">
                  <c:v>233.68783295449546</c:v>
                </c:pt>
                <c:pt idx="300">
                  <c:v>233.69941924022515</c:v>
                </c:pt>
                <c:pt idx="301">
                  <c:v>233.70361986845265</c:v>
                </c:pt>
                <c:pt idx="302">
                  <c:v>233.722737776424</c:v>
                </c:pt>
                <c:pt idx="303">
                  <c:v>233.73585605194376</c:v>
                </c:pt>
                <c:pt idx="304">
                  <c:v>233.75053536968821</c:v>
                </c:pt>
                <c:pt idx="305">
                  <c:v>233.78713665123612</c:v>
                </c:pt>
                <c:pt idx="306">
                  <c:v>233.79268744544257</c:v>
                </c:pt>
                <c:pt idx="307">
                  <c:v>233.85252202364643</c:v>
                </c:pt>
                <c:pt idx="308">
                  <c:v>233.88097860722561</c:v>
                </c:pt>
                <c:pt idx="309">
                  <c:v>233.91691497080953</c:v>
                </c:pt>
                <c:pt idx="310">
                  <c:v>233.91956919028425</c:v>
                </c:pt>
                <c:pt idx="311">
                  <c:v>233.92588786171964</c:v>
                </c:pt>
                <c:pt idx="312">
                  <c:v>233.95806828529533</c:v>
                </c:pt>
                <c:pt idx="313">
                  <c:v>233.97889685149008</c:v>
                </c:pt>
                <c:pt idx="314">
                  <c:v>234.00447778956087</c:v>
                </c:pt>
                <c:pt idx="315">
                  <c:v>234.01399095672065</c:v>
                </c:pt>
                <c:pt idx="316">
                  <c:v>234.05938057543864</c:v>
                </c:pt>
                <c:pt idx="317">
                  <c:v>234.07459694701365</c:v>
                </c:pt>
                <c:pt idx="318">
                  <c:v>234.12956850426593</c:v>
                </c:pt>
                <c:pt idx="319">
                  <c:v>234.20850885461232</c:v>
                </c:pt>
                <c:pt idx="320">
                  <c:v>234.20894579336513</c:v>
                </c:pt>
                <c:pt idx="321">
                  <c:v>234.27262314442132</c:v>
                </c:pt>
                <c:pt idx="322">
                  <c:v>234.29342233268338</c:v>
                </c:pt>
                <c:pt idx="323">
                  <c:v>234.31512181874456</c:v>
                </c:pt>
                <c:pt idx="324">
                  <c:v>234.36211861139549</c:v>
                </c:pt>
                <c:pt idx="325">
                  <c:v>234.36772342526154</c:v>
                </c:pt>
                <c:pt idx="326">
                  <c:v>234.44248190972431</c:v>
                </c:pt>
                <c:pt idx="327">
                  <c:v>234.45556663616279</c:v>
                </c:pt>
                <c:pt idx="328">
                  <c:v>234.49826823960981</c:v>
                </c:pt>
                <c:pt idx="329">
                  <c:v>234.51045139218866</c:v>
                </c:pt>
                <c:pt idx="330">
                  <c:v>234.53482360377387</c:v>
                </c:pt>
                <c:pt idx="331">
                  <c:v>234.53485251378504</c:v>
                </c:pt>
                <c:pt idx="332">
                  <c:v>234.56864054999932</c:v>
                </c:pt>
                <c:pt idx="333">
                  <c:v>234.62116657828315</c:v>
                </c:pt>
                <c:pt idx="334">
                  <c:v>234.64675887319868</c:v>
                </c:pt>
                <c:pt idx="335">
                  <c:v>234.78830972323755</c:v>
                </c:pt>
                <c:pt idx="336">
                  <c:v>234.79197601409496</c:v>
                </c:pt>
                <c:pt idx="337">
                  <c:v>234.80086172744171</c:v>
                </c:pt>
                <c:pt idx="338">
                  <c:v>234.80392386443765</c:v>
                </c:pt>
                <c:pt idx="339">
                  <c:v>234.82217412272408</c:v>
                </c:pt>
                <c:pt idx="340">
                  <c:v>234.83820119310883</c:v>
                </c:pt>
                <c:pt idx="341">
                  <c:v>234.85771741472573</c:v>
                </c:pt>
                <c:pt idx="342">
                  <c:v>234.87370054876422</c:v>
                </c:pt>
                <c:pt idx="343">
                  <c:v>234.87718071538185</c:v>
                </c:pt>
                <c:pt idx="344">
                  <c:v>234.88714713535617</c:v>
                </c:pt>
                <c:pt idx="345">
                  <c:v>234.88781248615911</c:v>
                </c:pt>
                <c:pt idx="346">
                  <c:v>234.89032050161967</c:v>
                </c:pt>
                <c:pt idx="347">
                  <c:v>234.89617454781433</c:v>
                </c:pt>
                <c:pt idx="348">
                  <c:v>234.97173319757965</c:v>
                </c:pt>
                <c:pt idx="349">
                  <c:v>234.99812990268293</c:v>
                </c:pt>
                <c:pt idx="350">
                  <c:v>235.0059212593907</c:v>
                </c:pt>
                <c:pt idx="351">
                  <c:v>235.03760767961353</c:v>
                </c:pt>
                <c:pt idx="352">
                  <c:v>235.04606772312744</c:v>
                </c:pt>
                <c:pt idx="353">
                  <c:v>235.06227362694045</c:v>
                </c:pt>
                <c:pt idx="354">
                  <c:v>235.0694750267165</c:v>
                </c:pt>
                <c:pt idx="355">
                  <c:v>235.07537059355229</c:v>
                </c:pt>
                <c:pt idx="356">
                  <c:v>235.08962943455978</c:v>
                </c:pt>
                <c:pt idx="357">
                  <c:v>235.09558441120393</c:v>
                </c:pt>
                <c:pt idx="358">
                  <c:v>235.1042367546587</c:v>
                </c:pt>
                <c:pt idx="359">
                  <c:v>235.20647718703685</c:v>
                </c:pt>
                <c:pt idx="360">
                  <c:v>235.21333030756378</c:v>
                </c:pt>
                <c:pt idx="361">
                  <c:v>235.26023841842132</c:v>
                </c:pt>
                <c:pt idx="362">
                  <c:v>235.26756157389684</c:v>
                </c:pt>
                <c:pt idx="363">
                  <c:v>235.27691261378968</c:v>
                </c:pt>
                <c:pt idx="364">
                  <c:v>235.27734928112503</c:v>
                </c:pt>
                <c:pt idx="365">
                  <c:v>235.30145690906483</c:v>
                </c:pt>
                <c:pt idx="366">
                  <c:v>235.30319013441272</c:v>
                </c:pt>
                <c:pt idx="367">
                  <c:v>235.32284790255017</c:v>
                </c:pt>
                <c:pt idx="368">
                  <c:v>235.3350806102425</c:v>
                </c:pt>
                <c:pt idx="369">
                  <c:v>235.38646070114726</c:v>
                </c:pt>
                <c:pt idx="370">
                  <c:v>235.39224637639148</c:v>
                </c:pt>
                <c:pt idx="371">
                  <c:v>235.39989781679193</c:v>
                </c:pt>
                <c:pt idx="372">
                  <c:v>235.42332219731944</c:v>
                </c:pt>
                <c:pt idx="373">
                  <c:v>235.43330154639327</c:v>
                </c:pt>
                <c:pt idx="374">
                  <c:v>235.48043035270163</c:v>
                </c:pt>
                <c:pt idx="375">
                  <c:v>235.49494873049807</c:v>
                </c:pt>
                <c:pt idx="376">
                  <c:v>235.50500017567143</c:v>
                </c:pt>
                <c:pt idx="377">
                  <c:v>235.5239453940008</c:v>
                </c:pt>
                <c:pt idx="378">
                  <c:v>235.53541733231089</c:v>
                </c:pt>
                <c:pt idx="379">
                  <c:v>235.54424798162714</c:v>
                </c:pt>
                <c:pt idx="380">
                  <c:v>235.55500954532818</c:v>
                </c:pt>
                <c:pt idx="381">
                  <c:v>235.58587256459245</c:v>
                </c:pt>
                <c:pt idx="382">
                  <c:v>235.60919376939549</c:v>
                </c:pt>
                <c:pt idx="383">
                  <c:v>235.654025889314</c:v>
                </c:pt>
                <c:pt idx="384">
                  <c:v>235.68691782017362</c:v>
                </c:pt>
                <c:pt idx="385">
                  <c:v>235.69469897153141</c:v>
                </c:pt>
                <c:pt idx="386">
                  <c:v>235.7042942003954</c:v>
                </c:pt>
                <c:pt idx="387">
                  <c:v>235.72606116058927</c:v>
                </c:pt>
                <c:pt idx="388">
                  <c:v>235.73032504124612</c:v>
                </c:pt>
                <c:pt idx="389">
                  <c:v>235.7387153014509</c:v>
                </c:pt>
                <c:pt idx="390">
                  <c:v>235.75351745631417</c:v>
                </c:pt>
                <c:pt idx="391">
                  <c:v>235.75642671448315</c:v>
                </c:pt>
                <c:pt idx="392">
                  <c:v>235.76115869644102</c:v>
                </c:pt>
                <c:pt idx="393">
                  <c:v>235.78508650074934</c:v>
                </c:pt>
                <c:pt idx="394">
                  <c:v>235.85153058179057</c:v>
                </c:pt>
                <c:pt idx="395">
                  <c:v>235.86277274534095</c:v>
                </c:pt>
                <c:pt idx="396">
                  <c:v>235.86558813723056</c:v>
                </c:pt>
                <c:pt idx="397">
                  <c:v>235.88227653756502</c:v>
                </c:pt>
                <c:pt idx="398">
                  <c:v>235.93306653271671</c:v>
                </c:pt>
                <c:pt idx="399">
                  <c:v>235.93966230226826</c:v>
                </c:pt>
                <c:pt idx="400">
                  <c:v>235.95851342891837</c:v>
                </c:pt>
                <c:pt idx="401">
                  <c:v>235.96094822976585</c:v>
                </c:pt>
                <c:pt idx="402">
                  <c:v>235.99087696969232</c:v>
                </c:pt>
                <c:pt idx="403">
                  <c:v>236.05794347052404</c:v>
                </c:pt>
                <c:pt idx="404">
                  <c:v>236.07566275232847</c:v>
                </c:pt>
                <c:pt idx="405">
                  <c:v>236.07743633729743</c:v>
                </c:pt>
                <c:pt idx="406">
                  <c:v>236.14062661754488</c:v>
                </c:pt>
                <c:pt idx="407">
                  <c:v>236.16848933841024</c:v>
                </c:pt>
                <c:pt idx="408">
                  <c:v>236.17454916112672</c:v>
                </c:pt>
                <c:pt idx="409">
                  <c:v>236.18462334767472</c:v>
                </c:pt>
                <c:pt idx="410">
                  <c:v>236.19123472339859</c:v>
                </c:pt>
                <c:pt idx="411">
                  <c:v>236.19606338036252</c:v>
                </c:pt>
                <c:pt idx="412">
                  <c:v>236.19774980497971</c:v>
                </c:pt>
                <c:pt idx="413">
                  <c:v>236.20572779425137</c:v>
                </c:pt>
                <c:pt idx="414">
                  <c:v>236.24307042725866</c:v>
                </c:pt>
                <c:pt idx="415">
                  <c:v>236.26131099474193</c:v>
                </c:pt>
                <c:pt idx="416">
                  <c:v>236.28064312110919</c:v>
                </c:pt>
                <c:pt idx="417">
                  <c:v>236.28542923743754</c:v>
                </c:pt>
                <c:pt idx="418">
                  <c:v>236.28797896375278</c:v>
                </c:pt>
                <c:pt idx="419">
                  <c:v>236.2929497906492</c:v>
                </c:pt>
                <c:pt idx="420">
                  <c:v>236.2942333448481</c:v>
                </c:pt>
                <c:pt idx="421">
                  <c:v>236.31415709973979</c:v>
                </c:pt>
                <c:pt idx="422">
                  <c:v>236.36423502932766</c:v>
                </c:pt>
                <c:pt idx="423">
                  <c:v>236.37425848631943</c:v>
                </c:pt>
                <c:pt idx="424">
                  <c:v>236.39294575711196</c:v>
                </c:pt>
                <c:pt idx="425">
                  <c:v>236.4263570713164</c:v>
                </c:pt>
                <c:pt idx="426">
                  <c:v>236.43169369897979</c:v>
                </c:pt>
                <c:pt idx="427">
                  <c:v>236.43703721061902</c:v>
                </c:pt>
                <c:pt idx="428">
                  <c:v>236.44177663595357</c:v>
                </c:pt>
                <c:pt idx="429">
                  <c:v>236.44760473612078</c:v>
                </c:pt>
                <c:pt idx="430">
                  <c:v>236.46006873735337</c:v>
                </c:pt>
                <c:pt idx="431">
                  <c:v>236.46752098532812</c:v>
                </c:pt>
                <c:pt idx="432">
                  <c:v>236.5076554292551</c:v>
                </c:pt>
                <c:pt idx="433">
                  <c:v>236.52293494124569</c:v>
                </c:pt>
                <c:pt idx="434">
                  <c:v>236.53869009835765</c:v>
                </c:pt>
                <c:pt idx="435">
                  <c:v>236.56365930634624</c:v>
                </c:pt>
                <c:pt idx="436">
                  <c:v>236.57564871093672</c:v>
                </c:pt>
                <c:pt idx="437">
                  <c:v>236.60379258061641</c:v>
                </c:pt>
                <c:pt idx="438">
                  <c:v>236.60928118883947</c:v>
                </c:pt>
                <c:pt idx="439">
                  <c:v>236.62894619184289</c:v>
                </c:pt>
                <c:pt idx="440">
                  <c:v>236.63512739033476</c:v>
                </c:pt>
                <c:pt idx="441">
                  <c:v>236.63751316988919</c:v>
                </c:pt>
                <c:pt idx="442">
                  <c:v>236.64115932683578</c:v>
                </c:pt>
                <c:pt idx="443">
                  <c:v>236.64588267129591</c:v>
                </c:pt>
                <c:pt idx="444">
                  <c:v>236.66518174253801</c:v>
                </c:pt>
                <c:pt idx="445">
                  <c:v>236.66802644763311</c:v>
                </c:pt>
                <c:pt idx="446">
                  <c:v>236.67838060194828</c:v>
                </c:pt>
                <c:pt idx="447">
                  <c:v>236.68061315840907</c:v>
                </c:pt>
                <c:pt idx="448">
                  <c:v>236.68449892167141</c:v>
                </c:pt>
                <c:pt idx="449">
                  <c:v>236.69835372054692</c:v>
                </c:pt>
                <c:pt idx="450">
                  <c:v>236.7075557571232</c:v>
                </c:pt>
                <c:pt idx="451">
                  <c:v>236.73115592266063</c:v>
                </c:pt>
                <c:pt idx="452">
                  <c:v>236.79029594509785</c:v>
                </c:pt>
                <c:pt idx="453">
                  <c:v>236.80898978050081</c:v>
                </c:pt>
                <c:pt idx="454">
                  <c:v>236.81376705705816</c:v>
                </c:pt>
                <c:pt idx="455">
                  <c:v>236.82240304797327</c:v>
                </c:pt>
                <c:pt idx="456">
                  <c:v>236.91710109899512</c:v>
                </c:pt>
                <c:pt idx="457">
                  <c:v>236.94792033499715</c:v>
                </c:pt>
                <c:pt idx="458">
                  <c:v>236.95976150492069</c:v>
                </c:pt>
                <c:pt idx="459">
                  <c:v>236.96823915171848</c:v>
                </c:pt>
                <c:pt idx="460">
                  <c:v>236.96998872778889</c:v>
                </c:pt>
                <c:pt idx="461">
                  <c:v>236.97585043620978</c:v>
                </c:pt>
                <c:pt idx="462">
                  <c:v>236.99401376305497</c:v>
                </c:pt>
                <c:pt idx="463">
                  <c:v>237.00864809200718</c:v>
                </c:pt>
                <c:pt idx="464">
                  <c:v>237.05584742238796</c:v>
                </c:pt>
                <c:pt idx="465">
                  <c:v>237.06485622421243</c:v>
                </c:pt>
                <c:pt idx="466">
                  <c:v>237.06895840205462</c:v>
                </c:pt>
                <c:pt idx="467">
                  <c:v>237.08342033792641</c:v>
                </c:pt>
                <c:pt idx="468">
                  <c:v>237.0974980993488</c:v>
                </c:pt>
                <c:pt idx="469">
                  <c:v>237.1017155043146</c:v>
                </c:pt>
                <c:pt idx="470">
                  <c:v>237.10468705389357</c:v>
                </c:pt>
                <c:pt idx="471">
                  <c:v>237.1330951363116</c:v>
                </c:pt>
                <c:pt idx="472">
                  <c:v>237.1452463265887</c:v>
                </c:pt>
                <c:pt idx="473">
                  <c:v>237.14529986941906</c:v>
                </c:pt>
                <c:pt idx="474">
                  <c:v>237.1806578006493</c:v>
                </c:pt>
                <c:pt idx="475">
                  <c:v>237.18315430575342</c:v>
                </c:pt>
                <c:pt idx="476">
                  <c:v>237.20959033889426</c:v>
                </c:pt>
                <c:pt idx="477">
                  <c:v>237.21659178446725</c:v>
                </c:pt>
                <c:pt idx="478">
                  <c:v>237.24300168429252</c:v>
                </c:pt>
                <c:pt idx="479">
                  <c:v>237.24953278272156</c:v>
                </c:pt>
                <c:pt idx="480">
                  <c:v>237.25548995767943</c:v>
                </c:pt>
                <c:pt idx="481">
                  <c:v>237.28758936215985</c:v>
                </c:pt>
                <c:pt idx="482">
                  <c:v>237.29086927939755</c:v>
                </c:pt>
                <c:pt idx="483">
                  <c:v>237.29462439182635</c:v>
                </c:pt>
                <c:pt idx="484">
                  <c:v>237.30580924444646</c:v>
                </c:pt>
                <c:pt idx="485">
                  <c:v>237.31722806902175</c:v>
                </c:pt>
                <c:pt idx="486">
                  <c:v>237.32377308403895</c:v>
                </c:pt>
                <c:pt idx="487">
                  <c:v>237.3246065371419</c:v>
                </c:pt>
                <c:pt idx="488">
                  <c:v>237.33100684877797</c:v>
                </c:pt>
                <c:pt idx="489">
                  <c:v>237.3567092119354</c:v>
                </c:pt>
                <c:pt idx="490">
                  <c:v>237.38649459388273</c:v>
                </c:pt>
                <c:pt idx="491">
                  <c:v>237.394046672044</c:v>
                </c:pt>
                <c:pt idx="492">
                  <c:v>237.41017851182934</c:v>
                </c:pt>
                <c:pt idx="493">
                  <c:v>237.42142051494537</c:v>
                </c:pt>
                <c:pt idx="494">
                  <c:v>237.43019124050849</c:v>
                </c:pt>
                <c:pt idx="495">
                  <c:v>237.44945279212232</c:v>
                </c:pt>
                <c:pt idx="496">
                  <c:v>237.45468426416988</c:v>
                </c:pt>
                <c:pt idx="497">
                  <c:v>237.50497010570996</c:v>
                </c:pt>
                <c:pt idx="498">
                  <c:v>237.50570974485498</c:v>
                </c:pt>
                <c:pt idx="499">
                  <c:v>237.50777406980842</c:v>
                </c:pt>
                <c:pt idx="500">
                  <c:v>237.52483439950663</c:v>
                </c:pt>
                <c:pt idx="501">
                  <c:v>237.53413713346848</c:v>
                </c:pt>
                <c:pt idx="502">
                  <c:v>237.54635747860985</c:v>
                </c:pt>
                <c:pt idx="503">
                  <c:v>237.54810980937629</c:v>
                </c:pt>
                <c:pt idx="504">
                  <c:v>237.55382625601263</c:v>
                </c:pt>
                <c:pt idx="505">
                  <c:v>237.56825304102878</c:v>
                </c:pt>
                <c:pt idx="506">
                  <c:v>237.58017724002536</c:v>
                </c:pt>
                <c:pt idx="507">
                  <c:v>237.60664981144583</c:v>
                </c:pt>
                <c:pt idx="508">
                  <c:v>237.61285907953564</c:v>
                </c:pt>
                <c:pt idx="509">
                  <c:v>237.64427379412246</c:v>
                </c:pt>
                <c:pt idx="510">
                  <c:v>237.64581195310384</c:v>
                </c:pt>
                <c:pt idx="511">
                  <c:v>237.65871324522141</c:v>
                </c:pt>
                <c:pt idx="512">
                  <c:v>237.6658113809321</c:v>
                </c:pt>
                <c:pt idx="513">
                  <c:v>237.670492916097</c:v>
                </c:pt>
                <c:pt idx="514">
                  <c:v>237.7391027328257</c:v>
                </c:pt>
                <c:pt idx="515">
                  <c:v>237.7530120735415</c:v>
                </c:pt>
                <c:pt idx="516">
                  <c:v>237.76551979999516</c:v>
                </c:pt>
                <c:pt idx="517">
                  <c:v>237.78868014029618</c:v>
                </c:pt>
                <c:pt idx="518">
                  <c:v>237.81623779062394</c:v>
                </c:pt>
                <c:pt idx="519">
                  <c:v>237.81639107402685</c:v>
                </c:pt>
                <c:pt idx="520">
                  <c:v>237.81713299317855</c:v>
                </c:pt>
                <c:pt idx="521">
                  <c:v>237.85329593345713</c:v>
                </c:pt>
                <c:pt idx="522">
                  <c:v>237.87259157442776</c:v>
                </c:pt>
                <c:pt idx="523">
                  <c:v>237.90111489215161</c:v>
                </c:pt>
                <c:pt idx="524">
                  <c:v>237.90937739780861</c:v>
                </c:pt>
                <c:pt idx="525">
                  <c:v>237.94078437676419</c:v>
                </c:pt>
                <c:pt idx="526">
                  <c:v>237.94407938831597</c:v>
                </c:pt>
                <c:pt idx="527">
                  <c:v>237.94499350955721</c:v>
                </c:pt>
                <c:pt idx="528">
                  <c:v>237.94527602557977</c:v>
                </c:pt>
                <c:pt idx="529">
                  <c:v>238.0206232843253</c:v>
                </c:pt>
                <c:pt idx="530">
                  <c:v>238.02490759900286</c:v>
                </c:pt>
                <c:pt idx="531">
                  <c:v>238.04914990323863</c:v>
                </c:pt>
                <c:pt idx="532">
                  <c:v>238.05646552820937</c:v>
                </c:pt>
                <c:pt idx="533">
                  <c:v>238.06249429574606</c:v>
                </c:pt>
                <c:pt idx="534">
                  <c:v>238.09032433277085</c:v>
                </c:pt>
                <c:pt idx="535">
                  <c:v>238.12741367887023</c:v>
                </c:pt>
                <c:pt idx="536">
                  <c:v>238.14421493817176</c:v>
                </c:pt>
                <c:pt idx="537">
                  <c:v>238.15735646918733</c:v>
                </c:pt>
                <c:pt idx="538">
                  <c:v>238.1612962561033</c:v>
                </c:pt>
                <c:pt idx="539">
                  <c:v>238.25341009671371</c:v>
                </c:pt>
                <c:pt idx="540">
                  <c:v>238.26738263852818</c:v>
                </c:pt>
                <c:pt idx="541">
                  <c:v>238.28389777404112</c:v>
                </c:pt>
                <c:pt idx="542">
                  <c:v>238.29745556240798</c:v>
                </c:pt>
                <c:pt idx="543">
                  <c:v>238.29883569601867</c:v>
                </c:pt>
                <c:pt idx="544">
                  <c:v>238.32940653947171</c:v>
                </c:pt>
                <c:pt idx="545">
                  <c:v>238.33856599717993</c:v>
                </c:pt>
                <c:pt idx="546">
                  <c:v>238.3424577097104</c:v>
                </c:pt>
                <c:pt idx="547">
                  <c:v>238.35320244429167</c:v>
                </c:pt>
                <c:pt idx="548">
                  <c:v>238.36113956436623</c:v>
                </c:pt>
                <c:pt idx="549">
                  <c:v>238.38159979045685</c:v>
                </c:pt>
                <c:pt idx="550">
                  <c:v>238.4121511433143</c:v>
                </c:pt>
                <c:pt idx="551">
                  <c:v>238.41777374379467</c:v>
                </c:pt>
                <c:pt idx="552">
                  <c:v>238.45426916024337</c:v>
                </c:pt>
                <c:pt idx="553">
                  <c:v>238.47138416267225</c:v>
                </c:pt>
                <c:pt idx="554">
                  <c:v>238.47941561866384</c:v>
                </c:pt>
                <c:pt idx="555">
                  <c:v>238.48954937825744</c:v>
                </c:pt>
                <c:pt idx="556">
                  <c:v>238.49440587582117</c:v>
                </c:pt>
                <c:pt idx="557">
                  <c:v>238.51054962949252</c:v>
                </c:pt>
                <c:pt idx="558">
                  <c:v>238.52878497892121</c:v>
                </c:pt>
                <c:pt idx="559">
                  <c:v>238.54883359840218</c:v>
                </c:pt>
                <c:pt idx="560">
                  <c:v>238.57652139926824</c:v>
                </c:pt>
                <c:pt idx="561">
                  <c:v>238.58530023354962</c:v>
                </c:pt>
                <c:pt idx="562">
                  <c:v>238.588162321802</c:v>
                </c:pt>
                <c:pt idx="563">
                  <c:v>238.60074993126221</c:v>
                </c:pt>
                <c:pt idx="564">
                  <c:v>238.66038749489741</c:v>
                </c:pt>
                <c:pt idx="565">
                  <c:v>238.68012305963353</c:v>
                </c:pt>
                <c:pt idx="566">
                  <c:v>238.69134649256253</c:v>
                </c:pt>
                <c:pt idx="567">
                  <c:v>238.69218176990012</c:v>
                </c:pt>
                <c:pt idx="568">
                  <c:v>238.69351964366101</c:v>
                </c:pt>
                <c:pt idx="569">
                  <c:v>238.71069346946874</c:v>
                </c:pt>
                <c:pt idx="570">
                  <c:v>238.71586084544637</c:v>
                </c:pt>
                <c:pt idx="571">
                  <c:v>238.71725465236852</c:v>
                </c:pt>
                <c:pt idx="572">
                  <c:v>238.78508201021017</c:v>
                </c:pt>
                <c:pt idx="573">
                  <c:v>238.7994904776975</c:v>
                </c:pt>
                <c:pt idx="574">
                  <c:v>238.83732446543368</c:v>
                </c:pt>
                <c:pt idx="575">
                  <c:v>238.84588442822985</c:v>
                </c:pt>
                <c:pt idx="576">
                  <c:v>238.8605553563263</c:v>
                </c:pt>
                <c:pt idx="577">
                  <c:v>238.90601337984037</c:v>
                </c:pt>
                <c:pt idx="578">
                  <c:v>238.91366135223797</c:v>
                </c:pt>
                <c:pt idx="579">
                  <c:v>238.92699683336596</c:v>
                </c:pt>
                <c:pt idx="580">
                  <c:v>238.92708753393836</c:v>
                </c:pt>
                <c:pt idx="581">
                  <c:v>238.94469364602961</c:v>
                </c:pt>
                <c:pt idx="582">
                  <c:v>238.96388890250859</c:v>
                </c:pt>
                <c:pt idx="583">
                  <c:v>238.96482051466305</c:v>
                </c:pt>
                <c:pt idx="584">
                  <c:v>238.98532249194429</c:v>
                </c:pt>
                <c:pt idx="585">
                  <c:v>239.00212577522154</c:v>
                </c:pt>
                <c:pt idx="586">
                  <c:v>239.01241507211415</c:v>
                </c:pt>
                <c:pt idx="587">
                  <c:v>239.02170533741059</c:v>
                </c:pt>
                <c:pt idx="588">
                  <c:v>239.02174364844393</c:v>
                </c:pt>
                <c:pt idx="589">
                  <c:v>239.02435460448001</c:v>
                </c:pt>
                <c:pt idx="590">
                  <c:v>239.04836553873625</c:v>
                </c:pt>
                <c:pt idx="591">
                  <c:v>239.05652268795961</c:v>
                </c:pt>
                <c:pt idx="592">
                  <c:v>239.06149754803252</c:v>
                </c:pt>
                <c:pt idx="593">
                  <c:v>239.08463161354544</c:v>
                </c:pt>
                <c:pt idx="594">
                  <c:v>239.09039864084932</c:v>
                </c:pt>
                <c:pt idx="595">
                  <c:v>239.11449259148816</c:v>
                </c:pt>
                <c:pt idx="596">
                  <c:v>239.11634387377819</c:v>
                </c:pt>
                <c:pt idx="597">
                  <c:v>239.12108647465277</c:v>
                </c:pt>
                <c:pt idx="598">
                  <c:v>239.12125852650735</c:v>
                </c:pt>
                <c:pt idx="599">
                  <c:v>239.12273991869699</c:v>
                </c:pt>
                <c:pt idx="600">
                  <c:v>239.12534661031515</c:v>
                </c:pt>
                <c:pt idx="601">
                  <c:v>239.13842069842448</c:v>
                </c:pt>
                <c:pt idx="602">
                  <c:v>239.1465519042431</c:v>
                </c:pt>
                <c:pt idx="603">
                  <c:v>239.17431177905391</c:v>
                </c:pt>
                <c:pt idx="604">
                  <c:v>239.20807187788191</c:v>
                </c:pt>
                <c:pt idx="605">
                  <c:v>239.24213228744492</c:v>
                </c:pt>
                <c:pt idx="606">
                  <c:v>239.24281795312794</c:v>
                </c:pt>
                <c:pt idx="607">
                  <c:v>239.25054167235825</c:v>
                </c:pt>
                <c:pt idx="608">
                  <c:v>239.25598152592167</c:v>
                </c:pt>
                <c:pt idx="609">
                  <c:v>239.26110878024969</c:v>
                </c:pt>
                <c:pt idx="610">
                  <c:v>239.27357120524039</c:v>
                </c:pt>
                <c:pt idx="611">
                  <c:v>239.28297999868335</c:v>
                </c:pt>
                <c:pt idx="612">
                  <c:v>239.30386788039132</c:v>
                </c:pt>
                <c:pt idx="613">
                  <c:v>239.31230238135836</c:v>
                </c:pt>
                <c:pt idx="614">
                  <c:v>239.31529230127748</c:v>
                </c:pt>
                <c:pt idx="615">
                  <c:v>239.32137302424275</c:v>
                </c:pt>
                <c:pt idx="616">
                  <c:v>239.32380646315809</c:v>
                </c:pt>
                <c:pt idx="617">
                  <c:v>239.33038742759965</c:v>
                </c:pt>
                <c:pt idx="618">
                  <c:v>239.33944375424107</c:v>
                </c:pt>
                <c:pt idx="619">
                  <c:v>239.36110108218301</c:v>
                </c:pt>
                <c:pt idx="620">
                  <c:v>239.36152447278081</c:v>
                </c:pt>
                <c:pt idx="621">
                  <c:v>239.38670817039906</c:v>
                </c:pt>
                <c:pt idx="622">
                  <c:v>239.38677907710178</c:v>
                </c:pt>
                <c:pt idx="623">
                  <c:v>239.39713962396615</c:v>
                </c:pt>
                <c:pt idx="624">
                  <c:v>239.40048943894513</c:v>
                </c:pt>
                <c:pt idx="625">
                  <c:v>239.43070240089762</c:v>
                </c:pt>
                <c:pt idx="626">
                  <c:v>239.45118003853921</c:v>
                </c:pt>
                <c:pt idx="627">
                  <c:v>239.48129020836339</c:v>
                </c:pt>
                <c:pt idx="628">
                  <c:v>239.52021629840252</c:v>
                </c:pt>
                <c:pt idx="629">
                  <c:v>239.53641581107593</c:v>
                </c:pt>
                <c:pt idx="630">
                  <c:v>239.55420988349923</c:v>
                </c:pt>
                <c:pt idx="631">
                  <c:v>239.63468907470875</c:v>
                </c:pt>
                <c:pt idx="632">
                  <c:v>239.65058080112178</c:v>
                </c:pt>
                <c:pt idx="633">
                  <c:v>239.67113204127256</c:v>
                </c:pt>
                <c:pt idx="634">
                  <c:v>239.67291781508877</c:v>
                </c:pt>
                <c:pt idx="635">
                  <c:v>239.71285514040935</c:v>
                </c:pt>
                <c:pt idx="636">
                  <c:v>239.71420395064999</c:v>
                </c:pt>
                <c:pt idx="637">
                  <c:v>239.71529482390076</c:v>
                </c:pt>
                <c:pt idx="638">
                  <c:v>239.7547856342332</c:v>
                </c:pt>
                <c:pt idx="639">
                  <c:v>239.7881415967604</c:v>
                </c:pt>
                <c:pt idx="640">
                  <c:v>239.8220831865849</c:v>
                </c:pt>
                <c:pt idx="641">
                  <c:v>239.84587982752822</c:v>
                </c:pt>
                <c:pt idx="642">
                  <c:v>239.8476436761747</c:v>
                </c:pt>
                <c:pt idx="643">
                  <c:v>239.85961658325479</c:v>
                </c:pt>
                <c:pt idx="644">
                  <c:v>239.86030845509418</c:v>
                </c:pt>
                <c:pt idx="645">
                  <c:v>239.86089257876282</c:v>
                </c:pt>
                <c:pt idx="646">
                  <c:v>239.8782603191116</c:v>
                </c:pt>
                <c:pt idx="647">
                  <c:v>239.90604331220473</c:v>
                </c:pt>
                <c:pt idx="648">
                  <c:v>239.90664340310627</c:v>
                </c:pt>
                <c:pt idx="649">
                  <c:v>239.96094968373689</c:v>
                </c:pt>
                <c:pt idx="650">
                  <c:v>239.9613177289867</c:v>
                </c:pt>
                <c:pt idx="651">
                  <c:v>240.01062161741885</c:v>
                </c:pt>
                <c:pt idx="652">
                  <c:v>240.01302256200472</c:v>
                </c:pt>
                <c:pt idx="653">
                  <c:v>240.01362228656458</c:v>
                </c:pt>
                <c:pt idx="654">
                  <c:v>240.0140538552393</c:v>
                </c:pt>
                <c:pt idx="655">
                  <c:v>240.02164403668922</c:v>
                </c:pt>
                <c:pt idx="656">
                  <c:v>240.03789784995726</c:v>
                </c:pt>
                <c:pt idx="657">
                  <c:v>240.06711759613057</c:v>
                </c:pt>
                <c:pt idx="658">
                  <c:v>240.08543443971632</c:v>
                </c:pt>
                <c:pt idx="659">
                  <c:v>240.08701864680881</c:v>
                </c:pt>
                <c:pt idx="660">
                  <c:v>240.08765401842683</c:v>
                </c:pt>
                <c:pt idx="661">
                  <c:v>240.09146893770307</c:v>
                </c:pt>
                <c:pt idx="662">
                  <c:v>240.10688604460788</c:v>
                </c:pt>
                <c:pt idx="663">
                  <c:v>240.11856716565194</c:v>
                </c:pt>
                <c:pt idx="664">
                  <c:v>240.14323283022193</c:v>
                </c:pt>
                <c:pt idx="665">
                  <c:v>240.14404601193374</c:v>
                </c:pt>
                <c:pt idx="666">
                  <c:v>240.14978650252931</c:v>
                </c:pt>
                <c:pt idx="667">
                  <c:v>240.18593734263547</c:v>
                </c:pt>
                <c:pt idx="668">
                  <c:v>240.23545992602351</c:v>
                </c:pt>
                <c:pt idx="669">
                  <c:v>240.2390419214226</c:v>
                </c:pt>
                <c:pt idx="670">
                  <c:v>240.24417538169342</c:v>
                </c:pt>
                <c:pt idx="671">
                  <c:v>240.24651716878435</c:v>
                </c:pt>
                <c:pt idx="672">
                  <c:v>240.27949069257375</c:v>
                </c:pt>
                <c:pt idx="673">
                  <c:v>240.29893744115068</c:v>
                </c:pt>
                <c:pt idx="674">
                  <c:v>240.30398448349217</c:v>
                </c:pt>
                <c:pt idx="675">
                  <c:v>240.3055671419647</c:v>
                </c:pt>
                <c:pt idx="676">
                  <c:v>240.32862428855273</c:v>
                </c:pt>
                <c:pt idx="677">
                  <c:v>240.34993626761337</c:v>
                </c:pt>
                <c:pt idx="678">
                  <c:v>240.35567519689548</c:v>
                </c:pt>
                <c:pt idx="679">
                  <c:v>240.36915513412384</c:v>
                </c:pt>
                <c:pt idx="680">
                  <c:v>240.37842385928388</c:v>
                </c:pt>
                <c:pt idx="681">
                  <c:v>240.38212314416566</c:v>
                </c:pt>
                <c:pt idx="682">
                  <c:v>240.38316270760529</c:v>
                </c:pt>
                <c:pt idx="683">
                  <c:v>240.39557319510263</c:v>
                </c:pt>
                <c:pt idx="684">
                  <c:v>240.41164856591854</c:v>
                </c:pt>
                <c:pt idx="685">
                  <c:v>240.42066371497484</c:v>
                </c:pt>
                <c:pt idx="686">
                  <c:v>240.42092244223505</c:v>
                </c:pt>
                <c:pt idx="687">
                  <c:v>240.42687222512964</c:v>
                </c:pt>
                <c:pt idx="688">
                  <c:v>240.43744880951081</c:v>
                </c:pt>
                <c:pt idx="689">
                  <c:v>240.45903460511937</c:v>
                </c:pt>
                <c:pt idx="690">
                  <c:v>240.4662964962952</c:v>
                </c:pt>
                <c:pt idx="691">
                  <c:v>240.49054791883944</c:v>
                </c:pt>
                <c:pt idx="692">
                  <c:v>240.51358114166379</c:v>
                </c:pt>
                <c:pt idx="693">
                  <c:v>240.51565512617674</c:v>
                </c:pt>
                <c:pt idx="694">
                  <c:v>240.52913911737664</c:v>
                </c:pt>
                <c:pt idx="695">
                  <c:v>240.54060323968068</c:v>
                </c:pt>
                <c:pt idx="696">
                  <c:v>240.55448888877137</c:v>
                </c:pt>
                <c:pt idx="697">
                  <c:v>240.56997740923799</c:v>
                </c:pt>
                <c:pt idx="698">
                  <c:v>240.57391722194237</c:v>
                </c:pt>
                <c:pt idx="699">
                  <c:v>240.58860411990935</c:v>
                </c:pt>
                <c:pt idx="700">
                  <c:v>240.62885415339122</c:v>
                </c:pt>
                <c:pt idx="701">
                  <c:v>240.63468884565529</c:v>
                </c:pt>
                <c:pt idx="702">
                  <c:v>240.63639870685685</c:v>
                </c:pt>
                <c:pt idx="703">
                  <c:v>240.63906416634592</c:v>
                </c:pt>
                <c:pt idx="704">
                  <c:v>240.640627429777</c:v>
                </c:pt>
                <c:pt idx="705">
                  <c:v>240.66000856895602</c:v>
                </c:pt>
                <c:pt idx="706">
                  <c:v>240.66926992342988</c:v>
                </c:pt>
                <c:pt idx="707">
                  <c:v>240.68296361572641</c:v>
                </c:pt>
                <c:pt idx="708">
                  <c:v>240.69494279281122</c:v>
                </c:pt>
                <c:pt idx="709">
                  <c:v>240.74579369777075</c:v>
                </c:pt>
                <c:pt idx="710">
                  <c:v>240.75438218350479</c:v>
                </c:pt>
                <c:pt idx="711">
                  <c:v>240.75953454211131</c:v>
                </c:pt>
                <c:pt idx="712">
                  <c:v>240.783315817268</c:v>
                </c:pt>
                <c:pt idx="713">
                  <c:v>240.79878915825378</c:v>
                </c:pt>
                <c:pt idx="714">
                  <c:v>240.81511409795345</c:v>
                </c:pt>
                <c:pt idx="715">
                  <c:v>240.82712272559306</c:v>
                </c:pt>
                <c:pt idx="716">
                  <c:v>240.83009650218744</c:v>
                </c:pt>
                <c:pt idx="717">
                  <c:v>240.85813000953016</c:v>
                </c:pt>
                <c:pt idx="718">
                  <c:v>240.87186446753668</c:v>
                </c:pt>
                <c:pt idx="719">
                  <c:v>240.91613467088862</c:v>
                </c:pt>
                <c:pt idx="720">
                  <c:v>240.9263963519696</c:v>
                </c:pt>
                <c:pt idx="721">
                  <c:v>240.93512216198761</c:v>
                </c:pt>
                <c:pt idx="722">
                  <c:v>240.94258978650072</c:v>
                </c:pt>
                <c:pt idx="723">
                  <c:v>240.94335830577225</c:v>
                </c:pt>
                <c:pt idx="724">
                  <c:v>240.98103661590676</c:v>
                </c:pt>
                <c:pt idx="725">
                  <c:v>240.98322616238721</c:v>
                </c:pt>
                <c:pt idx="726">
                  <c:v>240.98915047646574</c:v>
                </c:pt>
                <c:pt idx="727">
                  <c:v>240.99150341012157</c:v>
                </c:pt>
                <c:pt idx="728">
                  <c:v>240.9943818082418</c:v>
                </c:pt>
                <c:pt idx="729">
                  <c:v>241.01667870801563</c:v>
                </c:pt>
                <c:pt idx="730">
                  <c:v>241.0236232606162</c:v>
                </c:pt>
                <c:pt idx="731">
                  <c:v>241.03905186830883</c:v>
                </c:pt>
                <c:pt idx="732">
                  <c:v>241.04041801623018</c:v>
                </c:pt>
                <c:pt idx="733">
                  <c:v>241.04889004927594</c:v>
                </c:pt>
                <c:pt idx="734">
                  <c:v>241.05009571737202</c:v>
                </c:pt>
                <c:pt idx="735">
                  <c:v>241.05851222159177</c:v>
                </c:pt>
                <c:pt idx="736">
                  <c:v>241.06499767351855</c:v>
                </c:pt>
                <c:pt idx="737">
                  <c:v>241.06712718800969</c:v>
                </c:pt>
                <c:pt idx="738">
                  <c:v>241.07613984811312</c:v>
                </c:pt>
                <c:pt idx="739">
                  <c:v>241.11766119923067</c:v>
                </c:pt>
                <c:pt idx="740">
                  <c:v>241.13088478235377</c:v>
                </c:pt>
                <c:pt idx="741">
                  <c:v>241.13154702162836</c:v>
                </c:pt>
                <c:pt idx="742">
                  <c:v>241.14582695382694</c:v>
                </c:pt>
                <c:pt idx="743">
                  <c:v>241.14972438704677</c:v>
                </c:pt>
                <c:pt idx="744">
                  <c:v>241.1540355000746</c:v>
                </c:pt>
                <c:pt idx="745">
                  <c:v>241.16691311040137</c:v>
                </c:pt>
                <c:pt idx="746">
                  <c:v>241.202617884467</c:v>
                </c:pt>
                <c:pt idx="747">
                  <c:v>241.20397363443098</c:v>
                </c:pt>
                <c:pt idx="748">
                  <c:v>241.20605497461904</c:v>
                </c:pt>
                <c:pt idx="749">
                  <c:v>241.21939859256591</c:v>
                </c:pt>
                <c:pt idx="750">
                  <c:v>241.22667472756439</c:v>
                </c:pt>
                <c:pt idx="751">
                  <c:v>241.22810332792909</c:v>
                </c:pt>
                <c:pt idx="752">
                  <c:v>241.2316263316423</c:v>
                </c:pt>
                <c:pt idx="753">
                  <c:v>241.23522732674445</c:v>
                </c:pt>
                <c:pt idx="754">
                  <c:v>241.25906504106337</c:v>
                </c:pt>
                <c:pt idx="755">
                  <c:v>241.25926976422616</c:v>
                </c:pt>
                <c:pt idx="756">
                  <c:v>241.27614863361927</c:v>
                </c:pt>
                <c:pt idx="757">
                  <c:v>241.2793663843143</c:v>
                </c:pt>
                <c:pt idx="758">
                  <c:v>241.30240920049266</c:v>
                </c:pt>
                <c:pt idx="759">
                  <c:v>241.30378625144863</c:v>
                </c:pt>
                <c:pt idx="760">
                  <c:v>241.3050976668228</c:v>
                </c:pt>
                <c:pt idx="761">
                  <c:v>241.31012358176017</c:v>
                </c:pt>
                <c:pt idx="762">
                  <c:v>241.31755812754108</c:v>
                </c:pt>
                <c:pt idx="763">
                  <c:v>241.34591978557188</c:v>
                </c:pt>
                <c:pt idx="764">
                  <c:v>241.35208185714518</c:v>
                </c:pt>
                <c:pt idx="765">
                  <c:v>241.36819112582492</c:v>
                </c:pt>
                <c:pt idx="766">
                  <c:v>241.37143578454203</c:v>
                </c:pt>
                <c:pt idx="767">
                  <c:v>241.39206060771525</c:v>
                </c:pt>
                <c:pt idx="768">
                  <c:v>241.39495149741794</c:v>
                </c:pt>
                <c:pt idx="769">
                  <c:v>241.40398369320323</c:v>
                </c:pt>
                <c:pt idx="770">
                  <c:v>241.40509009512377</c:v>
                </c:pt>
                <c:pt idx="771">
                  <c:v>241.41266118936301</c:v>
                </c:pt>
                <c:pt idx="772">
                  <c:v>241.41537193259433</c:v>
                </c:pt>
                <c:pt idx="773">
                  <c:v>241.43142343302173</c:v>
                </c:pt>
                <c:pt idx="774">
                  <c:v>241.43576875211201</c:v>
                </c:pt>
                <c:pt idx="775">
                  <c:v>241.47064918662633</c:v>
                </c:pt>
                <c:pt idx="776">
                  <c:v>241.47441778464082</c:v>
                </c:pt>
                <c:pt idx="777">
                  <c:v>241.49085666902883</c:v>
                </c:pt>
                <c:pt idx="778">
                  <c:v>241.49232799112397</c:v>
                </c:pt>
                <c:pt idx="779">
                  <c:v>241.49664553550767</c:v>
                </c:pt>
                <c:pt idx="780">
                  <c:v>241.5178790150533</c:v>
                </c:pt>
                <c:pt idx="781">
                  <c:v>241.51860166684949</c:v>
                </c:pt>
                <c:pt idx="782">
                  <c:v>241.52943956287365</c:v>
                </c:pt>
                <c:pt idx="783">
                  <c:v>241.55086580172082</c:v>
                </c:pt>
                <c:pt idx="784">
                  <c:v>241.5691279923704</c:v>
                </c:pt>
                <c:pt idx="785">
                  <c:v>241.57302018465691</c:v>
                </c:pt>
                <c:pt idx="786">
                  <c:v>241.57432445307117</c:v>
                </c:pt>
                <c:pt idx="787">
                  <c:v>241.57663038013376</c:v>
                </c:pt>
                <c:pt idx="788">
                  <c:v>241.60266730311443</c:v>
                </c:pt>
                <c:pt idx="789">
                  <c:v>241.61669940276568</c:v>
                </c:pt>
                <c:pt idx="790">
                  <c:v>241.63916505689411</c:v>
                </c:pt>
                <c:pt idx="791">
                  <c:v>241.6429168687246</c:v>
                </c:pt>
                <c:pt idx="792">
                  <c:v>241.65332818936682</c:v>
                </c:pt>
                <c:pt idx="793">
                  <c:v>241.66647690585063</c:v>
                </c:pt>
                <c:pt idx="794">
                  <c:v>241.66781305322385</c:v>
                </c:pt>
                <c:pt idx="795">
                  <c:v>241.70659614515739</c:v>
                </c:pt>
                <c:pt idx="796">
                  <c:v>241.71308693618059</c:v>
                </c:pt>
                <c:pt idx="797">
                  <c:v>241.72038605836494</c:v>
                </c:pt>
                <c:pt idx="798">
                  <c:v>241.73204905523207</c:v>
                </c:pt>
                <c:pt idx="799">
                  <c:v>241.73760558042829</c:v>
                </c:pt>
                <c:pt idx="800">
                  <c:v>241.80407815547113</c:v>
                </c:pt>
                <c:pt idx="801">
                  <c:v>241.80529781425821</c:v>
                </c:pt>
                <c:pt idx="802">
                  <c:v>241.81253016741056</c:v>
                </c:pt>
                <c:pt idx="803">
                  <c:v>241.81654212709788</c:v>
                </c:pt>
                <c:pt idx="804">
                  <c:v>241.81747332293989</c:v>
                </c:pt>
                <c:pt idx="805">
                  <c:v>241.8227186838206</c:v>
                </c:pt>
                <c:pt idx="806">
                  <c:v>241.82441664287646</c:v>
                </c:pt>
                <c:pt idx="807">
                  <c:v>241.83512612236211</c:v>
                </c:pt>
                <c:pt idx="808">
                  <c:v>241.836349897584</c:v>
                </c:pt>
                <c:pt idx="809">
                  <c:v>241.83693233030459</c:v>
                </c:pt>
                <c:pt idx="810">
                  <c:v>241.84396679902346</c:v>
                </c:pt>
                <c:pt idx="811">
                  <c:v>241.85598781078889</c:v>
                </c:pt>
                <c:pt idx="812">
                  <c:v>241.86401269249032</c:v>
                </c:pt>
                <c:pt idx="813">
                  <c:v>241.86426770799696</c:v>
                </c:pt>
                <c:pt idx="814">
                  <c:v>241.91932688219711</c:v>
                </c:pt>
                <c:pt idx="815">
                  <c:v>241.92239772530831</c:v>
                </c:pt>
                <c:pt idx="816">
                  <c:v>241.92681969577265</c:v>
                </c:pt>
                <c:pt idx="817">
                  <c:v>241.95670770491265</c:v>
                </c:pt>
                <c:pt idx="818">
                  <c:v>241.95862437329311</c:v>
                </c:pt>
                <c:pt idx="819">
                  <c:v>241.97556224499672</c:v>
                </c:pt>
                <c:pt idx="820">
                  <c:v>241.991290671153</c:v>
                </c:pt>
                <c:pt idx="821">
                  <c:v>242.03250160803947</c:v>
                </c:pt>
                <c:pt idx="822">
                  <c:v>242.04428351656256</c:v>
                </c:pt>
                <c:pt idx="823">
                  <c:v>242.04857420716834</c:v>
                </c:pt>
                <c:pt idx="824">
                  <c:v>242.05351954742827</c:v>
                </c:pt>
                <c:pt idx="825">
                  <c:v>242.05735288881874</c:v>
                </c:pt>
                <c:pt idx="826">
                  <c:v>242.07467162231299</c:v>
                </c:pt>
                <c:pt idx="827">
                  <c:v>242.0847282337063</c:v>
                </c:pt>
                <c:pt idx="828">
                  <c:v>242.1023883310645</c:v>
                </c:pt>
                <c:pt idx="829">
                  <c:v>242.10473106160887</c:v>
                </c:pt>
                <c:pt idx="830">
                  <c:v>242.10637509088218</c:v>
                </c:pt>
                <c:pt idx="831">
                  <c:v>242.14856865702518</c:v>
                </c:pt>
                <c:pt idx="832">
                  <c:v>242.15805831811829</c:v>
                </c:pt>
                <c:pt idx="833">
                  <c:v>242.16213099159131</c:v>
                </c:pt>
                <c:pt idx="834">
                  <c:v>242.16675049578134</c:v>
                </c:pt>
                <c:pt idx="835">
                  <c:v>242.16777422803199</c:v>
                </c:pt>
                <c:pt idx="836">
                  <c:v>242.17970029659762</c:v>
                </c:pt>
                <c:pt idx="837">
                  <c:v>242.18446939131704</c:v>
                </c:pt>
                <c:pt idx="838">
                  <c:v>242.24909550909419</c:v>
                </c:pt>
                <c:pt idx="839">
                  <c:v>242.26055907326634</c:v>
                </c:pt>
                <c:pt idx="840">
                  <c:v>242.26147385517282</c:v>
                </c:pt>
                <c:pt idx="841">
                  <c:v>242.26319562635157</c:v>
                </c:pt>
                <c:pt idx="842">
                  <c:v>242.26364640820429</c:v>
                </c:pt>
                <c:pt idx="843">
                  <c:v>242.26551698245007</c:v>
                </c:pt>
                <c:pt idx="844">
                  <c:v>242.26768306299903</c:v>
                </c:pt>
                <c:pt idx="845">
                  <c:v>242.27889185119483</c:v>
                </c:pt>
                <c:pt idx="846">
                  <c:v>242.29392475098697</c:v>
                </c:pt>
                <c:pt idx="847">
                  <c:v>242.30059115555616</c:v>
                </c:pt>
                <c:pt idx="848">
                  <c:v>242.32305471859445</c:v>
                </c:pt>
                <c:pt idx="849">
                  <c:v>242.33061962900618</c:v>
                </c:pt>
                <c:pt idx="850">
                  <c:v>242.33666514417968</c:v>
                </c:pt>
                <c:pt idx="851">
                  <c:v>242.34249064062513</c:v>
                </c:pt>
                <c:pt idx="852">
                  <c:v>242.34299307176238</c:v>
                </c:pt>
                <c:pt idx="853">
                  <c:v>242.34760211937973</c:v>
                </c:pt>
                <c:pt idx="854">
                  <c:v>242.34845516768067</c:v>
                </c:pt>
                <c:pt idx="855">
                  <c:v>242.383209441444</c:v>
                </c:pt>
                <c:pt idx="856">
                  <c:v>242.38350456434603</c:v>
                </c:pt>
                <c:pt idx="857">
                  <c:v>242.41012803181826</c:v>
                </c:pt>
                <c:pt idx="858">
                  <c:v>242.41408708506049</c:v>
                </c:pt>
                <c:pt idx="859">
                  <c:v>242.42655452121508</c:v>
                </c:pt>
                <c:pt idx="860">
                  <c:v>242.43614712146831</c:v>
                </c:pt>
                <c:pt idx="861">
                  <c:v>242.45396266493776</c:v>
                </c:pt>
                <c:pt idx="862">
                  <c:v>242.47110716594941</c:v>
                </c:pt>
                <c:pt idx="863">
                  <c:v>242.48096184917461</c:v>
                </c:pt>
                <c:pt idx="864">
                  <c:v>242.49126332659822</c:v>
                </c:pt>
                <c:pt idx="865">
                  <c:v>242.49392338447834</c:v>
                </c:pt>
                <c:pt idx="866">
                  <c:v>242.49542079539387</c:v>
                </c:pt>
                <c:pt idx="867">
                  <c:v>242.50081110598336</c:v>
                </c:pt>
                <c:pt idx="868">
                  <c:v>242.51439460515107</c:v>
                </c:pt>
                <c:pt idx="869">
                  <c:v>242.52010841498938</c:v>
                </c:pt>
                <c:pt idx="870">
                  <c:v>242.52047561626779</c:v>
                </c:pt>
                <c:pt idx="871">
                  <c:v>242.52348656826473</c:v>
                </c:pt>
                <c:pt idx="872">
                  <c:v>242.52580896405203</c:v>
                </c:pt>
                <c:pt idx="873">
                  <c:v>242.53364659282525</c:v>
                </c:pt>
                <c:pt idx="874">
                  <c:v>242.54004107723026</c:v>
                </c:pt>
                <c:pt idx="875">
                  <c:v>242.54857359060327</c:v>
                </c:pt>
                <c:pt idx="876">
                  <c:v>242.57059223005922</c:v>
                </c:pt>
                <c:pt idx="877">
                  <c:v>242.57259402861783</c:v>
                </c:pt>
                <c:pt idx="878">
                  <c:v>242.58151677716612</c:v>
                </c:pt>
                <c:pt idx="879">
                  <c:v>242.58635890126743</c:v>
                </c:pt>
                <c:pt idx="880">
                  <c:v>242.59769984959678</c:v>
                </c:pt>
                <c:pt idx="881">
                  <c:v>242.60680383703465</c:v>
                </c:pt>
                <c:pt idx="882">
                  <c:v>242.61458119065642</c:v>
                </c:pt>
                <c:pt idx="883">
                  <c:v>242.6749753119604</c:v>
                </c:pt>
                <c:pt idx="884">
                  <c:v>242.67863769970535</c:v>
                </c:pt>
                <c:pt idx="885">
                  <c:v>242.68141195666658</c:v>
                </c:pt>
                <c:pt idx="886">
                  <c:v>242.69154173116189</c:v>
                </c:pt>
                <c:pt idx="887">
                  <c:v>242.69988883153147</c:v>
                </c:pt>
                <c:pt idx="888">
                  <c:v>242.7086793146913</c:v>
                </c:pt>
                <c:pt idx="889">
                  <c:v>242.72902768615054</c:v>
                </c:pt>
                <c:pt idx="890">
                  <c:v>242.73423150566086</c:v>
                </c:pt>
                <c:pt idx="891">
                  <c:v>242.73603736254339</c:v>
                </c:pt>
                <c:pt idx="892">
                  <c:v>242.74315306901468</c:v>
                </c:pt>
                <c:pt idx="893">
                  <c:v>242.75593647808907</c:v>
                </c:pt>
                <c:pt idx="894">
                  <c:v>242.75618155420327</c:v>
                </c:pt>
                <c:pt idx="895">
                  <c:v>242.76404283592788</c:v>
                </c:pt>
                <c:pt idx="896">
                  <c:v>242.76473792127368</c:v>
                </c:pt>
                <c:pt idx="897">
                  <c:v>242.76536427591947</c:v>
                </c:pt>
                <c:pt idx="898">
                  <c:v>242.77033436189606</c:v>
                </c:pt>
                <c:pt idx="899">
                  <c:v>242.78409987743763</c:v>
                </c:pt>
                <c:pt idx="900">
                  <c:v>242.79799030168687</c:v>
                </c:pt>
                <c:pt idx="901">
                  <c:v>242.80155096580501</c:v>
                </c:pt>
                <c:pt idx="902">
                  <c:v>242.85201782570871</c:v>
                </c:pt>
                <c:pt idx="903">
                  <c:v>242.86213707120913</c:v>
                </c:pt>
                <c:pt idx="904">
                  <c:v>242.87198018523335</c:v>
                </c:pt>
                <c:pt idx="905">
                  <c:v>242.87892517251777</c:v>
                </c:pt>
                <c:pt idx="906">
                  <c:v>242.89025291424542</c:v>
                </c:pt>
                <c:pt idx="907">
                  <c:v>242.90343857287908</c:v>
                </c:pt>
                <c:pt idx="908">
                  <c:v>242.90839947569938</c:v>
                </c:pt>
                <c:pt idx="909">
                  <c:v>242.91936404460742</c:v>
                </c:pt>
                <c:pt idx="910">
                  <c:v>242.97656999393811</c:v>
                </c:pt>
                <c:pt idx="911">
                  <c:v>242.98918577219047</c:v>
                </c:pt>
                <c:pt idx="912">
                  <c:v>243.0167754775606</c:v>
                </c:pt>
                <c:pt idx="913">
                  <c:v>243.03610850959038</c:v>
                </c:pt>
                <c:pt idx="914">
                  <c:v>243.0391564394549</c:v>
                </c:pt>
                <c:pt idx="915">
                  <c:v>243.06513656041804</c:v>
                </c:pt>
                <c:pt idx="916">
                  <c:v>243.07977605561732</c:v>
                </c:pt>
                <c:pt idx="917">
                  <c:v>243.08714481191558</c:v>
                </c:pt>
                <c:pt idx="918">
                  <c:v>243.08967634432139</c:v>
                </c:pt>
                <c:pt idx="919">
                  <c:v>243.13484885934645</c:v>
                </c:pt>
                <c:pt idx="920">
                  <c:v>243.14691766975531</c:v>
                </c:pt>
                <c:pt idx="921">
                  <c:v>243.14936691311598</c:v>
                </c:pt>
                <c:pt idx="922">
                  <c:v>243.16712412476775</c:v>
                </c:pt>
                <c:pt idx="923">
                  <c:v>243.17408201057188</c:v>
                </c:pt>
                <c:pt idx="924">
                  <c:v>243.20691922477982</c:v>
                </c:pt>
                <c:pt idx="925">
                  <c:v>243.20702752082326</c:v>
                </c:pt>
                <c:pt idx="926">
                  <c:v>243.21568027839677</c:v>
                </c:pt>
                <c:pt idx="927">
                  <c:v>243.21702253453606</c:v>
                </c:pt>
                <c:pt idx="928">
                  <c:v>243.2278335197895</c:v>
                </c:pt>
                <c:pt idx="929">
                  <c:v>243.23425804350134</c:v>
                </c:pt>
                <c:pt idx="930">
                  <c:v>243.23639111927054</c:v>
                </c:pt>
                <c:pt idx="931">
                  <c:v>243.23708019417711</c:v>
                </c:pt>
                <c:pt idx="932">
                  <c:v>243.2488676098375</c:v>
                </c:pt>
                <c:pt idx="933">
                  <c:v>243.32714998069852</c:v>
                </c:pt>
                <c:pt idx="934">
                  <c:v>243.34236425641961</c:v>
                </c:pt>
                <c:pt idx="935">
                  <c:v>243.34429021577392</c:v>
                </c:pt>
                <c:pt idx="936">
                  <c:v>243.36302392616966</c:v>
                </c:pt>
                <c:pt idx="937">
                  <c:v>243.37377244954712</c:v>
                </c:pt>
                <c:pt idx="938">
                  <c:v>243.38434436918112</c:v>
                </c:pt>
                <c:pt idx="939">
                  <c:v>243.40929258272737</c:v>
                </c:pt>
                <c:pt idx="940">
                  <c:v>243.41011987321855</c:v>
                </c:pt>
                <c:pt idx="941">
                  <c:v>243.41231348486514</c:v>
                </c:pt>
                <c:pt idx="942">
                  <c:v>243.41393977272119</c:v>
                </c:pt>
                <c:pt idx="943">
                  <c:v>243.42208870776483</c:v>
                </c:pt>
                <c:pt idx="944">
                  <c:v>243.43281945028781</c:v>
                </c:pt>
                <c:pt idx="945">
                  <c:v>243.44261988531065</c:v>
                </c:pt>
                <c:pt idx="946">
                  <c:v>243.45259705536108</c:v>
                </c:pt>
                <c:pt idx="947">
                  <c:v>243.46145490751778</c:v>
                </c:pt>
                <c:pt idx="948">
                  <c:v>243.47298349738205</c:v>
                </c:pt>
                <c:pt idx="949">
                  <c:v>243.49924646770387</c:v>
                </c:pt>
                <c:pt idx="950">
                  <c:v>243.53065220769835</c:v>
                </c:pt>
                <c:pt idx="951">
                  <c:v>243.53344374020577</c:v>
                </c:pt>
                <c:pt idx="952">
                  <c:v>243.55904474072011</c:v>
                </c:pt>
                <c:pt idx="953">
                  <c:v>243.56569129278907</c:v>
                </c:pt>
                <c:pt idx="954">
                  <c:v>243.61254068819883</c:v>
                </c:pt>
                <c:pt idx="955">
                  <c:v>243.61267369382313</c:v>
                </c:pt>
                <c:pt idx="956">
                  <c:v>243.61521812179012</c:v>
                </c:pt>
                <c:pt idx="957">
                  <c:v>243.62312868330855</c:v>
                </c:pt>
                <c:pt idx="958">
                  <c:v>243.64370256231132</c:v>
                </c:pt>
                <c:pt idx="959">
                  <c:v>243.64753886321296</c:v>
                </c:pt>
                <c:pt idx="960">
                  <c:v>243.65965435952876</c:v>
                </c:pt>
                <c:pt idx="961">
                  <c:v>243.67097270996601</c:v>
                </c:pt>
                <c:pt idx="962">
                  <c:v>243.67555535802592</c:v>
                </c:pt>
                <c:pt idx="963">
                  <c:v>243.67699315885662</c:v>
                </c:pt>
                <c:pt idx="964">
                  <c:v>243.67790752204357</c:v>
                </c:pt>
                <c:pt idx="965">
                  <c:v>243.68596451741507</c:v>
                </c:pt>
                <c:pt idx="966">
                  <c:v>243.69221829729409</c:v>
                </c:pt>
                <c:pt idx="967">
                  <c:v>243.70145681391602</c:v>
                </c:pt>
                <c:pt idx="968">
                  <c:v>243.70533703155198</c:v>
                </c:pt>
                <c:pt idx="969">
                  <c:v>243.71101338993535</c:v>
                </c:pt>
                <c:pt idx="970">
                  <c:v>243.71200476122436</c:v>
                </c:pt>
                <c:pt idx="971">
                  <c:v>243.71463242853778</c:v>
                </c:pt>
                <c:pt idx="972">
                  <c:v>243.71769992347058</c:v>
                </c:pt>
                <c:pt idx="973">
                  <c:v>243.72053530389172</c:v>
                </c:pt>
                <c:pt idx="974">
                  <c:v>243.74081232935916</c:v>
                </c:pt>
                <c:pt idx="975">
                  <c:v>243.74353903931183</c:v>
                </c:pt>
                <c:pt idx="976">
                  <c:v>243.74539929880882</c:v>
                </c:pt>
                <c:pt idx="977">
                  <c:v>243.77256556074857</c:v>
                </c:pt>
                <c:pt idx="978">
                  <c:v>243.77845055400434</c:v>
                </c:pt>
                <c:pt idx="979">
                  <c:v>243.79257935694446</c:v>
                </c:pt>
                <c:pt idx="980">
                  <c:v>243.79945558025256</c:v>
                </c:pt>
                <c:pt idx="981">
                  <c:v>243.86568629471122</c:v>
                </c:pt>
                <c:pt idx="982">
                  <c:v>243.87443014188264</c:v>
                </c:pt>
                <c:pt idx="983">
                  <c:v>243.90773873899201</c:v>
                </c:pt>
                <c:pt idx="984">
                  <c:v>243.9166172992924</c:v>
                </c:pt>
                <c:pt idx="985">
                  <c:v>243.92417431314738</c:v>
                </c:pt>
                <c:pt idx="986">
                  <c:v>243.94095764910841</c:v>
                </c:pt>
                <c:pt idx="987">
                  <c:v>243.95813890003819</c:v>
                </c:pt>
                <c:pt idx="988">
                  <c:v>243.96456221109614</c:v>
                </c:pt>
                <c:pt idx="989">
                  <c:v>243.96650238287492</c:v>
                </c:pt>
                <c:pt idx="990">
                  <c:v>243.96753435884409</c:v>
                </c:pt>
                <c:pt idx="991">
                  <c:v>243.97492746560752</c:v>
                </c:pt>
                <c:pt idx="992">
                  <c:v>243.97568738680815</c:v>
                </c:pt>
                <c:pt idx="993">
                  <c:v>244.0066513841744</c:v>
                </c:pt>
                <c:pt idx="994">
                  <c:v>244.01060078641791</c:v>
                </c:pt>
                <c:pt idx="995">
                  <c:v>244.01704022271602</c:v>
                </c:pt>
                <c:pt idx="996">
                  <c:v>244.01967559129216</c:v>
                </c:pt>
                <c:pt idx="997">
                  <c:v>244.02534963598123</c:v>
                </c:pt>
                <c:pt idx="998">
                  <c:v>244.04894375781836</c:v>
                </c:pt>
                <c:pt idx="999">
                  <c:v>244.04977517719411</c:v>
                </c:pt>
                <c:pt idx="1000">
                  <c:v>244.06267581912593</c:v>
                </c:pt>
                <c:pt idx="1001">
                  <c:v>244.06804362554772</c:v>
                </c:pt>
                <c:pt idx="1002">
                  <c:v>244.07725651158148</c:v>
                </c:pt>
                <c:pt idx="1003">
                  <c:v>244.08057299361008</c:v>
                </c:pt>
                <c:pt idx="1004">
                  <c:v>244.09807944026213</c:v>
                </c:pt>
                <c:pt idx="1005">
                  <c:v>244.1154600755965</c:v>
                </c:pt>
                <c:pt idx="1006">
                  <c:v>244.12327759058417</c:v>
                </c:pt>
                <c:pt idx="1007">
                  <c:v>244.12874388419758</c:v>
                </c:pt>
                <c:pt idx="1008">
                  <c:v>244.13650080655367</c:v>
                </c:pt>
                <c:pt idx="1009">
                  <c:v>244.14988361844644</c:v>
                </c:pt>
                <c:pt idx="1010">
                  <c:v>244.155899162635</c:v>
                </c:pt>
                <c:pt idx="1011">
                  <c:v>244.16134759700054</c:v>
                </c:pt>
                <c:pt idx="1012">
                  <c:v>244.19163634579505</c:v>
                </c:pt>
                <c:pt idx="1013">
                  <c:v>244.19496500254391</c:v>
                </c:pt>
                <c:pt idx="1014">
                  <c:v>244.20120657496702</c:v>
                </c:pt>
                <c:pt idx="1015">
                  <c:v>244.20158845886749</c:v>
                </c:pt>
                <c:pt idx="1016">
                  <c:v>244.20331539627932</c:v>
                </c:pt>
                <c:pt idx="1017">
                  <c:v>244.20977367363372</c:v>
                </c:pt>
                <c:pt idx="1018">
                  <c:v>244.21207596118973</c:v>
                </c:pt>
                <c:pt idx="1019">
                  <c:v>244.21539459601505</c:v>
                </c:pt>
                <c:pt idx="1020">
                  <c:v>244.23038897148939</c:v>
                </c:pt>
                <c:pt idx="1021">
                  <c:v>244.2391818703961</c:v>
                </c:pt>
                <c:pt idx="1022">
                  <c:v>244.25603156701666</c:v>
                </c:pt>
                <c:pt idx="1023">
                  <c:v>244.25771603343605</c:v>
                </c:pt>
                <c:pt idx="1024">
                  <c:v>244.26165281126816</c:v>
                </c:pt>
                <c:pt idx="1025">
                  <c:v>244.26825866850305</c:v>
                </c:pt>
                <c:pt idx="1026">
                  <c:v>244.28080154863875</c:v>
                </c:pt>
                <c:pt idx="1027">
                  <c:v>244.2822480738902</c:v>
                </c:pt>
                <c:pt idx="1028">
                  <c:v>244.2954241567524</c:v>
                </c:pt>
                <c:pt idx="1029">
                  <c:v>244.32342387469885</c:v>
                </c:pt>
                <c:pt idx="1030">
                  <c:v>244.3251485810211</c:v>
                </c:pt>
                <c:pt idx="1031">
                  <c:v>244.32836227015613</c:v>
                </c:pt>
                <c:pt idx="1032">
                  <c:v>244.34263824506829</c:v>
                </c:pt>
                <c:pt idx="1033">
                  <c:v>244.34557338788824</c:v>
                </c:pt>
                <c:pt idx="1034">
                  <c:v>244.35777241899387</c:v>
                </c:pt>
                <c:pt idx="1035">
                  <c:v>244.35891686604734</c:v>
                </c:pt>
                <c:pt idx="1036">
                  <c:v>244.36179136328852</c:v>
                </c:pt>
                <c:pt idx="1037">
                  <c:v>244.36292089560749</c:v>
                </c:pt>
                <c:pt idx="1038">
                  <c:v>244.37251259081867</c:v>
                </c:pt>
                <c:pt idx="1039">
                  <c:v>244.38085732953218</c:v>
                </c:pt>
                <c:pt idx="1040">
                  <c:v>244.39499290467418</c:v>
                </c:pt>
                <c:pt idx="1041">
                  <c:v>244.4058143450894</c:v>
                </c:pt>
                <c:pt idx="1042">
                  <c:v>244.4105267367502</c:v>
                </c:pt>
                <c:pt idx="1043">
                  <c:v>244.4426759271291</c:v>
                </c:pt>
                <c:pt idx="1044">
                  <c:v>244.4503568280893</c:v>
                </c:pt>
                <c:pt idx="1045">
                  <c:v>244.46689496822552</c:v>
                </c:pt>
                <c:pt idx="1046">
                  <c:v>244.48211350987248</c:v>
                </c:pt>
                <c:pt idx="1047">
                  <c:v>244.49068048754094</c:v>
                </c:pt>
                <c:pt idx="1048">
                  <c:v>244.49831420180098</c:v>
                </c:pt>
                <c:pt idx="1049">
                  <c:v>244.49937624171193</c:v>
                </c:pt>
                <c:pt idx="1050">
                  <c:v>244.50001145615158</c:v>
                </c:pt>
                <c:pt idx="1051">
                  <c:v>244.50474339648255</c:v>
                </c:pt>
                <c:pt idx="1052">
                  <c:v>244.51319601873598</c:v>
                </c:pt>
                <c:pt idx="1053">
                  <c:v>244.5147057260352</c:v>
                </c:pt>
                <c:pt idx="1054">
                  <c:v>244.53014456616194</c:v>
                </c:pt>
                <c:pt idx="1055">
                  <c:v>244.54394518791253</c:v>
                </c:pt>
                <c:pt idx="1056">
                  <c:v>244.54401188753275</c:v>
                </c:pt>
                <c:pt idx="1057">
                  <c:v>244.54441931031005</c:v>
                </c:pt>
                <c:pt idx="1058">
                  <c:v>244.54842413124516</c:v>
                </c:pt>
                <c:pt idx="1059">
                  <c:v>244.54962228568527</c:v>
                </c:pt>
                <c:pt idx="1060">
                  <c:v>244.56080834120445</c:v>
                </c:pt>
                <c:pt idx="1061">
                  <c:v>244.56285491082957</c:v>
                </c:pt>
                <c:pt idx="1062">
                  <c:v>244.57114862556236</c:v>
                </c:pt>
                <c:pt idx="1063">
                  <c:v>244.57263608701095</c:v>
                </c:pt>
                <c:pt idx="1064">
                  <c:v>244.5726896085942</c:v>
                </c:pt>
                <c:pt idx="1065">
                  <c:v>244.57572903432808</c:v>
                </c:pt>
                <c:pt idx="1066">
                  <c:v>244.592591265843</c:v>
                </c:pt>
                <c:pt idx="1067">
                  <c:v>244.59890711978704</c:v>
                </c:pt>
                <c:pt idx="1068">
                  <c:v>244.60554605505581</c:v>
                </c:pt>
                <c:pt idx="1069">
                  <c:v>244.61580073334449</c:v>
                </c:pt>
                <c:pt idx="1070">
                  <c:v>244.62407075245227</c:v>
                </c:pt>
                <c:pt idx="1071">
                  <c:v>244.62547143668255</c:v>
                </c:pt>
                <c:pt idx="1072">
                  <c:v>244.6275852616981</c:v>
                </c:pt>
                <c:pt idx="1073">
                  <c:v>244.62920199078599</c:v>
                </c:pt>
                <c:pt idx="1074">
                  <c:v>244.65517379504223</c:v>
                </c:pt>
                <c:pt idx="1075">
                  <c:v>244.65903294314896</c:v>
                </c:pt>
                <c:pt idx="1076">
                  <c:v>244.65969798079954</c:v>
                </c:pt>
                <c:pt idx="1077">
                  <c:v>244.68542940874659</c:v>
                </c:pt>
                <c:pt idx="1078">
                  <c:v>244.68858016470821</c:v>
                </c:pt>
                <c:pt idx="1079">
                  <c:v>244.70255347219347</c:v>
                </c:pt>
                <c:pt idx="1080">
                  <c:v>244.70599126488179</c:v>
                </c:pt>
                <c:pt idx="1081">
                  <c:v>244.71908781132419</c:v>
                </c:pt>
                <c:pt idx="1082">
                  <c:v>244.72051732460102</c:v>
                </c:pt>
                <c:pt idx="1083">
                  <c:v>244.7295369734384</c:v>
                </c:pt>
                <c:pt idx="1084">
                  <c:v>244.72992108330666</c:v>
                </c:pt>
                <c:pt idx="1085">
                  <c:v>244.73270006013959</c:v>
                </c:pt>
                <c:pt idx="1086">
                  <c:v>244.75469074552487</c:v>
                </c:pt>
                <c:pt idx="1087">
                  <c:v>244.75661467025537</c:v>
                </c:pt>
                <c:pt idx="1088">
                  <c:v>244.76183037329272</c:v>
                </c:pt>
                <c:pt idx="1089">
                  <c:v>244.77830428623741</c:v>
                </c:pt>
                <c:pt idx="1090">
                  <c:v>244.78301476810987</c:v>
                </c:pt>
                <c:pt idx="1091">
                  <c:v>244.78638265948013</c:v>
                </c:pt>
                <c:pt idx="1092">
                  <c:v>244.79100848065369</c:v>
                </c:pt>
                <c:pt idx="1093">
                  <c:v>244.79227799214547</c:v>
                </c:pt>
                <c:pt idx="1094">
                  <c:v>244.81990112786124</c:v>
                </c:pt>
                <c:pt idx="1095">
                  <c:v>244.82046497122511</c:v>
                </c:pt>
                <c:pt idx="1096">
                  <c:v>244.84132205877864</c:v>
                </c:pt>
                <c:pt idx="1097">
                  <c:v>244.84994281084616</c:v>
                </c:pt>
                <c:pt idx="1098">
                  <c:v>244.85374151311632</c:v>
                </c:pt>
                <c:pt idx="1099">
                  <c:v>244.85661019338445</c:v>
                </c:pt>
                <c:pt idx="1100">
                  <c:v>244.86025109581354</c:v>
                </c:pt>
                <c:pt idx="1101">
                  <c:v>244.86037951171349</c:v>
                </c:pt>
                <c:pt idx="1102">
                  <c:v>244.86595480276713</c:v>
                </c:pt>
                <c:pt idx="1103">
                  <c:v>244.8739366167006</c:v>
                </c:pt>
                <c:pt idx="1104">
                  <c:v>244.87526253110366</c:v>
                </c:pt>
                <c:pt idx="1105">
                  <c:v>244.87542574134397</c:v>
                </c:pt>
                <c:pt idx="1106">
                  <c:v>244.8755183645537</c:v>
                </c:pt>
                <c:pt idx="1107">
                  <c:v>244.87864564082093</c:v>
                </c:pt>
                <c:pt idx="1108">
                  <c:v>244.8948836231794</c:v>
                </c:pt>
                <c:pt idx="1109">
                  <c:v>244.89711944842719</c:v>
                </c:pt>
                <c:pt idx="1110">
                  <c:v>244.89858135354683</c:v>
                </c:pt>
                <c:pt idx="1111">
                  <c:v>244.91458188341738</c:v>
                </c:pt>
                <c:pt idx="1112">
                  <c:v>244.94176846890679</c:v>
                </c:pt>
                <c:pt idx="1113">
                  <c:v>244.9520085607947</c:v>
                </c:pt>
                <c:pt idx="1114">
                  <c:v>244.95523787742866</c:v>
                </c:pt>
                <c:pt idx="1115">
                  <c:v>244.99865456594495</c:v>
                </c:pt>
                <c:pt idx="1116">
                  <c:v>245.00053992707549</c:v>
                </c:pt>
                <c:pt idx="1117">
                  <c:v>245.00119842209423</c:v>
                </c:pt>
                <c:pt idx="1118">
                  <c:v>245.0260770358492</c:v>
                </c:pt>
                <c:pt idx="1119">
                  <c:v>245.08180531685773</c:v>
                </c:pt>
                <c:pt idx="1120">
                  <c:v>245.0832109294366</c:v>
                </c:pt>
                <c:pt idx="1121">
                  <c:v>245.11182673724082</c:v>
                </c:pt>
                <c:pt idx="1122">
                  <c:v>245.12505587027709</c:v>
                </c:pt>
                <c:pt idx="1123">
                  <c:v>245.12548214890742</c:v>
                </c:pt>
                <c:pt idx="1124">
                  <c:v>245.15233929475323</c:v>
                </c:pt>
                <c:pt idx="1125">
                  <c:v>245.16026034562017</c:v>
                </c:pt>
                <c:pt idx="1126">
                  <c:v>245.16382581202998</c:v>
                </c:pt>
                <c:pt idx="1127">
                  <c:v>245.17552259193175</c:v>
                </c:pt>
                <c:pt idx="1128">
                  <c:v>245.19050881365459</c:v>
                </c:pt>
                <c:pt idx="1129">
                  <c:v>245.20494431670571</c:v>
                </c:pt>
                <c:pt idx="1130">
                  <c:v>245.22515336492017</c:v>
                </c:pt>
                <c:pt idx="1131">
                  <c:v>245.2416407055195</c:v>
                </c:pt>
                <c:pt idx="1132">
                  <c:v>245.24776176387047</c:v>
                </c:pt>
                <c:pt idx="1133">
                  <c:v>245.25069830729575</c:v>
                </c:pt>
                <c:pt idx="1134">
                  <c:v>245.25328568173384</c:v>
                </c:pt>
                <c:pt idx="1135">
                  <c:v>245.2545628667722</c:v>
                </c:pt>
                <c:pt idx="1136">
                  <c:v>245.25684424113805</c:v>
                </c:pt>
                <c:pt idx="1137">
                  <c:v>245.27346508434289</c:v>
                </c:pt>
                <c:pt idx="1138">
                  <c:v>245.29508913044492</c:v>
                </c:pt>
                <c:pt idx="1139">
                  <c:v>245.30205143311065</c:v>
                </c:pt>
                <c:pt idx="1140">
                  <c:v>245.30545358928029</c:v>
                </c:pt>
                <c:pt idx="1141">
                  <c:v>245.30565330536197</c:v>
                </c:pt>
                <c:pt idx="1142">
                  <c:v>245.30696416720883</c:v>
                </c:pt>
                <c:pt idx="1143">
                  <c:v>245.32273095876104</c:v>
                </c:pt>
                <c:pt idx="1144">
                  <c:v>245.32446163352927</c:v>
                </c:pt>
                <c:pt idx="1145">
                  <c:v>245.3403043600814</c:v>
                </c:pt>
                <c:pt idx="1146">
                  <c:v>245.34144104645529</c:v>
                </c:pt>
                <c:pt idx="1147">
                  <c:v>245.35952304050286</c:v>
                </c:pt>
                <c:pt idx="1148">
                  <c:v>245.36063451956917</c:v>
                </c:pt>
                <c:pt idx="1149">
                  <c:v>245.36105095009785</c:v>
                </c:pt>
                <c:pt idx="1150">
                  <c:v>245.36471900836381</c:v>
                </c:pt>
                <c:pt idx="1151">
                  <c:v>245.37903457785691</c:v>
                </c:pt>
                <c:pt idx="1152">
                  <c:v>245.38373874898804</c:v>
                </c:pt>
                <c:pt idx="1153">
                  <c:v>245.3915551973665</c:v>
                </c:pt>
                <c:pt idx="1154">
                  <c:v>245.4033067558685</c:v>
                </c:pt>
                <c:pt idx="1155">
                  <c:v>245.40740763584449</c:v>
                </c:pt>
                <c:pt idx="1156">
                  <c:v>245.41346270974734</c:v>
                </c:pt>
                <c:pt idx="1157">
                  <c:v>245.42152853739319</c:v>
                </c:pt>
                <c:pt idx="1158">
                  <c:v>245.43362690920097</c:v>
                </c:pt>
                <c:pt idx="1159">
                  <c:v>245.43380592536889</c:v>
                </c:pt>
                <c:pt idx="1160">
                  <c:v>245.44609156367903</c:v>
                </c:pt>
                <c:pt idx="1161">
                  <c:v>245.44670215791839</c:v>
                </c:pt>
                <c:pt idx="1162">
                  <c:v>245.49568287812772</c:v>
                </c:pt>
                <c:pt idx="1163">
                  <c:v>245.51280335990438</c:v>
                </c:pt>
                <c:pt idx="1164">
                  <c:v>245.5203025713281</c:v>
                </c:pt>
                <c:pt idx="1165">
                  <c:v>245.52505714814146</c:v>
                </c:pt>
                <c:pt idx="1166">
                  <c:v>245.5698986689093</c:v>
                </c:pt>
                <c:pt idx="1167">
                  <c:v>245.58070729356163</c:v>
                </c:pt>
                <c:pt idx="1168">
                  <c:v>245.59628013135514</c:v>
                </c:pt>
                <c:pt idx="1169">
                  <c:v>245.59655626869611</c:v>
                </c:pt>
                <c:pt idx="1170">
                  <c:v>245.60114174314722</c:v>
                </c:pt>
                <c:pt idx="1171">
                  <c:v>245.61717071025168</c:v>
                </c:pt>
                <c:pt idx="1172">
                  <c:v>245.62200597923277</c:v>
                </c:pt>
                <c:pt idx="1173">
                  <c:v>245.63011686148388</c:v>
                </c:pt>
                <c:pt idx="1174">
                  <c:v>245.63077153641765</c:v>
                </c:pt>
                <c:pt idx="1175">
                  <c:v>245.64397846989746</c:v>
                </c:pt>
                <c:pt idx="1176">
                  <c:v>245.64592763287146</c:v>
                </c:pt>
                <c:pt idx="1177">
                  <c:v>245.64619564303263</c:v>
                </c:pt>
                <c:pt idx="1178">
                  <c:v>245.64790578425186</c:v>
                </c:pt>
                <c:pt idx="1179">
                  <c:v>245.65620812033984</c:v>
                </c:pt>
                <c:pt idx="1180">
                  <c:v>245.67201819059818</c:v>
                </c:pt>
                <c:pt idx="1181">
                  <c:v>245.67697562156525</c:v>
                </c:pt>
                <c:pt idx="1182">
                  <c:v>245.68390731364974</c:v>
                </c:pt>
                <c:pt idx="1183">
                  <c:v>245.69844166356003</c:v>
                </c:pt>
                <c:pt idx="1184">
                  <c:v>245.7106549825229</c:v>
                </c:pt>
                <c:pt idx="1185">
                  <c:v>245.72107990968615</c:v>
                </c:pt>
                <c:pt idx="1186">
                  <c:v>245.73364124431293</c:v>
                </c:pt>
                <c:pt idx="1187">
                  <c:v>245.74705047135922</c:v>
                </c:pt>
                <c:pt idx="1188">
                  <c:v>245.75085223939215</c:v>
                </c:pt>
                <c:pt idx="1189">
                  <c:v>245.76282841324294</c:v>
                </c:pt>
                <c:pt idx="1190">
                  <c:v>245.76506321428977</c:v>
                </c:pt>
                <c:pt idx="1191">
                  <c:v>245.77353907819142</c:v>
                </c:pt>
                <c:pt idx="1192">
                  <c:v>245.78472730709854</c:v>
                </c:pt>
                <c:pt idx="1193">
                  <c:v>245.8084303510567</c:v>
                </c:pt>
                <c:pt idx="1194">
                  <c:v>245.81039425404339</c:v>
                </c:pt>
                <c:pt idx="1195">
                  <c:v>245.81829078593267</c:v>
                </c:pt>
                <c:pt idx="1196">
                  <c:v>245.81876049768167</c:v>
                </c:pt>
                <c:pt idx="1197">
                  <c:v>245.82740778808446</c:v>
                </c:pt>
                <c:pt idx="1198">
                  <c:v>245.82848997445527</c:v>
                </c:pt>
                <c:pt idx="1199">
                  <c:v>245.84279544327478</c:v>
                </c:pt>
                <c:pt idx="1200">
                  <c:v>245.8442138192151</c:v>
                </c:pt>
                <c:pt idx="1201">
                  <c:v>245.88297566998904</c:v>
                </c:pt>
                <c:pt idx="1202">
                  <c:v>245.89512534165058</c:v>
                </c:pt>
                <c:pt idx="1203">
                  <c:v>245.91355106717219</c:v>
                </c:pt>
                <c:pt idx="1204">
                  <c:v>245.9159194551745</c:v>
                </c:pt>
                <c:pt idx="1205">
                  <c:v>245.92021939584515</c:v>
                </c:pt>
                <c:pt idx="1206">
                  <c:v>245.9255554815611</c:v>
                </c:pt>
                <c:pt idx="1207">
                  <c:v>245.95779270185241</c:v>
                </c:pt>
                <c:pt idx="1208">
                  <c:v>245.98157586565335</c:v>
                </c:pt>
                <c:pt idx="1209">
                  <c:v>245.98801503374264</c:v>
                </c:pt>
                <c:pt idx="1210">
                  <c:v>246.01287263035951</c:v>
                </c:pt>
                <c:pt idx="1211">
                  <c:v>246.02824580170659</c:v>
                </c:pt>
                <c:pt idx="1212">
                  <c:v>246.03834907138713</c:v>
                </c:pt>
                <c:pt idx="1213">
                  <c:v>246.04310744683386</c:v>
                </c:pt>
                <c:pt idx="1214">
                  <c:v>246.0539308739443</c:v>
                </c:pt>
                <c:pt idx="1215">
                  <c:v>246.06079500615405</c:v>
                </c:pt>
                <c:pt idx="1216">
                  <c:v>246.06667493765491</c:v>
                </c:pt>
                <c:pt idx="1217">
                  <c:v>246.07274444755805</c:v>
                </c:pt>
                <c:pt idx="1218">
                  <c:v>246.07806399451104</c:v>
                </c:pt>
                <c:pt idx="1219">
                  <c:v>246.08697445911733</c:v>
                </c:pt>
                <c:pt idx="1220">
                  <c:v>246.08701939634255</c:v>
                </c:pt>
                <c:pt idx="1221">
                  <c:v>246.10701007436504</c:v>
                </c:pt>
                <c:pt idx="1222">
                  <c:v>246.11396424551091</c:v>
                </c:pt>
                <c:pt idx="1223">
                  <c:v>246.11714304965807</c:v>
                </c:pt>
                <c:pt idx="1224">
                  <c:v>246.11744339089134</c:v>
                </c:pt>
                <c:pt idx="1225">
                  <c:v>246.1181379228652</c:v>
                </c:pt>
                <c:pt idx="1226">
                  <c:v>246.13771036039324</c:v>
                </c:pt>
                <c:pt idx="1227">
                  <c:v>246.14236005012495</c:v>
                </c:pt>
                <c:pt idx="1228">
                  <c:v>246.14629809068634</c:v>
                </c:pt>
                <c:pt idx="1229">
                  <c:v>246.15160044119844</c:v>
                </c:pt>
                <c:pt idx="1230">
                  <c:v>246.15304750919589</c:v>
                </c:pt>
                <c:pt idx="1231">
                  <c:v>246.15360160329377</c:v>
                </c:pt>
                <c:pt idx="1232">
                  <c:v>246.16094354930888</c:v>
                </c:pt>
                <c:pt idx="1233">
                  <c:v>246.1904806983606</c:v>
                </c:pt>
                <c:pt idx="1234">
                  <c:v>246.19484316683747</c:v>
                </c:pt>
                <c:pt idx="1235">
                  <c:v>246.19934728273475</c:v>
                </c:pt>
                <c:pt idx="1236">
                  <c:v>246.21074861775398</c:v>
                </c:pt>
                <c:pt idx="1237">
                  <c:v>246.21348134612313</c:v>
                </c:pt>
                <c:pt idx="1238">
                  <c:v>246.21826239151395</c:v>
                </c:pt>
                <c:pt idx="1239">
                  <c:v>246.22240928778447</c:v>
                </c:pt>
                <c:pt idx="1240">
                  <c:v>246.22278875099545</c:v>
                </c:pt>
                <c:pt idx="1241">
                  <c:v>246.2318478643013</c:v>
                </c:pt>
                <c:pt idx="1242">
                  <c:v>246.2391544236047</c:v>
                </c:pt>
                <c:pt idx="1243">
                  <c:v>246.24259463198857</c:v>
                </c:pt>
                <c:pt idx="1244">
                  <c:v>246.24875729118654</c:v>
                </c:pt>
                <c:pt idx="1245">
                  <c:v>246.2535255133958</c:v>
                </c:pt>
                <c:pt idx="1246">
                  <c:v>246.25535230877159</c:v>
                </c:pt>
                <c:pt idx="1247">
                  <c:v>246.25666604930115</c:v>
                </c:pt>
                <c:pt idx="1248">
                  <c:v>246.26149404002814</c:v>
                </c:pt>
                <c:pt idx="1249">
                  <c:v>246.28665899197804</c:v>
                </c:pt>
                <c:pt idx="1250">
                  <c:v>246.28767065119067</c:v>
                </c:pt>
                <c:pt idx="1251">
                  <c:v>246.28857254231158</c:v>
                </c:pt>
                <c:pt idx="1252">
                  <c:v>246.29594762764154</c:v>
                </c:pt>
                <c:pt idx="1253">
                  <c:v>246.30686634294247</c:v>
                </c:pt>
                <c:pt idx="1254">
                  <c:v>246.3152358965535</c:v>
                </c:pt>
                <c:pt idx="1255">
                  <c:v>246.31759143163686</c:v>
                </c:pt>
                <c:pt idx="1256">
                  <c:v>246.32477980056331</c:v>
                </c:pt>
                <c:pt idx="1257">
                  <c:v>246.32597966624735</c:v>
                </c:pt>
                <c:pt idx="1258">
                  <c:v>246.33624936094665</c:v>
                </c:pt>
                <c:pt idx="1259">
                  <c:v>246.34784267031392</c:v>
                </c:pt>
                <c:pt idx="1260">
                  <c:v>246.35142829599849</c:v>
                </c:pt>
                <c:pt idx="1261">
                  <c:v>246.35723883199776</c:v>
                </c:pt>
                <c:pt idx="1262">
                  <c:v>246.3590108868984</c:v>
                </c:pt>
                <c:pt idx="1263">
                  <c:v>246.36535180720702</c:v>
                </c:pt>
                <c:pt idx="1264">
                  <c:v>246.36618496936845</c:v>
                </c:pt>
                <c:pt idx="1265">
                  <c:v>246.37655646850862</c:v>
                </c:pt>
                <c:pt idx="1266">
                  <c:v>246.40764702974025</c:v>
                </c:pt>
                <c:pt idx="1267">
                  <c:v>246.41521216402009</c:v>
                </c:pt>
                <c:pt idx="1268">
                  <c:v>246.41754215615762</c:v>
                </c:pt>
                <c:pt idx="1269">
                  <c:v>246.43383782991057</c:v>
                </c:pt>
                <c:pt idx="1270">
                  <c:v>246.43744879444955</c:v>
                </c:pt>
                <c:pt idx="1271">
                  <c:v>246.44158889302145</c:v>
                </c:pt>
                <c:pt idx="1272">
                  <c:v>246.45596905636916</c:v>
                </c:pt>
                <c:pt idx="1273">
                  <c:v>246.47392242788956</c:v>
                </c:pt>
                <c:pt idx="1274">
                  <c:v>246.47499898269967</c:v>
                </c:pt>
                <c:pt idx="1275">
                  <c:v>246.49323304302806</c:v>
                </c:pt>
                <c:pt idx="1276">
                  <c:v>246.49952280251205</c:v>
                </c:pt>
                <c:pt idx="1277">
                  <c:v>246.52167535754685</c:v>
                </c:pt>
                <c:pt idx="1278">
                  <c:v>246.52224000313629</c:v>
                </c:pt>
                <c:pt idx="1279">
                  <c:v>246.54794690982843</c:v>
                </c:pt>
                <c:pt idx="1280">
                  <c:v>246.54947924368363</c:v>
                </c:pt>
                <c:pt idx="1281">
                  <c:v>246.57001150916807</c:v>
                </c:pt>
                <c:pt idx="1282">
                  <c:v>246.57451354714399</c:v>
                </c:pt>
                <c:pt idx="1283">
                  <c:v>246.58572054574023</c:v>
                </c:pt>
                <c:pt idx="1284">
                  <c:v>246.58763137093283</c:v>
                </c:pt>
                <c:pt idx="1285">
                  <c:v>246.5938183024962</c:v>
                </c:pt>
                <c:pt idx="1286">
                  <c:v>246.60091621309761</c:v>
                </c:pt>
                <c:pt idx="1287">
                  <c:v>246.60186549703715</c:v>
                </c:pt>
                <c:pt idx="1288">
                  <c:v>246.61118337922395</c:v>
                </c:pt>
                <c:pt idx="1289">
                  <c:v>246.61604270284704</c:v>
                </c:pt>
                <c:pt idx="1290">
                  <c:v>246.63463435689653</c:v>
                </c:pt>
                <c:pt idx="1291">
                  <c:v>246.6347512545706</c:v>
                </c:pt>
                <c:pt idx="1292">
                  <c:v>246.64026360416176</c:v>
                </c:pt>
                <c:pt idx="1293">
                  <c:v>246.64094948769045</c:v>
                </c:pt>
                <c:pt idx="1294">
                  <c:v>246.64567331012583</c:v>
                </c:pt>
                <c:pt idx="1295">
                  <c:v>246.64576550483281</c:v>
                </c:pt>
                <c:pt idx="1296">
                  <c:v>246.64742087519008</c:v>
                </c:pt>
                <c:pt idx="1297">
                  <c:v>246.64757161749057</c:v>
                </c:pt>
                <c:pt idx="1298">
                  <c:v>246.64770071908194</c:v>
                </c:pt>
                <c:pt idx="1299">
                  <c:v>246.66290665396838</c:v>
                </c:pt>
                <c:pt idx="1300">
                  <c:v>246.67727948700531</c:v>
                </c:pt>
                <c:pt idx="1301">
                  <c:v>246.68001520463946</c:v>
                </c:pt>
                <c:pt idx="1302">
                  <c:v>246.69309056189539</c:v>
                </c:pt>
                <c:pt idx="1303">
                  <c:v>246.70422804435626</c:v>
                </c:pt>
                <c:pt idx="1304">
                  <c:v>246.71557927018242</c:v>
                </c:pt>
                <c:pt idx="1305">
                  <c:v>246.71567931129402</c:v>
                </c:pt>
                <c:pt idx="1306">
                  <c:v>246.72126381729998</c:v>
                </c:pt>
                <c:pt idx="1307">
                  <c:v>246.74012528924885</c:v>
                </c:pt>
                <c:pt idx="1308">
                  <c:v>246.7515714935474</c:v>
                </c:pt>
                <c:pt idx="1309">
                  <c:v>246.75653378932225</c:v>
                </c:pt>
                <c:pt idx="1310">
                  <c:v>246.76609078640007</c:v>
                </c:pt>
                <c:pt idx="1311">
                  <c:v>246.76760398038758</c:v>
                </c:pt>
                <c:pt idx="1312">
                  <c:v>246.79151025319888</c:v>
                </c:pt>
                <c:pt idx="1313">
                  <c:v>246.8098139442711</c:v>
                </c:pt>
                <c:pt idx="1314">
                  <c:v>246.81507039687742</c:v>
                </c:pt>
                <c:pt idx="1315">
                  <c:v>246.83037823197924</c:v>
                </c:pt>
                <c:pt idx="1316">
                  <c:v>246.83686002104278</c:v>
                </c:pt>
                <c:pt idx="1317">
                  <c:v>246.83883858133109</c:v>
                </c:pt>
                <c:pt idx="1318">
                  <c:v>246.84884738409738</c:v>
                </c:pt>
                <c:pt idx="1319">
                  <c:v>246.85595051855853</c:v>
                </c:pt>
                <c:pt idx="1320">
                  <c:v>246.85623305338254</c:v>
                </c:pt>
                <c:pt idx="1321">
                  <c:v>246.86258750278495</c:v>
                </c:pt>
                <c:pt idx="1322">
                  <c:v>246.86338484261248</c:v>
                </c:pt>
                <c:pt idx="1323">
                  <c:v>246.8637872090641</c:v>
                </c:pt>
                <c:pt idx="1324">
                  <c:v>246.8642987487716</c:v>
                </c:pt>
                <c:pt idx="1325">
                  <c:v>246.86817509143572</c:v>
                </c:pt>
                <c:pt idx="1326">
                  <c:v>246.87326742009586</c:v>
                </c:pt>
                <c:pt idx="1327">
                  <c:v>246.87940132579499</c:v>
                </c:pt>
                <c:pt idx="1328">
                  <c:v>246.88321620505221</c:v>
                </c:pt>
                <c:pt idx="1329">
                  <c:v>246.88672316480719</c:v>
                </c:pt>
                <c:pt idx="1330">
                  <c:v>246.89491306198263</c:v>
                </c:pt>
                <c:pt idx="1331">
                  <c:v>246.89514020349466</c:v>
                </c:pt>
                <c:pt idx="1332">
                  <c:v>246.89531285520587</c:v>
                </c:pt>
                <c:pt idx="1333">
                  <c:v>246.8965429600417</c:v>
                </c:pt>
                <c:pt idx="1334">
                  <c:v>246.90184810294065</c:v>
                </c:pt>
                <c:pt idx="1335">
                  <c:v>246.94354766619654</c:v>
                </c:pt>
                <c:pt idx="1336">
                  <c:v>246.94677882249493</c:v>
                </c:pt>
                <c:pt idx="1337">
                  <c:v>246.94772579677826</c:v>
                </c:pt>
                <c:pt idx="1338">
                  <c:v>246.94970474543669</c:v>
                </c:pt>
                <c:pt idx="1339">
                  <c:v>246.95263877259015</c:v>
                </c:pt>
                <c:pt idx="1340">
                  <c:v>246.95996859639823</c:v>
                </c:pt>
                <c:pt idx="1341">
                  <c:v>246.98354227398585</c:v>
                </c:pt>
                <c:pt idx="1342">
                  <c:v>246.98438890409597</c:v>
                </c:pt>
                <c:pt idx="1343">
                  <c:v>246.9931394653367</c:v>
                </c:pt>
                <c:pt idx="1344">
                  <c:v>246.99499370894574</c:v>
                </c:pt>
                <c:pt idx="1345">
                  <c:v>247.01342491349425</c:v>
                </c:pt>
                <c:pt idx="1346">
                  <c:v>247.01714170959281</c:v>
                </c:pt>
                <c:pt idx="1347">
                  <c:v>247.02644396146474</c:v>
                </c:pt>
                <c:pt idx="1348">
                  <c:v>247.03330749788938</c:v>
                </c:pt>
                <c:pt idx="1349">
                  <c:v>247.03769421120975</c:v>
                </c:pt>
                <c:pt idx="1350">
                  <c:v>247.05623498244643</c:v>
                </c:pt>
                <c:pt idx="1351">
                  <c:v>247.05715517480431</c:v>
                </c:pt>
                <c:pt idx="1352">
                  <c:v>247.07096116160466</c:v>
                </c:pt>
                <c:pt idx="1353">
                  <c:v>247.08440140680295</c:v>
                </c:pt>
                <c:pt idx="1354">
                  <c:v>247.09654532895235</c:v>
                </c:pt>
                <c:pt idx="1355">
                  <c:v>247.11011711546061</c:v>
                </c:pt>
                <c:pt idx="1356">
                  <c:v>247.11259289047351</c:v>
                </c:pt>
                <c:pt idx="1357">
                  <c:v>247.11727337666056</c:v>
                </c:pt>
                <c:pt idx="1358">
                  <c:v>247.13425889569723</c:v>
                </c:pt>
                <c:pt idx="1359">
                  <c:v>247.16081246318453</c:v>
                </c:pt>
                <c:pt idx="1360">
                  <c:v>247.17704111120636</c:v>
                </c:pt>
                <c:pt idx="1361">
                  <c:v>247.1870719179318</c:v>
                </c:pt>
                <c:pt idx="1362">
                  <c:v>247.18995476330167</c:v>
                </c:pt>
                <c:pt idx="1363">
                  <c:v>247.19972629735241</c:v>
                </c:pt>
                <c:pt idx="1364">
                  <c:v>247.20527307390282</c:v>
                </c:pt>
                <c:pt idx="1365">
                  <c:v>247.20656343437508</c:v>
                </c:pt>
                <c:pt idx="1366">
                  <c:v>247.21231149347145</c:v>
                </c:pt>
                <c:pt idx="1367">
                  <c:v>247.21340240424544</c:v>
                </c:pt>
                <c:pt idx="1368">
                  <c:v>247.2135375374144</c:v>
                </c:pt>
                <c:pt idx="1369">
                  <c:v>247.21961770098503</c:v>
                </c:pt>
                <c:pt idx="1370">
                  <c:v>247.2402296265457</c:v>
                </c:pt>
                <c:pt idx="1371">
                  <c:v>247.26782773005297</c:v>
                </c:pt>
                <c:pt idx="1372">
                  <c:v>247.26794951411324</c:v>
                </c:pt>
                <c:pt idx="1373">
                  <c:v>247.2687147170918</c:v>
                </c:pt>
                <c:pt idx="1374">
                  <c:v>247.28533992799208</c:v>
                </c:pt>
                <c:pt idx="1375">
                  <c:v>247.30066857842928</c:v>
                </c:pt>
                <c:pt idx="1376">
                  <c:v>247.31767225950341</c:v>
                </c:pt>
                <c:pt idx="1377">
                  <c:v>247.32824192443576</c:v>
                </c:pt>
                <c:pt idx="1378">
                  <c:v>247.32862492840559</c:v>
                </c:pt>
                <c:pt idx="1379">
                  <c:v>247.3454287370983</c:v>
                </c:pt>
                <c:pt idx="1380">
                  <c:v>247.35639204414417</c:v>
                </c:pt>
                <c:pt idx="1381">
                  <c:v>247.37224545398232</c:v>
                </c:pt>
                <c:pt idx="1382">
                  <c:v>247.37675057504885</c:v>
                </c:pt>
                <c:pt idx="1383">
                  <c:v>247.37703041082676</c:v>
                </c:pt>
                <c:pt idx="1384">
                  <c:v>247.38102564654818</c:v>
                </c:pt>
                <c:pt idx="1385">
                  <c:v>247.38668979079509</c:v>
                </c:pt>
                <c:pt idx="1386">
                  <c:v>247.39268017510068</c:v>
                </c:pt>
                <c:pt idx="1387">
                  <c:v>247.39524805172675</c:v>
                </c:pt>
                <c:pt idx="1388">
                  <c:v>247.40270239927955</c:v>
                </c:pt>
                <c:pt idx="1389">
                  <c:v>247.41161027067182</c:v>
                </c:pt>
                <c:pt idx="1390">
                  <c:v>247.4157307877681</c:v>
                </c:pt>
                <c:pt idx="1391">
                  <c:v>247.43365649247184</c:v>
                </c:pt>
                <c:pt idx="1392">
                  <c:v>247.45125705002664</c:v>
                </c:pt>
                <c:pt idx="1393">
                  <c:v>247.45490249282034</c:v>
                </c:pt>
                <c:pt idx="1394">
                  <c:v>247.45726585968444</c:v>
                </c:pt>
                <c:pt idx="1395">
                  <c:v>247.4728120636162</c:v>
                </c:pt>
                <c:pt idx="1396">
                  <c:v>247.47289364702266</c:v>
                </c:pt>
                <c:pt idx="1397">
                  <c:v>247.48265203186151</c:v>
                </c:pt>
                <c:pt idx="1398">
                  <c:v>247.48341534789699</c:v>
                </c:pt>
                <c:pt idx="1399">
                  <c:v>247.48974473984177</c:v>
                </c:pt>
                <c:pt idx="1400">
                  <c:v>247.51153682986131</c:v>
                </c:pt>
                <c:pt idx="1401">
                  <c:v>247.52429536854555</c:v>
                </c:pt>
                <c:pt idx="1402">
                  <c:v>247.5355799318117</c:v>
                </c:pt>
                <c:pt idx="1403">
                  <c:v>247.53583268451476</c:v>
                </c:pt>
                <c:pt idx="1404">
                  <c:v>247.54807431000862</c:v>
                </c:pt>
                <c:pt idx="1405">
                  <c:v>247.55768491467873</c:v>
                </c:pt>
                <c:pt idx="1406">
                  <c:v>247.57014415727946</c:v>
                </c:pt>
                <c:pt idx="1407">
                  <c:v>247.5719075325371</c:v>
                </c:pt>
                <c:pt idx="1408">
                  <c:v>247.57841040766445</c:v>
                </c:pt>
                <c:pt idx="1409">
                  <c:v>247.57902153726513</c:v>
                </c:pt>
                <c:pt idx="1410">
                  <c:v>247.58052529472224</c:v>
                </c:pt>
                <c:pt idx="1411">
                  <c:v>247.58679026149309</c:v>
                </c:pt>
                <c:pt idx="1412">
                  <c:v>247.59098830032121</c:v>
                </c:pt>
                <c:pt idx="1413">
                  <c:v>247.61159858878813</c:v>
                </c:pt>
                <c:pt idx="1414">
                  <c:v>247.61798628519279</c:v>
                </c:pt>
                <c:pt idx="1415">
                  <c:v>247.61904921702211</c:v>
                </c:pt>
                <c:pt idx="1416">
                  <c:v>247.62356613424208</c:v>
                </c:pt>
                <c:pt idx="1417">
                  <c:v>247.6308569211626</c:v>
                </c:pt>
                <c:pt idx="1418">
                  <c:v>247.64361059470752</c:v>
                </c:pt>
                <c:pt idx="1419">
                  <c:v>247.6616235686827</c:v>
                </c:pt>
                <c:pt idx="1420">
                  <c:v>247.66488112416394</c:v>
                </c:pt>
                <c:pt idx="1421">
                  <c:v>247.66824357630736</c:v>
                </c:pt>
                <c:pt idx="1422">
                  <c:v>247.67745604944469</c:v>
                </c:pt>
                <c:pt idx="1423">
                  <c:v>247.69065417788278</c:v>
                </c:pt>
                <c:pt idx="1424">
                  <c:v>247.69628228198638</c:v>
                </c:pt>
                <c:pt idx="1425">
                  <c:v>247.69862001243766</c:v>
                </c:pt>
                <c:pt idx="1426">
                  <c:v>247.69922938758154</c:v>
                </c:pt>
                <c:pt idx="1427">
                  <c:v>247.70464422757087</c:v>
                </c:pt>
                <c:pt idx="1428">
                  <c:v>247.70633711911168</c:v>
                </c:pt>
                <c:pt idx="1429">
                  <c:v>247.74230909985567</c:v>
                </c:pt>
                <c:pt idx="1430">
                  <c:v>247.74890757137945</c:v>
                </c:pt>
                <c:pt idx="1431">
                  <c:v>247.77099716393607</c:v>
                </c:pt>
                <c:pt idx="1432">
                  <c:v>247.80011649186767</c:v>
                </c:pt>
                <c:pt idx="1433">
                  <c:v>247.80603916587398</c:v>
                </c:pt>
                <c:pt idx="1434">
                  <c:v>247.83162483780211</c:v>
                </c:pt>
                <c:pt idx="1435">
                  <c:v>247.85265622073871</c:v>
                </c:pt>
                <c:pt idx="1436">
                  <c:v>247.85427745417917</c:v>
                </c:pt>
                <c:pt idx="1437">
                  <c:v>247.86284314048703</c:v>
                </c:pt>
                <c:pt idx="1438">
                  <c:v>247.87507051400442</c:v>
                </c:pt>
                <c:pt idx="1439">
                  <c:v>247.87711155739237</c:v>
                </c:pt>
                <c:pt idx="1440">
                  <c:v>247.89483863347382</c:v>
                </c:pt>
                <c:pt idx="1441">
                  <c:v>247.89683295236355</c:v>
                </c:pt>
                <c:pt idx="1442">
                  <c:v>247.90155254637494</c:v>
                </c:pt>
                <c:pt idx="1443">
                  <c:v>247.90736995176911</c:v>
                </c:pt>
                <c:pt idx="1444">
                  <c:v>247.91637956423244</c:v>
                </c:pt>
                <c:pt idx="1445">
                  <c:v>247.92060610608533</c:v>
                </c:pt>
                <c:pt idx="1446">
                  <c:v>247.92534755536505</c:v>
                </c:pt>
                <c:pt idx="1447">
                  <c:v>247.93569271668645</c:v>
                </c:pt>
                <c:pt idx="1448">
                  <c:v>247.93895050999726</c:v>
                </c:pt>
                <c:pt idx="1449">
                  <c:v>247.94107108990755</c:v>
                </c:pt>
                <c:pt idx="1450">
                  <c:v>247.94551377526648</c:v>
                </c:pt>
                <c:pt idx="1451">
                  <c:v>247.94937926678529</c:v>
                </c:pt>
                <c:pt idx="1452">
                  <c:v>247.9548321875557</c:v>
                </c:pt>
                <c:pt idx="1453">
                  <c:v>247.95495127552309</c:v>
                </c:pt>
                <c:pt idx="1454">
                  <c:v>247.9633858119407</c:v>
                </c:pt>
                <c:pt idx="1455">
                  <c:v>247.97107914591189</c:v>
                </c:pt>
                <c:pt idx="1456">
                  <c:v>248.01245002328292</c:v>
                </c:pt>
                <c:pt idx="1457">
                  <c:v>248.01658591941242</c:v>
                </c:pt>
                <c:pt idx="1458">
                  <c:v>248.01918631306035</c:v>
                </c:pt>
                <c:pt idx="1459">
                  <c:v>248.05210453637562</c:v>
                </c:pt>
                <c:pt idx="1460">
                  <c:v>248.052558019662</c:v>
                </c:pt>
                <c:pt idx="1461">
                  <c:v>248.07885282921688</c:v>
                </c:pt>
                <c:pt idx="1462">
                  <c:v>248.09075912069792</c:v>
                </c:pt>
                <c:pt idx="1463">
                  <c:v>248.10548596188698</c:v>
                </c:pt>
                <c:pt idx="1464">
                  <c:v>248.10639986772651</c:v>
                </c:pt>
                <c:pt idx="1465">
                  <c:v>248.10797036162643</c:v>
                </c:pt>
                <c:pt idx="1466">
                  <c:v>248.10811185027288</c:v>
                </c:pt>
                <c:pt idx="1467">
                  <c:v>248.10815076529232</c:v>
                </c:pt>
                <c:pt idx="1468">
                  <c:v>248.11947793642969</c:v>
                </c:pt>
                <c:pt idx="1469">
                  <c:v>248.1296265447875</c:v>
                </c:pt>
                <c:pt idx="1470">
                  <c:v>248.13164327057402</c:v>
                </c:pt>
                <c:pt idx="1471">
                  <c:v>248.13642525774185</c:v>
                </c:pt>
                <c:pt idx="1472">
                  <c:v>248.1434780626069</c:v>
                </c:pt>
                <c:pt idx="1473">
                  <c:v>248.15262251485026</c:v>
                </c:pt>
                <c:pt idx="1474">
                  <c:v>248.15598311557528</c:v>
                </c:pt>
                <c:pt idx="1475">
                  <c:v>248.16348105107821</c:v>
                </c:pt>
                <c:pt idx="1476">
                  <c:v>248.16439866131822</c:v>
                </c:pt>
                <c:pt idx="1477">
                  <c:v>248.17157481171</c:v>
                </c:pt>
                <c:pt idx="1478">
                  <c:v>248.17836910061644</c:v>
                </c:pt>
                <c:pt idx="1479">
                  <c:v>248.18157849276159</c:v>
                </c:pt>
                <c:pt idx="1480">
                  <c:v>248.19241128935082</c:v>
                </c:pt>
                <c:pt idx="1481">
                  <c:v>248.19763318595548</c:v>
                </c:pt>
                <c:pt idx="1482">
                  <c:v>248.20689947907351</c:v>
                </c:pt>
                <c:pt idx="1483">
                  <c:v>248.22427602760337</c:v>
                </c:pt>
                <c:pt idx="1484">
                  <c:v>248.23707788182816</c:v>
                </c:pt>
                <c:pt idx="1485">
                  <c:v>248.23736076228354</c:v>
                </c:pt>
                <c:pt idx="1486">
                  <c:v>248.23957008440291</c:v>
                </c:pt>
                <c:pt idx="1487">
                  <c:v>248.24258388271087</c:v>
                </c:pt>
                <c:pt idx="1488">
                  <c:v>248.25960326740412</c:v>
                </c:pt>
                <c:pt idx="1489">
                  <c:v>248.2605884974156</c:v>
                </c:pt>
                <c:pt idx="1490">
                  <c:v>248.26131735606464</c:v>
                </c:pt>
                <c:pt idx="1491">
                  <c:v>248.26359822334862</c:v>
                </c:pt>
                <c:pt idx="1492">
                  <c:v>248.26801744062035</c:v>
                </c:pt>
                <c:pt idx="1493">
                  <c:v>248.27734692882248</c:v>
                </c:pt>
                <c:pt idx="1494">
                  <c:v>248.29373306632505</c:v>
                </c:pt>
                <c:pt idx="1495">
                  <c:v>248.31471434789745</c:v>
                </c:pt>
                <c:pt idx="1496">
                  <c:v>248.32264424015762</c:v>
                </c:pt>
                <c:pt idx="1497">
                  <c:v>248.32390565428997</c:v>
                </c:pt>
                <c:pt idx="1498">
                  <c:v>248.34258476225227</c:v>
                </c:pt>
                <c:pt idx="1499">
                  <c:v>248.34803003479257</c:v>
                </c:pt>
                <c:pt idx="1500">
                  <c:v>248.35950290029163</c:v>
                </c:pt>
                <c:pt idx="1501">
                  <c:v>248.36327831047856</c:v>
                </c:pt>
                <c:pt idx="1502">
                  <c:v>248.36511175882964</c:v>
                </c:pt>
                <c:pt idx="1503">
                  <c:v>248.36536915176794</c:v>
                </c:pt>
                <c:pt idx="1504">
                  <c:v>248.38189824709818</c:v>
                </c:pt>
                <c:pt idx="1505">
                  <c:v>248.38554721700064</c:v>
                </c:pt>
                <c:pt idx="1506">
                  <c:v>248.38621620943485</c:v>
                </c:pt>
                <c:pt idx="1507">
                  <c:v>248.39051738264754</c:v>
                </c:pt>
                <c:pt idx="1508">
                  <c:v>248.39564165967795</c:v>
                </c:pt>
                <c:pt idx="1509">
                  <c:v>248.40849736949858</c:v>
                </c:pt>
                <c:pt idx="1510">
                  <c:v>248.42651010082491</c:v>
                </c:pt>
                <c:pt idx="1511">
                  <c:v>248.43272807194271</c:v>
                </c:pt>
                <c:pt idx="1512">
                  <c:v>248.43548411074693</c:v>
                </c:pt>
                <c:pt idx="1513">
                  <c:v>248.44289811485007</c:v>
                </c:pt>
                <c:pt idx="1514">
                  <c:v>248.44452328989945</c:v>
                </c:pt>
                <c:pt idx="1515">
                  <c:v>248.44674283167356</c:v>
                </c:pt>
                <c:pt idx="1516">
                  <c:v>248.45426884161012</c:v>
                </c:pt>
                <c:pt idx="1517">
                  <c:v>248.4552705775462</c:v>
                </c:pt>
                <c:pt idx="1518">
                  <c:v>248.45887966959731</c:v>
                </c:pt>
                <c:pt idx="1519">
                  <c:v>248.47185923849099</c:v>
                </c:pt>
                <c:pt idx="1520">
                  <c:v>248.47955013164542</c:v>
                </c:pt>
                <c:pt idx="1521">
                  <c:v>248.48602847924545</c:v>
                </c:pt>
                <c:pt idx="1522">
                  <c:v>248.49224168549927</c:v>
                </c:pt>
                <c:pt idx="1523">
                  <c:v>248.51383421863315</c:v>
                </c:pt>
                <c:pt idx="1524">
                  <c:v>248.51722524098287</c:v>
                </c:pt>
                <c:pt idx="1525">
                  <c:v>248.52519285696334</c:v>
                </c:pt>
                <c:pt idx="1526">
                  <c:v>248.53033302030889</c:v>
                </c:pt>
                <c:pt idx="1527">
                  <c:v>248.53179008220746</c:v>
                </c:pt>
                <c:pt idx="1528">
                  <c:v>248.53910535359023</c:v>
                </c:pt>
                <c:pt idx="1529">
                  <c:v>248.54417793869763</c:v>
                </c:pt>
                <c:pt idx="1530">
                  <c:v>248.54669406111452</c:v>
                </c:pt>
                <c:pt idx="1531">
                  <c:v>248.55488591621312</c:v>
                </c:pt>
                <c:pt idx="1532">
                  <c:v>248.55586340982387</c:v>
                </c:pt>
                <c:pt idx="1533">
                  <c:v>248.56054657481107</c:v>
                </c:pt>
                <c:pt idx="1534">
                  <c:v>248.5706377837092</c:v>
                </c:pt>
                <c:pt idx="1535">
                  <c:v>248.58359546697861</c:v>
                </c:pt>
                <c:pt idx="1536">
                  <c:v>248.58460284031909</c:v>
                </c:pt>
                <c:pt idx="1537">
                  <c:v>248.58924955194939</c:v>
                </c:pt>
                <c:pt idx="1538">
                  <c:v>248.59546063437634</c:v>
                </c:pt>
                <c:pt idx="1539">
                  <c:v>248.59987845632801</c:v>
                </c:pt>
                <c:pt idx="1540">
                  <c:v>248.60730126496679</c:v>
                </c:pt>
                <c:pt idx="1541">
                  <c:v>248.62502774111718</c:v>
                </c:pt>
                <c:pt idx="1542">
                  <c:v>248.62639814809339</c:v>
                </c:pt>
                <c:pt idx="1543">
                  <c:v>248.62772039241494</c:v>
                </c:pt>
                <c:pt idx="1544">
                  <c:v>248.63123080778399</c:v>
                </c:pt>
                <c:pt idx="1545">
                  <c:v>248.63205861480196</c:v>
                </c:pt>
                <c:pt idx="1546">
                  <c:v>248.64986776427386</c:v>
                </c:pt>
                <c:pt idx="1547">
                  <c:v>248.66201207450899</c:v>
                </c:pt>
                <c:pt idx="1548">
                  <c:v>248.67918056669529</c:v>
                </c:pt>
                <c:pt idx="1549">
                  <c:v>248.68232906919641</c:v>
                </c:pt>
                <c:pt idx="1550">
                  <c:v>248.68621714312647</c:v>
                </c:pt>
                <c:pt idx="1551">
                  <c:v>248.69939287986568</c:v>
                </c:pt>
                <c:pt idx="1552">
                  <c:v>248.70594061636146</c:v>
                </c:pt>
                <c:pt idx="1553">
                  <c:v>248.71154991203312</c:v>
                </c:pt>
                <c:pt idx="1554">
                  <c:v>248.72420753403566</c:v>
                </c:pt>
                <c:pt idx="1555">
                  <c:v>248.72466573685605</c:v>
                </c:pt>
                <c:pt idx="1556">
                  <c:v>248.72784147578204</c:v>
                </c:pt>
                <c:pt idx="1557">
                  <c:v>248.72857205848797</c:v>
                </c:pt>
                <c:pt idx="1558">
                  <c:v>248.74879510044792</c:v>
                </c:pt>
                <c:pt idx="1559">
                  <c:v>248.75088515668924</c:v>
                </c:pt>
                <c:pt idx="1560">
                  <c:v>248.75244707424184</c:v>
                </c:pt>
                <c:pt idx="1561">
                  <c:v>248.75755013800105</c:v>
                </c:pt>
                <c:pt idx="1562">
                  <c:v>248.75766234684215</c:v>
                </c:pt>
                <c:pt idx="1563">
                  <c:v>248.75788641602912</c:v>
                </c:pt>
                <c:pt idx="1564">
                  <c:v>248.76293327078568</c:v>
                </c:pt>
                <c:pt idx="1565">
                  <c:v>248.77215548005375</c:v>
                </c:pt>
                <c:pt idx="1566">
                  <c:v>248.77556073529425</c:v>
                </c:pt>
                <c:pt idx="1567">
                  <c:v>248.77979689308702</c:v>
                </c:pt>
                <c:pt idx="1568">
                  <c:v>248.79235285058547</c:v>
                </c:pt>
                <c:pt idx="1569">
                  <c:v>248.79290345893133</c:v>
                </c:pt>
                <c:pt idx="1570">
                  <c:v>248.79350139467493</c:v>
                </c:pt>
                <c:pt idx="1571">
                  <c:v>248.81064561511525</c:v>
                </c:pt>
                <c:pt idx="1572">
                  <c:v>248.82794531406208</c:v>
                </c:pt>
                <c:pt idx="1573">
                  <c:v>248.84054042796427</c:v>
                </c:pt>
                <c:pt idx="1574">
                  <c:v>248.84629212471864</c:v>
                </c:pt>
                <c:pt idx="1575">
                  <c:v>248.8504292286712</c:v>
                </c:pt>
                <c:pt idx="1576">
                  <c:v>248.8537161169252</c:v>
                </c:pt>
                <c:pt idx="1577">
                  <c:v>248.85843613948774</c:v>
                </c:pt>
                <c:pt idx="1578">
                  <c:v>248.85975616946178</c:v>
                </c:pt>
                <c:pt idx="1579">
                  <c:v>248.86125135448216</c:v>
                </c:pt>
                <c:pt idx="1580">
                  <c:v>248.8714891980122</c:v>
                </c:pt>
                <c:pt idx="1581">
                  <c:v>248.87427345770561</c:v>
                </c:pt>
                <c:pt idx="1582">
                  <c:v>248.87680751084378</c:v>
                </c:pt>
                <c:pt idx="1583">
                  <c:v>248.8824837070888</c:v>
                </c:pt>
                <c:pt idx="1584">
                  <c:v>248.8862606300888</c:v>
                </c:pt>
                <c:pt idx="1585">
                  <c:v>248.88785389314458</c:v>
                </c:pt>
                <c:pt idx="1586">
                  <c:v>248.8962485021938</c:v>
                </c:pt>
                <c:pt idx="1587">
                  <c:v>248.89670538666465</c:v>
                </c:pt>
                <c:pt idx="1588">
                  <c:v>248.90235683817036</c:v>
                </c:pt>
                <c:pt idx="1589">
                  <c:v>248.90513697640961</c:v>
                </c:pt>
                <c:pt idx="1590">
                  <c:v>248.9181761280615</c:v>
                </c:pt>
                <c:pt idx="1591">
                  <c:v>248.91872857233696</c:v>
                </c:pt>
                <c:pt idx="1592">
                  <c:v>248.9454567487121</c:v>
                </c:pt>
                <c:pt idx="1593">
                  <c:v>248.94931446033584</c:v>
                </c:pt>
                <c:pt idx="1594">
                  <c:v>248.96631570945038</c:v>
                </c:pt>
                <c:pt idx="1595">
                  <c:v>248.97644485407298</c:v>
                </c:pt>
                <c:pt idx="1596">
                  <c:v>248.98307525072548</c:v>
                </c:pt>
                <c:pt idx="1597">
                  <c:v>249.01441978436168</c:v>
                </c:pt>
                <c:pt idx="1598">
                  <c:v>249.02089772287059</c:v>
                </c:pt>
                <c:pt idx="1599">
                  <c:v>249.02326842608488</c:v>
                </c:pt>
                <c:pt idx="1600">
                  <c:v>249.03356298962251</c:v>
                </c:pt>
                <c:pt idx="1601">
                  <c:v>249.04129575417383</c:v>
                </c:pt>
                <c:pt idx="1602">
                  <c:v>249.04188191369937</c:v>
                </c:pt>
                <c:pt idx="1603">
                  <c:v>249.04576703035016</c:v>
                </c:pt>
                <c:pt idx="1604">
                  <c:v>249.05707066918401</c:v>
                </c:pt>
                <c:pt idx="1605">
                  <c:v>249.0581797706208</c:v>
                </c:pt>
                <c:pt idx="1606">
                  <c:v>249.06627869610995</c:v>
                </c:pt>
                <c:pt idx="1607">
                  <c:v>249.09364459826432</c:v>
                </c:pt>
                <c:pt idx="1608">
                  <c:v>249.0986068745683</c:v>
                </c:pt>
                <c:pt idx="1609">
                  <c:v>249.09945072527984</c:v>
                </c:pt>
                <c:pt idx="1610">
                  <c:v>249.10600457704012</c:v>
                </c:pt>
                <c:pt idx="1611">
                  <c:v>249.12101125350776</c:v>
                </c:pt>
                <c:pt idx="1612">
                  <c:v>249.12116915569428</c:v>
                </c:pt>
                <c:pt idx="1613">
                  <c:v>249.12799091702323</c:v>
                </c:pt>
                <c:pt idx="1614">
                  <c:v>249.1383932135663</c:v>
                </c:pt>
                <c:pt idx="1615">
                  <c:v>249.13964575524349</c:v>
                </c:pt>
                <c:pt idx="1616">
                  <c:v>249.15579812510049</c:v>
                </c:pt>
                <c:pt idx="1617">
                  <c:v>249.15620975225517</c:v>
                </c:pt>
                <c:pt idx="1618">
                  <c:v>249.17095313567907</c:v>
                </c:pt>
                <c:pt idx="1619">
                  <c:v>249.17467060188216</c:v>
                </c:pt>
                <c:pt idx="1620">
                  <c:v>249.17980176937584</c:v>
                </c:pt>
                <c:pt idx="1621">
                  <c:v>249.18163488645737</c:v>
                </c:pt>
                <c:pt idx="1622">
                  <c:v>249.18367253825605</c:v>
                </c:pt>
                <c:pt idx="1623">
                  <c:v>249.18823841816945</c:v>
                </c:pt>
                <c:pt idx="1624">
                  <c:v>249.19346736409264</c:v>
                </c:pt>
                <c:pt idx="1625">
                  <c:v>249.21652028225435</c:v>
                </c:pt>
                <c:pt idx="1626">
                  <c:v>249.22278581195116</c:v>
                </c:pt>
                <c:pt idx="1627">
                  <c:v>249.22336814036538</c:v>
                </c:pt>
                <c:pt idx="1628">
                  <c:v>249.24088651284256</c:v>
                </c:pt>
                <c:pt idx="1629">
                  <c:v>249.24170649886614</c:v>
                </c:pt>
                <c:pt idx="1630">
                  <c:v>249.24973306551183</c:v>
                </c:pt>
                <c:pt idx="1631">
                  <c:v>249.25036129236844</c:v>
                </c:pt>
                <c:pt idx="1632">
                  <c:v>249.25404969823202</c:v>
                </c:pt>
                <c:pt idx="1633">
                  <c:v>249.26110967562803</c:v>
                </c:pt>
                <c:pt idx="1634">
                  <c:v>249.28732780659774</c:v>
                </c:pt>
                <c:pt idx="1635">
                  <c:v>249.300639439023</c:v>
                </c:pt>
                <c:pt idx="1636">
                  <c:v>249.31164335593067</c:v>
                </c:pt>
                <c:pt idx="1637">
                  <c:v>249.31473287993833</c:v>
                </c:pt>
                <c:pt idx="1638">
                  <c:v>249.32646990816858</c:v>
                </c:pt>
                <c:pt idx="1639">
                  <c:v>249.33762306505895</c:v>
                </c:pt>
                <c:pt idx="1640">
                  <c:v>249.34150217987238</c:v>
                </c:pt>
                <c:pt idx="1641">
                  <c:v>249.35194595872483</c:v>
                </c:pt>
                <c:pt idx="1642">
                  <c:v>249.35316004231063</c:v>
                </c:pt>
                <c:pt idx="1643">
                  <c:v>249.35820655045669</c:v>
                </c:pt>
                <c:pt idx="1644">
                  <c:v>249.37191241465533</c:v>
                </c:pt>
                <c:pt idx="1645">
                  <c:v>249.38324715232588</c:v>
                </c:pt>
                <c:pt idx="1646">
                  <c:v>249.395955035642</c:v>
                </c:pt>
                <c:pt idx="1647">
                  <c:v>249.4190871240705</c:v>
                </c:pt>
                <c:pt idx="1648">
                  <c:v>249.4204275114981</c:v>
                </c:pt>
                <c:pt idx="1649">
                  <c:v>249.42470394061647</c:v>
                </c:pt>
                <c:pt idx="1650">
                  <c:v>249.430700183032</c:v>
                </c:pt>
                <c:pt idx="1651">
                  <c:v>249.43339150425166</c:v>
                </c:pt>
                <c:pt idx="1652">
                  <c:v>249.4381790060921</c:v>
                </c:pt>
                <c:pt idx="1653">
                  <c:v>249.44278364338177</c:v>
                </c:pt>
                <c:pt idx="1654">
                  <c:v>249.46796144373073</c:v>
                </c:pt>
                <c:pt idx="1655">
                  <c:v>249.46875234597869</c:v>
                </c:pt>
                <c:pt idx="1656">
                  <c:v>249.47059004956057</c:v>
                </c:pt>
                <c:pt idx="1657">
                  <c:v>249.47456627477467</c:v>
                </c:pt>
                <c:pt idx="1658">
                  <c:v>249.48207215667315</c:v>
                </c:pt>
                <c:pt idx="1659">
                  <c:v>249.48689363102704</c:v>
                </c:pt>
                <c:pt idx="1660">
                  <c:v>249.51641477572181</c:v>
                </c:pt>
                <c:pt idx="1661">
                  <c:v>249.51659326133537</c:v>
                </c:pt>
                <c:pt idx="1662">
                  <c:v>249.52813162176074</c:v>
                </c:pt>
                <c:pt idx="1663">
                  <c:v>249.52847165380825</c:v>
                </c:pt>
                <c:pt idx="1664">
                  <c:v>249.5291136292231</c:v>
                </c:pt>
                <c:pt idx="1665">
                  <c:v>249.53643384992594</c:v>
                </c:pt>
                <c:pt idx="1666">
                  <c:v>249.54889824176641</c:v>
                </c:pt>
                <c:pt idx="1667">
                  <c:v>249.55279161152302</c:v>
                </c:pt>
                <c:pt idx="1668">
                  <c:v>249.55287173992616</c:v>
                </c:pt>
                <c:pt idx="1669">
                  <c:v>249.55596247328435</c:v>
                </c:pt>
                <c:pt idx="1670">
                  <c:v>249.55988776711791</c:v>
                </c:pt>
                <c:pt idx="1671">
                  <c:v>249.56386048404372</c:v>
                </c:pt>
                <c:pt idx="1672">
                  <c:v>249.58258217233779</c:v>
                </c:pt>
                <c:pt idx="1673">
                  <c:v>249.58564525317269</c:v>
                </c:pt>
                <c:pt idx="1674">
                  <c:v>249.60018664079482</c:v>
                </c:pt>
                <c:pt idx="1675">
                  <c:v>249.60958660457297</c:v>
                </c:pt>
                <c:pt idx="1676">
                  <c:v>249.61739580241283</c:v>
                </c:pt>
                <c:pt idx="1677">
                  <c:v>249.62689137129513</c:v>
                </c:pt>
                <c:pt idx="1678">
                  <c:v>249.62728298641963</c:v>
                </c:pt>
                <c:pt idx="1679">
                  <c:v>249.62915138383937</c:v>
                </c:pt>
                <c:pt idx="1680">
                  <c:v>249.63721372084422</c:v>
                </c:pt>
                <c:pt idx="1681">
                  <c:v>249.63737095438719</c:v>
                </c:pt>
                <c:pt idx="1682">
                  <c:v>249.63866580654769</c:v>
                </c:pt>
                <c:pt idx="1683">
                  <c:v>249.63951274639902</c:v>
                </c:pt>
                <c:pt idx="1684">
                  <c:v>249.6457978118473</c:v>
                </c:pt>
                <c:pt idx="1685">
                  <c:v>249.64986668129131</c:v>
                </c:pt>
                <c:pt idx="1686">
                  <c:v>249.66165348556567</c:v>
                </c:pt>
                <c:pt idx="1687">
                  <c:v>249.66793101477714</c:v>
                </c:pt>
                <c:pt idx="1688">
                  <c:v>249.6679675889219</c:v>
                </c:pt>
                <c:pt idx="1689">
                  <c:v>249.67517147294288</c:v>
                </c:pt>
                <c:pt idx="1690">
                  <c:v>249.67891403596056</c:v>
                </c:pt>
                <c:pt idx="1691">
                  <c:v>249.67895800795745</c:v>
                </c:pt>
                <c:pt idx="1692">
                  <c:v>249.68389637190035</c:v>
                </c:pt>
                <c:pt idx="1693">
                  <c:v>249.70398111847621</c:v>
                </c:pt>
                <c:pt idx="1694">
                  <c:v>249.70952045535793</c:v>
                </c:pt>
                <c:pt idx="1695">
                  <c:v>249.71896842079872</c:v>
                </c:pt>
                <c:pt idx="1696">
                  <c:v>249.72858182243334</c:v>
                </c:pt>
                <c:pt idx="1697">
                  <c:v>249.74146362848651</c:v>
                </c:pt>
                <c:pt idx="1698">
                  <c:v>249.75645844708384</c:v>
                </c:pt>
                <c:pt idx="1699">
                  <c:v>249.7610607754176</c:v>
                </c:pt>
                <c:pt idx="1700">
                  <c:v>249.76643094960218</c:v>
                </c:pt>
                <c:pt idx="1701">
                  <c:v>249.76849696995333</c:v>
                </c:pt>
                <c:pt idx="1702">
                  <c:v>249.770354973731</c:v>
                </c:pt>
                <c:pt idx="1703">
                  <c:v>249.78124618993266</c:v>
                </c:pt>
                <c:pt idx="1704">
                  <c:v>249.80440781300246</c:v>
                </c:pt>
                <c:pt idx="1705">
                  <c:v>249.81242897470142</c:v>
                </c:pt>
                <c:pt idx="1706">
                  <c:v>249.82080066232811</c:v>
                </c:pt>
                <c:pt idx="1707">
                  <c:v>249.8481447041232</c:v>
                </c:pt>
                <c:pt idx="1708">
                  <c:v>249.85320329672709</c:v>
                </c:pt>
                <c:pt idx="1709">
                  <c:v>249.88674658552642</c:v>
                </c:pt>
                <c:pt idx="1710">
                  <c:v>249.89225607207428</c:v>
                </c:pt>
                <c:pt idx="1711">
                  <c:v>249.89490721017609</c:v>
                </c:pt>
                <c:pt idx="1712">
                  <c:v>249.89724162767067</c:v>
                </c:pt>
                <c:pt idx="1713">
                  <c:v>249.91078967599745</c:v>
                </c:pt>
                <c:pt idx="1714">
                  <c:v>249.91324894599032</c:v>
                </c:pt>
                <c:pt idx="1715">
                  <c:v>249.91442104648405</c:v>
                </c:pt>
                <c:pt idx="1716">
                  <c:v>249.91577892180894</c:v>
                </c:pt>
                <c:pt idx="1717">
                  <c:v>249.92187543247059</c:v>
                </c:pt>
                <c:pt idx="1718">
                  <c:v>249.92962644710113</c:v>
                </c:pt>
                <c:pt idx="1719">
                  <c:v>249.93231975498398</c:v>
                </c:pt>
                <c:pt idx="1720">
                  <c:v>249.93540305360014</c:v>
                </c:pt>
                <c:pt idx="1721">
                  <c:v>249.94718029459929</c:v>
                </c:pt>
                <c:pt idx="1722">
                  <c:v>249.94744786256069</c:v>
                </c:pt>
                <c:pt idx="1723">
                  <c:v>249.94979032482712</c:v>
                </c:pt>
                <c:pt idx="1724">
                  <c:v>249.95056140599775</c:v>
                </c:pt>
                <c:pt idx="1725">
                  <c:v>249.96027834298073</c:v>
                </c:pt>
                <c:pt idx="1726">
                  <c:v>249.96881400217364</c:v>
                </c:pt>
                <c:pt idx="1727">
                  <c:v>249.97708191620572</c:v>
                </c:pt>
                <c:pt idx="1728">
                  <c:v>249.99288868066395</c:v>
                </c:pt>
                <c:pt idx="1729">
                  <c:v>249.99385977084916</c:v>
                </c:pt>
                <c:pt idx="1730">
                  <c:v>249.99843399375524</c:v>
                </c:pt>
                <c:pt idx="1731">
                  <c:v>249.99906155073526</c:v>
                </c:pt>
                <c:pt idx="1732">
                  <c:v>250.00455483744156</c:v>
                </c:pt>
                <c:pt idx="1733">
                  <c:v>250.00584003555679</c:v>
                </c:pt>
                <c:pt idx="1734">
                  <c:v>250.01971497748116</c:v>
                </c:pt>
                <c:pt idx="1735">
                  <c:v>250.04383618706569</c:v>
                </c:pt>
                <c:pt idx="1736">
                  <c:v>250.05577874940101</c:v>
                </c:pt>
                <c:pt idx="1737">
                  <c:v>250.05968145522456</c:v>
                </c:pt>
                <c:pt idx="1738">
                  <c:v>250.07490998670386</c:v>
                </c:pt>
                <c:pt idx="1739">
                  <c:v>250.07972183769166</c:v>
                </c:pt>
                <c:pt idx="1740">
                  <c:v>250.11322041065037</c:v>
                </c:pt>
                <c:pt idx="1741">
                  <c:v>250.11847938757717</c:v>
                </c:pt>
                <c:pt idx="1742">
                  <c:v>250.12506858197892</c:v>
                </c:pt>
                <c:pt idx="1743">
                  <c:v>250.12719624494139</c:v>
                </c:pt>
                <c:pt idx="1744">
                  <c:v>250.12765707185824</c:v>
                </c:pt>
                <c:pt idx="1745">
                  <c:v>250.1286087668021</c:v>
                </c:pt>
                <c:pt idx="1746">
                  <c:v>250.13018775459565</c:v>
                </c:pt>
                <c:pt idx="1747">
                  <c:v>250.13287656347498</c:v>
                </c:pt>
                <c:pt idx="1748">
                  <c:v>250.14333260670688</c:v>
                </c:pt>
                <c:pt idx="1749">
                  <c:v>250.14814181996118</c:v>
                </c:pt>
                <c:pt idx="1750">
                  <c:v>250.15523472110399</c:v>
                </c:pt>
                <c:pt idx="1751">
                  <c:v>250.15541275077368</c:v>
                </c:pt>
                <c:pt idx="1752">
                  <c:v>250.16969860404842</c:v>
                </c:pt>
                <c:pt idx="1753">
                  <c:v>250.18040859711866</c:v>
                </c:pt>
                <c:pt idx="1754">
                  <c:v>250.18093691546656</c:v>
                </c:pt>
                <c:pt idx="1755">
                  <c:v>250.18740964422429</c:v>
                </c:pt>
                <c:pt idx="1756">
                  <c:v>250.1876084648419</c:v>
                </c:pt>
                <c:pt idx="1757">
                  <c:v>250.19338920675679</c:v>
                </c:pt>
                <c:pt idx="1758">
                  <c:v>250.19625312993307</c:v>
                </c:pt>
                <c:pt idx="1759">
                  <c:v>250.20287891468939</c:v>
                </c:pt>
                <c:pt idx="1760">
                  <c:v>250.20486301134397</c:v>
                </c:pt>
                <c:pt idx="1761">
                  <c:v>250.22916666987675</c:v>
                </c:pt>
                <c:pt idx="1762">
                  <c:v>250.23538178856029</c:v>
                </c:pt>
                <c:pt idx="1763">
                  <c:v>250.24135372438766</c:v>
                </c:pt>
                <c:pt idx="1764">
                  <c:v>250.25835713486444</c:v>
                </c:pt>
                <c:pt idx="1765">
                  <c:v>250.27469808740122</c:v>
                </c:pt>
                <c:pt idx="1766">
                  <c:v>250.27709226442016</c:v>
                </c:pt>
                <c:pt idx="1767">
                  <c:v>250.28826925524308</c:v>
                </c:pt>
                <c:pt idx="1768">
                  <c:v>250.29766937903142</c:v>
                </c:pt>
                <c:pt idx="1769">
                  <c:v>250.30134089751354</c:v>
                </c:pt>
                <c:pt idx="1770">
                  <c:v>250.30139874479684</c:v>
                </c:pt>
                <c:pt idx="1771">
                  <c:v>250.30903827100028</c:v>
                </c:pt>
                <c:pt idx="1772">
                  <c:v>250.3100514944457</c:v>
                </c:pt>
                <c:pt idx="1773">
                  <c:v>250.31331040730282</c:v>
                </c:pt>
                <c:pt idx="1774">
                  <c:v>250.31360987380299</c:v>
                </c:pt>
                <c:pt idx="1775">
                  <c:v>250.32547160028756</c:v>
                </c:pt>
                <c:pt idx="1776">
                  <c:v>250.32962563742575</c:v>
                </c:pt>
                <c:pt idx="1777">
                  <c:v>250.3377391420286</c:v>
                </c:pt>
                <c:pt idx="1778">
                  <c:v>250.35303928309264</c:v>
                </c:pt>
                <c:pt idx="1779">
                  <c:v>250.36061318400411</c:v>
                </c:pt>
                <c:pt idx="1780">
                  <c:v>250.36167648033376</c:v>
                </c:pt>
                <c:pt idx="1781">
                  <c:v>250.36496330639784</c:v>
                </c:pt>
                <c:pt idx="1782">
                  <c:v>250.36555525530744</c:v>
                </c:pt>
                <c:pt idx="1783">
                  <c:v>250.36692332517703</c:v>
                </c:pt>
                <c:pt idx="1784">
                  <c:v>250.37401009194028</c:v>
                </c:pt>
                <c:pt idx="1785">
                  <c:v>250.37610517437901</c:v>
                </c:pt>
                <c:pt idx="1786">
                  <c:v>250.38307650495594</c:v>
                </c:pt>
                <c:pt idx="1787">
                  <c:v>250.38555854493754</c:v>
                </c:pt>
                <c:pt idx="1788">
                  <c:v>250.40135730845429</c:v>
                </c:pt>
                <c:pt idx="1789">
                  <c:v>250.40137627945211</c:v>
                </c:pt>
                <c:pt idx="1790">
                  <c:v>250.40172370635344</c:v>
                </c:pt>
                <c:pt idx="1791">
                  <c:v>250.40494161926989</c:v>
                </c:pt>
                <c:pt idx="1792">
                  <c:v>250.40505443698879</c:v>
                </c:pt>
                <c:pt idx="1793">
                  <c:v>250.4051789507632</c:v>
                </c:pt>
                <c:pt idx="1794">
                  <c:v>250.40679815343952</c:v>
                </c:pt>
                <c:pt idx="1795">
                  <c:v>250.42367763295181</c:v>
                </c:pt>
                <c:pt idx="1796">
                  <c:v>250.42750894972656</c:v>
                </c:pt>
                <c:pt idx="1797">
                  <c:v>250.43709715081764</c:v>
                </c:pt>
                <c:pt idx="1798">
                  <c:v>250.44031704020676</c:v>
                </c:pt>
                <c:pt idx="1799">
                  <c:v>250.45796053825245</c:v>
                </c:pt>
                <c:pt idx="1800">
                  <c:v>250.4610045968507</c:v>
                </c:pt>
                <c:pt idx="1801">
                  <c:v>250.46324163725438</c:v>
                </c:pt>
                <c:pt idx="1802">
                  <c:v>250.46398727529541</c:v>
                </c:pt>
                <c:pt idx="1803">
                  <c:v>250.46537191976446</c:v>
                </c:pt>
                <c:pt idx="1804">
                  <c:v>250.47043632048903</c:v>
                </c:pt>
                <c:pt idx="1805">
                  <c:v>250.47132080291576</c:v>
                </c:pt>
                <c:pt idx="1806">
                  <c:v>250.47530376191256</c:v>
                </c:pt>
                <c:pt idx="1807">
                  <c:v>250.47971816005506</c:v>
                </c:pt>
                <c:pt idx="1808">
                  <c:v>250.49010472195388</c:v>
                </c:pt>
                <c:pt idx="1809">
                  <c:v>250.49081200678944</c:v>
                </c:pt>
                <c:pt idx="1810">
                  <c:v>250.49333261814581</c:v>
                </c:pt>
                <c:pt idx="1811">
                  <c:v>250.49921817272494</c:v>
                </c:pt>
                <c:pt idx="1812">
                  <c:v>250.5003812810595</c:v>
                </c:pt>
                <c:pt idx="1813">
                  <c:v>250.50286717473875</c:v>
                </c:pt>
                <c:pt idx="1814">
                  <c:v>250.52460247995847</c:v>
                </c:pt>
                <c:pt idx="1815">
                  <c:v>250.52925405985937</c:v>
                </c:pt>
                <c:pt idx="1816">
                  <c:v>250.54241733197031</c:v>
                </c:pt>
                <c:pt idx="1817">
                  <c:v>250.54799299170284</c:v>
                </c:pt>
                <c:pt idx="1818">
                  <c:v>250.5502303370771</c:v>
                </c:pt>
                <c:pt idx="1819">
                  <c:v>250.56179622447777</c:v>
                </c:pt>
                <c:pt idx="1820">
                  <c:v>250.56689508240606</c:v>
                </c:pt>
                <c:pt idx="1821">
                  <c:v>250.57432825075921</c:v>
                </c:pt>
                <c:pt idx="1822">
                  <c:v>250.57681726673107</c:v>
                </c:pt>
                <c:pt idx="1823">
                  <c:v>250.57962012012621</c:v>
                </c:pt>
                <c:pt idx="1824">
                  <c:v>250.58432972932542</c:v>
                </c:pt>
                <c:pt idx="1825">
                  <c:v>250.58608703176915</c:v>
                </c:pt>
                <c:pt idx="1826">
                  <c:v>250.5883245674238</c:v>
                </c:pt>
                <c:pt idx="1827">
                  <c:v>250.5883717875206</c:v>
                </c:pt>
                <c:pt idx="1828">
                  <c:v>250.59388098719631</c:v>
                </c:pt>
                <c:pt idx="1829">
                  <c:v>250.60193586558057</c:v>
                </c:pt>
                <c:pt idx="1830">
                  <c:v>250.62892111590324</c:v>
                </c:pt>
                <c:pt idx="1831">
                  <c:v>250.62927116230742</c:v>
                </c:pt>
                <c:pt idx="1832">
                  <c:v>250.62956100442321</c:v>
                </c:pt>
                <c:pt idx="1833">
                  <c:v>250.64055967601323</c:v>
                </c:pt>
                <c:pt idx="1834">
                  <c:v>250.64137514266307</c:v>
                </c:pt>
                <c:pt idx="1835">
                  <c:v>250.64501111300314</c:v>
                </c:pt>
                <c:pt idx="1836">
                  <c:v>250.64502919789101</c:v>
                </c:pt>
                <c:pt idx="1837">
                  <c:v>250.67064355020318</c:v>
                </c:pt>
                <c:pt idx="1838">
                  <c:v>250.68399132117332</c:v>
                </c:pt>
                <c:pt idx="1839">
                  <c:v>250.68771777439099</c:v>
                </c:pt>
                <c:pt idx="1840">
                  <c:v>250.6888075961146</c:v>
                </c:pt>
                <c:pt idx="1841">
                  <c:v>250.69434325531589</c:v>
                </c:pt>
                <c:pt idx="1842">
                  <c:v>250.70469106720228</c:v>
                </c:pt>
                <c:pt idx="1843">
                  <c:v>250.72325609628433</c:v>
                </c:pt>
                <c:pt idx="1844">
                  <c:v>250.74066701059351</c:v>
                </c:pt>
                <c:pt idx="1845">
                  <c:v>250.7466875607353</c:v>
                </c:pt>
                <c:pt idx="1846">
                  <c:v>250.75219751025188</c:v>
                </c:pt>
                <c:pt idx="1847">
                  <c:v>250.76332841596823</c:v>
                </c:pt>
                <c:pt idx="1848">
                  <c:v>250.77616670756098</c:v>
                </c:pt>
                <c:pt idx="1849">
                  <c:v>250.7782155999582</c:v>
                </c:pt>
                <c:pt idx="1850">
                  <c:v>250.77842400496235</c:v>
                </c:pt>
                <c:pt idx="1851">
                  <c:v>250.77869788043895</c:v>
                </c:pt>
                <c:pt idx="1852">
                  <c:v>250.78314231416226</c:v>
                </c:pt>
                <c:pt idx="1853">
                  <c:v>250.7844583325525</c:v>
                </c:pt>
                <c:pt idx="1854">
                  <c:v>250.78666071142308</c:v>
                </c:pt>
                <c:pt idx="1855">
                  <c:v>250.79058636603369</c:v>
                </c:pt>
                <c:pt idx="1856">
                  <c:v>250.79168050691135</c:v>
                </c:pt>
                <c:pt idx="1857">
                  <c:v>250.79594065530301</c:v>
                </c:pt>
                <c:pt idx="1858">
                  <c:v>250.80297531362118</c:v>
                </c:pt>
                <c:pt idx="1859">
                  <c:v>250.80342381569764</c:v>
                </c:pt>
                <c:pt idx="1860">
                  <c:v>250.81648468600605</c:v>
                </c:pt>
                <c:pt idx="1861">
                  <c:v>250.8324692479045</c:v>
                </c:pt>
                <c:pt idx="1862">
                  <c:v>250.83534747018732</c:v>
                </c:pt>
                <c:pt idx="1863">
                  <c:v>250.85426768312854</c:v>
                </c:pt>
                <c:pt idx="1864">
                  <c:v>250.85448309553226</c:v>
                </c:pt>
                <c:pt idx="1865">
                  <c:v>250.85578211722154</c:v>
                </c:pt>
                <c:pt idx="1866">
                  <c:v>250.85722860794743</c:v>
                </c:pt>
                <c:pt idx="1867">
                  <c:v>250.85817766883451</c:v>
                </c:pt>
                <c:pt idx="1868">
                  <c:v>250.86096932314109</c:v>
                </c:pt>
                <c:pt idx="1869">
                  <c:v>250.86255260340482</c:v>
                </c:pt>
                <c:pt idx="1870">
                  <c:v>250.86816837825216</c:v>
                </c:pt>
                <c:pt idx="1871">
                  <c:v>250.88650565207163</c:v>
                </c:pt>
                <c:pt idx="1872">
                  <c:v>250.89298752055083</c:v>
                </c:pt>
                <c:pt idx="1873">
                  <c:v>250.90063379341402</c:v>
                </c:pt>
                <c:pt idx="1874">
                  <c:v>250.90436166594716</c:v>
                </c:pt>
                <c:pt idx="1875">
                  <c:v>250.90747827766506</c:v>
                </c:pt>
                <c:pt idx="1876">
                  <c:v>250.91314314845144</c:v>
                </c:pt>
                <c:pt idx="1877">
                  <c:v>250.92088462751826</c:v>
                </c:pt>
                <c:pt idx="1878">
                  <c:v>250.92317260236319</c:v>
                </c:pt>
                <c:pt idx="1879">
                  <c:v>250.92841286244155</c:v>
                </c:pt>
                <c:pt idx="1880">
                  <c:v>250.94356473617302</c:v>
                </c:pt>
                <c:pt idx="1881">
                  <c:v>250.95609395842334</c:v>
                </c:pt>
                <c:pt idx="1882">
                  <c:v>250.96137792223044</c:v>
                </c:pt>
                <c:pt idx="1883">
                  <c:v>250.966775553454</c:v>
                </c:pt>
                <c:pt idx="1884">
                  <c:v>250.96685332706468</c:v>
                </c:pt>
                <c:pt idx="1885">
                  <c:v>250.96881913440902</c:v>
                </c:pt>
                <c:pt idx="1886">
                  <c:v>250.96913851428454</c:v>
                </c:pt>
                <c:pt idx="1887">
                  <c:v>250.98000371509409</c:v>
                </c:pt>
                <c:pt idx="1888">
                  <c:v>250.98957127823036</c:v>
                </c:pt>
                <c:pt idx="1889">
                  <c:v>251.00669143271193</c:v>
                </c:pt>
                <c:pt idx="1890">
                  <c:v>251.02236742143955</c:v>
                </c:pt>
                <c:pt idx="1891">
                  <c:v>251.02577841804521</c:v>
                </c:pt>
                <c:pt idx="1892">
                  <c:v>251.03033597420389</c:v>
                </c:pt>
                <c:pt idx="1893">
                  <c:v>251.03575706190517</c:v>
                </c:pt>
                <c:pt idx="1894">
                  <c:v>251.03895330660376</c:v>
                </c:pt>
                <c:pt idx="1895">
                  <c:v>251.04143526201494</c:v>
                </c:pt>
                <c:pt idx="1896">
                  <c:v>251.04274690751967</c:v>
                </c:pt>
                <c:pt idx="1897">
                  <c:v>251.04333309414287</c:v>
                </c:pt>
                <c:pt idx="1898">
                  <c:v>251.04493482281475</c:v>
                </c:pt>
                <c:pt idx="1899">
                  <c:v>251.04683041787149</c:v>
                </c:pt>
                <c:pt idx="1900">
                  <c:v>251.05015733666627</c:v>
                </c:pt>
                <c:pt idx="1901">
                  <c:v>251.05180008103434</c:v>
                </c:pt>
                <c:pt idx="1902">
                  <c:v>251.05469542086402</c:v>
                </c:pt>
                <c:pt idx="1903">
                  <c:v>251.05510477708009</c:v>
                </c:pt>
                <c:pt idx="1904">
                  <c:v>251.06423361205171</c:v>
                </c:pt>
                <c:pt idx="1905">
                  <c:v>251.0710803470858</c:v>
                </c:pt>
                <c:pt idx="1906">
                  <c:v>251.08289603667606</c:v>
                </c:pt>
                <c:pt idx="1907">
                  <c:v>251.08844423076965</c:v>
                </c:pt>
                <c:pt idx="1908">
                  <c:v>251.08901151890191</c:v>
                </c:pt>
                <c:pt idx="1909">
                  <c:v>251.10559416666834</c:v>
                </c:pt>
                <c:pt idx="1910">
                  <c:v>251.10830407238998</c:v>
                </c:pt>
                <c:pt idx="1911">
                  <c:v>251.11296262790273</c:v>
                </c:pt>
                <c:pt idx="1912">
                  <c:v>251.12367679612984</c:v>
                </c:pt>
                <c:pt idx="1913">
                  <c:v>251.12433118857311</c:v>
                </c:pt>
                <c:pt idx="1914">
                  <c:v>251.13861905013272</c:v>
                </c:pt>
                <c:pt idx="1915">
                  <c:v>251.14286670101012</c:v>
                </c:pt>
                <c:pt idx="1916">
                  <c:v>251.15178756921935</c:v>
                </c:pt>
                <c:pt idx="1917">
                  <c:v>251.16487841553626</c:v>
                </c:pt>
                <c:pt idx="1918">
                  <c:v>251.17943099338811</c:v>
                </c:pt>
                <c:pt idx="1919">
                  <c:v>251.19206366017872</c:v>
                </c:pt>
                <c:pt idx="1920">
                  <c:v>251.192151091895</c:v>
                </c:pt>
                <c:pt idx="1921">
                  <c:v>251.19965619499234</c:v>
                </c:pt>
                <c:pt idx="1922">
                  <c:v>251.20086669553586</c:v>
                </c:pt>
                <c:pt idx="1923">
                  <c:v>251.20271522453518</c:v>
                </c:pt>
                <c:pt idx="1924">
                  <c:v>251.20617750596898</c:v>
                </c:pt>
                <c:pt idx="1925">
                  <c:v>251.20731187488235</c:v>
                </c:pt>
                <c:pt idx="1926">
                  <c:v>251.21485849209017</c:v>
                </c:pt>
                <c:pt idx="1927">
                  <c:v>251.21803541142455</c:v>
                </c:pt>
                <c:pt idx="1928">
                  <c:v>251.22427865998324</c:v>
                </c:pt>
                <c:pt idx="1929">
                  <c:v>251.22678171104863</c:v>
                </c:pt>
                <c:pt idx="1930">
                  <c:v>251.24478342867803</c:v>
                </c:pt>
                <c:pt idx="1931">
                  <c:v>251.25012772815592</c:v>
                </c:pt>
                <c:pt idx="1932">
                  <c:v>251.25069071728026</c:v>
                </c:pt>
                <c:pt idx="1933">
                  <c:v>251.25907835005145</c:v>
                </c:pt>
                <c:pt idx="1934">
                  <c:v>251.26674850038819</c:v>
                </c:pt>
                <c:pt idx="1935">
                  <c:v>251.26883066469225</c:v>
                </c:pt>
                <c:pt idx="1936">
                  <c:v>251.27385162329759</c:v>
                </c:pt>
                <c:pt idx="1937">
                  <c:v>251.27651008903618</c:v>
                </c:pt>
                <c:pt idx="1938">
                  <c:v>251.27947926863578</c:v>
                </c:pt>
                <c:pt idx="1939">
                  <c:v>251.28227530379738</c:v>
                </c:pt>
                <c:pt idx="1940">
                  <c:v>251.28254932963543</c:v>
                </c:pt>
                <c:pt idx="1941">
                  <c:v>251.30276962224593</c:v>
                </c:pt>
                <c:pt idx="1942">
                  <c:v>251.3054747274974</c:v>
                </c:pt>
                <c:pt idx="1943">
                  <c:v>251.30715247056366</c:v>
                </c:pt>
                <c:pt idx="1944">
                  <c:v>251.30870782812002</c:v>
                </c:pt>
                <c:pt idx="1945">
                  <c:v>251.31050264664046</c:v>
                </c:pt>
                <c:pt idx="1946">
                  <c:v>251.31503463636489</c:v>
                </c:pt>
                <c:pt idx="1947">
                  <c:v>251.31743565588542</c:v>
                </c:pt>
                <c:pt idx="1948">
                  <c:v>251.33959086226469</c:v>
                </c:pt>
                <c:pt idx="1949">
                  <c:v>251.34464177825848</c:v>
                </c:pt>
                <c:pt idx="1950">
                  <c:v>251.34734391330838</c:v>
                </c:pt>
                <c:pt idx="1951">
                  <c:v>251.34872148637345</c:v>
                </c:pt>
                <c:pt idx="1952">
                  <c:v>251.35796941102117</c:v>
                </c:pt>
                <c:pt idx="1953">
                  <c:v>251.36224816583058</c:v>
                </c:pt>
                <c:pt idx="1954">
                  <c:v>251.36483009871299</c:v>
                </c:pt>
                <c:pt idx="1955">
                  <c:v>251.38047899253542</c:v>
                </c:pt>
                <c:pt idx="1956">
                  <c:v>251.38278406385143</c:v>
                </c:pt>
                <c:pt idx="1957">
                  <c:v>251.38423268022584</c:v>
                </c:pt>
                <c:pt idx="1958">
                  <c:v>251.38926343660242</c:v>
                </c:pt>
                <c:pt idx="1959">
                  <c:v>251.3918548947897</c:v>
                </c:pt>
                <c:pt idx="1960">
                  <c:v>251.42008977457311</c:v>
                </c:pt>
                <c:pt idx="1961">
                  <c:v>251.42241826913221</c:v>
                </c:pt>
                <c:pt idx="1962">
                  <c:v>251.42322473578253</c:v>
                </c:pt>
                <c:pt idx="1963">
                  <c:v>251.42562663001954</c:v>
                </c:pt>
                <c:pt idx="1964">
                  <c:v>251.42835182308934</c:v>
                </c:pt>
                <c:pt idx="1965">
                  <c:v>251.43090447424146</c:v>
                </c:pt>
                <c:pt idx="1966">
                  <c:v>251.43263360022974</c:v>
                </c:pt>
                <c:pt idx="1967">
                  <c:v>251.43906927445187</c:v>
                </c:pt>
                <c:pt idx="1968">
                  <c:v>251.44573585768117</c:v>
                </c:pt>
                <c:pt idx="1969">
                  <c:v>251.44938157419148</c:v>
                </c:pt>
                <c:pt idx="1970">
                  <c:v>251.45358775711651</c:v>
                </c:pt>
                <c:pt idx="1971">
                  <c:v>251.45679825827355</c:v>
                </c:pt>
                <c:pt idx="1972">
                  <c:v>251.45967826880567</c:v>
                </c:pt>
                <c:pt idx="1973">
                  <c:v>251.46508242565346</c:v>
                </c:pt>
                <c:pt idx="1974">
                  <c:v>251.46888908368055</c:v>
                </c:pt>
                <c:pt idx="1975">
                  <c:v>251.46939925869896</c:v>
                </c:pt>
                <c:pt idx="1976">
                  <c:v>251.47834803842596</c:v>
                </c:pt>
                <c:pt idx="1977">
                  <c:v>251.48105125271462</c:v>
                </c:pt>
                <c:pt idx="1978">
                  <c:v>251.48147323789013</c:v>
                </c:pt>
                <c:pt idx="1979">
                  <c:v>251.49381255574886</c:v>
                </c:pt>
                <c:pt idx="1980">
                  <c:v>251.50164578802168</c:v>
                </c:pt>
                <c:pt idx="1981">
                  <c:v>251.50206136672386</c:v>
                </c:pt>
                <c:pt idx="1982">
                  <c:v>251.50517021469688</c:v>
                </c:pt>
                <c:pt idx="1983">
                  <c:v>251.51916061902884</c:v>
                </c:pt>
                <c:pt idx="1984">
                  <c:v>251.52213832987584</c:v>
                </c:pt>
                <c:pt idx="1985">
                  <c:v>251.52507569850059</c:v>
                </c:pt>
                <c:pt idx="1986">
                  <c:v>251.529898929274</c:v>
                </c:pt>
                <c:pt idx="1987">
                  <c:v>251.53464622947098</c:v>
                </c:pt>
                <c:pt idx="1988">
                  <c:v>251.53592752647995</c:v>
                </c:pt>
                <c:pt idx="1989">
                  <c:v>251.54093943429032</c:v>
                </c:pt>
                <c:pt idx="1990">
                  <c:v>251.54494679862168</c:v>
                </c:pt>
                <c:pt idx="1991">
                  <c:v>251.55856838331687</c:v>
                </c:pt>
                <c:pt idx="1992">
                  <c:v>251.56090140297334</c:v>
                </c:pt>
                <c:pt idx="1993">
                  <c:v>251.56379083422289</c:v>
                </c:pt>
                <c:pt idx="1994">
                  <c:v>251.56493684891353</c:v>
                </c:pt>
                <c:pt idx="1995">
                  <c:v>251.57825598642208</c:v>
                </c:pt>
                <c:pt idx="1996">
                  <c:v>251.6013549212237</c:v>
                </c:pt>
                <c:pt idx="1997">
                  <c:v>251.6059499707907</c:v>
                </c:pt>
                <c:pt idx="1998">
                  <c:v>251.6108341326063</c:v>
                </c:pt>
                <c:pt idx="1999">
                  <c:v>251.64125918333849</c:v>
                </c:pt>
                <c:pt idx="2000">
                  <c:v>251.67514450948372</c:v>
                </c:pt>
                <c:pt idx="2001">
                  <c:v>251.70433579650791</c:v>
                </c:pt>
                <c:pt idx="2002">
                  <c:v>251.70930878728595</c:v>
                </c:pt>
                <c:pt idx="2003">
                  <c:v>251.70965956197094</c:v>
                </c:pt>
                <c:pt idx="2004">
                  <c:v>251.7124039395905</c:v>
                </c:pt>
                <c:pt idx="2005">
                  <c:v>251.7179617921571</c:v>
                </c:pt>
                <c:pt idx="2006">
                  <c:v>251.72070910631606</c:v>
                </c:pt>
                <c:pt idx="2007">
                  <c:v>251.72139831748353</c:v>
                </c:pt>
                <c:pt idx="2008">
                  <c:v>251.72936941606179</c:v>
                </c:pt>
                <c:pt idx="2009">
                  <c:v>251.73039076282367</c:v>
                </c:pt>
                <c:pt idx="2010">
                  <c:v>251.73137557536583</c:v>
                </c:pt>
                <c:pt idx="2011">
                  <c:v>251.73877387649384</c:v>
                </c:pt>
                <c:pt idx="2012">
                  <c:v>251.77287266058903</c:v>
                </c:pt>
                <c:pt idx="2013">
                  <c:v>251.78220666657074</c:v>
                </c:pt>
                <c:pt idx="2014">
                  <c:v>251.78442295070326</c:v>
                </c:pt>
                <c:pt idx="2015">
                  <c:v>251.8021307446804</c:v>
                </c:pt>
                <c:pt idx="2016">
                  <c:v>251.80350261474626</c:v>
                </c:pt>
                <c:pt idx="2017">
                  <c:v>251.80501160575284</c:v>
                </c:pt>
                <c:pt idx="2018">
                  <c:v>251.81075169284196</c:v>
                </c:pt>
                <c:pt idx="2019">
                  <c:v>251.81491847218737</c:v>
                </c:pt>
                <c:pt idx="2020">
                  <c:v>251.81725135363106</c:v>
                </c:pt>
                <c:pt idx="2021">
                  <c:v>251.81878869260251</c:v>
                </c:pt>
                <c:pt idx="2022">
                  <c:v>251.83989124365553</c:v>
                </c:pt>
                <c:pt idx="2023">
                  <c:v>251.83995120864859</c:v>
                </c:pt>
                <c:pt idx="2024">
                  <c:v>251.851909679513</c:v>
                </c:pt>
                <c:pt idx="2025">
                  <c:v>251.85358931404301</c:v>
                </c:pt>
                <c:pt idx="2026">
                  <c:v>251.85870157422946</c:v>
                </c:pt>
                <c:pt idx="2027">
                  <c:v>251.86011011742872</c:v>
                </c:pt>
                <c:pt idx="2028">
                  <c:v>251.86292492000143</c:v>
                </c:pt>
                <c:pt idx="2029">
                  <c:v>251.86395913579517</c:v>
                </c:pt>
                <c:pt idx="2030">
                  <c:v>251.86787620211484</c:v>
                </c:pt>
                <c:pt idx="2031">
                  <c:v>251.87335491596252</c:v>
                </c:pt>
                <c:pt idx="2032">
                  <c:v>251.87490119581042</c:v>
                </c:pt>
                <c:pt idx="2033">
                  <c:v>251.88198215622339</c:v>
                </c:pt>
                <c:pt idx="2034">
                  <c:v>251.88360097056849</c:v>
                </c:pt>
                <c:pt idx="2035">
                  <c:v>251.8964128250152</c:v>
                </c:pt>
                <c:pt idx="2036">
                  <c:v>251.89866663545118</c:v>
                </c:pt>
                <c:pt idx="2037">
                  <c:v>251.90313278433374</c:v>
                </c:pt>
                <c:pt idx="2038">
                  <c:v>251.91320696432888</c:v>
                </c:pt>
                <c:pt idx="2039">
                  <c:v>251.91398754775057</c:v>
                </c:pt>
                <c:pt idx="2040">
                  <c:v>251.91682191747228</c:v>
                </c:pt>
                <c:pt idx="2041">
                  <c:v>251.91787573120931</c:v>
                </c:pt>
                <c:pt idx="2042">
                  <c:v>251.92998794693216</c:v>
                </c:pt>
                <c:pt idx="2043">
                  <c:v>251.93109588802861</c:v>
                </c:pt>
                <c:pt idx="2044">
                  <c:v>251.93248393483719</c:v>
                </c:pt>
                <c:pt idx="2045">
                  <c:v>251.94007235156252</c:v>
                </c:pt>
                <c:pt idx="2046">
                  <c:v>251.94445922173915</c:v>
                </c:pt>
                <c:pt idx="2047">
                  <c:v>251.95741738489249</c:v>
                </c:pt>
                <c:pt idx="2048">
                  <c:v>251.96792014911134</c:v>
                </c:pt>
                <c:pt idx="2049">
                  <c:v>251.97280176251391</c:v>
                </c:pt>
                <c:pt idx="2050">
                  <c:v>251.97557357993298</c:v>
                </c:pt>
                <c:pt idx="2051">
                  <c:v>251.97674211087806</c:v>
                </c:pt>
                <c:pt idx="2052">
                  <c:v>251.97837291635213</c:v>
                </c:pt>
                <c:pt idx="2053">
                  <c:v>251.97956670448517</c:v>
                </c:pt>
                <c:pt idx="2054">
                  <c:v>251.99426760882369</c:v>
                </c:pt>
                <c:pt idx="2055">
                  <c:v>252.00554973904022</c:v>
                </c:pt>
                <c:pt idx="2056">
                  <c:v>252.00874640611633</c:v>
                </c:pt>
                <c:pt idx="2057">
                  <c:v>252.00911618987158</c:v>
                </c:pt>
                <c:pt idx="2058">
                  <c:v>252.01069047680684</c:v>
                </c:pt>
                <c:pt idx="2059">
                  <c:v>252.01956371891592</c:v>
                </c:pt>
                <c:pt idx="2060">
                  <c:v>252.02528602416766</c:v>
                </c:pt>
                <c:pt idx="2061">
                  <c:v>252.03648958168077</c:v>
                </c:pt>
                <c:pt idx="2062">
                  <c:v>252.0516835103889</c:v>
                </c:pt>
                <c:pt idx="2063">
                  <c:v>252.05696199370882</c:v>
                </c:pt>
                <c:pt idx="2064">
                  <c:v>252.0581793670269</c:v>
                </c:pt>
                <c:pt idx="2065">
                  <c:v>252.05955610877294</c:v>
                </c:pt>
                <c:pt idx="2066">
                  <c:v>252.06142400193914</c:v>
                </c:pt>
                <c:pt idx="2067">
                  <c:v>252.06635220871703</c:v>
                </c:pt>
                <c:pt idx="2068">
                  <c:v>252.07833400099665</c:v>
                </c:pt>
                <c:pt idx="2069">
                  <c:v>252.08345490226384</c:v>
                </c:pt>
                <c:pt idx="2070">
                  <c:v>252.08420348017671</c:v>
                </c:pt>
                <c:pt idx="2071">
                  <c:v>252.08768943095745</c:v>
                </c:pt>
                <c:pt idx="2072">
                  <c:v>252.09253135020307</c:v>
                </c:pt>
                <c:pt idx="2073">
                  <c:v>252.09933528418347</c:v>
                </c:pt>
                <c:pt idx="2074">
                  <c:v>252.0994427331498</c:v>
                </c:pt>
                <c:pt idx="2075">
                  <c:v>252.10095639567902</c:v>
                </c:pt>
                <c:pt idx="2076">
                  <c:v>252.10585271504897</c:v>
                </c:pt>
                <c:pt idx="2077">
                  <c:v>252.12324641527826</c:v>
                </c:pt>
                <c:pt idx="2078">
                  <c:v>252.13249812627899</c:v>
                </c:pt>
                <c:pt idx="2079">
                  <c:v>252.13289536355114</c:v>
                </c:pt>
                <c:pt idx="2080">
                  <c:v>252.13329690356102</c:v>
                </c:pt>
                <c:pt idx="2081">
                  <c:v>252.1350920557415</c:v>
                </c:pt>
                <c:pt idx="2082">
                  <c:v>252.14142391943545</c:v>
                </c:pt>
                <c:pt idx="2083">
                  <c:v>252.14591931721534</c:v>
                </c:pt>
                <c:pt idx="2084">
                  <c:v>252.14715004803227</c:v>
                </c:pt>
                <c:pt idx="2085">
                  <c:v>252.14936517939395</c:v>
                </c:pt>
                <c:pt idx="2086">
                  <c:v>252.14986792026869</c:v>
                </c:pt>
                <c:pt idx="2087">
                  <c:v>252.16174089812293</c:v>
                </c:pt>
                <c:pt idx="2088">
                  <c:v>252.16754285299564</c:v>
                </c:pt>
                <c:pt idx="2089">
                  <c:v>252.18686362364406</c:v>
                </c:pt>
                <c:pt idx="2090">
                  <c:v>252.18821330155478</c:v>
                </c:pt>
                <c:pt idx="2091">
                  <c:v>252.19921190066228</c:v>
                </c:pt>
                <c:pt idx="2092">
                  <c:v>252.20624454833592</c:v>
                </c:pt>
                <c:pt idx="2093">
                  <c:v>252.20921170875624</c:v>
                </c:pt>
                <c:pt idx="2094">
                  <c:v>252.22360179812051</c:v>
                </c:pt>
                <c:pt idx="2095">
                  <c:v>252.22665506550769</c:v>
                </c:pt>
                <c:pt idx="2096">
                  <c:v>252.24092420379054</c:v>
                </c:pt>
                <c:pt idx="2097">
                  <c:v>252.24449610077974</c:v>
                </c:pt>
                <c:pt idx="2098">
                  <c:v>252.24578038217581</c:v>
                </c:pt>
                <c:pt idx="2099">
                  <c:v>252.25225516045109</c:v>
                </c:pt>
                <c:pt idx="2100">
                  <c:v>252.25614013969661</c:v>
                </c:pt>
                <c:pt idx="2101">
                  <c:v>252.25901522165998</c:v>
                </c:pt>
                <c:pt idx="2102">
                  <c:v>252.26265713478793</c:v>
                </c:pt>
                <c:pt idx="2103">
                  <c:v>252.26494289147175</c:v>
                </c:pt>
                <c:pt idx="2104">
                  <c:v>252.27287650028111</c:v>
                </c:pt>
                <c:pt idx="2105">
                  <c:v>252.27765692148964</c:v>
                </c:pt>
                <c:pt idx="2106">
                  <c:v>252.29013273434146</c:v>
                </c:pt>
                <c:pt idx="2107">
                  <c:v>252.3089796239571</c:v>
                </c:pt>
                <c:pt idx="2108">
                  <c:v>252.31225120636606</c:v>
                </c:pt>
                <c:pt idx="2109">
                  <c:v>252.3190274511947</c:v>
                </c:pt>
                <c:pt idx="2110">
                  <c:v>252.32931171007968</c:v>
                </c:pt>
                <c:pt idx="2111">
                  <c:v>252.33280392118021</c:v>
                </c:pt>
                <c:pt idx="2112">
                  <c:v>252.34009014601989</c:v>
                </c:pt>
                <c:pt idx="2113">
                  <c:v>252.34403567751522</c:v>
                </c:pt>
                <c:pt idx="2114">
                  <c:v>252.3462691616522</c:v>
                </c:pt>
                <c:pt idx="2115">
                  <c:v>252.35003433225026</c:v>
                </c:pt>
                <c:pt idx="2116">
                  <c:v>252.36729464573801</c:v>
                </c:pt>
                <c:pt idx="2117">
                  <c:v>252.3763994269776</c:v>
                </c:pt>
                <c:pt idx="2118">
                  <c:v>252.39233234140636</c:v>
                </c:pt>
                <c:pt idx="2119">
                  <c:v>252.39851888809332</c:v>
                </c:pt>
                <c:pt idx="2120">
                  <c:v>252.41323574225774</c:v>
                </c:pt>
                <c:pt idx="2121">
                  <c:v>252.41350984497564</c:v>
                </c:pt>
                <c:pt idx="2122">
                  <c:v>252.41510217078189</c:v>
                </c:pt>
                <c:pt idx="2123">
                  <c:v>252.42163586809366</c:v>
                </c:pt>
                <c:pt idx="2124">
                  <c:v>252.43824930554538</c:v>
                </c:pt>
                <c:pt idx="2125">
                  <c:v>252.43938741660142</c:v>
                </c:pt>
                <c:pt idx="2126">
                  <c:v>252.44188447318754</c:v>
                </c:pt>
                <c:pt idx="2127">
                  <c:v>252.44275133728581</c:v>
                </c:pt>
                <c:pt idx="2128">
                  <c:v>252.4498978378009</c:v>
                </c:pt>
                <c:pt idx="2129">
                  <c:v>252.46439341107055</c:v>
                </c:pt>
                <c:pt idx="2130">
                  <c:v>252.46697925610064</c:v>
                </c:pt>
                <c:pt idx="2131">
                  <c:v>252.47574388576149</c:v>
                </c:pt>
                <c:pt idx="2132">
                  <c:v>252.4771177054335</c:v>
                </c:pt>
                <c:pt idx="2133">
                  <c:v>252.48490468524435</c:v>
                </c:pt>
                <c:pt idx="2134">
                  <c:v>252.49715195948764</c:v>
                </c:pt>
                <c:pt idx="2135">
                  <c:v>252.50259414207258</c:v>
                </c:pt>
                <c:pt idx="2136">
                  <c:v>252.50317184770415</c:v>
                </c:pt>
                <c:pt idx="2137">
                  <c:v>252.50673662477502</c:v>
                </c:pt>
                <c:pt idx="2138">
                  <c:v>252.50681358582236</c:v>
                </c:pt>
                <c:pt idx="2139">
                  <c:v>252.50818249376513</c:v>
                </c:pt>
                <c:pt idx="2140">
                  <c:v>252.50866089824842</c:v>
                </c:pt>
                <c:pt idx="2141">
                  <c:v>252.51482350357614</c:v>
                </c:pt>
                <c:pt idx="2142">
                  <c:v>252.51581768006272</c:v>
                </c:pt>
                <c:pt idx="2143">
                  <c:v>252.51891068800745</c:v>
                </c:pt>
                <c:pt idx="2144">
                  <c:v>252.5282376432385</c:v>
                </c:pt>
                <c:pt idx="2145">
                  <c:v>252.53242107726507</c:v>
                </c:pt>
                <c:pt idx="2146">
                  <c:v>252.53319552010754</c:v>
                </c:pt>
                <c:pt idx="2147">
                  <c:v>252.53332466447009</c:v>
                </c:pt>
                <c:pt idx="2148">
                  <c:v>252.53767722996341</c:v>
                </c:pt>
                <c:pt idx="2149">
                  <c:v>252.5385559188683</c:v>
                </c:pt>
                <c:pt idx="2150">
                  <c:v>252.54281350848123</c:v>
                </c:pt>
                <c:pt idx="2151">
                  <c:v>252.55292454820884</c:v>
                </c:pt>
                <c:pt idx="2152">
                  <c:v>252.55685063807169</c:v>
                </c:pt>
                <c:pt idx="2153">
                  <c:v>252.56507340326058</c:v>
                </c:pt>
                <c:pt idx="2154">
                  <c:v>252.56622405118037</c:v>
                </c:pt>
                <c:pt idx="2155">
                  <c:v>252.56787017299851</c:v>
                </c:pt>
                <c:pt idx="2156">
                  <c:v>252.58747558917864</c:v>
                </c:pt>
                <c:pt idx="2157">
                  <c:v>252.59374058763049</c:v>
                </c:pt>
                <c:pt idx="2158">
                  <c:v>252.59441519032154</c:v>
                </c:pt>
                <c:pt idx="2159">
                  <c:v>252.59906675886145</c:v>
                </c:pt>
                <c:pt idx="2160">
                  <c:v>252.60972141937407</c:v>
                </c:pt>
                <c:pt idx="2161">
                  <c:v>252.62090164432439</c:v>
                </c:pt>
                <c:pt idx="2162">
                  <c:v>252.6426638037087</c:v>
                </c:pt>
                <c:pt idx="2163">
                  <c:v>252.64555673247165</c:v>
                </c:pt>
                <c:pt idx="2164">
                  <c:v>252.64944634126724</c:v>
                </c:pt>
                <c:pt idx="2165">
                  <c:v>252.65689141878028</c:v>
                </c:pt>
                <c:pt idx="2166">
                  <c:v>252.66452518331451</c:v>
                </c:pt>
                <c:pt idx="2167">
                  <c:v>252.66791709195866</c:v>
                </c:pt>
                <c:pt idx="2168">
                  <c:v>252.66844134753435</c:v>
                </c:pt>
                <c:pt idx="2169">
                  <c:v>252.67138260335065</c:v>
                </c:pt>
                <c:pt idx="2170">
                  <c:v>252.67421352834086</c:v>
                </c:pt>
                <c:pt idx="2171">
                  <c:v>252.67857656875202</c:v>
                </c:pt>
                <c:pt idx="2172">
                  <c:v>252.70038466326213</c:v>
                </c:pt>
                <c:pt idx="2173">
                  <c:v>252.70285034301193</c:v>
                </c:pt>
                <c:pt idx="2174">
                  <c:v>252.70577793403635</c:v>
                </c:pt>
                <c:pt idx="2175">
                  <c:v>252.70581846705653</c:v>
                </c:pt>
                <c:pt idx="2176">
                  <c:v>252.71742500082246</c:v>
                </c:pt>
                <c:pt idx="2177">
                  <c:v>252.73226389376276</c:v>
                </c:pt>
                <c:pt idx="2178">
                  <c:v>252.7399015480562</c:v>
                </c:pt>
                <c:pt idx="2179">
                  <c:v>252.7402625910421</c:v>
                </c:pt>
                <c:pt idx="2180">
                  <c:v>252.74155768828362</c:v>
                </c:pt>
                <c:pt idx="2181">
                  <c:v>252.74214040828616</c:v>
                </c:pt>
                <c:pt idx="2182">
                  <c:v>252.74216049551359</c:v>
                </c:pt>
                <c:pt idx="2183">
                  <c:v>252.75983022721653</c:v>
                </c:pt>
                <c:pt idx="2184">
                  <c:v>252.76580866208749</c:v>
                </c:pt>
                <c:pt idx="2185">
                  <c:v>252.77681841124712</c:v>
                </c:pt>
                <c:pt idx="2186">
                  <c:v>252.77985790332741</c:v>
                </c:pt>
                <c:pt idx="2187">
                  <c:v>252.7837282217734</c:v>
                </c:pt>
                <c:pt idx="2188">
                  <c:v>252.78512201620066</c:v>
                </c:pt>
                <c:pt idx="2189">
                  <c:v>252.79524808068149</c:v>
                </c:pt>
                <c:pt idx="2190">
                  <c:v>252.80410823827367</c:v>
                </c:pt>
                <c:pt idx="2191">
                  <c:v>252.80858098252995</c:v>
                </c:pt>
                <c:pt idx="2192">
                  <c:v>252.80861116920204</c:v>
                </c:pt>
                <c:pt idx="2193">
                  <c:v>252.81355161775352</c:v>
                </c:pt>
                <c:pt idx="2194">
                  <c:v>252.82500778122494</c:v>
                </c:pt>
                <c:pt idx="2195">
                  <c:v>252.8261217637816</c:v>
                </c:pt>
                <c:pt idx="2196">
                  <c:v>252.83350171003087</c:v>
                </c:pt>
                <c:pt idx="2197">
                  <c:v>252.83494869229199</c:v>
                </c:pt>
                <c:pt idx="2198">
                  <c:v>252.84882177740775</c:v>
                </c:pt>
                <c:pt idx="2199">
                  <c:v>252.85061454740219</c:v>
                </c:pt>
                <c:pt idx="2200">
                  <c:v>252.86401143734486</c:v>
                </c:pt>
                <c:pt idx="2201">
                  <c:v>252.86672331682902</c:v>
                </c:pt>
                <c:pt idx="2202">
                  <c:v>252.87168389967746</c:v>
                </c:pt>
                <c:pt idx="2203">
                  <c:v>252.87455392969497</c:v>
                </c:pt>
                <c:pt idx="2204">
                  <c:v>252.87602623883492</c:v>
                </c:pt>
                <c:pt idx="2205">
                  <c:v>252.87862540171866</c:v>
                </c:pt>
                <c:pt idx="2206">
                  <c:v>252.88848917511748</c:v>
                </c:pt>
                <c:pt idx="2207">
                  <c:v>252.89036033427155</c:v>
                </c:pt>
                <c:pt idx="2208">
                  <c:v>252.89136682430606</c:v>
                </c:pt>
                <c:pt idx="2209">
                  <c:v>252.89659319342329</c:v>
                </c:pt>
                <c:pt idx="2210">
                  <c:v>252.90422316029952</c:v>
                </c:pt>
                <c:pt idx="2211">
                  <c:v>252.90621678432615</c:v>
                </c:pt>
                <c:pt idx="2212">
                  <c:v>252.90797128640185</c:v>
                </c:pt>
                <c:pt idx="2213">
                  <c:v>252.91261835358563</c:v>
                </c:pt>
                <c:pt idx="2214">
                  <c:v>252.92048281374235</c:v>
                </c:pt>
                <c:pt idx="2215">
                  <c:v>252.92116297757903</c:v>
                </c:pt>
                <c:pt idx="2216">
                  <c:v>252.9299711433606</c:v>
                </c:pt>
                <c:pt idx="2217">
                  <c:v>252.941385248214</c:v>
                </c:pt>
                <c:pt idx="2218">
                  <c:v>252.95083887120828</c:v>
                </c:pt>
                <c:pt idx="2219">
                  <c:v>252.95121173658831</c:v>
                </c:pt>
                <c:pt idx="2220">
                  <c:v>252.95916858758292</c:v>
                </c:pt>
                <c:pt idx="2221">
                  <c:v>252.9724659993808</c:v>
                </c:pt>
                <c:pt idx="2222">
                  <c:v>252.97733768084967</c:v>
                </c:pt>
                <c:pt idx="2223">
                  <c:v>252.97857444567742</c:v>
                </c:pt>
                <c:pt idx="2224">
                  <c:v>252.98039156023097</c:v>
                </c:pt>
                <c:pt idx="2225">
                  <c:v>252.9826757614195</c:v>
                </c:pt>
                <c:pt idx="2226">
                  <c:v>252.98518813690654</c:v>
                </c:pt>
                <c:pt idx="2227">
                  <c:v>252.98884409601919</c:v>
                </c:pt>
                <c:pt idx="2228">
                  <c:v>252.99160851664499</c:v>
                </c:pt>
                <c:pt idx="2229">
                  <c:v>252.99389326057357</c:v>
                </c:pt>
                <c:pt idx="2230">
                  <c:v>253.00564741099996</c:v>
                </c:pt>
                <c:pt idx="2231">
                  <c:v>253.00622989510185</c:v>
                </c:pt>
                <c:pt idx="2232">
                  <c:v>253.01068464450728</c:v>
                </c:pt>
                <c:pt idx="2233">
                  <c:v>253.01739509999115</c:v>
                </c:pt>
                <c:pt idx="2234">
                  <c:v>253.01828074287005</c:v>
                </c:pt>
                <c:pt idx="2235">
                  <c:v>253.02374884904711</c:v>
                </c:pt>
                <c:pt idx="2236">
                  <c:v>253.03729811432245</c:v>
                </c:pt>
                <c:pt idx="2237">
                  <c:v>253.03999689735272</c:v>
                </c:pt>
                <c:pt idx="2238">
                  <c:v>253.0409933672228</c:v>
                </c:pt>
                <c:pt idx="2239">
                  <c:v>253.04108728690431</c:v>
                </c:pt>
                <c:pt idx="2240">
                  <c:v>253.04847786791686</c:v>
                </c:pt>
                <c:pt idx="2241">
                  <c:v>253.05633021161989</c:v>
                </c:pt>
                <c:pt idx="2242">
                  <c:v>253.05781622128376</c:v>
                </c:pt>
                <c:pt idx="2243">
                  <c:v>253.06194695427979</c:v>
                </c:pt>
                <c:pt idx="2244">
                  <c:v>253.07510887592139</c:v>
                </c:pt>
                <c:pt idx="2245">
                  <c:v>253.07692365282671</c:v>
                </c:pt>
                <c:pt idx="2246">
                  <c:v>253.08075756524016</c:v>
                </c:pt>
                <c:pt idx="2247">
                  <c:v>253.08301420433529</c:v>
                </c:pt>
                <c:pt idx="2248">
                  <c:v>253.08883518133791</c:v>
                </c:pt>
                <c:pt idx="2249">
                  <c:v>253.09113858424823</c:v>
                </c:pt>
                <c:pt idx="2250">
                  <c:v>253.09316457075099</c:v>
                </c:pt>
                <c:pt idx="2251">
                  <c:v>253.10584656823357</c:v>
                </c:pt>
                <c:pt idx="2252">
                  <c:v>253.11686405570006</c:v>
                </c:pt>
                <c:pt idx="2253">
                  <c:v>253.11742809493725</c:v>
                </c:pt>
                <c:pt idx="2254">
                  <c:v>253.12222533808236</c:v>
                </c:pt>
                <c:pt idx="2255">
                  <c:v>253.1262426884112</c:v>
                </c:pt>
                <c:pt idx="2256">
                  <c:v>253.13152399050765</c:v>
                </c:pt>
                <c:pt idx="2257">
                  <c:v>253.13393311497703</c:v>
                </c:pt>
                <c:pt idx="2258">
                  <c:v>253.13754106543652</c:v>
                </c:pt>
                <c:pt idx="2259">
                  <c:v>253.14210541652076</c:v>
                </c:pt>
                <c:pt idx="2260">
                  <c:v>253.14462768597147</c:v>
                </c:pt>
                <c:pt idx="2261">
                  <c:v>253.14487409048351</c:v>
                </c:pt>
                <c:pt idx="2262">
                  <c:v>253.14801155696685</c:v>
                </c:pt>
                <c:pt idx="2263">
                  <c:v>253.15064834308541</c:v>
                </c:pt>
                <c:pt idx="2264">
                  <c:v>253.16618089046617</c:v>
                </c:pt>
                <c:pt idx="2265">
                  <c:v>253.16712578751211</c:v>
                </c:pt>
                <c:pt idx="2266">
                  <c:v>253.17117361031723</c:v>
                </c:pt>
                <c:pt idx="2267">
                  <c:v>253.17607164312338</c:v>
                </c:pt>
                <c:pt idx="2268">
                  <c:v>253.17744983725484</c:v>
                </c:pt>
                <c:pt idx="2269">
                  <c:v>253.18836788309568</c:v>
                </c:pt>
                <c:pt idx="2270">
                  <c:v>253.20271420732598</c:v>
                </c:pt>
                <c:pt idx="2271">
                  <c:v>253.20425868865729</c:v>
                </c:pt>
                <c:pt idx="2272">
                  <c:v>253.23008057724192</c:v>
                </c:pt>
                <c:pt idx="2273">
                  <c:v>253.23619833836412</c:v>
                </c:pt>
                <c:pt idx="2274">
                  <c:v>253.25434297252374</c:v>
                </c:pt>
                <c:pt idx="2275">
                  <c:v>253.25540121790061</c:v>
                </c:pt>
                <c:pt idx="2276">
                  <c:v>253.25868801530416</c:v>
                </c:pt>
                <c:pt idx="2277">
                  <c:v>253.26966688743312</c:v>
                </c:pt>
                <c:pt idx="2278">
                  <c:v>253.28139871027503</c:v>
                </c:pt>
                <c:pt idx="2279">
                  <c:v>253.28515883287605</c:v>
                </c:pt>
                <c:pt idx="2280">
                  <c:v>253.28949682222421</c:v>
                </c:pt>
                <c:pt idx="2281">
                  <c:v>253.29301714391784</c:v>
                </c:pt>
                <c:pt idx="2282">
                  <c:v>253.301166071625</c:v>
                </c:pt>
                <c:pt idx="2283">
                  <c:v>253.3041194703857</c:v>
                </c:pt>
                <c:pt idx="2284">
                  <c:v>253.31840100929216</c:v>
                </c:pt>
                <c:pt idx="2285">
                  <c:v>253.32202200512438</c:v>
                </c:pt>
                <c:pt idx="2286">
                  <c:v>253.33014917013335</c:v>
                </c:pt>
                <c:pt idx="2287">
                  <c:v>253.33827450693011</c:v>
                </c:pt>
                <c:pt idx="2288">
                  <c:v>253.34317461168754</c:v>
                </c:pt>
                <c:pt idx="2289">
                  <c:v>253.34350593773468</c:v>
                </c:pt>
                <c:pt idx="2290">
                  <c:v>253.35242103316443</c:v>
                </c:pt>
                <c:pt idx="2291">
                  <c:v>253.38014087722399</c:v>
                </c:pt>
                <c:pt idx="2292">
                  <c:v>253.38263680919061</c:v>
                </c:pt>
                <c:pt idx="2293">
                  <c:v>253.38877921770322</c:v>
                </c:pt>
                <c:pt idx="2294">
                  <c:v>253.39862593677668</c:v>
                </c:pt>
                <c:pt idx="2295">
                  <c:v>253.40188971379874</c:v>
                </c:pt>
                <c:pt idx="2296">
                  <c:v>253.40275697460487</c:v>
                </c:pt>
                <c:pt idx="2297">
                  <c:v>253.40395232400553</c:v>
                </c:pt>
                <c:pt idx="2298">
                  <c:v>253.40528160043849</c:v>
                </c:pt>
                <c:pt idx="2299">
                  <c:v>253.40651698451987</c:v>
                </c:pt>
                <c:pt idx="2300">
                  <c:v>253.41120914706971</c:v>
                </c:pt>
                <c:pt idx="2301">
                  <c:v>253.41188735208644</c:v>
                </c:pt>
                <c:pt idx="2302">
                  <c:v>253.41292909448748</c:v>
                </c:pt>
                <c:pt idx="2303">
                  <c:v>253.42977470350203</c:v>
                </c:pt>
                <c:pt idx="2304">
                  <c:v>253.44066680632065</c:v>
                </c:pt>
                <c:pt idx="2305">
                  <c:v>253.4475353421517</c:v>
                </c:pt>
                <c:pt idx="2306">
                  <c:v>253.46994735313919</c:v>
                </c:pt>
                <c:pt idx="2307">
                  <c:v>253.47592497105143</c:v>
                </c:pt>
                <c:pt idx="2308">
                  <c:v>253.47659206205361</c:v>
                </c:pt>
                <c:pt idx="2309">
                  <c:v>253.47756337576587</c:v>
                </c:pt>
                <c:pt idx="2310">
                  <c:v>253.4820764430965</c:v>
                </c:pt>
                <c:pt idx="2311">
                  <c:v>253.48454640870335</c:v>
                </c:pt>
                <c:pt idx="2312">
                  <c:v>253.48850613767632</c:v>
                </c:pt>
                <c:pt idx="2313">
                  <c:v>253.48953728324975</c:v>
                </c:pt>
                <c:pt idx="2314">
                  <c:v>253.49101029901027</c:v>
                </c:pt>
                <c:pt idx="2315">
                  <c:v>253.49624802923896</c:v>
                </c:pt>
                <c:pt idx="2316">
                  <c:v>253.50233138349009</c:v>
                </c:pt>
                <c:pt idx="2317">
                  <c:v>253.50535820149813</c:v>
                </c:pt>
                <c:pt idx="2318">
                  <c:v>253.50903422934121</c:v>
                </c:pt>
                <c:pt idx="2319">
                  <c:v>253.51197250703001</c:v>
                </c:pt>
                <c:pt idx="2320">
                  <c:v>253.51219629236311</c:v>
                </c:pt>
                <c:pt idx="2321">
                  <c:v>253.51858682643081</c:v>
                </c:pt>
                <c:pt idx="2322">
                  <c:v>253.52066606874976</c:v>
                </c:pt>
                <c:pt idx="2323">
                  <c:v>253.52770883238179</c:v>
                </c:pt>
                <c:pt idx="2324">
                  <c:v>253.52804869710957</c:v>
                </c:pt>
                <c:pt idx="2325">
                  <c:v>253.53914521103795</c:v>
                </c:pt>
                <c:pt idx="2326">
                  <c:v>253.54674141981224</c:v>
                </c:pt>
                <c:pt idx="2327">
                  <c:v>253.55346272320529</c:v>
                </c:pt>
                <c:pt idx="2328">
                  <c:v>253.55644394075816</c:v>
                </c:pt>
                <c:pt idx="2329">
                  <c:v>253.5651035102176</c:v>
                </c:pt>
                <c:pt idx="2330">
                  <c:v>253.57229917731155</c:v>
                </c:pt>
                <c:pt idx="2331">
                  <c:v>253.57363562591914</c:v>
                </c:pt>
                <c:pt idx="2332">
                  <c:v>253.57770009796474</c:v>
                </c:pt>
                <c:pt idx="2333">
                  <c:v>253.58658077389504</c:v>
                </c:pt>
                <c:pt idx="2334">
                  <c:v>253.59003216704266</c:v>
                </c:pt>
                <c:pt idx="2335">
                  <c:v>253.59164508553653</c:v>
                </c:pt>
                <c:pt idx="2336">
                  <c:v>253.5941345025052</c:v>
                </c:pt>
                <c:pt idx="2337">
                  <c:v>253.59506396308998</c:v>
                </c:pt>
                <c:pt idx="2338">
                  <c:v>253.59703182483841</c:v>
                </c:pt>
                <c:pt idx="2339">
                  <c:v>253.59765653465473</c:v>
                </c:pt>
                <c:pt idx="2340">
                  <c:v>253.64287356752376</c:v>
                </c:pt>
                <c:pt idx="2341">
                  <c:v>253.64681221106466</c:v>
                </c:pt>
                <c:pt idx="2342">
                  <c:v>253.65143837828697</c:v>
                </c:pt>
                <c:pt idx="2343">
                  <c:v>253.65348338110852</c:v>
                </c:pt>
                <c:pt idx="2344">
                  <c:v>253.65524036605771</c:v>
                </c:pt>
                <c:pt idx="2345">
                  <c:v>253.65778927688231</c:v>
                </c:pt>
                <c:pt idx="2346">
                  <c:v>253.65923631078434</c:v>
                </c:pt>
                <c:pt idx="2347">
                  <c:v>253.6667961513252</c:v>
                </c:pt>
                <c:pt idx="2348">
                  <c:v>253.67094282889209</c:v>
                </c:pt>
                <c:pt idx="2349">
                  <c:v>253.6808643524098</c:v>
                </c:pt>
                <c:pt idx="2350">
                  <c:v>253.685529905804</c:v>
                </c:pt>
                <c:pt idx="2351">
                  <c:v>253.69266846510823</c:v>
                </c:pt>
                <c:pt idx="2352">
                  <c:v>253.69904919351319</c:v>
                </c:pt>
                <c:pt idx="2353">
                  <c:v>253.70281443288326</c:v>
                </c:pt>
                <c:pt idx="2354">
                  <c:v>253.70377199074477</c:v>
                </c:pt>
                <c:pt idx="2355">
                  <c:v>253.70543023934925</c:v>
                </c:pt>
                <c:pt idx="2356">
                  <c:v>253.70934655002648</c:v>
                </c:pt>
                <c:pt idx="2357">
                  <c:v>253.71147034587162</c:v>
                </c:pt>
                <c:pt idx="2358">
                  <c:v>253.71842279276342</c:v>
                </c:pt>
                <c:pt idx="2359">
                  <c:v>253.7204659513844</c:v>
                </c:pt>
                <c:pt idx="2360">
                  <c:v>253.72834849024912</c:v>
                </c:pt>
                <c:pt idx="2361">
                  <c:v>253.73446438372437</c:v>
                </c:pt>
                <c:pt idx="2362">
                  <c:v>253.73479357322216</c:v>
                </c:pt>
                <c:pt idx="2363">
                  <c:v>253.74594768385646</c:v>
                </c:pt>
                <c:pt idx="2364">
                  <c:v>253.7477505481657</c:v>
                </c:pt>
                <c:pt idx="2365">
                  <c:v>253.75584367875621</c:v>
                </c:pt>
                <c:pt idx="2366">
                  <c:v>253.75675772870972</c:v>
                </c:pt>
                <c:pt idx="2367">
                  <c:v>253.76069435797228</c:v>
                </c:pt>
                <c:pt idx="2368">
                  <c:v>253.76245443329864</c:v>
                </c:pt>
                <c:pt idx="2369">
                  <c:v>253.76278925844065</c:v>
                </c:pt>
                <c:pt idx="2370">
                  <c:v>253.76682472515674</c:v>
                </c:pt>
                <c:pt idx="2371">
                  <c:v>253.76682917632937</c:v>
                </c:pt>
                <c:pt idx="2372">
                  <c:v>253.77611902052078</c:v>
                </c:pt>
                <c:pt idx="2373">
                  <c:v>253.77812746710498</c:v>
                </c:pt>
                <c:pt idx="2374">
                  <c:v>253.77824626338008</c:v>
                </c:pt>
                <c:pt idx="2375">
                  <c:v>253.78518590528509</c:v>
                </c:pt>
                <c:pt idx="2376">
                  <c:v>253.78520263033937</c:v>
                </c:pt>
                <c:pt idx="2377">
                  <c:v>253.7874637858568</c:v>
                </c:pt>
                <c:pt idx="2378">
                  <c:v>253.80175818298903</c:v>
                </c:pt>
                <c:pt idx="2379">
                  <c:v>253.80274383436591</c:v>
                </c:pt>
                <c:pt idx="2380">
                  <c:v>253.80463294558425</c:v>
                </c:pt>
                <c:pt idx="2381">
                  <c:v>253.80567127592749</c:v>
                </c:pt>
                <c:pt idx="2382">
                  <c:v>253.80671394132733</c:v>
                </c:pt>
                <c:pt idx="2383">
                  <c:v>253.81265216181566</c:v>
                </c:pt>
                <c:pt idx="2384">
                  <c:v>253.81919416837047</c:v>
                </c:pt>
                <c:pt idx="2385">
                  <c:v>253.83250006859635</c:v>
                </c:pt>
                <c:pt idx="2386">
                  <c:v>253.83821658036905</c:v>
                </c:pt>
                <c:pt idx="2387">
                  <c:v>253.83909643293882</c:v>
                </c:pt>
                <c:pt idx="2388">
                  <c:v>253.84984428789249</c:v>
                </c:pt>
                <c:pt idx="2389">
                  <c:v>253.85909520469292</c:v>
                </c:pt>
                <c:pt idx="2390">
                  <c:v>253.86104472951388</c:v>
                </c:pt>
                <c:pt idx="2391">
                  <c:v>253.86506854537473</c:v>
                </c:pt>
                <c:pt idx="2392">
                  <c:v>253.86852891969806</c:v>
                </c:pt>
                <c:pt idx="2393">
                  <c:v>253.86894277306249</c:v>
                </c:pt>
                <c:pt idx="2394">
                  <c:v>253.87082603872139</c:v>
                </c:pt>
                <c:pt idx="2395">
                  <c:v>253.87164228375076</c:v>
                </c:pt>
                <c:pt idx="2396">
                  <c:v>253.87725364475406</c:v>
                </c:pt>
                <c:pt idx="2397">
                  <c:v>253.87747444325547</c:v>
                </c:pt>
                <c:pt idx="2398">
                  <c:v>253.877656274728</c:v>
                </c:pt>
                <c:pt idx="2399">
                  <c:v>253.8818800993223</c:v>
                </c:pt>
                <c:pt idx="2400">
                  <c:v>253.89340297582802</c:v>
                </c:pt>
                <c:pt idx="2401">
                  <c:v>253.89610829680507</c:v>
                </c:pt>
                <c:pt idx="2402">
                  <c:v>253.90236109075565</c:v>
                </c:pt>
                <c:pt idx="2403">
                  <c:v>253.90400775340578</c:v>
                </c:pt>
                <c:pt idx="2404">
                  <c:v>253.91181643665311</c:v>
                </c:pt>
                <c:pt idx="2405">
                  <c:v>253.91737768756641</c:v>
                </c:pt>
                <c:pt idx="2406">
                  <c:v>253.92156338511307</c:v>
                </c:pt>
                <c:pt idx="2407">
                  <c:v>253.92664661753457</c:v>
                </c:pt>
                <c:pt idx="2408">
                  <c:v>253.92897112324002</c:v>
                </c:pt>
                <c:pt idx="2409">
                  <c:v>253.92908951684288</c:v>
                </c:pt>
                <c:pt idx="2410">
                  <c:v>253.9307229668533</c:v>
                </c:pt>
                <c:pt idx="2411">
                  <c:v>253.9311051130997</c:v>
                </c:pt>
                <c:pt idx="2412">
                  <c:v>253.9326114356596</c:v>
                </c:pt>
                <c:pt idx="2413">
                  <c:v>253.93345103392903</c:v>
                </c:pt>
                <c:pt idx="2414">
                  <c:v>253.93582473375932</c:v>
                </c:pt>
                <c:pt idx="2415">
                  <c:v>253.93828274230955</c:v>
                </c:pt>
                <c:pt idx="2416">
                  <c:v>253.94249269682913</c:v>
                </c:pt>
                <c:pt idx="2417">
                  <c:v>253.94656109561248</c:v>
                </c:pt>
                <c:pt idx="2418">
                  <c:v>253.95321340544422</c:v>
                </c:pt>
                <c:pt idx="2419">
                  <c:v>253.95417164429338</c:v>
                </c:pt>
                <c:pt idx="2420">
                  <c:v>253.95511631633912</c:v>
                </c:pt>
                <c:pt idx="2421">
                  <c:v>253.95731258381221</c:v>
                </c:pt>
                <c:pt idx="2422">
                  <c:v>253.96076799162901</c:v>
                </c:pt>
                <c:pt idx="2423">
                  <c:v>253.96113855571699</c:v>
                </c:pt>
                <c:pt idx="2424">
                  <c:v>253.96144365846973</c:v>
                </c:pt>
                <c:pt idx="2425">
                  <c:v>253.98419783158346</c:v>
                </c:pt>
                <c:pt idx="2426">
                  <c:v>253.98743582286818</c:v>
                </c:pt>
                <c:pt idx="2427">
                  <c:v>253.99403128226541</c:v>
                </c:pt>
                <c:pt idx="2428">
                  <c:v>253.99483708945758</c:v>
                </c:pt>
                <c:pt idx="2429">
                  <c:v>254.00089248213033</c:v>
                </c:pt>
                <c:pt idx="2430">
                  <c:v>254.00173297039802</c:v>
                </c:pt>
                <c:pt idx="2431">
                  <c:v>254.00435735692867</c:v>
                </c:pt>
                <c:pt idx="2432">
                  <c:v>254.00600784688913</c:v>
                </c:pt>
                <c:pt idx="2433">
                  <c:v>254.03173182890157</c:v>
                </c:pt>
                <c:pt idx="2434">
                  <c:v>254.03240365088303</c:v>
                </c:pt>
                <c:pt idx="2435">
                  <c:v>254.03293630841264</c:v>
                </c:pt>
                <c:pt idx="2436">
                  <c:v>254.03745043566119</c:v>
                </c:pt>
                <c:pt idx="2437">
                  <c:v>254.0385935888736</c:v>
                </c:pt>
                <c:pt idx="2438">
                  <c:v>254.03861169846465</c:v>
                </c:pt>
                <c:pt idx="2439">
                  <c:v>254.04637474676545</c:v>
                </c:pt>
                <c:pt idx="2440">
                  <c:v>254.04648797944384</c:v>
                </c:pt>
                <c:pt idx="2441">
                  <c:v>254.04995052987707</c:v>
                </c:pt>
                <c:pt idx="2442">
                  <c:v>254.05260415542557</c:v>
                </c:pt>
                <c:pt idx="2443">
                  <c:v>254.05381574182414</c:v>
                </c:pt>
                <c:pt idx="2444">
                  <c:v>254.05451613742912</c:v>
                </c:pt>
                <c:pt idx="2445">
                  <c:v>254.05657750241753</c:v>
                </c:pt>
                <c:pt idx="2446">
                  <c:v>254.06567544589905</c:v>
                </c:pt>
                <c:pt idx="2447">
                  <c:v>254.07599805485432</c:v>
                </c:pt>
                <c:pt idx="2448">
                  <c:v>254.08101895184228</c:v>
                </c:pt>
                <c:pt idx="2449">
                  <c:v>254.08402295564267</c:v>
                </c:pt>
                <c:pt idx="2450">
                  <c:v>254.09221153618174</c:v>
                </c:pt>
                <c:pt idx="2451">
                  <c:v>254.09739681027821</c:v>
                </c:pt>
                <c:pt idx="2452">
                  <c:v>254.09758027495639</c:v>
                </c:pt>
                <c:pt idx="2453">
                  <c:v>254.09886997672072</c:v>
                </c:pt>
                <c:pt idx="2454">
                  <c:v>254.10407780174242</c:v>
                </c:pt>
                <c:pt idx="2455">
                  <c:v>254.11650771528383</c:v>
                </c:pt>
                <c:pt idx="2456">
                  <c:v>254.12613441793772</c:v>
                </c:pt>
                <c:pt idx="2457">
                  <c:v>254.12866444777856</c:v>
                </c:pt>
                <c:pt idx="2458">
                  <c:v>254.13463236607163</c:v>
                </c:pt>
                <c:pt idx="2459">
                  <c:v>254.14526809424893</c:v>
                </c:pt>
                <c:pt idx="2460">
                  <c:v>254.145868587427</c:v>
                </c:pt>
                <c:pt idx="2461">
                  <c:v>254.14642022708901</c:v>
                </c:pt>
                <c:pt idx="2462">
                  <c:v>254.15069958775689</c:v>
                </c:pt>
                <c:pt idx="2463">
                  <c:v>254.15116851280541</c:v>
                </c:pt>
                <c:pt idx="2464">
                  <c:v>254.1512255599508</c:v>
                </c:pt>
                <c:pt idx="2465">
                  <c:v>254.15228545314622</c:v>
                </c:pt>
                <c:pt idx="2466">
                  <c:v>254.15241288984191</c:v>
                </c:pt>
                <c:pt idx="2467">
                  <c:v>254.15432017452778</c:v>
                </c:pt>
                <c:pt idx="2468">
                  <c:v>254.16114350879863</c:v>
                </c:pt>
                <c:pt idx="2469">
                  <c:v>254.17265664477372</c:v>
                </c:pt>
                <c:pt idx="2470">
                  <c:v>254.17463694353242</c:v>
                </c:pt>
                <c:pt idx="2471">
                  <c:v>254.17725348848708</c:v>
                </c:pt>
                <c:pt idx="2472">
                  <c:v>254.17865110286036</c:v>
                </c:pt>
                <c:pt idx="2473">
                  <c:v>254.18142280374536</c:v>
                </c:pt>
                <c:pt idx="2474">
                  <c:v>254.18148648276716</c:v>
                </c:pt>
                <c:pt idx="2475">
                  <c:v>254.1854819767604</c:v>
                </c:pt>
                <c:pt idx="2476">
                  <c:v>254.19142406635569</c:v>
                </c:pt>
                <c:pt idx="2477">
                  <c:v>254.19629960501842</c:v>
                </c:pt>
                <c:pt idx="2478">
                  <c:v>254.19899585724869</c:v>
                </c:pt>
                <c:pt idx="2479">
                  <c:v>254.20129213173703</c:v>
                </c:pt>
                <c:pt idx="2480">
                  <c:v>254.20591811292559</c:v>
                </c:pt>
                <c:pt idx="2481">
                  <c:v>254.20778208865008</c:v>
                </c:pt>
                <c:pt idx="2482">
                  <c:v>254.2095301020733</c:v>
                </c:pt>
                <c:pt idx="2483">
                  <c:v>254.21188086582774</c:v>
                </c:pt>
                <c:pt idx="2484">
                  <c:v>254.22698566451427</c:v>
                </c:pt>
                <c:pt idx="2485">
                  <c:v>254.23234968195192</c:v>
                </c:pt>
                <c:pt idx="2486">
                  <c:v>254.235026942449</c:v>
                </c:pt>
                <c:pt idx="2487">
                  <c:v>254.24004406775035</c:v>
                </c:pt>
                <c:pt idx="2488">
                  <c:v>254.24353799381541</c:v>
                </c:pt>
                <c:pt idx="2489">
                  <c:v>254.24789173627045</c:v>
                </c:pt>
                <c:pt idx="2490">
                  <c:v>254.25184627150486</c:v>
                </c:pt>
                <c:pt idx="2491">
                  <c:v>254.2520202776646</c:v>
                </c:pt>
                <c:pt idx="2492">
                  <c:v>254.25671746029701</c:v>
                </c:pt>
                <c:pt idx="2493">
                  <c:v>254.26323399687945</c:v>
                </c:pt>
                <c:pt idx="2494">
                  <c:v>254.2736741410726</c:v>
                </c:pt>
                <c:pt idx="2495">
                  <c:v>254.27919366223014</c:v>
                </c:pt>
                <c:pt idx="2496">
                  <c:v>254.28150249494334</c:v>
                </c:pt>
                <c:pt idx="2497">
                  <c:v>254.28413104697893</c:v>
                </c:pt>
                <c:pt idx="2498">
                  <c:v>254.29515630187169</c:v>
                </c:pt>
                <c:pt idx="2499">
                  <c:v>254.30188623357157</c:v>
                </c:pt>
                <c:pt idx="2500">
                  <c:v>254.30933032353764</c:v>
                </c:pt>
                <c:pt idx="2501">
                  <c:v>254.31162651720885</c:v>
                </c:pt>
                <c:pt idx="2502">
                  <c:v>254.31292799600362</c:v>
                </c:pt>
                <c:pt idx="2503">
                  <c:v>254.31819358320251</c:v>
                </c:pt>
                <c:pt idx="2504">
                  <c:v>254.32159810497026</c:v>
                </c:pt>
                <c:pt idx="2505">
                  <c:v>254.32570178223395</c:v>
                </c:pt>
                <c:pt idx="2506">
                  <c:v>254.32576397213219</c:v>
                </c:pt>
                <c:pt idx="2507">
                  <c:v>254.32748489430162</c:v>
                </c:pt>
                <c:pt idx="2508">
                  <c:v>254.32826057698378</c:v>
                </c:pt>
                <c:pt idx="2509">
                  <c:v>254.33561208545575</c:v>
                </c:pt>
                <c:pt idx="2510">
                  <c:v>254.3472951897694</c:v>
                </c:pt>
                <c:pt idx="2511">
                  <c:v>254.34793332534764</c:v>
                </c:pt>
                <c:pt idx="2512">
                  <c:v>254.35287588454932</c:v>
                </c:pt>
                <c:pt idx="2513">
                  <c:v>254.37287077353395</c:v>
                </c:pt>
                <c:pt idx="2514">
                  <c:v>254.37627184332413</c:v>
                </c:pt>
                <c:pt idx="2515">
                  <c:v>254.3848265165654</c:v>
                </c:pt>
                <c:pt idx="2516">
                  <c:v>254.38535140075496</c:v>
                </c:pt>
                <c:pt idx="2517">
                  <c:v>254.38656640562377</c:v>
                </c:pt>
                <c:pt idx="2518">
                  <c:v>254.38947560317058</c:v>
                </c:pt>
                <c:pt idx="2519">
                  <c:v>254.39460434829601</c:v>
                </c:pt>
                <c:pt idx="2520">
                  <c:v>254.39811114600352</c:v>
                </c:pt>
                <c:pt idx="2521">
                  <c:v>254.39999753031088</c:v>
                </c:pt>
                <c:pt idx="2522">
                  <c:v>254.40085121954903</c:v>
                </c:pt>
                <c:pt idx="2523">
                  <c:v>254.4073910579711</c:v>
                </c:pt>
                <c:pt idx="2524">
                  <c:v>254.40936611245854</c:v>
                </c:pt>
                <c:pt idx="2525">
                  <c:v>254.41503585674295</c:v>
                </c:pt>
                <c:pt idx="2526">
                  <c:v>254.42969447519963</c:v>
                </c:pt>
                <c:pt idx="2527">
                  <c:v>254.43176672266156</c:v>
                </c:pt>
                <c:pt idx="2528">
                  <c:v>254.43246668486557</c:v>
                </c:pt>
                <c:pt idx="2529">
                  <c:v>254.43375204358367</c:v>
                </c:pt>
                <c:pt idx="2530">
                  <c:v>254.44045934871576</c:v>
                </c:pt>
                <c:pt idx="2531">
                  <c:v>254.4425823144704</c:v>
                </c:pt>
                <c:pt idx="2532">
                  <c:v>254.44576053264024</c:v>
                </c:pt>
                <c:pt idx="2533">
                  <c:v>254.44863352703302</c:v>
                </c:pt>
                <c:pt idx="2534">
                  <c:v>254.46207747645738</c:v>
                </c:pt>
                <c:pt idx="2535">
                  <c:v>254.46883799260121</c:v>
                </c:pt>
                <c:pt idx="2536">
                  <c:v>254.47164982588089</c:v>
                </c:pt>
                <c:pt idx="2537">
                  <c:v>254.47310205197314</c:v>
                </c:pt>
                <c:pt idx="2538">
                  <c:v>254.48028145618298</c:v>
                </c:pt>
                <c:pt idx="2539">
                  <c:v>254.4891248746134</c:v>
                </c:pt>
                <c:pt idx="2540">
                  <c:v>254.49038500230859</c:v>
                </c:pt>
                <c:pt idx="2541">
                  <c:v>254.49077825834149</c:v>
                </c:pt>
                <c:pt idx="2542">
                  <c:v>254.50022593179972</c:v>
                </c:pt>
                <c:pt idx="2543">
                  <c:v>254.50587738509381</c:v>
                </c:pt>
                <c:pt idx="2544">
                  <c:v>254.51124322445895</c:v>
                </c:pt>
                <c:pt idx="2545">
                  <c:v>254.51549012317889</c:v>
                </c:pt>
                <c:pt idx="2546">
                  <c:v>254.51900353797208</c:v>
                </c:pt>
                <c:pt idx="2547">
                  <c:v>254.52426151280298</c:v>
                </c:pt>
                <c:pt idx="2548">
                  <c:v>254.52454828192745</c:v>
                </c:pt>
                <c:pt idx="2549">
                  <c:v>254.53141806097582</c:v>
                </c:pt>
                <c:pt idx="2550">
                  <c:v>254.53270933940613</c:v>
                </c:pt>
                <c:pt idx="2551">
                  <c:v>254.539710430329</c:v>
                </c:pt>
                <c:pt idx="2552">
                  <c:v>254.53983464059485</c:v>
                </c:pt>
                <c:pt idx="2553">
                  <c:v>254.54202281074527</c:v>
                </c:pt>
                <c:pt idx="2554">
                  <c:v>254.55118324405197</c:v>
                </c:pt>
                <c:pt idx="2555">
                  <c:v>254.55251801502567</c:v>
                </c:pt>
                <c:pt idx="2556">
                  <c:v>254.5609953148026</c:v>
                </c:pt>
                <c:pt idx="2557">
                  <c:v>254.56169046506625</c:v>
                </c:pt>
                <c:pt idx="2558">
                  <c:v>254.56362458951992</c:v>
                </c:pt>
                <c:pt idx="2559">
                  <c:v>254.57524845728321</c:v>
                </c:pt>
                <c:pt idx="2560">
                  <c:v>254.58247554666016</c:v>
                </c:pt>
                <c:pt idx="2561">
                  <c:v>254.59329461790574</c:v>
                </c:pt>
                <c:pt idx="2562">
                  <c:v>254.59448425754942</c:v>
                </c:pt>
                <c:pt idx="2563">
                  <c:v>254.60047692097172</c:v>
                </c:pt>
                <c:pt idx="2564">
                  <c:v>254.60080873858951</c:v>
                </c:pt>
                <c:pt idx="2565">
                  <c:v>254.60466597138401</c:v>
                </c:pt>
                <c:pt idx="2566">
                  <c:v>254.61201472536197</c:v>
                </c:pt>
                <c:pt idx="2567">
                  <c:v>254.61413889385324</c:v>
                </c:pt>
                <c:pt idx="2568">
                  <c:v>254.61464930639164</c:v>
                </c:pt>
                <c:pt idx="2569">
                  <c:v>254.61868850694452</c:v>
                </c:pt>
                <c:pt idx="2570">
                  <c:v>254.62064718677982</c:v>
                </c:pt>
                <c:pt idx="2571">
                  <c:v>254.62766296235657</c:v>
                </c:pt>
                <c:pt idx="2572">
                  <c:v>254.62876022706186</c:v>
                </c:pt>
                <c:pt idx="2573">
                  <c:v>254.63203958636623</c:v>
                </c:pt>
                <c:pt idx="2574">
                  <c:v>254.6374873123103</c:v>
                </c:pt>
                <c:pt idx="2575">
                  <c:v>254.64207414229591</c:v>
                </c:pt>
                <c:pt idx="2576">
                  <c:v>254.64983272015255</c:v>
                </c:pt>
                <c:pt idx="2577">
                  <c:v>254.65203208416838</c:v>
                </c:pt>
                <c:pt idx="2578">
                  <c:v>254.66873195803535</c:v>
                </c:pt>
                <c:pt idx="2579">
                  <c:v>254.67161887681232</c:v>
                </c:pt>
                <c:pt idx="2580">
                  <c:v>254.67480279293025</c:v>
                </c:pt>
                <c:pt idx="2581">
                  <c:v>254.67937987894143</c:v>
                </c:pt>
                <c:pt idx="2582">
                  <c:v>254.68327922014316</c:v>
                </c:pt>
                <c:pt idx="2583">
                  <c:v>254.6841905918682</c:v>
                </c:pt>
                <c:pt idx="2584">
                  <c:v>254.68566816815255</c:v>
                </c:pt>
                <c:pt idx="2585">
                  <c:v>254.68762827288154</c:v>
                </c:pt>
                <c:pt idx="2586">
                  <c:v>254.69672437051949</c:v>
                </c:pt>
                <c:pt idx="2587">
                  <c:v>254.6970336038068</c:v>
                </c:pt>
                <c:pt idx="2588">
                  <c:v>254.70805965030985</c:v>
                </c:pt>
                <c:pt idx="2589">
                  <c:v>254.71083886827944</c:v>
                </c:pt>
                <c:pt idx="2590">
                  <c:v>254.71403037232008</c:v>
                </c:pt>
                <c:pt idx="2591">
                  <c:v>254.71487829423666</c:v>
                </c:pt>
                <c:pt idx="2592">
                  <c:v>254.72620011334155</c:v>
                </c:pt>
                <c:pt idx="2593">
                  <c:v>254.72872640552001</c:v>
                </c:pt>
                <c:pt idx="2594">
                  <c:v>254.72948943206569</c:v>
                </c:pt>
                <c:pt idx="2595">
                  <c:v>254.74654367247501</c:v>
                </c:pt>
                <c:pt idx="2596">
                  <c:v>254.74716291358939</c:v>
                </c:pt>
                <c:pt idx="2597">
                  <c:v>254.75060965178349</c:v>
                </c:pt>
                <c:pt idx="2598">
                  <c:v>254.75085787575296</c:v>
                </c:pt>
                <c:pt idx="2599">
                  <c:v>254.75456584657806</c:v>
                </c:pt>
                <c:pt idx="2600">
                  <c:v>254.75844649445614</c:v>
                </c:pt>
                <c:pt idx="2601">
                  <c:v>254.75889489757961</c:v>
                </c:pt>
                <c:pt idx="2602">
                  <c:v>254.76480902891794</c:v>
                </c:pt>
                <c:pt idx="2603">
                  <c:v>254.7728217285659</c:v>
                </c:pt>
                <c:pt idx="2604">
                  <c:v>254.7811026334945</c:v>
                </c:pt>
                <c:pt idx="2605">
                  <c:v>254.78147744036892</c:v>
                </c:pt>
                <c:pt idx="2606">
                  <c:v>254.79112189837312</c:v>
                </c:pt>
                <c:pt idx="2607">
                  <c:v>254.79207307073693</c:v>
                </c:pt>
                <c:pt idx="2608">
                  <c:v>254.79235046685969</c:v>
                </c:pt>
                <c:pt idx="2609">
                  <c:v>254.79692877076286</c:v>
                </c:pt>
                <c:pt idx="2610">
                  <c:v>254.79899550696177</c:v>
                </c:pt>
                <c:pt idx="2611">
                  <c:v>254.81633040580394</c:v>
                </c:pt>
                <c:pt idx="2612">
                  <c:v>254.8275971465082</c:v>
                </c:pt>
                <c:pt idx="2613">
                  <c:v>254.82979749138124</c:v>
                </c:pt>
                <c:pt idx="2614">
                  <c:v>254.83541357335855</c:v>
                </c:pt>
                <c:pt idx="2615">
                  <c:v>254.84012317262938</c:v>
                </c:pt>
                <c:pt idx="2616">
                  <c:v>254.86440848486146</c:v>
                </c:pt>
                <c:pt idx="2617">
                  <c:v>254.86466814547205</c:v>
                </c:pt>
                <c:pt idx="2618">
                  <c:v>254.86976897154102</c:v>
                </c:pt>
                <c:pt idx="2619">
                  <c:v>254.87632371618076</c:v>
                </c:pt>
                <c:pt idx="2620">
                  <c:v>254.87973338614219</c:v>
                </c:pt>
                <c:pt idx="2621">
                  <c:v>254.88306569628088</c:v>
                </c:pt>
                <c:pt idx="2622">
                  <c:v>254.88497064886093</c:v>
                </c:pt>
                <c:pt idx="2623">
                  <c:v>254.88905197353725</c:v>
                </c:pt>
                <c:pt idx="2624">
                  <c:v>254.88983970377396</c:v>
                </c:pt>
                <c:pt idx="2625">
                  <c:v>254.90778265226976</c:v>
                </c:pt>
                <c:pt idx="2626">
                  <c:v>254.91251830837308</c:v>
                </c:pt>
                <c:pt idx="2627">
                  <c:v>254.91557044843381</c:v>
                </c:pt>
                <c:pt idx="2628">
                  <c:v>254.92193545810403</c:v>
                </c:pt>
                <c:pt idx="2629">
                  <c:v>254.92198755218121</c:v>
                </c:pt>
                <c:pt idx="2630">
                  <c:v>254.92306190176635</c:v>
                </c:pt>
                <c:pt idx="2631">
                  <c:v>254.92524074029183</c:v>
                </c:pt>
                <c:pt idx="2632">
                  <c:v>254.93272131996511</c:v>
                </c:pt>
                <c:pt idx="2633">
                  <c:v>254.93630877702194</c:v>
                </c:pt>
                <c:pt idx="2634">
                  <c:v>254.93756588245279</c:v>
                </c:pt>
                <c:pt idx="2635">
                  <c:v>254.9482970557591</c:v>
                </c:pt>
                <c:pt idx="2636">
                  <c:v>254.95978325250033</c:v>
                </c:pt>
                <c:pt idx="2637">
                  <c:v>254.96694036488145</c:v>
                </c:pt>
                <c:pt idx="2638">
                  <c:v>254.9737582092207</c:v>
                </c:pt>
                <c:pt idx="2639">
                  <c:v>254.97613032388381</c:v>
                </c:pt>
                <c:pt idx="2640">
                  <c:v>254.97670070211515</c:v>
                </c:pt>
                <c:pt idx="2641">
                  <c:v>254.98032439725992</c:v>
                </c:pt>
                <c:pt idx="2642">
                  <c:v>254.9809275044895</c:v>
                </c:pt>
                <c:pt idx="2643">
                  <c:v>254.99343563337007</c:v>
                </c:pt>
                <c:pt idx="2644">
                  <c:v>255.00203797706121</c:v>
                </c:pt>
                <c:pt idx="2645">
                  <c:v>255.00577408153126</c:v>
                </c:pt>
                <c:pt idx="2646">
                  <c:v>255.01044420251174</c:v>
                </c:pt>
                <c:pt idx="2647">
                  <c:v>255.02351981462184</c:v>
                </c:pt>
                <c:pt idx="2648">
                  <c:v>255.02561506359612</c:v>
                </c:pt>
                <c:pt idx="2649">
                  <c:v>255.03246637615126</c:v>
                </c:pt>
                <c:pt idx="2650">
                  <c:v>255.03557289131487</c:v>
                </c:pt>
                <c:pt idx="2651">
                  <c:v>255.03797998417448</c:v>
                </c:pt>
                <c:pt idx="2652">
                  <c:v>255.03834475875053</c:v>
                </c:pt>
                <c:pt idx="2653">
                  <c:v>255.04183323380235</c:v>
                </c:pt>
                <c:pt idx="2654">
                  <c:v>255.04572913108078</c:v>
                </c:pt>
                <c:pt idx="2655">
                  <c:v>255.0467271825656</c:v>
                </c:pt>
                <c:pt idx="2656">
                  <c:v>255.04836744586851</c:v>
                </c:pt>
                <c:pt idx="2657">
                  <c:v>255.0498684104044</c:v>
                </c:pt>
                <c:pt idx="2658">
                  <c:v>255.0556518778192</c:v>
                </c:pt>
                <c:pt idx="2659">
                  <c:v>255.05734596011101</c:v>
                </c:pt>
                <c:pt idx="2660">
                  <c:v>255.06019593461826</c:v>
                </c:pt>
                <c:pt idx="2661">
                  <c:v>255.06308635336745</c:v>
                </c:pt>
                <c:pt idx="2662">
                  <c:v>255.06325299271177</c:v>
                </c:pt>
                <c:pt idx="2663">
                  <c:v>255.07216593931912</c:v>
                </c:pt>
                <c:pt idx="2664">
                  <c:v>255.07328609376748</c:v>
                </c:pt>
                <c:pt idx="2665">
                  <c:v>255.0757461204237</c:v>
                </c:pt>
                <c:pt idx="2666">
                  <c:v>255.08470643341289</c:v>
                </c:pt>
                <c:pt idx="2667">
                  <c:v>255.08649627314364</c:v>
                </c:pt>
                <c:pt idx="2668">
                  <c:v>255.09040653219114</c:v>
                </c:pt>
                <c:pt idx="2669">
                  <c:v>255.10144669223763</c:v>
                </c:pt>
                <c:pt idx="2670">
                  <c:v>255.11035445339857</c:v>
                </c:pt>
                <c:pt idx="2671">
                  <c:v>255.11217474271058</c:v>
                </c:pt>
                <c:pt idx="2672">
                  <c:v>255.1123305366452</c:v>
                </c:pt>
                <c:pt idx="2673">
                  <c:v>255.11910001677157</c:v>
                </c:pt>
                <c:pt idx="2674">
                  <c:v>255.1194263090978</c:v>
                </c:pt>
                <c:pt idx="2675">
                  <c:v>255.12639710314599</c:v>
                </c:pt>
                <c:pt idx="2676">
                  <c:v>255.13433816430512</c:v>
                </c:pt>
                <c:pt idx="2677">
                  <c:v>255.13593048343151</c:v>
                </c:pt>
                <c:pt idx="2678">
                  <c:v>255.14730078443861</c:v>
                </c:pt>
                <c:pt idx="2679">
                  <c:v>255.14986411345237</c:v>
                </c:pt>
                <c:pt idx="2680">
                  <c:v>255.1561614064878</c:v>
                </c:pt>
                <c:pt idx="2681">
                  <c:v>255.15676453020509</c:v>
                </c:pt>
                <c:pt idx="2682">
                  <c:v>255.15763881591471</c:v>
                </c:pt>
                <c:pt idx="2683">
                  <c:v>255.16342540723326</c:v>
                </c:pt>
                <c:pt idx="2684">
                  <c:v>255.16814307042759</c:v>
                </c:pt>
                <c:pt idx="2685">
                  <c:v>255.17228056677419</c:v>
                </c:pt>
                <c:pt idx="2686">
                  <c:v>255.17264012096919</c:v>
                </c:pt>
                <c:pt idx="2687">
                  <c:v>255.17367845914106</c:v>
                </c:pt>
                <c:pt idx="2688">
                  <c:v>255.17660498496019</c:v>
                </c:pt>
                <c:pt idx="2689">
                  <c:v>255.17807082030473</c:v>
                </c:pt>
                <c:pt idx="2690">
                  <c:v>255.18425334530141</c:v>
                </c:pt>
                <c:pt idx="2691">
                  <c:v>255.21306245591228</c:v>
                </c:pt>
                <c:pt idx="2692">
                  <c:v>255.21448572351102</c:v>
                </c:pt>
                <c:pt idx="2693">
                  <c:v>255.22078693786867</c:v>
                </c:pt>
                <c:pt idx="2694">
                  <c:v>255.22180277415177</c:v>
                </c:pt>
                <c:pt idx="2695">
                  <c:v>255.22460474114726</c:v>
                </c:pt>
                <c:pt idx="2696">
                  <c:v>255.22719734811932</c:v>
                </c:pt>
                <c:pt idx="2697">
                  <c:v>255.238417750694</c:v>
                </c:pt>
                <c:pt idx="2698">
                  <c:v>255.24552991535228</c:v>
                </c:pt>
                <c:pt idx="2699">
                  <c:v>255.25418400206721</c:v>
                </c:pt>
                <c:pt idx="2700">
                  <c:v>255.26087813582768</c:v>
                </c:pt>
                <c:pt idx="2701">
                  <c:v>255.26440696936237</c:v>
                </c:pt>
                <c:pt idx="2702">
                  <c:v>255.26540852152249</c:v>
                </c:pt>
                <c:pt idx="2703">
                  <c:v>255.26555951782191</c:v>
                </c:pt>
                <c:pt idx="2704">
                  <c:v>255.26904240998667</c:v>
                </c:pt>
                <c:pt idx="2705">
                  <c:v>255.27907707986805</c:v>
                </c:pt>
                <c:pt idx="2706">
                  <c:v>255.27965233051273</c:v>
                </c:pt>
                <c:pt idx="2707">
                  <c:v>255.28024935939962</c:v>
                </c:pt>
                <c:pt idx="2708">
                  <c:v>255.28036455074079</c:v>
                </c:pt>
                <c:pt idx="2709">
                  <c:v>255.29109296259921</c:v>
                </c:pt>
                <c:pt idx="2710">
                  <c:v>255.30035883993682</c:v>
                </c:pt>
                <c:pt idx="2711">
                  <c:v>255.30141014130731</c:v>
                </c:pt>
                <c:pt idx="2712">
                  <c:v>255.30654305259472</c:v>
                </c:pt>
                <c:pt idx="2713">
                  <c:v>255.30936803666086</c:v>
                </c:pt>
                <c:pt idx="2714">
                  <c:v>255.31791420682049</c:v>
                </c:pt>
                <c:pt idx="2715">
                  <c:v>255.31937078057462</c:v>
                </c:pt>
                <c:pt idx="2716">
                  <c:v>255.32164185265032</c:v>
                </c:pt>
                <c:pt idx="2717">
                  <c:v>255.32458078047421</c:v>
                </c:pt>
                <c:pt idx="2718">
                  <c:v>255.33049525869666</c:v>
                </c:pt>
                <c:pt idx="2719">
                  <c:v>255.33414596087658</c:v>
                </c:pt>
                <c:pt idx="2720">
                  <c:v>255.33511990195979</c:v>
                </c:pt>
                <c:pt idx="2721">
                  <c:v>255.33572530625378</c:v>
                </c:pt>
                <c:pt idx="2722">
                  <c:v>255.34085289209625</c:v>
                </c:pt>
                <c:pt idx="2723">
                  <c:v>255.34744283036866</c:v>
                </c:pt>
                <c:pt idx="2724">
                  <c:v>255.34964162108793</c:v>
                </c:pt>
                <c:pt idx="2725">
                  <c:v>255.35501522065675</c:v>
                </c:pt>
                <c:pt idx="2726">
                  <c:v>255.35719330899028</c:v>
                </c:pt>
                <c:pt idx="2727">
                  <c:v>255.36395916269649</c:v>
                </c:pt>
                <c:pt idx="2728">
                  <c:v>255.36924246495857</c:v>
                </c:pt>
                <c:pt idx="2729">
                  <c:v>255.36951100938785</c:v>
                </c:pt>
                <c:pt idx="2730">
                  <c:v>255.36961298233365</c:v>
                </c:pt>
                <c:pt idx="2731">
                  <c:v>255.3752639328132</c:v>
                </c:pt>
                <c:pt idx="2732">
                  <c:v>255.37537756025836</c:v>
                </c:pt>
                <c:pt idx="2733">
                  <c:v>255.37907565362786</c:v>
                </c:pt>
                <c:pt idx="2734">
                  <c:v>255.38089790286094</c:v>
                </c:pt>
                <c:pt idx="2735">
                  <c:v>255.39009004421513</c:v>
                </c:pt>
                <c:pt idx="2736">
                  <c:v>255.39064537475895</c:v>
                </c:pt>
                <c:pt idx="2737">
                  <c:v>255.39730525535754</c:v>
                </c:pt>
                <c:pt idx="2738">
                  <c:v>255.3994684138199</c:v>
                </c:pt>
                <c:pt idx="2739">
                  <c:v>255.41003870745038</c:v>
                </c:pt>
                <c:pt idx="2740">
                  <c:v>255.41033913553861</c:v>
                </c:pt>
                <c:pt idx="2741">
                  <c:v>255.41652553038821</c:v>
                </c:pt>
                <c:pt idx="2742">
                  <c:v>255.42556740067178</c:v>
                </c:pt>
                <c:pt idx="2743">
                  <c:v>255.43334254797287</c:v>
                </c:pt>
                <c:pt idx="2744">
                  <c:v>255.43501859120298</c:v>
                </c:pt>
                <c:pt idx="2745">
                  <c:v>255.43614462022759</c:v>
                </c:pt>
                <c:pt idx="2746">
                  <c:v>255.43698948357371</c:v>
                </c:pt>
                <c:pt idx="2747">
                  <c:v>255.44921370986296</c:v>
                </c:pt>
                <c:pt idx="2748">
                  <c:v>255.45039919457724</c:v>
                </c:pt>
                <c:pt idx="2749">
                  <c:v>255.45833053269425</c:v>
                </c:pt>
                <c:pt idx="2750">
                  <c:v>255.45937860506268</c:v>
                </c:pt>
                <c:pt idx="2751">
                  <c:v>255.46053093425959</c:v>
                </c:pt>
                <c:pt idx="2752">
                  <c:v>255.46536846248779</c:v>
                </c:pt>
                <c:pt idx="2753">
                  <c:v>255.4789505451501</c:v>
                </c:pt>
                <c:pt idx="2754">
                  <c:v>255.48236124163327</c:v>
                </c:pt>
                <c:pt idx="2755">
                  <c:v>255.48867259236465</c:v>
                </c:pt>
                <c:pt idx="2756">
                  <c:v>255.48971056533162</c:v>
                </c:pt>
                <c:pt idx="2757">
                  <c:v>255.49012965143439</c:v>
                </c:pt>
                <c:pt idx="2758">
                  <c:v>255.49237318534426</c:v>
                </c:pt>
                <c:pt idx="2759">
                  <c:v>255.49581125268358</c:v>
                </c:pt>
                <c:pt idx="2760">
                  <c:v>255.50318702411101</c:v>
                </c:pt>
                <c:pt idx="2761">
                  <c:v>255.50746940152177</c:v>
                </c:pt>
                <c:pt idx="2762">
                  <c:v>255.51515084290469</c:v>
                </c:pt>
                <c:pt idx="2763">
                  <c:v>255.51548678090904</c:v>
                </c:pt>
                <c:pt idx="2764">
                  <c:v>255.52134378853222</c:v>
                </c:pt>
                <c:pt idx="2765">
                  <c:v>255.52359994505002</c:v>
                </c:pt>
                <c:pt idx="2766">
                  <c:v>255.53512743678553</c:v>
                </c:pt>
                <c:pt idx="2767">
                  <c:v>255.5469040703677</c:v>
                </c:pt>
                <c:pt idx="2768">
                  <c:v>255.54938104208384</c:v>
                </c:pt>
                <c:pt idx="2769">
                  <c:v>255.55842056920048</c:v>
                </c:pt>
                <c:pt idx="2770">
                  <c:v>255.55849935104013</c:v>
                </c:pt>
                <c:pt idx="2771">
                  <c:v>255.56283409266345</c:v>
                </c:pt>
                <c:pt idx="2772">
                  <c:v>255.57114597627023</c:v>
                </c:pt>
                <c:pt idx="2773">
                  <c:v>255.57348544831538</c:v>
                </c:pt>
                <c:pt idx="2774">
                  <c:v>255.58241622845361</c:v>
                </c:pt>
                <c:pt idx="2775">
                  <c:v>255.5947133149094</c:v>
                </c:pt>
                <c:pt idx="2776">
                  <c:v>255.59779414926766</c:v>
                </c:pt>
                <c:pt idx="2777">
                  <c:v>255.60019534451246</c:v>
                </c:pt>
                <c:pt idx="2778">
                  <c:v>255.60081220343187</c:v>
                </c:pt>
                <c:pt idx="2779">
                  <c:v>255.60475326648415</c:v>
                </c:pt>
                <c:pt idx="2780">
                  <c:v>255.61026086181764</c:v>
                </c:pt>
                <c:pt idx="2781">
                  <c:v>255.6177326151946</c:v>
                </c:pt>
                <c:pt idx="2782">
                  <c:v>255.62109795515798</c:v>
                </c:pt>
                <c:pt idx="2783">
                  <c:v>255.63130817636414</c:v>
                </c:pt>
                <c:pt idx="2784">
                  <c:v>255.63437762803801</c:v>
                </c:pt>
                <c:pt idx="2785">
                  <c:v>255.64915045264885</c:v>
                </c:pt>
                <c:pt idx="2786">
                  <c:v>255.64948009818187</c:v>
                </c:pt>
                <c:pt idx="2787">
                  <c:v>255.65067597599949</c:v>
                </c:pt>
                <c:pt idx="2788">
                  <c:v>255.65930159075501</c:v>
                </c:pt>
                <c:pt idx="2789">
                  <c:v>255.66595310547424</c:v>
                </c:pt>
                <c:pt idx="2790">
                  <c:v>255.67099029157492</c:v>
                </c:pt>
                <c:pt idx="2791">
                  <c:v>255.68064586542329</c:v>
                </c:pt>
                <c:pt idx="2792">
                  <c:v>255.68285598272922</c:v>
                </c:pt>
                <c:pt idx="2793">
                  <c:v>255.68355008015664</c:v>
                </c:pt>
                <c:pt idx="2794">
                  <c:v>255.6855266897214</c:v>
                </c:pt>
                <c:pt idx="2795">
                  <c:v>255.68619175854468</c:v>
                </c:pt>
                <c:pt idx="2796">
                  <c:v>255.689577968799</c:v>
                </c:pt>
                <c:pt idx="2797">
                  <c:v>255.69191553517348</c:v>
                </c:pt>
                <c:pt idx="2798">
                  <c:v>255.69747841383921</c:v>
                </c:pt>
                <c:pt idx="2799">
                  <c:v>255.70573016085851</c:v>
                </c:pt>
                <c:pt idx="2800">
                  <c:v>255.70706527898943</c:v>
                </c:pt>
                <c:pt idx="2801">
                  <c:v>255.70945997166595</c:v>
                </c:pt>
                <c:pt idx="2802">
                  <c:v>255.71068921546973</c:v>
                </c:pt>
                <c:pt idx="2803">
                  <c:v>255.71721914622603</c:v>
                </c:pt>
                <c:pt idx="2804">
                  <c:v>255.72060910843237</c:v>
                </c:pt>
                <c:pt idx="2805">
                  <c:v>255.73471914967368</c:v>
                </c:pt>
                <c:pt idx="2806">
                  <c:v>255.739573011001</c:v>
                </c:pt>
                <c:pt idx="2807">
                  <c:v>255.7507595602425</c:v>
                </c:pt>
                <c:pt idx="2808">
                  <c:v>255.75773806919415</c:v>
                </c:pt>
                <c:pt idx="2809">
                  <c:v>255.75893045538788</c:v>
                </c:pt>
                <c:pt idx="2810">
                  <c:v>255.76805075721236</c:v>
                </c:pt>
                <c:pt idx="2811">
                  <c:v>255.77975847161912</c:v>
                </c:pt>
                <c:pt idx="2812">
                  <c:v>255.79209892151547</c:v>
                </c:pt>
                <c:pt idx="2813">
                  <c:v>255.79513333891504</c:v>
                </c:pt>
                <c:pt idx="2814">
                  <c:v>255.80877439625718</c:v>
                </c:pt>
                <c:pt idx="2815">
                  <c:v>255.81214481958497</c:v>
                </c:pt>
                <c:pt idx="2816">
                  <c:v>255.8130122849808</c:v>
                </c:pt>
                <c:pt idx="2817">
                  <c:v>255.81874242575859</c:v>
                </c:pt>
                <c:pt idx="2818">
                  <c:v>255.82132522660322</c:v>
                </c:pt>
                <c:pt idx="2819">
                  <c:v>255.82458979891442</c:v>
                </c:pt>
                <c:pt idx="2820">
                  <c:v>255.82968837992254</c:v>
                </c:pt>
                <c:pt idx="2821">
                  <c:v>255.83222205549103</c:v>
                </c:pt>
                <c:pt idx="2822">
                  <c:v>255.83657306146662</c:v>
                </c:pt>
                <c:pt idx="2823">
                  <c:v>255.84416181616029</c:v>
                </c:pt>
                <c:pt idx="2824">
                  <c:v>255.84452719469002</c:v>
                </c:pt>
                <c:pt idx="2825">
                  <c:v>255.84731541068928</c:v>
                </c:pt>
                <c:pt idx="2826">
                  <c:v>255.84936027682554</c:v>
                </c:pt>
                <c:pt idx="2827">
                  <c:v>255.85429648640002</c:v>
                </c:pt>
                <c:pt idx="2828">
                  <c:v>255.86270213638684</c:v>
                </c:pt>
                <c:pt idx="2829">
                  <c:v>255.86296106970019</c:v>
                </c:pt>
                <c:pt idx="2830">
                  <c:v>255.86987379947243</c:v>
                </c:pt>
                <c:pt idx="2831">
                  <c:v>255.87351968623804</c:v>
                </c:pt>
                <c:pt idx="2832">
                  <c:v>255.88223965468265</c:v>
                </c:pt>
                <c:pt idx="2833">
                  <c:v>255.89164263074736</c:v>
                </c:pt>
                <c:pt idx="2834">
                  <c:v>255.89349664974128</c:v>
                </c:pt>
                <c:pt idx="2835">
                  <c:v>255.89388557410547</c:v>
                </c:pt>
                <c:pt idx="2836">
                  <c:v>255.89403612057862</c:v>
                </c:pt>
                <c:pt idx="2837">
                  <c:v>255.89623428445293</c:v>
                </c:pt>
                <c:pt idx="2838">
                  <c:v>255.90174525526413</c:v>
                </c:pt>
                <c:pt idx="2839">
                  <c:v>255.90201113860493</c:v>
                </c:pt>
                <c:pt idx="2840">
                  <c:v>255.90946522504365</c:v>
                </c:pt>
                <c:pt idx="2841">
                  <c:v>255.91933485556891</c:v>
                </c:pt>
                <c:pt idx="2842">
                  <c:v>255.92098637642849</c:v>
                </c:pt>
                <c:pt idx="2843">
                  <c:v>255.92161872013651</c:v>
                </c:pt>
                <c:pt idx="2844">
                  <c:v>255.92430150061682</c:v>
                </c:pt>
                <c:pt idx="2845">
                  <c:v>255.92652655125463</c:v>
                </c:pt>
                <c:pt idx="2846">
                  <c:v>255.92988827324649</c:v>
                </c:pt>
                <c:pt idx="2847">
                  <c:v>255.94701830741721</c:v>
                </c:pt>
                <c:pt idx="2848">
                  <c:v>255.95030173736819</c:v>
                </c:pt>
                <c:pt idx="2849">
                  <c:v>255.952745650568</c:v>
                </c:pt>
                <c:pt idx="2850">
                  <c:v>255.95520880816389</c:v>
                </c:pt>
                <c:pt idx="2851">
                  <c:v>255.95710687360366</c:v>
                </c:pt>
                <c:pt idx="2852">
                  <c:v>255.95989839217236</c:v>
                </c:pt>
                <c:pt idx="2853">
                  <c:v>255.96332542747015</c:v>
                </c:pt>
                <c:pt idx="2854">
                  <c:v>255.98047028683794</c:v>
                </c:pt>
                <c:pt idx="2855">
                  <c:v>255.98311374823328</c:v>
                </c:pt>
                <c:pt idx="2856">
                  <c:v>255.98361885830755</c:v>
                </c:pt>
                <c:pt idx="2857">
                  <c:v>255.98598602717877</c:v>
                </c:pt>
                <c:pt idx="2858">
                  <c:v>255.98766854218999</c:v>
                </c:pt>
                <c:pt idx="2859">
                  <c:v>255.99707538205016</c:v>
                </c:pt>
                <c:pt idx="2860">
                  <c:v>255.99756002020791</c:v>
                </c:pt>
                <c:pt idx="2861">
                  <c:v>256.00547768362463</c:v>
                </c:pt>
                <c:pt idx="2862">
                  <c:v>256.00596081111968</c:v>
                </c:pt>
                <c:pt idx="2863">
                  <c:v>256.01724269939371</c:v>
                </c:pt>
                <c:pt idx="2864">
                  <c:v>256.02036040840039</c:v>
                </c:pt>
                <c:pt idx="2865">
                  <c:v>256.02163640731459</c:v>
                </c:pt>
                <c:pt idx="2866">
                  <c:v>256.02296940790984</c:v>
                </c:pt>
                <c:pt idx="2867">
                  <c:v>256.03149098458738</c:v>
                </c:pt>
                <c:pt idx="2868">
                  <c:v>256.03205247155176</c:v>
                </c:pt>
                <c:pt idx="2869">
                  <c:v>256.03224942106812</c:v>
                </c:pt>
                <c:pt idx="2870">
                  <c:v>256.03395642330929</c:v>
                </c:pt>
                <c:pt idx="2871">
                  <c:v>256.03459724051811</c:v>
                </c:pt>
                <c:pt idx="2872">
                  <c:v>256.03806183711851</c:v>
                </c:pt>
                <c:pt idx="2873">
                  <c:v>256.03896056089138</c:v>
                </c:pt>
                <c:pt idx="2874">
                  <c:v>256.03974718265022</c:v>
                </c:pt>
                <c:pt idx="2875">
                  <c:v>256.0449583379243</c:v>
                </c:pt>
                <c:pt idx="2876">
                  <c:v>256.04559053812909</c:v>
                </c:pt>
                <c:pt idx="2877">
                  <c:v>256.05179465713644</c:v>
                </c:pt>
                <c:pt idx="2878">
                  <c:v>256.05325727183333</c:v>
                </c:pt>
                <c:pt idx="2879">
                  <c:v>256.05565619885544</c:v>
                </c:pt>
                <c:pt idx="2880">
                  <c:v>256.05961964707319</c:v>
                </c:pt>
                <c:pt idx="2881">
                  <c:v>256.062754758587</c:v>
                </c:pt>
                <c:pt idx="2882">
                  <c:v>256.06529534808902</c:v>
                </c:pt>
                <c:pt idx="2883">
                  <c:v>256.0674089107884</c:v>
                </c:pt>
                <c:pt idx="2884">
                  <c:v>256.06914300886967</c:v>
                </c:pt>
                <c:pt idx="2885">
                  <c:v>256.07078446326608</c:v>
                </c:pt>
                <c:pt idx="2886">
                  <c:v>256.08643598472997</c:v>
                </c:pt>
                <c:pt idx="2887">
                  <c:v>256.08690859919852</c:v>
                </c:pt>
                <c:pt idx="2888">
                  <c:v>256.10354763162337</c:v>
                </c:pt>
                <c:pt idx="2889">
                  <c:v>256.103656302172</c:v>
                </c:pt>
                <c:pt idx="2890">
                  <c:v>256.11809682390719</c:v>
                </c:pt>
                <c:pt idx="2891">
                  <c:v>256.12371822283836</c:v>
                </c:pt>
                <c:pt idx="2892">
                  <c:v>256.13195229014133</c:v>
                </c:pt>
                <c:pt idx="2893">
                  <c:v>256.13241450843498</c:v>
                </c:pt>
                <c:pt idx="2894">
                  <c:v>256.13420075205812</c:v>
                </c:pt>
                <c:pt idx="2895">
                  <c:v>256.14301591073576</c:v>
                </c:pt>
                <c:pt idx="2896">
                  <c:v>256.14951089378366</c:v>
                </c:pt>
                <c:pt idx="2897">
                  <c:v>256.16088538351642</c:v>
                </c:pt>
                <c:pt idx="2898">
                  <c:v>256.16189995010075</c:v>
                </c:pt>
                <c:pt idx="2899">
                  <c:v>256.16311140832653</c:v>
                </c:pt>
                <c:pt idx="2900">
                  <c:v>256.16432609487782</c:v>
                </c:pt>
                <c:pt idx="2901">
                  <c:v>256.16617361423158</c:v>
                </c:pt>
                <c:pt idx="2902">
                  <c:v>256.16822081862085</c:v>
                </c:pt>
                <c:pt idx="2903">
                  <c:v>256.17264188238295</c:v>
                </c:pt>
                <c:pt idx="2904">
                  <c:v>256.18025515837746</c:v>
                </c:pt>
                <c:pt idx="2905">
                  <c:v>256.18825139784394</c:v>
                </c:pt>
                <c:pt idx="2906">
                  <c:v>256.19004331266933</c:v>
                </c:pt>
                <c:pt idx="2907">
                  <c:v>256.19285389862517</c:v>
                </c:pt>
                <c:pt idx="2908">
                  <c:v>256.19961214831653</c:v>
                </c:pt>
                <c:pt idx="2909">
                  <c:v>256.20347030431213</c:v>
                </c:pt>
                <c:pt idx="2910">
                  <c:v>256.206318106357</c:v>
                </c:pt>
                <c:pt idx="2911">
                  <c:v>256.20808196446615</c:v>
                </c:pt>
                <c:pt idx="2912">
                  <c:v>256.20878350373056</c:v>
                </c:pt>
                <c:pt idx="2913">
                  <c:v>256.21446756536625</c:v>
                </c:pt>
                <c:pt idx="2914">
                  <c:v>256.22260180155166</c:v>
                </c:pt>
                <c:pt idx="2915">
                  <c:v>256.24028489971494</c:v>
                </c:pt>
                <c:pt idx="2916">
                  <c:v>256.24075527582534</c:v>
                </c:pt>
                <c:pt idx="2917">
                  <c:v>256.24339420866818</c:v>
                </c:pt>
                <c:pt idx="2918">
                  <c:v>256.24487799933098</c:v>
                </c:pt>
                <c:pt idx="2919">
                  <c:v>256.25699225647747</c:v>
                </c:pt>
                <c:pt idx="2920">
                  <c:v>256.25712026341324</c:v>
                </c:pt>
                <c:pt idx="2921">
                  <c:v>256.25914172412513</c:v>
                </c:pt>
                <c:pt idx="2922">
                  <c:v>256.26327326636533</c:v>
                </c:pt>
                <c:pt idx="2923">
                  <c:v>256.26641279564245</c:v>
                </c:pt>
                <c:pt idx="2924">
                  <c:v>256.27433549291811</c:v>
                </c:pt>
                <c:pt idx="2925">
                  <c:v>256.27922168492768</c:v>
                </c:pt>
                <c:pt idx="2926">
                  <c:v>256.27972555505158</c:v>
                </c:pt>
                <c:pt idx="2927">
                  <c:v>256.28112109594758</c:v>
                </c:pt>
                <c:pt idx="2928">
                  <c:v>256.28147910968994</c:v>
                </c:pt>
                <c:pt idx="2929">
                  <c:v>256.28663077974676</c:v>
                </c:pt>
                <c:pt idx="2930">
                  <c:v>256.28841060079662</c:v>
                </c:pt>
                <c:pt idx="2931">
                  <c:v>256.29858199925354</c:v>
                </c:pt>
                <c:pt idx="2932">
                  <c:v>256.29878853471178</c:v>
                </c:pt>
                <c:pt idx="2933">
                  <c:v>256.29951670185807</c:v>
                </c:pt>
                <c:pt idx="2934">
                  <c:v>256.3003640370477</c:v>
                </c:pt>
                <c:pt idx="2935">
                  <c:v>256.3018925734803</c:v>
                </c:pt>
                <c:pt idx="2936">
                  <c:v>256.3029425495759</c:v>
                </c:pt>
                <c:pt idx="2937">
                  <c:v>256.30298865958048</c:v>
                </c:pt>
                <c:pt idx="2938">
                  <c:v>256.30570885785278</c:v>
                </c:pt>
                <c:pt idx="2939">
                  <c:v>256.3060288193214</c:v>
                </c:pt>
                <c:pt idx="2940">
                  <c:v>256.30745693098794</c:v>
                </c:pt>
                <c:pt idx="2941">
                  <c:v>256.31878553232093</c:v>
                </c:pt>
                <c:pt idx="2942">
                  <c:v>256.321383379868</c:v>
                </c:pt>
                <c:pt idx="2943">
                  <c:v>256.32201871448933</c:v>
                </c:pt>
                <c:pt idx="2944">
                  <c:v>256.32385271335562</c:v>
                </c:pt>
                <c:pt idx="2945">
                  <c:v>256.34124969979609</c:v>
                </c:pt>
                <c:pt idx="2946">
                  <c:v>256.3448898974986</c:v>
                </c:pt>
                <c:pt idx="2947">
                  <c:v>256.35299694485946</c:v>
                </c:pt>
                <c:pt idx="2948">
                  <c:v>256.36164466285561</c:v>
                </c:pt>
                <c:pt idx="2949">
                  <c:v>256.36352183118174</c:v>
                </c:pt>
                <c:pt idx="2950">
                  <c:v>256.36475004366838</c:v>
                </c:pt>
                <c:pt idx="2951">
                  <c:v>256.36894832682589</c:v>
                </c:pt>
                <c:pt idx="2952">
                  <c:v>256.37215683240584</c:v>
                </c:pt>
                <c:pt idx="2953">
                  <c:v>256.37622300450897</c:v>
                </c:pt>
                <c:pt idx="2954">
                  <c:v>256.39059292950873</c:v>
                </c:pt>
                <c:pt idx="2955">
                  <c:v>256.39079119389891</c:v>
                </c:pt>
                <c:pt idx="2956">
                  <c:v>256.39301327214366</c:v>
                </c:pt>
                <c:pt idx="2957">
                  <c:v>256.39904326874904</c:v>
                </c:pt>
                <c:pt idx="2958">
                  <c:v>256.40040731329123</c:v>
                </c:pt>
                <c:pt idx="2959">
                  <c:v>256.40061546457815</c:v>
                </c:pt>
                <c:pt idx="2960">
                  <c:v>256.40157100558247</c:v>
                </c:pt>
                <c:pt idx="2961">
                  <c:v>256.40358850290801</c:v>
                </c:pt>
                <c:pt idx="2962">
                  <c:v>256.40806254334535</c:v>
                </c:pt>
                <c:pt idx="2963">
                  <c:v>256.41030016197902</c:v>
                </c:pt>
                <c:pt idx="2964">
                  <c:v>256.41106905975164</c:v>
                </c:pt>
                <c:pt idx="2965">
                  <c:v>256.41186685654128</c:v>
                </c:pt>
                <c:pt idx="2966">
                  <c:v>256.41850251525329</c:v>
                </c:pt>
                <c:pt idx="2967">
                  <c:v>256.42165991614894</c:v>
                </c:pt>
                <c:pt idx="2968">
                  <c:v>256.4225366892104</c:v>
                </c:pt>
                <c:pt idx="2969">
                  <c:v>256.42531822451554</c:v>
                </c:pt>
                <c:pt idx="2970">
                  <c:v>256.42576126364571</c:v>
                </c:pt>
                <c:pt idx="2971">
                  <c:v>256.43789864794587</c:v>
                </c:pt>
                <c:pt idx="2972">
                  <c:v>256.43918460323152</c:v>
                </c:pt>
                <c:pt idx="2973">
                  <c:v>256.4398963380051</c:v>
                </c:pt>
                <c:pt idx="2974">
                  <c:v>256.45414986832839</c:v>
                </c:pt>
                <c:pt idx="2975">
                  <c:v>256.46176498820216</c:v>
                </c:pt>
                <c:pt idx="2976">
                  <c:v>256.46988876021584</c:v>
                </c:pt>
                <c:pt idx="2977">
                  <c:v>256.47089959006632</c:v>
                </c:pt>
                <c:pt idx="2978">
                  <c:v>256.47168346654126</c:v>
                </c:pt>
                <c:pt idx="2979">
                  <c:v>256.47510166602166</c:v>
                </c:pt>
                <c:pt idx="2980">
                  <c:v>256.47638079731433</c:v>
                </c:pt>
                <c:pt idx="2981">
                  <c:v>256.48793841002941</c:v>
                </c:pt>
                <c:pt idx="2982">
                  <c:v>256.48836239476549</c:v>
                </c:pt>
                <c:pt idx="2983">
                  <c:v>256.48954113416158</c:v>
                </c:pt>
                <c:pt idx="2984">
                  <c:v>256.49054082499117</c:v>
                </c:pt>
                <c:pt idx="2985">
                  <c:v>256.50527800108154</c:v>
                </c:pt>
                <c:pt idx="2986">
                  <c:v>256.50664260487252</c:v>
                </c:pt>
                <c:pt idx="2987">
                  <c:v>256.51115098274357</c:v>
                </c:pt>
                <c:pt idx="2988">
                  <c:v>256.51520602919311</c:v>
                </c:pt>
                <c:pt idx="2989">
                  <c:v>256.51659994924989</c:v>
                </c:pt>
                <c:pt idx="2990">
                  <c:v>256.52014704418451</c:v>
                </c:pt>
                <c:pt idx="2991">
                  <c:v>256.52158025948</c:v>
                </c:pt>
                <c:pt idx="2992">
                  <c:v>256.52384179357637</c:v>
                </c:pt>
                <c:pt idx="2993">
                  <c:v>256.52388387054157</c:v>
                </c:pt>
                <c:pt idx="2994">
                  <c:v>256.52723943006293</c:v>
                </c:pt>
                <c:pt idx="2995">
                  <c:v>256.52759092451197</c:v>
                </c:pt>
                <c:pt idx="2996">
                  <c:v>256.53185537774715</c:v>
                </c:pt>
                <c:pt idx="2997">
                  <c:v>256.53545120660698</c:v>
                </c:pt>
                <c:pt idx="2998">
                  <c:v>256.54747919708961</c:v>
                </c:pt>
                <c:pt idx="2999">
                  <c:v>256.55003416212281</c:v>
                </c:pt>
                <c:pt idx="3000">
                  <c:v>256.5627154245376</c:v>
                </c:pt>
                <c:pt idx="3001">
                  <c:v>256.56357121260476</c:v>
                </c:pt>
                <c:pt idx="3002">
                  <c:v>256.56988814721177</c:v>
                </c:pt>
                <c:pt idx="3003">
                  <c:v>256.57228500130975</c:v>
                </c:pt>
                <c:pt idx="3004">
                  <c:v>256.58367484981312</c:v>
                </c:pt>
                <c:pt idx="3005">
                  <c:v>256.59174415259065</c:v>
                </c:pt>
                <c:pt idx="3006">
                  <c:v>256.59644425819135</c:v>
                </c:pt>
                <c:pt idx="3007">
                  <c:v>256.59879971714702</c:v>
                </c:pt>
                <c:pt idx="3008">
                  <c:v>256.60896648162964</c:v>
                </c:pt>
                <c:pt idx="3009">
                  <c:v>256.60957686874798</c:v>
                </c:pt>
                <c:pt idx="3010">
                  <c:v>256.61166629653144</c:v>
                </c:pt>
                <c:pt idx="3011">
                  <c:v>256.62044552373436</c:v>
                </c:pt>
                <c:pt idx="3012">
                  <c:v>256.62370739661549</c:v>
                </c:pt>
                <c:pt idx="3013">
                  <c:v>256.62641380652678</c:v>
                </c:pt>
                <c:pt idx="3014">
                  <c:v>256.63456940095574</c:v>
                </c:pt>
                <c:pt idx="3015">
                  <c:v>256.63599217722322</c:v>
                </c:pt>
                <c:pt idx="3016">
                  <c:v>256.6445896672484</c:v>
                </c:pt>
                <c:pt idx="3017">
                  <c:v>256.65203000778865</c:v>
                </c:pt>
                <c:pt idx="3018">
                  <c:v>256.65216586248914</c:v>
                </c:pt>
                <c:pt idx="3019">
                  <c:v>256.65344054529066</c:v>
                </c:pt>
                <c:pt idx="3020">
                  <c:v>256.65465132554493</c:v>
                </c:pt>
                <c:pt idx="3021">
                  <c:v>256.65468330487641</c:v>
                </c:pt>
                <c:pt idx="3022">
                  <c:v>256.65681321195422</c:v>
                </c:pt>
                <c:pt idx="3023">
                  <c:v>256.66007675919121</c:v>
                </c:pt>
                <c:pt idx="3024">
                  <c:v>256.66084664592734</c:v>
                </c:pt>
                <c:pt idx="3025">
                  <c:v>256.67143895056267</c:v>
                </c:pt>
                <c:pt idx="3026">
                  <c:v>256.6723746090185</c:v>
                </c:pt>
                <c:pt idx="3027">
                  <c:v>256.68020132121154</c:v>
                </c:pt>
                <c:pt idx="3028">
                  <c:v>256.68135274911441</c:v>
                </c:pt>
                <c:pt idx="3029">
                  <c:v>256.6819932177936</c:v>
                </c:pt>
                <c:pt idx="3030">
                  <c:v>256.68302253858934</c:v>
                </c:pt>
                <c:pt idx="3031">
                  <c:v>256.68689607516308</c:v>
                </c:pt>
                <c:pt idx="3032">
                  <c:v>256.69136888970337</c:v>
                </c:pt>
                <c:pt idx="3033">
                  <c:v>256.69311633987064</c:v>
                </c:pt>
                <c:pt idx="3034">
                  <c:v>256.6954535910495</c:v>
                </c:pt>
                <c:pt idx="3035">
                  <c:v>256.69893029114638</c:v>
                </c:pt>
                <c:pt idx="3036">
                  <c:v>256.71207433441987</c:v>
                </c:pt>
                <c:pt idx="3037">
                  <c:v>256.71759530648194</c:v>
                </c:pt>
                <c:pt idx="3038">
                  <c:v>256.72277100414476</c:v>
                </c:pt>
                <c:pt idx="3039">
                  <c:v>256.72873661325843</c:v>
                </c:pt>
                <c:pt idx="3040">
                  <c:v>256.73194379300844</c:v>
                </c:pt>
                <c:pt idx="3041">
                  <c:v>256.74609611509288</c:v>
                </c:pt>
                <c:pt idx="3042">
                  <c:v>256.74974585915459</c:v>
                </c:pt>
                <c:pt idx="3043">
                  <c:v>256.75006443272264</c:v>
                </c:pt>
                <c:pt idx="3044">
                  <c:v>256.75720469269243</c:v>
                </c:pt>
                <c:pt idx="3045">
                  <c:v>256.76409382570921</c:v>
                </c:pt>
                <c:pt idx="3046">
                  <c:v>256.76474038965353</c:v>
                </c:pt>
                <c:pt idx="3047">
                  <c:v>256.77002195587465</c:v>
                </c:pt>
                <c:pt idx="3048">
                  <c:v>256.7705261878267</c:v>
                </c:pt>
                <c:pt idx="3049">
                  <c:v>256.77377904417551</c:v>
                </c:pt>
                <c:pt idx="3050">
                  <c:v>256.77537481824578</c:v>
                </c:pt>
                <c:pt idx="3051">
                  <c:v>256.77627285861251</c:v>
                </c:pt>
                <c:pt idx="3052">
                  <c:v>256.78064999869514</c:v>
                </c:pt>
                <c:pt idx="3053">
                  <c:v>256.78506156496525</c:v>
                </c:pt>
                <c:pt idx="3054">
                  <c:v>256.78920683803949</c:v>
                </c:pt>
                <c:pt idx="3055">
                  <c:v>256.78974846946477</c:v>
                </c:pt>
                <c:pt idx="3056">
                  <c:v>256.78995968815485</c:v>
                </c:pt>
                <c:pt idx="3057">
                  <c:v>256.79047356528247</c:v>
                </c:pt>
                <c:pt idx="3058">
                  <c:v>256.79335937395859</c:v>
                </c:pt>
                <c:pt idx="3059">
                  <c:v>256.79889946645397</c:v>
                </c:pt>
                <c:pt idx="3060">
                  <c:v>256.79902190570721</c:v>
                </c:pt>
                <c:pt idx="3061">
                  <c:v>256.8028971747529</c:v>
                </c:pt>
                <c:pt idx="3062">
                  <c:v>256.80535947413063</c:v>
                </c:pt>
                <c:pt idx="3063">
                  <c:v>256.80710036240561</c:v>
                </c:pt>
                <c:pt idx="3064">
                  <c:v>256.80733757678865</c:v>
                </c:pt>
                <c:pt idx="3065">
                  <c:v>256.81060460753844</c:v>
                </c:pt>
                <c:pt idx="3066">
                  <c:v>256.81965068363286</c:v>
                </c:pt>
                <c:pt idx="3067">
                  <c:v>256.82246583828231</c:v>
                </c:pt>
                <c:pt idx="3068">
                  <c:v>256.82314872580127</c:v>
                </c:pt>
                <c:pt idx="3069">
                  <c:v>256.82668521499471</c:v>
                </c:pt>
                <c:pt idx="3070">
                  <c:v>256.82809200103065</c:v>
                </c:pt>
                <c:pt idx="3071">
                  <c:v>256.82915051479722</c:v>
                </c:pt>
                <c:pt idx="3072">
                  <c:v>256.83898513838437</c:v>
                </c:pt>
                <c:pt idx="3073">
                  <c:v>256.84002279471821</c:v>
                </c:pt>
                <c:pt idx="3074">
                  <c:v>256.84520042707942</c:v>
                </c:pt>
                <c:pt idx="3075">
                  <c:v>256.85297059424317</c:v>
                </c:pt>
                <c:pt idx="3076">
                  <c:v>256.85313366797317</c:v>
                </c:pt>
                <c:pt idx="3077">
                  <c:v>256.86098459768618</c:v>
                </c:pt>
                <c:pt idx="3078">
                  <c:v>256.86240796736087</c:v>
                </c:pt>
                <c:pt idx="3079">
                  <c:v>256.86828375498919</c:v>
                </c:pt>
                <c:pt idx="3080">
                  <c:v>256.8690975532046</c:v>
                </c:pt>
                <c:pt idx="3081">
                  <c:v>256.87384925549009</c:v>
                </c:pt>
                <c:pt idx="3082">
                  <c:v>256.88592825259684</c:v>
                </c:pt>
                <c:pt idx="3083">
                  <c:v>256.88669140707401</c:v>
                </c:pt>
                <c:pt idx="3084">
                  <c:v>256.88775504335916</c:v>
                </c:pt>
                <c:pt idx="3085">
                  <c:v>256.8943097322429</c:v>
                </c:pt>
                <c:pt idx="3086">
                  <c:v>256.89509062260288</c:v>
                </c:pt>
                <c:pt idx="3087">
                  <c:v>256.89525133977179</c:v>
                </c:pt>
                <c:pt idx="3088">
                  <c:v>256.8976869043716</c:v>
                </c:pt>
                <c:pt idx="3089">
                  <c:v>256.89989533703471</c:v>
                </c:pt>
                <c:pt idx="3090">
                  <c:v>256.90737763783358</c:v>
                </c:pt>
                <c:pt idx="3091">
                  <c:v>256.91124970537209</c:v>
                </c:pt>
                <c:pt idx="3092">
                  <c:v>256.91162752098711</c:v>
                </c:pt>
                <c:pt idx="3093">
                  <c:v>256.91346288856289</c:v>
                </c:pt>
                <c:pt idx="3094">
                  <c:v>256.91387174262155</c:v>
                </c:pt>
                <c:pt idx="3095">
                  <c:v>256.92001768564307</c:v>
                </c:pt>
                <c:pt idx="3096">
                  <c:v>256.92081031721386</c:v>
                </c:pt>
                <c:pt idx="3097">
                  <c:v>256.92552858568746</c:v>
                </c:pt>
                <c:pt idx="3098">
                  <c:v>256.93032585256924</c:v>
                </c:pt>
                <c:pt idx="3099">
                  <c:v>256.93236209979665</c:v>
                </c:pt>
                <c:pt idx="3100">
                  <c:v>256.93273103900731</c:v>
                </c:pt>
                <c:pt idx="3101">
                  <c:v>256.93342706957708</c:v>
                </c:pt>
                <c:pt idx="3102">
                  <c:v>256.93644967781546</c:v>
                </c:pt>
                <c:pt idx="3103">
                  <c:v>256.9366483029433</c:v>
                </c:pt>
                <c:pt idx="3104">
                  <c:v>256.93693729221866</c:v>
                </c:pt>
                <c:pt idx="3105">
                  <c:v>256.93783427465758</c:v>
                </c:pt>
                <c:pt idx="3106">
                  <c:v>256.93910592305735</c:v>
                </c:pt>
                <c:pt idx="3107">
                  <c:v>256.94041323094359</c:v>
                </c:pt>
                <c:pt idx="3108">
                  <c:v>256.95065539034493</c:v>
                </c:pt>
                <c:pt idx="3109">
                  <c:v>256.95786166703863</c:v>
                </c:pt>
                <c:pt idx="3110">
                  <c:v>256.96119040425623</c:v>
                </c:pt>
                <c:pt idx="3111">
                  <c:v>256.96187006490612</c:v>
                </c:pt>
                <c:pt idx="3112">
                  <c:v>256.96650299266776</c:v>
                </c:pt>
                <c:pt idx="3113">
                  <c:v>256.96851847561391</c:v>
                </c:pt>
                <c:pt idx="3114">
                  <c:v>256.97214473263011</c:v>
                </c:pt>
                <c:pt idx="3115">
                  <c:v>256.97442470504711</c:v>
                </c:pt>
                <c:pt idx="3116">
                  <c:v>256.97532302117764</c:v>
                </c:pt>
                <c:pt idx="3117">
                  <c:v>256.97682153142637</c:v>
                </c:pt>
                <c:pt idx="3118">
                  <c:v>256.97860616142583</c:v>
                </c:pt>
                <c:pt idx="3119">
                  <c:v>256.97892887636721</c:v>
                </c:pt>
                <c:pt idx="3120">
                  <c:v>256.97938847617132</c:v>
                </c:pt>
                <c:pt idx="3121">
                  <c:v>256.98091203402691</c:v>
                </c:pt>
                <c:pt idx="3122">
                  <c:v>256.98213648811998</c:v>
                </c:pt>
                <c:pt idx="3123">
                  <c:v>256.98344837234191</c:v>
                </c:pt>
                <c:pt idx="3124">
                  <c:v>256.98620317723424</c:v>
                </c:pt>
                <c:pt idx="3125">
                  <c:v>256.98728860418197</c:v>
                </c:pt>
                <c:pt idx="3126">
                  <c:v>256.98914447722467</c:v>
                </c:pt>
                <c:pt idx="3127">
                  <c:v>256.99244244872028</c:v>
                </c:pt>
                <c:pt idx="3128">
                  <c:v>256.99252733705993</c:v>
                </c:pt>
                <c:pt idx="3129">
                  <c:v>256.99271504360308</c:v>
                </c:pt>
                <c:pt idx="3130">
                  <c:v>256.99332905017582</c:v>
                </c:pt>
                <c:pt idx="3131">
                  <c:v>256.99646970398675</c:v>
                </c:pt>
                <c:pt idx="3132">
                  <c:v>256.99731604377058</c:v>
                </c:pt>
                <c:pt idx="3133">
                  <c:v>257.00362786092779</c:v>
                </c:pt>
                <c:pt idx="3134">
                  <c:v>257.01071088381991</c:v>
                </c:pt>
                <c:pt idx="3135">
                  <c:v>257.01098239542608</c:v>
                </c:pt>
                <c:pt idx="3136">
                  <c:v>257.02529954094894</c:v>
                </c:pt>
                <c:pt idx="3137">
                  <c:v>257.02614071509828</c:v>
                </c:pt>
                <c:pt idx="3138">
                  <c:v>257.0283897016015</c:v>
                </c:pt>
                <c:pt idx="3139">
                  <c:v>257.03237330541987</c:v>
                </c:pt>
                <c:pt idx="3140">
                  <c:v>257.03301863893483</c:v>
                </c:pt>
                <c:pt idx="3141">
                  <c:v>257.03965119787824</c:v>
                </c:pt>
                <c:pt idx="3142">
                  <c:v>257.04973883270759</c:v>
                </c:pt>
                <c:pt idx="3143">
                  <c:v>257.05228656691264</c:v>
                </c:pt>
                <c:pt idx="3144">
                  <c:v>257.06361925132649</c:v>
                </c:pt>
                <c:pt idx="3145">
                  <c:v>257.07419170364358</c:v>
                </c:pt>
                <c:pt idx="3146">
                  <c:v>257.07645878379623</c:v>
                </c:pt>
                <c:pt idx="3147">
                  <c:v>257.08254426214137</c:v>
                </c:pt>
                <c:pt idx="3148">
                  <c:v>257.08380249334897</c:v>
                </c:pt>
                <c:pt idx="3149">
                  <c:v>257.08547862917044</c:v>
                </c:pt>
                <c:pt idx="3150">
                  <c:v>257.0889053073264</c:v>
                </c:pt>
                <c:pt idx="3151">
                  <c:v>257.09073869598586</c:v>
                </c:pt>
                <c:pt idx="3152">
                  <c:v>257.09179026540255</c:v>
                </c:pt>
                <c:pt idx="3153">
                  <c:v>257.09663964048013</c:v>
                </c:pt>
                <c:pt idx="3154">
                  <c:v>257.09872282885158</c:v>
                </c:pt>
                <c:pt idx="3155">
                  <c:v>257.10186165632524</c:v>
                </c:pt>
                <c:pt idx="3156">
                  <c:v>257.11155104808438</c:v>
                </c:pt>
                <c:pt idx="3157">
                  <c:v>257.11200203911028</c:v>
                </c:pt>
                <c:pt idx="3158">
                  <c:v>257.11380441238418</c:v>
                </c:pt>
                <c:pt idx="3159">
                  <c:v>257.12262866827967</c:v>
                </c:pt>
                <c:pt idx="3160">
                  <c:v>257.12856690175352</c:v>
                </c:pt>
                <c:pt idx="3161">
                  <c:v>257.1369841125441</c:v>
                </c:pt>
                <c:pt idx="3162">
                  <c:v>257.14637181250771</c:v>
                </c:pt>
                <c:pt idx="3163">
                  <c:v>257.14829145089777</c:v>
                </c:pt>
                <c:pt idx="3164">
                  <c:v>257.15346624810536</c:v>
                </c:pt>
                <c:pt idx="3165">
                  <c:v>257.16163329944982</c:v>
                </c:pt>
                <c:pt idx="3166">
                  <c:v>257.1663639914056</c:v>
                </c:pt>
                <c:pt idx="3167">
                  <c:v>257.17541750737382</c:v>
                </c:pt>
                <c:pt idx="3168">
                  <c:v>257.17773855686079</c:v>
                </c:pt>
                <c:pt idx="3169">
                  <c:v>257.18435258065097</c:v>
                </c:pt>
                <c:pt idx="3170">
                  <c:v>257.18952306523329</c:v>
                </c:pt>
                <c:pt idx="3171">
                  <c:v>257.19191032485429</c:v>
                </c:pt>
                <c:pt idx="3172">
                  <c:v>257.19335025032302</c:v>
                </c:pt>
                <c:pt idx="3173">
                  <c:v>257.19350979386337</c:v>
                </c:pt>
                <c:pt idx="3174">
                  <c:v>257.19772408756938</c:v>
                </c:pt>
                <c:pt idx="3175">
                  <c:v>257.19976682211308</c:v>
                </c:pt>
                <c:pt idx="3176">
                  <c:v>257.21769702143263</c:v>
                </c:pt>
                <c:pt idx="3177">
                  <c:v>257.22033823101503</c:v>
                </c:pt>
                <c:pt idx="3178">
                  <c:v>257.2233200833943</c:v>
                </c:pt>
                <c:pt idx="3179">
                  <c:v>257.22607329898096</c:v>
                </c:pt>
                <c:pt idx="3180">
                  <c:v>257.22732234778164</c:v>
                </c:pt>
                <c:pt idx="3181">
                  <c:v>257.22986981993807</c:v>
                </c:pt>
                <c:pt idx="3182">
                  <c:v>257.23642112399295</c:v>
                </c:pt>
                <c:pt idx="3183">
                  <c:v>257.2431941964104</c:v>
                </c:pt>
                <c:pt idx="3184">
                  <c:v>257.25290566556214</c:v>
                </c:pt>
                <c:pt idx="3185">
                  <c:v>257.26461160378557</c:v>
                </c:pt>
                <c:pt idx="3186">
                  <c:v>257.26796402676274</c:v>
                </c:pt>
                <c:pt idx="3187">
                  <c:v>257.26849911711173</c:v>
                </c:pt>
                <c:pt idx="3188">
                  <c:v>257.27177307298126</c:v>
                </c:pt>
                <c:pt idx="3189">
                  <c:v>257.27227141041374</c:v>
                </c:pt>
                <c:pt idx="3190">
                  <c:v>257.27394633349604</c:v>
                </c:pt>
                <c:pt idx="3191">
                  <c:v>257.27655248091219</c:v>
                </c:pt>
                <c:pt idx="3192">
                  <c:v>257.27678221895496</c:v>
                </c:pt>
                <c:pt idx="3193">
                  <c:v>257.27787483749336</c:v>
                </c:pt>
                <c:pt idx="3194">
                  <c:v>257.27982821779079</c:v>
                </c:pt>
                <c:pt idx="3195">
                  <c:v>257.28026372211963</c:v>
                </c:pt>
                <c:pt idx="3196">
                  <c:v>257.28030862327893</c:v>
                </c:pt>
                <c:pt idx="3197">
                  <c:v>257.29249712906841</c:v>
                </c:pt>
                <c:pt idx="3198">
                  <c:v>257.29329759882251</c:v>
                </c:pt>
                <c:pt idx="3199">
                  <c:v>257.29884609158182</c:v>
                </c:pt>
                <c:pt idx="3200">
                  <c:v>257.3026453345978</c:v>
                </c:pt>
                <c:pt idx="3201">
                  <c:v>257.30492712286343</c:v>
                </c:pt>
                <c:pt idx="3202">
                  <c:v>257.30627102814663</c:v>
                </c:pt>
                <c:pt idx="3203">
                  <c:v>257.31526177200658</c:v>
                </c:pt>
                <c:pt idx="3204">
                  <c:v>257.32052846936648</c:v>
                </c:pt>
                <c:pt idx="3205">
                  <c:v>257.32320683793733</c:v>
                </c:pt>
                <c:pt idx="3206">
                  <c:v>257.32469624000669</c:v>
                </c:pt>
                <c:pt idx="3207">
                  <c:v>257.32548726361983</c:v>
                </c:pt>
                <c:pt idx="3208">
                  <c:v>257.32772782652239</c:v>
                </c:pt>
                <c:pt idx="3209">
                  <c:v>257.33121701172922</c:v>
                </c:pt>
                <c:pt idx="3210">
                  <c:v>257.34198992156183</c:v>
                </c:pt>
                <c:pt idx="3211">
                  <c:v>257.34428621104598</c:v>
                </c:pt>
                <c:pt idx="3212">
                  <c:v>257.34822998023844</c:v>
                </c:pt>
                <c:pt idx="3213">
                  <c:v>257.35002691209593</c:v>
                </c:pt>
                <c:pt idx="3214">
                  <c:v>257.35330900177456</c:v>
                </c:pt>
                <c:pt idx="3215">
                  <c:v>257.35687874077632</c:v>
                </c:pt>
                <c:pt idx="3216">
                  <c:v>257.35745784652755</c:v>
                </c:pt>
                <c:pt idx="3217">
                  <c:v>257.35868065299604</c:v>
                </c:pt>
                <c:pt idx="3218">
                  <c:v>257.36313739824834</c:v>
                </c:pt>
                <c:pt idx="3219">
                  <c:v>257.36320455634518</c:v>
                </c:pt>
                <c:pt idx="3220">
                  <c:v>257.37063956698444</c:v>
                </c:pt>
                <c:pt idx="3221">
                  <c:v>257.37506005202351</c:v>
                </c:pt>
                <c:pt idx="3222">
                  <c:v>257.37662796818188</c:v>
                </c:pt>
                <c:pt idx="3223">
                  <c:v>257.3886295512749</c:v>
                </c:pt>
                <c:pt idx="3224">
                  <c:v>257.39009774622764</c:v>
                </c:pt>
                <c:pt idx="3225">
                  <c:v>257.39277978491265</c:v>
                </c:pt>
                <c:pt idx="3226">
                  <c:v>257.39450345355885</c:v>
                </c:pt>
                <c:pt idx="3227">
                  <c:v>257.39498081791481</c:v>
                </c:pt>
                <c:pt idx="3228">
                  <c:v>257.39546902133281</c:v>
                </c:pt>
                <c:pt idx="3229">
                  <c:v>257.39770776936444</c:v>
                </c:pt>
                <c:pt idx="3230">
                  <c:v>257.41229646741249</c:v>
                </c:pt>
                <c:pt idx="3231">
                  <c:v>257.42112617379001</c:v>
                </c:pt>
                <c:pt idx="3232">
                  <c:v>257.42364356826823</c:v>
                </c:pt>
                <c:pt idx="3233">
                  <c:v>257.42375025116911</c:v>
                </c:pt>
                <c:pt idx="3234">
                  <c:v>257.44267424398089</c:v>
                </c:pt>
                <c:pt idx="3235">
                  <c:v>257.44304283874948</c:v>
                </c:pt>
                <c:pt idx="3236">
                  <c:v>257.44988464137981</c:v>
                </c:pt>
                <c:pt idx="3237">
                  <c:v>257.45433156153803</c:v>
                </c:pt>
                <c:pt idx="3238">
                  <c:v>257.45665165289495</c:v>
                </c:pt>
                <c:pt idx="3239">
                  <c:v>257.45901391516065</c:v>
                </c:pt>
                <c:pt idx="3240">
                  <c:v>257.46367202102033</c:v>
                </c:pt>
                <c:pt idx="3241">
                  <c:v>257.46785172419993</c:v>
                </c:pt>
                <c:pt idx="3242">
                  <c:v>257.47169972038535</c:v>
                </c:pt>
                <c:pt idx="3243">
                  <c:v>257.47363345831189</c:v>
                </c:pt>
                <c:pt idx="3244">
                  <c:v>257.47798577754855</c:v>
                </c:pt>
                <c:pt idx="3245">
                  <c:v>257.48534346863119</c:v>
                </c:pt>
                <c:pt idx="3246">
                  <c:v>257.48662122487929</c:v>
                </c:pt>
                <c:pt idx="3247">
                  <c:v>257.48945351479307</c:v>
                </c:pt>
                <c:pt idx="3248">
                  <c:v>257.49610425218771</c:v>
                </c:pt>
                <c:pt idx="3249">
                  <c:v>257.49861763249936</c:v>
                </c:pt>
                <c:pt idx="3250">
                  <c:v>257.49951022172309</c:v>
                </c:pt>
                <c:pt idx="3251">
                  <c:v>257.50295064232967</c:v>
                </c:pt>
                <c:pt idx="3252">
                  <c:v>257.50909574339289</c:v>
                </c:pt>
                <c:pt idx="3253">
                  <c:v>257.5180637038448</c:v>
                </c:pt>
                <c:pt idx="3254">
                  <c:v>257.51933093867387</c:v>
                </c:pt>
                <c:pt idx="3255">
                  <c:v>257.52936986606966</c:v>
                </c:pt>
                <c:pt idx="3256">
                  <c:v>257.52945041236171</c:v>
                </c:pt>
                <c:pt idx="3257">
                  <c:v>257.5377337174599</c:v>
                </c:pt>
                <c:pt idx="3258">
                  <c:v>257.54270595328006</c:v>
                </c:pt>
                <c:pt idx="3259">
                  <c:v>257.54322855326609</c:v>
                </c:pt>
                <c:pt idx="3260">
                  <c:v>257.5528535485949</c:v>
                </c:pt>
                <c:pt idx="3261">
                  <c:v>257.55317223870185</c:v>
                </c:pt>
                <c:pt idx="3262">
                  <c:v>257.55762067786787</c:v>
                </c:pt>
                <c:pt idx="3263">
                  <c:v>257.56429290981265</c:v>
                </c:pt>
                <c:pt idx="3264">
                  <c:v>257.56526957975058</c:v>
                </c:pt>
                <c:pt idx="3265">
                  <c:v>257.57018861864503</c:v>
                </c:pt>
                <c:pt idx="3266">
                  <c:v>257.57278856841617</c:v>
                </c:pt>
                <c:pt idx="3267">
                  <c:v>257.57281934735374</c:v>
                </c:pt>
                <c:pt idx="3268">
                  <c:v>257.57786712673118</c:v>
                </c:pt>
                <c:pt idx="3269">
                  <c:v>257.57893578758325</c:v>
                </c:pt>
                <c:pt idx="3270">
                  <c:v>257.58622826421623</c:v>
                </c:pt>
                <c:pt idx="3271">
                  <c:v>257.58698140158225</c:v>
                </c:pt>
                <c:pt idx="3272">
                  <c:v>257.58782987751539</c:v>
                </c:pt>
                <c:pt idx="3273">
                  <c:v>257.59054493778285</c:v>
                </c:pt>
                <c:pt idx="3274">
                  <c:v>257.59247781624373</c:v>
                </c:pt>
                <c:pt idx="3275">
                  <c:v>257.59307731431858</c:v>
                </c:pt>
                <c:pt idx="3276">
                  <c:v>257.59417541724019</c:v>
                </c:pt>
                <c:pt idx="3277">
                  <c:v>257.59458526444581</c:v>
                </c:pt>
                <c:pt idx="3278">
                  <c:v>257.59519119834317</c:v>
                </c:pt>
                <c:pt idx="3279">
                  <c:v>257.59673903221784</c:v>
                </c:pt>
                <c:pt idx="3280">
                  <c:v>257.60015873805429</c:v>
                </c:pt>
                <c:pt idx="3281">
                  <c:v>257.60034089296431</c:v>
                </c:pt>
                <c:pt idx="3282">
                  <c:v>257.60577277291441</c:v>
                </c:pt>
                <c:pt idx="3283">
                  <c:v>257.60667263217596</c:v>
                </c:pt>
                <c:pt idx="3284">
                  <c:v>257.60825621719573</c:v>
                </c:pt>
                <c:pt idx="3285">
                  <c:v>257.62138732988097</c:v>
                </c:pt>
                <c:pt idx="3286">
                  <c:v>257.62440337354354</c:v>
                </c:pt>
                <c:pt idx="3287">
                  <c:v>257.62445244179099</c:v>
                </c:pt>
                <c:pt idx="3288">
                  <c:v>257.6251114015065</c:v>
                </c:pt>
                <c:pt idx="3289">
                  <c:v>257.6272591197291</c:v>
                </c:pt>
                <c:pt idx="3290">
                  <c:v>257.6286008860975</c:v>
                </c:pt>
                <c:pt idx="3291">
                  <c:v>257.63279513510111</c:v>
                </c:pt>
                <c:pt idx="3292">
                  <c:v>257.63767833984338</c:v>
                </c:pt>
                <c:pt idx="3293">
                  <c:v>257.6437564213104</c:v>
                </c:pt>
                <c:pt idx="3294">
                  <c:v>257.64441327073177</c:v>
                </c:pt>
                <c:pt idx="3295">
                  <c:v>257.64790833214818</c:v>
                </c:pt>
                <c:pt idx="3296">
                  <c:v>257.6492722043896</c:v>
                </c:pt>
                <c:pt idx="3297">
                  <c:v>257.65047263299522</c:v>
                </c:pt>
                <c:pt idx="3298">
                  <c:v>257.6567001718052</c:v>
                </c:pt>
                <c:pt idx="3299">
                  <c:v>257.6582153002629</c:v>
                </c:pt>
                <c:pt idx="3300">
                  <c:v>257.66064799945144</c:v>
                </c:pt>
                <c:pt idx="3301">
                  <c:v>257.66212478188453</c:v>
                </c:pt>
                <c:pt idx="3302">
                  <c:v>257.66313688210471</c:v>
                </c:pt>
                <c:pt idx="3303">
                  <c:v>257.66348827028133</c:v>
                </c:pt>
                <c:pt idx="3304">
                  <c:v>257.6694452745337</c:v>
                </c:pt>
                <c:pt idx="3305">
                  <c:v>257.67283065152969</c:v>
                </c:pt>
                <c:pt idx="3306">
                  <c:v>257.67381718283895</c:v>
                </c:pt>
                <c:pt idx="3307">
                  <c:v>257.67665523685588</c:v>
                </c:pt>
                <c:pt idx="3308">
                  <c:v>257.67713120964862</c:v>
                </c:pt>
                <c:pt idx="3309">
                  <c:v>257.6839277104495</c:v>
                </c:pt>
                <c:pt idx="3310">
                  <c:v>257.69615966979114</c:v>
                </c:pt>
                <c:pt idx="3311">
                  <c:v>257.70712165805725</c:v>
                </c:pt>
                <c:pt idx="3312">
                  <c:v>257.70842982693819</c:v>
                </c:pt>
                <c:pt idx="3313">
                  <c:v>257.71089864190213</c:v>
                </c:pt>
                <c:pt idx="3314">
                  <c:v>257.71302624884794</c:v>
                </c:pt>
                <c:pt idx="3315">
                  <c:v>257.71554859936782</c:v>
                </c:pt>
                <c:pt idx="3316">
                  <c:v>257.71708994529291</c:v>
                </c:pt>
                <c:pt idx="3317">
                  <c:v>257.71747040809373</c:v>
                </c:pt>
                <c:pt idx="3318">
                  <c:v>257.71923464610575</c:v>
                </c:pt>
                <c:pt idx="3319">
                  <c:v>257.71933924574273</c:v>
                </c:pt>
                <c:pt idx="3320">
                  <c:v>257.7223697290359</c:v>
                </c:pt>
                <c:pt idx="3321">
                  <c:v>257.72518335905716</c:v>
                </c:pt>
                <c:pt idx="3322">
                  <c:v>257.72841534026628</c:v>
                </c:pt>
                <c:pt idx="3323">
                  <c:v>257.72922716827395</c:v>
                </c:pt>
                <c:pt idx="3324">
                  <c:v>257.73077954668605</c:v>
                </c:pt>
                <c:pt idx="3325">
                  <c:v>257.75085444326027</c:v>
                </c:pt>
                <c:pt idx="3326">
                  <c:v>257.75323088342788</c:v>
                </c:pt>
                <c:pt idx="3327">
                  <c:v>257.75895561212218</c:v>
                </c:pt>
                <c:pt idx="3328">
                  <c:v>257.76447693359881</c:v>
                </c:pt>
                <c:pt idx="3329">
                  <c:v>257.76682021567746</c:v>
                </c:pt>
                <c:pt idx="3330">
                  <c:v>257.7712607267103</c:v>
                </c:pt>
                <c:pt idx="3331">
                  <c:v>257.77668833111983</c:v>
                </c:pt>
                <c:pt idx="3332">
                  <c:v>257.78377780956714</c:v>
                </c:pt>
                <c:pt idx="3333">
                  <c:v>257.78931638389088</c:v>
                </c:pt>
                <c:pt idx="3334">
                  <c:v>257.79154354995632</c:v>
                </c:pt>
                <c:pt idx="3335">
                  <c:v>257.79480649643762</c:v>
                </c:pt>
                <c:pt idx="3336">
                  <c:v>257.79979235667037</c:v>
                </c:pt>
                <c:pt idx="3337">
                  <c:v>257.80106693741641</c:v>
                </c:pt>
                <c:pt idx="3338">
                  <c:v>257.80329730467844</c:v>
                </c:pt>
                <c:pt idx="3339">
                  <c:v>257.81421423288879</c:v>
                </c:pt>
                <c:pt idx="3340">
                  <c:v>257.81744365694431</c:v>
                </c:pt>
                <c:pt idx="3341">
                  <c:v>257.82134661410794</c:v>
                </c:pt>
                <c:pt idx="3342">
                  <c:v>257.82768731932885</c:v>
                </c:pt>
                <c:pt idx="3343">
                  <c:v>257.82783823053188</c:v>
                </c:pt>
                <c:pt idx="3344">
                  <c:v>257.83860935329625</c:v>
                </c:pt>
                <c:pt idx="3345">
                  <c:v>257.84109423129485</c:v>
                </c:pt>
                <c:pt idx="3346">
                  <c:v>257.84228722763123</c:v>
                </c:pt>
                <c:pt idx="3347">
                  <c:v>257.84371245385745</c:v>
                </c:pt>
                <c:pt idx="3348">
                  <c:v>257.84754719930885</c:v>
                </c:pt>
                <c:pt idx="3349">
                  <c:v>257.84837760462756</c:v>
                </c:pt>
                <c:pt idx="3350">
                  <c:v>257.84925360944703</c:v>
                </c:pt>
                <c:pt idx="3351">
                  <c:v>257.85094271596307</c:v>
                </c:pt>
                <c:pt idx="3352">
                  <c:v>257.85478094647681</c:v>
                </c:pt>
                <c:pt idx="3353">
                  <c:v>257.85513056535899</c:v>
                </c:pt>
                <c:pt idx="3354">
                  <c:v>257.85630768464654</c:v>
                </c:pt>
                <c:pt idx="3355">
                  <c:v>257.85781629660227</c:v>
                </c:pt>
                <c:pt idx="3356">
                  <c:v>257.86628411954882</c:v>
                </c:pt>
                <c:pt idx="3357">
                  <c:v>257.87328968112649</c:v>
                </c:pt>
                <c:pt idx="3358">
                  <c:v>257.87345975657303</c:v>
                </c:pt>
                <c:pt idx="3359">
                  <c:v>257.87702292917135</c:v>
                </c:pt>
                <c:pt idx="3360">
                  <c:v>257.88177545365033</c:v>
                </c:pt>
                <c:pt idx="3361">
                  <c:v>257.88378068865308</c:v>
                </c:pt>
                <c:pt idx="3362">
                  <c:v>257.88752250433561</c:v>
                </c:pt>
                <c:pt idx="3363">
                  <c:v>257.89163899955412</c:v>
                </c:pt>
                <c:pt idx="3364">
                  <c:v>257.89244151371616</c:v>
                </c:pt>
                <c:pt idx="3365">
                  <c:v>257.89462183825123</c:v>
                </c:pt>
                <c:pt idx="3366">
                  <c:v>257.89497861482192</c:v>
                </c:pt>
                <c:pt idx="3367">
                  <c:v>257.89658181734626</c:v>
                </c:pt>
                <c:pt idx="3368">
                  <c:v>257.89840613572864</c:v>
                </c:pt>
                <c:pt idx="3369">
                  <c:v>257.90434140919888</c:v>
                </c:pt>
                <c:pt idx="3370">
                  <c:v>257.9066797138405</c:v>
                </c:pt>
                <c:pt idx="3371">
                  <c:v>257.91229238818892</c:v>
                </c:pt>
                <c:pt idx="3372">
                  <c:v>257.91746290457951</c:v>
                </c:pt>
                <c:pt idx="3373">
                  <c:v>257.91854402537348</c:v>
                </c:pt>
                <c:pt idx="3374">
                  <c:v>257.9224531324931</c:v>
                </c:pt>
                <c:pt idx="3375">
                  <c:v>257.9312656843681</c:v>
                </c:pt>
                <c:pt idx="3376">
                  <c:v>257.93305404159793</c:v>
                </c:pt>
                <c:pt idx="3377">
                  <c:v>257.93561163212166</c:v>
                </c:pt>
                <c:pt idx="3378">
                  <c:v>257.9430927155592</c:v>
                </c:pt>
                <c:pt idx="3379">
                  <c:v>257.94595183898537</c:v>
                </c:pt>
                <c:pt idx="3380">
                  <c:v>257.94645957354675</c:v>
                </c:pt>
                <c:pt idx="3381">
                  <c:v>257.94985643422058</c:v>
                </c:pt>
                <c:pt idx="3382">
                  <c:v>257.9546670436626</c:v>
                </c:pt>
                <c:pt idx="3383">
                  <c:v>257.95546775324289</c:v>
                </c:pt>
                <c:pt idx="3384">
                  <c:v>257.95722099552302</c:v>
                </c:pt>
                <c:pt idx="3385">
                  <c:v>257.95862649490141</c:v>
                </c:pt>
                <c:pt idx="3386">
                  <c:v>257.96182083347355</c:v>
                </c:pt>
                <c:pt idx="3387">
                  <c:v>257.96360626229591</c:v>
                </c:pt>
                <c:pt idx="3388">
                  <c:v>257.97571778462486</c:v>
                </c:pt>
                <c:pt idx="3389">
                  <c:v>257.98178238364579</c:v>
                </c:pt>
                <c:pt idx="3390">
                  <c:v>257.98269924049276</c:v>
                </c:pt>
                <c:pt idx="3391">
                  <c:v>257.98643159507503</c:v>
                </c:pt>
                <c:pt idx="3392">
                  <c:v>257.99021803178056</c:v>
                </c:pt>
                <c:pt idx="3393">
                  <c:v>257.99520832268422</c:v>
                </c:pt>
                <c:pt idx="3394">
                  <c:v>257.99772719136524</c:v>
                </c:pt>
                <c:pt idx="3395">
                  <c:v>258.00171869174852</c:v>
                </c:pt>
                <c:pt idx="3396">
                  <c:v>258.00408525661197</c:v>
                </c:pt>
                <c:pt idx="3397">
                  <c:v>258.00429067683052</c:v>
                </c:pt>
                <c:pt idx="3398">
                  <c:v>258.00504045529948</c:v>
                </c:pt>
                <c:pt idx="3399">
                  <c:v>258.00855202242531</c:v>
                </c:pt>
                <c:pt idx="3400">
                  <c:v>258.01396259915009</c:v>
                </c:pt>
                <c:pt idx="3401">
                  <c:v>258.01405926104064</c:v>
                </c:pt>
                <c:pt idx="3402">
                  <c:v>258.01410585358752</c:v>
                </c:pt>
                <c:pt idx="3403">
                  <c:v>258.01563958219424</c:v>
                </c:pt>
                <c:pt idx="3404">
                  <c:v>258.01788999761362</c:v>
                </c:pt>
                <c:pt idx="3405">
                  <c:v>258.01838812033168</c:v>
                </c:pt>
                <c:pt idx="3406">
                  <c:v>258.02012052086332</c:v>
                </c:pt>
                <c:pt idx="3407">
                  <c:v>258.02069782824202</c:v>
                </c:pt>
                <c:pt idx="3408">
                  <c:v>258.02287025182324</c:v>
                </c:pt>
                <c:pt idx="3409">
                  <c:v>258.02363646234824</c:v>
                </c:pt>
                <c:pt idx="3410">
                  <c:v>258.03200616529205</c:v>
                </c:pt>
                <c:pt idx="3411">
                  <c:v>258.04356926560672</c:v>
                </c:pt>
                <c:pt idx="3412">
                  <c:v>258.04624769445144</c:v>
                </c:pt>
                <c:pt idx="3413">
                  <c:v>258.04766354525151</c:v>
                </c:pt>
                <c:pt idx="3414">
                  <c:v>258.04928060892854</c:v>
                </c:pt>
                <c:pt idx="3415">
                  <c:v>258.05230813766008</c:v>
                </c:pt>
                <c:pt idx="3416">
                  <c:v>258.05358630969044</c:v>
                </c:pt>
                <c:pt idx="3417">
                  <c:v>258.05403992908845</c:v>
                </c:pt>
                <c:pt idx="3418">
                  <c:v>258.05672957521244</c:v>
                </c:pt>
                <c:pt idx="3419">
                  <c:v>258.05823609703316</c:v>
                </c:pt>
                <c:pt idx="3420">
                  <c:v>258.06277913440732</c:v>
                </c:pt>
                <c:pt idx="3421">
                  <c:v>258.06488730249845</c:v>
                </c:pt>
                <c:pt idx="3422">
                  <c:v>258.06641159825324</c:v>
                </c:pt>
                <c:pt idx="3423">
                  <c:v>258.06853730220365</c:v>
                </c:pt>
                <c:pt idx="3424">
                  <c:v>258.06981186935548</c:v>
                </c:pt>
                <c:pt idx="3425">
                  <c:v>258.07040472045634</c:v>
                </c:pt>
                <c:pt idx="3426">
                  <c:v>258.07479244075495</c:v>
                </c:pt>
                <c:pt idx="3427">
                  <c:v>258.07660620334781</c:v>
                </c:pt>
                <c:pt idx="3428">
                  <c:v>258.07981629699026</c:v>
                </c:pt>
                <c:pt idx="3429">
                  <c:v>258.0814769305623</c:v>
                </c:pt>
                <c:pt idx="3430">
                  <c:v>258.08202800423527</c:v>
                </c:pt>
                <c:pt idx="3431">
                  <c:v>258.08288692447439</c:v>
                </c:pt>
                <c:pt idx="3432">
                  <c:v>258.08304447891993</c:v>
                </c:pt>
                <c:pt idx="3433">
                  <c:v>258.08414480194494</c:v>
                </c:pt>
                <c:pt idx="3434">
                  <c:v>258.08430806929852</c:v>
                </c:pt>
                <c:pt idx="3435">
                  <c:v>258.08799763630691</c:v>
                </c:pt>
                <c:pt idx="3436">
                  <c:v>258.09140967490282</c:v>
                </c:pt>
                <c:pt idx="3437">
                  <c:v>258.0925969593568</c:v>
                </c:pt>
                <c:pt idx="3438">
                  <c:v>258.09343115647698</c:v>
                </c:pt>
                <c:pt idx="3439">
                  <c:v>258.09551127870509</c:v>
                </c:pt>
                <c:pt idx="3440">
                  <c:v>258.09653008429945</c:v>
                </c:pt>
                <c:pt idx="3441">
                  <c:v>258.10575551153147</c:v>
                </c:pt>
                <c:pt idx="3442">
                  <c:v>258.10928167024065</c:v>
                </c:pt>
                <c:pt idx="3443">
                  <c:v>258.12294966346786</c:v>
                </c:pt>
                <c:pt idx="3444">
                  <c:v>258.12699450934895</c:v>
                </c:pt>
                <c:pt idx="3445">
                  <c:v>258.13081759795756</c:v>
                </c:pt>
                <c:pt idx="3446">
                  <c:v>258.13821477478893</c:v>
                </c:pt>
                <c:pt idx="3447">
                  <c:v>258.14301056222536</c:v>
                </c:pt>
                <c:pt idx="3448">
                  <c:v>258.14468018504181</c:v>
                </c:pt>
                <c:pt idx="3449">
                  <c:v>258.14491903089493</c:v>
                </c:pt>
                <c:pt idx="3450">
                  <c:v>258.14678614998019</c:v>
                </c:pt>
                <c:pt idx="3451">
                  <c:v>258.14708161324256</c:v>
                </c:pt>
                <c:pt idx="3452">
                  <c:v>258.17526106844298</c:v>
                </c:pt>
                <c:pt idx="3453">
                  <c:v>258.18026174181415</c:v>
                </c:pt>
                <c:pt idx="3454">
                  <c:v>258.18458697256244</c:v>
                </c:pt>
                <c:pt idx="3455">
                  <c:v>258.18485147523614</c:v>
                </c:pt>
                <c:pt idx="3456">
                  <c:v>258.18501965564485</c:v>
                </c:pt>
                <c:pt idx="3457">
                  <c:v>258.18525717364599</c:v>
                </c:pt>
                <c:pt idx="3458">
                  <c:v>258.20240919847214</c:v>
                </c:pt>
                <c:pt idx="3459">
                  <c:v>258.21097809652281</c:v>
                </c:pt>
                <c:pt idx="3460">
                  <c:v>258.21285604081123</c:v>
                </c:pt>
                <c:pt idx="3461">
                  <c:v>258.21685507859758</c:v>
                </c:pt>
                <c:pt idx="3462">
                  <c:v>258.22719110575048</c:v>
                </c:pt>
                <c:pt idx="3463">
                  <c:v>258.23214689171306</c:v>
                </c:pt>
                <c:pt idx="3464">
                  <c:v>258.23660839216819</c:v>
                </c:pt>
                <c:pt idx="3465">
                  <c:v>258.24234475319719</c:v>
                </c:pt>
                <c:pt idx="3466">
                  <c:v>258.24755262164081</c:v>
                </c:pt>
                <c:pt idx="3467">
                  <c:v>258.24938709554925</c:v>
                </c:pt>
                <c:pt idx="3468">
                  <c:v>258.25880119622502</c:v>
                </c:pt>
                <c:pt idx="3469">
                  <c:v>258.26282237677771</c:v>
                </c:pt>
                <c:pt idx="3470">
                  <c:v>258.2642796754829</c:v>
                </c:pt>
                <c:pt idx="3471">
                  <c:v>258.26460366558706</c:v>
                </c:pt>
                <c:pt idx="3472">
                  <c:v>258.26684703471005</c:v>
                </c:pt>
                <c:pt idx="3473">
                  <c:v>258.26747120253327</c:v>
                </c:pt>
                <c:pt idx="3474">
                  <c:v>258.26904067692197</c:v>
                </c:pt>
                <c:pt idx="3475">
                  <c:v>258.26954994010936</c:v>
                </c:pt>
                <c:pt idx="3476">
                  <c:v>258.27320587731924</c:v>
                </c:pt>
                <c:pt idx="3477">
                  <c:v>258.27407447530078</c:v>
                </c:pt>
                <c:pt idx="3478">
                  <c:v>258.2829402151329</c:v>
                </c:pt>
                <c:pt idx="3479">
                  <c:v>258.2887236891109</c:v>
                </c:pt>
                <c:pt idx="3480">
                  <c:v>258.28900772601401</c:v>
                </c:pt>
                <c:pt idx="3481">
                  <c:v>258.29628778375616</c:v>
                </c:pt>
                <c:pt idx="3482">
                  <c:v>258.29746895037027</c:v>
                </c:pt>
                <c:pt idx="3483">
                  <c:v>258.30018429584965</c:v>
                </c:pt>
                <c:pt idx="3484">
                  <c:v>258.30100104288425</c:v>
                </c:pt>
                <c:pt idx="3485">
                  <c:v>258.30659671257933</c:v>
                </c:pt>
                <c:pt idx="3486">
                  <c:v>258.30846885477604</c:v>
                </c:pt>
                <c:pt idx="3487">
                  <c:v>258.31019385834401</c:v>
                </c:pt>
                <c:pt idx="3488">
                  <c:v>258.31551491814986</c:v>
                </c:pt>
                <c:pt idx="3489">
                  <c:v>258.31921699766696</c:v>
                </c:pt>
                <c:pt idx="3490">
                  <c:v>258.32699870031013</c:v>
                </c:pt>
                <c:pt idx="3491">
                  <c:v>258.32757106542493</c:v>
                </c:pt>
                <c:pt idx="3492">
                  <c:v>258.33458098136492</c:v>
                </c:pt>
                <c:pt idx="3493">
                  <c:v>258.33920500715396</c:v>
                </c:pt>
                <c:pt idx="3494">
                  <c:v>258.34157946154579</c:v>
                </c:pt>
                <c:pt idx="3495">
                  <c:v>258.35012769960593</c:v>
                </c:pt>
                <c:pt idx="3496">
                  <c:v>258.35116568243444</c:v>
                </c:pt>
                <c:pt idx="3497">
                  <c:v>258.35382412417755</c:v>
                </c:pt>
                <c:pt idx="3498">
                  <c:v>258.35617473988111</c:v>
                </c:pt>
                <c:pt idx="3499">
                  <c:v>258.35689836420858</c:v>
                </c:pt>
                <c:pt idx="3500">
                  <c:v>258.36134900641446</c:v>
                </c:pt>
                <c:pt idx="3501">
                  <c:v>258.36348073272933</c:v>
                </c:pt>
                <c:pt idx="3502">
                  <c:v>258.36517818757795</c:v>
                </c:pt>
                <c:pt idx="3503">
                  <c:v>258.36892821529847</c:v>
                </c:pt>
                <c:pt idx="3504">
                  <c:v>258.37301015089878</c:v>
                </c:pt>
                <c:pt idx="3505">
                  <c:v>258.38024893396943</c:v>
                </c:pt>
                <c:pt idx="3506">
                  <c:v>258.38267633295789</c:v>
                </c:pt>
                <c:pt idx="3507">
                  <c:v>258.38865363676746</c:v>
                </c:pt>
                <c:pt idx="3508">
                  <c:v>258.39093697044092</c:v>
                </c:pt>
                <c:pt idx="3509">
                  <c:v>258.39196808022263</c:v>
                </c:pt>
                <c:pt idx="3510">
                  <c:v>258.39316638361259</c:v>
                </c:pt>
                <c:pt idx="3511">
                  <c:v>258.39668072736953</c:v>
                </c:pt>
                <c:pt idx="3512">
                  <c:v>258.40047057374795</c:v>
                </c:pt>
                <c:pt idx="3513">
                  <c:v>258.40508312629339</c:v>
                </c:pt>
                <c:pt idx="3514">
                  <c:v>258.40885791717875</c:v>
                </c:pt>
                <c:pt idx="3515">
                  <c:v>258.41026457540869</c:v>
                </c:pt>
                <c:pt idx="3516">
                  <c:v>258.41676623761623</c:v>
                </c:pt>
                <c:pt idx="3517">
                  <c:v>258.41715112400703</c:v>
                </c:pt>
                <c:pt idx="3518">
                  <c:v>258.41790352246221</c:v>
                </c:pt>
                <c:pt idx="3519">
                  <c:v>258.41929137297535</c:v>
                </c:pt>
                <c:pt idx="3520">
                  <c:v>258.42039203749164</c:v>
                </c:pt>
                <c:pt idx="3521">
                  <c:v>258.42519646193432</c:v>
                </c:pt>
                <c:pt idx="3522">
                  <c:v>258.42966086556532</c:v>
                </c:pt>
                <c:pt idx="3523">
                  <c:v>258.43580821096805</c:v>
                </c:pt>
                <c:pt idx="3524">
                  <c:v>258.43686490853906</c:v>
                </c:pt>
                <c:pt idx="3525">
                  <c:v>258.43782594399187</c:v>
                </c:pt>
                <c:pt idx="3526">
                  <c:v>258.43918830628144</c:v>
                </c:pt>
                <c:pt idx="3527">
                  <c:v>258.44068507295219</c:v>
                </c:pt>
                <c:pt idx="3528">
                  <c:v>258.44616732492415</c:v>
                </c:pt>
                <c:pt idx="3529">
                  <c:v>258.45479705310248</c:v>
                </c:pt>
                <c:pt idx="3530">
                  <c:v>258.46749553578604</c:v>
                </c:pt>
                <c:pt idx="3531">
                  <c:v>258.46777774167572</c:v>
                </c:pt>
                <c:pt idx="3532">
                  <c:v>258.46881599638067</c:v>
                </c:pt>
                <c:pt idx="3533">
                  <c:v>258.47127791373231</c:v>
                </c:pt>
                <c:pt idx="3534">
                  <c:v>258.47183319094233</c:v>
                </c:pt>
                <c:pt idx="3535">
                  <c:v>258.47323998415209</c:v>
                </c:pt>
                <c:pt idx="3536">
                  <c:v>258.4744539738769</c:v>
                </c:pt>
                <c:pt idx="3537">
                  <c:v>258.4877332693265</c:v>
                </c:pt>
                <c:pt idx="3538">
                  <c:v>258.49078391759576</c:v>
                </c:pt>
                <c:pt idx="3539">
                  <c:v>258.49381593387591</c:v>
                </c:pt>
                <c:pt idx="3540">
                  <c:v>258.4945841899758</c:v>
                </c:pt>
                <c:pt idx="3541">
                  <c:v>258.49584255203411</c:v>
                </c:pt>
                <c:pt idx="3542">
                  <c:v>258.49592722508612</c:v>
                </c:pt>
                <c:pt idx="3543">
                  <c:v>258.49722072946935</c:v>
                </c:pt>
                <c:pt idx="3544">
                  <c:v>258.50313265378708</c:v>
                </c:pt>
                <c:pt idx="3545">
                  <c:v>258.5068822493547</c:v>
                </c:pt>
                <c:pt idx="3546">
                  <c:v>258.50930034065323</c:v>
                </c:pt>
                <c:pt idx="3547">
                  <c:v>258.50972588151694</c:v>
                </c:pt>
                <c:pt idx="3548">
                  <c:v>258.52090024729836</c:v>
                </c:pt>
                <c:pt idx="3549">
                  <c:v>258.53314870019153</c:v>
                </c:pt>
                <c:pt idx="3550">
                  <c:v>258.53524211995858</c:v>
                </c:pt>
                <c:pt idx="3551">
                  <c:v>258.5383548167913</c:v>
                </c:pt>
                <c:pt idx="3552">
                  <c:v>258.53939801623574</c:v>
                </c:pt>
                <c:pt idx="3553">
                  <c:v>258.54087421610996</c:v>
                </c:pt>
                <c:pt idx="3554">
                  <c:v>258.54169548646371</c:v>
                </c:pt>
                <c:pt idx="3555">
                  <c:v>258.54176311222756</c:v>
                </c:pt>
                <c:pt idx="3556">
                  <c:v>258.5421357636119</c:v>
                </c:pt>
                <c:pt idx="3557">
                  <c:v>258.54380196428394</c:v>
                </c:pt>
                <c:pt idx="3558">
                  <c:v>258.54463547168007</c:v>
                </c:pt>
                <c:pt idx="3559">
                  <c:v>258.54956265164151</c:v>
                </c:pt>
                <c:pt idx="3560">
                  <c:v>258.55474330719682</c:v>
                </c:pt>
                <c:pt idx="3561">
                  <c:v>258.55919985566169</c:v>
                </c:pt>
                <c:pt idx="3562">
                  <c:v>258.56100116950307</c:v>
                </c:pt>
                <c:pt idx="3563">
                  <c:v>258.5623852152624</c:v>
                </c:pt>
                <c:pt idx="3564">
                  <c:v>258.56650373102616</c:v>
                </c:pt>
                <c:pt idx="3565">
                  <c:v>258.57132919558677</c:v>
                </c:pt>
                <c:pt idx="3566">
                  <c:v>258.57369779691192</c:v>
                </c:pt>
                <c:pt idx="3567">
                  <c:v>258.57451072850472</c:v>
                </c:pt>
                <c:pt idx="3568">
                  <c:v>258.57701579058164</c:v>
                </c:pt>
                <c:pt idx="3569">
                  <c:v>258.57821486352594</c:v>
                </c:pt>
                <c:pt idx="3570">
                  <c:v>258.57827238094166</c:v>
                </c:pt>
                <c:pt idx="3571">
                  <c:v>258.58389902220216</c:v>
                </c:pt>
                <c:pt idx="3572">
                  <c:v>258.58759075363258</c:v>
                </c:pt>
                <c:pt idx="3573">
                  <c:v>258.5904224486024</c:v>
                </c:pt>
                <c:pt idx="3574">
                  <c:v>258.59199012296847</c:v>
                </c:pt>
                <c:pt idx="3575">
                  <c:v>258.60432461188304</c:v>
                </c:pt>
                <c:pt idx="3576">
                  <c:v>258.60825015433903</c:v>
                </c:pt>
                <c:pt idx="3577">
                  <c:v>258.61191948308715</c:v>
                </c:pt>
                <c:pt idx="3578">
                  <c:v>258.61978677917909</c:v>
                </c:pt>
                <c:pt idx="3579">
                  <c:v>258.6219768259661</c:v>
                </c:pt>
                <c:pt idx="3580">
                  <c:v>258.62442843701092</c:v>
                </c:pt>
                <c:pt idx="3581">
                  <c:v>258.62450693184866</c:v>
                </c:pt>
                <c:pt idx="3582">
                  <c:v>258.6312918746068</c:v>
                </c:pt>
                <c:pt idx="3583">
                  <c:v>258.63609047229585</c:v>
                </c:pt>
                <c:pt idx="3584">
                  <c:v>258.6495097630908</c:v>
                </c:pt>
                <c:pt idx="3585">
                  <c:v>258.65188710700454</c:v>
                </c:pt>
                <c:pt idx="3586">
                  <c:v>258.65256679524424</c:v>
                </c:pt>
                <c:pt idx="3587">
                  <c:v>258.65270440713465</c:v>
                </c:pt>
                <c:pt idx="3588">
                  <c:v>258.65299209544941</c:v>
                </c:pt>
                <c:pt idx="3589">
                  <c:v>258.6549676900928</c:v>
                </c:pt>
                <c:pt idx="3590">
                  <c:v>258.66699416948597</c:v>
                </c:pt>
                <c:pt idx="3591">
                  <c:v>258.6674555595618</c:v>
                </c:pt>
                <c:pt idx="3592">
                  <c:v>258.68239358503274</c:v>
                </c:pt>
                <c:pt idx="3593">
                  <c:v>258.688106452927</c:v>
                </c:pt>
                <c:pt idx="3594">
                  <c:v>258.68981121754888</c:v>
                </c:pt>
                <c:pt idx="3595">
                  <c:v>258.70403323807443</c:v>
                </c:pt>
                <c:pt idx="3596">
                  <c:v>258.71161716963815</c:v>
                </c:pt>
                <c:pt idx="3597">
                  <c:v>258.71259215985856</c:v>
                </c:pt>
                <c:pt idx="3598">
                  <c:v>258.71518240248173</c:v>
                </c:pt>
                <c:pt idx="3599">
                  <c:v>258.71844727139927</c:v>
                </c:pt>
                <c:pt idx="3600">
                  <c:v>258.72014960273555</c:v>
                </c:pt>
                <c:pt idx="3601">
                  <c:v>258.72040504028178</c:v>
                </c:pt>
                <c:pt idx="3602">
                  <c:v>258.73474464304718</c:v>
                </c:pt>
                <c:pt idx="3603">
                  <c:v>258.73521910711469</c:v>
                </c:pt>
                <c:pt idx="3604">
                  <c:v>258.73688624999295</c:v>
                </c:pt>
                <c:pt idx="3605">
                  <c:v>258.73835002914916</c:v>
                </c:pt>
                <c:pt idx="3606">
                  <c:v>258.74268021476257</c:v>
                </c:pt>
                <c:pt idx="3607">
                  <c:v>258.74678511908087</c:v>
                </c:pt>
                <c:pt idx="3608">
                  <c:v>258.74769852552544</c:v>
                </c:pt>
                <c:pt idx="3609">
                  <c:v>258.75326073454005</c:v>
                </c:pt>
                <c:pt idx="3610">
                  <c:v>258.75346736126869</c:v>
                </c:pt>
                <c:pt idx="3611">
                  <c:v>258.75361870701289</c:v>
                </c:pt>
                <c:pt idx="3612">
                  <c:v>258.75712892233668</c:v>
                </c:pt>
                <c:pt idx="3613">
                  <c:v>258.7572718535767</c:v>
                </c:pt>
                <c:pt idx="3614">
                  <c:v>258.75744461015756</c:v>
                </c:pt>
                <c:pt idx="3615">
                  <c:v>258.75878537483908</c:v>
                </c:pt>
                <c:pt idx="3616">
                  <c:v>258.77013017155679</c:v>
                </c:pt>
                <c:pt idx="3617">
                  <c:v>258.7713277945906</c:v>
                </c:pt>
                <c:pt idx="3618">
                  <c:v>258.77265888419043</c:v>
                </c:pt>
                <c:pt idx="3619">
                  <c:v>258.77690844409227</c:v>
                </c:pt>
                <c:pt idx="3620">
                  <c:v>258.7838761373298</c:v>
                </c:pt>
                <c:pt idx="3621">
                  <c:v>258.78422145459245</c:v>
                </c:pt>
                <c:pt idx="3622">
                  <c:v>258.79257843396545</c:v>
                </c:pt>
                <c:pt idx="3623">
                  <c:v>258.79967742766087</c:v>
                </c:pt>
                <c:pt idx="3624">
                  <c:v>258.81890291469301</c:v>
                </c:pt>
                <c:pt idx="3625">
                  <c:v>258.82186431407854</c:v>
                </c:pt>
                <c:pt idx="3626">
                  <c:v>258.82601136633969</c:v>
                </c:pt>
                <c:pt idx="3627">
                  <c:v>258.8261341036586</c:v>
                </c:pt>
                <c:pt idx="3628">
                  <c:v>258.8269251256466</c:v>
                </c:pt>
                <c:pt idx="3629">
                  <c:v>258.82715105006781</c:v>
                </c:pt>
                <c:pt idx="3630">
                  <c:v>258.83436843716663</c:v>
                </c:pt>
                <c:pt idx="3631">
                  <c:v>258.83794862294616</c:v>
                </c:pt>
                <c:pt idx="3632">
                  <c:v>258.83873290591151</c:v>
                </c:pt>
                <c:pt idx="3633">
                  <c:v>258.84504152618615</c:v>
                </c:pt>
                <c:pt idx="3634">
                  <c:v>258.84678489280941</c:v>
                </c:pt>
                <c:pt idx="3635">
                  <c:v>258.85028540330893</c:v>
                </c:pt>
                <c:pt idx="3636">
                  <c:v>258.85577349400518</c:v>
                </c:pt>
                <c:pt idx="3637">
                  <c:v>258.85649683018903</c:v>
                </c:pt>
                <c:pt idx="3638">
                  <c:v>258.85795363251867</c:v>
                </c:pt>
                <c:pt idx="3639">
                  <c:v>258.8588191950742</c:v>
                </c:pt>
                <c:pt idx="3640">
                  <c:v>258.86009119781528</c:v>
                </c:pt>
                <c:pt idx="3641">
                  <c:v>258.86808867349322</c:v>
                </c:pt>
                <c:pt idx="3642">
                  <c:v>258.87678998334189</c:v>
                </c:pt>
                <c:pt idx="3643">
                  <c:v>258.87863682422648</c:v>
                </c:pt>
                <c:pt idx="3644">
                  <c:v>258.87935563420103</c:v>
                </c:pt>
                <c:pt idx="3645">
                  <c:v>258.88055900462149</c:v>
                </c:pt>
                <c:pt idx="3646">
                  <c:v>258.88089622521028</c:v>
                </c:pt>
                <c:pt idx="3647">
                  <c:v>258.88128832683066</c:v>
                </c:pt>
                <c:pt idx="3648">
                  <c:v>258.88256312352428</c:v>
                </c:pt>
                <c:pt idx="3649">
                  <c:v>258.8830796862635</c:v>
                </c:pt>
                <c:pt idx="3650">
                  <c:v>258.8959986515473</c:v>
                </c:pt>
                <c:pt idx="3651">
                  <c:v>258.89977910640482</c:v>
                </c:pt>
                <c:pt idx="3652">
                  <c:v>258.90001237819496</c:v>
                </c:pt>
                <c:pt idx="3653">
                  <c:v>258.90154629985125</c:v>
                </c:pt>
                <c:pt idx="3654">
                  <c:v>258.9045079017958</c:v>
                </c:pt>
                <c:pt idx="3655">
                  <c:v>258.91140445676655</c:v>
                </c:pt>
                <c:pt idx="3656">
                  <c:v>258.91663053431466</c:v>
                </c:pt>
                <c:pt idx="3657">
                  <c:v>258.91783593644971</c:v>
                </c:pt>
                <c:pt idx="3658">
                  <c:v>258.92638503383159</c:v>
                </c:pt>
                <c:pt idx="3659">
                  <c:v>258.92866924038918</c:v>
                </c:pt>
                <c:pt idx="3660">
                  <c:v>258.93176154548092</c:v>
                </c:pt>
                <c:pt idx="3661">
                  <c:v>258.93589777980333</c:v>
                </c:pt>
                <c:pt idx="3662">
                  <c:v>258.94098628959455</c:v>
                </c:pt>
                <c:pt idx="3663">
                  <c:v>258.94153237737288</c:v>
                </c:pt>
                <c:pt idx="3664">
                  <c:v>258.94631547415122</c:v>
                </c:pt>
                <c:pt idx="3665">
                  <c:v>258.96161703164853</c:v>
                </c:pt>
                <c:pt idx="3666">
                  <c:v>258.96179437737021</c:v>
                </c:pt>
                <c:pt idx="3667">
                  <c:v>258.96303646664256</c:v>
                </c:pt>
                <c:pt idx="3668">
                  <c:v>258.9631266621663</c:v>
                </c:pt>
                <c:pt idx="3669">
                  <c:v>258.96778934345872</c:v>
                </c:pt>
                <c:pt idx="3670">
                  <c:v>258.97386497949185</c:v>
                </c:pt>
                <c:pt idx="3671">
                  <c:v>258.97414388679033</c:v>
                </c:pt>
                <c:pt idx="3672">
                  <c:v>258.97497377893069</c:v>
                </c:pt>
                <c:pt idx="3673">
                  <c:v>258.97548525304211</c:v>
                </c:pt>
                <c:pt idx="3674">
                  <c:v>258.97886251895767</c:v>
                </c:pt>
                <c:pt idx="3675">
                  <c:v>258.98871467729424</c:v>
                </c:pt>
                <c:pt idx="3676">
                  <c:v>258.98901211967484</c:v>
                </c:pt>
                <c:pt idx="3677">
                  <c:v>258.98910313343896</c:v>
                </c:pt>
                <c:pt idx="3678">
                  <c:v>258.99568586839558</c:v>
                </c:pt>
                <c:pt idx="3679">
                  <c:v>259.00218958904043</c:v>
                </c:pt>
                <c:pt idx="3680">
                  <c:v>259.00688147766732</c:v>
                </c:pt>
                <c:pt idx="3681">
                  <c:v>259.01613280950266</c:v>
                </c:pt>
                <c:pt idx="3682">
                  <c:v>259.01632990232304</c:v>
                </c:pt>
                <c:pt idx="3683">
                  <c:v>259.02312734774802</c:v>
                </c:pt>
                <c:pt idx="3684">
                  <c:v>259.02347550511365</c:v>
                </c:pt>
                <c:pt idx="3685">
                  <c:v>259.03346238828749</c:v>
                </c:pt>
                <c:pt idx="3686">
                  <c:v>259.03405661509532</c:v>
                </c:pt>
                <c:pt idx="3687">
                  <c:v>259.03426243329551</c:v>
                </c:pt>
                <c:pt idx="3688">
                  <c:v>259.0367842205585</c:v>
                </c:pt>
                <c:pt idx="3689">
                  <c:v>259.05709713850689</c:v>
                </c:pt>
                <c:pt idx="3690">
                  <c:v>259.05743584367173</c:v>
                </c:pt>
                <c:pt idx="3691">
                  <c:v>259.0582450640423</c:v>
                </c:pt>
                <c:pt idx="3692">
                  <c:v>259.06524933890853</c:v>
                </c:pt>
                <c:pt idx="3693">
                  <c:v>259.06941994076948</c:v>
                </c:pt>
                <c:pt idx="3694">
                  <c:v>259.07322441801972</c:v>
                </c:pt>
                <c:pt idx="3695">
                  <c:v>259.07403553892738</c:v>
                </c:pt>
                <c:pt idx="3696">
                  <c:v>259.07591138402756</c:v>
                </c:pt>
                <c:pt idx="3697">
                  <c:v>259.08625943524589</c:v>
                </c:pt>
                <c:pt idx="3698">
                  <c:v>259.08992041764304</c:v>
                </c:pt>
                <c:pt idx="3699">
                  <c:v>259.09249170611923</c:v>
                </c:pt>
                <c:pt idx="3700">
                  <c:v>259.09271517231826</c:v>
                </c:pt>
                <c:pt idx="3701">
                  <c:v>259.09317872893251</c:v>
                </c:pt>
                <c:pt idx="3702">
                  <c:v>259.09818334618109</c:v>
                </c:pt>
                <c:pt idx="3703">
                  <c:v>259.09906932397507</c:v>
                </c:pt>
                <c:pt idx="3704">
                  <c:v>259.10184032805927</c:v>
                </c:pt>
                <c:pt idx="3705">
                  <c:v>259.11590780307614</c:v>
                </c:pt>
                <c:pt idx="3706">
                  <c:v>259.11723816697042</c:v>
                </c:pt>
                <c:pt idx="3707">
                  <c:v>259.11811768055907</c:v>
                </c:pt>
                <c:pt idx="3708">
                  <c:v>259.12351743375331</c:v>
                </c:pt>
                <c:pt idx="3709">
                  <c:v>259.12818159128977</c:v>
                </c:pt>
                <c:pt idx="3710">
                  <c:v>259.13977322107911</c:v>
                </c:pt>
                <c:pt idx="3711">
                  <c:v>259.14825258872099</c:v>
                </c:pt>
                <c:pt idx="3712">
                  <c:v>259.15783908980239</c:v>
                </c:pt>
                <c:pt idx="3713">
                  <c:v>259.16004532804271</c:v>
                </c:pt>
                <c:pt idx="3714">
                  <c:v>259.17310309779987</c:v>
                </c:pt>
                <c:pt idx="3715">
                  <c:v>259.17837930536041</c:v>
                </c:pt>
                <c:pt idx="3716">
                  <c:v>259.17839031600147</c:v>
                </c:pt>
                <c:pt idx="3717">
                  <c:v>259.18046920856483</c:v>
                </c:pt>
                <c:pt idx="3718">
                  <c:v>259.18114794523694</c:v>
                </c:pt>
                <c:pt idx="3719">
                  <c:v>259.18156682560721</c:v>
                </c:pt>
                <c:pt idx="3720">
                  <c:v>259.18450594683577</c:v>
                </c:pt>
                <c:pt idx="3721">
                  <c:v>259.18550412763034</c:v>
                </c:pt>
                <c:pt idx="3722">
                  <c:v>259.18962008798826</c:v>
                </c:pt>
                <c:pt idx="3723">
                  <c:v>259.19097351855959</c:v>
                </c:pt>
                <c:pt idx="3724">
                  <c:v>259.19227721551101</c:v>
                </c:pt>
                <c:pt idx="3725">
                  <c:v>259.19521292979738</c:v>
                </c:pt>
                <c:pt idx="3726">
                  <c:v>259.19879628185527</c:v>
                </c:pt>
                <c:pt idx="3727">
                  <c:v>259.20168315422728</c:v>
                </c:pt>
                <c:pt idx="3728">
                  <c:v>259.20353996914469</c:v>
                </c:pt>
                <c:pt idx="3729">
                  <c:v>259.20386940503141</c:v>
                </c:pt>
                <c:pt idx="3730">
                  <c:v>259.20458940415051</c:v>
                </c:pt>
                <c:pt idx="3731">
                  <c:v>259.20966537202304</c:v>
                </c:pt>
                <c:pt idx="3732">
                  <c:v>259.21150121437091</c:v>
                </c:pt>
                <c:pt idx="3733">
                  <c:v>259.21185662934187</c:v>
                </c:pt>
                <c:pt idx="3734">
                  <c:v>259.21411551957237</c:v>
                </c:pt>
                <c:pt idx="3735">
                  <c:v>259.21475615636973</c:v>
                </c:pt>
                <c:pt idx="3736">
                  <c:v>259.21548770736558</c:v>
                </c:pt>
                <c:pt idx="3737">
                  <c:v>259.22144332818749</c:v>
                </c:pt>
                <c:pt idx="3738">
                  <c:v>259.23645276235135</c:v>
                </c:pt>
                <c:pt idx="3739">
                  <c:v>259.24400951175238</c:v>
                </c:pt>
                <c:pt idx="3740">
                  <c:v>259.24509457277776</c:v>
                </c:pt>
                <c:pt idx="3741">
                  <c:v>259.24929825763189</c:v>
                </c:pt>
                <c:pt idx="3742">
                  <c:v>259.25149281271632</c:v>
                </c:pt>
                <c:pt idx="3743">
                  <c:v>259.25194805119736</c:v>
                </c:pt>
                <c:pt idx="3744">
                  <c:v>259.25256262149446</c:v>
                </c:pt>
                <c:pt idx="3745">
                  <c:v>259.2550410209318</c:v>
                </c:pt>
                <c:pt idx="3746">
                  <c:v>259.25891816412462</c:v>
                </c:pt>
                <c:pt idx="3747">
                  <c:v>259.2592367741608</c:v>
                </c:pt>
                <c:pt idx="3748">
                  <c:v>259.26275141608363</c:v>
                </c:pt>
                <c:pt idx="3749">
                  <c:v>259.26836890905344</c:v>
                </c:pt>
                <c:pt idx="3750">
                  <c:v>259.27337661477156</c:v>
                </c:pt>
                <c:pt idx="3751">
                  <c:v>259.27434471092357</c:v>
                </c:pt>
                <c:pt idx="3752">
                  <c:v>259.27710243369677</c:v>
                </c:pt>
                <c:pt idx="3753">
                  <c:v>259.2789256034568</c:v>
                </c:pt>
                <c:pt idx="3754">
                  <c:v>259.28604630596146</c:v>
                </c:pt>
                <c:pt idx="3755">
                  <c:v>259.29415025715838</c:v>
                </c:pt>
                <c:pt idx="3756">
                  <c:v>259.29498982648056</c:v>
                </c:pt>
                <c:pt idx="3757">
                  <c:v>259.2950484339446</c:v>
                </c:pt>
                <c:pt idx="3758">
                  <c:v>259.29542117481611</c:v>
                </c:pt>
                <c:pt idx="3759">
                  <c:v>259.29700236117151</c:v>
                </c:pt>
                <c:pt idx="3760">
                  <c:v>259.29981513464014</c:v>
                </c:pt>
                <c:pt idx="3761">
                  <c:v>259.30034811613416</c:v>
                </c:pt>
                <c:pt idx="3762">
                  <c:v>259.30726322958407</c:v>
                </c:pt>
                <c:pt idx="3763">
                  <c:v>259.3073825838585</c:v>
                </c:pt>
                <c:pt idx="3764">
                  <c:v>259.30955691162973</c:v>
                </c:pt>
                <c:pt idx="3765">
                  <c:v>259.3161812162885</c:v>
                </c:pt>
                <c:pt idx="3766">
                  <c:v>259.31697322186778</c:v>
                </c:pt>
                <c:pt idx="3767">
                  <c:v>259.31736974346188</c:v>
                </c:pt>
                <c:pt idx="3768">
                  <c:v>259.31792370250145</c:v>
                </c:pt>
                <c:pt idx="3769">
                  <c:v>259.32165966068004</c:v>
                </c:pt>
                <c:pt idx="3770">
                  <c:v>259.32195092568514</c:v>
                </c:pt>
                <c:pt idx="3771">
                  <c:v>259.32612677659483</c:v>
                </c:pt>
                <c:pt idx="3772">
                  <c:v>259.32748086391001</c:v>
                </c:pt>
                <c:pt idx="3773">
                  <c:v>259.33127587239568</c:v>
                </c:pt>
                <c:pt idx="3774">
                  <c:v>259.34220684062626</c:v>
                </c:pt>
                <c:pt idx="3775">
                  <c:v>259.34277510583127</c:v>
                </c:pt>
                <c:pt idx="3776">
                  <c:v>259.34429831636351</c:v>
                </c:pt>
                <c:pt idx="3777">
                  <c:v>259.3448440470674</c:v>
                </c:pt>
                <c:pt idx="3778">
                  <c:v>259.37001324022805</c:v>
                </c:pt>
                <c:pt idx="3779">
                  <c:v>259.37605151599638</c:v>
                </c:pt>
                <c:pt idx="3780">
                  <c:v>259.37631375208446</c:v>
                </c:pt>
                <c:pt idx="3781">
                  <c:v>259.37788204875608</c:v>
                </c:pt>
                <c:pt idx="3782">
                  <c:v>259.38332608474826</c:v>
                </c:pt>
                <c:pt idx="3783">
                  <c:v>259.39095856024437</c:v>
                </c:pt>
                <c:pt idx="3784">
                  <c:v>259.39230462653256</c:v>
                </c:pt>
                <c:pt idx="3785">
                  <c:v>259.3933930044347</c:v>
                </c:pt>
                <c:pt idx="3786">
                  <c:v>259.39670106594201</c:v>
                </c:pt>
                <c:pt idx="3787">
                  <c:v>259.40934219866318</c:v>
                </c:pt>
                <c:pt idx="3788">
                  <c:v>259.40989869446264</c:v>
                </c:pt>
                <c:pt idx="3789">
                  <c:v>259.41124620450807</c:v>
                </c:pt>
                <c:pt idx="3790">
                  <c:v>259.41205806048237</c:v>
                </c:pt>
                <c:pt idx="3791">
                  <c:v>259.41967434909606</c:v>
                </c:pt>
                <c:pt idx="3792">
                  <c:v>259.41971119544422</c:v>
                </c:pt>
                <c:pt idx="3793">
                  <c:v>259.42879499828581</c:v>
                </c:pt>
                <c:pt idx="3794">
                  <c:v>259.43965954935561</c:v>
                </c:pt>
                <c:pt idx="3795">
                  <c:v>259.44446440469738</c:v>
                </c:pt>
                <c:pt idx="3796">
                  <c:v>259.44580508524075</c:v>
                </c:pt>
                <c:pt idx="3797">
                  <c:v>259.44974686490161</c:v>
                </c:pt>
                <c:pt idx="3798">
                  <c:v>259.45166715373659</c:v>
                </c:pt>
                <c:pt idx="3799">
                  <c:v>259.45408454424745</c:v>
                </c:pt>
                <c:pt idx="3800">
                  <c:v>259.45891586064818</c:v>
                </c:pt>
                <c:pt idx="3801">
                  <c:v>259.46089311998145</c:v>
                </c:pt>
                <c:pt idx="3802">
                  <c:v>259.47311455233597</c:v>
                </c:pt>
                <c:pt idx="3803">
                  <c:v>259.47392797927154</c:v>
                </c:pt>
                <c:pt idx="3804">
                  <c:v>259.47942172166825</c:v>
                </c:pt>
                <c:pt idx="3805">
                  <c:v>259.48086426439806</c:v>
                </c:pt>
                <c:pt idx="3806">
                  <c:v>259.48409152712287</c:v>
                </c:pt>
                <c:pt idx="3807">
                  <c:v>259.49462819464111</c:v>
                </c:pt>
                <c:pt idx="3808">
                  <c:v>259.49545004197853</c:v>
                </c:pt>
                <c:pt idx="3809">
                  <c:v>259.49835911515578</c:v>
                </c:pt>
                <c:pt idx="3810">
                  <c:v>259.50027763416188</c:v>
                </c:pt>
                <c:pt idx="3811">
                  <c:v>259.5224212906549</c:v>
                </c:pt>
                <c:pt idx="3812">
                  <c:v>259.52488307210746</c:v>
                </c:pt>
                <c:pt idx="3813">
                  <c:v>259.53055069649668</c:v>
                </c:pt>
                <c:pt idx="3814">
                  <c:v>259.55107856505265</c:v>
                </c:pt>
                <c:pt idx="3815">
                  <c:v>259.55132744096454</c:v>
                </c:pt>
                <c:pt idx="3816">
                  <c:v>259.554777529793</c:v>
                </c:pt>
                <c:pt idx="3817">
                  <c:v>259.5618435679412</c:v>
                </c:pt>
                <c:pt idx="3818">
                  <c:v>259.57406372443575</c:v>
                </c:pt>
                <c:pt idx="3819">
                  <c:v>259.57710354007861</c:v>
                </c:pt>
                <c:pt idx="3820">
                  <c:v>259.57774822381373</c:v>
                </c:pt>
                <c:pt idx="3821">
                  <c:v>259.58325818344184</c:v>
                </c:pt>
                <c:pt idx="3822">
                  <c:v>259.58406559311391</c:v>
                </c:pt>
                <c:pt idx="3823">
                  <c:v>259.59178959544312</c:v>
                </c:pt>
                <c:pt idx="3824">
                  <c:v>259.59180233159179</c:v>
                </c:pt>
                <c:pt idx="3825">
                  <c:v>259.59554064692469</c:v>
                </c:pt>
                <c:pt idx="3826">
                  <c:v>259.59608461640153</c:v>
                </c:pt>
                <c:pt idx="3827">
                  <c:v>259.5988229576862</c:v>
                </c:pt>
                <c:pt idx="3828">
                  <c:v>259.6096566678637</c:v>
                </c:pt>
                <c:pt idx="3829">
                  <c:v>259.61268689503675</c:v>
                </c:pt>
                <c:pt idx="3830">
                  <c:v>259.61580511451916</c:v>
                </c:pt>
                <c:pt idx="3831">
                  <c:v>259.62012055206787</c:v>
                </c:pt>
                <c:pt idx="3832">
                  <c:v>259.62013851728722</c:v>
                </c:pt>
                <c:pt idx="3833">
                  <c:v>259.62321665678604</c:v>
                </c:pt>
                <c:pt idx="3834">
                  <c:v>259.63007132702774</c:v>
                </c:pt>
                <c:pt idx="3835">
                  <c:v>259.63169839352611</c:v>
                </c:pt>
                <c:pt idx="3836">
                  <c:v>259.63317559024381</c:v>
                </c:pt>
                <c:pt idx="3837">
                  <c:v>259.64511827556692</c:v>
                </c:pt>
                <c:pt idx="3838">
                  <c:v>259.65291072501839</c:v>
                </c:pt>
                <c:pt idx="3839">
                  <c:v>259.65512521032866</c:v>
                </c:pt>
                <c:pt idx="3840">
                  <c:v>259.65514510954694</c:v>
                </c:pt>
                <c:pt idx="3841">
                  <c:v>259.65673774452659</c:v>
                </c:pt>
                <c:pt idx="3842">
                  <c:v>259.65863864534373</c:v>
                </c:pt>
                <c:pt idx="3843">
                  <c:v>259.66191601071176</c:v>
                </c:pt>
                <c:pt idx="3844">
                  <c:v>259.66831633880975</c:v>
                </c:pt>
                <c:pt idx="3845">
                  <c:v>259.66868105504386</c:v>
                </c:pt>
                <c:pt idx="3846">
                  <c:v>259.66905972193018</c:v>
                </c:pt>
                <c:pt idx="3847">
                  <c:v>259.6714518293677</c:v>
                </c:pt>
                <c:pt idx="3848">
                  <c:v>259.67219445940685</c:v>
                </c:pt>
                <c:pt idx="3849">
                  <c:v>259.67299369169996</c:v>
                </c:pt>
                <c:pt idx="3850">
                  <c:v>259.67637996929255</c:v>
                </c:pt>
                <c:pt idx="3851">
                  <c:v>259.6766973069544</c:v>
                </c:pt>
                <c:pt idx="3852">
                  <c:v>259.68141241712755</c:v>
                </c:pt>
                <c:pt idx="3853">
                  <c:v>259.68389772578018</c:v>
                </c:pt>
                <c:pt idx="3854">
                  <c:v>259.68587487914374</c:v>
                </c:pt>
                <c:pt idx="3855">
                  <c:v>259.68903734581136</c:v>
                </c:pt>
                <c:pt idx="3856">
                  <c:v>259.69060552186494</c:v>
                </c:pt>
                <c:pt idx="3857">
                  <c:v>259.69289545325233</c:v>
                </c:pt>
                <c:pt idx="3858">
                  <c:v>259.70804876398978</c:v>
                </c:pt>
                <c:pt idx="3859">
                  <c:v>259.7081230698858</c:v>
                </c:pt>
                <c:pt idx="3860">
                  <c:v>259.70961879393394</c:v>
                </c:pt>
                <c:pt idx="3861">
                  <c:v>259.71172182400107</c:v>
                </c:pt>
                <c:pt idx="3862">
                  <c:v>259.71208854851051</c:v>
                </c:pt>
                <c:pt idx="3863">
                  <c:v>259.71331868310472</c:v>
                </c:pt>
                <c:pt idx="3864">
                  <c:v>259.71777691736065</c:v>
                </c:pt>
                <c:pt idx="3865">
                  <c:v>259.71920017122062</c:v>
                </c:pt>
                <c:pt idx="3866">
                  <c:v>259.72067659285699</c:v>
                </c:pt>
                <c:pt idx="3867">
                  <c:v>259.7212388982316</c:v>
                </c:pt>
                <c:pt idx="3868">
                  <c:v>259.7220733385966</c:v>
                </c:pt>
                <c:pt idx="3869">
                  <c:v>259.72356671123845</c:v>
                </c:pt>
                <c:pt idx="3870">
                  <c:v>259.72433422963269</c:v>
                </c:pt>
                <c:pt idx="3871">
                  <c:v>259.73004008344293</c:v>
                </c:pt>
                <c:pt idx="3872">
                  <c:v>259.73868908029863</c:v>
                </c:pt>
                <c:pt idx="3873">
                  <c:v>259.74009164354732</c:v>
                </c:pt>
                <c:pt idx="3874">
                  <c:v>259.74316157695711</c:v>
                </c:pt>
                <c:pt idx="3875">
                  <c:v>259.75175843634196</c:v>
                </c:pt>
                <c:pt idx="3876">
                  <c:v>259.75202877153589</c:v>
                </c:pt>
                <c:pt idx="3877">
                  <c:v>259.75396941976783</c:v>
                </c:pt>
                <c:pt idx="3878">
                  <c:v>259.75400556080325</c:v>
                </c:pt>
                <c:pt idx="3879">
                  <c:v>259.76195138170493</c:v>
                </c:pt>
                <c:pt idx="3880">
                  <c:v>259.76248165967269</c:v>
                </c:pt>
                <c:pt idx="3881">
                  <c:v>259.76522877606845</c:v>
                </c:pt>
                <c:pt idx="3882">
                  <c:v>259.76843702907138</c:v>
                </c:pt>
                <c:pt idx="3883">
                  <c:v>259.76872013737903</c:v>
                </c:pt>
                <c:pt idx="3884">
                  <c:v>259.77755481856809</c:v>
                </c:pt>
                <c:pt idx="3885">
                  <c:v>259.78171222455524</c:v>
                </c:pt>
                <c:pt idx="3886">
                  <c:v>259.78290496838542</c:v>
                </c:pt>
                <c:pt idx="3887">
                  <c:v>259.78465474796576</c:v>
                </c:pt>
                <c:pt idx="3888">
                  <c:v>259.79148248508176</c:v>
                </c:pt>
                <c:pt idx="3889">
                  <c:v>259.79179521050656</c:v>
                </c:pt>
                <c:pt idx="3890">
                  <c:v>259.79187161925108</c:v>
                </c:pt>
                <c:pt idx="3891">
                  <c:v>259.79203039193516</c:v>
                </c:pt>
                <c:pt idx="3892">
                  <c:v>259.7922700593341</c:v>
                </c:pt>
                <c:pt idx="3893">
                  <c:v>259.7937294029914</c:v>
                </c:pt>
                <c:pt idx="3894">
                  <c:v>259.79566272645684</c:v>
                </c:pt>
                <c:pt idx="3895">
                  <c:v>259.80156643568881</c:v>
                </c:pt>
                <c:pt idx="3896">
                  <c:v>259.80381088908791</c:v>
                </c:pt>
                <c:pt idx="3897">
                  <c:v>259.80388458835898</c:v>
                </c:pt>
                <c:pt idx="3898">
                  <c:v>259.80560198248838</c:v>
                </c:pt>
                <c:pt idx="3899">
                  <c:v>259.81172655761776</c:v>
                </c:pt>
                <c:pt idx="3900">
                  <c:v>259.81357024224275</c:v>
                </c:pt>
                <c:pt idx="3901">
                  <c:v>259.82977784383218</c:v>
                </c:pt>
                <c:pt idx="3902">
                  <c:v>259.83323819466023</c:v>
                </c:pt>
                <c:pt idx="3903">
                  <c:v>259.83625469351597</c:v>
                </c:pt>
                <c:pt idx="3904">
                  <c:v>259.83898761478446</c:v>
                </c:pt>
                <c:pt idx="3905">
                  <c:v>259.84277418562834</c:v>
                </c:pt>
                <c:pt idx="3906">
                  <c:v>259.84293677160099</c:v>
                </c:pt>
                <c:pt idx="3907">
                  <c:v>259.84357551541626</c:v>
                </c:pt>
                <c:pt idx="3908">
                  <c:v>259.84593174312255</c:v>
                </c:pt>
                <c:pt idx="3909">
                  <c:v>259.84603925295994</c:v>
                </c:pt>
                <c:pt idx="3910">
                  <c:v>259.85189157917483</c:v>
                </c:pt>
                <c:pt idx="3911">
                  <c:v>259.85489017884845</c:v>
                </c:pt>
                <c:pt idx="3912">
                  <c:v>259.85842289972584</c:v>
                </c:pt>
                <c:pt idx="3913">
                  <c:v>259.86205571325718</c:v>
                </c:pt>
                <c:pt idx="3914">
                  <c:v>259.86272855982895</c:v>
                </c:pt>
                <c:pt idx="3915">
                  <c:v>259.88075171290228</c:v>
                </c:pt>
                <c:pt idx="3916">
                  <c:v>259.88359777217431</c:v>
                </c:pt>
                <c:pt idx="3917">
                  <c:v>259.88488619115236</c:v>
                </c:pt>
                <c:pt idx="3918">
                  <c:v>259.8883760194667</c:v>
                </c:pt>
                <c:pt idx="3919">
                  <c:v>259.89274760552951</c:v>
                </c:pt>
                <c:pt idx="3920">
                  <c:v>259.89363669756739</c:v>
                </c:pt>
                <c:pt idx="3921">
                  <c:v>259.89430663041986</c:v>
                </c:pt>
                <c:pt idx="3922">
                  <c:v>259.895472240316</c:v>
                </c:pt>
                <c:pt idx="3923">
                  <c:v>259.9016750586145</c:v>
                </c:pt>
                <c:pt idx="3924">
                  <c:v>259.90244302530886</c:v>
                </c:pt>
                <c:pt idx="3925">
                  <c:v>259.90334411363557</c:v>
                </c:pt>
                <c:pt idx="3926">
                  <c:v>259.90682570896456</c:v>
                </c:pt>
                <c:pt idx="3927">
                  <c:v>259.91263859315984</c:v>
                </c:pt>
                <c:pt idx="3928">
                  <c:v>259.91378754494332</c:v>
                </c:pt>
                <c:pt idx="3929">
                  <c:v>259.9194617152724</c:v>
                </c:pt>
                <c:pt idx="3930">
                  <c:v>259.92067838329319</c:v>
                </c:pt>
                <c:pt idx="3931">
                  <c:v>259.92570458229699</c:v>
                </c:pt>
                <c:pt idx="3932">
                  <c:v>259.92767874642522</c:v>
                </c:pt>
                <c:pt idx="3933">
                  <c:v>259.93010132439059</c:v>
                </c:pt>
                <c:pt idx="3934">
                  <c:v>259.93036167835504</c:v>
                </c:pt>
                <c:pt idx="3935">
                  <c:v>259.93313207088022</c:v>
                </c:pt>
                <c:pt idx="3936">
                  <c:v>259.93348263004731</c:v>
                </c:pt>
                <c:pt idx="3937">
                  <c:v>259.93930496041963</c:v>
                </c:pt>
                <c:pt idx="3938">
                  <c:v>259.9401733463323</c:v>
                </c:pt>
                <c:pt idx="3939">
                  <c:v>259.94096746996394</c:v>
                </c:pt>
                <c:pt idx="3940">
                  <c:v>259.9469546983994</c:v>
                </c:pt>
                <c:pt idx="3941">
                  <c:v>259.95969929901128</c:v>
                </c:pt>
                <c:pt idx="3942">
                  <c:v>259.96138953521171</c:v>
                </c:pt>
                <c:pt idx="3943">
                  <c:v>259.96500900561784</c:v>
                </c:pt>
                <c:pt idx="3944">
                  <c:v>259.96639341875959</c:v>
                </c:pt>
                <c:pt idx="3945">
                  <c:v>259.96846006894742</c:v>
                </c:pt>
                <c:pt idx="3946">
                  <c:v>259.97006643603601</c:v>
                </c:pt>
                <c:pt idx="3947">
                  <c:v>259.97412988231883</c:v>
                </c:pt>
                <c:pt idx="3948">
                  <c:v>259.97559097237519</c:v>
                </c:pt>
                <c:pt idx="3949">
                  <c:v>259.97575045595778</c:v>
                </c:pt>
                <c:pt idx="3950">
                  <c:v>259.97878587207697</c:v>
                </c:pt>
                <c:pt idx="3951">
                  <c:v>259.9807424960257</c:v>
                </c:pt>
                <c:pt idx="3952">
                  <c:v>259.990377192452</c:v>
                </c:pt>
                <c:pt idx="3953">
                  <c:v>259.99169161960344</c:v>
                </c:pt>
                <c:pt idx="3954">
                  <c:v>259.99177913513034</c:v>
                </c:pt>
                <c:pt idx="3955">
                  <c:v>259.99900830556567</c:v>
                </c:pt>
                <c:pt idx="3956">
                  <c:v>260.00028929613575</c:v>
                </c:pt>
                <c:pt idx="3957">
                  <c:v>260.00501681557955</c:v>
                </c:pt>
                <c:pt idx="3958">
                  <c:v>260.00597332529236</c:v>
                </c:pt>
                <c:pt idx="3959">
                  <c:v>260.00769349142706</c:v>
                </c:pt>
                <c:pt idx="3960">
                  <c:v>260.00815014206347</c:v>
                </c:pt>
                <c:pt idx="3961">
                  <c:v>260.00868084346104</c:v>
                </c:pt>
                <c:pt idx="3962">
                  <c:v>260.01033632521091</c:v>
                </c:pt>
                <c:pt idx="3963">
                  <c:v>260.01162799846549</c:v>
                </c:pt>
                <c:pt idx="3964">
                  <c:v>260.01899649011801</c:v>
                </c:pt>
                <c:pt idx="3965">
                  <c:v>260.0351895401123</c:v>
                </c:pt>
                <c:pt idx="3966">
                  <c:v>260.03715394117137</c:v>
                </c:pt>
                <c:pt idx="3967">
                  <c:v>260.0438828946306</c:v>
                </c:pt>
                <c:pt idx="3968">
                  <c:v>260.04619653143357</c:v>
                </c:pt>
                <c:pt idx="3969">
                  <c:v>260.04911092688678</c:v>
                </c:pt>
                <c:pt idx="3970">
                  <c:v>260.05591997746802</c:v>
                </c:pt>
                <c:pt idx="3971">
                  <c:v>260.05709931565116</c:v>
                </c:pt>
                <c:pt idx="3972">
                  <c:v>260.05832994367802</c:v>
                </c:pt>
                <c:pt idx="3973">
                  <c:v>260.05849897375225</c:v>
                </c:pt>
                <c:pt idx="3974">
                  <c:v>260.05937761755968</c:v>
                </c:pt>
                <c:pt idx="3975">
                  <c:v>260.06293570122079</c:v>
                </c:pt>
                <c:pt idx="3976">
                  <c:v>260.06423557451592</c:v>
                </c:pt>
                <c:pt idx="3977">
                  <c:v>260.06839244215371</c:v>
                </c:pt>
                <c:pt idx="3978">
                  <c:v>260.07168062759519</c:v>
                </c:pt>
                <c:pt idx="3979">
                  <c:v>260.07300526666342</c:v>
                </c:pt>
                <c:pt idx="3980">
                  <c:v>260.07445952050426</c:v>
                </c:pt>
                <c:pt idx="3981">
                  <c:v>260.07451729951021</c:v>
                </c:pt>
                <c:pt idx="3982">
                  <c:v>260.07475749376351</c:v>
                </c:pt>
                <c:pt idx="3983">
                  <c:v>260.07513861465878</c:v>
                </c:pt>
                <c:pt idx="3984">
                  <c:v>260.07629735296939</c:v>
                </c:pt>
                <c:pt idx="3985">
                  <c:v>260.07847765015055</c:v>
                </c:pt>
                <c:pt idx="3986">
                  <c:v>260.08134877105886</c:v>
                </c:pt>
                <c:pt idx="3987">
                  <c:v>260.08286592736539</c:v>
                </c:pt>
                <c:pt idx="3988">
                  <c:v>260.08319170935704</c:v>
                </c:pt>
                <c:pt idx="3989">
                  <c:v>260.08805588487809</c:v>
                </c:pt>
                <c:pt idx="3990">
                  <c:v>260.09186776668901</c:v>
                </c:pt>
                <c:pt idx="3991">
                  <c:v>260.09393206896527</c:v>
                </c:pt>
                <c:pt idx="3992">
                  <c:v>260.09648207120495</c:v>
                </c:pt>
                <c:pt idx="3993">
                  <c:v>260.09681823798496</c:v>
                </c:pt>
                <c:pt idx="3994">
                  <c:v>260.10167709660692</c:v>
                </c:pt>
                <c:pt idx="3995">
                  <c:v>260.10501649067055</c:v>
                </c:pt>
                <c:pt idx="3996">
                  <c:v>260.10676847545523</c:v>
                </c:pt>
                <c:pt idx="3997">
                  <c:v>260.10793964343742</c:v>
                </c:pt>
                <c:pt idx="3998">
                  <c:v>260.10966756708041</c:v>
                </c:pt>
                <c:pt idx="3999">
                  <c:v>260.11318514765134</c:v>
                </c:pt>
                <c:pt idx="4000">
                  <c:v>260.11525005273541</c:v>
                </c:pt>
                <c:pt idx="4001">
                  <c:v>260.12258449632503</c:v>
                </c:pt>
                <c:pt idx="4002">
                  <c:v>260.12769489179226</c:v>
                </c:pt>
                <c:pt idx="4003">
                  <c:v>260.12838673538761</c:v>
                </c:pt>
                <c:pt idx="4004">
                  <c:v>260.12842684204389</c:v>
                </c:pt>
                <c:pt idx="4005">
                  <c:v>260.13226520118673</c:v>
                </c:pt>
                <c:pt idx="4006">
                  <c:v>260.13531997010051</c:v>
                </c:pt>
                <c:pt idx="4007">
                  <c:v>260.14457325783388</c:v>
                </c:pt>
                <c:pt idx="4008">
                  <c:v>260.14869137593502</c:v>
                </c:pt>
                <c:pt idx="4009">
                  <c:v>260.15140334237464</c:v>
                </c:pt>
                <c:pt idx="4010">
                  <c:v>260.15894962029057</c:v>
                </c:pt>
                <c:pt idx="4011">
                  <c:v>260.16986406869358</c:v>
                </c:pt>
                <c:pt idx="4012">
                  <c:v>260.1741312457807</c:v>
                </c:pt>
                <c:pt idx="4013">
                  <c:v>260.18295251037443</c:v>
                </c:pt>
                <c:pt idx="4014">
                  <c:v>260.18617497330649</c:v>
                </c:pt>
                <c:pt idx="4015">
                  <c:v>260.1876674569445</c:v>
                </c:pt>
                <c:pt idx="4016">
                  <c:v>260.19124015478963</c:v>
                </c:pt>
                <c:pt idx="4017">
                  <c:v>260.19472450930635</c:v>
                </c:pt>
                <c:pt idx="4018">
                  <c:v>260.20005992647543</c:v>
                </c:pt>
                <c:pt idx="4019">
                  <c:v>260.20193352920785</c:v>
                </c:pt>
                <c:pt idx="4020">
                  <c:v>260.21422708700209</c:v>
                </c:pt>
                <c:pt idx="4021">
                  <c:v>260.21666531950802</c:v>
                </c:pt>
                <c:pt idx="4022">
                  <c:v>260.22280746808229</c:v>
                </c:pt>
                <c:pt idx="4023">
                  <c:v>260.22473542034663</c:v>
                </c:pt>
                <c:pt idx="4024">
                  <c:v>260.22611469379291</c:v>
                </c:pt>
                <c:pt idx="4025">
                  <c:v>260.23238498805262</c:v>
                </c:pt>
                <c:pt idx="4026">
                  <c:v>260.2324120601117</c:v>
                </c:pt>
                <c:pt idx="4027">
                  <c:v>260.23398671186334</c:v>
                </c:pt>
                <c:pt idx="4028">
                  <c:v>260.23943563527212</c:v>
                </c:pt>
                <c:pt idx="4029">
                  <c:v>260.24435667884302</c:v>
                </c:pt>
                <c:pt idx="4030">
                  <c:v>260.24985219741092</c:v>
                </c:pt>
                <c:pt idx="4031">
                  <c:v>260.25927940312101</c:v>
                </c:pt>
                <c:pt idx="4032">
                  <c:v>260.26571604734124</c:v>
                </c:pt>
                <c:pt idx="4033">
                  <c:v>260.2684141406491</c:v>
                </c:pt>
                <c:pt idx="4034">
                  <c:v>260.26853967215777</c:v>
                </c:pt>
                <c:pt idx="4035">
                  <c:v>260.28066821638976</c:v>
                </c:pt>
                <c:pt idx="4036">
                  <c:v>260.28251029041871</c:v>
                </c:pt>
                <c:pt idx="4037">
                  <c:v>260.28252751473269</c:v>
                </c:pt>
                <c:pt idx="4038">
                  <c:v>260.28536643453293</c:v>
                </c:pt>
                <c:pt idx="4039">
                  <c:v>260.28551012656243</c:v>
                </c:pt>
                <c:pt idx="4040">
                  <c:v>260.28868097805685</c:v>
                </c:pt>
                <c:pt idx="4041">
                  <c:v>260.28994728204412</c:v>
                </c:pt>
                <c:pt idx="4042">
                  <c:v>260.29009704164957</c:v>
                </c:pt>
                <c:pt idx="4043">
                  <c:v>260.29086761289369</c:v>
                </c:pt>
                <c:pt idx="4044">
                  <c:v>260.29440837512561</c:v>
                </c:pt>
                <c:pt idx="4045">
                  <c:v>260.29864486123449</c:v>
                </c:pt>
                <c:pt idx="4046">
                  <c:v>260.30026491877686</c:v>
                </c:pt>
                <c:pt idx="4047">
                  <c:v>260.30441392923086</c:v>
                </c:pt>
                <c:pt idx="4048">
                  <c:v>260.31074410849254</c:v>
                </c:pt>
                <c:pt idx="4049">
                  <c:v>260.31148615840522</c:v>
                </c:pt>
                <c:pt idx="4050">
                  <c:v>260.31660289532198</c:v>
                </c:pt>
                <c:pt idx="4051">
                  <c:v>260.31803172559063</c:v>
                </c:pt>
                <c:pt idx="4052">
                  <c:v>260.33344456690452</c:v>
                </c:pt>
                <c:pt idx="4053">
                  <c:v>260.3339438535948</c:v>
                </c:pt>
                <c:pt idx="4054">
                  <c:v>260.34209495858084</c:v>
                </c:pt>
                <c:pt idx="4055">
                  <c:v>260.34994514831277</c:v>
                </c:pt>
                <c:pt idx="4056">
                  <c:v>260.3506209740313</c:v>
                </c:pt>
                <c:pt idx="4057">
                  <c:v>260.35424086311048</c:v>
                </c:pt>
                <c:pt idx="4058">
                  <c:v>260.3543086566184</c:v>
                </c:pt>
                <c:pt idx="4059">
                  <c:v>260.35483208560612</c:v>
                </c:pt>
                <c:pt idx="4060">
                  <c:v>260.35924056777424</c:v>
                </c:pt>
                <c:pt idx="4061">
                  <c:v>260.3597323659904</c:v>
                </c:pt>
                <c:pt idx="4062">
                  <c:v>260.36257243683343</c:v>
                </c:pt>
                <c:pt idx="4063">
                  <c:v>260.36370683331467</c:v>
                </c:pt>
                <c:pt idx="4064">
                  <c:v>260.36409049493085</c:v>
                </c:pt>
                <c:pt idx="4065">
                  <c:v>260.36754163739181</c:v>
                </c:pt>
                <c:pt idx="4066">
                  <c:v>260.37099136564132</c:v>
                </c:pt>
                <c:pt idx="4067">
                  <c:v>260.37706411305123</c:v>
                </c:pt>
                <c:pt idx="4068">
                  <c:v>260.37737652466296</c:v>
                </c:pt>
                <c:pt idx="4069">
                  <c:v>260.38034887391467</c:v>
                </c:pt>
                <c:pt idx="4070">
                  <c:v>260.38603531695384</c:v>
                </c:pt>
                <c:pt idx="4071">
                  <c:v>260.3875672413858</c:v>
                </c:pt>
                <c:pt idx="4072">
                  <c:v>260.39012972969635</c:v>
                </c:pt>
                <c:pt idx="4073">
                  <c:v>260.39013151131383</c:v>
                </c:pt>
                <c:pt idx="4074">
                  <c:v>260.39081157772875</c:v>
                </c:pt>
                <c:pt idx="4075">
                  <c:v>260.39410186732135</c:v>
                </c:pt>
                <c:pt idx="4076">
                  <c:v>260.40298597017556</c:v>
                </c:pt>
                <c:pt idx="4077">
                  <c:v>260.40429086905198</c:v>
                </c:pt>
                <c:pt idx="4078">
                  <c:v>260.40507935669564</c:v>
                </c:pt>
                <c:pt idx="4079">
                  <c:v>260.40792908648194</c:v>
                </c:pt>
                <c:pt idx="4080">
                  <c:v>260.40860787816678</c:v>
                </c:pt>
                <c:pt idx="4081">
                  <c:v>260.40870741397362</c:v>
                </c:pt>
                <c:pt idx="4082">
                  <c:v>260.41203639064986</c:v>
                </c:pt>
                <c:pt idx="4083">
                  <c:v>260.41387460327309</c:v>
                </c:pt>
                <c:pt idx="4084">
                  <c:v>260.41617956972925</c:v>
                </c:pt>
                <c:pt idx="4085">
                  <c:v>260.41977749871256</c:v>
                </c:pt>
                <c:pt idx="4086">
                  <c:v>260.42443211652784</c:v>
                </c:pt>
                <c:pt idx="4087">
                  <c:v>260.42703743327741</c:v>
                </c:pt>
                <c:pt idx="4088">
                  <c:v>260.43244539023647</c:v>
                </c:pt>
                <c:pt idx="4089">
                  <c:v>260.43262270973412</c:v>
                </c:pt>
                <c:pt idx="4090">
                  <c:v>260.43742271298925</c:v>
                </c:pt>
                <c:pt idx="4091">
                  <c:v>260.44251948024913</c:v>
                </c:pt>
                <c:pt idx="4092">
                  <c:v>260.44714786642237</c:v>
                </c:pt>
                <c:pt idx="4093">
                  <c:v>260.44892031965776</c:v>
                </c:pt>
                <c:pt idx="4094">
                  <c:v>260.45359131774256</c:v>
                </c:pt>
                <c:pt idx="4095">
                  <c:v>260.45729355390563</c:v>
                </c:pt>
                <c:pt idx="4096">
                  <c:v>260.45923149596109</c:v>
                </c:pt>
                <c:pt idx="4097">
                  <c:v>260.45937391369199</c:v>
                </c:pt>
                <c:pt idx="4098">
                  <c:v>260.46262774564912</c:v>
                </c:pt>
                <c:pt idx="4099">
                  <c:v>260.46370474478118</c:v>
                </c:pt>
                <c:pt idx="4100">
                  <c:v>260.48107619620066</c:v>
                </c:pt>
                <c:pt idx="4101">
                  <c:v>260.48449725185361</c:v>
                </c:pt>
                <c:pt idx="4102">
                  <c:v>260.48559459712686</c:v>
                </c:pt>
                <c:pt idx="4103">
                  <c:v>260.49091123379679</c:v>
                </c:pt>
                <c:pt idx="4104">
                  <c:v>260.49549744031003</c:v>
                </c:pt>
                <c:pt idx="4105">
                  <c:v>260.4965315934636</c:v>
                </c:pt>
                <c:pt idx="4106">
                  <c:v>260.50215399172686</c:v>
                </c:pt>
                <c:pt idx="4107">
                  <c:v>260.50300246595941</c:v>
                </c:pt>
                <c:pt idx="4108">
                  <c:v>260.51113323418207</c:v>
                </c:pt>
                <c:pt idx="4109">
                  <c:v>260.51822092818321</c:v>
                </c:pt>
                <c:pt idx="4110">
                  <c:v>260.51985299814453</c:v>
                </c:pt>
                <c:pt idx="4111">
                  <c:v>260.51988114074544</c:v>
                </c:pt>
                <c:pt idx="4112">
                  <c:v>260.52795440754994</c:v>
                </c:pt>
                <c:pt idx="4113">
                  <c:v>260.53110049882298</c:v>
                </c:pt>
                <c:pt idx="4114">
                  <c:v>260.53240163625856</c:v>
                </c:pt>
                <c:pt idx="4115">
                  <c:v>260.53484897687542</c:v>
                </c:pt>
                <c:pt idx="4116">
                  <c:v>260.53629718561524</c:v>
                </c:pt>
                <c:pt idx="4117">
                  <c:v>260.53723816997712</c:v>
                </c:pt>
                <c:pt idx="4118">
                  <c:v>260.54474732471715</c:v>
                </c:pt>
                <c:pt idx="4119">
                  <c:v>260.54648289104591</c:v>
                </c:pt>
                <c:pt idx="4120">
                  <c:v>260.54856248718926</c:v>
                </c:pt>
                <c:pt idx="4121">
                  <c:v>260.55548013459492</c:v>
                </c:pt>
                <c:pt idx="4122">
                  <c:v>260.56182655325796</c:v>
                </c:pt>
                <c:pt idx="4123">
                  <c:v>260.56240853246385</c:v>
                </c:pt>
                <c:pt idx="4124">
                  <c:v>260.56512298211152</c:v>
                </c:pt>
                <c:pt idx="4125">
                  <c:v>260.56734245041685</c:v>
                </c:pt>
                <c:pt idx="4126">
                  <c:v>260.56815163668324</c:v>
                </c:pt>
                <c:pt idx="4127">
                  <c:v>260.57083056759279</c:v>
                </c:pt>
                <c:pt idx="4128">
                  <c:v>260.57502728267485</c:v>
                </c:pt>
                <c:pt idx="4129">
                  <c:v>260.57692497684349</c:v>
                </c:pt>
                <c:pt idx="4130">
                  <c:v>260.57871512772618</c:v>
                </c:pt>
                <c:pt idx="4131">
                  <c:v>260.57943527255446</c:v>
                </c:pt>
                <c:pt idx="4132">
                  <c:v>260.58135811838372</c:v>
                </c:pt>
                <c:pt idx="4133">
                  <c:v>260.58284931916302</c:v>
                </c:pt>
                <c:pt idx="4134">
                  <c:v>260.58433920266151</c:v>
                </c:pt>
                <c:pt idx="4135">
                  <c:v>260.58473873903137</c:v>
                </c:pt>
                <c:pt idx="4136">
                  <c:v>260.58514329035188</c:v>
                </c:pt>
                <c:pt idx="4137">
                  <c:v>260.58674176468361</c:v>
                </c:pt>
                <c:pt idx="4138">
                  <c:v>260.58728135837845</c:v>
                </c:pt>
                <c:pt idx="4139">
                  <c:v>260.58829780590241</c:v>
                </c:pt>
                <c:pt idx="4140">
                  <c:v>260.59457755696445</c:v>
                </c:pt>
                <c:pt idx="4141">
                  <c:v>260.60089628777507</c:v>
                </c:pt>
                <c:pt idx="4142">
                  <c:v>260.62633483041202</c:v>
                </c:pt>
                <c:pt idx="4143">
                  <c:v>260.62996655387064</c:v>
                </c:pt>
                <c:pt idx="4144">
                  <c:v>260.63236479373683</c:v>
                </c:pt>
                <c:pt idx="4145">
                  <c:v>260.64320383568764</c:v>
                </c:pt>
                <c:pt idx="4146">
                  <c:v>260.64780927321794</c:v>
                </c:pt>
                <c:pt idx="4147">
                  <c:v>260.6523685088369</c:v>
                </c:pt>
                <c:pt idx="4148">
                  <c:v>260.65524271983827</c:v>
                </c:pt>
                <c:pt idx="4149">
                  <c:v>260.65591847942972</c:v>
                </c:pt>
                <c:pt idx="4150">
                  <c:v>260.65704543354423</c:v>
                </c:pt>
                <c:pt idx="4151">
                  <c:v>260.65791670454877</c:v>
                </c:pt>
                <c:pt idx="4152">
                  <c:v>260.66579864886262</c:v>
                </c:pt>
                <c:pt idx="4153">
                  <c:v>260.66896116448942</c:v>
                </c:pt>
                <c:pt idx="4154">
                  <c:v>260.67373621496995</c:v>
                </c:pt>
                <c:pt idx="4155">
                  <c:v>260.67565169295528</c:v>
                </c:pt>
                <c:pt idx="4156">
                  <c:v>260.67823450892831</c:v>
                </c:pt>
                <c:pt idx="4157">
                  <c:v>260.68151908413023</c:v>
                </c:pt>
                <c:pt idx="4158">
                  <c:v>260.68273795993025</c:v>
                </c:pt>
                <c:pt idx="4159">
                  <c:v>260.68371667850187</c:v>
                </c:pt>
                <c:pt idx="4160">
                  <c:v>260.6865334777861</c:v>
                </c:pt>
                <c:pt idx="4161">
                  <c:v>260.69150991148564</c:v>
                </c:pt>
                <c:pt idx="4162">
                  <c:v>260.69327644953688</c:v>
                </c:pt>
                <c:pt idx="4163">
                  <c:v>260.69355501098136</c:v>
                </c:pt>
                <c:pt idx="4164">
                  <c:v>260.69836935491685</c:v>
                </c:pt>
                <c:pt idx="4165">
                  <c:v>260.69910274792016</c:v>
                </c:pt>
                <c:pt idx="4166">
                  <c:v>260.70065827941056</c:v>
                </c:pt>
                <c:pt idx="4167">
                  <c:v>260.70340021560037</c:v>
                </c:pt>
                <c:pt idx="4168">
                  <c:v>260.70557378163056</c:v>
                </c:pt>
                <c:pt idx="4169">
                  <c:v>260.70814841364103</c:v>
                </c:pt>
                <c:pt idx="4170">
                  <c:v>260.71109208352419</c:v>
                </c:pt>
                <c:pt idx="4171">
                  <c:v>260.71423058849922</c:v>
                </c:pt>
                <c:pt idx="4172">
                  <c:v>260.72035681453798</c:v>
                </c:pt>
                <c:pt idx="4173">
                  <c:v>260.72970445659814</c:v>
                </c:pt>
                <c:pt idx="4174">
                  <c:v>260.73036022367819</c:v>
                </c:pt>
                <c:pt idx="4175">
                  <c:v>260.73635636992151</c:v>
                </c:pt>
                <c:pt idx="4176">
                  <c:v>260.73692385035781</c:v>
                </c:pt>
                <c:pt idx="4177">
                  <c:v>260.73940972252882</c:v>
                </c:pt>
                <c:pt idx="4178">
                  <c:v>260.74024560636701</c:v>
                </c:pt>
                <c:pt idx="4179">
                  <c:v>260.740329973423</c:v>
                </c:pt>
                <c:pt idx="4180">
                  <c:v>260.74244548702103</c:v>
                </c:pt>
                <c:pt idx="4181">
                  <c:v>260.74270388828819</c:v>
                </c:pt>
                <c:pt idx="4182">
                  <c:v>260.7446503583036</c:v>
                </c:pt>
                <c:pt idx="4183">
                  <c:v>260.74480753521948</c:v>
                </c:pt>
                <c:pt idx="4184">
                  <c:v>260.74511071956323</c:v>
                </c:pt>
                <c:pt idx="4185">
                  <c:v>260.74706265589447</c:v>
                </c:pt>
                <c:pt idx="4186">
                  <c:v>260.74866078893132</c:v>
                </c:pt>
                <c:pt idx="4187">
                  <c:v>260.75071611002232</c:v>
                </c:pt>
                <c:pt idx="4188">
                  <c:v>260.75470711469404</c:v>
                </c:pt>
                <c:pt idx="4189">
                  <c:v>260.76101647519607</c:v>
                </c:pt>
                <c:pt idx="4190">
                  <c:v>260.76210283848746</c:v>
                </c:pt>
                <c:pt idx="4191">
                  <c:v>260.76575010894538</c:v>
                </c:pt>
                <c:pt idx="4192">
                  <c:v>260.7659429476422</c:v>
                </c:pt>
                <c:pt idx="4193">
                  <c:v>260.7660645256833</c:v>
                </c:pt>
                <c:pt idx="4194">
                  <c:v>260.76671008230693</c:v>
                </c:pt>
                <c:pt idx="4195">
                  <c:v>260.76757269031907</c:v>
                </c:pt>
                <c:pt idx="4196">
                  <c:v>260.7688954627406</c:v>
                </c:pt>
                <c:pt idx="4197">
                  <c:v>260.77030294900129</c:v>
                </c:pt>
                <c:pt idx="4198">
                  <c:v>260.77162468309689</c:v>
                </c:pt>
                <c:pt idx="4199">
                  <c:v>260.77222107069525</c:v>
                </c:pt>
                <c:pt idx="4200">
                  <c:v>260.77675887173746</c:v>
                </c:pt>
                <c:pt idx="4201">
                  <c:v>260.78079575344026</c:v>
                </c:pt>
                <c:pt idx="4202">
                  <c:v>260.78136461914409</c:v>
                </c:pt>
                <c:pt idx="4203">
                  <c:v>260.78917232478756</c:v>
                </c:pt>
                <c:pt idx="4204">
                  <c:v>260.78945249920935</c:v>
                </c:pt>
                <c:pt idx="4205">
                  <c:v>260.79105280177731</c:v>
                </c:pt>
                <c:pt idx="4206">
                  <c:v>260.79387278022125</c:v>
                </c:pt>
                <c:pt idx="4207">
                  <c:v>260.80031538803388</c:v>
                </c:pt>
                <c:pt idx="4208">
                  <c:v>260.80209442834769</c:v>
                </c:pt>
                <c:pt idx="4209">
                  <c:v>260.80351506560646</c:v>
                </c:pt>
                <c:pt idx="4210">
                  <c:v>260.80511017866542</c:v>
                </c:pt>
                <c:pt idx="4211">
                  <c:v>260.80544330782681</c:v>
                </c:pt>
                <c:pt idx="4212">
                  <c:v>260.80628237435945</c:v>
                </c:pt>
                <c:pt idx="4213">
                  <c:v>260.80921109767013</c:v>
                </c:pt>
                <c:pt idx="4214">
                  <c:v>260.81022506075192</c:v>
                </c:pt>
                <c:pt idx="4215">
                  <c:v>260.81586845375614</c:v>
                </c:pt>
                <c:pt idx="4216">
                  <c:v>260.81645751631942</c:v>
                </c:pt>
                <c:pt idx="4217">
                  <c:v>260.81757857451169</c:v>
                </c:pt>
                <c:pt idx="4218">
                  <c:v>260.82163325771353</c:v>
                </c:pt>
                <c:pt idx="4219">
                  <c:v>260.82342985322475</c:v>
                </c:pt>
                <c:pt idx="4220">
                  <c:v>260.82448149580193</c:v>
                </c:pt>
                <c:pt idx="4221">
                  <c:v>260.82552114718754</c:v>
                </c:pt>
                <c:pt idx="4222">
                  <c:v>260.83019863063254</c:v>
                </c:pt>
                <c:pt idx="4223">
                  <c:v>260.83029534431199</c:v>
                </c:pt>
                <c:pt idx="4224">
                  <c:v>260.83739827632024</c:v>
                </c:pt>
                <c:pt idx="4225">
                  <c:v>260.83775557356705</c:v>
                </c:pt>
                <c:pt idx="4226">
                  <c:v>260.84259186593761</c:v>
                </c:pt>
                <c:pt idx="4227">
                  <c:v>260.84447593097337</c:v>
                </c:pt>
                <c:pt idx="4228">
                  <c:v>260.84657758420343</c:v>
                </c:pt>
                <c:pt idx="4229">
                  <c:v>260.84763085723381</c:v>
                </c:pt>
                <c:pt idx="4230">
                  <c:v>260.85203336433619</c:v>
                </c:pt>
                <c:pt idx="4231">
                  <c:v>260.85206289964623</c:v>
                </c:pt>
                <c:pt idx="4232">
                  <c:v>260.86250637870626</c:v>
                </c:pt>
                <c:pt idx="4233">
                  <c:v>260.86451233816052</c:v>
                </c:pt>
                <c:pt idx="4234">
                  <c:v>260.86592519441922</c:v>
                </c:pt>
                <c:pt idx="4235">
                  <c:v>260.86814023755016</c:v>
                </c:pt>
                <c:pt idx="4236">
                  <c:v>260.8717702448597</c:v>
                </c:pt>
                <c:pt idx="4237">
                  <c:v>260.87179721309161</c:v>
                </c:pt>
                <c:pt idx="4238">
                  <c:v>260.87282928086688</c:v>
                </c:pt>
                <c:pt idx="4239">
                  <c:v>260.88146590714643</c:v>
                </c:pt>
                <c:pt idx="4240">
                  <c:v>260.88289462435569</c:v>
                </c:pt>
                <c:pt idx="4241">
                  <c:v>260.88366209939829</c:v>
                </c:pt>
                <c:pt idx="4242">
                  <c:v>260.88682066777739</c:v>
                </c:pt>
                <c:pt idx="4243">
                  <c:v>260.88897931365875</c:v>
                </c:pt>
                <c:pt idx="4244">
                  <c:v>260.89219616201268</c:v>
                </c:pt>
                <c:pt idx="4245">
                  <c:v>260.89400535679056</c:v>
                </c:pt>
                <c:pt idx="4246">
                  <c:v>260.89592372051982</c:v>
                </c:pt>
                <c:pt idx="4247">
                  <c:v>260.90035643709774</c:v>
                </c:pt>
                <c:pt idx="4248">
                  <c:v>260.90310443091437</c:v>
                </c:pt>
                <c:pt idx="4249">
                  <c:v>260.90894981147147</c:v>
                </c:pt>
                <c:pt idx="4250">
                  <c:v>260.91159224766653</c:v>
                </c:pt>
                <c:pt idx="4251">
                  <c:v>260.91166649530777</c:v>
                </c:pt>
                <c:pt idx="4252">
                  <c:v>260.9160500630606</c:v>
                </c:pt>
                <c:pt idx="4253">
                  <c:v>260.918790524646</c:v>
                </c:pt>
                <c:pt idx="4254">
                  <c:v>260.92007949643465</c:v>
                </c:pt>
                <c:pt idx="4255">
                  <c:v>260.92185015819814</c:v>
                </c:pt>
                <c:pt idx="4256">
                  <c:v>260.92543201444386</c:v>
                </c:pt>
                <c:pt idx="4257">
                  <c:v>260.92848048124199</c:v>
                </c:pt>
                <c:pt idx="4258">
                  <c:v>260.93182645425344</c:v>
                </c:pt>
                <c:pt idx="4259">
                  <c:v>260.9393587402547</c:v>
                </c:pt>
                <c:pt idx="4260">
                  <c:v>260.94605878615761</c:v>
                </c:pt>
                <c:pt idx="4261">
                  <c:v>260.94895064877863</c:v>
                </c:pt>
                <c:pt idx="4262">
                  <c:v>260.95298227182394</c:v>
                </c:pt>
                <c:pt idx="4263">
                  <c:v>260.95515164457379</c:v>
                </c:pt>
                <c:pt idx="4264">
                  <c:v>260.95659515863935</c:v>
                </c:pt>
                <c:pt idx="4265">
                  <c:v>260.95834348185292</c:v>
                </c:pt>
                <c:pt idx="4266">
                  <c:v>260.95846199692051</c:v>
                </c:pt>
                <c:pt idx="4267">
                  <c:v>260.95991776080928</c:v>
                </c:pt>
                <c:pt idx="4268">
                  <c:v>260.96601954068842</c:v>
                </c:pt>
                <c:pt idx="4269">
                  <c:v>260.96714373043676</c:v>
                </c:pt>
                <c:pt idx="4270">
                  <c:v>260.97639601390239</c:v>
                </c:pt>
                <c:pt idx="4271">
                  <c:v>260.97655983030705</c:v>
                </c:pt>
                <c:pt idx="4272">
                  <c:v>260.97758908988573</c:v>
                </c:pt>
                <c:pt idx="4273">
                  <c:v>260.97839023507152</c:v>
                </c:pt>
                <c:pt idx="4274">
                  <c:v>260.98215122382487</c:v>
                </c:pt>
                <c:pt idx="4275">
                  <c:v>260.9823662524542</c:v>
                </c:pt>
                <c:pt idx="4276">
                  <c:v>260.98498195766194</c:v>
                </c:pt>
                <c:pt idx="4277">
                  <c:v>260.99459963077834</c:v>
                </c:pt>
                <c:pt idx="4278">
                  <c:v>260.99826137874675</c:v>
                </c:pt>
                <c:pt idx="4279">
                  <c:v>261.00293321002425</c:v>
                </c:pt>
                <c:pt idx="4280">
                  <c:v>261.0065802004188</c:v>
                </c:pt>
                <c:pt idx="4281">
                  <c:v>261.00683105038905</c:v>
                </c:pt>
                <c:pt idx="4282">
                  <c:v>261.00701372391228</c:v>
                </c:pt>
                <c:pt idx="4283">
                  <c:v>261.00808145498195</c:v>
                </c:pt>
                <c:pt idx="4284">
                  <c:v>261.01034046975565</c:v>
                </c:pt>
                <c:pt idx="4285">
                  <c:v>261.01841196770573</c:v>
                </c:pt>
                <c:pt idx="4286">
                  <c:v>261.02410047723703</c:v>
                </c:pt>
                <c:pt idx="4287">
                  <c:v>261.02825098066052</c:v>
                </c:pt>
                <c:pt idx="4288">
                  <c:v>261.03129679484778</c:v>
                </c:pt>
                <c:pt idx="4289">
                  <c:v>261.03769729533099</c:v>
                </c:pt>
                <c:pt idx="4290">
                  <c:v>261.04024246562983</c:v>
                </c:pt>
                <c:pt idx="4291">
                  <c:v>261.04327433944013</c:v>
                </c:pt>
                <c:pt idx="4292">
                  <c:v>261.04492834631884</c:v>
                </c:pt>
                <c:pt idx="4293">
                  <c:v>261.04583215463896</c:v>
                </c:pt>
                <c:pt idx="4294">
                  <c:v>261.04759341598538</c:v>
                </c:pt>
                <c:pt idx="4295">
                  <c:v>261.05022392060067</c:v>
                </c:pt>
                <c:pt idx="4296">
                  <c:v>261.05310943701318</c:v>
                </c:pt>
                <c:pt idx="4297">
                  <c:v>261.06047051577912</c:v>
                </c:pt>
                <c:pt idx="4298">
                  <c:v>261.06385073123624</c:v>
                </c:pt>
                <c:pt idx="4299">
                  <c:v>261.06440315662695</c:v>
                </c:pt>
                <c:pt idx="4300">
                  <c:v>261.06923849749785</c:v>
                </c:pt>
                <c:pt idx="4301">
                  <c:v>261.07314203287564</c:v>
                </c:pt>
                <c:pt idx="4302">
                  <c:v>261.08440916075477</c:v>
                </c:pt>
                <c:pt idx="4303">
                  <c:v>261.08473316714486</c:v>
                </c:pt>
                <c:pt idx="4304">
                  <c:v>261.08991420206041</c:v>
                </c:pt>
                <c:pt idx="4305">
                  <c:v>261.09051000489683</c:v>
                </c:pt>
                <c:pt idx="4306">
                  <c:v>261.09100543112976</c:v>
                </c:pt>
                <c:pt idx="4307">
                  <c:v>261.09112711439462</c:v>
                </c:pt>
                <c:pt idx="4308">
                  <c:v>261.09237984493683</c:v>
                </c:pt>
                <c:pt idx="4309">
                  <c:v>261.09569933313361</c:v>
                </c:pt>
                <c:pt idx="4310">
                  <c:v>261.09780265701374</c:v>
                </c:pt>
                <c:pt idx="4311">
                  <c:v>261.09906102360605</c:v>
                </c:pt>
                <c:pt idx="4312">
                  <c:v>261.09957915575359</c:v>
                </c:pt>
                <c:pt idx="4313">
                  <c:v>261.10073116512541</c:v>
                </c:pt>
                <c:pt idx="4314">
                  <c:v>261.10425199797885</c:v>
                </c:pt>
                <c:pt idx="4315">
                  <c:v>261.10922602971249</c:v>
                </c:pt>
                <c:pt idx="4316">
                  <c:v>261.11339477361992</c:v>
                </c:pt>
                <c:pt idx="4317">
                  <c:v>261.11649997650738</c:v>
                </c:pt>
                <c:pt idx="4318">
                  <c:v>261.12465770655126</c:v>
                </c:pt>
                <c:pt idx="4319">
                  <c:v>261.12501245427148</c:v>
                </c:pt>
                <c:pt idx="4320">
                  <c:v>261.12542781717605</c:v>
                </c:pt>
                <c:pt idx="4321">
                  <c:v>261.1254819626501</c:v>
                </c:pt>
                <c:pt idx="4322">
                  <c:v>261.12597798543385</c:v>
                </c:pt>
                <c:pt idx="4323">
                  <c:v>261.12878823983948</c:v>
                </c:pt>
                <c:pt idx="4324">
                  <c:v>261.12886694121727</c:v>
                </c:pt>
                <c:pt idx="4325">
                  <c:v>261.13256926746573</c:v>
                </c:pt>
                <c:pt idx="4326">
                  <c:v>261.13586944236403</c:v>
                </c:pt>
                <c:pt idx="4327">
                  <c:v>261.13602325655387</c:v>
                </c:pt>
                <c:pt idx="4328">
                  <c:v>261.1403388587525</c:v>
                </c:pt>
                <c:pt idx="4329">
                  <c:v>261.14384920959702</c:v>
                </c:pt>
                <c:pt idx="4330">
                  <c:v>261.14387840235173</c:v>
                </c:pt>
                <c:pt idx="4331">
                  <c:v>261.14483658441435</c:v>
                </c:pt>
                <c:pt idx="4332">
                  <c:v>261.14800269076835</c:v>
                </c:pt>
                <c:pt idx="4333">
                  <c:v>261.14800778887536</c:v>
                </c:pt>
                <c:pt idx="4334">
                  <c:v>261.15199667116281</c:v>
                </c:pt>
                <c:pt idx="4335">
                  <c:v>261.15267559948887</c:v>
                </c:pt>
                <c:pt idx="4336">
                  <c:v>261.15297187322352</c:v>
                </c:pt>
                <c:pt idx="4337">
                  <c:v>261.15792581415343</c:v>
                </c:pt>
                <c:pt idx="4338">
                  <c:v>261.16500139221404</c:v>
                </c:pt>
                <c:pt idx="4339">
                  <c:v>261.16913141833811</c:v>
                </c:pt>
                <c:pt idx="4340">
                  <c:v>261.17340843448261</c:v>
                </c:pt>
                <c:pt idx="4341">
                  <c:v>261.17372591223574</c:v>
                </c:pt>
                <c:pt idx="4342">
                  <c:v>261.1802371909701</c:v>
                </c:pt>
                <c:pt idx="4343">
                  <c:v>261.18200516318694</c:v>
                </c:pt>
                <c:pt idx="4344">
                  <c:v>261.19169383172255</c:v>
                </c:pt>
                <c:pt idx="4345">
                  <c:v>261.19252661714256</c:v>
                </c:pt>
                <c:pt idx="4346">
                  <c:v>261.19381840322649</c:v>
                </c:pt>
                <c:pt idx="4347">
                  <c:v>261.19430240245447</c:v>
                </c:pt>
                <c:pt idx="4348">
                  <c:v>261.20103274080981</c:v>
                </c:pt>
                <c:pt idx="4349">
                  <c:v>261.20123412935391</c:v>
                </c:pt>
                <c:pt idx="4350">
                  <c:v>261.20144124592662</c:v>
                </c:pt>
                <c:pt idx="4351">
                  <c:v>261.20448915371679</c:v>
                </c:pt>
                <c:pt idx="4352">
                  <c:v>261.20721879447103</c:v>
                </c:pt>
                <c:pt idx="4353">
                  <c:v>261.2075806081038</c:v>
                </c:pt>
                <c:pt idx="4354">
                  <c:v>261.21704324427526</c:v>
                </c:pt>
                <c:pt idx="4355">
                  <c:v>261.21715641636922</c:v>
                </c:pt>
                <c:pt idx="4356">
                  <c:v>261.22094708305286</c:v>
                </c:pt>
                <c:pt idx="4357">
                  <c:v>261.22258062660939</c:v>
                </c:pt>
                <c:pt idx="4358">
                  <c:v>261.2250497619915</c:v>
                </c:pt>
                <c:pt idx="4359">
                  <c:v>261.22603760683552</c:v>
                </c:pt>
                <c:pt idx="4360">
                  <c:v>261.23490942394432</c:v>
                </c:pt>
                <c:pt idx="4361">
                  <c:v>261.23538102077686</c:v>
                </c:pt>
                <c:pt idx="4362">
                  <c:v>261.23568261417427</c:v>
                </c:pt>
                <c:pt idx="4363">
                  <c:v>261.23940252357755</c:v>
                </c:pt>
                <c:pt idx="4364">
                  <c:v>261.24011584573992</c:v>
                </c:pt>
                <c:pt idx="4365">
                  <c:v>261.24176943906929</c:v>
                </c:pt>
                <c:pt idx="4366">
                  <c:v>261.25049526399755</c:v>
                </c:pt>
                <c:pt idx="4367">
                  <c:v>261.25105943700248</c:v>
                </c:pt>
                <c:pt idx="4368">
                  <c:v>261.25208779522353</c:v>
                </c:pt>
                <c:pt idx="4369">
                  <c:v>261.25484009315494</c:v>
                </c:pt>
                <c:pt idx="4370">
                  <c:v>261.26438499813196</c:v>
                </c:pt>
                <c:pt idx="4371">
                  <c:v>261.26455817555137</c:v>
                </c:pt>
                <c:pt idx="4372">
                  <c:v>261.26518191750063</c:v>
                </c:pt>
                <c:pt idx="4373">
                  <c:v>261.26643070642518</c:v>
                </c:pt>
                <c:pt idx="4374">
                  <c:v>261.27133514890909</c:v>
                </c:pt>
                <c:pt idx="4375">
                  <c:v>261.27389173055667</c:v>
                </c:pt>
                <c:pt idx="4376">
                  <c:v>261.27750147365703</c:v>
                </c:pt>
                <c:pt idx="4377">
                  <c:v>261.27998069696247</c:v>
                </c:pt>
                <c:pt idx="4378">
                  <c:v>261.28195038931892</c:v>
                </c:pt>
                <c:pt idx="4379">
                  <c:v>261.28826280559485</c:v>
                </c:pt>
                <c:pt idx="4380">
                  <c:v>261.3001281675505</c:v>
                </c:pt>
                <c:pt idx="4381">
                  <c:v>261.30856813826477</c:v>
                </c:pt>
                <c:pt idx="4382">
                  <c:v>261.30876351486017</c:v>
                </c:pt>
                <c:pt idx="4383">
                  <c:v>261.30950431414027</c:v>
                </c:pt>
                <c:pt idx="4384">
                  <c:v>261.31152393121567</c:v>
                </c:pt>
                <c:pt idx="4385">
                  <c:v>261.31432627435953</c:v>
                </c:pt>
                <c:pt idx="4386">
                  <c:v>261.32215567221652</c:v>
                </c:pt>
                <c:pt idx="4387">
                  <c:v>261.32220736376848</c:v>
                </c:pt>
                <c:pt idx="4388">
                  <c:v>261.32349330659179</c:v>
                </c:pt>
                <c:pt idx="4389">
                  <c:v>261.32453364047541</c:v>
                </c:pt>
                <c:pt idx="4390">
                  <c:v>261.3246700710265</c:v>
                </c:pt>
                <c:pt idx="4391">
                  <c:v>261.32634483210165</c:v>
                </c:pt>
                <c:pt idx="4392">
                  <c:v>261.33070211548448</c:v>
                </c:pt>
                <c:pt idx="4393">
                  <c:v>261.33397076286883</c:v>
                </c:pt>
                <c:pt idx="4394">
                  <c:v>261.3391457838681</c:v>
                </c:pt>
                <c:pt idx="4395">
                  <c:v>261.34270098613479</c:v>
                </c:pt>
                <c:pt idx="4396">
                  <c:v>261.34365719841981</c:v>
                </c:pt>
                <c:pt idx="4397">
                  <c:v>261.34443948857245</c:v>
                </c:pt>
                <c:pt idx="4398">
                  <c:v>261.34544880699843</c:v>
                </c:pt>
                <c:pt idx="4399">
                  <c:v>261.35551259865616</c:v>
                </c:pt>
                <c:pt idx="4400">
                  <c:v>261.35665399466018</c:v>
                </c:pt>
                <c:pt idx="4401">
                  <c:v>261.36201871797414</c:v>
                </c:pt>
                <c:pt idx="4402">
                  <c:v>261.36345186486108</c:v>
                </c:pt>
                <c:pt idx="4403">
                  <c:v>261.36512231818665</c:v>
                </c:pt>
                <c:pt idx="4404">
                  <c:v>261.36820261174751</c:v>
                </c:pt>
                <c:pt idx="4405">
                  <c:v>261.36910133566107</c:v>
                </c:pt>
                <c:pt idx="4406">
                  <c:v>261.37169735108415</c:v>
                </c:pt>
                <c:pt idx="4407">
                  <c:v>261.37179747847091</c:v>
                </c:pt>
                <c:pt idx="4408">
                  <c:v>261.37576301827573</c:v>
                </c:pt>
                <c:pt idx="4409">
                  <c:v>261.37703228021519</c:v>
                </c:pt>
                <c:pt idx="4410">
                  <c:v>261.38107672477275</c:v>
                </c:pt>
                <c:pt idx="4411">
                  <c:v>261.38254800576647</c:v>
                </c:pt>
                <c:pt idx="4412">
                  <c:v>261.38743855567043</c:v>
                </c:pt>
                <c:pt idx="4413">
                  <c:v>261.39196677239084</c:v>
                </c:pt>
                <c:pt idx="4414">
                  <c:v>261.39275418732558</c:v>
                </c:pt>
                <c:pt idx="4415">
                  <c:v>261.39963007197542</c:v>
                </c:pt>
                <c:pt idx="4416">
                  <c:v>261.39970135098037</c:v>
                </c:pt>
                <c:pt idx="4417">
                  <c:v>261.40823227737951</c:v>
                </c:pt>
                <c:pt idx="4418">
                  <c:v>261.40920977035643</c:v>
                </c:pt>
                <c:pt idx="4419">
                  <c:v>261.41385717508621</c:v>
                </c:pt>
                <c:pt idx="4420">
                  <c:v>261.41528887155056</c:v>
                </c:pt>
                <c:pt idx="4421">
                  <c:v>261.41952622975458</c:v>
                </c:pt>
                <c:pt idx="4422">
                  <c:v>261.4271194264395</c:v>
                </c:pt>
                <c:pt idx="4423">
                  <c:v>261.43231668082825</c:v>
                </c:pt>
                <c:pt idx="4424">
                  <c:v>261.43516366271797</c:v>
                </c:pt>
                <c:pt idx="4425">
                  <c:v>261.43657516732236</c:v>
                </c:pt>
                <c:pt idx="4426">
                  <c:v>261.44447509069488</c:v>
                </c:pt>
                <c:pt idx="4427">
                  <c:v>261.45102657381847</c:v>
                </c:pt>
                <c:pt idx="4428">
                  <c:v>261.45759625626857</c:v>
                </c:pt>
                <c:pt idx="4429">
                  <c:v>261.46309382562976</c:v>
                </c:pt>
                <c:pt idx="4430">
                  <c:v>261.46491204261093</c:v>
                </c:pt>
                <c:pt idx="4431">
                  <c:v>261.47523625159505</c:v>
                </c:pt>
                <c:pt idx="4432">
                  <c:v>261.47563232935084</c:v>
                </c:pt>
                <c:pt idx="4433">
                  <c:v>261.47814839899775</c:v>
                </c:pt>
                <c:pt idx="4434">
                  <c:v>261.4800211025551</c:v>
                </c:pt>
                <c:pt idx="4435">
                  <c:v>261.48009446500072</c:v>
                </c:pt>
                <c:pt idx="4436">
                  <c:v>261.48109595644576</c:v>
                </c:pt>
                <c:pt idx="4437">
                  <c:v>261.48391143591329</c:v>
                </c:pt>
                <c:pt idx="4438">
                  <c:v>261.48816604177023</c:v>
                </c:pt>
                <c:pt idx="4439">
                  <c:v>261.49354880239935</c:v>
                </c:pt>
                <c:pt idx="4440">
                  <c:v>261.49957003554351</c:v>
                </c:pt>
                <c:pt idx="4441">
                  <c:v>261.50306467798811</c:v>
                </c:pt>
                <c:pt idx="4442">
                  <c:v>261.50518729312455</c:v>
                </c:pt>
                <c:pt idx="4443">
                  <c:v>261.51094030464395</c:v>
                </c:pt>
                <c:pt idx="4444">
                  <c:v>261.51851669284792</c:v>
                </c:pt>
                <c:pt idx="4445">
                  <c:v>261.52524673620786</c:v>
                </c:pt>
                <c:pt idx="4446">
                  <c:v>261.52603171871294</c:v>
                </c:pt>
                <c:pt idx="4447">
                  <c:v>261.52761717538556</c:v>
                </c:pt>
                <c:pt idx="4448">
                  <c:v>261.53334297767401</c:v>
                </c:pt>
                <c:pt idx="4449">
                  <c:v>261.53765424106649</c:v>
                </c:pt>
                <c:pt idx="4450">
                  <c:v>261.54187264177165</c:v>
                </c:pt>
                <c:pt idx="4451">
                  <c:v>261.54388802020407</c:v>
                </c:pt>
                <c:pt idx="4452">
                  <c:v>261.54453269477779</c:v>
                </c:pt>
                <c:pt idx="4453">
                  <c:v>261.55346904956559</c:v>
                </c:pt>
                <c:pt idx="4454">
                  <c:v>261.55524815312333</c:v>
                </c:pt>
                <c:pt idx="4455">
                  <c:v>261.55606477338085</c:v>
                </c:pt>
                <c:pt idx="4456">
                  <c:v>261.55622981644086</c:v>
                </c:pt>
                <c:pt idx="4457">
                  <c:v>261.56011830905652</c:v>
                </c:pt>
                <c:pt idx="4458">
                  <c:v>261.56452734839206</c:v>
                </c:pt>
                <c:pt idx="4459">
                  <c:v>261.57465272905682</c:v>
                </c:pt>
                <c:pt idx="4460">
                  <c:v>261.5780224353806</c:v>
                </c:pt>
                <c:pt idx="4461">
                  <c:v>261.57956792942201</c:v>
                </c:pt>
                <c:pt idx="4462">
                  <c:v>261.58252428231503</c:v>
                </c:pt>
                <c:pt idx="4463">
                  <c:v>261.58544129376418</c:v>
                </c:pt>
                <c:pt idx="4464">
                  <c:v>261.58770436256026</c:v>
                </c:pt>
                <c:pt idx="4465">
                  <c:v>261.58847002792328</c:v>
                </c:pt>
                <c:pt idx="4466">
                  <c:v>261.58999621611241</c:v>
                </c:pt>
                <c:pt idx="4467">
                  <c:v>261.59139719532101</c:v>
                </c:pt>
                <c:pt idx="4468">
                  <c:v>261.59712924798293</c:v>
                </c:pt>
                <c:pt idx="4469">
                  <c:v>261.59783408493092</c:v>
                </c:pt>
                <c:pt idx="4470">
                  <c:v>261.598657757924</c:v>
                </c:pt>
                <c:pt idx="4471">
                  <c:v>261.60116676709697</c:v>
                </c:pt>
                <c:pt idx="4472">
                  <c:v>261.61142414987683</c:v>
                </c:pt>
                <c:pt idx="4473">
                  <c:v>261.61727546703679</c:v>
                </c:pt>
                <c:pt idx="4474">
                  <c:v>261.62016259374047</c:v>
                </c:pt>
                <c:pt idx="4475">
                  <c:v>261.62038770947481</c:v>
                </c:pt>
                <c:pt idx="4476">
                  <c:v>261.62391893125766</c:v>
                </c:pt>
                <c:pt idx="4477">
                  <c:v>261.62496304563916</c:v>
                </c:pt>
                <c:pt idx="4478">
                  <c:v>261.62864537649159</c:v>
                </c:pt>
                <c:pt idx="4479">
                  <c:v>261.63016558688304</c:v>
                </c:pt>
                <c:pt idx="4480">
                  <c:v>261.63168826385311</c:v>
                </c:pt>
                <c:pt idx="4481">
                  <c:v>261.63447546613844</c:v>
                </c:pt>
                <c:pt idx="4482">
                  <c:v>261.63510074513277</c:v>
                </c:pt>
                <c:pt idx="4483">
                  <c:v>261.63751110739332</c:v>
                </c:pt>
                <c:pt idx="4484">
                  <c:v>261.63998765280354</c:v>
                </c:pt>
                <c:pt idx="4485">
                  <c:v>261.6408416198725</c:v>
                </c:pt>
                <c:pt idx="4486">
                  <c:v>261.64149917776774</c:v>
                </c:pt>
                <c:pt idx="4487">
                  <c:v>261.64944204094667</c:v>
                </c:pt>
                <c:pt idx="4488">
                  <c:v>261.65036263049632</c:v>
                </c:pt>
                <c:pt idx="4489">
                  <c:v>261.6509000381775</c:v>
                </c:pt>
                <c:pt idx="4490">
                  <c:v>261.65166711410973</c:v>
                </c:pt>
                <c:pt idx="4491">
                  <c:v>261.65757319154295</c:v>
                </c:pt>
                <c:pt idx="4492">
                  <c:v>261.66249670722345</c:v>
                </c:pt>
                <c:pt idx="4493">
                  <c:v>261.67745837632265</c:v>
                </c:pt>
                <c:pt idx="4494">
                  <c:v>261.67789437773371</c:v>
                </c:pt>
                <c:pt idx="4495">
                  <c:v>261.6794080145803</c:v>
                </c:pt>
                <c:pt idx="4496">
                  <c:v>261.68565436791994</c:v>
                </c:pt>
                <c:pt idx="4497">
                  <c:v>261.70050283324872</c:v>
                </c:pt>
                <c:pt idx="4498">
                  <c:v>261.70093814598772</c:v>
                </c:pt>
                <c:pt idx="4499">
                  <c:v>261.70638063811236</c:v>
                </c:pt>
                <c:pt idx="4500">
                  <c:v>261.70840875071411</c:v>
                </c:pt>
                <c:pt idx="4501">
                  <c:v>261.71354946530744</c:v>
                </c:pt>
                <c:pt idx="4502">
                  <c:v>261.71740285745619</c:v>
                </c:pt>
                <c:pt idx="4503">
                  <c:v>261.72270437702036</c:v>
                </c:pt>
                <c:pt idx="4504">
                  <c:v>261.72683057753795</c:v>
                </c:pt>
                <c:pt idx="4505">
                  <c:v>261.72830774195916</c:v>
                </c:pt>
                <c:pt idx="4506">
                  <c:v>261.73174689134351</c:v>
                </c:pt>
                <c:pt idx="4507">
                  <c:v>261.73294721163779</c:v>
                </c:pt>
                <c:pt idx="4508">
                  <c:v>261.73604757311449</c:v>
                </c:pt>
                <c:pt idx="4509">
                  <c:v>261.73805102524818</c:v>
                </c:pt>
                <c:pt idx="4510">
                  <c:v>261.74062067104984</c:v>
                </c:pt>
                <c:pt idx="4511">
                  <c:v>261.74634184765426</c:v>
                </c:pt>
                <c:pt idx="4512">
                  <c:v>261.74684494532704</c:v>
                </c:pt>
                <c:pt idx="4513">
                  <c:v>261.74757245622476</c:v>
                </c:pt>
                <c:pt idx="4514">
                  <c:v>261.75457865987266</c:v>
                </c:pt>
                <c:pt idx="4515">
                  <c:v>261.75501995150091</c:v>
                </c:pt>
                <c:pt idx="4516">
                  <c:v>261.75890438659547</c:v>
                </c:pt>
                <c:pt idx="4517">
                  <c:v>261.76008096817543</c:v>
                </c:pt>
                <c:pt idx="4518">
                  <c:v>261.76824047958189</c:v>
                </c:pt>
                <c:pt idx="4519">
                  <c:v>261.76830711571466</c:v>
                </c:pt>
                <c:pt idx="4520">
                  <c:v>261.76875522743194</c:v>
                </c:pt>
                <c:pt idx="4521">
                  <c:v>261.77180999956624</c:v>
                </c:pt>
                <c:pt idx="4522">
                  <c:v>261.77376479116521</c:v>
                </c:pt>
                <c:pt idx="4523">
                  <c:v>261.78279494772318</c:v>
                </c:pt>
                <c:pt idx="4524">
                  <c:v>261.78481799141298</c:v>
                </c:pt>
                <c:pt idx="4525">
                  <c:v>261.79097355119234</c:v>
                </c:pt>
                <c:pt idx="4526">
                  <c:v>261.79278765367542</c:v>
                </c:pt>
                <c:pt idx="4527">
                  <c:v>261.80669952389712</c:v>
                </c:pt>
                <c:pt idx="4528">
                  <c:v>261.80858119794959</c:v>
                </c:pt>
                <c:pt idx="4529">
                  <c:v>261.81236462280458</c:v>
                </c:pt>
                <c:pt idx="4530">
                  <c:v>261.81348723562883</c:v>
                </c:pt>
                <c:pt idx="4531">
                  <c:v>261.81374214792328</c:v>
                </c:pt>
                <c:pt idx="4532">
                  <c:v>261.82217908172186</c:v>
                </c:pt>
                <c:pt idx="4533">
                  <c:v>261.82234938306169</c:v>
                </c:pt>
                <c:pt idx="4534">
                  <c:v>261.83605865425511</c:v>
                </c:pt>
                <c:pt idx="4535">
                  <c:v>261.83625701918373</c:v>
                </c:pt>
                <c:pt idx="4536">
                  <c:v>261.84745529837318</c:v>
                </c:pt>
                <c:pt idx="4537">
                  <c:v>261.84988166316191</c:v>
                </c:pt>
                <c:pt idx="4538">
                  <c:v>261.85397159805035</c:v>
                </c:pt>
                <c:pt idx="4539">
                  <c:v>261.85686815187807</c:v>
                </c:pt>
                <c:pt idx="4540">
                  <c:v>261.86780817905549</c:v>
                </c:pt>
                <c:pt idx="4541">
                  <c:v>261.86951833248457</c:v>
                </c:pt>
                <c:pt idx="4542">
                  <c:v>261.87232331625898</c:v>
                </c:pt>
                <c:pt idx="4543">
                  <c:v>261.87383271267078</c:v>
                </c:pt>
                <c:pt idx="4544">
                  <c:v>261.88119754477276</c:v>
                </c:pt>
                <c:pt idx="4545">
                  <c:v>261.88615381268954</c:v>
                </c:pt>
                <c:pt idx="4546">
                  <c:v>261.88731139604891</c:v>
                </c:pt>
                <c:pt idx="4547">
                  <c:v>261.8916144043107</c:v>
                </c:pt>
                <c:pt idx="4548">
                  <c:v>261.89870315640195</c:v>
                </c:pt>
                <c:pt idx="4549">
                  <c:v>261.90100942023065</c:v>
                </c:pt>
                <c:pt idx="4550">
                  <c:v>261.90498041331091</c:v>
                </c:pt>
                <c:pt idx="4551">
                  <c:v>261.91043801297616</c:v>
                </c:pt>
                <c:pt idx="4552">
                  <c:v>261.91656533714905</c:v>
                </c:pt>
                <c:pt idx="4553">
                  <c:v>261.91766458121845</c:v>
                </c:pt>
                <c:pt idx="4554">
                  <c:v>261.92148059318328</c:v>
                </c:pt>
                <c:pt idx="4555">
                  <c:v>261.92231741782098</c:v>
                </c:pt>
                <c:pt idx="4556">
                  <c:v>261.9234335479627</c:v>
                </c:pt>
                <c:pt idx="4557">
                  <c:v>261.9261203408779</c:v>
                </c:pt>
                <c:pt idx="4558">
                  <c:v>261.92780491159726</c:v>
                </c:pt>
                <c:pt idx="4559">
                  <c:v>261.94020935638287</c:v>
                </c:pt>
                <c:pt idx="4560">
                  <c:v>261.94284834348326</c:v>
                </c:pt>
                <c:pt idx="4561">
                  <c:v>261.94586861382589</c:v>
                </c:pt>
                <c:pt idx="4562">
                  <c:v>261.94669099140793</c:v>
                </c:pt>
                <c:pt idx="4563">
                  <c:v>261.9470062997072</c:v>
                </c:pt>
                <c:pt idx="4564">
                  <c:v>261.95055851112534</c:v>
                </c:pt>
                <c:pt idx="4565">
                  <c:v>261.95927664829662</c:v>
                </c:pt>
                <c:pt idx="4566">
                  <c:v>261.96406418463431</c:v>
                </c:pt>
                <c:pt idx="4567">
                  <c:v>261.96639464318747</c:v>
                </c:pt>
                <c:pt idx="4568">
                  <c:v>261.96678150404529</c:v>
                </c:pt>
                <c:pt idx="4569">
                  <c:v>261.96801549357548</c:v>
                </c:pt>
                <c:pt idx="4570">
                  <c:v>261.97078018841432</c:v>
                </c:pt>
                <c:pt idx="4571">
                  <c:v>261.97311538321367</c:v>
                </c:pt>
                <c:pt idx="4572">
                  <c:v>261.97395057066853</c:v>
                </c:pt>
                <c:pt idx="4573">
                  <c:v>261.97500271923866</c:v>
                </c:pt>
                <c:pt idx="4574">
                  <c:v>261.97960304410265</c:v>
                </c:pt>
                <c:pt idx="4575">
                  <c:v>261.98072956133905</c:v>
                </c:pt>
                <c:pt idx="4576">
                  <c:v>261.98764176418945</c:v>
                </c:pt>
                <c:pt idx="4577">
                  <c:v>261.98835678789203</c:v>
                </c:pt>
                <c:pt idx="4578">
                  <c:v>261.98865460526929</c:v>
                </c:pt>
                <c:pt idx="4579">
                  <c:v>261.98994220579095</c:v>
                </c:pt>
                <c:pt idx="4580">
                  <c:v>261.99334893597154</c:v>
                </c:pt>
                <c:pt idx="4581">
                  <c:v>261.99350419263209</c:v>
                </c:pt>
                <c:pt idx="4582">
                  <c:v>261.99407617737808</c:v>
                </c:pt>
                <c:pt idx="4583">
                  <c:v>261.99500834784357</c:v>
                </c:pt>
                <c:pt idx="4584">
                  <c:v>261.99582543797504</c:v>
                </c:pt>
                <c:pt idx="4585">
                  <c:v>261.99757004182044</c:v>
                </c:pt>
                <c:pt idx="4586">
                  <c:v>261.99816519684657</c:v>
                </c:pt>
                <c:pt idx="4587">
                  <c:v>261.99865428103919</c:v>
                </c:pt>
                <c:pt idx="4588">
                  <c:v>262.002480395085</c:v>
                </c:pt>
                <c:pt idx="4589">
                  <c:v>262.00454636909706</c:v>
                </c:pt>
                <c:pt idx="4590">
                  <c:v>262.01355749321249</c:v>
                </c:pt>
                <c:pt idx="4591">
                  <c:v>262.01407101062108</c:v>
                </c:pt>
                <c:pt idx="4592">
                  <c:v>262.01492538897128</c:v>
                </c:pt>
                <c:pt idx="4593">
                  <c:v>262.01537494983734</c:v>
                </c:pt>
                <c:pt idx="4594">
                  <c:v>262.0159729679699</c:v>
                </c:pt>
                <c:pt idx="4595">
                  <c:v>262.01854997890496</c:v>
                </c:pt>
                <c:pt idx="4596">
                  <c:v>262.02018103646549</c:v>
                </c:pt>
                <c:pt idx="4597">
                  <c:v>262.02347396975415</c:v>
                </c:pt>
                <c:pt idx="4598">
                  <c:v>262.02538453186867</c:v>
                </c:pt>
                <c:pt idx="4599">
                  <c:v>262.02550853600491</c:v>
                </c:pt>
                <c:pt idx="4600">
                  <c:v>262.03414028866757</c:v>
                </c:pt>
                <c:pt idx="4601">
                  <c:v>262.03656029514315</c:v>
                </c:pt>
                <c:pt idx="4602">
                  <c:v>262.03975386945871</c:v>
                </c:pt>
                <c:pt idx="4603">
                  <c:v>262.04118939276373</c:v>
                </c:pt>
                <c:pt idx="4604">
                  <c:v>262.04349828921295</c:v>
                </c:pt>
                <c:pt idx="4605">
                  <c:v>262.05155756415257</c:v>
                </c:pt>
                <c:pt idx="4606">
                  <c:v>262.05342727060929</c:v>
                </c:pt>
                <c:pt idx="4607">
                  <c:v>262.05450552085705</c:v>
                </c:pt>
                <c:pt idx="4608">
                  <c:v>262.05556335804266</c:v>
                </c:pt>
                <c:pt idx="4609">
                  <c:v>262.0580122317707</c:v>
                </c:pt>
                <c:pt idx="4610">
                  <c:v>262.0586300236514</c:v>
                </c:pt>
                <c:pt idx="4611">
                  <c:v>262.06135724899508</c:v>
                </c:pt>
                <c:pt idx="4612">
                  <c:v>262.06197875623616</c:v>
                </c:pt>
                <c:pt idx="4613">
                  <c:v>262.06289260777356</c:v>
                </c:pt>
                <c:pt idx="4614">
                  <c:v>262.06482214804504</c:v>
                </c:pt>
                <c:pt idx="4615">
                  <c:v>262.06806661940999</c:v>
                </c:pt>
                <c:pt idx="4616">
                  <c:v>262.06862950706972</c:v>
                </c:pt>
                <c:pt idx="4617">
                  <c:v>262.06883957667361</c:v>
                </c:pt>
                <c:pt idx="4618">
                  <c:v>262.07402517728798</c:v>
                </c:pt>
                <c:pt idx="4619">
                  <c:v>262.07916150569042</c:v>
                </c:pt>
                <c:pt idx="4620">
                  <c:v>262.08098112909761</c:v>
                </c:pt>
                <c:pt idx="4621">
                  <c:v>262.08168046755958</c:v>
                </c:pt>
                <c:pt idx="4622">
                  <c:v>262.08478174845584</c:v>
                </c:pt>
                <c:pt idx="4623">
                  <c:v>262.0859104645271</c:v>
                </c:pt>
                <c:pt idx="4624">
                  <c:v>262.08687576550005</c:v>
                </c:pt>
                <c:pt idx="4625">
                  <c:v>262.08788083311987</c:v>
                </c:pt>
                <c:pt idx="4626">
                  <c:v>262.08871612687517</c:v>
                </c:pt>
                <c:pt idx="4627">
                  <c:v>262.09040413036178</c:v>
                </c:pt>
                <c:pt idx="4628">
                  <c:v>262.09404601984454</c:v>
                </c:pt>
                <c:pt idx="4629">
                  <c:v>262.09626264019153</c:v>
                </c:pt>
                <c:pt idx="4630">
                  <c:v>262.09742256502597</c:v>
                </c:pt>
                <c:pt idx="4631">
                  <c:v>262.10172784588406</c:v>
                </c:pt>
                <c:pt idx="4632">
                  <c:v>262.10462170866242</c:v>
                </c:pt>
                <c:pt idx="4633">
                  <c:v>262.10731627328289</c:v>
                </c:pt>
                <c:pt idx="4634">
                  <c:v>262.11023486468201</c:v>
                </c:pt>
                <c:pt idx="4635">
                  <c:v>262.11608822701652</c:v>
                </c:pt>
                <c:pt idx="4636">
                  <c:v>262.12170968019552</c:v>
                </c:pt>
                <c:pt idx="4637">
                  <c:v>262.12252601629882</c:v>
                </c:pt>
                <c:pt idx="4638">
                  <c:v>262.1350685242852</c:v>
                </c:pt>
                <c:pt idx="4639">
                  <c:v>262.1353662120863</c:v>
                </c:pt>
                <c:pt idx="4640">
                  <c:v>262.13915188704192</c:v>
                </c:pt>
                <c:pt idx="4641">
                  <c:v>262.1409411392857</c:v>
                </c:pt>
                <c:pt idx="4642">
                  <c:v>262.142459916517</c:v>
                </c:pt>
                <c:pt idx="4643">
                  <c:v>262.14272948113825</c:v>
                </c:pt>
                <c:pt idx="4644">
                  <c:v>262.14292101167638</c:v>
                </c:pt>
                <c:pt idx="4645">
                  <c:v>262.14823030464265</c:v>
                </c:pt>
                <c:pt idx="4646">
                  <c:v>262.15444931906035</c:v>
                </c:pt>
                <c:pt idx="4647">
                  <c:v>262.15448992653842</c:v>
                </c:pt>
                <c:pt idx="4648">
                  <c:v>262.1627621587773</c:v>
                </c:pt>
                <c:pt idx="4649">
                  <c:v>262.1633632391036</c:v>
                </c:pt>
                <c:pt idx="4650">
                  <c:v>262.1638337555064</c:v>
                </c:pt>
                <c:pt idx="4651">
                  <c:v>262.16449673789276</c:v>
                </c:pt>
                <c:pt idx="4652">
                  <c:v>262.16642897451214</c:v>
                </c:pt>
                <c:pt idx="4653">
                  <c:v>262.16661472264752</c:v>
                </c:pt>
                <c:pt idx="4654">
                  <c:v>262.16747105043339</c:v>
                </c:pt>
                <c:pt idx="4655">
                  <c:v>262.16931682168075</c:v>
                </c:pt>
                <c:pt idx="4656">
                  <c:v>262.18171777787887</c:v>
                </c:pt>
                <c:pt idx="4657">
                  <c:v>262.18482385670853</c:v>
                </c:pt>
                <c:pt idx="4658">
                  <c:v>262.18483268261906</c:v>
                </c:pt>
                <c:pt idx="4659">
                  <c:v>262.18603038817014</c:v>
                </c:pt>
                <c:pt idx="4660">
                  <c:v>262.18652044851535</c:v>
                </c:pt>
                <c:pt idx="4661">
                  <c:v>262.18851098588988</c:v>
                </c:pt>
                <c:pt idx="4662">
                  <c:v>262.18923240193561</c:v>
                </c:pt>
                <c:pt idx="4663">
                  <c:v>262.19538143831306</c:v>
                </c:pt>
                <c:pt idx="4664">
                  <c:v>262.20598578130949</c:v>
                </c:pt>
                <c:pt idx="4665">
                  <c:v>262.20789172035967</c:v>
                </c:pt>
                <c:pt idx="4666">
                  <c:v>262.20846672531957</c:v>
                </c:pt>
                <c:pt idx="4667">
                  <c:v>262.21095747555836</c:v>
                </c:pt>
                <c:pt idx="4668">
                  <c:v>262.21639595520634</c:v>
                </c:pt>
                <c:pt idx="4669">
                  <c:v>262.21968060540831</c:v>
                </c:pt>
                <c:pt idx="4670">
                  <c:v>262.22309647500896</c:v>
                </c:pt>
                <c:pt idx="4671">
                  <c:v>262.22601160055615</c:v>
                </c:pt>
                <c:pt idx="4672">
                  <c:v>262.22991148974472</c:v>
                </c:pt>
                <c:pt idx="4673">
                  <c:v>262.23268762778855</c:v>
                </c:pt>
                <c:pt idx="4674">
                  <c:v>262.2401768945615</c:v>
                </c:pt>
                <c:pt idx="4675">
                  <c:v>262.24255503714005</c:v>
                </c:pt>
                <c:pt idx="4676">
                  <c:v>262.24278241782218</c:v>
                </c:pt>
                <c:pt idx="4677">
                  <c:v>262.24290281710745</c:v>
                </c:pt>
                <c:pt idx="4678">
                  <c:v>262.25474302574213</c:v>
                </c:pt>
                <c:pt idx="4679">
                  <c:v>262.25484156955235</c:v>
                </c:pt>
                <c:pt idx="4680">
                  <c:v>262.2640234301636</c:v>
                </c:pt>
                <c:pt idx="4681">
                  <c:v>262.273440112336</c:v>
                </c:pt>
                <c:pt idx="4682">
                  <c:v>262.27535281661886</c:v>
                </c:pt>
                <c:pt idx="4683">
                  <c:v>262.27581103769211</c:v>
                </c:pt>
                <c:pt idx="4684">
                  <c:v>262.27583577520716</c:v>
                </c:pt>
                <c:pt idx="4685">
                  <c:v>262.27710419312109</c:v>
                </c:pt>
                <c:pt idx="4686">
                  <c:v>262.28020090367846</c:v>
                </c:pt>
                <c:pt idx="4687">
                  <c:v>262.28397007255535</c:v>
                </c:pt>
                <c:pt idx="4688">
                  <c:v>262.28463160358359</c:v>
                </c:pt>
                <c:pt idx="4689">
                  <c:v>262.28498971629745</c:v>
                </c:pt>
                <c:pt idx="4690">
                  <c:v>262.28643629144131</c:v>
                </c:pt>
                <c:pt idx="4691">
                  <c:v>262.2875689438473</c:v>
                </c:pt>
                <c:pt idx="4692">
                  <c:v>262.28897561518352</c:v>
                </c:pt>
                <c:pt idx="4693">
                  <c:v>262.29174372793841</c:v>
                </c:pt>
                <c:pt idx="4694">
                  <c:v>262.29344079552112</c:v>
                </c:pt>
                <c:pt idx="4695">
                  <c:v>262.29363254929478</c:v>
                </c:pt>
                <c:pt idx="4696">
                  <c:v>262.29447772069</c:v>
                </c:pt>
                <c:pt idx="4697">
                  <c:v>262.3029250384439</c:v>
                </c:pt>
                <c:pt idx="4698">
                  <c:v>262.30537450957326</c:v>
                </c:pt>
                <c:pt idx="4699">
                  <c:v>262.30714283582876</c:v>
                </c:pt>
                <c:pt idx="4700">
                  <c:v>262.31277922718897</c:v>
                </c:pt>
                <c:pt idx="4701">
                  <c:v>262.31791270257105</c:v>
                </c:pt>
                <c:pt idx="4702">
                  <c:v>262.31796379684607</c:v>
                </c:pt>
                <c:pt idx="4703">
                  <c:v>262.32023899319148</c:v>
                </c:pt>
                <c:pt idx="4704">
                  <c:v>262.32130879251406</c:v>
                </c:pt>
                <c:pt idx="4705">
                  <c:v>262.3222424123818</c:v>
                </c:pt>
                <c:pt idx="4706">
                  <c:v>262.3254931660889</c:v>
                </c:pt>
                <c:pt idx="4707">
                  <c:v>262.32805416444074</c:v>
                </c:pt>
                <c:pt idx="4708">
                  <c:v>262.33297884184162</c:v>
                </c:pt>
                <c:pt idx="4709">
                  <c:v>262.33421868507116</c:v>
                </c:pt>
                <c:pt idx="4710">
                  <c:v>262.34208482180998</c:v>
                </c:pt>
                <c:pt idx="4711">
                  <c:v>262.34638129501548</c:v>
                </c:pt>
                <c:pt idx="4712">
                  <c:v>262.3471082530935</c:v>
                </c:pt>
                <c:pt idx="4713">
                  <c:v>262.34731051160435</c:v>
                </c:pt>
                <c:pt idx="4714">
                  <c:v>262.35571606859691</c:v>
                </c:pt>
                <c:pt idx="4715">
                  <c:v>262.35799604674003</c:v>
                </c:pt>
                <c:pt idx="4716">
                  <c:v>262.35903139604738</c:v>
                </c:pt>
                <c:pt idx="4717">
                  <c:v>262.36126890215826</c:v>
                </c:pt>
                <c:pt idx="4718">
                  <c:v>262.36659165345401</c:v>
                </c:pt>
                <c:pt idx="4719">
                  <c:v>262.37284474693928</c:v>
                </c:pt>
                <c:pt idx="4720">
                  <c:v>262.37474897417314</c:v>
                </c:pt>
                <c:pt idx="4721">
                  <c:v>262.37637288239898</c:v>
                </c:pt>
                <c:pt idx="4722">
                  <c:v>262.37771742407534</c:v>
                </c:pt>
                <c:pt idx="4723">
                  <c:v>262.38317335940604</c:v>
                </c:pt>
                <c:pt idx="4724">
                  <c:v>262.39090086693227</c:v>
                </c:pt>
                <c:pt idx="4725">
                  <c:v>262.39533033594063</c:v>
                </c:pt>
                <c:pt idx="4726">
                  <c:v>262.39669245456162</c:v>
                </c:pt>
                <c:pt idx="4727">
                  <c:v>262.39815837372134</c:v>
                </c:pt>
                <c:pt idx="4728">
                  <c:v>262.40125635034565</c:v>
                </c:pt>
                <c:pt idx="4729">
                  <c:v>262.40347346859051</c:v>
                </c:pt>
                <c:pt idx="4730">
                  <c:v>262.40900691306689</c:v>
                </c:pt>
                <c:pt idx="4731">
                  <c:v>262.41141522076231</c:v>
                </c:pt>
                <c:pt idx="4732">
                  <c:v>262.41242884264597</c:v>
                </c:pt>
                <c:pt idx="4733">
                  <c:v>262.4135361975429</c:v>
                </c:pt>
                <c:pt idx="4734">
                  <c:v>262.41476825974223</c:v>
                </c:pt>
                <c:pt idx="4735">
                  <c:v>262.41493293055038</c:v>
                </c:pt>
                <c:pt idx="4736">
                  <c:v>262.41835810623246</c:v>
                </c:pt>
                <c:pt idx="4737">
                  <c:v>262.4198535284541</c:v>
                </c:pt>
                <c:pt idx="4738">
                  <c:v>262.42389787956824</c:v>
                </c:pt>
                <c:pt idx="4739">
                  <c:v>262.42610925251211</c:v>
                </c:pt>
                <c:pt idx="4740">
                  <c:v>262.43068569020107</c:v>
                </c:pt>
                <c:pt idx="4741">
                  <c:v>262.43255077983451</c:v>
                </c:pt>
                <c:pt idx="4742">
                  <c:v>262.43435608164964</c:v>
                </c:pt>
                <c:pt idx="4743">
                  <c:v>262.43556263176066</c:v>
                </c:pt>
                <c:pt idx="4744">
                  <c:v>262.43724885381863</c:v>
                </c:pt>
                <c:pt idx="4745">
                  <c:v>262.43934270415434</c:v>
                </c:pt>
                <c:pt idx="4746">
                  <c:v>262.44788578562003</c:v>
                </c:pt>
                <c:pt idx="4747">
                  <c:v>262.44828593493469</c:v>
                </c:pt>
                <c:pt idx="4748">
                  <c:v>262.4506056989901</c:v>
                </c:pt>
                <c:pt idx="4749">
                  <c:v>262.45397855015074</c:v>
                </c:pt>
                <c:pt idx="4750">
                  <c:v>262.45594006610321</c:v>
                </c:pt>
                <c:pt idx="4751">
                  <c:v>262.45861056715006</c:v>
                </c:pt>
                <c:pt idx="4752">
                  <c:v>262.45906299567588</c:v>
                </c:pt>
                <c:pt idx="4753">
                  <c:v>262.46042379544775</c:v>
                </c:pt>
                <c:pt idx="4754">
                  <c:v>262.46443664384259</c:v>
                </c:pt>
                <c:pt idx="4755">
                  <c:v>262.4769372399432</c:v>
                </c:pt>
                <c:pt idx="4756">
                  <c:v>262.47695782235786</c:v>
                </c:pt>
                <c:pt idx="4757">
                  <c:v>262.47772593580208</c:v>
                </c:pt>
                <c:pt idx="4758">
                  <c:v>262.48115473872923</c:v>
                </c:pt>
                <c:pt idx="4759">
                  <c:v>262.48147752037221</c:v>
                </c:pt>
                <c:pt idx="4760">
                  <c:v>262.48702279309265</c:v>
                </c:pt>
                <c:pt idx="4761">
                  <c:v>262.49495978940195</c:v>
                </c:pt>
                <c:pt idx="4762">
                  <c:v>262.50027438443215</c:v>
                </c:pt>
                <c:pt idx="4763">
                  <c:v>262.50221535940608</c:v>
                </c:pt>
                <c:pt idx="4764">
                  <c:v>262.50262222339506</c:v>
                </c:pt>
                <c:pt idx="4765">
                  <c:v>262.50990961456137</c:v>
                </c:pt>
                <c:pt idx="4766">
                  <c:v>262.51108805241006</c:v>
                </c:pt>
                <c:pt idx="4767">
                  <c:v>262.51154303528148</c:v>
                </c:pt>
                <c:pt idx="4768">
                  <c:v>262.51240404711126</c:v>
                </c:pt>
                <c:pt idx="4769">
                  <c:v>262.51934148888773</c:v>
                </c:pt>
                <c:pt idx="4770">
                  <c:v>262.51949879521226</c:v>
                </c:pt>
                <c:pt idx="4771">
                  <c:v>262.52408469855027</c:v>
                </c:pt>
                <c:pt idx="4772">
                  <c:v>262.52477245970948</c:v>
                </c:pt>
                <c:pt idx="4773">
                  <c:v>262.52636672158764</c:v>
                </c:pt>
                <c:pt idx="4774">
                  <c:v>262.52753165438639</c:v>
                </c:pt>
                <c:pt idx="4775">
                  <c:v>262.52819169003823</c:v>
                </c:pt>
                <c:pt idx="4776">
                  <c:v>262.52928462718836</c:v>
                </c:pt>
                <c:pt idx="4777">
                  <c:v>262.53389867420191</c:v>
                </c:pt>
                <c:pt idx="4778">
                  <c:v>262.53512419621347</c:v>
                </c:pt>
                <c:pt idx="4779">
                  <c:v>262.54276277900561</c:v>
                </c:pt>
                <c:pt idx="4780">
                  <c:v>262.54297283752788</c:v>
                </c:pt>
                <c:pt idx="4781">
                  <c:v>262.54592595564372</c:v>
                </c:pt>
                <c:pt idx="4782">
                  <c:v>262.54655076043264</c:v>
                </c:pt>
                <c:pt idx="4783">
                  <c:v>262.54693522568641</c:v>
                </c:pt>
                <c:pt idx="4784">
                  <c:v>262.54979431110439</c:v>
                </c:pt>
                <c:pt idx="4785">
                  <c:v>262.55029712857078</c:v>
                </c:pt>
                <c:pt idx="4786">
                  <c:v>262.5539705363197</c:v>
                </c:pt>
                <c:pt idx="4787">
                  <c:v>262.55833034209041</c:v>
                </c:pt>
                <c:pt idx="4788">
                  <c:v>262.55926703695951</c:v>
                </c:pt>
                <c:pt idx="4789">
                  <c:v>262.56194474548397</c:v>
                </c:pt>
                <c:pt idx="4790">
                  <c:v>262.56435534878551</c:v>
                </c:pt>
                <c:pt idx="4791">
                  <c:v>262.56605028609516</c:v>
                </c:pt>
                <c:pt idx="4792">
                  <c:v>262.56890151689197</c:v>
                </c:pt>
                <c:pt idx="4793">
                  <c:v>262.57855942095819</c:v>
                </c:pt>
                <c:pt idx="4794">
                  <c:v>262.57886541923045</c:v>
                </c:pt>
                <c:pt idx="4795">
                  <c:v>262.58132849000663</c:v>
                </c:pt>
                <c:pt idx="4796">
                  <c:v>262.58314103136121</c:v>
                </c:pt>
                <c:pt idx="4797">
                  <c:v>262.58841296466062</c:v>
                </c:pt>
                <c:pt idx="4798">
                  <c:v>262.5953084314358</c:v>
                </c:pt>
                <c:pt idx="4799">
                  <c:v>262.59587854588676</c:v>
                </c:pt>
                <c:pt idx="4800">
                  <c:v>262.5997721552452</c:v>
                </c:pt>
                <c:pt idx="4801">
                  <c:v>262.60474968384364</c:v>
                </c:pt>
                <c:pt idx="4802">
                  <c:v>262.61211901843984</c:v>
                </c:pt>
                <c:pt idx="4803">
                  <c:v>262.61500381547916</c:v>
                </c:pt>
                <c:pt idx="4804">
                  <c:v>262.61561724913332</c:v>
                </c:pt>
                <c:pt idx="4805">
                  <c:v>262.61846957026097</c:v>
                </c:pt>
                <c:pt idx="4806">
                  <c:v>262.62176188770974</c:v>
                </c:pt>
                <c:pt idx="4807">
                  <c:v>262.62192110736152</c:v>
                </c:pt>
                <c:pt idx="4808">
                  <c:v>262.62404575381231</c:v>
                </c:pt>
                <c:pt idx="4809">
                  <c:v>262.62427537831792</c:v>
                </c:pt>
                <c:pt idx="4810">
                  <c:v>262.62968669200126</c:v>
                </c:pt>
                <c:pt idx="4811">
                  <c:v>262.63096592990274</c:v>
                </c:pt>
                <c:pt idx="4812">
                  <c:v>262.63359875657869</c:v>
                </c:pt>
                <c:pt idx="4813">
                  <c:v>262.63884693147793</c:v>
                </c:pt>
                <c:pt idx="4814">
                  <c:v>262.64071340179066</c:v>
                </c:pt>
                <c:pt idx="4815">
                  <c:v>262.64390231184615</c:v>
                </c:pt>
                <c:pt idx="4816">
                  <c:v>262.64452491413988</c:v>
                </c:pt>
                <c:pt idx="4817">
                  <c:v>262.64523831704008</c:v>
                </c:pt>
                <c:pt idx="4818">
                  <c:v>262.64556940458374</c:v>
                </c:pt>
                <c:pt idx="4819">
                  <c:v>262.6543162274836</c:v>
                </c:pt>
                <c:pt idx="4820">
                  <c:v>262.65664861997061</c:v>
                </c:pt>
                <c:pt idx="4821">
                  <c:v>262.65786675637941</c:v>
                </c:pt>
                <c:pt idx="4822">
                  <c:v>262.65949870037826</c:v>
                </c:pt>
                <c:pt idx="4823">
                  <c:v>262.66661306574679</c:v>
                </c:pt>
                <c:pt idx="4824">
                  <c:v>262.67301641749998</c:v>
                </c:pt>
                <c:pt idx="4825">
                  <c:v>262.67340369216265</c:v>
                </c:pt>
                <c:pt idx="4826">
                  <c:v>262.67610618009121</c:v>
                </c:pt>
                <c:pt idx="4827">
                  <c:v>262.68458944250619</c:v>
                </c:pt>
                <c:pt idx="4828">
                  <c:v>262.68493767899383</c:v>
                </c:pt>
                <c:pt idx="4829">
                  <c:v>262.70208950213402</c:v>
                </c:pt>
                <c:pt idx="4830">
                  <c:v>262.70334265470228</c:v>
                </c:pt>
                <c:pt idx="4831">
                  <c:v>262.71135525316328</c:v>
                </c:pt>
                <c:pt idx="4832">
                  <c:v>262.72551950228274</c:v>
                </c:pt>
                <c:pt idx="4833">
                  <c:v>262.7269194739647</c:v>
                </c:pt>
                <c:pt idx="4834">
                  <c:v>262.73087458905394</c:v>
                </c:pt>
                <c:pt idx="4835">
                  <c:v>262.73207752064798</c:v>
                </c:pt>
                <c:pt idx="4836">
                  <c:v>262.73430449035601</c:v>
                </c:pt>
                <c:pt idx="4837">
                  <c:v>262.73586115871905</c:v>
                </c:pt>
                <c:pt idx="4838">
                  <c:v>262.73695294380872</c:v>
                </c:pt>
                <c:pt idx="4839">
                  <c:v>262.73972735912582</c:v>
                </c:pt>
                <c:pt idx="4840">
                  <c:v>262.7422464347938</c:v>
                </c:pt>
                <c:pt idx="4841">
                  <c:v>262.74401050913349</c:v>
                </c:pt>
                <c:pt idx="4842">
                  <c:v>262.7447779634212</c:v>
                </c:pt>
                <c:pt idx="4843">
                  <c:v>262.74539623867861</c:v>
                </c:pt>
                <c:pt idx="4844">
                  <c:v>262.74594822371182</c:v>
                </c:pt>
                <c:pt idx="4845">
                  <c:v>262.752108991032</c:v>
                </c:pt>
                <c:pt idx="4846">
                  <c:v>262.7557550637078</c:v>
                </c:pt>
                <c:pt idx="4847">
                  <c:v>262.75680898963486</c:v>
                </c:pt>
                <c:pt idx="4848">
                  <c:v>262.7589784306017</c:v>
                </c:pt>
                <c:pt idx="4849">
                  <c:v>262.76259518079047</c:v>
                </c:pt>
                <c:pt idx="4850">
                  <c:v>262.76607742709547</c:v>
                </c:pt>
                <c:pt idx="4851">
                  <c:v>262.76690249961291</c:v>
                </c:pt>
                <c:pt idx="4852">
                  <c:v>262.76870270809462</c:v>
                </c:pt>
                <c:pt idx="4853">
                  <c:v>262.77000402932237</c:v>
                </c:pt>
                <c:pt idx="4854">
                  <c:v>262.77207426987695</c:v>
                </c:pt>
                <c:pt idx="4855">
                  <c:v>262.78039777847596</c:v>
                </c:pt>
                <c:pt idx="4856">
                  <c:v>262.78118026098696</c:v>
                </c:pt>
                <c:pt idx="4857">
                  <c:v>262.78234258356269</c:v>
                </c:pt>
                <c:pt idx="4858">
                  <c:v>262.78767940216852</c:v>
                </c:pt>
                <c:pt idx="4859">
                  <c:v>262.78945964385321</c:v>
                </c:pt>
                <c:pt idx="4860">
                  <c:v>262.79209592153023</c:v>
                </c:pt>
                <c:pt idx="4861">
                  <c:v>262.79678546952454</c:v>
                </c:pt>
                <c:pt idx="4862">
                  <c:v>262.80404519136147</c:v>
                </c:pt>
                <c:pt idx="4863">
                  <c:v>262.80599790842598</c:v>
                </c:pt>
                <c:pt idx="4864">
                  <c:v>262.81001122832265</c:v>
                </c:pt>
                <c:pt idx="4865">
                  <c:v>262.81063484155044</c:v>
                </c:pt>
                <c:pt idx="4866">
                  <c:v>262.81084472713582</c:v>
                </c:pt>
                <c:pt idx="4867">
                  <c:v>262.81279962273652</c:v>
                </c:pt>
                <c:pt idx="4868">
                  <c:v>262.81679897786137</c:v>
                </c:pt>
                <c:pt idx="4869">
                  <c:v>262.82007917876069</c:v>
                </c:pt>
                <c:pt idx="4870">
                  <c:v>262.82298632466541</c:v>
                </c:pt>
                <c:pt idx="4871">
                  <c:v>262.82568969157262</c:v>
                </c:pt>
                <c:pt idx="4872">
                  <c:v>262.82941283625769</c:v>
                </c:pt>
                <c:pt idx="4873">
                  <c:v>262.82999309917119</c:v>
                </c:pt>
                <c:pt idx="4874">
                  <c:v>262.83009790051449</c:v>
                </c:pt>
                <c:pt idx="4875">
                  <c:v>262.83037654813324</c:v>
                </c:pt>
                <c:pt idx="4876">
                  <c:v>262.83483052482018</c:v>
                </c:pt>
                <c:pt idx="4877">
                  <c:v>262.83613132667335</c:v>
                </c:pt>
                <c:pt idx="4878">
                  <c:v>262.83741343027145</c:v>
                </c:pt>
                <c:pt idx="4879">
                  <c:v>262.84033244854135</c:v>
                </c:pt>
                <c:pt idx="4880">
                  <c:v>262.84299244218522</c:v>
                </c:pt>
                <c:pt idx="4881">
                  <c:v>262.84347795834475</c:v>
                </c:pt>
                <c:pt idx="4882">
                  <c:v>262.84547523165259</c:v>
                </c:pt>
                <c:pt idx="4883">
                  <c:v>262.84596534611615</c:v>
                </c:pt>
                <c:pt idx="4884">
                  <c:v>262.84704356854712</c:v>
                </c:pt>
                <c:pt idx="4885">
                  <c:v>262.8470778288912</c:v>
                </c:pt>
                <c:pt idx="4886">
                  <c:v>262.84758930287285</c:v>
                </c:pt>
                <c:pt idx="4887">
                  <c:v>262.8506338502728</c:v>
                </c:pt>
                <c:pt idx="4888">
                  <c:v>262.85828658140036</c:v>
                </c:pt>
                <c:pt idx="4889">
                  <c:v>262.86113431387821</c:v>
                </c:pt>
                <c:pt idx="4890">
                  <c:v>262.86247876800269</c:v>
                </c:pt>
                <c:pt idx="4891">
                  <c:v>262.86478499039725</c:v>
                </c:pt>
                <c:pt idx="4892">
                  <c:v>262.86600923249364</c:v>
                </c:pt>
                <c:pt idx="4893">
                  <c:v>262.8776514916122</c:v>
                </c:pt>
                <c:pt idx="4894">
                  <c:v>262.87809975103011</c:v>
                </c:pt>
                <c:pt idx="4895">
                  <c:v>262.87928095338037</c:v>
                </c:pt>
                <c:pt idx="4896">
                  <c:v>262.87997403150274</c:v>
                </c:pt>
                <c:pt idx="4897">
                  <c:v>262.88108953125999</c:v>
                </c:pt>
                <c:pt idx="4898">
                  <c:v>262.88187317106446</c:v>
                </c:pt>
                <c:pt idx="4899">
                  <c:v>262.88199062210066</c:v>
                </c:pt>
                <c:pt idx="4900">
                  <c:v>262.8831475293976</c:v>
                </c:pt>
                <c:pt idx="4901">
                  <c:v>262.88493132941306</c:v>
                </c:pt>
                <c:pt idx="4902">
                  <c:v>262.89090385830059</c:v>
                </c:pt>
                <c:pt idx="4903">
                  <c:v>262.89658065225768</c:v>
                </c:pt>
                <c:pt idx="4904">
                  <c:v>262.91232609043129</c:v>
                </c:pt>
                <c:pt idx="4905">
                  <c:v>262.91366914328609</c:v>
                </c:pt>
                <c:pt idx="4906">
                  <c:v>262.91836850347249</c:v>
                </c:pt>
                <c:pt idx="4907">
                  <c:v>262.9194602981201</c:v>
                </c:pt>
                <c:pt idx="4908">
                  <c:v>262.91973141422096</c:v>
                </c:pt>
                <c:pt idx="4909">
                  <c:v>262.92638216040433</c:v>
                </c:pt>
                <c:pt idx="4910">
                  <c:v>262.92934153364934</c:v>
                </c:pt>
                <c:pt idx="4911">
                  <c:v>262.93580821815254</c:v>
                </c:pt>
                <c:pt idx="4912">
                  <c:v>262.93890865604402</c:v>
                </c:pt>
                <c:pt idx="4913">
                  <c:v>262.94020312275603</c:v>
                </c:pt>
                <c:pt idx="4914">
                  <c:v>262.94225604548751</c:v>
                </c:pt>
                <c:pt idx="4915">
                  <c:v>262.9462435449642</c:v>
                </c:pt>
                <c:pt idx="4916">
                  <c:v>262.94644552013676</c:v>
                </c:pt>
                <c:pt idx="4917">
                  <c:v>262.94767072725512</c:v>
                </c:pt>
                <c:pt idx="4918">
                  <c:v>262.94885290814</c:v>
                </c:pt>
                <c:pt idx="4919">
                  <c:v>262.94920052850637</c:v>
                </c:pt>
                <c:pt idx="4920">
                  <c:v>262.95028850102381</c:v>
                </c:pt>
                <c:pt idx="4921">
                  <c:v>262.95529524052404</c:v>
                </c:pt>
                <c:pt idx="4922">
                  <c:v>262.95928848169729</c:v>
                </c:pt>
                <c:pt idx="4923">
                  <c:v>262.96299003428953</c:v>
                </c:pt>
                <c:pt idx="4924">
                  <c:v>262.96362703502683</c:v>
                </c:pt>
                <c:pt idx="4925">
                  <c:v>262.96504491970313</c:v>
                </c:pt>
                <c:pt idx="4926">
                  <c:v>262.96525492149283</c:v>
                </c:pt>
                <c:pt idx="4927">
                  <c:v>262.96966959564111</c:v>
                </c:pt>
                <c:pt idx="4928">
                  <c:v>262.9716354402305</c:v>
                </c:pt>
                <c:pt idx="4929">
                  <c:v>262.97802768527583</c:v>
                </c:pt>
                <c:pt idx="4930">
                  <c:v>262.97879894318299</c:v>
                </c:pt>
                <c:pt idx="4931">
                  <c:v>262.98127205845412</c:v>
                </c:pt>
                <c:pt idx="4932">
                  <c:v>262.98161866429177</c:v>
                </c:pt>
                <c:pt idx="4933">
                  <c:v>262.98267822145584</c:v>
                </c:pt>
                <c:pt idx="4934">
                  <c:v>262.98390531685072</c:v>
                </c:pt>
                <c:pt idx="4935">
                  <c:v>262.98438488932709</c:v>
                </c:pt>
                <c:pt idx="4936">
                  <c:v>262.98767970173827</c:v>
                </c:pt>
                <c:pt idx="4937">
                  <c:v>262.98966362515785</c:v>
                </c:pt>
                <c:pt idx="4938">
                  <c:v>262.99269779277074</c:v>
                </c:pt>
                <c:pt idx="4939">
                  <c:v>262.99468937929498</c:v>
                </c:pt>
                <c:pt idx="4940">
                  <c:v>262.99520835927757</c:v>
                </c:pt>
                <c:pt idx="4941">
                  <c:v>262.99808319481423</c:v>
                </c:pt>
                <c:pt idx="4942">
                  <c:v>263.00219104763505</c:v>
                </c:pt>
                <c:pt idx="4943">
                  <c:v>263.00520338375594</c:v>
                </c:pt>
                <c:pt idx="4944">
                  <c:v>263.00818927665648</c:v>
                </c:pt>
                <c:pt idx="4945">
                  <c:v>263.00844075765366</c:v>
                </c:pt>
                <c:pt idx="4946">
                  <c:v>263.00844519622598</c:v>
                </c:pt>
                <c:pt idx="4947">
                  <c:v>263.01003516176831</c:v>
                </c:pt>
                <c:pt idx="4948">
                  <c:v>263.02576892341784</c:v>
                </c:pt>
                <c:pt idx="4949">
                  <c:v>263.0267957479457</c:v>
                </c:pt>
                <c:pt idx="4950">
                  <c:v>263.03138048866589</c:v>
                </c:pt>
                <c:pt idx="4951">
                  <c:v>263.03212059668436</c:v>
                </c:pt>
                <c:pt idx="4952">
                  <c:v>263.03906129103962</c:v>
                </c:pt>
                <c:pt idx="4953">
                  <c:v>263.03965922090043</c:v>
                </c:pt>
                <c:pt idx="4954">
                  <c:v>263.04672535751195</c:v>
                </c:pt>
                <c:pt idx="4955">
                  <c:v>263.04857480626333</c:v>
                </c:pt>
                <c:pt idx="4956">
                  <c:v>263.05006144785182</c:v>
                </c:pt>
                <c:pt idx="4957">
                  <c:v>263.0521495248683</c:v>
                </c:pt>
                <c:pt idx="4958">
                  <c:v>263.05382257370218</c:v>
                </c:pt>
                <c:pt idx="4959">
                  <c:v>263.06548767603596</c:v>
                </c:pt>
                <c:pt idx="4960">
                  <c:v>263.06848271190876</c:v>
                </c:pt>
                <c:pt idx="4961">
                  <c:v>263.06859388913443</c:v>
                </c:pt>
                <c:pt idx="4962">
                  <c:v>263.06988456435619</c:v>
                </c:pt>
                <c:pt idx="4963">
                  <c:v>263.07172451336965</c:v>
                </c:pt>
                <c:pt idx="4964">
                  <c:v>263.0757894595211</c:v>
                </c:pt>
                <c:pt idx="4965">
                  <c:v>263.08139853768176</c:v>
                </c:pt>
                <c:pt idx="4966">
                  <c:v>263.08420676104458</c:v>
                </c:pt>
                <c:pt idx="4967">
                  <c:v>263.08444097421784</c:v>
                </c:pt>
                <c:pt idx="4968">
                  <c:v>263.08802913169291</c:v>
                </c:pt>
                <c:pt idx="4969">
                  <c:v>263.08877068762683</c:v>
                </c:pt>
                <c:pt idx="4970">
                  <c:v>263.09216453048441</c:v>
                </c:pt>
                <c:pt idx="4971">
                  <c:v>263.10175087467763</c:v>
                </c:pt>
                <c:pt idx="4972">
                  <c:v>263.10984598079881</c:v>
                </c:pt>
                <c:pt idx="4973">
                  <c:v>263.11291246548325</c:v>
                </c:pt>
                <c:pt idx="4974">
                  <c:v>263.11299829919932</c:v>
                </c:pt>
                <c:pt idx="4975">
                  <c:v>263.11537986769201</c:v>
                </c:pt>
                <c:pt idx="4976">
                  <c:v>263.11661066511522</c:v>
                </c:pt>
                <c:pt idx="4977">
                  <c:v>263.12049568083603</c:v>
                </c:pt>
                <c:pt idx="4978">
                  <c:v>263.12257943406286</c:v>
                </c:pt>
                <c:pt idx="4979">
                  <c:v>263.12469207444462</c:v>
                </c:pt>
                <c:pt idx="4980">
                  <c:v>263.12470471438337</c:v>
                </c:pt>
                <c:pt idx="4981">
                  <c:v>263.12746635110437</c:v>
                </c:pt>
                <c:pt idx="4982">
                  <c:v>263.12848115392762</c:v>
                </c:pt>
                <c:pt idx="4983">
                  <c:v>263.12997880756689</c:v>
                </c:pt>
                <c:pt idx="4984">
                  <c:v>263.1354615334331</c:v>
                </c:pt>
                <c:pt idx="4985">
                  <c:v>263.14961342137246</c:v>
                </c:pt>
                <c:pt idx="4986">
                  <c:v>263.157504719857</c:v>
                </c:pt>
                <c:pt idx="4987">
                  <c:v>263.16341610182394</c:v>
                </c:pt>
                <c:pt idx="4988">
                  <c:v>263.1656859581895</c:v>
                </c:pt>
                <c:pt idx="4989">
                  <c:v>263.16791539223544</c:v>
                </c:pt>
                <c:pt idx="4990">
                  <c:v>263.17402701499856</c:v>
                </c:pt>
                <c:pt idx="4991">
                  <c:v>263.1745328149027</c:v>
                </c:pt>
                <c:pt idx="4992">
                  <c:v>263.18048399621506</c:v>
                </c:pt>
                <c:pt idx="4993">
                  <c:v>263.18428060088644</c:v>
                </c:pt>
                <c:pt idx="4994">
                  <c:v>263.18529699774518</c:v>
                </c:pt>
                <c:pt idx="4995">
                  <c:v>263.18786204436293</c:v>
                </c:pt>
                <c:pt idx="4996">
                  <c:v>263.19659403023394</c:v>
                </c:pt>
                <c:pt idx="4997">
                  <c:v>263.20059825557496</c:v>
                </c:pt>
                <c:pt idx="4998">
                  <c:v>263.20681019827646</c:v>
                </c:pt>
                <c:pt idx="4999">
                  <c:v>263.208730404025</c:v>
                </c:pt>
                <c:pt idx="5000">
                  <c:v>263.21979441175773</c:v>
                </c:pt>
                <c:pt idx="5001">
                  <c:v>263.22256153552138</c:v>
                </c:pt>
                <c:pt idx="5002">
                  <c:v>263.2243834888493</c:v>
                </c:pt>
                <c:pt idx="5003">
                  <c:v>263.22656619140707</c:v>
                </c:pt>
                <c:pt idx="5004">
                  <c:v>263.22725625596405</c:v>
                </c:pt>
                <c:pt idx="5005">
                  <c:v>263.2406160723022</c:v>
                </c:pt>
                <c:pt idx="5006">
                  <c:v>263.24184293847719</c:v>
                </c:pt>
                <c:pt idx="5007">
                  <c:v>263.24331852927156</c:v>
                </c:pt>
                <c:pt idx="5008">
                  <c:v>263.24605061518474</c:v>
                </c:pt>
                <c:pt idx="5009">
                  <c:v>263.24945584685122</c:v>
                </c:pt>
                <c:pt idx="5010">
                  <c:v>263.25134882612764</c:v>
                </c:pt>
                <c:pt idx="5011">
                  <c:v>263.25468128484772</c:v>
                </c:pt>
                <c:pt idx="5012">
                  <c:v>263.26173186313491</c:v>
                </c:pt>
                <c:pt idx="5013">
                  <c:v>263.27104343314824</c:v>
                </c:pt>
                <c:pt idx="5014">
                  <c:v>263.27120588810749</c:v>
                </c:pt>
                <c:pt idx="5015">
                  <c:v>263.2725569968087</c:v>
                </c:pt>
                <c:pt idx="5016">
                  <c:v>263.27409602674504</c:v>
                </c:pt>
                <c:pt idx="5017">
                  <c:v>263.27484318334155</c:v>
                </c:pt>
                <c:pt idx="5018">
                  <c:v>263.27697823869556</c:v>
                </c:pt>
                <c:pt idx="5019">
                  <c:v>263.2821557119787</c:v>
                </c:pt>
                <c:pt idx="5020">
                  <c:v>263.2842689258016</c:v>
                </c:pt>
                <c:pt idx="5021">
                  <c:v>263.28519732749186</c:v>
                </c:pt>
                <c:pt idx="5022">
                  <c:v>263.28560450013345</c:v>
                </c:pt>
                <c:pt idx="5023">
                  <c:v>263.28700124384386</c:v>
                </c:pt>
                <c:pt idx="5024">
                  <c:v>263.28946868604083</c:v>
                </c:pt>
                <c:pt idx="5025">
                  <c:v>263.29436960141953</c:v>
                </c:pt>
                <c:pt idx="5026">
                  <c:v>263.30153703369774</c:v>
                </c:pt>
                <c:pt idx="5027">
                  <c:v>263.30459004372818</c:v>
                </c:pt>
                <c:pt idx="5028">
                  <c:v>263.30584541246145</c:v>
                </c:pt>
                <c:pt idx="5029">
                  <c:v>263.30607139813907</c:v>
                </c:pt>
                <c:pt idx="5030">
                  <c:v>263.30729486371047</c:v>
                </c:pt>
                <c:pt idx="5031">
                  <c:v>263.30859048599564</c:v>
                </c:pt>
                <c:pt idx="5032">
                  <c:v>263.3102869041677</c:v>
                </c:pt>
                <c:pt idx="5033">
                  <c:v>263.31183445068712</c:v>
                </c:pt>
                <c:pt idx="5034">
                  <c:v>263.31568241532574</c:v>
                </c:pt>
                <c:pt idx="5035">
                  <c:v>263.31752521929513</c:v>
                </c:pt>
                <c:pt idx="5036">
                  <c:v>263.32141088969001</c:v>
                </c:pt>
                <c:pt idx="5037">
                  <c:v>263.32296034998944</c:v>
                </c:pt>
                <c:pt idx="5038">
                  <c:v>263.32614748721824</c:v>
                </c:pt>
                <c:pt idx="5039">
                  <c:v>263.32931804781288</c:v>
                </c:pt>
                <c:pt idx="5040">
                  <c:v>263.33570518469293</c:v>
                </c:pt>
                <c:pt idx="5041">
                  <c:v>263.33725120151155</c:v>
                </c:pt>
                <c:pt idx="5042">
                  <c:v>263.3495252994399</c:v>
                </c:pt>
                <c:pt idx="5043">
                  <c:v>263.3575056223217</c:v>
                </c:pt>
                <c:pt idx="5044">
                  <c:v>263.36276014819543</c:v>
                </c:pt>
                <c:pt idx="5045">
                  <c:v>263.36639992788577</c:v>
                </c:pt>
                <c:pt idx="5046">
                  <c:v>263.36646585990223</c:v>
                </c:pt>
                <c:pt idx="5047">
                  <c:v>263.36739526742571</c:v>
                </c:pt>
                <c:pt idx="5048">
                  <c:v>263.37015733007905</c:v>
                </c:pt>
                <c:pt idx="5049">
                  <c:v>263.37150033524262</c:v>
                </c:pt>
                <c:pt idx="5050">
                  <c:v>263.37484594772513</c:v>
                </c:pt>
                <c:pt idx="5051">
                  <c:v>263.37841054939099</c:v>
                </c:pt>
                <c:pt idx="5052">
                  <c:v>263.38740804596318</c:v>
                </c:pt>
                <c:pt idx="5053">
                  <c:v>263.39315739307779</c:v>
                </c:pt>
                <c:pt idx="5054">
                  <c:v>263.3978180786396</c:v>
                </c:pt>
                <c:pt idx="5055">
                  <c:v>263.40208533800956</c:v>
                </c:pt>
                <c:pt idx="5056">
                  <c:v>263.40437212373752</c:v>
                </c:pt>
                <c:pt idx="5057">
                  <c:v>263.40459559584241</c:v>
                </c:pt>
                <c:pt idx="5058">
                  <c:v>263.41117200478419</c:v>
                </c:pt>
                <c:pt idx="5059">
                  <c:v>263.4145617131814</c:v>
                </c:pt>
                <c:pt idx="5060">
                  <c:v>263.41594018909899</c:v>
                </c:pt>
                <c:pt idx="5061">
                  <c:v>263.41692650662947</c:v>
                </c:pt>
                <c:pt idx="5062">
                  <c:v>263.42152308800854</c:v>
                </c:pt>
                <c:pt idx="5063">
                  <c:v>263.43335930816909</c:v>
                </c:pt>
                <c:pt idx="5064">
                  <c:v>263.43933811532429</c:v>
                </c:pt>
                <c:pt idx="5065">
                  <c:v>263.44107067976341</c:v>
                </c:pt>
                <c:pt idx="5066">
                  <c:v>263.44192530426858</c:v>
                </c:pt>
                <c:pt idx="5067">
                  <c:v>263.44306859294466</c:v>
                </c:pt>
                <c:pt idx="5068">
                  <c:v>263.44598627784131</c:v>
                </c:pt>
                <c:pt idx="5069">
                  <c:v>263.44823294055982</c:v>
                </c:pt>
                <c:pt idx="5070">
                  <c:v>263.45426339517354</c:v>
                </c:pt>
                <c:pt idx="5071">
                  <c:v>263.45672590899341</c:v>
                </c:pt>
                <c:pt idx="5072">
                  <c:v>263.4575569275857</c:v>
                </c:pt>
                <c:pt idx="5073">
                  <c:v>263.45845240888451</c:v>
                </c:pt>
                <c:pt idx="5074">
                  <c:v>263.4606857203508</c:v>
                </c:pt>
                <c:pt idx="5075">
                  <c:v>263.46565876086362</c:v>
                </c:pt>
                <c:pt idx="5076">
                  <c:v>263.46588663091995</c:v>
                </c:pt>
                <c:pt idx="5077">
                  <c:v>263.46633096658081</c:v>
                </c:pt>
                <c:pt idx="5078">
                  <c:v>263.46647677881066</c:v>
                </c:pt>
                <c:pt idx="5079">
                  <c:v>263.47511212811435</c:v>
                </c:pt>
                <c:pt idx="5080">
                  <c:v>263.48216163144417</c:v>
                </c:pt>
                <c:pt idx="5081">
                  <c:v>263.48223775522683</c:v>
                </c:pt>
                <c:pt idx="5082">
                  <c:v>263.48417279134014</c:v>
                </c:pt>
                <c:pt idx="5083">
                  <c:v>263.48771620679713</c:v>
                </c:pt>
                <c:pt idx="5084">
                  <c:v>263.48788863496696</c:v>
                </c:pt>
                <c:pt idx="5085">
                  <c:v>263.49050289010256</c:v>
                </c:pt>
                <c:pt idx="5086">
                  <c:v>263.500774402525</c:v>
                </c:pt>
                <c:pt idx="5087">
                  <c:v>263.5022606025924</c:v>
                </c:pt>
                <c:pt idx="5088">
                  <c:v>263.50747334305942</c:v>
                </c:pt>
                <c:pt idx="5089">
                  <c:v>263.50867979326722</c:v>
                </c:pt>
                <c:pt idx="5090">
                  <c:v>263.50906167698497</c:v>
                </c:pt>
                <c:pt idx="5091">
                  <c:v>263.51650866537904</c:v>
                </c:pt>
                <c:pt idx="5092">
                  <c:v>263.5169192056137</c:v>
                </c:pt>
                <c:pt idx="5093">
                  <c:v>263.51815825143706</c:v>
                </c:pt>
                <c:pt idx="5094">
                  <c:v>263.5181828285908</c:v>
                </c:pt>
                <c:pt idx="5095">
                  <c:v>263.51823896614883</c:v>
                </c:pt>
                <c:pt idx="5096">
                  <c:v>263.52060512406422</c:v>
                </c:pt>
                <c:pt idx="5097">
                  <c:v>263.52366858994333</c:v>
                </c:pt>
                <c:pt idx="5098">
                  <c:v>263.52391803614796</c:v>
                </c:pt>
                <c:pt idx="5099">
                  <c:v>263.52616554096545</c:v>
                </c:pt>
                <c:pt idx="5100">
                  <c:v>263.52797296659378</c:v>
                </c:pt>
                <c:pt idx="5101">
                  <c:v>263.53077944089256</c:v>
                </c:pt>
                <c:pt idx="5102">
                  <c:v>263.53326219228256</c:v>
                </c:pt>
                <c:pt idx="5103">
                  <c:v>263.53978628930588</c:v>
                </c:pt>
                <c:pt idx="5104">
                  <c:v>263.5415961473912</c:v>
                </c:pt>
                <c:pt idx="5105">
                  <c:v>263.54172411278859</c:v>
                </c:pt>
                <c:pt idx="5106">
                  <c:v>263.55008626666222</c:v>
                </c:pt>
                <c:pt idx="5107">
                  <c:v>263.55381878378887</c:v>
                </c:pt>
                <c:pt idx="5108">
                  <c:v>263.55565315916255</c:v>
                </c:pt>
                <c:pt idx="5109">
                  <c:v>263.55794864677017</c:v>
                </c:pt>
                <c:pt idx="5110">
                  <c:v>263.56026065838034</c:v>
                </c:pt>
                <c:pt idx="5111">
                  <c:v>263.56757695322682</c:v>
                </c:pt>
                <c:pt idx="5112">
                  <c:v>263.570074854778</c:v>
                </c:pt>
                <c:pt idx="5113">
                  <c:v>263.57041206514128</c:v>
                </c:pt>
                <c:pt idx="5114">
                  <c:v>263.57066216106915</c:v>
                </c:pt>
                <c:pt idx="5115">
                  <c:v>263.57413789113355</c:v>
                </c:pt>
                <c:pt idx="5116">
                  <c:v>263.57717104946619</c:v>
                </c:pt>
                <c:pt idx="5117">
                  <c:v>263.58011115101397</c:v>
                </c:pt>
                <c:pt idx="5118">
                  <c:v>263.58169580166293</c:v>
                </c:pt>
                <c:pt idx="5119">
                  <c:v>263.58601577745901</c:v>
                </c:pt>
                <c:pt idx="5120">
                  <c:v>263.58637235581637</c:v>
                </c:pt>
                <c:pt idx="5121">
                  <c:v>263.58696021224023</c:v>
                </c:pt>
                <c:pt idx="5122">
                  <c:v>263.58759588510713</c:v>
                </c:pt>
                <c:pt idx="5123">
                  <c:v>263.58885498526593</c:v>
                </c:pt>
                <c:pt idx="5124">
                  <c:v>263.58988763479056</c:v>
                </c:pt>
                <c:pt idx="5125">
                  <c:v>263.59191370363487</c:v>
                </c:pt>
                <c:pt idx="5126">
                  <c:v>263.59345648117426</c:v>
                </c:pt>
                <c:pt idx="5127">
                  <c:v>263.5959206873564</c:v>
                </c:pt>
                <c:pt idx="5128">
                  <c:v>263.59762062452023</c:v>
                </c:pt>
                <c:pt idx="5129">
                  <c:v>263.59983519982933</c:v>
                </c:pt>
                <c:pt idx="5130">
                  <c:v>263.60561752136658</c:v>
                </c:pt>
                <c:pt idx="5131">
                  <c:v>263.60607966299193</c:v>
                </c:pt>
                <c:pt idx="5132">
                  <c:v>263.60723531442886</c:v>
                </c:pt>
                <c:pt idx="5133">
                  <c:v>263.61073486673877</c:v>
                </c:pt>
                <c:pt idx="5134">
                  <c:v>263.61150065201758</c:v>
                </c:pt>
                <c:pt idx="5135">
                  <c:v>263.6122768214106</c:v>
                </c:pt>
                <c:pt idx="5136">
                  <c:v>263.61334885205872</c:v>
                </c:pt>
                <c:pt idx="5137">
                  <c:v>263.62376004732766</c:v>
                </c:pt>
                <c:pt idx="5138">
                  <c:v>263.6237802613112</c:v>
                </c:pt>
                <c:pt idx="5139">
                  <c:v>263.62567470237218</c:v>
                </c:pt>
                <c:pt idx="5140">
                  <c:v>263.63198758489244</c:v>
                </c:pt>
                <c:pt idx="5141">
                  <c:v>263.63265394378743</c:v>
                </c:pt>
                <c:pt idx="5142">
                  <c:v>263.63686455762092</c:v>
                </c:pt>
                <c:pt idx="5143">
                  <c:v>263.64020575800782</c:v>
                </c:pt>
                <c:pt idx="5144">
                  <c:v>263.6434242893813</c:v>
                </c:pt>
                <c:pt idx="5145">
                  <c:v>263.65527774823681</c:v>
                </c:pt>
                <c:pt idx="5146">
                  <c:v>263.66057159154343</c:v>
                </c:pt>
                <c:pt idx="5147">
                  <c:v>263.66295380780355</c:v>
                </c:pt>
                <c:pt idx="5148">
                  <c:v>263.66304432106068</c:v>
                </c:pt>
                <c:pt idx="5149">
                  <c:v>263.67449231773247</c:v>
                </c:pt>
                <c:pt idx="5150">
                  <c:v>263.67981673730196</c:v>
                </c:pt>
                <c:pt idx="5151">
                  <c:v>263.68088408300378</c:v>
                </c:pt>
                <c:pt idx="5152">
                  <c:v>263.68177920294943</c:v>
                </c:pt>
                <c:pt idx="5153">
                  <c:v>263.68181535467789</c:v>
                </c:pt>
                <c:pt idx="5154">
                  <c:v>263.68762619693513</c:v>
                </c:pt>
                <c:pt idx="5155">
                  <c:v>263.69057988058267</c:v>
                </c:pt>
                <c:pt idx="5156">
                  <c:v>263.69115378186831</c:v>
                </c:pt>
                <c:pt idx="5157">
                  <c:v>263.69250858327075</c:v>
                </c:pt>
                <c:pt idx="5158">
                  <c:v>263.69259875862451</c:v>
                </c:pt>
                <c:pt idx="5159">
                  <c:v>263.70371156139777</c:v>
                </c:pt>
                <c:pt idx="5160">
                  <c:v>263.71083666502125</c:v>
                </c:pt>
                <c:pt idx="5161">
                  <c:v>263.71085838842419</c:v>
                </c:pt>
                <c:pt idx="5162">
                  <c:v>263.71098152727222</c:v>
                </c:pt>
                <c:pt idx="5163">
                  <c:v>263.71152578132586</c:v>
                </c:pt>
                <c:pt idx="5164">
                  <c:v>263.71153782951137</c:v>
                </c:pt>
                <c:pt idx="5165">
                  <c:v>263.71163328031855</c:v>
                </c:pt>
                <c:pt idx="5166">
                  <c:v>263.71578596329402</c:v>
                </c:pt>
                <c:pt idx="5167">
                  <c:v>263.71695557306441</c:v>
                </c:pt>
                <c:pt idx="5168">
                  <c:v>263.71792895690623</c:v>
                </c:pt>
                <c:pt idx="5169">
                  <c:v>263.71920356658978</c:v>
                </c:pt>
                <c:pt idx="5170">
                  <c:v>263.72054297449318</c:v>
                </c:pt>
                <c:pt idx="5171">
                  <c:v>263.7234103835886</c:v>
                </c:pt>
                <c:pt idx="5172">
                  <c:v>263.72568583208482</c:v>
                </c:pt>
                <c:pt idx="5173">
                  <c:v>263.72686730716742</c:v>
                </c:pt>
                <c:pt idx="5174">
                  <c:v>263.72870379470481</c:v>
                </c:pt>
                <c:pt idx="5175">
                  <c:v>263.72978379750691</c:v>
                </c:pt>
                <c:pt idx="5176">
                  <c:v>263.73012532414879</c:v>
                </c:pt>
                <c:pt idx="5177">
                  <c:v>263.73025608375531</c:v>
                </c:pt>
                <c:pt idx="5178">
                  <c:v>263.73478488885081</c:v>
                </c:pt>
                <c:pt idx="5179">
                  <c:v>263.73495961952352</c:v>
                </c:pt>
                <c:pt idx="5180">
                  <c:v>263.74418353832743</c:v>
                </c:pt>
                <c:pt idx="5181">
                  <c:v>263.74688722266632</c:v>
                </c:pt>
                <c:pt idx="5182">
                  <c:v>263.75008175725992</c:v>
                </c:pt>
                <c:pt idx="5183">
                  <c:v>263.75051013088989</c:v>
                </c:pt>
                <c:pt idx="5184">
                  <c:v>263.75526592938718</c:v>
                </c:pt>
                <c:pt idx="5185">
                  <c:v>263.75973385151258</c:v>
                </c:pt>
                <c:pt idx="5186">
                  <c:v>263.76042222530623</c:v>
                </c:pt>
                <c:pt idx="5187">
                  <c:v>263.76135794156818</c:v>
                </c:pt>
                <c:pt idx="5188">
                  <c:v>263.76294508458176</c:v>
                </c:pt>
                <c:pt idx="5189">
                  <c:v>263.76465322629394</c:v>
                </c:pt>
                <c:pt idx="5190">
                  <c:v>263.7677535753071</c:v>
                </c:pt>
                <c:pt idx="5191">
                  <c:v>263.7690649490408</c:v>
                </c:pt>
                <c:pt idx="5192">
                  <c:v>263.77008955963709</c:v>
                </c:pt>
                <c:pt idx="5193">
                  <c:v>263.77226603514396</c:v>
                </c:pt>
                <c:pt idx="5194">
                  <c:v>263.77383583983226</c:v>
                </c:pt>
                <c:pt idx="5195">
                  <c:v>263.77438092305044</c:v>
                </c:pt>
                <c:pt idx="5196">
                  <c:v>263.7766320797117</c:v>
                </c:pt>
                <c:pt idx="5197">
                  <c:v>263.7781163742327</c:v>
                </c:pt>
                <c:pt idx="5198">
                  <c:v>263.78020816606676</c:v>
                </c:pt>
                <c:pt idx="5199">
                  <c:v>263.78749877477071</c:v>
                </c:pt>
                <c:pt idx="5200">
                  <c:v>263.78939787251431</c:v>
                </c:pt>
                <c:pt idx="5201">
                  <c:v>263.79209497016774</c:v>
                </c:pt>
                <c:pt idx="5202">
                  <c:v>263.79319183103428</c:v>
                </c:pt>
                <c:pt idx="5203">
                  <c:v>263.79469625225585</c:v>
                </c:pt>
                <c:pt idx="5204">
                  <c:v>263.79532121662936</c:v>
                </c:pt>
                <c:pt idx="5205">
                  <c:v>263.79596329647723</c:v>
                </c:pt>
                <c:pt idx="5206">
                  <c:v>263.80175736109686</c:v>
                </c:pt>
                <c:pt idx="5207">
                  <c:v>263.80262197830638</c:v>
                </c:pt>
                <c:pt idx="5208">
                  <c:v>263.8052415039536</c:v>
                </c:pt>
                <c:pt idx="5209">
                  <c:v>263.80839699105104</c:v>
                </c:pt>
                <c:pt idx="5210">
                  <c:v>263.81101207951167</c:v>
                </c:pt>
                <c:pt idx="5211">
                  <c:v>263.81601101082316</c:v>
                </c:pt>
                <c:pt idx="5212">
                  <c:v>263.81710708936248</c:v>
                </c:pt>
                <c:pt idx="5213">
                  <c:v>263.82019371898161</c:v>
                </c:pt>
                <c:pt idx="5214">
                  <c:v>263.82220802344028</c:v>
                </c:pt>
                <c:pt idx="5215">
                  <c:v>263.82266196981493</c:v>
                </c:pt>
                <c:pt idx="5216">
                  <c:v>263.8273295673078</c:v>
                </c:pt>
                <c:pt idx="5217">
                  <c:v>263.8273812007393</c:v>
                </c:pt>
                <c:pt idx="5218">
                  <c:v>263.8319077622599</c:v>
                </c:pt>
                <c:pt idx="5219">
                  <c:v>263.83249135230454</c:v>
                </c:pt>
                <c:pt idx="5220">
                  <c:v>263.8451627630746</c:v>
                </c:pt>
                <c:pt idx="5221">
                  <c:v>263.84557616631588</c:v>
                </c:pt>
                <c:pt idx="5222">
                  <c:v>263.84572935347978</c:v>
                </c:pt>
                <c:pt idx="5223">
                  <c:v>263.84711536842826</c:v>
                </c:pt>
                <c:pt idx="5224">
                  <c:v>263.8538115336155</c:v>
                </c:pt>
                <c:pt idx="5225">
                  <c:v>263.85482033662146</c:v>
                </c:pt>
                <c:pt idx="5226">
                  <c:v>263.85534745599693</c:v>
                </c:pt>
                <c:pt idx="5227">
                  <c:v>263.8557999102465</c:v>
                </c:pt>
                <c:pt idx="5228">
                  <c:v>263.86649196750375</c:v>
                </c:pt>
                <c:pt idx="5229">
                  <c:v>263.86796394094125</c:v>
                </c:pt>
                <c:pt idx="5230">
                  <c:v>263.86973877641702</c:v>
                </c:pt>
                <c:pt idx="5231">
                  <c:v>263.87050470816473</c:v>
                </c:pt>
                <c:pt idx="5232">
                  <c:v>263.87259984195367</c:v>
                </c:pt>
                <c:pt idx="5233">
                  <c:v>263.87568160559965</c:v>
                </c:pt>
                <c:pt idx="5234">
                  <c:v>263.87755404768717</c:v>
                </c:pt>
                <c:pt idx="5235">
                  <c:v>263.87934766253539</c:v>
                </c:pt>
                <c:pt idx="5236">
                  <c:v>263.88081128958476</c:v>
                </c:pt>
                <c:pt idx="5237">
                  <c:v>263.88083644374967</c:v>
                </c:pt>
                <c:pt idx="5238">
                  <c:v>263.88099463595671</c:v>
                </c:pt>
                <c:pt idx="5239">
                  <c:v>263.88173345159413</c:v>
                </c:pt>
                <c:pt idx="5240">
                  <c:v>263.88246926100447</c:v>
                </c:pt>
                <c:pt idx="5241">
                  <c:v>263.88336387187974</c:v>
                </c:pt>
                <c:pt idx="5242">
                  <c:v>263.89085514655659</c:v>
                </c:pt>
                <c:pt idx="5243">
                  <c:v>263.89584780498495</c:v>
                </c:pt>
                <c:pt idx="5244">
                  <c:v>263.9056051201602</c:v>
                </c:pt>
                <c:pt idx="5245">
                  <c:v>263.91037664158421</c:v>
                </c:pt>
                <c:pt idx="5246">
                  <c:v>263.91846824963523</c:v>
                </c:pt>
                <c:pt idx="5247">
                  <c:v>263.92207068720512</c:v>
                </c:pt>
                <c:pt idx="5248">
                  <c:v>263.92649765353269</c:v>
                </c:pt>
                <c:pt idx="5249">
                  <c:v>263.92748505638832</c:v>
                </c:pt>
                <c:pt idx="5250">
                  <c:v>263.93032123991469</c:v>
                </c:pt>
                <c:pt idx="5251">
                  <c:v>263.93096261649998</c:v>
                </c:pt>
                <c:pt idx="5252">
                  <c:v>263.93143693136153</c:v>
                </c:pt>
                <c:pt idx="5253">
                  <c:v>263.93648501827516</c:v>
                </c:pt>
                <c:pt idx="5254">
                  <c:v>263.94383279648929</c:v>
                </c:pt>
                <c:pt idx="5255">
                  <c:v>263.96114604982148</c:v>
                </c:pt>
                <c:pt idx="5256">
                  <c:v>263.96167843788339</c:v>
                </c:pt>
                <c:pt idx="5257">
                  <c:v>263.96188628152481</c:v>
                </c:pt>
                <c:pt idx="5258">
                  <c:v>263.9629880457025</c:v>
                </c:pt>
                <c:pt idx="5259">
                  <c:v>263.96696245403621</c:v>
                </c:pt>
                <c:pt idx="5260">
                  <c:v>263.96736715190121</c:v>
                </c:pt>
                <c:pt idx="5261">
                  <c:v>263.96750888926954</c:v>
                </c:pt>
                <c:pt idx="5262">
                  <c:v>263.9689430294693</c:v>
                </c:pt>
                <c:pt idx="5263">
                  <c:v>263.97116457275774</c:v>
                </c:pt>
                <c:pt idx="5264">
                  <c:v>263.97127837201532</c:v>
                </c:pt>
                <c:pt idx="5265">
                  <c:v>263.97347926546661</c:v>
                </c:pt>
                <c:pt idx="5266">
                  <c:v>263.97448779084829</c:v>
                </c:pt>
                <c:pt idx="5267">
                  <c:v>263.97449926063734</c:v>
                </c:pt>
                <c:pt idx="5268">
                  <c:v>263.97514741055858</c:v>
                </c:pt>
                <c:pt idx="5269">
                  <c:v>263.97629248319981</c:v>
                </c:pt>
                <c:pt idx="5270">
                  <c:v>263.98480202019886</c:v>
                </c:pt>
                <c:pt idx="5271">
                  <c:v>263.98546186012709</c:v>
                </c:pt>
                <c:pt idx="5272">
                  <c:v>263.9891946180071</c:v>
                </c:pt>
                <c:pt idx="5273">
                  <c:v>263.98985340727171</c:v>
                </c:pt>
                <c:pt idx="5274">
                  <c:v>263.99143747185173</c:v>
                </c:pt>
                <c:pt idx="5275">
                  <c:v>263.99286450808</c:v>
                </c:pt>
                <c:pt idx="5276">
                  <c:v>263.99392082196317</c:v>
                </c:pt>
                <c:pt idx="5277">
                  <c:v>263.99491669926755</c:v>
                </c:pt>
                <c:pt idx="5278">
                  <c:v>264.00288374000939</c:v>
                </c:pt>
                <c:pt idx="5279">
                  <c:v>264.0091834214291</c:v>
                </c:pt>
                <c:pt idx="5280">
                  <c:v>264.01375575491784</c:v>
                </c:pt>
                <c:pt idx="5281">
                  <c:v>264.01700168507051</c:v>
                </c:pt>
                <c:pt idx="5282">
                  <c:v>264.0172040511606</c:v>
                </c:pt>
                <c:pt idx="5283">
                  <c:v>264.01861782883526</c:v>
                </c:pt>
                <c:pt idx="5284">
                  <c:v>264.02067445398671</c:v>
                </c:pt>
                <c:pt idx="5285">
                  <c:v>264.02368391010947</c:v>
                </c:pt>
                <c:pt idx="5286">
                  <c:v>264.02482336203633</c:v>
                </c:pt>
                <c:pt idx="5287">
                  <c:v>264.02731864563128</c:v>
                </c:pt>
                <c:pt idx="5288">
                  <c:v>264.03006676805927</c:v>
                </c:pt>
                <c:pt idx="5289">
                  <c:v>264.03062375291427</c:v>
                </c:pt>
                <c:pt idx="5290">
                  <c:v>264.03415609959649</c:v>
                </c:pt>
                <c:pt idx="5291">
                  <c:v>264.03609046808691</c:v>
                </c:pt>
                <c:pt idx="5292">
                  <c:v>264.04393997391531</c:v>
                </c:pt>
                <c:pt idx="5293">
                  <c:v>264.04607440791125</c:v>
                </c:pt>
                <c:pt idx="5294">
                  <c:v>264.04927715492869</c:v>
                </c:pt>
                <c:pt idx="5295">
                  <c:v>264.05693246027852</c:v>
                </c:pt>
                <c:pt idx="5296">
                  <c:v>264.05952320331028</c:v>
                </c:pt>
                <c:pt idx="5297">
                  <c:v>264.05993214721093</c:v>
                </c:pt>
                <c:pt idx="5298">
                  <c:v>264.062987144766</c:v>
                </c:pt>
                <c:pt idx="5299">
                  <c:v>264.0634827772306</c:v>
                </c:pt>
                <c:pt idx="5300">
                  <c:v>264.0662758938131</c:v>
                </c:pt>
                <c:pt idx="5301">
                  <c:v>264.06685036051556</c:v>
                </c:pt>
                <c:pt idx="5302">
                  <c:v>264.06879037962722</c:v>
                </c:pt>
                <c:pt idx="5303">
                  <c:v>264.06948922084666</c:v>
                </c:pt>
                <c:pt idx="5304">
                  <c:v>264.07025080977996</c:v>
                </c:pt>
                <c:pt idx="5305">
                  <c:v>264.07066161173685</c:v>
                </c:pt>
                <c:pt idx="5306">
                  <c:v>264.07121441910948</c:v>
                </c:pt>
                <c:pt idx="5307">
                  <c:v>264.07326742967024</c:v>
                </c:pt>
                <c:pt idx="5308">
                  <c:v>264.07452811301766</c:v>
                </c:pt>
                <c:pt idx="5309">
                  <c:v>264.07566087963545</c:v>
                </c:pt>
                <c:pt idx="5310">
                  <c:v>264.07638244352501</c:v>
                </c:pt>
                <c:pt idx="5311">
                  <c:v>264.07894762436683</c:v>
                </c:pt>
                <c:pt idx="5312">
                  <c:v>264.08030040162481</c:v>
                </c:pt>
                <c:pt idx="5313">
                  <c:v>264.08060595455481</c:v>
                </c:pt>
                <c:pt idx="5314">
                  <c:v>264.0810108133112</c:v>
                </c:pt>
                <c:pt idx="5315">
                  <c:v>264.08716251586827</c:v>
                </c:pt>
                <c:pt idx="5316">
                  <c:v>264.08762928685962</c:v>
                </c:pt>
                <c:pt idx="5317">
                  <c:v>264.09244065077655</c:v>
                </c:pt>
                <c:pt idx="5318">
                  <c:v>264.09569347156446</c:v>
                </c:pt>
                <c:pt idx="5319">
                  <c:v>264.09777851881864</c:v>
                </c:pt>
                <c:pt idx="5320">
                  <c:v>264.10143194751674</c:v>
                </c:pt>
                <c:pt idx="5321">
                  <c:v>264.10193310816288</c:v>
                </c:pt>
                <c:pt idx="5322">
                  <c:v>264.10252046021088</c:v>
                </c:pt>
                <c:pt idx="5323">
                  <c:v>264.10324464666616</c:v>
                </c:pt>
                <c:pt idx="5324">
                  <c:v>264.10712673722117</c:v>
                </c:pt>
                <c:pt idx="5325">
                  <c:v>264.10853150584808</c:v>
                </c:pt>
                <c:pt idx="5326">
                  <c:v>264.11021271403956</c:v>
                </c:pt>
                <c:pt idx="5327">
                  <c:v>264.11121954136615</c:v>
                </c:pt>
                <c:pt idx="5328">
                  <c:v>264.11573526617167</c:v>
                </c:pt>
                <c:pt idx="5329">
                  <c:v>264.11803030840741</c:v>
                </c:pt>
                <c:pt idx="5330">
                  <c:v>264.11963671182332</c:v>
                </c:pt>
                <c:pt idx="5331">
                  <c:v>264.12241867036823</c:v>
                </c:pt>
                <c:pt idx="5332">
                  <c:v>264.12377891336962</c:v>
                </c:pt>
                <c:pt idx="5333">
                  <c:v>264.12395957151074</c:v>
                </c:pt>
                <c:pt idx="5334">
                  <c:v>264.12679079909219</c:v>
                </c:pt>
                <c:pt idx="5335">
                  <c:v>264.12720789590662</c:v>
                </c:pt>
                <c:pt idx="5336">
                  <c:v>264.12934337128343</c:v>
                </c:pt>
                <c:pt idx="5337">
                  <c:v>264.13269255009413</c:v>
                </c:pt>
                <c:pt idx="5338">
                  <c:v>264.13831569359269</c:v>
                </c:pt>
                <c:pt idx="5339">
                  <c:v>264.14105195447166</c:v>
                </c:pt>
                <c:pt idx="5340">
                  <c:v>264.14253231673956</c:v>
                </c:pt>
                <c:pt idx="5341">
                  <c:v>264.14295464729764</c:v>
                </c:pt>
                <c:pt idx="5342">
                  <c:v>264.14847635241853</c:v>
                </c:pt>
                <c:pt idx="5343">
                  <c:v>264.14983163416986</c:v>
                </c:pt>
                <c:pt idx="5344">
                  <c:v>264.15220574834223</c:v>
                </c:pt>
                <c:pt idx="5345">
                  <c:v>264.15506661484937</c:v>
                </c:pt>
                <c:pt idx="5346">
                  <c:v>264.15817702580239</c:v>
                </c:pt>
                <c:pt idx="5347">
                  <c:v>264.16085111516151</c:v>
                </c:pt>
                <c:pt idx="5348">
                  <c:v>264.16442411320327</c:v>
                </c:pt>
                <c:pt idx="5349">
                  <c:v>264.16823247427931</c:v>
                </c:pt>
                <c:pt idx="5350">
                  <c:v>264.16844403104028</c:v>
                </c:pt>
                <c:pt idx="5351">
                  <c:v>264.16906870051787</c:v>
                </c:pt>
                <c:pt idx="5352">
                  <c:v>264.16981983523482</c:v>
                </c:pt>
                <c:pt idx="5353">
                  <c:v>264.17044943578668</c:v>
                </c:pt>
                <c:pt idx="5354">
                  <c:v>264.17357281740306</c:v>
                </c:pt>
                <c:pt idx="5355">
                  <c:v>264.17471824602848</c:v>
                </c:pt>
                <c:pt idx="5356">
                  <c:v>264.17730808264332</c:v>
                </c:pt>
                <c:pt idx="5357">
                  <c:v>264.18311594855294</c:v>
                </c:pt>
                <c:pt idx="5358">
                  <c:v>264.18605624280758</c:v>
                </c:pt>
                <c:pt idx="5359">
                  <c:v>264.19057161451445</c:v>
                </c:pt>
                <c:pt idx="5360">
                  <c:v>264.1958635455664</c:v>
                </c:pt>
                <c:pt idx="5361">
                  <c:v>264.19821832605999</c:v>
                </c:pt>
                <c:pt idx="5362">
                  <c:v>264.19964781115112</c:v>
                </c:pt>
                <c:pt idx="5363">
                  <c:v>264.19971513501838</c:v>
                </c:pt>
                <c:pt idx="5364">
                  <c:v>264.20384561948828</c:v>
                </c:pt>
                <c:pt idx="5365">
                  <c:v>264.20453572834589</c:v>
                </c:pt>
                <c:pt idx="5366">
                  <c:v>264.20913792938535</c:v>
                </c:pt>
                <c:pt idx="5367">
                  <c:v>264.21305259997013</c:v>
                </c:pt>
                <c:pt idx="5368">
                  <c:v>264.21434351412984</c:v>
                </c:pt>
                <c:pt idx="5369">
                  <c:v>264.21442035878181</c:v>
                </c:pt>
                <c:pt idx="5370">
                  <c:v>264.22174646875123</c:v>
                </c:pt>
                <c:pt idx="5371">
                  <c:v>264.22193061398389</c:v>
                </c:pt>
                <c:pt idx="5372">
                  <c:v>264.22231885532557</c:v>
                </c:pt>
                <c:pt idx="5373">
                  <c:v>264.22333627893158</c:v>
                </c:pt>
                <c:pt idx="5374">
                  <c:v>264.23031774971798</c:v>
                </c:pt>
                <c:pt idx="5375">
                  <c:v>264.24051351342246</c:v>
                </c:pt>
                <c:pt idx="5376">
                  <c:v>264.24552884727984</c:v>
                </c:pt>
                <c:pt idx="5377">
                  <c:v>264.24614110477052</c:v>
                </c:pt>
                <c:pt idx="5378">
                  <c:v>264.25073705752135</c:v>
                </c:pt>
                <c:pt idx="5379">
                  <c:v>264.25353490400801</c:v>
                </c:pt>
                <c:pt idx="5380">
                  <c:v>264.25520415772746</c:v>
                </c:pt>
                <c:pt idx="5381">
                  <c:v>264.263239259057</c:v>
                </c:pt>
                <c:pt idx="5382">
                  <c:v>264.26351552820984</c:v>
                </c:pt>
                <c:pt idx="5383">
                  <c:v>264.27088869342276</c:v>
                </c:pt>
                <c:pt idx="5384">
                  <c:v>264.27260069729908</c:v>
                </c:pt>
                <c:pt idx="5385">
                  <c:v>264.27264686052746</c:v>
                </c:pt>
                <c:pt idx="5386">
                  <c:v>264.2795310820884</c:v>
                </c:pt>
                <c:pt idx="5387">
                  <c:v>264.28236240179245</c:v>
                </c:pt>
                <c:pt idx="5388">
                  <c:v>264.28451753615855</c:v>
                </c:pt>
                <c:pt idx="5389">
                  <c:v>264.28601002312422</c:v>
                </c:pt>
                <c:pt idx="5390">
                  <c:v>264.2887720170819</c:v>
                </c:pt>
                <c:pt idx="5391">
                  <c:v>264.28901237742582</c:v>
                </c:pt>
                <c:pt idx="5392">
                  <c:v>264.29062606821924</c:v>
                </c:pt>
                <c:pt idx="5393">
                  <c:v>264.29194251500326</c:v>
                </c:pt>
                <c:pt idx="5394">
                  <c:v>264.29885417113087</c:v>
                </c:pt>
                <c:pt idx="5395">
                  <c:v>264.29953274040258</c:v>
                </c:pt>
                <c:pt idx="5396">
                  <c:v>264.30186664714751</c:v>
                </c:pt>
                <c:pt idx="5397">
                  <c:v>264.3020279752385</c:v>
                </c:pt>
                <c:pt idx="5398">
                  <c:v>264.30306703062246</c:v>
                </c:pt>
                <c:pt idx="5399">
                  <c:v>264.30457427606001</c:v>
                </c:pt>
                <c:pt idx="5400">
                  <c:v>264.3077882498381</c:v>
                </c:pt>
                <c:pt idx="5401">
                  <c:v>264.30983601654128</c:v>
                </c:pt>
                <c:pt idx="5402">
                  <c:v>264.31438550413441</c:v>
                </c:pt>
                <c:pt idx="5403">
                  <c:v>264.31445567886857</c:v>
                </c:pt>
                <c:pt idx="5404">
                  <c:v>264.31525023035329</c:v>
                </c:pt>
                <c:pt idx="5405">
                  <c:v>264.31784837808874</c:v>
                </c:pt>
                <c:pt idx="5406">
                  <c:v>264.32044898064538</c:v>
                </c:pt>
                <c:pt idx="5407">
                  <c:v>264.32906102826786</c:v>
                </c:pt>
                <c:pt idx="5408">
                  <c:v>264.33109850499039</c:v>
                </c:pt>
                <c:pt idx="5409">
                  <c:v>264.33231423728137</c:v>
                </c:pt>
                <c:pt idx="5410">
                  <c:v>264.33254789666267</c:v>
                </c:pt>
                <c:pt idx="5411">
                  <c:v>264.33736603650794</c:v>
                </c:pt>
                <c:pt idx="5412">
                  <c:v>264.3385343776722</c:v>
                </c:pt>
                <c:pt idx="5413">
                  <c:v>264.33881687042384</c:v>
                </c:pt>
                <c:pt idx="5414">
                  <c:v>264.33938340901722</c:v>
                </c:pt>
                <c:pt idx="5415">
                  <c:v>264.34283803032434</c:v>
                </c:pt>
                <c:pt idx="5416">
                  <c:v>264.3438808558202</c:v>
                </c:pt>
                <c:pt idx="5417">
                  <c:v>264.34434612277676</c:v>
                </c:pt>
                <c:pt idx="5418">
                  <c:v>264.35087494396811</c:v>
                </c:pt>
                <c:pt idx="5419">
                  <c:v>264.35305061389477</c:v>
                </c:pt>
                <c:pt idx="5420">
                  <c:v>264.3539965112833</c:v>
                </c:pt>
                <c:pt idx="5421">
                  <c:v>264.35729441884695</c:v>
                </c:pt>
                <c:pt idx="5422">
                  <c:v>264.3581161985573</c:v>
                </c:pt>
                <c:pt idx="5423">
                  <c:v>264.3594019319043</c:v>
                </c:pt>
                <c:pt idx="5424">
                  <c:v>264.35955739520188</c:v>
                </c:pt>
                <c:pt idx="5425">
                  <c:v>264.36172199575304</c:v>
                </c:pt>
                <c:pt idx="5426">
                  <c:v>264.36446839542754</c:v>
                </c:pt>
                <c:pt idx="5427">
                  <c:v>264.36531703052668</c:v>
                </c:pt>
                <c:pt idx="5428">
                  <c:v>264.36704355422262</c:v>
                </c:pt>
                <c:pt idx="5429">
                  <c:v>264.37092501761305</c:v>
                </c:pt>
                <c:pt idx="5430">
                  <c:v>264.37437703438462</c:v>
                </c:pt>
                <c:pt idx="5431">
                  <c:v>264.3801968986499</c:v>
                </c:pt>
                <c:pt idx="5432">
                  <c:v>264.38083169218783</c:v>
                </c:pt>
                <c:pt idx="5433">
                  <c:v>264.38137273473285</c:v>
                </c:pt>
                <c:pt idx="5434">
                  <c:v>264.39000527140382</c:v>
                </c:pt>
                <c:pt idx="5435">
                  <c:v>264.39028706590273</c:v>
                </c:pt>
                <c:pt idx="5436">
                  <c:v>264.39084825865564</c:v>
                </c:pt>
                <c:pt idx="5437">
                  <c:v>264.39517333207721</c:v>
                </c:pt>
                <c:pt idx="5438">
                  <c:v>264.39758707499107</c:v>
                </c:pt>
                <c:pt idx="5439">
                  <c:v>264.40154100248179</c:v>
                </c:pt>
                <c:pt idx="5440">
                  <c:v>264.40437854740355</c:v>
                </c:pt>
                <c:pt idx="5441">
                  <c:v>264.40900317835991</c:v>
                </c:pt>
                <c:pt idx="5442">
                  <c:v>264.41902851311488</c:v>
                </c:pt>
                <c:pt idx="5443">
                  <c:v>264.43197894670089</c:v>
                </c:pt>
                <c:pt idx="5444">
                  <c:v>264.43210248016686</c:v>
                </c:pt>
                <c:pt idx="5445">
                  <c:v>264.4322960972022</c:v>
                </c:pt>
                <c:pt idx="5446">
                  <c:v>264.43597941493584</c:v>
                </c:pt>
                <c:pt idx="5447">
                  <c:v>264.44413933789809</c:v>
                </c:pt>
                <c:pt idx="5448">
                  <c:v>264.44579004008358</c:v>
                </c:pt>
                <c:pt idx="5449">
                  <c:v>264.45176750191797</c:v>
                </c:pt>
                <c:pt idx="5450">
                  <c:v>264.45414934875936</c:v>
                </c:pt>
                <c:pt idx="5451">
                  <c:v>264.4545774638525</c:v>
                </c:pt>
                <c:pt idx="5452">
                  <c:v>264.45780699503047</c:v>
                </c:pt>
                <c:pt idx="5453">
                  <c:v>264.45864206825365</c:v>
                </c:pt>
                <c:pt idx="5454">
                  <c:v>264.46198915197419</c:v>
                </c:pt>
                <c:pt idx="5455">
                  <c:v>264.4759307182884</c:v>
                </c:pt>
                <c:pt idx="5456">
                  <c:v>264.47630952067345</c:v>
                </c:pt>
                <c:pt idx="5457">
                  <c:v>264.47810309438381</c:v>
                </c:pt>
                <c:pt idx="5458">
                  <c:v>264.48465344942002</c:v>
                </c:pt>
                <c:pt idx="5459">
                  <c:v>264.48534896324924</c:v>
                </c:pt>
                <c:pt idx="5460">
                  <c:v>264.48582995595041</c:v>
                </c:pt>
                <c:pt idx="5461">
                  <c:v>264.487286274697</c:v>
                </c:pt>
                <c:pt idx="5462">
                  <c:v>264.4939386023363</c:v>
                </c:pt>
                <c:pt idx="5463">
                  <c:v>264.49648430133715</c:v>
                </c:pt>
                <c:pt idx="5464">
                  <c:v>264.49992641764425</c:v>
                </c:pt>
                <c:pt idx="5465">
                  <c:v>264.50180671251223</c:v>
                </c:pt>
                <c:pt idx="5466">
                  <c:v>264.50233164748249</c:v>
                </c:pt>
                <c:pt idx="5467">
                  <c:v>264.50729574407615</c:v>
                </c:pt>
                <c:pt idx="5468">
                  <c:v>264.50964614450999</c:v>
                </c:pt>
                <c:pt idx="5469">
                  <c:v>264.51228980872457</c:v>
                </c:pt>
                <c:pt idx="5470">
                  <c:v>264.51854690334886</c:v>
                </c:pt>
                <c:pt idx="5471">
                  <c:v>264.52011843959633</c:v>
                </c:pt>
                <c:pt idx="5472">
                  <c:v>264.52699054201577</c:v>
                </c:pt>
                <c:pt idx="5473">
                  <c:v>264.52876196548226</c:v>
                </c:pt>
                <c:pt idx="5474">
                  <c:v>264.53750999680238</c:v>
                </c:pt>
                <c:pt idx="5475">
                  <c:v>264.54182024837348</c:v>
                </c:pt>
                <c:pt idx="5476">
                  <c:v>264.54693138341321</c:v>
                </c:pt>
                <c:pt idx="5477">
                  <c:v>264.55602059094014</c:v>
                </c:pt>
                <c:pt idx="5478">
                  <c:v>264.56043473503581</c:v>
                </c:pt>
                <c:pt idx="5479">
                  <c:v>264.57401142646302</c:v>
                </c:pt>
                <c:pt idx="5480">
                  <c:v>264.57585388424656</c:v>
                </c:pt>
                <c:pt idx="5481">
                  <c:v>264.57748562887434</c:v>
                </c:pt>
                <c:pt idx="5482">
                  <c:v>264.57799147930399</c:v>
                </c:pt>
                <c:pt idx="5483">
                  <c:v>264.57893547088452</c:v>
                </c:pt>
                <c:pt idx="5484">
                  <c:v>264.58741121415341</c:v>
                </c:pt>
                <c:pt idx="5485">
                  <c:v>264.5936489456675</c:v>
                </c:pt>
                <c:pt idx="5486">
                  <c:v>264.59735686025135</c:v>
                </c:pt>
                <c:pt idx="5487">
                  <c:v>264.59991856498488</c:v>
                </c:pt>
                <c:pt idx="5488">
                  <c:v>264.59997782202549</c:v>
                </c:pt>
                <c:pt idx="5489">
                  <c:v>264.60186241990709</c:v>
                </c:pt>
                <c:pt idx="5490">
                  <c:v>264.6031066864453</c:v>
                </c:pt>
                <c:pt idx="5491">
                  <c:v>264.6060665223992</c:v>
                </c:pt>
                <c:pt idx="5492">
                  <c:v>264.61010124345762</c:v>
                </c:pt>
                <c:pt idx="5493">
                  <c:v>264.61195071502397</c:v>
                </c:pt>
                <c:pt idx="5494">
                  <c:v>264.61642351583737</c:v>
                </c:pt>
                <c:pt idx="5495">
                  <c:v>264.61681295006974</c:v>
                </c:pt>
                <c:pt idx="5496">
                  <c:v>264.61774448490689</c:v>
                </c:pt>
                <c:pt idx="5497">
                  <c:v>264.61948696778575</c:v>
                </c:pt>
                <c:pt idx="5498">
                  <c:v>264.62020771624435</c:v>
                </c:pt>
                <c:pt idx="5499">
                  <c:v>264.62147716355503</c:v>
                </c:pt>
                <c:pt idx="5500">
                  <c:v>264.62244998022055</c:v>
                </c:pt>
                <c:pt idx="5501">
                  <c:v>264.62306880119064</c:v>
                </c:pt>
                <c:pt idx="5502">
                  <c:v>264.63003576211167</c:v>
                </c:pt>
                <c:pt idx="5503">
                  <c:v>264.63232447584613</c:v>
                </c:pt>
                <c:pt idx="5504">
                  <c:v>264.63727437777618</c:v>
                </c:pt>
                <c:pt idx="5505">
                  <c:v>264.6391740460063</c:v>
                </c:pt>
                <c:pt idx="5506">
                  <c:v>264.64011598609829</c:v>
                </c:pt>
                <c:pt idx="5507">
                  <c:v>264.64108424559646</c:v>
                </c:pt>
                <c:pt idx="5508">
                  <c:v>264.64151748919494</c:v>
                </c:pt>
                <c:pt idx="5509">
                  <c:v>264.64441539550347</c:v>
                </c:pt>
                <c:pt idx="5510">
                  <c:v>264.64685429378505</c:v>
                </c:pt>
                <c:pt idx="5511">
                  <c:v>264.65326494201423</c:v>
                </c:pt>
                <c:pt idx="5512">
                  <c:v>264.65600181534091</c:v>
                </c:pt>
                <c:pt idx="5513">
                  <c:v>264.65638699678908</c:v>
                </c:pt>
                <c:pt idx="5514">
                  <c:v>264.65681334469485</c:v>
                </c:pt>
                <c:pt idx="5515">
                  <c:v>264.65945542472025</c:v>
                </c:pt>
                <c:pt idx="5516">
                  <c:v>264.66402986486747</c:v>
                </c:pt>
                <c:pt idx="5517">
                  <c:v>264.66444251033624</c:v>
                </c:pt>
                <c:pt idx="5518">
                  <c:v>264.66607144328083</c:v>
                </c:pt>
                <c:pt idx="5519">
                  <c:v>264.67158501499119</c:v>
                </c:pt>
                <c:pt idx="5520">
                  <c:v>264.67692307581132</c:v>
                </c:pt>
                <c:pt idx="5521">
                  <c:v>264.67855511565182</c:v>
                </c:pt>
                <c:pt idx="5522">
                  <c:v>264.68014327166799</c:v>
                </c:pt>
                <c:pt idx="5523">
                  <c:v>264.68322130195952</c:v>
                </c:pt>
                <c:pt idx="5524">
                  <c:v>264.6930548184323</c:v>
                </c:pt>
                <c:pt idx="5525">
                  <c:v>264.69678993416056</c:v>
                </c:pt>
                <c:pt idx="5526">
                  <c:v>264.69886075944339</c:v>
                </c:pt>
                <c:pt idx="5527">
                  <c:v>264.70487373115265</c:v>
                </c:pt>
                <c:pt idx="5528">
                  <c:v>264.70501665412792</c:v>
                </c:pt>
                <c:pt idx="5529">
                  <c:v>264.70607191542638</c:v>
                </c:pt>
                <c:pt idx="5530">
                  <c:v>264.70632037800885</c:v>
                </c:pt>
                <c:pt idx="5531">
                  <c:v>264.725291526197</c:v>
                </c:pt>
                <c:pt idx="5532">
                  <c:v>264.7255337783829</c:v>
                </c:pt>
                <c:pt idx="5533">
                  <c:v>264.72836041889815</c:v>
                </c:pt>
                <c:pt idx="5534">
                  <c:v>264.72974057483134</c:v>
                </c:pt>
                <c:pt idx="5535">
                  <c:v>264.74926502536584</c:v>
                </c:pt>
                <c:pt idx="5536">
                  <c:v>264.75804454782633</c:v>
                </c:pt>
                <c:pt idx="5537">
                  <c:v>264.75913052179078</c:v>
                </c:pt>
                <c:pt idx="5538">
                  <c:v>264.76247341143011</c:v>
                </c:pt>
                <c:pt idx="5539">
                  <c:v>264.76558676548427</c:v>
                </c:pt>
                <c:pt idx="5540">
                  <c:v>264.7664624576891</c:v>
                </c:pt>
                <c:pt idx="5541">
                  <c:v>264.77305674086699</c:v>
                </c:pt>
                <c:pt idx="5542">
                  <c:v>264.77330875540088</c:v>
                </c:pt>
                <c:pt idx="5543">
                  <c:v>264.77659337161435</c:v>
                </c:pt>
                <c:pt idx="5544">
                  <c:v>264.78103980574656</c:v>
                </c:pt>
                <c:pt idx="5545">
                  <c:v>264.78527068262588</c:v>
                </c:pt>
                <c:pt idx="5546">
                  <c:v>264.78617740403627</c:v>
                </c:pt>
                <c:pt idx="5547">
                  <c:v>264.78796440878796</c:v>
                </c:pt>
                <c:pt idx="5548">
                  <c:v>264.78816474570118</c:v>
                </c:pt>
                <c:pt idx="5549">
                  <c:v>264.78999521035172</c:v>
                </c:pt>
                <c:pt idx="5550">
                  <c:v>264.79090890878581</c:v>
                </c:pt>
                <c:pt idx="5551">
                  <c:v>264.80217237329009</c:v>
                </c:pt>
                <c:pt idx="5552">
                  <c:v>264.80479046177066</c:v>
                </c:pt>
                <c:pt idx="5553">
                  <c:v>264.8067016603477</c:v>
                </c:pt>
                <c:pt idx="5554">
                  <c:v>264.82132220360893</c:v>
                </c:pt>
                <c:pt idx="5555">
                  <c:v>264.82261471629386</c:v>
                </c:pt>
                <c:pt idx="5556">
                  <c:v>264.83042758879049</c:v>
                </c:pt>
                <c:pt idx="5557">
                  <c:v>264.83360285868014</c:v>
                </c:pt>
                <c:pt idx="5558">
                  <c:v>264.83839319689662</c:v>
                </c:pt>
                <c:pt idx="5559">
                  <c:v>264.84113342272303</c:v>
                </c:pt>
                <c:pt idx="5560">
                  <c:v>264.84211535132334</c:v>
                </c:pt>
                <c:pt idx="5561">
                  <c:v>264.84801755684498</c:v>
                </c:pt>
                <c:pt idx="5562">
                  <c:v>264.85636825017298</c:v>
                </c:pt>
                <c:pt idx="5563">
                  <c:v>264.86457521249918</c:v>
                </c:pt>
                <c:pt idx="5564">
                  <c:v>264.87123564689153</c:v>
                </c:pt>
                <c:pt idx="5565">
                  <c:v>264.87543292753003</c:v>
                </c:pt>
                <c:pt idx="5566">
                  <c:v>264.8798223740917</c:v>
                </c:pt>
                <c:pt idx="5567">
                  <c:v>264.88070764579413</c:v>
                </c:pt>
                <c:pt idx="5568">
                  <c:v>264.88204137985088</c:v>
                </c:pt>
                <c:pt idx="5569">
                  <c:v>264.88301793555036</c:v>
                </c:pt>
                <c:pt idx="5570">
                  <c:v>264.88679006561659</c:v>
                </c:pt>
                <c:pt idx="5571">
                  <c:v>264.88720627876467</c:v>
                </c:pt>
                <c:pt idx="5572">
                  <c:v>264.88783642081182</c:v>
                </c:pt>
                <c:pt idx="5573">
                  <c:v>264.89458354815918</c:v>
                </c:pt>
                <c:pt idx="5574">
                  <c:v>264.89756928527356</c:v>
                </c:pt>
                <c:pt idx="5575">
                  <c:v>264.90172390097189</c:v>
                </c:pt>
                <c:pt idx="5576">
                  <c:v>264.90936408742095</c:v>
                </c:pt>
                <c:pt idx="5577">
                  <c:v>264.91766444111965</c:v>
                </c:pt>
                <c:pt idx="5578">
                  <c:v>264.91893522709188</c:v>
                </c:pt>
                <c:pt idx="5579">
                  <c:v>264.92429533111084</c:v>
                </c:pt>
                <c:pt idx="5580">
                  <c:v>264.92840119222683</c:v>
                </c:pt>
                <c:pt idx="5581">
                  <c:v>264.93042890650406</c:v>
                </c:pt>
                <c:pt idx="5582">
                  <c:v>264.932087371737</c:v>
                </c:pt>
                <c:pt idx="5583">
                  <c:v>264.93439615156188</c:v>
                </c:pt>
                <c:pt idx="5584">
                  <c:v>264.93820082508506</c:v>
                </c:pt>
                <c:pt idx="5585">
                  <c:v>264.93878105411636</c:v>
                </c:pt>
                <c:pt idx="5586">
                  <c:v>264.94013280782741</c:v>
                </c:pt>
                <c:pt idx="5587">
                  <c:v>264.94210676587653</c:v>
                </c:pt>
                <c:pt idx="5588">
                  <c:v>264.94272813025816</c:v>
                </c:pt>
                <c:pt idx="5589">
                  <c:v>264.94440176346359</c:v>
                </c:pt>
                <c:pt idx="5590">
                  <c:v>264.94517841981036</c:v>
                </c:pt>
                <c:pt idx="5591">
                  <c:v>264.9456802174962</c:v>
                </c:pt>
                <c:pt idx="5592">
                  <c:v>264.9459655161271</c:v>
                </c:pt>
                <c:pt idx="5593">
                  <c:v>264.94733477634117</c:v>
                </c:pt>
                <c:pt idx="5594">
                  <c:v>264.9485042154588</c:v>
                </c:pt>
                <c:pt idx="5595">
                  <c:v>264.94942331334141</c:v>
                </c:pt>
                <c:pt idx="5596">
                  <c:v>264.96299503521544</c:v>
                </c:pt>
                <c:pt idx="5597">
                  <c:v>264.96419894299783</c:v>
                </c:pt>
                <c:pt idx="5598">
                  <c:v>264.96431407059339</c:v>
                </c:pt>
                <c:pt idx="5599">
                  <c:v>264.96441570663944</c:v>
                </c:pt>
                <c:pt idx="5600">
                  <c:v>264.97099400859622</c:v>
                </c:pt>
                <c:pt idx="5601">
                  <c:v>264.97190780922926</c:v>
                </c:pt>
                <c:pt idx="5602">
                  <c:v>264.97720029079284</c:v>
                </c:pt>
                <c:pt idx="5603">
                  <c:v>264.97909258264639</c:v>
                </c:pt>
                <c:pt idx="5604">
                  <c:v>264.9809279671689</c:v>
                </c:pt>
                <c:pt idx="5605">
                  <c:v>264.98763684811121</c:v>
                </c:pt>
                <c:pt idx="5606">
                  <c:v>264.98870944723058</c:v>
                </c:pt>
                <c:pt idx="5607">
                  <c:v>264.98952179195823</c:v>
                </c:pt>
                <c:pt idx="5608">
                  <c:v>264.99487901187848</c:v>
                </c:pt>
                <c:pt idx="5609">
                  <c:v>265.0005139143309</c:v>
                </c:pt>
                <c:pt idx="5610">
                  <c:v>265.00583211932894</c:v>
                </c:pt>
                <c:pt idx="5611">
                  <c:v>265.01160985163324</c:v>
                </c:pt>
                <c:pt idx="5612">
                  <c:v>265.0125540620229</c:v>
                </c:pt>
                <c:pt idx="5613">
                  <c:v>265.01834317838006</c:v>
                </c:pt>
                <c:pt idx="5614">
                  <c:v>265.02045977454821</c:v>
                </c:pt>
                <c:pt idx="5615">
                  <c:v>265.0211871788851</c:v>
                </c:pt>
                <c:pt idx="5616">
                  <c:v>265.02643656675974</c:v>
                </c:pt>
                <c:pt idx="5617">
                  <c:v>265.02804072956121</c:v>
                </c:pt>
                <c:pt idx="5618">
                  <c:v>265.02861154509787</c:v>
                </c:pt>
                <c:pt idx="5619">
                  <c:v>265.03026299325148</c:v>
                </c:pt>
                <c:pt idx="5620">
                  <c:v>265.03290790997164</c:v>
                </c:pt>
                <c:pt idx="5621">
                  <c:v>265.03682226029014</c:v>
                </c:pt>
                <c:pt idx="5622">
                  <c:v>265.0383771276455</c:v>
                </c:pt>
                <c:pt idx="5623">
                  <c:v>265.04108640379269</c:v>
                </c:pt>
                <c:pt idx="5624">
                  <c:v>265.0454841410467</c:v>
                </c:pt>
                <c:pt idx="5625">
                  <c:v>265.04573789483527</c:v>
                </c:pt>
                <c:pt idx="5626">
                  <c:v>265.04636294791936</c:v>
                </c:pt>
                <c:pt idx="5627">
                  <c:v>265.04721935090492</c:v>
                </c:pt>
                <c:pt idx="5628">
                  <c:v>265.05595468076427</c:v>
                </c:pt>
                <c:pt idx="5629">
                  <c:v>265.05659887567327</c:v>
                </c:pt>
                <c:pt idx="5630">
                  <c:v>265.05819986751271</c:v>
                </c:pt>
                <c:pt idx="5631">
                  <c:v>265.06317336169155</c:v>
                </c:pt>
                <c:pt idx="5632">
                  <c:v>265.06531155468696</c:v>
                </c:pt>
                <c:pt idx="5633">
                  <c:v>265.06931500838243</c:v>
                </c:pt>
                <c:pt idx="5634">
                  <c:v>265.08076533678252</c:v>
                </c:pt>
                <c:pt idx="5635">
                  <c:v>265.08349164923033</c:v>
                </c:pt>
                <c:pt idx="5636">
                  <c:v>265.084846662605</c:v>
                </c:pt>
                <c:pt idx="5637">
                  <c:v>265.08487691710206</c:v>
                </c:pt>
                <c:pt idx="5638">
                  <c:v>265.08833018487871</c:v>
                </c:pt>
                <c:pt idx="5639">
                  <c:v>265.08899293280433</c:v>
                </c:pt>
                <c:pt idx="5640">
                  <c:v>265.09117967330849</c:v>
                </c:pt>
                <c:pt idx="5641">
                  <c:v>265.09316173767974</c:v>
                </c:pt>
                <c:pt idx="5642">
                  <c:v>265.0932817117166</c:v>
                </c:pt>
                <c:pt idx="5643">
                  <c:v>265.09580219171357</c:v>
                </c:pt>
                <c:pt idx="5644">
                  <c:v>265.09711996545673</c:v>
                </c:pt>
                <c:pt idx="5645">
                  <c:v>265.09870891135307</c:v>
                </c:pt>
                <c:pt idx="5646">
                  <c:v>265.10073033827251</c:v>
                </c:pt>
                <c:pt idx="5647">
                  <c:v>265.10428642342526</c:v>
                </c:pt>
                <c:pt idx="5648">
                  <c:v>265.10719444306511</c:v>
                </c:pt>
                <c:pt idx="5649">
                  <c:v>265.10915499685285</c:v>
                </c:pt>
                <c:pt idx="5650">
                  <c:v>265.11096747360381</c:v>
                </c:pt>
                <c:pt idx="5651">
                  <c:v>265.11328910999595</c:v>
                </c:pt>
                <c:pt idx="5652">
                  <c:v>265.11454481768283</c:v>
                </c:pt>
                <c:pt idx="5653">
                  <c:v>265.11880791365803</c:v>
                </c:pt>
                <c:pt idx="5654">
                  <c:v>265.12089393416875</c:v>
                </c:pt>
                <c:pt idx="5655">
                  <c:v>265.1237511567773</c:v>
                </c:pt>
                <c:pt idx="5656">
                  <c:v>265.12616177413713</c:v>
                </c:pt>
                <c:pt idx="5657">
                  <c:v>265.1315804898602</c:v>
                </c:pt>
                <c:pt idx="5658">
                  <c:v>265.13181605361012</c:v>
                </c:pt>
                <c:pt idx="5659">
                  <c:v>265.15526334718373</c:v>
                </c:pt>
                <c:pt idx="5660">
                  <c:v>265.1585843398849</c:v>
                </c:pt>
                <c:pt idx="5661">
                  <c:v>265.16038727550989</c:v>
                </c:pt>
                <c:pt idx="5662">
                  <c:v>265.1631808736762</c:v>
                </c:pt>
                <c:pt idx="5663">
                  <c:v>265.16790358114855</c:v>
                </c:pt>
                <c:pt idx="5664">
                  <c:v>265.16881469376028</c:v>
                </c:pt>
                <c:pt idx="5665">
                  <c:v>265.17232414507328</c:v>
                </c:pt>
                <c:pt idx="5666">
                  <c:v>265.17775538077996</c:v>
                </c:pt>
                <c:pt idx="5667">
                  <c:v>265.1836172525492</c:v>
                </c:pt>
                <c:pt idx="5668">
                  <c:v>265.18690143980183</c:v>
                </c:pt>
                <c:pt idx="5669">
                  <c:v>265.19158277124001</c:v>
                </c:pt>
                <c:pt idx="5670">
                  <c:v>265.19178634111046</c:v>
                </c:pt>
                <c:pt idx="5671">
                  <c:v>265.19484077837524</c:v>
                </c:pt>
                <c:pt idx="5672">
                  <c:v>265.19713424448207</c:v>
                </c:pt>
                <c:pt idx="5673">
                  <c:v>265.20138584875468</c:v>
                </c:pt>
                <c:pt idx="5674">
                  <c:v>265.20274227181744</c:v>
                </c:pt>
                <c:pt idx="5675">
                  <c:v>265.20301356170097</c:v>
                </c:pt>
                <c:pt idx="5676">
                  <c:v>265.20726574702985</c:v>
                </c:pt>
                <c:pt idx="5677">
                  <c:v>265.2132628415373</c:v>
                </c:pt>
                <c:pt idx="5678">
                  <c:v>265.21592654976774</c:v>
                </c:pt>
                <c:pt idx="5679">
                  <c:v>265.21604667796788</c:v>
                </c:pt>
                <c:pt idx="5680">
                  <c:v>265.22237478752794</c:v>
                </c:pt>
                <c:pt idx="5681">
                  <c:v>265.22270372458229</c:v>
                </c:pt>
                <c:pt idx="5682">
                  <c:v>265.22503588446563</c:v>
                </c:pt>
                <c:pt idx="5683">
                  <c:v>265.23244944902893</c:v>
                </c:pt>
                <c:pt idx="5684">
                  <c:v>265.23889875316939</c:v>
                </c:pt>
                <c:pt idx="5685">
                  <c:v>265.24025924023022</c:v>
                </c:pt>
                <c:pt idx="5686">
                  <c:v>265.24103921866873</c:v>
                </c:pt>
                <c:pt idx="5687">
                  <c:v>265.24314771033471</c:v>
                </c:pt>
                <c:pt idx="5688">
                  <c:v>265.24726395512562</c:v>
                </c:pt>
                <c:pt idx="5689">
                  <c:v>265.24786723607087</c:v>
                </c:pt>
                <c:pt idx="5690">
                  <c:v>265.25587968354904</c:v>
                </c:pt>
                <c:pt idx="5691">
                  <c:v>265.25672420447148</c:v>
                </c:pt>
                <c:pt idx="5692">
                  <c:v>265.26412143803572</c:v>
                </c:pt>
                <c:pt idx="5693">
                  <c:v>265.26615722165951</c:v>
                </c:pt>
                <c:pt idx="5694">
                  <c:v>265.27246092731627</c:v>
                </c:pt>
                <c:pt idx="5695">
                  <c:v>265.27510575613132</c:v>
                </c:pt>
                <c:pt idx="5696">
                  <c:v>265.27804301556233</c:v>
                </c:pt>
                <c:pt idx="5697">
                  <c:v>265.27924621413598</c:v>
                </c:pt>
                <c:pt idx="5698">
                  <c:v>265.28101668321926</c:v>
                </c:pt>
                <c:pt idx="5699">
                  <c:v>265.28181884770015</c:v>
                </c:pt>
                <c:pt idx="5700">
                  <c:v>265.2866073984398</c:v>
                </c:pt>
                <c:pt idx="5701">
                  <c:v>265.28749514881264</c:v>
                </c:pt>
                <c:pt idx="5702">
                  <c:v>265.29123586265098</c:v>
                </c:pt>
                <c:pt idx="5703">
                  <c:v>265.29137682061514</c:v>
                </c:pt>
                <c:pt idx="5704">
                  <c:v>265.29793003674331</c:v>
                </c:pt>
                <c:pt idx="5705">
                  <c:v>265.29813871211087</c:v>
                </c:pt>
                <c:pt idx="5706">
                  <c:v>265.29934560494638</c:v>
                </c:pt>
                <c:pt idx="5707">
                  <c:v>265.30187109908286</c:v>
                </c:pt>
                <c:pt idx="5708">
                  <c:v>265.30340106264833</c:v>
                </c:pt>
                <c:pt idx="5709">
                  <c:v>265.31065236978719</c:v>
                </c:pt>
                <c:pt idx="5710">
                  <c:v>265.31413316818276</c:v>
                </c:pt>
                <c:pt idx="5711">
                  <c:v>265.31472325094416</c:v>
                </c:pt>
                <c:pt idx="5712">
                  <c:v>265.31624089784742</c:v>
                </c:pt>
                <c:pt idx="5713">
                  <c:v>265.32812100408023</c:v>
                </c:pt>
                <c:pt idx="5714">
                  <c:v>265.33114772286706</c:v>
                </c:pt>
                <c:pt idx="5715">
                  <c:v>265.33278798121756</c:v>
                </c:pt>
                <c:pt idx="5716">
                  <c:v>265.33891653428174</c:v>
                </c:pt>
                <c:pt idx="5717">
                  <c:v>265.34244178833518</c:v>
                </c:pt>
                <c:pt idx="5718">
                  <c:v>265.34499379446322</c:v>
                </c:pt>
                <c:pt idx="5719">
                  <c:v>265.34936432881415</c:v>
                </c:pt>
                <c:pt idx="5720">
                  <c:v>265.35015274556633</c:v>
                </c:pt>
                <c:pt idx="5721">
                  <c:v>265.35114385483666</c:v>
                </c:pt>
                <c:pt idx="5722">
                  <c:v>265.35378264494568</c:v>
                </c:pt>
                <c:pt idx="5723">
                  <c:v>265.35586453445359</c:v>
                </c:pt>
                <c:pt idx="5724">
                  <c:v>265.36083381852899</c:v>
                </c:pt>
                <c:pt idx="5725">
                  <c:v>265.36107980854894</c:v>
                </c:pt>
                <c:pt idx="5726">
                  <c:v>265.36443189139209</c:v>
                </c:pt>
                <c:pt idx="5727">
                  <c:v>265.36935808893941</c:v>
                </c:pt>
                <c:pt idx="5728">
                  <c:v>265.37415220538605</c:v>
                </c:pt>
                <c:pt idx="5729">
                  <c:v>265.37598043816553</c:v>
                </c:pt>
                <c:pt idx="5730">
                  <c:v>265.37770903339998</c:v>
                </c:pt>
                <c:pt idx="5731">
                  <c:v>265.37817441982457</c:v>
                </c:pt>
                <c:pt idx="5732">
                  <c:v>265.38453464528368</c:v>
                </c:pt>
                <c:pt idx="5733">
                  <c:v>265.38488888206678</c:v>
                </c:pt>
                <c:pt idx="5734">
                  <c:v>265.38833913450361</c:v>
                </c:pt>
                <c:pt idx="5735">
                  <c:v>265.39236219867701</c:v>
                </c:pt>
                <c:pt idx="5736">
                  <c:v>265.39309121780724</c:v>
                </c:pt>
                <c:pt idx="5737">
                  <c:v>265.39419409429547</c:v>
                </c:pt>
                <c:pt idx="5738">
                  <c:v>265.39554807236834</c:v>
                </c:pt>
                <c:pt idx="5739">
                  <c:v>265.39564675990476</c:v>
                </c:pt>
                <c:pt idx="5740">
                  <c:v>265.396411225782</c:v>
                </c:pt>
                <c:pt idx="5741">
                  <c:v>265.39809389508446</c:v>
                </c:pt>
                <c:pt idx="5742">
                  <c:v>265.40298786448511</c:v>
                </c:pt>
                <c:pt idx="5743">
                  <c:v>265.40722054503613</c:v>
                </c:pt>
                <c:pt idx="5744">
                  <c:v>265.40759406791665</c:v>
                </c:pt>
                <c:pt idx="5745">
                  <c:v>265.4148788400833</c:v>
                </c:pt>
                <c:pt idx="5746">
                  <c:v>265.42130826812502</c:v>
                </c:pt>
                <c:pt idx="5747">
                  <c:v>265.42974186914824</c:v>
                </c:pt>
                <c:pt idx="5748">
                  <c:v>265.43051540259069</c:v>
                </c:pt>
                <c:pt idx="5749">
                  <c:v>265.43099855218219</c:v>
                </c:pt>
                <c:pt idx="5750">
                  <c:v>265.43347938628233</c:v>
                </c:pt>
                <c:pt idx="5751">
                  <c:v>265.43447636702621</c:v>
                </c:pt>
                <c:pt idx="5752">
                  <c:v>265.43448015154058</c:v>
                </c:pt>
                <c:pt idx="5753">
                  <c:v>265.43837395447554</c:v>
                </c:pt>
                <c:pt idx="5754">
                  <c:v>265.44028588323675</c:v>
                </c:pt>
                <c:pt idx="5755">
                  <c:v>265.44602102035191</c:v>
                </c:pt>
                <c:pt idx="5756">
                  <c:v>265.44857885463523</c:v>
                </c:pt>
                <c:pt idx="5757">
                  <c:v>265.45477372447482</c:v>
                </c:pt>
                <c:pt idx="5758">
                  <c:v>265.45643675515112</c:v>
                </c:pt>
                <c:pt idx="5759">
                  <c:v>265.45665457811941</c:v>
                </c:pt>
                <c:pt idx="5760">
                  <c:v>265.4612257680173</c:v>
                </c:pt>
                <c:pt idx="5761">
                  <c:v>265.46411425361129</c:v>
                </c:pt>
                <c:pt idx="5762">
                  <c:v>265.46431168255481</c:v>
                </c:pt>
                <c:pt idx="5763">
                  <c:v>265.47045663102381</c:v>
                </c:pt>
                <c:pt idx="5764">
                  <c:v>265.47199003181021</c:v>
                </c:pt>
                <c:pt idx="5765">
                  <c:v>265.47579799559287</c:v>
                </c:pt>
                <c:pt idx="5766">
                  <c:v>265.48085165676343</c:v>
                </c:pt>
                <c:pt idx="5767">
                  <c:v>265.48164286731799</c:v>
                </c:pt>
                <c:pt idx="5768">
                  <c:v>265.48247083358234</c:v>
                </c:pt>
                <c:pt idx="5769">
                  <c:v>265.49040440488818</c:v>
                </c:pt>
                <c:pt idx="5770">
                  <c:v>265.49107374155039</c:v>
                </c:pt>
                <c:pt idx="5771">
                  <c:v>265.49239110507091</c:v>
                </c:pt>
                <c:pt idx="5772">
                  <c:v>265.49494768161151</c:v>
                </c:pt>
                <c:pt idx="5773">
                  <c:v>265.49641169101506</c:v>
                </c:pt>
                <c:pt idx="5774">
                  <c:v>265.49700647588372</c:v>
                </c:pt>
                <c:pt idx="5775">
                  <c:v>265.49838191233454</c:v>
                </c:pt>
                <c:pt idx="5776">
                  <c:v>265.49898265377448</c:v>
                </c:pt>
                <c:pt idx="5777">
                  <c:v>265.4993839808605</c:v>
                </c:pt>
                <c:pt idx="5778">
                  <c:v>265.50033884871129</c:v>
                </c:pt>
                <c:pt idx="5779">
                  <c:v>265.50978434800697</c:v>
                </c:pt>
                <c:pt idx="5780">
                  <c:v>265.51394054255013</c:v>
                </c:pt>
                <c:pt idx="5781">
                  <c:v>265.51398824061766</c:v>
                </c:pt>
                <c:pt idx="5782">
                  <c:v>265.52075142490946</c:v>
                </c:pt>
                <c:pt idx="5783">
                  <c:v>265.52211186123776</c:v>
                </c:pt>
                <c:pt idx="5784">
                  <c:v>265.52328769395609</c:v>
                </c:pt>
                <c:pt idx="5785">
                  <c:v>265.52649447512454</c:v>
                </c:pt>
                <c:pt idx="5786">
                  <c:v>265.53065970388485</c:v>
                </c:pt>
                <c:pt idx="5787">
                  <c:v>265.53335004511143</c:v>
                </c:pt>
                <c:pt idx="5788">
                  <c:v>265.53380605228068</c:v>
                </c:pt>
                <c:pt idx="5789">
                  <c:v>265.53776375874702</c:v>
                </c:pt>
                <c:pt idx="5790">
                  <c:v>265.54163924897915</c:v>
                </c:pt>
                <c:pt idx="5791">
                  <c:v>265.54364022451796</c:v>
                </c:pt>
                <c:pt idx="5792">
                  <c:v>265.54503636316872</c:v>
                </c:pt>
                <c:pt idx="5793">
                  <c:v>265.55422015344084</c:v>
                </c:pt>
                <c:pt idx="5794">
                  <c:v>265.55492564875289</c:v>
                </c:pt>
                <c:pt idx="5795">
                  <c:v>265.55596907014973</c:v>
                </c:pt>
                <c:pt idx="5796">
                  <c:v>265.55655213576699</c:v>
                </c:pt>
                <c:pt idx="5797">
                  <c:v>265.55877554386018</c:v>
                </c:pt>
                <c:pt idx="5798">
                  <c:v>265.56137889268484</c:v>
                </c:pt>
                <c:pt idx="5799">
                  <c:v>265.56308370017911</c:v>
                </c:pt>
                <c:pt idx="5800">
                  <c:v>265.56321364658947</c:v>
                </c:pt>
                <c:pt idx="5801">
                  <c:v>265.56323062112881</c:v>
                </c:pt>
                <c:pt idx="5802">
                  <c:v>265.56635385490125</c:v>
                </c:pt>
                <c:pt idx="5803">
                  <c:v>265.57646959667505</c:v>
                </c:pt>
                <c:pt idx="5804">
                  <c:v>265.57883018601194</c:v>
                </c:pt>
                <c:pt idx="5805">
                  <c:v>265.58181807429474</c:v>
                </c:pt>
                <c:pt idx="5806">
                  <c:v>265.58355007405339</c:v>
                </c:pt>
                <c:pt idx="5807">
                  <c:v>265.58377626979069</c:v>
                </c:pt>
                <c:pt idx="5808">
                  <c:v>265.58531336010827</c:v>
                </c:pt>
                <c:pt idx="5809">
                  <c:v>265.5887123898242</c:v>
                </c:pt>
                <c:pt idx="5810">
                  <c:v>265.59620536766738</c:v>
                </c:pt>
                <c:pt idx="5811">
                  <c:v>265.5972247911975</c:v>
                </c:pt>
                <c:pt idx="5812">
                  <c:v>265.6027121778215</c:v>
                </c:pt>
                <c:pt idx="5813">
                  <c:v>265.60287808830697</c:v>
                </c:pt>
                <c:pt idx="5814">
                  <c:v>265.60752866022517</c:v>
                </c:pt>
                <c:pt idx="5815">
                  <c:v>265.60824855200991</c:v>
                </c:pt>
                <c:pt idx="5816">
                  <c:v>265.60841746221507</c:v>
                </c:pt>
                <c:pt idx="5817">
                  <c:v>265.60936510014142</c:v>
                </c:pt>
                <c:pt idx="5818">
                  <c:v>265.62240175131581</c:v>
                </c:pt>
                <c:pt idx="5819">
                  <c:v>265.62496080647088</c:v>
                </c:pt>
                <c:pt idx="5820">
                  <c:v>265.62784263933105</c:v>
                </c:pt>
                <c:pt idx="5821">
                  <c:v>265.6305596764048</c:v>
                </c:pt>
                <c:pt idx="5822">
                  <c:v>265.63169142289883</c:v>
                </c:pt>
                <c:pt idx="5823">
                  <c:v>265.63814948333487</c:v>
                </c:pt>
                <c:pt idx="5824">
                  <c:v>265.63880942592056</c:v>
                </c:pt>
                <c:pt idx="5825">
                  <c:v>265.63986366922802</c:v>
                </c:pt>
                <c:pt idx="5826">
                  <c:v>265.64605507170558</c:v>
                </c:pt>
                <c:pt idx="5827">
                  <c:v>265.64692640007553</c:v>
                </c:pt>
                <c:pt idx="5828">
                  <c:v>265.64899759331882</c:v>
                </c:pt>
                <c:pt idx="5829">
                  <c:v>265.65051759822791</c:v>
                </c:pt>
                <c:pt idx="5830">
                  <c:v>265.65464034393887</c:v>
                </c:pt>
                <c:pt idx="5831">
                  <c:v>265.65604648746159</c:v>
                </c:pt>
                <c:pt idx="5832">
                  <c:v>265.65814960903697</c:v>
                </c:pt>
                <c:pt idx="5833">
                  <c:v>265.65948133580827</c:v>
                </c:pt>
                <c:pt idx="5834">
                  <c:v>265.66065118823235</c:v>
                </c:pt>
                <c:pt idx="5835">
                  <c:v>265.66163936573531</c:v>
                </c:pt>
                <c:pt idx="5836">
                  <c:v>265.66294209415736</c:v>
                </c:pt>
                <c:pt idx="5837">
                  <c:v>265.66509650624124</c:v>
                </c:pt>
                <c:pt idx="5838">
                  <c:v>265.66787408537857</c:v>
                </c:pt>
                <c:pt idx="5839">
                  <c:v>265.66962933952527</c:v>
                </c:pt>
                <c:pt idx="5840">
                  <c:v>265.66999674267834</c:v>
                </c:pt>
                <c:pt idx="5841">
                  <c:v>265.67775692075071</c:v>
                </c:pt>
                <c:pt idx="5842">
                  <c:v>265.68196703281188</c:v>
                </c:pt>
                <c:pt idx="5843">
                  <c:v>265.68283252548281</c:v>
                </c:pt>
                <c:pt idx="5844">
                  <c:v>265.68298764475367</c:v>
                </c:pt>
                <c:pt idx="5845">
                  <c:v>265.68649295698174</c:v>
                </c:pt>
                <c:pt idx="5846">
                  <c:v>265.68654928520556</c:v>
                </c:pt>
                <c:pt idx="5847">
                  <c:v>265.68791412843933</c:v>
                </c:pt>
                <c:pt idx="5848">
                  <c:v>265.68992434978935</c:v>
                </c:pt>
                <c:pt idx="5849">
                  <c:v>265.6910486974881</c:v>
                </c:pt>
                <c:pt idx="5850">
                  <c:v>265.69528834607337</c:v>
                </c:pt>
                <c:pt idx="5851">
                  <c:v>265.69564866580038</c:v>
                </c:pt>
                <c:pt idx="5852">
                  <c:v>265.69878434116055</c:v>
                </c:pt>
                <c:pt idx="5853">
                  <c:v>265.70945698344485</c:v>
                </c:pt>
                <c:pt idx="5854">
                  <c:v>265.71687882083302</c:v>
                </c:pt>
                <c:pt idx="5855">
                  <c:v>265.71724220843538</c:v>
                </c:pt>
                <c:pt idx="5856">
                  <c:v>265.71867745492153</c:v>
                </c:pt>
                <c:pt idx="5857">
                  <c:v>265.719246223597</c:v>
                </c:pt>
                <c:pt idx="5858">
                  <c:v>265.72119674440876</c:v>
                </c:pt>
                <c:pt idx="5859">
                  <c:v>265.72254235346446</c:v>
                </c:pt>
                <c:pt idx="5860">
                  <c:v>265.72428577722422</c:v>
                </c:pt>
                <c:pt idx="5861">
                  <c:v>265.72590259300893</c:v>
                </c:pt>
                <c:pt idx="5862">
                  <c:v>265.72677194368657</c:v>
                </c:pt>
                <c:pt idx="5863">
                  <c:v>265.73177161802874</c:v>
                </c:pt>
                <c:pt idx="5864">
                  <c:v>265.73267557112467</c:v>
                </c:pt>
                <c:pt idx="5865">
                  <c:v>265.74256130183636</c:v>
                </c:pt>
                <c:pt idx="5866">
                  <c:v>265.75490426306408</c:v>
                </c:pt>
                <c:pt idx="5867">
                  <c:v>265.75555356416635</c:v>
                </c:pt>
                <c:pt idx="5868">
                  <c:v>265.7620684638116</c:v>
                </c:pt>
                <c:pt idx="5869">
                  <c:v>265.7621930729299</c:v>
                </c:pt>
                <c:pt idx="5870">
                  <c:v>265.76615198152706</c:v>
                </c:pt>
                <c:pt idx="5871">
                  <c:v>265.7680584930402</c:v>
                </c:pt>
                <c:pt idx="5872">
                  <c:v>265.77183215634375</c:v>
                </c:pt>
                <c:pt idx="5873">
                  <c:v>265.77445802909102</c:v>
                </c:pt>
                <c:pt idx="5874">
                  <c:v>265.77464022300342</c:v>
                </c:pt>
                <c:pt idx="5875">
                  <c:v>265.77572448429066</c:v>
                </c:pt>
                <c:pt idx="5876">
                  <c:v>265.77945310568862</c:v>
                </c:pt>
                <c:pt idx="5877">
                  <c:v>265.78285078603079</c:v>
                </c:pt>
                <c:pt idx="5878">
                  <c:v>265.78286830868922</c:v>
                </c:pt>
                <c:pt idx="5879">
                  <c:v>265.7912221070664</c:v>
                </c:pt>
                <c:pt idx="5880">
                  <c:v>265.7938720702893</c:v>
                </c:pt>
                <c:pt idx="5881">
                  <c:v>265.79428726369179</c:v>
                </c:pt>
                <c:pt idx="5882">
                  <c:v>265.79662667843331</c:v>
                </c:pt>
                <c:pt idx="5883">
                  <c:v>265.798213331851</c:v>
                </c:pt>
                <c:pt idx="5884">
                  <c:v>265.80014129467855</c:v>
                </c:pt>
                <c:pt idx="5885">
                  <c:v>265.80509521836342</c:v>
                </c:pt>
                <c:pt idx="5886">
                  <c:v>265.80515266914063</c:v>
                </c:pt>
                <c:pt idx="5887">
                  <c:v>265.81161395186018</c:v>
                </c:pt>
                <c:pt idx="5888">
                  <c:v>265.81257404548779</c:v>
                </c:pt>
                <c:pt idx="5889">
                  <c:v>265.81371140617398</c:v>
                </c:pt>
                <c:pt idx="5890">
                  <c:v>265.82089897368638</c:v>
                </c:pt>
                <c:pt idx="5891">
                  <c:v>265.82438303214582</c:v>
                </c:pt>
                <c:pt idx="5892">
                  <c:v>265.82508862976192</c:v>
                </c:pt>
                <c:pt idx="5893">
                  <c:v>265.82610294450302</c:v>
                </c:pt>
                <c:pt idx="5894">
                  <c:v>265.83039014427521</c:v>
                </c:pt>
                <c:pt idx="5895">
                  <c:v>265.83384749498305</c:v>
                </c:pt>
                <c:pt idx="5896">
                  <c:v>265.84035286094871</c:v>
                </c:pt>
                <c:pt idx="5897">
                  <c:v>265.84059241203931</c:v>
                </c:pt>
                <c:pt idx="5898">
                  <c:v>265.84084955614679</c:v>
                </c:pt>
                <c:pt idx="5899">
                  <c:v>265.85119251833351</c:v>
                </c:pt>
                <c:pt idx="5900">
                  <c:v>265.85200208256356</c:v>
                </c:pt>
                <c:pt idx="5901">
                  <c:v>265.85252558834821</c:v>
                </c:pt>
                <c:pt idx="5902">
                  <c:v>265.85580098550287</c:v>
                </c:pt>
                <c:pt idx="5903">
                  <c:v>265.85754663553359</c:v>
                </c:pt>
                <c:pt idx="5904">
                  <c:v>265.86466555740282</c:v>
                </c:pt>
                <c:pt idx="5905">
                  <c:v>265.87468537075739</c:v>
                </c:pt>
                <c:pt idx="5906">
                  <c:v>265.87581445269581</c:v>
                </c:pt>
                <c:pt idx="5907">
                  <c:v>265.88273876382567</c:v>
                </c:pt>
                <c:pt idx="5908">
                  <c:v>265.88354133246554</c:v>
                </c:pt>
                <c:pt idx="5909">
                  <c:v>265.88461471967156</c:v>
                </c:pt>
                <c:pt idx="5910">
                  <c:v>265.88474115180497</c:v>
                </c:pt>
                <c:pt idx="5911">
                  <c:v>265.89099047030373</c:v>
                </c:pt>
                <c:pt idx="5912">
                  <c:v>265.89196276236083</c:v>
                </c:pt>
                <c:pt idx="5913">
                  <c:v>265.89237097524983</c:v>
                </c:pt>
                <c:pt idx="5914">
                  <c:v>265.89690838547784</c:v>
                </c:pt>
                <c:pt idx="5915">
                  <c:v>265.903271922653</c:v>
                </c:pt>
                <c:pt idx="5916">
                  <c:v>265.90540535237659</c:v>
                </c:pt>
                <c:pt idx="5917">
                  <c:v>265.90671511654216</c:v>
                </c:pt>
                <c:pt idx="5918">
                  <c:v>265.90749733238005</c:v>
                </c:pt>
                <c:pt idx="5919">
                  <c:v>265.91887151432678</c:v>
                </c:pt>
                <c:pt idx="5920">
                  <c:v>265.92437808970402</c:v>
                </c:pt>
                <c:pt idx="5921">
                  <c:v>265.9271248890883</c:v>
                </c:pt>
                <c:pt idx="5922">
                  <c:v>265.93148358730895</c:v>
                </c:pt>
                <c:pt idx="5923">
                  <c:v>265.93748676133407</c:v>
                </c:pt>
                <c:pt idx="5924">
                  <c:v>265.93828876892098</c:v>
                </c:pt>
                <c:pt idx="5925">
                  <c:v>265.94309807396422</c:v>
                </c:pt>
                <c:pt idx="5926">
                  <c:v>265.94506060419872</c:v>
                </c:pt>
                <c:pt idx="5927">
                  <c:v>265.94636017292595</c:v>
                </c:pt>
                <c:pt idx="5928">
                  <c:v>265.9469550923497</c:v>
                </c:pt>
                <c:pt idx="5929">
                  <c:v>265.94775328269452</c:v>
                </c:pt>
                <c:pt idx="5930">
                  <c:v>265.94877054609788</c:v>
                </c:pt>
                <c:pt idx="5931">
                  <c:v>265.94881450815876</c:v>
                </c:pt>
                <c:pt idx="5932">
                  <c:v>265.95174146629211</c:v>
                </c:pt>
                <c:pt idx="5933">
                  <c:v>265.95284322181965</c:v>
                </c:pt>
                <c:pt idx="5934">
                  <c:v>265.96459015671883</c:v>
                </c:pt>
                <c:pt idx="5935">
                  <c:v>265.96746390063453</c:v>
                </c:pt>
                <c:pt idx="5936">
                  <c:v>265.96757093874896</c:v>
                </c:pt>
                <c:pt idx="5937">
                  <c:v>265.96832636610151</c:v>
                </c:pt>
                <c:pt idx="5938">
                  <c:v>265.9733442429594</c:v>
                </c:pt>
                <c:pt idx="5939">
                  <c:v>265.97495026569851</c:v>
                </c:pt>
                <c:pt idx="5940">
                  <c:v>265.97499386685524</c:v>
                </c:pt>
                <c:pt idx="5941">
                  <c:v>265.97620793731403</c:v>
                </c:pt>
                <c:pt idx="5942">
                  <c:v>265.98253018154526</c:v>
                </c:pt>
                <c:pt idx="5943">
                  <c:v>265.99448136181945</c:v>
                </c:pt>
                <c:pt idx="5944">
                  <c:v>265.9955297629844</c:v>
                </c:pt>
                <c:pt idx="5945">
                  <c:v>265.99899492449276</c:v>
                </c:pt>
                <c:pt idx="5946">
                  <c:v>266.0005314770969</c:v>
                </c:pt>
                <c:pt idx="5947">
                  <c:v>266.0047098650092</c:v>
                </c:pt>
                <c:pt idx="5948">
                  <c:v>266.00581171903082</c:v>
                </c:pt>
                <c:pt idx="5949">
                  <c:v>266.00649105472911</c:v>
                </c:pt>
                <c:pt idx="5950">
                  <c:v>266.00928641867898</c:v>
                </c:pt>
                <c:pt idx="5951">
                  <c:v>266.02283335684518</c:v>
                </c:pt>
                <c:pt idx="5952">
                  <c:v>266.02382167426197</c:v>
                </c:pt>
                <c:pt idx="5953">
                  <c:v>266.02463961547278</c:v>
                </c:pt>
                <c:pt idx="5954">
                  <c:v>266.02781468466094</c:v>
                </c:pt>
                <c:pt idx="5955">
                  <c:v>266.03178528038399</c:v>
                </c:pt>
                <c:pt idx="5956">
                  <c:v>266.03297403195933</c:v>
                </c:pt>
                <c:pt idx="5957">
                  <c:v>266.03844861609872</c:v>
                </c:pt>
                <c:pt idx="5958">
                  <c:v>266.05595143417526</c:v>
                </c:pt>
                <c:pt idx="5959">
                  <c:v>266.05629949575706</c:v>
                </c:pt>
                <c:pt idx="5960">
                  <c:v>266.05773415852991</c:v>
                </c:pt>
                <c:pt idx="5961">
                  <c:v>266.06029144037348</c:v>
                </c:pt>
                <c:pt idx="5962">
                  <c:v>266.06841686424474</c:v>
                </c:pt>
                <c:pt idx="5963">
                  <c:v>266.07438951598851</c:v>
                </c:pt>
                <c:pt idx="5964">
                  <c:v>266.0765817781712</c:v>
                </c:pt>
                <c:pt idx="5965">
                  <c:v>266.08151199799994</c:v>
                </c:pt>
                <c:pt idx="5966">
                  <c:v>266.08271436310014</c:v>
                </c:pt>
                <c:pt idx="5967">
                  <c:v>266.08369411500985</c:v>
                </c:pt>
                <c:pt idx="5968">
                  <c:v>266.08497281618986</c:v>
                </c:pt>
                <c:pt idx="5969">
                  <c:v>266.09190857913455</c:v>
                </c:pt>
                <c:pt idx="5970">
                  <c:v>266.09962366841961</c:v>
                </c:pt>
                <c:pt idx="5971">
                  <c:v>266.10287212712382</c:v>
                </c:pt>
                <c:pt idx="5972">
                  <c:v>266.11217249390245</c:v>
                </c:pt>
                <c:pt idx="5973">
                  <c:v>266.11308407130173</c:v>
                </c:pt>
                <c:pt idx="5974">
                  <c:v>266.11703191510099</c:v>
                </c:pt>
                <c:pt idx="5975">
                  <c:v>266.12035119177966</c:v>
                </c:pt>
                <c:pt idx="5976">
                  <c:v>266.12660892771265</c:v>
                </c:pt>
                <c:pt idx="5977">
                  <c:v>266.12719845001288</c:v>
                </c:pt>
                <c:pt idx="5978">
                  <c:v>266.12885468010313</c:v>
                </c:pt>
                <c:pt idx="5979">
                  <c:v>266.1295645128215</c:v>
                </c:pt>
                <c:pt idx="5980">
                  <c:v>266.13155816239731</c:v>
                </c:pt>
                <c:pt idx="5981">
                  <c:v>266.13285310879246</c:v>
                </c:pt>
                <c:pt idx="5982">
                  <c:v>266.13841590282931</c:v>
                </c:pt>
                <c:pt idx="5983">
                  <c:v>266.14087488831564</c:v>
                </c:pt>
                <c:pt idx="5984">
                  <c:v>266.14821089582148</c:v>
                </c:pt>
                <c:pt idx="5985">
                  <c:v>266.14895135774879</c:v>
                </c:pt>
                <c:pt idx="5986">
                  <c:v>266.15387980485815</c:v>
                </c:pt>
                <c:pt idx="5987">
                  <c:v>266.15685297243368</c:v>
                </c:pt>
                <c:pt idx="5988">
                  <c:v>266.16272520008619</c:v>
                </c:pt>
                <c:pt idx="5989">
                  <c:v>266.16472343309295</c:v>
                </c:pt>
                <c:pt idx="5990">
                  <c:v>266.16656330099516</c:v>
                </c:pt>
                <c:pt idx="5991">
                  <c:v>266.16697177716844</c:v>
                </c:pt>
                <c:pt idx="5992">
                  <c:v>266.16936170299323</c:v>
                </c:pt>
                <c:pt idx="5993">
                  <c:v>266.17274113808196</c:v>
                </c:pt>
                <c:pt idx="5994">
                  <c:v>266.17700627652374</c:v>
                </c:pt>
                <c:pt idx="5995">
                  <c:v>266.18743038063235</c:v>
                </c:pt>
                <c:pt idx="5996">
                  <c:v>266.19102384164256</c:v>
                </c:pt>
                <c:pt idx="5997">
                  <c:v>266.19329448458268</c:v>
                </c:pt>
                <c:pt idx="5998">
                  <c:v>266.19820889617188</c:v>
                </c:pt>
                <c:pt idx="5999">
                  <c:v>266.19906429703065</c:v>
                </c:pt>
                <c:pt idx="6000">
                  <c:v>266.20164991893336</c:v>
                </c:pt>
                <c:pt idx="6001">
                  <c:v>266.2033039641841</c:v>
                </c:pt>
                <c:pt idx="6002">
                  <c:v>266.20436136446244</c:v>
                </c:pt>
                <c:pt idx="6003">
                  <c:v>266.2077558678975</c:v>
                </c:pt>
                <c:pt idx="6004">
                  <c:v>266.21145491346738</c:v>
                </c:pt>
                <c:pt idx="6005">
                  <c:v>266.21714257573569</c:v>
                </c:pt>
                <c:pt idx="6006">
                  <c:v>266.21786323253707</c:v>
                </c:pt>
                <c:pt idx="6007">
                  <c:v>266.21820337691071</c:v>
                </c:pt>
                <c:pt idx="6008">
                  <c:v>266.22709693889243</c:v>
                </c:pt>
                <c:pt idx="6009">
                  <c:v>266.23149356435266</c:v>
                </c:pt>
                <c:pt idx="6010">
                  <c:v>266.23319107315103</c:v>
                </c:pt>
                <c:pt idx="6011">
                  <c:v>266.24101167936084</c:v>
                </c:pt>
                <c:pt idx="6012">
                  <c:v>266.24598181598139</c:v>
                </c:pt>
                <c:pt idx="6013">
                  <c:v>266.24689899511816</c:v>
                </c:pt>
                <c:pt idx="6014">
                  <c:v>266.24821901744485</c:v>
                </c:pt>
                <c:pt idx="6015">
                  <c:v>266.24961785915161</c:v>
                </c:pt>
                <c:pt idx="6016">
                  <c:v>266.25228080434221</c:v>
                </c:pt>
                <c:pt idx="6017">
                  <c:v>266.25380047303918</c:v>
                </c:pt>
                <c:pt idx="6018">
                  <c:v>266.25395872289891</c:v>
                </c:pt>
                <c:pt idx="6019">
                  <c:v>266.26168351169548</c:v>
                </c:pt>
                <c:pt idx="6020">
                  <c:v>266.26534061795002</c:v>
                </c:pt>
                <c:pt idx="6021">
                  <c:v>266.26798001068749</c:v>
                </c:pt>
                <c:pt idx="6022">
                  <c:v>266.28282129396371</c:v>
                </c:pt>
                <c:pt idx="6023">
                  <c:v>266.28675251106228</c:v>
                </c:pt>
                <c:pt idx="6024">
                  <c:v>266.29075923170745</c:v>
                </c:pt>
                <c:pt idx="6025">
                  <c:v>266.29237214297734</c:v>
                </c:pt>
                <c:pt idx="6026">
                  <c:v>266.29459681545313</c:v>
                </c:pt>
                <c:pt idx="6027">
                  <c:v>266.29583473765257</c:v>
                </c:pt>
                <c:pt idx="6028">
                  <c:v>266.30279558175681</c:v>
                </c:pt>
                <c:pt idx="6029">
                  <c:v>266.30481423376392</c:v>
                </c:pt>
                <c:pt idx="6030">
                  <c:v>266.32066627549636</c:v>
                </c:pt>
                <c:pt idx="6031">
                  <c:v>266.32166166223357</c:v>
                </c:pt>
                <c:pt idx="6032">
                  <c:v>266.32289418499272</c:v>
                </c:pt>
                <c:pt idx="6033">
                  <c:v>266.32360120990694</c:v>
                </c:pt>
                <c:pt idx="6034">
                  <c:v>266.33311152942662</c:v>
                </c:pt>
                <c:pt idx="6035">
                  <c:v>266.33314038503948</c:v>
                </c:pt>
                <c:pt idx="6036">
                  <c:v>266.33409842043721</c:v>
                </c:pt>
                <c:pt idx="6037">
                  <c:v>266.34009919419293</c:v>
                </c:pt>
                <c:pt idx="6038">
                  <c:v>266.34627406795602</c:v>
                </c:pt>
                <c:pt idx="6039">
                  <c:v>266.34748550656445</c:v>
                </c:pt>
                <c:pt idx="6040">
                  <c:v>266.35435916309501</c:v>
                </c:pt>
                <c:pt idx="6041">
                  <c:v>266.35512755090883</c:v>
                </c:pt>
                <c:pt idx="6042">
                  <c:v>266.35630455703614</c:v>
                </c:pt>
                <c:pt idx="6043">
                  <c:v>266.3582824258965</c:v>
                </c:pt>
                <c:pt idx="6044">
                  <c:v>266.36012421326484</c:v>
                </c:pt>
                <c:pt idx="6045">
                  <c:v>266.36148239268039</c:v>
                </c:pt>
                <c:pt idx="6046">
                  <c:v>266.36398601122067</c:v>
                </c:pt>
                <c:pt idx="6047">
                  <c:v>266.37333175835369</c:v>
                </c:pt>
                <c:pt idx="6048">
                  <c:v>266.37361870498762</c:v>
                </c:pt>
                <c:pt idx="6049">
                  <c:v>266.37440317116335</c:v>
                </c:pt>
                <c:pt idx="6050">
                  <c:v>266.37681279063349</c:v>
                </c:pt>
                <c:pt idx="6051">
                  <c:v>266.38212640127989</c:v>
                </c:pt>
                <c:pt idx="6052">
                  <c:v>266.38870605833949</c:v>
                </c:pt>
                <c:pt idx="6053">
                  <c:v>266.39030748385238</c:v>
                </c:pt>
                <c:pt idx="6054">
                  <c:v>266.40261378116207</c:v>
                </c:pt>
                <c:pt idx="6055">
                  <c:v>266.40594794940347</c:v>
                </c:pt>
                <c:pt idx="6056">
                  <c:v>266.40786862553665</c:v>
                </c:pt>
                <c:pt idx="6057">
                  <c:v>266.40897938717626</c:v>
                </c:pt>
                <c:pt idx="6058">
                  <c:v>266.41282646880467</c:v>
                </c:pt>
                <c:pt idx="6059">
                  <c:v>266.41720020447167</c:v>
                </c:pt>
                <c:pt idx="6060">
                  <c:v>266.41838940427976</c:v>
                </c:pt>
                <c:pt idx="6061">
                  <c:v>266.41857045344506</c:v>
                </c:pt>
                <c:pt idx="6062">
                  <c:v>266.42149165017679</c:v>
                </c:pt>
                <c:pt idx="6063">
                  <c:v>266.42810546329844</c:v>
                </c:pt>
                <c:pt idx="6064">
                  <c:v>266.4288621958911</c:v>
                </c:pt>
                <c:pt idx="6065">
                  <c:v>266.42910283776473</c:v>
                </c:pt>
                <c:pt idx="6066">
                  <c:v>266.42941180099274</c:v>
                </c:pt>
                <c:pt idx="6067">
                  <c:v>266.42946218286261</c:v>
                </c:pt>
                <c:pt idx="6068">
                  <c:v>266.44098229047171</c:v>
                </c:pt>
                <c:pt idx="6069">
                  <c:v>266.4491053920454</c:v>
                </c:pt>
                <c:pt idx="6070">
                  <c:v>266.45186369297716</c:v>
                </c:pt>
                <c:pt idx="6071">
                  <c:v>266.45359296436794</c:v>
                </c:pt>
                <c:pt idx="6072">
                  <c:v>266.45415316902972</c:v>
                </c:pt>
                <c:pt idx="6073">
                  <c:v>266.45607167102628</c:v>
                </c:pt>
                <c:pt idx="6074">
                  <c:v>266.45805344525246</c:v>
                </c:pt>
                <c:pt idx="6075">
                  <c:v>266.45812437361985</c:v>
                </c:pt>
                <c:pt idx="6076">
                  <c:v>266.46111338896105</c:v>
                </c:pt>
                <c:pt idx="6077">
                  <c:v>266.46148587084423</c:v>
                </c:pt>
                <c:pt idx="6078">
                  <c:v>266.466094833868</c:v>
                </c:pt>
                <c:pt idx="6079">
                  <c:v>266.46680673598081</c:v>
                </c:pt>
                <c:pt idx="6080">
                  <c:v>266.46971645915761</c:v>
                </c:pt>
                <c:pt idx="6081">
                  <c:v>266.47220042537054</c:v>
                </c:pt>
                <c:pt idx="6082">
                  <c:v>266.47326421530187</c:v>
                </c:pt>
                <c:pt idx="6083">
                  <c:v>266.47709815687631</c:v>
                </c:pt>
                <c:pt idx="6084">
                  <c:v>266.47801236306952</c:v>
                </c:pt>
                <c:pt idx="6085">
                  <c:v>266.47971489860618</c:v>
                </c:pt>
                <c:pt idx="6086">
                  <c:v>266.48094226849025</c:v>
                </c:pt>
                <c:pt idx="6087">
                  <c:v>266.48166973068078</c:v>
                </c:pt>
                <c:pt idx="6088">
                  <c:v>266.48389917996519</c:v>
                </c:pt>
                <c:pt idx="6089">
                  <c:v>266.48424288281001</c:v>
                </c:pt>
                <c:pt idx="6090">
                  <c:v>266.49014317776954</c:v>
                </c:pt>
                <c:pt idx="6091">
                  <c:v>266.49383713142674</c:v>
                </c:pt>
                <c:pt idx="6092">
                  <c:v>266.49558166594238</c:v>
                </c:pt>
                <c:pt idx="6093">
                  <c:v>266.50065994233921</c:v>
                </c:pt>
                <c:pt idx="6094">
                  <c:v>266.50641147325496</c:v>
                </c:pt>
                <c:pt idx="6095">
                  <c:v>266.51078590832356</c:v>
                </c:pt>
                <c:pt idx="6096">
                  <c:v>266.51638926641084</c:v>
                </c:pt>
                <c:pt idx="6097">
                  <c:v>266.51926632432907</c:v>
                </c:pt>
                <c:pt idx="6098">
                  <c:v>266.51961238261839</c:v>
                </c:pt>
                <c:pt idx="6099">
                  <c:v>266.52343788178803</c:v>
                </c:pt>
                <c:pt idx="6100">
                  <c:v>266.52495104703718</c:v>
                </c:pt>
                <c:pt idx="6101">
                  <c:v>266.5250935752577</c:v>
                </c:pt>
                <c:pt idx="6102">
                  <c:v>266.52680689348131</c:v>
                </c:pt>
                <c:pt idx="6103">
                  <c:v>266.53374085315841</c:v>
                </c:pt>
                <c:pt idx="6104">
                  <c:v>266.53764093394125</c:v>
                </c:pt>
                <c:pt idx="6105">
                  <c:v>266.54409087956981</c:v>
                </c:pt>
                <c:pt idx="6106">
                  <c:v>266.54540119200561</c:v>
                </c:pt>
                <c:pt idx="6107">
                  <c:v>266.54762873376552</c:v>
                </c:pt>
                <c:pt idx="6108">
                  <c:v>266.55129210992163</c:v>
                </c:pt>
                <c:pt idx="6109">
                  <c:v>266.55369813259028</c:v>
                </c:pt>
                <c:pt idx="6110">
                  <c:v>266.5582732121299</c:v>
                </c:pt>
                <c:pt idx="6111">
                  <c:v>266.558374615106</c:v>
                </c:pt>
                <c:pt idx="6112">
                  <c:v>266.56130888862384</c:v>
                </c:pt>
                <c:pt idx="6113">
                  <c:v>266.56687205416182</c:v>
                </c:pt>
                <c:pt idx="6114">
                  <c:v>266.56688794951043</c:v>
                </c:pt>
                <c:pt idx="6115">
                  <c:v>266.56772149651152</c:v>
                </c:pt>
                <c:pt idx="6116">
                  <c:v>266.57122029646496</c:v>
                </c:pt>
                <c:pt idx="6117">
                  <c:v>266.57199403312791</c:v>
                </c:pt>
                <c:pt idx="6118">
                  <c:v>266.5747792747415</c:v>
                </c:pt>
                <c:pt idx="6119">
                  <c:v>266.57709845474062</c:v>
                </c:pt>
                <c:pt idx="6120">
                  <c:v>266.58185468947443</c:v>
                </c:pt>
                <c:pt idx="6121">
                  <c:v>266.58320261006833</c:v>
                </c:pt>
                <c:pt idx="6122">
                  <c:v>266.59013735348094</c:v>
                </c:pt>
                <c:pt idx="6123">
                  <c:v>266.60144590467598</c:v>
                </c:pt>
                <c:pt idx="6124">
                  <c:v>266.60464003797676</c:v>
                </c:pt>
                <c:pt idx="6125">
                  <c:v>266.60618654072931</c:v>
                </c:pt>
                <c:pt idx="6126">
                  <c:v>266.60931688448517</c:v>
                </c:pt>
                <c:pt idx="6127">
                  <c:v>266.61110003585009</c:v>
                </c:pt>
                <c:pt idx="6128">
                  <c:v>266.61204091396598</c:v>
                </c:pt>
                <c:pt idx="6129">
                  <c:v>266.6197611932767</c:v>
                </c:pt>
                <c:pt idx="6130">
                  <c:v>266.62049771352594</c:v>
                </c:pt>
                <c:pt idx="6131">
                  <c:v>266.6221369011476</c:v>
                </c:pt>
                <c:pt idx="6132">
                  <c:v>266.62220435201021</c:v>
                </c:pt>
                <c:pt idx="6133">
                  <c:v>266.62752647761545</c:v>
                </c:pt>
                <c:pt idx="6134">
                  <c:v>266.63662415352081</c:v>
                </c:pt>
                <c:pt idx="6135">
                  <c:v>266.63775384189461</c:v>
                </c:pt>
                <c:pt idx="6136">
                  <c:v>266.63801265194689</c:v>
                </c:pt>
                <c:pt idx="6137">
                  <c:v>266.63815071447101</c:v>
                </c:pt>
                <c:pt idx="6138">
                  <c:v>266.63934528489506</c:v>
                </c:pt>
                <c:pt idx="6139">
                  <c:v>266.64136366151303</c:v>
                </c:pt>
                <c:pt idx="6140">
                  <c:v>266.64429815775134</c:v>
                </c:pt>
                <c:pt idx="6141">
                  <c:v>266.65336877969133</c:v>
                </c:pt>
                <c:pt idx="6142">
                  <c:v>266.66062154984979</c:v>
                </c:pt>
                <c:pt idx="6143">
                  <c:v>266.66323262503425</c:v>
                </c:pt>
                <c:pt idx="6144">
                  <c:v>266.66376465185857</c:v>
                </c:pt>
                <c:pt idx="6145">
                  <c:v>266.67160893563948</c:v>
                </c:pt>
                <c:pt idx="6146">
                  <c:v>266.67193852247857</c:v>
                </c:pt>
                <c:pt idx="6147">
                  <c:v>266.67401603997803</c:v>
                </c:pt>
                <c:pt idx="6148">
                  <c:v>266.67577990309394</c:v>
                </c:pt>
                <c:pt idx="6149">
                  <c:v>266.67998200257841</c:v>
                </c:pt>
                <c:pt idx="6150">
                  <c:v>266.6816151620128</c:v>
                </c:pt>
                <c:pt idx="6151">
                  <c:v>266.68511006774571</c:v>
                </c:pt>
                <c:pt idx="6152">
                  <c:v>266.68585866710612</c:v>
                </c:pt>
                <c:pt idx="6153">
                  <c:v>266.68747732590197</c:v>
                </c:pt>
                <c:pt idx="6154">
                  <c:v>266.68809836963618</c:v>
                </c:pt>
                <c:pt idx="6155">
                  <c:v>266.68857060946453</c:v>
                </c:pt>
                <c:pt idx="6156">
                  <c:v>266.69757791220349</c:v>
                </c:pt>
                <c:pt idx="6157">
                  <c:v>266.70326766131382</c:v>
                </c:pt>
                <c:pt idx="6158">
                  <c:v>266.70438200274657</c:v>
                </c:pt>
                <c:pt idx="6159">
                  <c:v>266.70691872442177</c:v>
                </c:pt>
                <c:pt idx="6160">
                  <c:v>266.70918798995319</c:v>
                </c:pt>
                <c:pt idx="6161">
                  <c:v>266.71004010937401</c:v>
                </c:pt>
                <c:pt idx="6162">
                  <c:v>266.7210849120824</c:v>
                </c:pt>
                <c:pt idx="6163">
                  <c:v>266.72141735290472</c:v>
                </c:pt>
                <c:pt idx="6164">
                  <c:v>266.72386342397499</c:v>
                </c:pt>
                <c:pt idx="6165">
                  <c:v>266.72805888006593</c:v>
                </c:pt>
                <c:pt idx="6166">
                  <c:v>266.73079532689763</c:v>
                </c:pt>
                <c:pt idx="6167">
                  <c:v>266.73180750090643</c:v>
                </c:pt>
                <c:pt idx="6168">
                  <c:v>266.73185996280785</c:v>
                </c:pt>
                <c:pt idx="6169">
                  <c:v>266.73239035133287</c:v>
                </c:pt>
                <c:pt idx="6170">
                  <c:v>266.73834293369492</c:v>
                </c:pt>
                <c:pt idx="6171">
                  <c:v>266.73962997021852</c:v>
                </c:pt>
                <c:pt idx="6172">
                  <c:v>266.7446331466129</c:v>
                </c:pt>
                <c:pt idx="6173">
                  <c:v>266.74766867214663</c:v>
                </c:pt>
                <c:pt idx="6174">
                  <c:v>266.74873379811288</c:v>
                </c:pt>
                <c:pt idx="6175">
                  <c:v>266.74989331745206</c:v>
                </c:pt>
                <c:pt idx="6176">
                  <c:v>266.74998901218964</c:v>
                </c:pt>
                <c:pt idx="6177">
                  <c:v>266.75287708965834</c:v>
                </c:pt>
                <c:pt idx="6178">
                  <c:v>266.75525063108842</c:v>
                </c:pt>
                <c:pt idx="6179">
                  <c:v>266.75673761996046</c:v>
                </c:pt>
                <c:pt idx="6180">
                  <c:v>266.76102789928552</c:v>
                </c:pt>
                <c:pt idx="6181">
                  <c:v>266.76494761712411</c:v>
                </c:pt>
                <c:pt idx="6182">
                  <c:v>266.7739545511231</c:v>
                </c:pt>
                <c:pt idx="6183">
                  <c:v>266.78169440454144</c:v>
                </c:pt>
                <c:pt idx="6184">
                  <c:v>266.78571867750964</c:v>
                </c:pt>
                <c:pt idx="6185">
                  <c:v>266.78634464755186</c:v>
                </c:pt>
                <c:pt idx="6186">
                  <c:v>266.78707727600789</c:v>
                </c:pt>
                <c:pt idx="6187">
                  <c:v>266.78828698159674</c:v>
                </c:pt>
                <c:pt idx="6188">
                  <c:v>266.78846198592316</c:v>
                </c:pt>
                <c:pt idx="6189">
                  <c:v>266.78960007075545</c:v>
                </c:pt>
                <c:pt idx="6190">
                  <c:v>266.7950436665389</c:v>
                </c:pt>
                <c:pt idx="6191">
                  <c:v>266.80191759243945</c:v>
                </c:pt>
                <c:pt idx="6192">
                  <c:v>266.81540710586643</c:v>
                </c:pt>
                <c:pt idx="6193">
                  <c:v>266.81550073278788</c:v>
                </c:pt>
                <c:pt idx="6194">
                  <c:v>266.81713863878923</c:v>
                </c:pt>
                <c:pt idx="6195">
                  <c:v>266.81725181933223</c:v>
                </c:pt>
                <c:pt idx="6196">
                  <c:v>266.81739160407534</c:v>
                </c:pt>
                <c:pt idx="6197">
                  <c:v>266.81804374475382</c:v>
                </c:pt>
                <c:pt idx="6198">
                  <c:v>266.81947035260197</c:v>
                </c:pt>
                <c:pt idx="6199">
                  <c:v>266.82581958371708</c:v>
                </c:pt>
                <c:pt idx="6200">
                  <c:v>266.83219347022487</c:v>
                </c:pt>
                <c:pt idx="6201">
                  <c:v>266.83230859626048</c:v>
                </c:pt>
                <c:pt idx="6202">
                  <c:v>266.83491924877336</c:v>
                </c:pt>
                <c:pt idx="6203">
                  <c:v>266.83570791567502</c:v>
                </c:pt>
                <c:pt idx="6204">
                  <c:v>266.83573636500836</c:v>
                </c:pt>
                <c:pt idx="6205">
                  <c:v>266.84981171940234</c:v>
                </c:pt>
                <c:pt idx="6206">
                  <c:v>266.85624627034269</c:v>
                </c:pt>
                <c:pt idx="6207">
                  <c:v>266.85635935976626</c:v>
                </c:pt>
                <c:pt idx="6208">
                  <c:v>266.85973313206404</c:v>
                </c:pt>
                <c:pt idx="6209">
                  <c:v>266.86425918393888</c:v>
                </c:pt>
                <c:pt idx="6210">
                  <c:v>266.87158751674184</c:v>
                </c:pt>
                <c:pt idx="6211">
                  <c:v>266.8716003027364</c:v>
                </c:pt>
                <c:pt idx="6212">
                  <c:v>266.87517955293481</c:v>
                </c:pt>
                <c:pt idx="6213">
                  <c:v>266.87532140600842</c:v>
                </c:pt>
                <c:pt idx="6214">
                  <c:v>266.87681301213718</c:v>
                </c:pt>
                <c:pt idx="6215">
                  <c:v>266.88002620162104</c:v>
                </c:pt>
                <c:pt idx="6216">
                  <c:v>266.88008359058358</c:v>
                </c:pt>
                <c:pt idx="6217">
                  <c:v>266.88439697377208</c:v>
                </c:pt>
                <c:pt idx="6218">
                  <c:v>266.89104009897795</c:v>
                </c:pt>
                <c:pt idx="6219">
                  <c:v>266.89519279511654</c:v>
                </c:pt>
                <c:pt idx="6220">
                  <c:v>266.89678863548414</c:v>
                </c:pt>
                <c:pt idx="6221">
                  <c:v>266.89768458820657</c:v>
                </c:pt>
                <c:pt idx="6222">
                  <c:v>266.89923409261223</c:v>
                </c:pt>
                <c:pt idx="6223">
                  <c:v>266.90290265580791</c:v>
                </c:pt>
                <c:pt idx="6224">
                  <c:v>266.90334863631978</c:v>
                </c:pt>
                <c:pt idx="6225">
                  <c:v>266.90339320588038</c:v>
                </c:pt>
                <c:pt idx="6226">
                  <c:v>266.90683636261929</c:v>
                </c:pt>
                <c:pt idx="6227">
                  <c:v>266.91072255666427</c:v>
                </c:pt>
                <c:pt idx="6228">
                  <c:v>266.91090602405586</c:v>
                </c:pt>
                <c:pt idx="6229">
                  <c:v>266.91209666023622</c:v>
                </c:pt>
                <c:pt idx="6230">
                  <c:v>266.9139763867841</c:v>
                </c:pt>
                <c:pt idx="6231">
                  <c:v>266.91480892427404</c:v>
                </c:pt>
                <c:pt idx="6232">
                  <c:v>266.91557221864883</c:v>
                </c:pt>
                <c:pt idx="6233">
                  <c:v>266.91707974786397</c:v>
                </c:pt>
                <c:pt idx="6234">
                  <c:v>266.91986967037889</c:v>
                </c:pt>
                <c:pt idx="6235">
                  <c:v>266.92180345674205</c:v>
                </c:pt>
                <c:pt idx="6236">
                  <c:v>266.92602927001604</c:v>
                </c:pt>
                <c:pt idx="6237">
                  <c:v>266.92651840841637</c:v>
                </c:pt>
                <c:pt idx="6238">
                  <c:v>266.92958082570158</c:v>
                </c:pt>
                <c:pt idx="6239">
                  <c:v>266.93009527054812</c:v>
                </c:pt>
                <c:pt idx="6240">
                  <c:v>266.93184653141782</c:v>
                </c:pt>
                <c:pt idx="6241">
                  <c:v>266.93339322646165</c:v>
                </c:pt>
                <c:pt idx="6242">
                  <c:v>266.93448143120287</c:v>
                </c:pt>
                <c:pt idx="6243">
                  <c:v>266.93807910013737</c:v>
                </c:pt>
                <c:pt idx="6244">
                  <c:v>266.94715811063827</c:v>
                </c:pt>
                <c:pt idx="6245">
                  <c:v>266.96055081560615</c:v>
                </c:pt>
                <c:pt idx="6246">
                  <c:v>266.96731162822419</c:v>
                </c:pt>
                <c:pt idx="6247">
                  <c:v>266.96915955428096</c:v>
                </c:pt>
                <c:pt idx="6248">
                  <c:v>266.97510177542785</c:v>
                </c:pt>
                <c:pt idx="6249">
                  <c:v>266.97925666349477</c:v>
                </c:pt>
                <c:pt idx="6250">
                  <c:v>266.98990370304659</c:v>
                </c:pt>
                <c:pt idx="6251">
                  <c:v>266.99034085989422</c:v>
                </c:pt>
                <c:pt idx="6252">
                  <c:v>266.99087960155919</c:v>
                </c:pt>
                <c:pt idx="6253">
                  <c:v>266.99363601148178</c:v>
                </c:pt>
                <c:pt idx="6254">
                  <c:v>266.9963434557859</c:v>
                </c:pt>
                <c:pt idx="6255">
                  <c:v>267.00269418932811</c:v>
                </c:pt>
                <c:pt idx="6256">
                  <c:v>267.00951160719853</c:v>
                </c:pt>
                <c:pt idx="6257">
                  <c:v>267.01182847706087</c:v>
                </c:pt>
                <c:pt idx="6258">
                  <c:v>267.0150446622178</c:v>
                </c:pt>
                <c:pt idx="6259">
                  <c:v>267.02301000132945</c:v>
                </c:pt>
                <c:pt idx="6260">
                  <c:v>267.025579744168</c:v>
                </c:pt>
                <c:pt idx="6261">
                  <c:v>267.03204125218491</c:v>
                </c:pt>
                <c:pt idx="6262">
                  <c:v>267.04048131971854</c:v>
                </c:pt>
                <c:pt idx="6263">
                  <c:v>267.04346572363596</c:v>
                </c:pt>
                <c:pt idx="6264">
                  <c:v>267.05001087141227</c:v>
                </c:pt>
                <c:pt idx="6265">
                  <c:v>267.05227406477178</c:v>
                </c:pt>
                <c:pt idx="6266">
                  <c:v>267.05854743601168</c:v>
                </c:pt>
                <c:pt idx="6267">
                  <c:v>267.07629454908084</c:v>
                </c:pt>
                <c:pt idx="6268">
                  <c:v>267.08117732910659</c:v>
                </c:pt>
                <c:pt idx="6269">
                  <c:v>267.08145692197593</c:v>
                </c:pt>
                <c:pt idx="6270">
                  <c:v>267.08381640706972</c:v>
                </c:pt>
                <c:pt idx="6271">
                  <c:v>267.0852196674374</c:v>
                </c:pt>
                <c:pt idx="6272">
                  <c:v>267.10857177170192</c:v>
                </c:pt>
                <c:pt idx="6273">
                  <c:v>267.11905977791974</c:v>
                </c:pt>
                <c:pt idx="6274">
                  <c:v>267.11993663715185</c:v>
                </c:pt>
                <c:pt idx="6275">
                  <c:v>267.12334891303402</c:v>
                </c:pt>
                <c:pt idx="6276">
                  <c:v>267.12443165854256</c:v>
                </c:pt>
                <c:pt idx="6277">
                  <c:v>267.12643978509686</c:v>
                </c:pt>
                <c:pt idx="6278">
                  <c:v>267.13293400129442</c:v>
                </c:pt>
                <c:pt idx="6279">
                  <c:v>267.1343610978501</c:v>
                </c:pt>
                <c:pt idx="6280">
                  <c:v>267.14077780496285</c:v>
                </c:pt>
                <c:pt idx="6281">
                  <c:v>267.14354193897435</c:v>
                </c:pt>
                <c:pt idx="6282">
                  <c:v>267.14605941830803</c:v>
                </c:pt>
                <c:pt idx="6283">
                  <c:v>267.14803157827862</c:v>
                </c:pt>
                <c:pt idx="6284">
                  <c:v>267.14881596545143</c:v>
                </c:pt>
                <c:pt idx="6285">
                  <c:v>267.14955538992899</c:v>
                </c:pt>
                <c:pt idx="6286">
                  <c:v>267.15118746844882</c:v>
                </c:pt>
                <c:pt idx="6287">
                  <c:v>267.15178692325111</c:v>
                </c:pt>
                <c:pt idx="6288">
                  <c:v>267.15250053399399</c:v>
                </c:pt>
                <c:pt idx="6289">
                  <c:v>267.15329868178202</c:v>
                </c:pt>
                <c:pt idx="6290">
                  <c:v>267.15357034829429</c:v>
                </c:pt>
                <c:pt idx="6291">
                  <c:v>267.16018925695414</c:v>
                </c:pt>
                <c:pt idx="6292">
                  <c:v>267.16055295930454</c:v>
                </c:pt>
                <c:pt idx="6293">
                  <c:v>267.16194151496387</c:v>
                </c:pt>
                <c:pt idx="6294">
                  <c:v>267.16624412875228</c:v>
                </c:pt>
                <c:pt idx="6295">
                  <c:v>267.16767326638575</c:v>
                </c:pt>
                <c:pt idx="6296">
                  <c:v>267.16889303661048</c:v>
                </c:pt>
                <c:pt idx="6297">
                  <c:v>267.17166755874172</c:v>
                </c:pt>
                <c:pt idx="6298">
                  <c:v>267.17742387791651</c:v>
                </c:pt>
                <c:pt idx="6299">
                  <c:v>267.17937387977537</c:v>
                </c:pt>
                <c:pt idx="6300">
                  <c:v>267.18069664132895</c:v>
                </c:pt>
                <c:pt idx="6301">
                  <c:v>267.18107794155338</c:v>
                </c:pt>
                <c:pt idx="6302">
                  <c:v>267.1866684097667</c:v>
                </c:pt>
                <c:pt idx="6303">
                  <c:v>267.1946646349557</c:v>
                </c:pt>
                <c:pt idx="6304">
                  <c:v>267.19801393090654</c:v>
                </c:pt>
                <c:pt idx="6305">
                  <c:v>267.21124165805844</c:v>
                </c:pt>
                <c:pt idx="6306">
                  <c:v>267.21375572905305</c:v>
                </c:pt>
                <c:pt idx="6307">
                  <c:v>267.21654387087125</c:v>
                </c:pt>
                <c:pt idx="6308">
                  <c:v>267.2201256848993</c:v>
                </c:pt>
                <c:pt idx="6309">
                  <c:v>267.22627949406183</c:v>
                </c:pt>
                <c:pt idx="6310">
                  <c:v>267.22862623952847</c:v>
                </c:pt>
                <c:pt idx="6311">
                  <c:v>267.23562613857899</c:v>
                </c:pt>
                <c:pt idx="6312">
                  <c:v>267.23748664618523</c:v>
                </c:pt>
                <c:pt idx="6313">
                  <c:v>267.24393750485888</c:v>
                </c:pt>
                <c:pt idx="6314">
                  <c:v>267.24651131647101</c:v>
                </c:pt>
                <c:pt idx="6315">
                  <c:v>267.2466842431532</c:v>
                </c:pt>
                <c:pt idx="6316">
                  <c:v>267.24682615486012</c:v>
                </c:pt>
                <c:pt idx="6317">
                  <c:v>267.24730481829698</c:v>
                </c:pt>
                <c:pt idx="6318">
                  <c:v>267.25694152251339</c:v>
                </c:pt>
                <c:pt idx="6319">
                  <c:v>267.2591524108343</c:v>
                </c:pt>
                <c:pt idx="6320">
                  <c:v>267.26616239515931</c:v>
                </c:pt>
                <c:pt idx="6321">
                  <c:v>267.26850240362688</c:v>
                </c:pt>
                <c:pt idx="6322">
                  <c:v>267.26979631835263</c:v>
                </c:pt>
                <c:pt idx="6323">
                  <c:v>267.27072385146283</c:v>
                </c:pt>
                <c:pt idx="6324">
                  <c:v>267.28005201469824</c:v>
                </c:pt>
                <c:pt idx="6325">
                  <c:v>267.28027801196157</c:v>
                </c:pt>
                <c:pt idx="6326">
                  <c:v>267.28848278206704</c:v>
                </c:pt>
                <c:pt idx="6327">
                  <c:v>267.29096680018984</c:v>
                </c:pt>
                <c:pt idx="6328">
                  <c:v>267.29123420372997</c:v>
                </c:pt>
                <c:pt idx="6329">
                  <c:v>267.2958837624285</c:v>
                </c:pt>
                <c:pt idx="6330">
                  <c:v>267.29695813675278</c:v>
                </c:pt>
                <c:pt idx="6331">
                  <c:v>267.30185479245</c:v>
                </c:pt>
                <c:pt idx="6332">
                  <c:v>267.31593962143569</c:v>
                </c:pt>
                <c:pt idx="6333">
                  <c:v>267.31782117887184</c:v>
                </c:pt>
                <c:pt idx="6334">
                  <c:v>267.32261788424262</c:v>
                </c:pt>
                <c:pt idx="6335">
                  <c:v>267.32705464924362</c:v>
                </c:pt>
                <c:pt idx="6336">
                  <c:v>267.32917689898608</c:v>
                </c:pt>
                <c:pt idx="6337">
                  <c:v>267.33661795128728</c:v>
                </c:pt>
                <c:pt idx="6338">
                  <c:v>267.33772051125601</c:v>
                </c:pt>
                <c:pt idx="6339">
                  <c:v>267.34097829664955</c:v>
                </c:pt>
                <c:pt idx="6340">
                  <c:v>267.34243992574829</c:v>
                </c:pt>
                <c:pt idx="6341">
                  <c:v>267.34618597354751</c:v>
                </c:pt>
                <c:pt idx="6342">
                  <c:v>267.34974508168978</c:v>
                </c:pt>
                <c:pt idx="6343">
                  <c:v>267.35109480164743</c:v>
                </c:pt>
                <c:pt idx="6344">
                  <c:v>267.35286744517788</c:v>
                </c:pt>
                <c:pt idx="6345">
                  <c:v>267.35604390187871</c:v>
                </c:pt>
                <c:pt idx="6346">
                  <c:v>267.35867850463211</c:v>
                </c:pt>
                <c:pt idx="6347">
                  <c:v>267.36092375923346</c:v>
                </c:pt>
                <c:pt idx="6348">
                  <c:v>267.36470782598792</c:v>
                </c:pt>
                <c:pt idx="6349">
                  <c:v>267.36515358209454</c:v>
                </c:pt>
                <c:pt idx="6350">
                  <c:v>267.36719081575092</c:v>
                </c:pt>
                <c:pt idx="6351">
                  <c:v>267.3673571025235</c:v>
                </c:pt>
                <c:pt idx="6352">
                  <c:v>267.37029693189487</c:v>
                </c:pt>
                <c:pt idx="6353">
                  <c:v>267.37390938186343</c:v>
                </c:pt>
                <c:pt idx="6354">
                  <c:v>267.37409444876954</c:v>
                </c:pt>
                <c:pt idx="6355">
                  <c:v>267.37505455151995</c:v>
                </c:pt>
                <c:pt idx="6356">
                  <c:v>267.37505961123958</c:v>
                </c:pt>
                <c:pt idx="6357">
                  <c:v>267.3764892842641</c:v>
                </c:pt>
                <c:pt idx="6358">
                  <c:v>267.37744508834606</c:v>
                </c:pt>
                <c:pt idx="6359">
                  <c:v>267.37889948837193</c:v>
                </c:pt>
                <c:pt idx="6360">
                  <c:v>267.38145815716194</c:v>
                </c:pt>
                <c:pt idx="6361">
                  <c:v>267.38175911347969</c:v>
                </c:pt>
                <c:pt idx="6362">
                  <c:v>267.38352554249855</c:v>
                </c:pt>
                <c:pt idx="6363">
                  <c:v>267.38803538659062</c:v>
                </c:pt>
                <c:pt idx="6364">
                  <c:v>267.38900254307867</c:v>
                </c:pt>
                <c:pt idx="6365">
                  <c:v>267.39147801394739</c:v>
                </c:pt>
                <c:pt idx="6366">
                  <c:v>267.40237556967401</c:v>
                </c:pt>
                <c:pt idx="6367">
                  <c:v>267.41497457584666</c:v>
                </c:pt>
                <c:pt idx="6368">
                  <c:v>267.41707670264117</c:v>
                </c:pt>
                <c:pt idx="6369">
                  <c:v>267.41722384482864</c:v>
                </c:pt>
                <c:pt idx="6370">
                  <c:v>267.4182878256961</c:v>
                </c:pt>
                <c:pt idx="6371">
                  <c:v>267.4205217590449</c:v>
                </c:pt>
                <c:pt idx="6372">
                  <c:v>267.42070534262558</c:v>
                </c:pt>
                <c:pt idx="6373">
                  <c:v>267.42237217361162</c:v>
                </c:pt>
                <c:pt idx="6374">
                  <c:v>267.42605546436261</c:v>
                </c:pt>
                <c:pt idx="6375">
                  <c:v>267.43339977732495</c:v>
                </c:pt>
                <c:pt idx="6376">
                  <c:v>267.43436872658737</c:v>
                </c:pt>
                <c:pt idx="6377">
                  <c:v>267.43852815309401</c:v>
                </c:pt>
                <c:pt idx="6378">
                  <c:v>267.44044862893361</c:v>
                </c:pt>
                <c:pt idx="6379">
                  <c:v>267.44343700723658</c:v>
                </c:pt>
                <c:pt idx="6380">
                  <c:v>267.45022531000996</c:v>
                </c:pt>
                <c:pt idx="6381">
                  <c:v>267.45840050746807</c:v>
                </c:pt>
                <c:pt idx="6382">
                  <c:v>267.45914650613707</c:v>
                </c:pt>
                <c:pt idx="6383">
                  <c:v>267.46195483081539</c:v>
                </c:pt>
                <c:pt idx="6384">
                  <c:v>267.47147030829393</c:v>
                </c:pt>
                <c:pt idx="6385">
                  <c:v>267.47578229729459</c:v>
                </c:pt>
                <c:pt idx="6386">
                  <c:v>267.48292371465277</c:v>
                </c:pt>
                <c:pt idx="6387">
                  <c:v>267.48305647631366</c:v>
                </c:pt>
                <c:pt idx="6388">
                  <c:v>267.48330353228641</c:v>
                </c:pt>
                <c:pt idx="6389">
                  <c:v>267.48777213278441</c:v>
                </c:pt>
                <c:pt idx="6390">
                  <c:v>267.48802003338892</c:v>
                </c:pt>
                <c:pt idx="6391">
                  <c:v>267.49118864760817</c:v>
                </c:pt>
                <c:pt idx="6392">
                  <c:v>267.50086414345014</c:v>
                </c:pt>
                <c:pt idx="6393">
                  <c:v>267.50244335907297</c:v>
                </c:pt>
                <c:pt idx="6394">
                  <c:v>267.51326402450621</c:v>
                </c:pt>
                <c:pt idx="6395">
                  <c:v>267.51569521832658</c:v>
                </c:pt>
                <c:pt idx="6396">
                  <c:v>267.51768526667564</c:v>
                </c:pt>
                <c:pt idx="6397">
                  <c:v>267.52079587532762</c:v>
                </c:pt>
                <c:pt idx="6398">
                  <c:v>267.52234855526547</c:v>
                </c:pt>
                <c:pt idx="6399">
                  <c:v>267.52854930682048</c:v>
                </c:pt>
                <c:pt idx="6400">
                  <c:v>267.53137423265383</c:v>
                </c:pt>
                <c:pt idx="6401">
                  <c:v>267.53198650276789</c:v>
                </c:pt>
                <c:pt idx="6402">
                  <c:v>267.53311937310684</c:v>
                </c:pt>
                <c:pt idx="6403">
                  <c:v>267.53443029156887</c:v>
                </c:pt>
                <c:pt idx="6404">
                  <c:v>267.53689353821557</c:v>
                </c:pt>
                <c:pt idx="6405">
                  <c:v>267.53964347624367</c:v>
                </c:pt>
                <c:pt idx="6406">
                  <c:v>267.55091518336002</c:v>
                </c:pt>
                <c:pt idx="6407">
                  <c:v>267.56836580739326</c:v>
                </c:pt>
                <c:pt idx="6408">
                  <c:v>267.568377183422</c:v>
                </c:pt>
                <c:pt idx="6409">
                  <c:v>267.56970733446701</c:v>
                </c:pt>
                <c:pt idx="6410">
                  <c:v>267.57524418911669</c:v>
                </c:pt>
                <c:pt idx="6411">
                  <c:v>267.58326963426407</c:v>
                </c:pt>
                <c:pt idx="6412">
                  <c:v>267.58678671923252</c:v>
                </c:pt>
                <c:pt idx="6413">
                  <c:v>267.58833156319349</c:v>
                </c:pt>
                <c:pt idx="6414">
                  <c:v>267.59098945755488</c:v>
                </c:pt>
                <c:pt idx="6415">
                  <c:v>267.59173699842648</c:v>
                </c:pt>
                <c:pt idx="6416">
                  <c:v>267.59474972728617</c:v>
                </c:pt>
                <c:pt idx="6417">
                  <c:v>267.59948979979288</c:v>
                </c:pt>
                <c:pt idx="6418">
                  <c:v>267.60451066564872</c:v>
                </c:pt>
                <c:pt idx="6419">
                  <c:v>267.60509774399168</c:v>
                </c:pt>
                <c:pt idx="6420">
                  <c:v>267.60563969824358</c:v>
                </c:pt>
                <c:pt idx="6421">
                  <c:v>267.60714205444611</c:v>
                </c:pt>
                <c:pt idx="6422">
                  <c:v>267.61304775647068</c:v>
                </c:pt>
                <c:pt idx="6423">
                  <c:v>267.62116409188064</c:v>
                </c:pt>
                <c:pt idx="6424">
                  <c:v>267.62976875711126</c:v>
                </c:pt>
                <c:pt idx="6425">
                  <c:v>267.63309489940326</c:v>
                </c:pt>
                <c:pt idx="6426">
                  <c:v>267.63485066556012</c:v>
                </c:pt>
                <c:pt idx="6427">
                  <c:v>267.63883560307005</c:v>
                </c:pt>
                <c:pt idx="6428">
                  <c:v>267.64207340282576</c:v>
                </c:pt>
                <c:pt idx="6429">
                  <c:v>267.64714234467681</c:v>
                </c:pt>
                <c:pt idx="6430">
                  <c:v>267.65025719567774</c:v>
                </c:pt>
                <c:pt idx="6431">
                  <c:v>267.65037956759693</c:v>
                </c:pt>
                <c:pt idx="6432">
                  <c:v>267.65576989189032</c:v>
                </c:pt>
                <c:pt idx="6433">
                  <c:v>267.66480132248523</c:v>
                </c:pt>
                <c:pt idx="6434">
                  <c:v>267.66582377810886</c:v>
                </c:pt>
                <c:pt idx="6435">
                  <c:v>267.66957320408255</c:v>
                </c:pt>
                <c:pt idx="6436">
                  <c:v>267.67807911865879</c:v>
                </c:pt>
                <c:pt idx="6437">
                  <c:v>267.68676802458401</c:v>
                </c:pt>
                <c:pt idx="6438">
                  <c:v>267.68686717912254</c:v>
                </c:pt>
                <c:pt idx="6439">
                  <c:v>267.68911331423158</c:v>
                </c:pt>
                <c:pt idx="6440">
                  <c:v>267.69021797093825</c:v>
                </c:pt>
                <c:pt idx="6441">
                  <c:v>267.69066395175224</c:v>
                </c:pt>
                <c:pt idx="6442">
                  <c:v>267.69317634749848</c:v>
                </c:pt>
                <c:pt idx="6443">
                  <c:v>267.69380988894039</c:v>
                </c:pt>
                <c:pt idx="6444">
                  <c:v>267.69513664480195</c:v>
                </c:pt>
                <c:pt idx="6445">
                  <c:v>267.69585753203552</c:v>
                </c:pt>
                <c:pt idx="6446">
                  <c:v>267.70226828562232</c:v>
                </c:pt>
                <c:pt idx="6447">
                  <c:v>267.70548854375403</c:v>
                </c:pt>
                <c:pt idx="6448">
                  <c:v>267.70760038678839</c:v>
                </c:pt>
                <c:pt idx="6449">
                  <c:v>267.70799365078381</c:v>
                </c:pt>
                <c:pt idx="6450">
                  <c:v>267.70907561852073</c:v>
                </c:pt>
                <c:pt idx="6451">
                  <c:v>267.71161859363309</c:v>
                </c:pt>
                <c:pt idx="6452">
                  <c:v>267.71196680348504</c:v>
                </c:pt>
                <c:pt idx="6453">
                  <c:v>267.71439936334582</c:v>
                </c:pt>
                <c:pt idx="6454">
                  <c:v>267.72311451318797</c:v>
                </c:pt>
                <c:pt idx="6455">
                  <c:v>267.73389746023389</c:v>
                </c:pt>
                <c:pt idx="6456">
                  <c:v>267.73746125342723</c:v>
                </c:pt>
                <c:pt idx="6457">
                  <c:v>267.74187934403443</c:v>
                </c:pt>
                <c:pt idx="6458">
                  <c:v>267.74389194244259</c:v>
                </c:pt>
                <c:pt idx="6459">
                  <c:v>267.74454840236649</c:v>
                </c:pt>
                <c:pt idx="6460">
                  <c:v>267.74713067910454</c:v>
                </c:pt>
                <c:pt idx="6461">
                  <c:v>267.74882384522988</c:v>
                </c:pt>
                <c:pt idx="6462">
                  <c:v>267.74944209453656</c:v>
                </c:pt>
                <c:pt idx="6463">
                  <c:v>267.76279999412276</c:v>
                </c:pt>
                <c:pt idx="6464">
                  <c:v>267.77232158787172</c:v>
                </c:pt>
                <c:pt idx="6465">
                  <c:v>267.77796778262962</c:v>
                </c:pt>
                <c:pt idx="6466">
                  <c:v>267.78201777553352</c:v>
                </c:pt>
                <c:pt idx="6467">
                  <c:v>267.78221619844521</c:v>
                </c:pt>
                <c:pt idx="6468">
                  <c:v>267.78262613548702</c:v>
                </c:pt>
                <c:pt idx="6469">
                  <c:v>267.78410412382675</c:v>
                </c:pt>
                <c:pt idx="6470">
                  <c:v>267.79075716800833</c:v>
                </c:pt>
                <c:pt idx="6471">
                  <c:v>267.79399719300909</c:v>
                </c:pt>
                <c:pt idx="6472">
                  <c:v>267.79611408287667</c:v>
                </c:pt>
                <c:pt idx="6473">
                  <c:v>267.79759303548235</c:v>
                </c:pt>
                <c:pt idx="6474">
                  <c:v>267.80022599913127</c:v>
                </c:pt>
                <c:pt idx="6475">
                  <c:v>267.8033701589768</c:v>
                </c:pt>
                <c:pt idx="6476">
                  <c:v>267.80474494445059</c:v>
                </c:pt>
                <c:pt idx="6477">
                  <c:v>267.81905562285704</c:v>
                </c:pt>
                <c:pt idx="6478">
                  <c:v>267.81909571227413</c:v>
                </c:pt>
                <c:pt idx="6479">
                  <c:v>267.82027566882988</c:v>
                </c:pt>
                <c:pt idx="6480">
                  <c:v>267.82178840973091</c:v>
                </c:pt>
                <c:pt idx="6481">
                  <c:v>267.82864145832286</c:v>
                </c:pt>
                <c:pt idx="6482">
                  <c:v>267.83257361888309</c:v>
                </c:pt>
                <c:pt idx="6483">
                  <c:v>267.83554594757203</c:v>
                </c:pt>
                <c:pt idx="6484">
                  <c:v>267.83613882355371</c:v>
                </c:pt>
                <c:pt idx="6485">
                  <c:v>267.83674855455331</c:v>
                </c:pt>
                <c:pt idx="6486">
                  <c:v>267.84002266895158</c:v>
                </c:pt>
                <c:pt idx="6487">
                  <c:v>267.84317337732335</c:v>
                </c:pt>
                <c:pt idx="6488">
                  <c:v>267.8436331022229</c:v>
                </c:pt>
                <c:pt idx="6489">
                  <c:v>267.84545481700127</c:v>
                </c:pt>
                <c:pt idx="6490">
                  <c:v>267.84621935301408</c:v>
                </c:pt>
                <c:pt idx="6491">
                  <c:v>267.84765516981236</c:v>
                </c:pt>
                <c:pt idx="6492">
                  <c:v>267.84911416947534</c:v>
                </c:pt>
                <c:pt idx="6493">
                  <c:v>267.8495380654478</c:v>
                </c:pt>
                <c:pt idx="6494">
                  <c:v>267.85210156479081</c:v>
                </c:pt>
                <c:pt idx="6495">
                  <c:v>267.85555363482899</c:v>
                </c:pt>
                <c:pt idx="6496">
                  <c:v>267.85591288279738</c:v>
                </c:pt>
                <c:pt idx="6497">
                  <c:v>267.85862625456588</c:v>
                </c:pt>
                <c:pt idx="6498">
                  <c:v>267.8600393572836</c:v>
                </c:pt>
                <c:pt idx="6499">
                  <c:v>267.8612783727952</c:v>
                </c:pt>
                <c:pt idx="6500">
                  <c:v>267.86177845398151</c:v>
                </c:pt>
                <c:pt idx="6501">
                  <c:v>267.86196930650573</c:v>
                </c:pt>
                <c:pt idx="6502">
                  <c:v>267.8639463027892</c:v>
                </c:pt>
                <c:pt idx="6503">
                  <c:v>267.86596628439622</c:v>
                </c:pt>
                <c:pt idx="6504">
                  <c:v>267.86829226211847</c:v>
                </c:pt>
                <c:pt idx="6505">
                  <c:v>267.87259739133401</c:v>
                </c:pt>
                <c:pt idx="6506">
                  <c:v>267.8743660513357</c:v>
                </c:pt>
                <c:pt idx="6507">
                  <c:v>267.87651551653903</c:v>
                </c:pt>
                <c:pt idx="6508">
                  <c:v>267.87953723442956</c:v>
                </c:pt>
                <c:pt idx="6509">
                  <c:v>267.88325337445735</c:v>
                </c:pt>
                <c:pt idx="6510">
                  <c:v>267.88870527789476</c:v>
                </c:pt>
                <c:pt idx="6511">
                  <c:v>267.89135277626275</c:v>
                </c:pt>
                <c:pt idx="6512">
                  <c:v>267.89911750953507</c:v>
                </c:pt>
                <c:pt idx="6513">
                  <c:v>267.90112858040021</c:v>
                </c:pt>
                <c:pt idx="6514">
                  <c:v>267.90454718666268</c:v>
                </c:pt>
                <c:pt idx="6515">
                  <c:v>267.90510714301831</c:v>
                </c:pt>
                <c:pt idx="6516">
                  <c:v>267.90600951785791</c:v>
                </c:pt>
                <c:pt idx="6517">
                  <c:v>267.90775137431643</c:v>
                </c:pt>
                <c:pt idx="6518">
                  <c:v>267.90982624175075</c:v>
                </c:pt>
                <c:pt idx="6519">
                  <c:v>267.91179617468021</c:v>
                </c:pt>
                <c:pt idx="6520">
                  <c:v>267.91392432873852</c:v>
                </c:pt>
                <c:pt idx="6521">
                  <c:v>267.91415259098204</c:v>
                </c:pt>
                <c:pt idx="6522">
                  <c:v>267.91880719195439</c:v>
                </c:pt>
                <c:pt idx="6523">
                  <c:v>267.92066855523825</c:v>
                </c:pt>
                <c:pt idx="6524">
                  <c:v>267.922113129651</c:v>
                </c:pt>
                <c:pt idx="6525">
                  <c:v>267.93083820164537</c:v>
                </c:pt>
                <c:pt idx="6526">
                  <c:v>267.9322762315814</c:v>
                </c:pt>
                <c:pt idx="6527">
                  <c:v>267.9347754562055</c:v>
                </c:pt>
                <c:pt idx="6528">
                  <c:v>267.94578983788597</c:v>
                </c:pt>
                <c:pt idx="6529">
                  <c:v>267.94717452845151</c:v>
                </c:pt>
                <c:pt idx="6530">
                  <c:v>267.95279191977886</c:v>
                </c:pt>
                <c:pt idx="6531">
                  <c:v>267.95609331879081</c:v>
                </c:pt>
                <c:pt idx="6532">
                  <c:v>267.95979223959426</c:v>
                </c:pt>
                <c:pt idx="6533">
                  <c:v>267.96271494309178</c:v>
                </c:pt>
                <c:pt idx="6534">
                  <c:v>267.96463831755119</c:v>
                </c:pt>
                <c:pt idx="6535">
                  <c:v>267.97327979755016</c:v>
                </c:pt>
                <c:pt idx="6536">
                  <c:v>267.97419315691621</c:v>
                </c:pt>
                <c:pt idx="6537">
                  <c:v>267.97847891446975</c:v>
                </c:pt>
                <c:pt idx="6538">
                  <c:v>267.98132354782075</c:v>
                </c:pt>
                <c:pt idx="6539">
                  <c:v>267.98427283426497</c:v>
                </c:pt>
                <c:pt idx="6540">
                  <c:v>267.99277907603124</c:v>
                </c:pt>
                <c:pt idx="6541">
                  <c:v>267.99286218288063</c:v>
                </c:pt>
                <c:pt idx="6542">
                  <c:v>267.99728037614591</c:v>
                </c:pt>
                <c:pt idx="6543">
                  <c:v>268.00521013002208</c:v>
                </c:pt>
                <c:pt idx="6544">
                  <c:v>268.00521811658382</c:v>
                </c:pt>
                <c:pt idx="6545">
                  <c:v>268.01569106100931</c:v>
                </c:pt>
                <c:pt idx="6546">
                  <c:v>268.01577764428401</c:v>
                </c:pt>
                <c:pt idx="6547">
                  <c:v>268.01988502422012</c:v>
                </c:pt>
                <c:pt idx="6548">
                  <c:v>268.02327076233507</c:v>
                </c:pt>
                <c:pt idx="6549">
                  <c:v>268.0272892669912</c:v>
                </c:pt>
                <c:pt idx="6550">
                  <c:v>268.02778691291894</c:v>
                </c:pt>
                <c:pt idx="6551">
                  <c:v>268.03457602139304</c:v>
                </c:pt>
                <c:pt idx="6552">
                  <c:v>268.03710659162795</c:v>
                </c:pt>
                <c:pt idx="6553">
                  <c:v>268.03783251150804</c:v>
                </c:pt>
                <c:pt idx="6554">
                  <c:v>268.04120793969287</c:v>
                </c:pt>
                <c:pt idx="6555">
                  <c:v>268.045596589909</c:v>
                </c:pt>
                <c:pt idx="6556">
                  <c:v>268.04675002714799</c:v>
                </c:pt>
                <c:pt idx="6557">
                  <c:v>268.04734579515537</c:v>
                </c:pt>
                <c:pt idx="6558">
                  <c:v>268.04779048033038</c:v>
                </c:pt>
                <c:pt idx="6559">
                  <c:v>268.04936858480374</c:v>
                </c:pt>
                <c:pt idx="6560">
                  <c:v>268.05155482911789</c:v>
                </c:pt>
                <c:pt idx="6561">
                  <c:v>268.05377205452481</c:v>
                </c:pt>
                <c:pt idx="6562">
                  <c:v>268.05708472004932</c:v>
                </c:pt>
                <c:pt idx="6563">
                  <c:v>268.05883958241787</c:v>
                </c:pt>
                <c:pt idx="6564">
                  <c:v>268.0694667905492</c:v>
                </c:pt>
                <c:pt idx="6565">
                  <c:v>268.07024504574815</c:v>
                </c:pt>
                <c:pt idx="6566">
                  <c:v>268.07163102971663</c:v>
                </c:pt>
                <c:pt idx="6567">
                  <c:v>268.07710419489166</c:v>
                </c:pt>
                <c:pt idx="6568">
                  <c:v>268.08852556301861</c:v>
                </c:pt>
                <c:pt idx="6569">
                  <c:v>268.08945225306098</c:v>
                </c:pt>
                <c:pt idx="6570">
                  <c:v>268.08952608285819</c:v>
                </c:pt>
                <c:pt idx="6571">
                  <c:v>268.08981833271895</c:v>
                </c:pt>
                <c:pt idx="6572">
                  <c:v>268.09079517639663</c:v>
                </c:pt>
                <c:pt idx="6573">
                  <c:v>268.09395493260291</c:v>
                </c:pt>
                <c:pt idx="6574">
                  <c:v>268.09877469698836</c:v>
                </c:pt>
                <c:pt idx="6575">
                  <c:v>268.10410083536971</c:v>
                </c:pt>
                <c:pt idx="6576">
                  <c:v>268.10492653587096</c:v>
                </c:pt>
                <c:pt idx="6577">
                  <c:v>268.10538444266371</c:v>
                </c:pt>
                <c:pt idx="6578">
                  <c:v>268.10890815266907</c:v>
                </c:pt>
                <c:pt idx="6579">
                  <c:v>268.10923141777641</c:v>
                </c:pt>
                <c:pt idx="6580">
                  <c:v>268.118518470043</c:v>
                </c:pt>
                <c:pt idx="6581">
                  <c:v>268.12565409954124</c:v>
                </c:pt>
                <c:pt idx="6582">
                  <c:v>268.14163171903306</c:v>
                </c:pt>
                <c:pt idx="6583">
                  <c:v>268.14436561431677</c:v>
                </c:pt>
                <c:pt idx="6584">
                  <c:v>268.15025516849659</c:v>
                </c:pt>
                <c:pt idx="6585">
                  <c:v>268.1526220276503</c:v>
                </c:pt>
                <c:pt idx="6586">
                  <c:v>268.15758345395028</c:v>
                </c:pt>
                <c:pt idx="6587">
                  <c:v>268.16006062404028</c:v>
                </c:pt>
                <c:pt idx="6588">
                  <c:v>268.16100656683318</c:v>
                </c:pt>
                <c:pt idx="6589">
                  <c:v>268.16188079484203</c:v>
                </c:pt>
                <c:pt idx="6590">
                  <c:v>268.16629424329687</c:v>
                </c:pt>
                <c:pt idx="6591">
                  <c:v>268.16760545619684</c:v>
                </c:pt>
                <c:pt idx="6592">
                  <c:v>268.17516027931765</c:v>
                </c:pt>
                <c:pt idx="6593">
                  <c:v>268.17925640558474</c:v>
                </c:pt>
                <c:pt idx="6594">
                  <c:v>268.18501161972625</c:v>
                </c:pt>
                <c:pt idx="6595">
                  <c:v>268.18516086655177</c:v>
                </c:pt>
                <c:pt idx="6596">
                  <c:v>268.18689750651487</c:v>
                </c:pt>
                <c:pt idx="6597">
                  <c:v>268.19123076788424</c:v>
                </c:pt>
                <c:pt idx="6598">
                  <c:v>268.19155791467102</c:v>
                </c:pt>
                <c:pt idx="6599">
                  <c:v>268.19421488520152</c:v>
                </c:pt>
                <c:pt idx="6600">
                  <c:v>268.1942964955245</c:v>
                </c:pt>
                <c:pt idx="6601">
                  <c:v>268.19436453968495</c:v>
                </c:pt>
                <c:pt idx="6602">
                  <c:v>268.1947408266509</c:v>
                </c:pt>
                <c:pt idx="6603">
                  <c:v>268.19497287769957</c:v>
                </c:pt>
                <c:pt idx="6604">
                  <c:v>268.19512009357754</c:v>
                </c:pt>
                <c:pt idx="6605">
                  <c:v>268.19900424615122</c:v>
                </c:pt>
                <c:pt idx="6606">
                  <c:v>268.19959892968075</c:v>
                </c:pt>
                <c:pt idx="6607">
                  <c:v>268.20440858231854</c:v>
                </c:pt>
                <c:pt idx="6608">
                  <c:v>268.20822897272478</c:v>
                </c:pt>
                <c:pt idx="6609">
                  <c:v>268.21325845380073</c:v>
                </c:pt>
                <c:pt idx="6610">
                  <c:v>268.21609750643944</c:v>
                </c:pt>
                <c:pt idx="6611">
                  <c:v>268.22176275420577</c:v>
                </c:pt>
                <c:pt idx="6612">
                  <c:v>268.22263209693466</c:v>
                </c:pt>
                <c:pt idx="6613">
                  <c:v>268.22547104150891</c:v>
                </c:pt>
                <c:pt idx="6614">
                  <c:v>268.22762963057937</c:v>
                </c:pt>
                <c:pt idx="6615">
                  <c:v>268.22899366398786</c:v>
                </c:pt>
                <c:pt idx="6616">
                  <c:v>268.23071005185039</c:v>
                </c:pt>
                <c:pt idx="6617">
                  <c:v>268.23471031373884</c:v>
                </c:pt>
                <c:pt idx="6618">
                  <c:v>268.23855534938315</c:v>
                </c:pt>
                <c:pt idx="6619">
                  <c:v>268.24077180355374</c:v>
                </c:pt>
                <c:pt idx="6620">
                  <c:v>268.24363916954889</c:v>
                </c:pt>
                <c:pt idx="6621">
                  <c:v>268.24452681809197</c:v>
                </c:pt>
                <c:pt idx="6622">
                  <c:v>268.24603748338461</c:v>
                </c:pt>
                <c:pt idx="6623">
                  <c:v>268.24651675106452</c:v>
                </c:pt>
                <c:pt idx="6624">
                  <c:v>268.25156853502745</c:v>
                </c:pt>
                <c:pt idx="6625">
                  <c:v>268.25294910327915</c:v>
                </c:pt>
                <c:pt idx="6626">
                  <c:v>268.2603891254879</c:v>
                </c:pt>
                <c:pt idx="6627">
                  <c:v>268.26262330027964</c:v>
                </c:pt>
                <c:pt idx="6628">
                  <c:v>268.26518886196868</c:v>
                </c:pt>
                <c:pt idx="6629">
                  <c:v>268.26536647472386</c:v>
                </c:pt>
                <c:pt idx="6630">
                  <c:v>268.26567129412661</c:v>
                </c:pt>
                <c:pt idx="6631">
                  <c:v>268.26811433369573</c:v>
                </c:pt>
                <c:pt idx="6632">
                  <c:v>268.27399364493385</c:v>
                </c:pt>
                <c:pt idx="6633">
                  <c:v>268.27522923172421</c:v>
                </c:pt>
                <c:pt idx="6634">
                  <c:v>268.27865208182442</c:v>
                </c:pt>
                <c:pt idx="6635">
                  <c:v>268.28147840408832</c:v>
                </c:pt>
                <c:pt idx="6636">
                  <c:v>268.28163074917586</c:v>
                </c:pt>
                <c:pt idx="6637">
                  <c:v>268.28790257994228</c:v>
                </c:pt>
                <c:pt idx="6638">
                  <c:v>268.2883717885407</c:v>
                </c:pt>
                <c:pt idx="6639">
                  <c:v>268.28935387495363</c:v>
                </c:pt>
                <c:pt idx="6640">
                  <c:v>268.29018037505944</c:v>
                </c:pt>
                <c:pt idx="6641">
                  <c:v>268.29221172337765</c:v>
                </c:pt>
                <c:pt idx="6642">
                  <c:v>268.29666570229261</c:v>
                </c:pt>
                <c:pt idx="6643">
                  <c:v>268.29895447752824</c:v>
                </c:pt>
                <c:pt idx="6644">
                  <c:v>268.30008848190715</c:v>
                </c:pt>
                <c:pt idx="6645">
                  <c:v>268.30391486103463</c:v>
                </c:pt>
                <c:pt idx="6646">
                  <c:v>268.31159809659169</c:v>
                </c:pt>
                <c:pt idx="6647">
                  <c:v>268.31347521841252</c:v>
                </c:pt>
                <c:pt idx="6648">
                  <c:v>268.31874049729794</c:v>
                </c:pt>
                <c:pt idx="6649">
                  <c:v>268.32013971495121</c:v>
                </c:pt>
                <c:pt idx="6650">
                  <c:v>268.32360202373945</c:v>
                </c:pt>
                <c:pt idx="6651">
                  <c:v>268.32845946351819</c:v>
                </c:pt>
                <c:pt idx="6652">
                  <c:v>268.33002437867754</c:v>
                </c:pt>
                <c:pt idx="6653">
                  <c:v>268.33699910334263</c:v>
                </c:pt>
                <c:pt idx="6654">
                  <c:v>268.34275563110208</c:v>
                </c:pt>
                <c:pt idx="6655">
                  <c:v>268.35239509936724</c:v>
                </c:pt>
                <c:pt idx="6656">
                  <c:v>268.35717457500823</c:v>
                </c:pt>
                <c:pt idx="6657">
                  <c:v>268.35759813975324</c:v>
                </c:pt>
                <c:pt idx="6658">
                  <c:v>268.35895983346853</c:v>
                </c:pt>
                <c:pt idx="6659">
                  <c:v>268.35961655637436</c:v>
                </c:pt>
                <c:pt idx="6660">
                  <c:v>268.36034240211217</c:v>
                </c:pt>
                <c:pt idx="6661">
                  <c:v>268.3704868851965</c:v>
                </c:pt>
                <c:pt idx="6662">
                  <c:v>268.37100425748628</c:v>
                </c:pt>
                <c:pt idx="6663">
                  <c:v>268.37777549380888</c:v>
                </c:pt>
                <c:pt idx="6664">
                  <c:v>268.38178792217883</c:v>
                </c:pt>
                <c:pt idx="6665">
                  <c:v>268.38196590837845</c:v>
                </c:pt>
                <c:pt idx="6666">
                  <c:v>268.38333034407412</c:v>
                </c:pt>
                <c:pt idx="6667">
                  <c:v>268.39081906334127</c:v>
                </c:pt>
                <c:pt idx="6668">
                  <c:v>268.39328261890722</c:v>
                </c:pt>
                <c:pt idx="6669">
                  <c:v>268.39350307963645</c:v>
                </c:pt>
                <c:pt idx="6670">
                  <c:v>268.39714497621884</c:v>
                </c:pt>
                <c:pt idx="6671">
                  <c:v>268.3972707890548</c:v>
                </c:pt>
                <c:pt idx="6672">
                  <c:v>268.40038182220485</c:v>
                </c:pt>
                <c:pt idx="6673">
                  <c:v>268.40263593776257</c:v>
                </c:pt>
                <c:pt idx="6674">
                  <c:v>268.40620239037821</c:v>
                </c:pt>
                <c:pt idx="6675">
                  <c:v>268.41018155912229</c:v>
                </c:pt>
                <c:pt idx="6676">
                  <c:v>268.41409832754482</c:v>
                </c:pt>
                <c:pt idx="6677">
                  <c:v>268.41823248749654</c:v>
                </c:pt>
                <c:pt idx="6678">
                  <c:v>268.41875710447755</c:v>
                </c:pt>
                <c:pt idx="6679">
                  <c:v>268.42114176744531</c:v>
                </c:pt>
                <c:pt idx="6680">
                  <c:v>268.42184431271409</c:v>
                </c:pt>
                <c:pt idx="6681">
                  <c:v>268.42300437783251</c:v>
                </c:pt>
                <c:pt idx="6682">
                  <c:v>268.4268491730187</c:v>
                </c:pt>
                <c:pt idx="6683">
                  <c:v>268.43160017386623</c:v>
                </c:pt>
                <c:pt idx="6684">
                  <c:v>268.43393821855301</c:v>
                </c:pt>
                <c:pt idx="6685">
                  <c:v>268.43551267910016</c:v>
                </c:pt>
                <c:pt idx="6686">
                  <c:v>268.43660195449536</c:v>
                </c:pt>
                <c:pt idx="6687">
                  <c:v>268.43666259778291</c:v>
                </c:pt>
                <c:pt idx="6688">
                  <c:v>268.43848700729018</c:v>
                </c:pt>
                <c:pt idx="6689">
                  <c:v>268.43885178446703</c:v>
                </c:pt>
                <c:pt idx="6690">
                  <c:v>268.43938650299509</c:v>
                </c:pt>
                <c:pt idx="6691">
                  <c:v>268.44275344963432</c:v>
                </c:pt>
                <c:pt idx="6692">
                  <c:v>268.45004478922107</c:v>
                </c:pt>
                <c:pt idx="6693">
                  <c:v>268.45176590632582</c:v>
                </c:pt>
                <c:pt idx="6694">
                  <c:v>268.45729010240484</c:v>
                </c:pt>
                <c:pt idx="6695">
                  <c:v>268.45873027650379</c:v>
                </c:pt>
                <c:pt idx="6696">
                  <c:v>268.45915577144206</c:v>
                </c:pt>
                <c:pt idx="6697">
                  <c:v>268.46216627191518</c:v>
                </c:pt>
                <c:pt idx="6698">
                  <c:v>268.47849066730765</c:v>
                </c:pt>
                <c:pt idx="6699">
                  <c:v>268.48068886645967</c:v>
                </c:pt>
                <c:pt idx="6700">
                  <c:v>268.4868072066372</c:v>
                </c:pt>
                <c:pt idx="6701">
                  <c:v>268.49015866576991</c:v>
                </c:pt>
                <c:pt idx="6702">
                  <c:v>268.49436190058969</c:v>
                </c:pt>
                <c:pt idx="6703">
                  <c:v>268.4963446470955</c:v>
                </c:pt>
                <c:pt idx="6704">
                  <c:v>268.50724205576358</c:v>
                </c:pt>
                <c:pt idx="6705">
                  <c:v>268.50817464670183</c:v>
                </c:pt>
                <c:pt idx="6706">
                  <c:v>268.51784982184193</c:v>
                </c:pt>
                <c:pt idx="6707">
                  <c:v>268.52027358291548</c:v>
                </c:pt>
                <c:pt idx="6708">
                  <c:v>268.52243665445849</c:v>
                </c:pt>
                <c:pt idx="6709">
                  <c:v>268.52502058964251</c:v>
                </c:pt>
                <c:pt idx="6710">
                  <c:v>268.52896123844971</c:v>
                </c:pt>
                <c:pt idx="6711">
                  <c:v>268.5299225914481</c:v>
                </c:pt>
                <c:pt idx="6712">
                  <c:v>268.53201073728889</c:v>
                </c:pt>
                <c:pt idx="6713">
                  <c:v>268.5320380817202</c:v>
                </c:pt>
                <c:pt idx="6714">
                  <c:v>268.53665120150492</c:v>
                </c:pt>
                <c:pt idx="6715">
                  <c:v>268.53792452092154</c:v>
                </c:pt>
                <c:pt idx="6716">
                  <c:v>268.54349822190875</c:v>
                </c:pt>
                <c:pt idx="6717">
                  <c:v>268.54802851386705</c:v>
                </c:pt>
                <c:pt idx="6718">
                  <c:v>268.54811060160699</c:v>
                </c:pt>
                <c:pt idx="6719">
                  <c:v>268.54958254601507</c:v>
                </c:pt>
                <c:pt idx="6720">
                  <c:v>268.55040188923374</c:v>
                </c:pt>
                <c:pt idx="6721">
                  <c:v>268.55324449306522</c:v>
                </c:pt>
                <c:pt idx="6722">
                  <c:v>268.55449566862887</c:v>
                </c:pt>
                <c:pt idx="6723">
                  <c:v>268.55492437084837</c:v>
                </c:pt>
                <c:pt idx="6724">
                  <c:v>268.55833999863017</c:v>
                </c:pt>
                <c:pt idx="6725">
                  <c:v>268.56162543362109</c:v>
                </c:pt>
                <c:pt idx="6726">
                  <c:v>268.56205194315294</c:v>
                </c:pt>
                <c:pt idx="6727">
                  <c:v>268.56536068053276</c:v>
                </c:pt>
                <c:pt idx="6728">
                  <c:v>268.58022286768448</c:v>
                </c:pt>
                <c:pt idx="6729">
                  <c:v>268.58102487270344</c:v>
                </c:pt>
                <c:pt idx="6730">
                  <c:v>268.58267881756825</c:v>
                </c:pt>
                <c:pt idx="6731">
                  <c:v>268.5831854717764</c:v>
                </c:pt>
                <c:pt idx="6732">
                  <c:v>268.58584434940832</c:v>
                </c:pt>
                <c:pt idx="6733">
                  <c:v>268.58644075462496</c:v>
                </c:pt>
                <c:pt idx="6734">
                  <c:v>268.58860786393825</c:v>
                </c:pt>
                <c:pt idx="6735">
                  <c:v>268.59258643060497</c:v>
                </c:pt>
                <c:pt idx="6736">
                  <c:v>268.5938080169351</c:v>
                </c:pt>
                <c:pt idx="6737">
                  <c:v>268.59563653383901</c:v>
                </c:pt>
                <c:pt idx="6738">
                  <c:v>268.59744813818128</c:v>
                </c:pt>
                <c:pt idx="6739">
                  <c:v>268.60088092293995</c:v>
                </c:pt>
                <c:pt idx="6740">
                  <c:v>268.60518670644484</c:v>
                </c:pt>
                <c:pt idx="6741">
                  <c:v>268.60678848317832</c:v>
                </c:pt>
                <c:pt idx="6742">
                  <c:v>268.61140695545924</c:v>
                </c:pt>
                <c:pt idx="6743">
                  <c:v>268.61808840510508</c:v>
                </c:pt>
                <c:pt idx="6744">
                  <c:v>268.61858360302818</c:v>
                </c:pt>
                <c:pt idx="6745">
                  <c:v>268.61892112223171</c:v>
                </c:pt>
                <c:pt idx="6746">
                  <c:v>268.62181474336398</c:v>
                </c:pt>
                <c:pt idx="6747">
                  <c:v>268.6257801428759</c:v>
                </c:pt>
                <c:pt idx="6748">
                  <c:v>268.63055035997974</c:v>
                </c:pt>
                <c:pt idx="6749">
                  <c:v>268.63150023690844</c:v>
                </c:pt>
                <c:pt idx="6750">
                  <c:v>268.63216631522516</c:v>
                </c:pt>
                <c:pt idx="6751">
                  <c:v>268.63914090207544</c:v>
                </c:pt>
                <c:pt idx="6752">
                  <c:v>268.6405883588028</c:v>
                </c:pt>
                <c:pt idx="6753">
                  <c:v>268.64132309268518</c:v>
                </c:pt>
                <c:pt idx="6754">
                  <c:v>268.64649171014793</c:v>
                </c:pt>
                <c:pt idx="6755">
                  <c:v>268.65029070811102</c:v>
                </c:pt>
                <c:pt idx="6756">
                  <c:v>268.65483143045373</c:v>
                </c:pt>
                <c:pt idx="6757">
                  <c:v>268.65725846871243</c:v>
                </c:pt>
                <c:pt idx="6758">
                  <c:v>268.66396849563779</c:v>
                </c:pt>
                <c:pt idx="6759">
                  <c:v>268.66411641773033</c:v>
                </c:pt>
                <c:pt idx="6760">
                  <c:v>268.66577494370011</c:v>
                </c:pt>
                <c:pt idx="6761">
                  <c:v>268.66612507474861</c:v>
                </c:pt>
                <c:pt idx="6762">
                  <c:v>268.6689928008177</c:v>
                </c:pt>
                <c:pt idx="6763">
                  <c:v>268.6698876054906</c:v>
                </c:pt>
                <c:pt idx="6764">
                  <c:v>268.67348209148196</c:v>
                </c:pt>
                <c:pt idx="6765">
                  <c:v>268.67723806942706</c:v>
                </c:pt>
                <c:pt idx="6766">
                  <c:v>268.68353773439543</c:v>
                </c:pt>
                <c:pt idx="6767">
                  <c:v>268.6878533063736</c:v>
                </c:pt>
                <c:pt idx="6768">
                  <c:v>268.69127836840624</c:v>
                </c:pt>
                <c:pt idx="6769">
                  <c:v>268.69201952842053</c:v>
                </c:pt>
                <c:pt idx="6770">
                  <c:v>268.6944648998147</c:v>
                </c:pt>
                <c:pt idx="6771">
                  <c:v>268.69597631781443</c:v>
                </c:pt>
                <c:pt idx="6772">
                  <c:v>268.6988246234568</c:v>
                </c:pt>
                <c:pt idx="6773">
                  <c:v>268.69968438243745</c:v>
                </c:pt>
                <c:pt idx="6774">
                  <c:v>268.70484823899659</c:v>
                </c:pt>
                <c:pt idx="6775">
                  <c:v>268.70519680831916</c:v>
                </c:pt>
                <c:pt idx="6776">
                  <c:v>268.70607757652454</c:v>
                </c:pt>
                <c:pt idx="6777">
                  <c:v>268.70690383293061</c:v>
                </c:pt>
                <c:pt idx="6778">
                  <c:v>268.70704345203745</c:v>
                </c:pt>
                <c:pt idx="6779">
                  <c:v>268.71876774161507</c:v>
                </c:pt>
                <c:pt idx="6780">
                  <c:v>268.72105863871781</c:v>
                </c:pt>
                <c:pt idx="6781">
                  <c:v>268.72474420836375</c:v>
                </c:pt>
                <c:pt idx="6782">
                  <c:v>268.73032388091053</c:v>
                </c:pt>
                <c:pt idx="6783">
                  <c:v>268.73264466576637</c:v>
                </c:pt>
                <c:pt idx="6784">
                  <c:v>268.73392799782073</c:v>
                </c:pt>
                <c:pt idx="6785">
                  <c:v>268.73468831336811</c:v>
                </c:pt>
                <c:pt idx="6786">
                  <c:v>268.73513120304256</c:v>
                </c:pt>
                <c:pt idx="6787">
                  <c:v>268.73817730022131</c:v>
                </c:pt>
                <c:pt idx="6788">
                  <c:v>268.74226654201021</c:v>
                </c:pt>
                <c:pt idx="6789">
                  <c:v>268.74396155430355</c:v>
                </c:pt>
                <c:pt idx="6790">
                  <c:v>268.74507624052427</c:v>
                </c:pt>
                <c:pt idx="6791">
                  <c:v>268.74588992552827</c:v>
                </c:pt>
                <c:pt idx="6792">
                  <c:v>268.74869966069053</c:v>
                </c:pt>
                <c:pt idx="6793">
                  <c:v>268.74895299563735</c:v>
                </c:pt>
                <c:pt idx="6794">
                  <c:v>268.7511975821073</c:v>
                </c:pt>
                <c:pt idx="6795">
                  <c:v>268.75122050870817</c:v>
                </c:pt>
                <c:pt idx="6796">
                  <c:v>268.7544544508238</c:v>
                </c:pt>
                <c:pt idx="6797">
                  <c:v>268.75747654507899</c:v>
                </c:pt>
                <c:pt idx="6798">
                  <c:v>268.75774059025417</c:v>
                </c:pt>
                <c:pt idx="6799">
                  <c:v>268.76066320235572</c:v>
                </c:pt>
                <c:pt idx="6800">
                  <c:v>268.76697106036016</c:v>
                </c:pt>
                <c:pt idx="6801">
                  <c:v>268.76731806750496</c:v>
                </c:pt>
                <c:pt idx="6802">
                  <c:v>268.76842954849479</c:v>
                </c:pt>
                <c:pt idx="6803">
                  <c:v>268.77382924630342</c:v>
                </c:pt>
                <c:pt idx="6804">
                  <c:v>268.783832578268</c:v>
                </c:pt>
                <c:pt idx="6805">
                  <c:v>268.78622549390735</c:v>
                </c:pt>
                <c:pt idx="6806">
                  <c:v>268.78758176944018</c:v>
                </c:pt>
                <c:pt idx="6807">
                  <c:v>268.78933159815557</c:v>
                </c:pt>
                <c:pt idx="6808">
                  <c:v>268.79712679793624</c:v>
                </c:pt>
                <c:pt idx="6809">
                  <c:v>268.79908549119864</c:v>
                </c:pt>
                <c:pt idx="6810">
                  <c:v>268.80035500906376</c:v>
                </c:pt>
                <c:pt idx="6811">
                  <c:v>268.80162073780218</c:v>
                </c:pt>
                <c:pt idx="6812">
                  <c:v>268.82365920501246</c:v>
                </c:pt>
                <c:pt idx="6813">
                  <c:v>268.82742124648439</c:v>
                </c:pt>
                <c:pt idx="6814">
                  <c:v>268.82773047061636</c:v>
                </c:pt>
                <c:pt idx="6815">
                  <c:v>268.82784693045284</c:v>
                </c:pt>
                <c:pt idx="6816">
                  <c:v>268.8298380679318</c:v>
                </c:pt>
                <c:pt idx="6817">
                  <c:v>268.83678180461033</c:v>
                </c:pt>
                <c:pt idx="6818">
                  <c:v>268.83894091736965</c:v>
                </c:pt>
                <c:pt idx="6819">
                  <c:v>268.84317951396736</c:v>
                </c:pt>
                <c:pt idx="6820">
                  <c:v>268.85063647751593</c:v>
                </c:pt>
                <c:pt idx="6821">
                  <c:v>268.85376320757382</c:v>
                </c:pt>
                <c:pt idx="6822">
                  <c:v>268.85546567977184</c:v>
                </c:pt>
                <c:pt idx="6823">
                  <c:v>268.85850678499742</c:v>
                </c:pt>
                <c:pt idx="6824">
                  <c:v>268.87235348815943</c:v>
                </c:pt>
                <c:pt idx="6825">
                  <c:v>268.87808415898587</c:v>
                </c:pt>
                <c:pt idx="6826">
                  <c:v>268.87830990093005</c:v>
                </c:pt>
                <c:pt idx="6827">
                  <c:v>268.87862931271508</c:v>
                </c:pt>
                <c:pt idx="6828">
                  <c:v>268.87917461791989</c:v>
                </c:pt>
                <c:pt idx="6829">
                  <c:v>268.88436805093437</c:v>
                </c:pt>
                <c:pt idx="6830">
                  <c:v>268.88521000417052</c:v>
                </c:pt>
                <c:pt idx="6831">
                  <c:v>268.88616591505343</c:v>
                </c:pt>
                <c:pt idx="6832">
                  <c:v>268.88780021562724</c:v>
                </c:pt>
                <c:pt idx="6833">
                  <c:v>268.88792221870619</c:v>
                </c:pt>
                <c:pt idx="6834">
                  <c:v>268.88812700050232</c:v>
                </c:pt>
                <c:pt idx="6835">
                  <c:v>268.88820410454144</c:v>
                </c:pt>
                <c:pt idx="6836">
                  <c:v>268.88869768354738</c:v>
                </c:pt>
                <c:pt idx="6837">
                  <c:v>268.8894260572859</c:v>
                </c:pt>
                <c:pt idx="6838">
                  <c:v>268.8914082202366</c:v>
                </c:pt>
                <c:pt idx="6839">
                  <c:v>268.90485314049164</c:v>
                </c:pt>
                <c:pt idx="6840">
                  <c:v>268.9048797883284</c:v>
                </c:pt>
                <c:pt idx="6841">
                  <c:v>268.90992998864289</c:v>
                </c:pt>
                <c:pt idx="6842">
                  <c:v>268.91438201412018</c:v>
                </c:pt>
                <c:pt idx="6843">
                  <c:v>268.91564517162874</c:v>
                </c:pt>
                <c:pt idx="6844">
                  <c:v>268.91683762681549</c:v>
                </c:pt>
                <c:pt idx="6845">
                  <c:v>268.91798374109271</c:v>
                </c:pt>
                <c:pt idx="6846">
                  <c:v>268.92135203383845</c:v>
                </c:pt>
                <c:pt idx="6847">
                  <c:v>268.92216113537313</c:v>
                </c:pt>
                <c:pt idx="6848">
                  <c:v>268.92387020667906</c:v>
                </c:pt>
                <c:pt idx="6849">
                  <c:v>268.92752503188643</c:v>
                </c:pt>
                <c:pt idx="6850">
                  <c:v>268.92806283269874</c:v>
                </c:pt>
                <c:pt idx="6851">
                  <c:v>268.93259191015795</c:v>
                </c:pt>
                <c:pt idx="6852">
                  <c:v>268.93857524110911</c:v>
                </c:pt>
                <c:pt idx="6853">
                  <c:v>268.940281391761</c:v>
                </c:pt>
                <c:pt idx="6854">
                  <c:v>268.94511811911059</c:v>
                </c:pt>
                <c:pt idx="6855">
                  <c:v>268.95739843088</c:v>
                </c:pt>
                <c:pt idx="6856">
                  <c:v>268.95953054222713</c:v>
                </c:pt>
                <c:pt idx="6857">
                  <c:v>268.96909760810718</c:v>
                </c:pt>
                <c:pt idx="6858">
                  <c:v>268.97201889122766</c:v>
                </c:pt>
                <c:pt idx="6859">
                  <c:v>268.97388298720398</c:v>
                </c:pt>
                <c:pt idx="6860">
                  <c:v>268.98397884668969</c:v>
                </c:pt>
                <c:pt idx="6861">
                  <c:v>268.98449438838196</c:v>
                </c:pt>
                <c:pt idx="6862">
                  <c:v>268.98887763447021</c:v>
                </c:pt>
                <c:pt idx="6863">
                  <c:v>268.99007846983875</c:v>
                </c:pt>
                <c:pt idx="6864">
                  <c:v>268.99312168323797</c:v>
                </c:pt>
                <c:pt idx="6865">
                  <c:v>268.9942079786677</c:v>
                </c:pt>
                <c:pt idx="6866">
                  <c:v>268.99532640346661</c:v>
                </c:pt>
                <c:pt idx="6867">
                  <c:v>268.99689443185514</c:v>
                </c:pt>
                <c:pt idx="6868">
                  <c:v>268.9973420297689</c:v>
                </c:pt>
                <c:pt idx="6869">
                  <c:v>268.99915311912616</c:v>
                </c:pt>
                <c:pt idx="6870">
                  <c:v>269.00076046579738</c:v>
                </c:pt>
                <c:pt idx="6871">
                  <c:v>269.00079329852804</c:v>
                </c:pt>
                <c:pt idx="6872">
                  <c:v>269.0045113461955</c:v>
                </c:pt>
                <c:pt idx="6873">
                  <c:v>269.0086255180608</c:v>
                </c:pt>
                <c:pt idx="6874">
                  <c:v>269.01465031201928</c:v>
                </c:pt>
                <c:pt idx="6875">
                  <c:v>269.01928716659967</c:v>
                </c:pt>
                <c:pt idx="6876">
                  <c:v>269.03331998742487</c:v>
                </c:pt>
                <c:pt idx="6877">
                  <c:v>269.03454412600826</c:v>
                </c:pt>
                <c:pt idx="6878">
                  <c:v>269.04256908591577</c:v>
                </c:pt>
                <c:pt idx="6879">
                  <c:v>269.04886217523847</c:v>
                </c:pt>
                <c:pt idx="6880">
                  <c:v>269.05037690974547</c:v>
                </c:pt>
                <c:pt idx="6881">
                  <c:v>269.05200014562007</c:v>
                </c:pt>
                <c:pt idx="6882">
                  <c:v>269.05230533780775</c:v>
                </c:pt>
                <c:pt idx="6883">
                  <c:v>269.05243049091035</c:v>
                </c:pt>
                <c:pt idx="6884">
                  <c:v>269.05492329328115</c:v>
                </c:pt>
                <c:pt idx="6885">
                  <c:v>269.05952039759569</c:v>
                </c:pt>
                <c:pt idx="6886">
                  <c:v>269.06743346571869</c:v>
                </c:pt>
                <c:pt idx="6887">
                  <c:v>269.06810515416203</c:v>
                </c:pt>
                <c:pt idx="6888">
                  <c:v>269.07058339368439</c:v>
                </c:pt>
                <c:pt idx="6889">
                  <c:v>269.0711907450405</c:v>
                </c:pt>
                <c:pt idx="6890">
                  <c:v>269.08194531089919</c:v>
                </c:pt>
                <c:pt idx="6891">
                  <c:v>269.08348375306423</c:v>
                </c:pt>
                <c:pt idx="6892">
                  <c:v>269.0851043822135</c:v>
                </c:pt>
                <c:pt idx="6893">
                  <c:v>269.08514555325149</c:v>
                </c:pt>
                <c:pt idx="6894">
                  <c:v>269.08733646140814</c:v>
                </c:pt>
                <c:pt idx="6895">
                  <c:v>269.10173726717301</c:v>
                </c:pt>
                <c:pt idx="6896">
                  <c:v>269.10535162773851</c:v>
                </c:pt>
                <c:pt idx="6897">
                  <c:v>269.11639375570053</c:v>
                </c:pt>
                <c:pt idx="6898">
                  <c:v>269.11674462999662</c:v>
                </c:pt>
                <c:pt idx="6899">
                  <c:v>269.12193504346448</c:v>
                </c:pt>
                <c:pt idx="6900">
                  <c:v>269.12456456784838</c:v>
                </c:pt>
                <c:pt idx="6901">
                  <c:v>269.1255692169035</c:v>
                </c:pt>
                <c:pt idx="6902">
                  <c:v>269.12988379270121</c:v>
                </c:pt>
                <c:pt idx="6903">
                  <c:v>269.13057085687439</c:v>
                </c:pt>
                <c:pt idx="6904">
                  <c:v>269.13163184097095</c:v>
                </c:pt>
                <c:pt idx="6905">
                  <c:v>269.13708180047814</c:v>
                </c:pt>
                <c:pt idx="6906">
                  <c:v>269.14152067212581</c:v>
                </c:pt>
                <c:pt idx="6907">
                  <c:v>269.14426633027261</c:v>
                </c:pt>
                <c:pt idx="6908">
                  <c:v>269.15341154729543</c:v>
                </c:pt>
                <c:pt idx="6909">
                  <c:v>269.15360648655678</c:v>
                </c:pt>
                <c:pt idx="6910">
                  <c:v>269.15360987197153</c:v>
                </c:pt>
                <c:pt idx="6911">
                  <c:v>269.15817237268482</c:v>
                </c:pt>
                <c:pt idx="6912">
                  <c:v>269.16103449290893</c:v>
                </c:pt>
                <c:pt idx="6913">
                  <c:v>269.16122772521203</c:v>
                </c:pt>
                <c:pt idx="6914">
                  <c:v>269.16124799323256</c:v>
                </c:pt>
                <c:pt idx="6915">
                  <c:v>269.16351927301855</c:v>
                </c:pt>
                <c:pt idx="6916">
                  <c:v>269.16727175574096</c:v>
                </c:pt>
                <c:pt idx="6917">
                  <c:v>269.1691166952545</c:v>
                </c:pt>
                <c:pt idx="6918">
                  <c:v>269.16944210601844</c:v>
                </c:pt>
                <c:pt idx="6919">
                  <c:v>269.18973178223962</c:v>
                </c:pt>
                <c:pt idx="6920">
                  <c:v>269.19784068528406</c:v>
                </c:pt>
                <c:pt idx="6921">
                  <c:v>269.1984359759594</c:v>
                </c:pt>
                <c:pt idx="6922">
                  <c:v>269.20372082351446</c:v>
                </c:pt>
                <c:pt idx="6923">
                  <c:v>269.20524433651059</c:v>
                </c:pt>
                <c:pt idx="6924">
                  <c:v>269.21835862402003</c:v>
                </c:pt>
                <c:pt idx="6925">
                  <c:v>269.22105594194301</c:v>
                </c:pt>
                <c:pt idx="6926">
                  <c:v>269.22595881907034</c:v>
                </c:pt>
                <c:pt idx="6927">
                  <c:v>269.23080779886061</c:v>
                </c:pt>
                <c:pt idx="6928">
                  <c:v>269.23356279984159</c:v>
                </c:pt>
                <c:pt idx="6929">
                  <c:v>269.23935318255343</c:v>
                </c:pt>
                <c:pt idx="6930">
                  <c:v>269.2419258871704</c:v>
                </c:pt>
                <c:pt idx="6931">
                  <c:v>269.24791270567846</c:v>
                </c:pt>
                <c:pt idx="6932">
                  <c:v>269.25013613413631</c:v>
                </c:pt>
                <c:pt idx="6933">
                  <c:v>269.25017845611205</c:v>
                </c:pt>
                <c:pt idx="6934">
                  <c:v>269.25838493794106</c:v>
                </c:pt>
                <c:pt idx="6935">
                  <c:v>269.26007403089756</c:v>
                </c:pt>
                <c:pt idx="6936">
                  <c:v>269.26607750708416</c:v>
                </c:pt>
                <c:pt idx="6937">
                  <c:v>269.26787458256177</c:v>
                </c:pt>
                <c:pt idx="6938">
                  <c:v>269.27104436190359</c:v>
                </c:pt>
                <c:pt idx="6939">
                  <c:v>269.27181477869146</c:v>
                </c:pt>
                <c:pt idx="6940">
                  <c:v>269.28049885988611</c:v>
                </c:pt>
                <c:pt idx="6941">
                  <c:v>269.28092266553074</c:v>
                </c:pt>
                <c:pt idx="6942">
                  <c:v>269.28191015988716</c:v>
                </c:pt>
                <c:pt idx="6943">
                  <c:v>269.28272035368735</c:v>
                </c:pt>
                <c:pt idx="6944">
                  <c:v>269.28395343823314</c:v>
                </c:pt>
                <c:pt idx="6945">
                  <c:v>269.28439834948898</c:v>
                </c:pt>
                <c:pt idx="6946">
                  <c:v>269.28487465137607</c:v>
                </c:pt>
                <c:pt idx="6947">
                  <c:v>269.28686597350054</c:v>
                </c:pt>
                <c:pt idx="6948">
                  <c:v>269.29648907740983</c:v>
                </c:pt>
                <c:pt idx="6949">
                  <c:v>269.29706267917226</c:v>
                </c:pt>
                <c:pt idx="6950">
                  <c:v>269.30886091090474</c:v>
                </c:pt>
                <c:pt idx="6951">
                  <c:v>269.32035241598783</c:v>
                </c:pt>
                <c:pt idx="6952">
                  <c:v>269.32056343807665</c:v>
                </c:pt>
                <c:pt idx="6953">
                  <c:v>269.32438718672074</c:v>
                </c:pt>
                <c:pt idx="6954">
                  <c:v>269.32484547793109</c:v>
                </c:pt>
                <c:pt idx="6955">
                  <c:v>269.32796363751316</c:v>
                </c:pt>
                <c:pt idx="6956">
                  <c:v>269.33075516272277</c:v>
                </c:pt>
                <c:pt idx="6957">
                  <c:v>269.33313030850456</c:v>
                </c:pt>
                <c:pt idx="6958">
                  <c:v>269.33647520854856</c:v>
                </c:pt>
                <c:pt idx="6959">
                  <c:v>269.33791601582209</c:v>
                </c:pt>
                <c:pt idx="6960">
                  <c:v>269.34211886632579</c:v>
                </c:pt>
                <c:pt idx="6961">
                  <c:v>269.3447257532647</c:v>
                </c:pt>
                <c:pt idx="6962">
                  <c:v>269.34648375065439</c:v>
                </c:pt>
                <c:pt idx="6963">
                  <c:v>269.34716014266348</c:v>
                </c:pt>
                <c:pt idx="6964">
                  <c:v>269.35435916516167</c:v>
                </c:pt>
                <c:pt idx="6965">
                  <c:v>269.35677644821232</c:v>
                </c:pt>
                <c:pt idx="6966">
                  <c:v>269.35904420191821</c:v>
                </c:pt>
                <c:pt idx="6967">
                  <c:v>269.36256161868863</c:v>
                </c:pt>
                <c:pt idx="6968">
                  <c:v>269.36383713374306</c:v>
                </c:pt>
                <c:pt idx="6969">
                  <c:v>269.37186100161534</c:v>
                </c:pt>
                <c:pt idx="6970">
                  <c:v>269.3731913481484</c:v>
                </c:pt>
                <c:pt idx="6971">
                  <c:v>269.37321754854162</c:v>
                </c:pt>
                <c:pt idx="6972">
                  <c:v>269.37335266135352</c:v>
                </c:pt>
                <c:pt idx="6973">
                  <c:v>269.37911459741798</c:v>
                </c:pt>
                <c:pt idx="6974">
                  <c:v>269.38057711357072</c:v>
                </c:pt>
                <c:pt idx="6975">
                  <c:v>269.38432539916408</c:v>
                </c:pt>
                <c:pt idx="6976">
                  <c:v>269.39529225274617</c:v>
                </c:pt>
                <c:pt idx="6977">
                  <c:v>269.39551838698378</c:v>
                </c:pt>
                <c:pt idx="6978">
                  <c:v>269.39655143789952</c:v>
                </c:pt>
                <c:pt idx="6979">
                  <c:v>269.3996874826604</c:v>
                </c:pt>
                <c:pt idx="6980">
                  <c:v>269.40297296503309</c:v>
                </c:pt>
                <c:pt idx="6981">
                  <c:v>269.40858405904504</c:v>
                </c:pt>
                <c:pt idx="6982">
                  <c:v>269.40897909659805</c:v>
                </c:pt>
                <c:pt idx="6983">
                  <c:v>269.40898507117521</c:v>
                </c:pt>
                <c:pt idx="6984">
                  <c:v>269.40978953024813</c:v>
                </c:pt>
                <c:pt idx="6985">
                  <c:v>269.41012200392038</c:v>
                </c:pt>
                <c:pt idx="6986">
                  <c:v>269.41238911891247</c:v>
                </c:pt>
                <c:pt idx="6987">
                  <c:v>269.42224410875156</c:v>
                </c:pt>
                <c:pt idx="6988">
                  <c:v>269.43065838865721</c:v>
                </c:pt>
                <c:pt idx="6989">
                  <c:v>269.44475757650969</c:v>
                </c:pt>
                <c:pt idx="6990">
                  <c:v>269.4519946680673</c:v>
                </c:pt>
                <c:pt idx="6991">
                  <c:v>269.4567266469067</c:v>
                </c:pt>
                <c:pt idx="6992">
                  <c:v>269.45833475588802</c:v>
                </c:pt>
                <c:pt idx="6993">
                  <c:v>269.4665909463809</c:v>
                </c:pt>
                <c:pt idx="6994">
                  <c:v>269.46675517493031</c:v>
                </c:pt>
                <c:pt idx="6995">
                  <c:v>269.46678371608778</c:v>
                </c:pt>
                <c:pt idx="6996">
                  <c:v>269.46741139735246</c:v>
                </c:pt>
                <c:pt idx="6997">
                  <c:v>269.46812546163096</c:v>
                </c:pt>
                <c:pt idx="6998">
                  <c:v>269.46943407849545</c:v>
                </c:pt>
                <c:pt idx="6999">
                  <c:v>269.48155319189129</c:v>
                </c:pt>
                <c:pt idx="7000">
                  <c:v>269.4823382603098</c:v>
                </c:pt>
                <c:pt idx="7001">
                  <c:v>269.49202445270669</c:v>
                </c:pt>
                <c:pt idx="7002">
                  <c:v>269.49239288316704</c:v>
                </c:pt>
                <c:pt idx="7003">
                  <c:v>269.50193826123234</c:v>
                </c:pt>
                <c:pt idx="7004">
                  <c:v>269.50363794837966</c:v>
                </c:pt>
                <c:pt idx="7005">
                  <c:v>269.50519457036074</c:v>
                </c:pt>
                <c:pt idx="7006">
                  <c:v>269.508584052826</c:v>
                </c:pt>
                <c:pt idx="7007">
                  <c:v>269.51807302495831</c:v>
                </c:pt>
                <c:pt idx="7008">
                  <c:v>269.51917013682731</c:v>
                </c:pt>
                <c:pt idx="7009">
                  <c:v>269.52372908262532</c:v>
                </c:pt>
                <c:pt idx="7010">
                  <c:v>269.52475970410234</c:v>
                </c:pt>
                <c:pt idx="7011">
                  <c:v>269.52600102842342</c:v>
                </c:pt>
                <c:pt idx="7012">
                  <c:v>269.53192612039726</c:v>
                </c:pt>
                <c:pt idx="7013">
                  <c:v>269.53375056106074</c:v>
                </c:pt>
                <c:pt idx="7014">
                  <c:v>269.54055391902011</c:v>
                </c:pt>
                <c:pt idx="7015">
                  <c:v>269.54466471297684</c:v>
                </c:pt>
                <c:pt idx="7016">
                  <c:v>269.55097797381666</c:v>
                </c:pt>
                <c:pt idx="7017">
                  <c:v>269.55169370238866</c:v>
                </c:pt>
                <c:pt idx="7018">
                  <c:v>269.55415155719652</c:v>
                </c:pt>
                <c:pt idx="7019">
                  <c:v>269.55860200071714</c:v>
                </c:pt>
                <c:pt idx="7020">
                  <c:v>269.57032766804372</c:v>
                </c:pt>
                <c:pt idx="7021">
                  <c:v>269.58780380944017</c:v>
                </c:pt>
                <c:pt idx="7022">
                  <c:v>269.59724663866575</c:v>
                </c:pt>
                <c:pt idx="7023">
                  <c:v>269.59745151811086</c:v>
                </c:pt>
                <c:pt idx="7024">
                  <c:v>269.59800228369636</c:v>
                </c:pt>
                <c:pt idx="7025">
                  <c:v>269.60071290273129</c:v>
                </c:pt>
                <c:pt idx="7026">
                  <c:v>269.60652016728358</c:v>
                </c:pt>
                <c:pt idx="7027">
                  <c:v>269.60760690294637</c:v>
                </c:pt>
                <c:pt idx="7028">
                  <c:v>269.60767539182342</c:v>
                </c:pt>
                <c:pt idx="7029">
                  <c:v>269.61164346871334</c:v>
                </c:pt>
                <c:pt idx="7030">
                  <c:v>269.61593040724244</c:v>
                </c:pt>
                <c:pt idx="7031">
                  <c:v>269.61883498339279</c:v>
                </c:pt>
                <c:pt idx="7032">
                  <c:v>269.62339711309983</c:v>
                </c:pt>
                <c:pt idx="7033">
                  <c:v>269.62578586867494</c:v>
                </c:pt>
                <c:pt idx="7034">
                  <c:v>269.63030985141205</c:v>
                </c:pt>
                <c:pt idx="7035">
                  <c:v>269.6303686635041</c:v>
                </c:pt>
                <c:pt idx="7036">
                  <c:v>269.63887865445611</c:v>
                </c:pt>
                <c:pt idx="7037">
                  <c:v>269.64793469050085</c:v>
                </c:pt>
                <c:pt idx="7038">
                  <c:v>269.65282466257884</c:v>
                </c:pt>
                <c:pt idx="7039">
                  <c:v>269.65338829712999</c:v>
                </c:pt>
                <c:pt idx="7040">
                  <c:v>269.66422806402994</c:v>
                </c:pt>
                <c:pt idx="7041">
                  <c:v>269.66432802933718</c:v>
                </c:pt>
                <c:pt idx="7042">
                  <c:v>269.66801577304301</c:v>
                </c:pt>
                <c:pt idx="7043">
                  <c:v>269.66894884221438</c:v>
                </c:pt>
                <c:pt idx="7044">
                  <c:v>269.66907887810527</c:v>
                </c:pt>
                <c:pt idx="7045">
                  <c:v>269.67108628735855</c:v>
                </c:pt>
                <c:pt idx="7046">
                  <c:v>269.67134146926963</c:v>
                </c:pt>
                <c:pt idx="7047">
                  <c:v>269.67206290515617</c:v>
                </c:pt>
                <c:pt idx="7048">
                  <c:v>269.67502911388999</c:v>
                </c:pt>
                <c:pt idx="7049">
                  <c:v>269.67560675392895</c:v>
                </c:pt>
                <c:pt idx="7050">
                  <c:v>269.68319416313989</c:v>
                </c:pt>
                <c:pt idx="7051">
                  <c:v>269.68597944327917</c:v>
                </c:pt>
                <c:pt idx="7052">
                  <c:v>269.68803614703239</c:v>
                </c:pt>
                <c:pt idx="7053">
                  <c:v>269.69656568890281</c:v>
                </c:pt>
                <c:pt idx="7054">
                  <c:v>269.69762096138709</c:v>
                </c:pt>
                <c:pt idx="7055">
                  <c:v>269.69996655193074</c:v>
                </c:pt>
                <c:pt idx="7056">
                  <c:v>269.70287399353936</c:v>
                </c:pt>
                <c:pt idx="7057">
                  <c:v>269.70728139693614</c:v>
                </c:pt>
                <c:pt idx="7058">
                  <c:v>269.70759628123233</c:v>
                </c:pt>
                <c:pt idx="7059">
                  <c:v>269.71827925182765</c:v>
                </c:pt>
                <c:pt idx="7060">
                  <c:v>269.7198912556849</c:v>
                </c:pt>
                <c:pt idx="7061">
                  <c:v>269.72048477021411</c:v>
                </c:pt>
                <c:pt idx="7062">
                  <c:v>269.72378664353249</c:v>
                </c:pt>
                <c:pt idx="7063">
                  <c:v>269.73289822654186</c:v>
                </c:pt>
                <c:pt idx="7064">
                  <c:v>269.73893477668383</c:v>
                </c:pt>
                <c:pt idx="7065">
                  <c:v>269.74676014280351</c:v>
                </c:pt>
                <c:pt idx="7066">
                  <c:v>269.74831750448493</c:v>
                </c:pt>
                <c:pt idx="7067">
                  <c:v>269.74980761421631</c:v>
                </c:pt>
                <c:pt idx="7068">
                  <c:v>269.74992698464899</c:v>
                </c:pt>
                <c:pt idx="7069">
                  <c:v>269.7563913466139</c:v>
                </c:pt>
                <c:pt idx="7070">
                  <c:v>269.7600124181227</c:v>
                </c:pt>
                <c:pt idx="7071">
                  <c:v>269.76724735401513</c:v>
                </c:pt>
                <c:pt idx="7072">
                  <c:v>269.78165917144395</c:v>
                </c:pt>
                <c:pt idx="7073">
                  <c:v>269.7865393560113</c:v>
                </c:pt>
                <c:pt idx="7074">
                  <c:v>269.79443249050195</c:v>
                </c:pt>
                <c:pt idx="7075">
                  <c:v>269.79591689605172</c:v>
                </c:pt>
                <c:pt idx="7076">
                  <c:v>269.80656564625366</c:v>
                </c:pt>
                <c:pt idx="7077">
                  <c:v>269.8079191731527</c:v>
                </c:pt>
                <c:pt idx="7078">
                  <c:v>269.8083275005435</c:v>
                </c:pt>
                <c:pt idx="7079">
                  <c:v>269.80851630621493</c:v>
                </c:pt>
                <c:pt idx="7080">
                  <c:v>269.81208445247802</c:v>
                </c:pt>
                <c:pt idx="7081">
                  <c:v>269.81452989570346</c:v>
                </c:pt>
                <c:pt idx="7082">
                  <c:v>269.81554181107231</c:v>
                </c:pt>
                <c:pt idx="7083">
                  <c:v>269.81719817233994</c:v>
                </c:pt>
                <c:pt idx="7084">
                  <c:v>269.81736772498027</c:v>
                </c:pt>
                <c:pt idx="7085">
                  <c:v>269.81857924996166</c:v>
                </c:pt>
                <c:pt idx="7086">
                  <c:v>269.82044157836447</c:v>
                </c:pt>
                <c:pt idx="7087">
                  <c:v>269.82109308530369</c:v>
                </c:pt>
                <c:pt idx="7088">
                  <c:v>269.83383997031217</c:v>
                </c:pt>
                <c:pt idx="7089">
                  <c:v>269.83731426388033</c:v>
                </c:pt>
                <c:pt idx="7090">
                  <c:v>269.83892192209692</c:v>
                </c:pt>
                <c:pt idx="7091">
                  <c:v>269.84212410820879</c:v>
                </c:pt>
                <c:pt idx="7092">
                  <c:v>269.84544346379778</c:v>
                </c:pt>
                <c:pt idx="7093">
                  <c:v>269.8531757188382</c:v>
                </c:pt>
                <c:pt idx="7094">
                  <c:v>269.85355372245488</c:v>
                </c:pt>
                <c:pt idx="7095">
                  <c:v>269.85370316294865</c:v>
                </c:pt>
                <c:pt idx="7096">
                  <c:v>269.85527344162983</c:v>
                </c:pt>
                <c:pt idx="7097">
                  <c:v>269.85731115585276</c:v>
                </c:pt>
                <c:pt idx="7098">
                  <c:v>269.86341070236631</c:v>
                </c:pt>
                <c:pt idx="7099">
                  <c:v>269.87558174838813</c:v>
                </c:pt>
                <c:pt idx="7100">
                  <c:v>269.87598177780944</c:v>
                </c:pt>
                <c:pt idx="7101">
                  <c:v>269.87740260091812</c:v>
                </c:pt>
                <c:pt idx="7102">
                  <c:v>269.87946189532903</c:v>
                </c:pt>
                <c:pt idx="7103">
                  <c:v>269.88042296062304</c:v>
                </c:pt>
                <c:pt idx="7104">
                  <c:v>269.88892136711064</c:v>
                </c:pt>
                <c:pt idx="7105">
                  <c:v>269.89172752331029</c:v>
                </c:pt>
                <c:pt idx="7106">
                  <c:v>269.90956659710957</c:v>
                </c:pt>
                <c:pt idx="7107">
                  <c:v>269.91578665445775</c:v>
                </c:pt>
                <c:pt idx="7108">
                  <c:v>269.92111848647323</c:v>
                </c:pt>
                <c:pt idx="7109">
                  <c:v>269.92571851043363</c:v>
                </c:pt>
                <c:pt idx="7110">
                  <c:v>269.92930291094399</c:v>
                </c:pt>
                <c:pt idx="7111">
                  <c:v>269.93816403490052</c:v>
                </c:pt>
                <c:pt idx="7112">
                  <c:v>269.93866904913233</c:v>
                </c:pt>
                <c:pt idx="7113">
                  <c:v>269.9434786718827</c:v>
                </c:pt>
                <c:pt idx="7114">
                  <c:v>269.94420515025433</c:v>
                </c:pt>
                <c:pt idx="7115">
                  <c:v>269.94894460639097</c:v>
                </c:pt>
                <c:pt idx="7116">
                  <c:v>269.95146903585118</c:v>
                </c:pt>
                <c:pt idx="7117">
                  <c:v>269.95146936467967</c:v>
                </c:pt>
                <c:pt idx="7118">
                  <c:v>269.95220072144798</c:v>
                </c:pt>
                <c:pt idx="7119">
                  <c:v>269.95375907333153</c:v>
                </c:pt>
                <c:pt idx="7120">
                  <c:v>269.9551485656645</c:v>
                </c:pt>
                <c:pt idx="7121">
                  <c:v>269.96157153748464</c:v>
                </c:pt>
                <c:pt idx="7122">
                  <c:v>269.96487714785792</c:v>
                </c:pt>
                <c:pt idx="7123">
                  <c:v>269.97243508222294</c:v>
                </c:pt>
                <c:pt idx="7124">
                  <c:v>269.97995881833555</c:v>
                </c:pt>
                <c:pt idx="7125">
                  <c:v>269.9864281196173</c:v>
                </c:pt>
                <c:pt idx="7126">
                  <c:v>269.99134811893401</c:v>
                </c:pt>
                <c:pt idx="7127">
                  <c:v>269.99411941901229</c:v>
                </c:pt>
                <c:pt idx="7128">
                  <c:v>269.995543209039</c:v>
                </c:pt>
                <c:pt idx="7129">
                  <c:v>269.99593221348005</c:v>
                </c:pt>
                <c:pt idx="7130">
                  <c:v>269.99718108785277</c:v>
                </c:pt>
                <c:pt idx="7131">
                  <c:v>269.99762365788752</c:v>
                </c:pt>
                <c:pt idx="7132">
                  <c:v>269.9990293406089</c:v>
                </c:pt>
                <c:pt idx="7133">
                  <c:v>270.0080309723179</c:v>
                </c:pt>
                <c:pt idx="7134">
                  <c:v>270.01258489441693</c:v>
                </c:pt>
                <c:pt idx="7135">
                  <c:v>270.01279059575802</c:v>
                </c:pt>
                <c:pt idx="7136">
                  <c:v>270.01359437524309</c:v>
                </c:pt>
                <c:pt idx="7137">
                  <c:v>270.01427311103492</c:v>
                </c:pt>
                <c:pt idx="7138">
                  <c:v>270.01499011172683</c:v>
                </c:pt>
                <c:pt idx="7139">
                  <c:v>270.02003055404288</c:v>
                </c:pt>
                <c:pt idx="7140">
                  <c:v>270.02286781601936</c:v>
                </c:pt>
                <c:pt idx="7141">
                  <c:v>270.02886324379728</c:v>
                </c:pt>
                <c:pt idx="7142">
                  <c:v>270.0295881102013</c:v>
                </c:pt>
                <c:pt idx="7143">
                  <c:v>270.03015489581963</c:v>
                </c:pt>
                <c:pt idx="7144">
                  <c:v>270.0314653961052</c:v>
                </c:pt>
                <c:pt idx="7145">
                  <c:v>270.0491112283915</c:v>
                </c:pt>
                <c:pt idx="7146">
                  <c:v>270.05009171340242</c:v>
                </c:pt>
                <c:pt idx="7147">
                  <c:v>270.0501271156553</c:v>
                </c:pt>
                <c:pt idx="7148">
                  <c:v>270.05154163615077</c:v>
                </c:pt>
                <c:pt idx="7149">
                  <c:v>270.05413221138821</c:v>
                </c:pt>
                <c:pt idx="7150">
                  <c:v>270.05572174892495</c:v>
                </c:pt>
                <c:pt idx="7151">
                  <c:v>270.0586610897351</c:v>
                </c:pt>
                <c:pt idx="7152">
                  <c:v>270.06174824579483</c:v>
                </c:pt>
                <c:pt idx="7153">
                  <c:v>270.06269473047234</c:v>
                </c:pt>
                <c:pt idx="7154">
                  <c:v>270.07069596879529</c:v>
                </c:pt>
                <c:pt idx="7155">
                  <c:v>270.07214644128919</c:v>
                </c:pt>
                <c:pt idx="7156">
                  <c:v>270.0746132874927</c:v>
                </c:pt>
                <c:pt idx="7157">
                  <c:v>270.09170612300272</c:v>
                </c:pt>
                <c:pt idx="7158">
                  <c:v>270.09580450660599</c:v>
                </c:pt>
                <c:pt idx="7159">
                  <c:v>270.09807550925831</c:v>
                </c:pt>
                <c:pt idx="7160">
                  <c:v>270.10133735223184</c:v>
                </c:pt>
                <c:pt idx="7161">
                  <c:v>270.1045735419907</c:v>
                </c:pt>
                <c:pt idx="7162">
                  <c:v>270.10520784293254</c:v>
                </c:pt>
                <c:pt idx="7163">
                  <c:v>270.10758680585718</c:v>
                </c:pt>
                <c:pt idx="7164">
                  <c:v>270.11039625846712</c:v>
                </c:pt>
                <c:pt idx="7165">
                  <c:v>270.11295187574802</c:v>
                </c:pt>
                <c:pt idx="7166">
                  <c:v>270.12079637393015</c:v>
                </c:pt>
                <c:pt idx="7167">
                  <c:v>270.12416150105219</c:v>
                </c:pt>
                <c:pt idx="7168">
                  <c:v>270.13578842869953</c:v>
                </c:pt>
                <c:pt idx="7169">
                  <c:v>270.13883816573201</c:v>
                </c:pt>
                <c:pt idx="7170">
                  <c:v>270.14095782971896</c:v>
                </c:pt>
                <c:pt idx="7171">
                  <c:v>270.14734878357041</c:v>
                </c:pt>
                <c:pt idx="7172">
                  <c:v>270.15665951794284</c:v>
                </c:pt>
                <c:pt idx="7173">
                  <c:v>270.15705503346049</c:v>
                </c:pt>
                <c:pt idx="7174">
                  <c:v>270.16044960019252</c:v>
                </c:pt>
                <c:pt idx="7175">
                  <c:v>270.16076279044825</c:v>
                </c:pt>
                <c:pt idx="7176">
                  <c:v>270.16125101560812</c:v>
                </c:pt>
                <c:pt idx="7177">
                  <c:v>270.16203474379608</c:v>
                </c:pt>
                <c:pt idx="7178">
                  <c:v>270.16284369663742</c:v>
                </c:pt>
                <c:pt idx="7179">
                  <c:v>270.17373491935632</c:v>
                </c:pt>
                <c:pt idx="7180">
                  <c:v>270.17987959652629</c:v>
                </c:pt>
                <c:pt idx="7181">
                  <c:v>270.17988507497449</c:v>
                </c:pt>
                <c:pt idx="7182">
                  <c:v>270.18192656179014</c:v>
                </c:pt>
                <c:pt idx="7183">
                  <c:v>270.18373663187452</c:v>
                </c:pt>
                <c:pt idx="7184">
                  <c:v>270.18889510287732</c:v>
                </c:pt>
                <c:pt idx="7185">
                  <c:v>270.19621732184368</c:v>
                </c:pt>
                <c:pt idx="7186">
                  <c:v>270.19638721600029</c:v>
                </c:pt>
                <c:pt idx="7187">
                  <c:v>270.19688226814162</c:v>
                </c:pt>
                <c:pt idx="7188">
                  <c:v>270.20244458092992</c:v>
                </c:pt>
                <c:pt idx="7189">
                  <c:v>270.22525446652713</c:v>
                </c:pt>
                <c:pt idx="7190">
                  <c:v>270.2276548823574</c:v>
                </c:pt>
                <c:pt idx="7191">
                  <c:v>270.22840156237112</c:v>
                </c:pt>
                <c:pt idx="7192">
                  <c:v>270.22917723220775</c:v>
                </c:pt>
                <c:pt idx="7193">
                  <c:v>270.23445827591439</c:v>
                </c:pt>
                <c:pt idx="7194">
                  <c:v>270.23707360307645</c:v>
                </c:pt>
                <c:pt idx="7195">
                  <c:v>270.23744613482137</c:v>
                </c:pt>
                <c:pt idx="7196">
                  <c:v>270.23994713306422</c:v>
                </c:pt>
                <c:pt idx="7197">
                  <c:v>270.24139573532284</c:v>
                </c:pt>
                <c:pt idx="7198">
                  <c:v>270.2460417526471</c:v>
                </c:pt>
                <c:pt idx="7199">
                  <c:v>270.24666598157648</c:v>
                </c:pt>
                <c:pt idx="7200">
                  <c:v>270.25027082603941</c:v>
                </c:pt>
                <c:pt idx="7201">
                  <c:v>270.25303760807179</c:v>
                </c:pt>
                <c:pt idx="7202">
                  <c:v>270.25387282044437</c:v>
                </c:pt>
                <c:pt idx="7203">
                  <c:v>270.25673455009553</c:v>
                </c:pt>
                <c:pt idx="7204">
                  <c:v>270.26117719674625</c:v>
                </c:pt>
                <c:pt idx="7205">
                  <c:v>270.26316692626972</c:v>
                </c:pt>
                <c:pt idx="7206">
                  <c:v>270.26401374861877</c:v>
                </c:pt>
                <c:pt idx="7207">
                  <c:v>270.26728144098161</c:v>
                </c:pt>
                <c:pt idx="7208">
                  <c:v>270.26730375241453</c:v>
                </c:pt>
                <c:pt idx="7209">
                  <c:v>270.27032442832063</c:v>
                </c:pt>
                <c:pt idx="7210">
                  <c:v>270.27916297218923</c:v>
                </c:pt>
                <c:pt idx="7211">
                  <c:v>270.27930848325678</c:v>
                </c:pt>
                <c:pt idx="7212">
                  <c:v>270.28229124722236</c:v>
                </c:pt>
                <c:pt idx="7213">
                  <c:v>270.2824478706861</c:v>
                </c:pt>
                <c:pt idx="7214">
                  <c:v>270.28830025199449</c:v>
                </c:pt>
                <c:pt idx="7215">
                  <c:v>270.2884634659016</c:v>
                </c:pt>
                <c:pt idx="7216">
                  <c:v>270.28909972704344</c:v>
                </c:pt>
                <c:pt idx="7217">
                  <c:v>270.29351582270624</c:v>
                </c:pt>
                <c:pt idx="7218">
                  <c:v>270.29636895257181</c:v>
                </c:pt>
                <c:pt idx="7219">
                  <c:v>270.29653439580716</c:v>
                </c:pt>
                <c:pt idx="7220">
                  <c:v>270.29755939768063</c:v>
                </c:pt>
                <c:pt idx="7221">
                  <c:v>270.29920830110882</c:v>
                </c:pt>
                <c:pt idx="7222">
                  <c:v>270.30256903853427</c:v>
                </c:pt>
                <c:pt idx="7223">
                  <c:v>270.30390097869031</c:v>
                </c:pt>
                <c:pt idx="7224">
                  <c:v>270.31503105171862</c:v>
                </c:pt>
                <c:pt idx="7225">
                  <c:v>270.31858687031286</c:v>
                </c:pt>
                <c:pt idx="7226">
                  <c:v>270.32701031277173</c:v>
                </c:pt>
                <c:pt idx="7227">
                  <c:v>270.33303288261419</c:v>
                </c:pt>
                <c:pt idx="7228">
                  <c:v>270.33679816246701</c:v>
                </c:pt>
                <c:pt idx="7229">
                  <c:v>270.33764079445109</c:v>
                </c:pt>
                <c:pt idx="7230">
                  <c:v>270.34929150589926</c:v>
                </c:pt>
                <c:pt idx="7231">
                  <c:v>270.36123662945619</c:v>
                </c:pt>
                <c:pt idx="7232">
                  <c:v>270.36524953201626</c:v>
                </c:pt>
                <c:pt idx="7233">
                  <c:v>270.36700403638616</c:v>
                </c:pt>
                <c:pt idx="7234">
                  <c:v>270.36825419069493</c:v>
                </c:pt>
                <c:pt idx="7235">
                  <c:v>270.37814872823992</c:v>
                </c:pt>
                <c:pt idx="7236">
                  <c:v>270.39322648600103</c:v>
                </c:pt>
                <c:pt idx="7237">
                  <c:v>270.39416954257666</c:v>
                </c:pt>
                <c:pt idx="7238">
                  <c:v>270.39998769953382</c:v>
                </c:pt>
                <c:pt idx="7239">
                  <c:v>270.40801281734105</c:v>
                </c:pt>
                <c:pt idx="7240">
                  <c:v>270.41940440064485</c:v>
                </c:pt>
                <c:pt idx="7241">
                  <c:v>270.42203373374747</c:v>
                </c:pt>
                <c:pt idx="7242">
                  <c:v>270.43154937132175</c:v>
                </c:pt>
                <c:pt idx="7243">
                  <c:v>270.4403084588065</c:v>
                </c:pt>
                <c:pt idx="7244">
                  <c:v>270.44249126517366</c:v>
                </c:pt>
                <c:pt idx="7245">
                  <c:v>270.45214704176738</c:v>
                </c:pt>
                <c:pt idx="7246">
                  <c:v>270.45231924168553</c:v>
                </c:pt>
                <c:pt idx="7247">
                  <c:v>270.46283316056383</c:v>
                </c:pt>
                <c:pt idx="7248">
                  <c:v>270.46711089752245</c:v>
                </c:pt>
                <c:pt idx="7249">
                  <c:v>270.46863981085897</c:v>
                </c:pt>
                <c:pt idx="7250">
                  <c:v>270.47087159571896</c:v>
                </c:pt>
                <c:pt idx="7251">
                  <c:v>270.47760690183071</c:v>
                </c:pt>
                <c:pt idx="7252">
                  <c:v>270.47919584427899</c:v>
                </c:pt>
                <c:pt idx="7253">
                  <c:v>270.48278654789425</c:v>
                </c:pt>
                <c:pt idx="7254">
                  <c:v>270.484423798016</c:v>
                </c:pt>
                <c:pt idx="7255">
                  <c:v>270.48622229690557</c:v>
                </c:pt>
                <c:pt idx="7256">
                  <c:v>270.48666812591466</c:v>
                </c:pt>
                <c:pt idx="7257">
                  <c:v>270.48813228700033</c:v>
                </c:pt>
                <c:pt idx="7258">
                  <c:v>270.50622621822356</c:v>
                </c:pt>
                <c:pt idx="7259">
                  <c:v>270.50864803859213</c:v>
                </c:pt>
                <c:pt idx="7260">
                  <c:v>270.51090827312925</c:v>
                </c:pt>
                <c:pt idx="7261">
                  <c:v>270.51331991622476</c:v>
                </c:pt>
                <c:pt idx="7262">
                  <c:v>270.51410337885812</c:v>
                </c:pt>
                <c:pt idx="7263">
                  <c:v>270.51703463159032</c:v>
                </c:pt>
                <c:pt idx="7264">
                  <c:v>270.52564378516081</c:v>
                </c:pt>
                <c:pt idx="7265">
                  <c:v>270.52657461879943</c:v>
                </c:pt>
                <c:pt idx="7266">
                  <c:v>270.52879713921715</c:v>
                </c:pt>
                <c:pt idx="7267">
                  <c:v>270.52947980917941</c:v>
                </c:pt>
                <c:pt idx="7268">
                  <c:v>270.53063533023902</c:v>
                </c:pt>
                <c:pt idx="7269">
                  <c:v>270.53231970238073</c:v>
                </c:pt>
                <c:pt idx="7270">
                  <c:v>270.53629260124802</c:v>
                </c:pt>
                <c:pt idx="7271">
                  <c:v>270.54756547957834</c:v>
                </c:pt>
                <c:pt idx="7272">
                  <c:v>270.55041816012209</c:v>
                </c:pt>
                <c:pt idx="7273">
                  <c:v>270.5638188384691</c:v>
                </c:pt>
                <c:pt idx="7274">
                  <c:v>270.57064340575084</c:v>
                </c:pt>
                <c:pt idx="7275">
                  <c:v>270.57229694677176</c:v>
                </c:pt>
                <c:pt idx="7276">
                  <c:v>270.57562252172096</c:v>
                </c:pt>
                <c:pt idx="7277">
                  <c:v>270.57597458664776</c:v>
                </c:pt>
                <c:pt idx="7278">
                  <c:v>270.58691295217579</c:v>
                </c:pt>
                <c:pt idx="7279">
                  <c:v>270.58799537846295</c:v>
                </c:pt>
                <c:pt idx="7280">
                  <c:v>270.59011885206945</c:v>
                </c:pt>
                <c:pt idx="7281">
                  <c:v>270.59305373153796</c:v>
                </c:pt>
                <c:pt idx="7282">
                  <c:v>270.6006302431299</c:v>
                </c:pt>
                <c:pt idx="7283">
                  <c:v>270.61074913271381</c:v>
                </c:pt>
                <c:pt idx="7284">
                  <c:v>270.61489210452015</c:v>
                </c:pt>
                <c:pt idx="7285">
                  <c:v>270.62154918704391</c:v>
                </c:pt>
                <c:pt idx="7286">
                  <c:v>270.6238461265981</c:v>
                </c:pt>
                <c:pt idx="7287">
                  <c:v>270.62798743157776</c:v>
                </c:pt>
                <c:pt idx="7288">
                  <c:v>270.63665174387489</c:v>
                </c:pt>
                <c:pt idx="7289">
                  <c:v>270.63687729463118</c:v>
                </c:pt>
                <c:pt idx="7290">
                  <c:v>270.653728442709</c:v>
                </c:pt>
                <c:pt idx="7291">
                  <c:v>270.654862050296</c:v>
                </c:pt>
                <c:pt idx="7292">
                  <c:v>270.67045672369096</c:v>
                </c:pt>
                <c:pt idx="7293">
                  <c:v>270.67468048832239</c:v>
                </c:pt>
                <c:pt idx="7294">
                  <c:v>270.67744641474229</c:v>
                </c:pt>
                <c:pt idx="7295">
                  <c:v>270.68692992943073</c:v>
                </c:pt>
                <c:pt idx="7296">
                  <c:v>270.68891823650608</c:v>
                </c:pt>
                <c:pt idx="7297">
                  <c:v>270.68897609291923</c:v>
                </c:pt>
                <c:pt idx="7298">
                  <c:v>270.69093850056731</c:v>
                </c:pt>
                <c:pt idx="7299">
                  <c:v>270.69716924546913</c:v>
                </c:pt>
                <c:pt idx="7300">
                  <c:v>270.6992411392776</c:v>
                </c:pt>
                <c:pt idx="7301">
                  <c:v>270.70812573341163</c:v>
                </c:pt>
                <c:pt idx="7302">
                  <c:v>270.70888484062829</c:v>
                </c:pt>
                <c:pt idx="7303">
                  <c:v>270.71049990447074</c:v>
                </c:pt>
                <c:pt idx="7304">
                  <c:v>270.71679023330688</c:v>
                </c:pt>
                <c:pt idx="7305">
                  <c:v>270.71797928214704</c:v>
                </c:pt>
                <c:pt idx="7306">
                  <c:v>270.72089875163488</c:v>
                </c:pt>
                <c:pt idx="7307">
                  <c:v>270.72418392529573</c:v>
                </c:pt>
                <c:pt idx="7308">
                  <c:v>270.72543489863904</c:v>
                </c:pt>
                <c:pt idx="7309">
                  <c:v>270.72969087541037</c:v>
                </c:pt>
                <c:pt idx="7310">
                  <c:v>270.73265378481591</c:v>
                </c:pt>
                <c:pt idx="7311">
                  <c:v>270.74239716098333</c:v>
                </c:pt>
                <c:pt idx="7312">
                  <c:v>270.74628220035987</c:v>
                </c:pt>
                <c:pt idx="7313">
                  <c:v>270.75095707905456</c:v>
                </c:pt>
                <c:pt idx="7314">
                  <c:v>270.75512992144195</c:v>
                </c:pt>
                <c:pt idx="7315">
                  <c:v>270.76144798234253</c:v>
                </c:pt>
                <c:pt idx="7316">
                  <c:v>270.76512668736746</c:v>
                </c:pt>
                <c:pt idx="7317">
                  <c:v>270.76685917378126</c:v>
                </c:pt>
                <c:pt idx="7318">
                  <c:v>270.76718405624325</c:v>
                </c:pt>
                <c:pt idx="7319">
                  <c:v>270.76830463097264</c:v>
                </c:pt>
                <c:pt idx="7320">
                  <c:v>270.77677997033976</c:v>
                </c:pt>
                <c:pt idx="7321">
                  <c:v>270.77685251386606</c:v>
                </c:pt>
                <c:pt idx="7322">
                  <c:v>270.77721091416998</c:v>
                </c:pt>
                <c:pt idx="7323">
                  <c:v>270.78275540234171</c:v>
                </c:pt>
                <c:pt idx="7324">
                  <c:v>270.79144224438238</c:v>
                </c:pt>
                <c:pt idx="7325">
                  <c:v>270.7997473194967</c:v>
                </c:pt>
                <c:pt idx="7326">
                  <c:v>270.81176399359123</c:v>
                </c:pt>
                <c:pt idx="7327">
                  <c:v>270.82296999852787</c:v>
                </c:pt>
                <c:pt idx="7328">
                  <c:v>270.82594866039619</c:v>
                </c:pt>
                <c:pt idx="7329">
                  <c:v>270.83075111824746</c:v>
                </c:pt>
                <c:pt idx="7330">
                  <c:v>270.83107640607187</c:v>
                </c:pt>
                <c:pt idx="7331">
                  <c:v>270.8330922675018</c:v>
                </c:pt>
                <c:pt idx="7332">
                  <c:v>270.83941267892072</c:v>
                </c:pt>
                <c:pt idx="7333">
                  <c:v>270.84490502646042</c:v>
                </c:pt>
                <c:pt idx="7334">
                  <c:v>270.8476945412458</c:v>
                </c:pt>
                <c:pt idx="7335">
                  <c:v>270.84975094785653</c:v>
                </c:pt>
                <c:pt idx="7336">
                  <c:v>270.8509544243077</c:v>
                </c:pt>
                <c:pt idx="7337">
                  <c:v>270.85119834409448</c:v>
                </c:pt>
                <c:pt idx="7338">
                  <c:v>270.85410767847321</c:v>
                </c:pt>
                <c:pt idx="7339">
                  <c:v>270.85415208188891</c:v>
                </c:pt>
                <c:pt idx="7340">
                  <c:v>270.85972952184255</c:v>
                </c:pt>
                <c:pt idx="7341">
                  <c:v>270.85995719581734</c:v>
                </c:pt>
                <c:pt idx="7342">
                  <c:v>270.86706471870514</c:v>
                </c:pt>
                <c:pt idx="7343">
                  <c:v>270.86884113951328</c:v>
                </c:pt>
                <c:pt idx="7344">
                  <c:v>270.86906084945025</c:v>
                </c:pt>
                <c:pt idx="7345">
                  <c:v>270.8690922517211</c:v>
                </c:pt>
                <c:pt idx="7346">
                  <c:v>270.87323828943221</c:v>
                </c:pt>
                <c:pt idx="7347">
                  <c:v>270.88188360480467</c:v>
                </c:pt>
                <c:pt idx="7348">
                  <c:v>270.882929156454</c:v>
                </c:pt>
                <c:pt idx="7349">
                  <c:v>270.88912415035406</c:v>
                </c:pt>
                <c:pt idx="7350">
                  <c:v>270.89206439544574</c:v>
                </c:pt>
                <c:pt idx="7351">
                  <c:v>270.8937205306899</c:v>
                </c:pt>
                <c:pt idx="7352">
                  <c:v>270.90153571372059</c:v>
                </c:pt>
                <c:pt idx="7353">
                  <c:v>270.904586052848</c:v>
                </c:pt>
                <c:pt idx="7354">
                  <c:v>270.90938537273803</c:v>
                </c:pt>
                <c:pt idx="7355">
                  <c:v>270.90964883923533</c:v>
                </c:pt>
                <c:pt idx="7356">
                  <c:v>270.9128578847143</c:v>
                </c:pt>
                <c:pt idx="7357">
                  <c:v>270.91663864484212</c:v>
                </c:pt>
                <c:pt idx="7358">
                  <c:v>270.9185950678318</c:v>
                </c:pt>
                <c:pt idx="7359">
                  <c:v>270.91961559988312</c:v>
                </c:pt>
                <c:pt idx="7360">
                  <c:v>270.92000583657654</c:v>
                </c:pt>
                <c:pt idx="7361">
                  <c:v>270.92346028443922</c:v>
                </c:pt>
                <c:pt idx="7362">
                  <c:v>270.93998976690847</c:v>
                </c:pt>
                <c:pt idx="7363">
                  <c:v>270.94518403316624</c:v>
                </c:pt>
                <c:pt idx="7364">
                  <c:v>270.95729152062393</c:v>
                </c:pt>
                <c:pt idx="7365">
                  <c:v>270.96069567197492</c:v>
                </c:pt>
                <c:pt idx="7366">
                  <c:v>270.96852789625439</c:v>
                </c:pt>
                <c:pt idx="7367">
                  <c:v>270.96937798393128</c:v>
                </c:pt>
                <c:pt idx="7368">
                  <c:v>270.97404541511531</c:v>
                </c:pt>
                <c:pt idx="7369">
                  <c:v>270.97876305943822</c:v>
                </c:pt>
                <c:pt idx="7370">
                  <c:v>270.98111404840495</c:v>
                </c:pt>
                <c:pt idx="7371">
                  <c:v>270.98132478942335</c:v>
                </c:pt>
                <c:pt idx="7372">
                  <c:v>270.98467768391987</c:v>
                </c:pt>
                <c:pt idx="7373">
                  <c:v>270.98572125217845</c:v>
                </c:pt>
                <c:pt idx="7374">
                  <c:v>270.98997193650922</c:v>
                </c:pt>
                <c:pt idx="7375">
                  <c:v>270.99331518634966</c:v>
                </c:pt>
                <c:pt idx="7376">
                  <c:v>270.99414589498679</c:v>
                </c:pt>
                <c:pt idx="7377">
                  <c:v>270.99494783211719</c:v>
                </c:pt>
                <c:pt idx="7378">
                  <c:v>270.99609218322234</c:v>
                </c:pt>
                <c:pt idx="7379">
                  <c:v>270.99665817064727</c:v>
                </c:pt>
                <c:pt idx="7380">
                  <c:v>270.99917485421219</c:v>
                </c:pt>
                <c:pt idx="7381">
                  <c:v>271.00242982926824</c:v>
                </c:pt>
                <c:pt idx="7382">
                  <c:v>271.0069992516585</c:v>
                </c:pt>
                <c:pt idx="7383">
                  <c:v>271.00912657163889</c:v>
                </c:pt>
                <c:pt idx="7384">
                  <c:v>271.00973521966409</c:v>
                </c:pt>
                <c:pt idx="7385">
                  <c:v>271.01053322430289</c:v>
                </c:pt>
                <c:pt idx="7386">
                  <c:v>271.01549549167794</c:v>
                </c:pt>
                <c:pt idx="7387">
                  <c:v>271.02372104043792</c:v>
                </c:pt>
                <c:pt idx="7388">
                  <c:v>271.02662513680866</c:v>
                </c:pt>
                <c:pt idx="7389">
                  <c:v>271.02929827447264</c:v>
                </c:pt>
                <c:pt idx="7390">
                  <c:v>271.02967261075906</c:v>
                </c:pt>
                <c:pt idx="7391">
                  <c:v>271.0300944295804</c:v>
                </c:pt>
                <c:pt idx="7392">
                  <c:v>271.03455296503171</c:v>
                </c:pt>
                <c:pt idx="7393">
                  <c:v>271.03892158874942</c:v>
                </c:pt>
                <c:pt idx="7394">
                  <c:v>271.04132169047023</c:v>
                </c:pt>
                <c:pt idx="7395">
                  <c:v>271.04276850772379</c:v>
                </c:pt>
                <c:pt idx="7396">
                  <c:v>271.04407284316221</c:v>
                </c:pt>
                <c:pt idx="7397">
                  <c:v>271.04484087325534</c:v>
                </c:pt>
                <c:pt idx="7398">
                  <c:v>271.046224504093</c:v>
                </c:pt>
                <c:pt idx="7399">
                  <c:v>271.04948687027598</c:v>
                </c:pt>
                <c:pt idx="7400">
                  <c:v>271.05162699215242</c:v>
                </c:pt>
                <c:pt idx="7401">
                  <c:v>271.05203389196055</c:v>
                </c:pt>
                <c:pt idx="7402">
                  <c:v>271.05357385080299</c:v>
                </c:pt>
                <c:pt idx="7403">
                  <c:v>271.05494738490222</c:v>
                </c:pt>
                <c:pt idx="7404">
                  <c:v>271.05542360910846</c:v>
                </c:pt>
                <c:pt idx="7405">
                  <c:v>271.05676379944475</c:v>
                </c:pt>
                <c:pt idx="7406">
                  <c:v>271.06675870118505</c:v>
                </c:pt>
                <c:pt idx="7407">
                  <c:v>271.07735660293895</c:v>
                </c:pt>
                <c:pt idx="7408">
                  <c:v>271.08015528550749</c:v>
                </c:pt>
                <c:pt idx="7409">
                  <c:v>271.08021222305439</c:v>
                </c:pt>
                <c:pt idx="7410">
                  <c:v>271.09013130192761</c:v>
                </c:pt>
                <c:pt idx="7411">
                  <c:v>271.09388186009255</c:v>
                </c:pt>
                <c:pt idx="7412">
                  <c:v>271.10001932853561</c:v>
                </c:pt>
                <c:pt idx="7413">
                  <c:v>271.10172367670123</c:v>
                </c:pt>
                <c:pt idx="7414">
                  <c:v>271.10758544400318</c:v>
                </c:pt>
                <c:pt idx="7415">
                  <c:v>271.10823940234201</c:v>
                </c:pt>
                <c:pt idx="7416">
                  <c:v>271.11049055978162</c:v>
                </c:pt>
                <c:pt idx="7417">
                  <c:v>271.11108416958859</c:v>
                </c:pt>
                <c:pt idx="7418">
                  <c:v>271.1122013043684</c:v>
                </c:pt>
                <c:pt idx="7419">
                  <c:v>271.11235624526142</c:v>
                </c:pt>
                <c:pt idx="7420">
                  <c:v>271.11546699495636</c:v>
                </c:pt>
                <c:pt idx="7421">
                  <c:v>271.11839057826319</c:v>
                </c:pt>
                <c:pt idx="7422">
                  <c:v>271.11874999113559</c:v>
                </c:pt>
                <c:pt idx="7423">
                  <c:v>271.11895251318902</c:v>
                </c:pt>
                <c:pt idx="7424">
                  <c:v>271.11984212993445</c:v>
                </c:pt>
                <c:pt idx="7425">
                  <c:v>271.12309777099136</c:v>
                </c:pt>
                <c:pt idx="7426">
                  <c:v>271.126322662527</c:v>
                </c:pt>
                <c:pt idx="7427">
                  <c:v>271.12666825721516</c:v>
                </c:pt>
                <c:pt idx="7428">
                  <c:v>271.13183072250968</c:v>
                </c:pt>
                <c:pt idx="7429">
                  <c:v>271.134003607865</c:v>
                </c:pt>
                <c:pt idx="7430">
                  <c:v>271.13997986053545</c:v>
                </c:pt>
                <c:pt idx="7431">
                  <c:v>271.14321144343904</c:v>
                </c:pt>
                <c:pt idx="7432">
                  <c:v>271.14347222746392</c:v>
                </c:pt>
                <c:pt idx="7433">
                  <c:v>271.14490734958241</c:v>
                </c:pt>
                <c:pt idx="7434">
                  <c:v>271.14575947948418</c:v>
                </c:pt>
                <c:pt idx="7435">
                  <c:v>271.1462889855423</c:v>
                </c:pt>
                <c:pt idx="7436">
                  <c:v>271.14747995108547</c:v>
                </c:pt>
                <c:pt idx="7437">
                  <c:v>271.1489610284392</c:v>
                </c:pt>
                <c:pt idx="7438">
                  <c:v>271.14937594055812</c:v>
                </c:pt>
                <c:pt idx="7439">
                  <c:v>271.15568595523445</c:v>
                </c:pt>
                <c:pt idx="7440">
                  <c:v>271.15985174689638</c:v>
                </c:pt>
                <c:pt idx="7441">
                  <c:v>271.16307831803908</c:v>
                </c:pt>
                <c:pt idx="7442">
                  <c:v>271.16628314062802</c:v>
                </c:pt>
                <c:pt idx="7443">
                  <c:v>271.1666266228998</c:v>
                </c:pt>
                <c:pt idx="7444">
                  <c:v>271.16815550258468</c:v>
                </c:pt>
                <c:pt idx="7445">
                  <c:v>271.17116366891503</c:v>
                </c:pt>
                <c:pt idx="7446">
                  <c:v>271.17204910494905</c:v>
                </c:pt>
                <c:pt idx="7447">
                  <c:v>271.1735342745319</c:v>
                </c:pt>
                <c:pt idx="7448">
                  <c:v>271.17951378799773</c:v>
                </c:pt>
                <c:pt idx="7449">
                  <c:v>271.19766496811212</c:v>
                </c:pt>
                <c:pt idx="7450">
                  <c:v>271.19954734843606</c:v>
                </c:pt>
                <c:pt idx="7451">
                  <c:v>271.20628275529981</c:v>
                </c:pt>
                <c:pt idx="7452">
                  <c:v>271.20804689332192</c:v>
                </c:pt>
                <c:pt idx="7453">
                  <c:v>271.21595284043542</c:v>
                </c:pt>
                <c:pt idx="7454">
                  <c:v>271.21861065551042</c:v>
                </c:pt>
                <c:pt idx="7455">
                  <c:v>271.21927059043009</c:v>
                </c:pt>
                <c:pt idx="7456">
                  <c:v>271.22189229487054</c:v>
                </c:pt>
                <c:pt idx="7457">
                  <c:v>271.22197953270734</c:v>
                </c:pt>
                <c:pt idx="7458">
                  <c:v>271.22789548243827</c:v>
                </c:pt>
                <c:pt idx="7459">
                  <c:v>271.23057334925085</c:v>
                </c:pt>
                <c:pt idx="7460">
                  <c:v>271.23585152416933</c:v>
                </c:pt>
                <c:pt idx="7461">
                  <c:v>271.24243715195797</c:v>
                </c:pt>
                <c:pt idx="7462">
                  <c:v>271.24504655418792</c:v>
                </c:pt>
                <c:pt idx="7463">
                  <c:v>271.24524593792262</c:v>
                </c:pt>
                <c:pt idx="7464">
                  <c:v>271.24601104669131</c:v>
                </c:pt>
                <c:pt idx="7465">
                  <c:v>271.24706946106988</c:v>
                </c:pt>
                <c:pt idx="7466">
                  <c:v>271.24792725085013</c:v>
                </c:pt>
                <c:pt idx="7467">
                  <c:v>271.24974306910514</c:v>
                </c:pt>
                <c:pt idx="7468">
                  <c:v>271.25247059262983</c:v>
                </c:pt>
                <c:pt idx="7469">
                  <c:v>271.25258410922669</c:v>
                </c:pt>
                <c:pt idx="7470">
                  <c:v>271.25522905527993</c:v>
                </c:pt>
                <c:pt idx="7471">
                  <c:v>271.25854290874685</c:v>
                </c:pt>
                <c:pt idx="7472">
                  <c:v>271.26212655433858</c:v>
                </c:pt>
                <c:pt idx="7473">
                  <c:v>271.26290183628151</c:v>
                </c:pt>
                <c:pt idx="7474">
                  <c:v>271.26531406168363</c:v>
                </c:pt>
                <c:pt idx="7475">
                  <c:v>271.27660345347897</c:v>
                </c:pt>
                <c:pt idx="7476">
                  <c:v>271.27736586370935</c:v>
                </c:pt>
                <c:pt idx="7477">
                  <c:v>271.28428898107705</c:v>
                </c:pt>
                <c:pt idx="7478">
                  <c:v>271.2899004878289</c:v>
                </c:pt>
                <c:pt idx="7479">
                  <c:v>271.29503446942817</c:v>
                </c:pt>
                <c:pt idx="7480">
                  <c:v>271.29661863855119</c:v>
                </c:pt>
                <c:pt idx="7481">
                  <c:v>271.29935392227475</c:v>
                </c:pt>
                <c:pt idx="7482">
                  <c:v>271.30226641639467</c:v>
                </c:pt>
                <c:pt idx="7483">
                  <c:v>271.30493851511454</c:v>
                </c:pt>
                <c:pt idx="7484">
                  <c:v>271.31024397726645</c:v>
                </c:pt>
                <c:pt idx="7485">
                  <c:v>271.31213408298589</c:v>
                </c:pt>
                <c:pt idx="7486">
                  <c:v>271.33018302181648</c:v>
                </c:pt>
                <c:pt idx="7487">
                  <c:v>271.33075350318768</c:v>
                </c:pt>
                <c:pt idx="7488">
                  <c:v>271.33225522241395</c:v>
                </c:pt>
                <c:pt idx="7489">
                  <c:v>271.33322950754825</c:v>
                </c:pt>
                <c:pt idx="7490">
                  <c:v>271.33529907024592</c:v>
                </c:pt>
                <c:pt idx="7491">
                  <c:v>271.34102811740155</c:v>
                </c:pt>
                <c:pt idx="7492">
                  <c:v>271.34264786170633</c:v>
                </c:pt>
                <c:pt idx="7493">
                  <c:v>271.35021761037933</c:v>
                </c:pt>
                <c:pt idx="7494">
                  <c:v>271.35650506652394</c:v>
                </c:pt>
                <c:pt idx="7495">
                  <c:v>271.36214352852016</c:v>
                </c:pt>
                <c:pt idx="7496">
                  <c:v>271.36291263230652</c:v>
                </c:pt>
                <c:pt idx="7497">
                  <c:v>271.36695390402662</c:v>
                </c:pt>
                <c:pt idx="7498">
                  <c:v>271.36798482574625</c:v>
                </c:pt>
                <c:pt idx="7499">
                  <c:v>271.36882465745879</c:v>
                </c:pt>
                <c:pt idx="7500">
                  <c:v>271.37151681488751</c:v>
                </c:pt>
                <c:pt idx="7501">
                  <c:v>271.37777474389372</c:v>
                </c:pt>
                <c:pt idx="7502">
                  <c:v>271.38020594983868</c:v>
                </c:pt>
                <c:pt idx="7503">
                  <c:v>271.38277468733509</c:v>
                </c:pt>
                <c:pt idx="7504">
                  <c:v>271.38379696174741</c:v>
                </c:pt>
                <c:pt idx="7505">
                  <c:v>271.38460090643667</c:v>
                </c:pt>
                <c:pt idx="7506">
                  <c:v>271.38602722651734</c:v>
                </c:pt>
                <c:pt idx="7507">
                  <c:v>271.39223218129354</c:v>
                </c:pt>
                <c:pt idx="7508">
                  <c:v>271.39363642498273</c:v>
                </c:pt>
                <c:pt idx="7509">
                  <c:v>271.40025977150412</c:v>
                </c:pt>
                <c:pt idx="7510">
                  <c:v>271.40058092104113</c:v>
                </c:pt>
                <c:pt idx="7511">
                  <c:v>271.40709774762382</c:v>
                </c:pt>
                <c:pt idx="7512">
                  <c:v>271.41073626733322</c:v>
                </c:pt>
                <c:pt idx="7513">
                  <c:v>271.41316722571645</c:v>
                </c:pt>
                <c:pt idx="7514">
                  <c:v>271.41375281190125</c:v>
                </c:pt>
                <c:pt idx="7515">
                  <c:v>271.42191120527787</c:v>
                </c:pt>
                <c:pt idx="7516">
                  <c:v>271.43255958224478</c:v>
                </c:pt>
                <c:pt idx="7517">
                  <c:v>271.43271226637648</c:v>
                </c:pt>
                <c:pt idx="7518">
                  <c:v>271.43986773957158</c:v>
                </c:pt>
                <c:pt idx="7519">
                  <c:v>271.44794454836551</c:v>
                </c:pt>
                <c:pt idx="7520">
                  <c:v>271.44921546815823</c:v>
                </c:pt>
                <c:pt idx="7521">
                  <c:v>271.46001252233441</c:v>
                </c:pt>
                <c:pt idx="7522">
                  <c:v>271.46305461757004</c:v>
                </c:pt>
                <c:pt idx="7523">
                  <c:v>271.46712071859793</c:v>
                </c:pt>
                <c:pt idx="7524">
                  <c:v>271.46926962808772</c:v>
                </c:pt>
                <c:pt idx="7525">
                  <c:v>271.47287195902072</c:v>
                </c:pt>
                <c:pt idx="7526">
                  <c:v>271.47586827127992</c:v>
                </c:pt>
                <c:pt idx="7527">
                  <c:v>271.47700225368135</c:v>
                </c:pt>
                <c:pt idx="7528">
                  <c:v>271.479275298142</c:v>
                </c:pt>
                <c:pt idx="7529">
                  <c:v>271.47936638678817</c:v>
                </c:pt>
                <c:pt idx="7530">
                  <c:v>271.4823538393926</c:v>
                </c:pt>
                <c:pt idx="7531">
                  <c:v>271.48480232123501</c:v>
                </c:pt>
                <c:pt idx="7532">
                  <c:v>271.48887191205716</c:v>
                </c:pt>
                <c:pt idx="7533">
                  <c:v>271.49093533858371</c:v>
                </c:pt>
                <c:pt idx="7534">
                  <c:v>271.49289688453666</c:v>
                </c:pt>
                <c:pt idx="7535">
                  <c:v>271.49327816747774</c:v>
                </c:pt>
                <c:pt idx="7536">
                  <c:v>271.49364404506804</c:v>
                </c:pt>
                <c:pt idx="7537">
                  <c:v>271.49502099101704</c:v>
                </c:pt>
                <c:pt idx="7538">
                  <c:v>271.49645318468754</c:v>
                </c:pt>
                <c:pt idx="7539">
                  <c:v>271.49705155210836</c:v>
                </c:pt>
                <c:pt idx="7540">
                  <c:v>271.49964289300851</c:v>
                </c:pt>
                <c:pt idx="7541">
                  <c:v>271.50106645334785</c:v>
                </c:pt>
                <c:pt idx="7542">
                  <c:v>271.50547607614521</c:v>
                </c:pt>
                <c:pt idx="7543">
                  <c:v>271.50855544689506</c:v>
                </c:pt>
                <c:pt idx="7544">
                  <c:v>271.52535636496015</c:v>
                </c:pt>
                <c:pt idx="7545">
                  <c:v>271.52893795900542</c:v>
                </c:pt>
                <c:pt idx="7546">
                  <c:v>271.53440509934637</c:v>
                </c:pt>
                <c:pt idx="7547">
                  <c:v>271.5356719814398</c:v>
                </c:pt>
                <c:pt idx="7548">
                  <c:v>271.5411291979209</c:v>
                </c:pt>
                <c:pt idx="7549">
                  <c:v>271.547552414253</c:v>
                </c:pt>
                <c:pt idx="7550">
                  <c:v>271.5476594408612</c:v>
                </c:pt>
                <c:pt idx="7551">
                  <c:v>271.54905776456195</c:v>
                </c:pt>
                <c:pt idx="7552">
                  <c:v>271.55091231887809</c:v>
                </c:pt>
                <c:pt idx="7553">
                  <c:v>271.55245553939642</c:v>
                </c:pt>
                <c:pt idx="7554">
                  <c:v>271.55537230486834</c:v>
                </c:pt>
                <c:pt idx="7555">
                  <c:v>271.56140049682239</c:v>
                </c:pt>
                <c:pt idx="7556">
                  <c:v>271.56291580217953</c:v>
                </c:pt>
                <c:pt idx="7557">
                  <c:v>271.56965191859308</c:v>
                </c:pt>
                <c:pt idx="7558">
                  <c:v>271.57139399905009</c:v>
                </c:pt>
                <c:pt idx="7559">
                  <c:v>271.57507329302922</c:v>
                </c:pt>
                <c:pt idx="7560">
                  <c:v>271.5790685906473</c:v>
                </c:pt>
                <c:pt idx="7561">
                  <c:v>271.5792574460736</c:v>
                </c:pt>
                <c:pt idx="7562">
                  <c:v>271.58237498855317</c:v>
                </c:pt>
                <c:pt idx="7563">
                  <c:v>271.58783179231085</c:v>
                </c:pt>
                <c:pt idx="7564">
                  <c:v>271.59192390212053</c:v>
                </c:pt>
                <c:pt idx="7565">
                  <c:v>271.59386590732322</c:v>
                </c:pt>
                <c:pt idx="7566">
                  <c:v>271.596560948204</c:v>
                </c:pt>
                <c:pt idx="7567">
                  <c:v>271.60507725044295</c:v>
                </c:pt>
                <c:pt idx="7568">
                  <c:v>271.60772380366319</c:v>
                </c:pt>
                <c:pt idx="7569">
                  <c:v>271.60807371916189</c:v>
                </c:pt>
                <c:pt idx="7570">
                  <c:v>271.60989927186813</c:v>
                </c:pt>
                <c:pt idx="7571">
                  <c:v>271.6141715791141</c:v>
                </c:pt>
                <c:pt idx="7572">
                  <c:v>271.61704978492475</c:v>
                </c:pt>
                <c:pt idx="7573">
                  <c:v>271.62004136195969</c:v>
                </c:pt>
                <c:pt idx="7574">
                  <c:v>271.62200326596417</c:v>
                </c:pt>
                <c:pt idx="7575">
                  <c:v>271.63213403276433</c:v>
                </c:pt>
                <c:pt idx="7576">
                  <c:v>271.63870016178129</c:v>
                </c:pt>
                <c:pt idx="7577">
                  <c:v>271.64041122800177</c:v>
                </c:pt>
                <c:pt idx="7578">
                  <c:v>271.64844561911121</c:v>
                </c:pt>
                <c:pt idx="7579">
                  <c:v>271.64932779674797</c:v>
                </c:pt>
                <c:pt idx="7580">
                  <c:v>271.65505284710832</c:v>
                </c:pt>
                <c:pt idx="7581">
                  <c:v>271.65592519449405</c:v>
                </c:pt>
                <c:pt idx="7582">
                  <c:v>271.65659438619701</c:v>
                </c:pt>
                <c:pt idx="7583">
                  <c:v>271.66457015399715</c:v>
                </c:pt>
                <c:pt idx="7584">
                  <c:v>271.66567040322849</c:v>
                </c:pt>
                <c:pt idx="7585">
                  <c:v>271.66633631440811</c:v>
                </c:pt>
                <c:pt idx="7586">
                  <c:v>271.66756106742537</c:v>
                </c:pt>
                <c:pt idx="7587">
                  <c:v>271.6694966949434</c:v>
                </c:pt>
                <c:pt idx="7588">
                  <c:v>271.67379399921589</c:v>
                </c:pt>
                <c:pt idx="7589">
                  <c:v>271.67411816561929</c:v>
                </c:pt>
                <c:pt idx="7590">
                  <c:v>271.67733809623121</c:v>
                </c:pt>
                <c:pt idx="7591">
                  <c:v>271.68996739761207</c:v>
                </c:pt>
                <c:pt idx="7592">
                  <c:v>271.69010581036173</c:v>
                </c:pt>
                <c:pt idx="7593">
                  <c:v>271.69056505933344</c:v>
                </c:pt>
                <c:pt idx="7594">
                  <c:v>271.69138005663069</c:v>
                </c:pt>
                <c:pt idx="7595">
                  <c:v>271.69457651786672</c:v>
                </c:pt>
                <c:pt idx="7596">
                  <c:v>271.69656019358121</c:v>
                </c:pt>
                <c:pt idx="7597">
                  <c:v>271.7023117942187</c:v>
                </c:pt>
                <c:pt idx="7598">
                  <c:v>271.72107405962191</c:v>
                </c:pt>
                <c:pt idx="7599">
                  <c:v>271.72122300906233</c:v>
                </c:pt>
                <c:pt idx="7600">
                  <c:v>271.72280708227777</c:v>
                </c:pt>
                <c:pt idx="7601">
                  <c:v>271.72869410369003</c:v>
                </c:pt>
                <c:pt idx="7602">
                  <c:v>271.73192197019506</c:v>
                </c:pt>
                <c:pt idx="7603">
                  <c:v>271.73424064975995</c:v>
                </c:pt>
                <c:pt idx="7604">
                  <c:v>271.73509029462167</c:v>
                </c:pt>
                <c:pt idx="7605">
                  <c:v>271.74027448790952</c:v>
                </c:pt>
                <c:pt idx="7606">
                  <c:v>271.74814764728308</c:v>
                </c:pt>
                <c:pt idx="7607">
                  <c:v>271.74938792680535</c:v>
                </c:pt>
                <c:pt idx="7608">
                  <c:v>271.75120907044089</c:v>
                </c:pt>
                <c:pt idx="7609">
                  <c:v>271.75212427111262</c:v>
                </c:pt>
                <c:pt idx="7610">
                  <c:v>271.75258037090242</c:v>
                </c:pt>
                <c:pt idx="7611">
                  <c:v>271.7588041687244</c:v>
                </c:pt>
                <c:pt idx="7612">
                  <c:v>271.76973018174056</c:v>
                </c:pt>
                <c:pt idx="7613">
                  <c:v>271.77067557861528</c:v>
                </c:pt>
                <c:pt idx="7614">
                  <c:v>271.77323441904429</c:v>
                </c:pt>
                <c:pt idx="7615">
                  <c:v>271.77342626024029</c:v>
                </c:pt>
                <c:pt idx="7616">
                  <c:v>271.77933402424844</c:v>
                </c:pt>
                <c:pt idx="7617">
                  <c:v>271.78426512926376</c:v>
                </c:pt>
                <c:pt idx="7618">
                  <c:v>271.78441637064486</c:v>
                </c:pt>
                <c:pt idx="7619">
                  <c:v>271.79118882605547</c:v>
                </c:pt>
                <c:pt idx="7620">
                  <c:v>271.79209729426844</c:v>
                </c:pt>
                <c:pt idx="7621">
                  <c:v>271.79283929746174</c:v>
                </c:pt>
                <c:pt idx="7622">
                  <c:v>271.79619741347904</c:v>
                </c:pt>
                <c:pt idx="7623">
                  <c:v>271.79787272849427</c:v>
                </c:pt>
                <c:pt idx="7624">
                  <c:v>271.79811643696263</c:v>
                </c:pt>
                <c:pt idx="7625">
                  <c:v>271.79913933866595</c:v>
                </c:pt>
                <c:pt idx="7626">
                  <c:v>271.80767898558656</c:v>
                </c:pt>
                <c:pt idx="7627">
                  <c:v>271.81062130949704</c:v>
                </c:pt>
                <c:pt idx="7628">
                  <c:v>271.8119202447088</c:v>
                </c:pt>
                <c:pt idx="7629">
                  <c:v>271.81292554285818</c:v>
                </c:pt>
                <c:pt idx="7630">
                  <c:v>271.81600111087192</c:v>
                </c:pt>
                <c:pt idx="7631">
                  <c:v>271.82408087688458</c:v>
                </c:pt>
                <c:pt idx="7632">
                  <c:v>271.83159739788715</c:v>
                </c:pt>
                <c:pt idx="7633">
                  <c:v>271.83170218384993</c:v>
                </c:pt>
                <c:pt idx="7634">
                  <c:v>271.83308396359791</c:v>
                </c:pt>
                <c:pt idx="7635">
                  <c:v>271.83456944323729</c:v>
                </c:pt>
                <c:pt idx="7636">
                  <c:v>271.84141641408758</c:v>
                </c:pt>
                <c:pt idx="7637">
                  <c:v>271.84427555534842</c:v>
                </c:pt>
                <c:pt idx="7638">
                  <c:v>271.85355585265688</c:v>
                </c:pt>
                <c:pt idx="7639">
                  <c:v>271.85754743462769</c:v>
                </c:pt>
                <c:pt idx="7640">
                  <c:v>271.86015133807638</c:v>
                </c:pt>
                <c:pt idx="7641">
                  <c:v>271.86222778673016</c:v>
                </c:pt>
                <c:pt idx="7642">
                  <c:v>271.8631811068052</c:v>
                </c:pt>
                <c:pt idx="7643">
                  <c:v>271.86577113136411</c:v>
                </c:pt>
                <c:pt idx="7644">
                  <c:v>271.87365547354341</c:v>
                </c:pt>
                <c:pt idx="7645">
                  <c:v>271.87437805490765</c:v>
                </c:pt>
                <c:pt idx="7646">
                  <c:v>271.87449578752302</c:v>
                </c:pt>
                <c:pt idx="7647">
                  <c:v>271.8778400188923</c:v>
                </c:pt>
                <c:pt idx="7648">
                  <c:v>271.880544914415</c:v>
                </c:pt>
                <c:pt idx="7649">
                  <c:v>271.88489158640772</c:v>
                </c:pt>
                <c:pt idx="7650">
                  <c:v>271.90472054136285</c:v>
                </c:pt>
                <c:pt idx="7651">
                  <c:v>271.9089253251625</c:v>
                </c:pt>
                <c:pt idx="7652">
                  <c:v>271.9135650300442</c:v>
                </c:pt>
                <c:pt idx="7653">
                  <c:v>271.91435790126235</c:v>
                </c:pt>
                <c:pt idx="7654">
                  <c:v>271.9165824502407</c:v>
                </c:pt>
                <c:pt idx="7655">
                  <c:v>271.92264084993877</c:v>
                </c:pt>
                <c:pt idx="7656">
                  <c:v>271.92312065053488</c:v>
                </c:pt>
                <c:pt idx="7657">
                  <c:v>271.92645964283292</c:v>
                </c:pt>
                <c:pt idx="7658">
                  <c:v>271.93494111688068</c:v>
                </c:pt>
                <c:pt idx="7659">
                  <c:v>271.93637942360027</c:v>
                </c:pt>
                <c:pt idx="7660">
                  <c:v>271.93758010326934</c:v>
                </c:pt>
                <c:pt idx="7661">
                  <c:v>271.93806701148026</c:v>
                </c:pt>
                <c:pt idx="7662">
                  <c:v>271.94201539375854</c:v>
                </c:pt>
                <c:pt idx="7663">
                  <c:v>271.94232883470329</c:v>
                </c:pt>
                <c:pt idx="7664">
                  <c:v>271.9427495711567</c:v>
                </c:pt>
                <c:pt idx="7665">
                  <c:v>271.9552984479451</c:v>
                </c:pt>
                <c:pt idx="7666">
                  <c:v>271.95773607281632</c:v>
                </c:pt>
                <c:pt idx="7667">
                  <c:v>271.95967409432558</c:v>
                </c:pt>
                <c:pt idx="7668">
                  <c:v>271.96009932861062</c:v>
                </c:pt>
                <c:pt idx="7669">
                  <c:v>271.96267756670773</c:v>
                </c:pt>
                <c:pt idx="7670">
                  <c:v>271.98537631507446</c:v>
                </c:pt>
                <c:pt idx="7671">
                  <c:v>271.99135480001303</c:v>
                </c:pt>
                <c:pt idx="7672">
                  <c:v>271.99247121152251</c:v>
                </c:pt>
                <c:pt idx="7673">
                  <c:v>271.99488777309637</c:v>
                </c:pt>
                <c:pt idx="7674">
                  <c:v>271.99652049578071</c:v>
                </c:pt>
                <c:pt idx="7675">
                  <c:v>271.99871174430587</c:v>
                </c:pt>
                <c:pt idx="7676">
                  <c:v>272.0025031779104</c:v>
                </c:pt>
                <c:pt idx="7677">
                  <c:v>272.01240605661502</c:v>
                </c:pt>
                <c:pt idx="7678">
                  <c:v>272.01250879613866</c:v>
                </c:pt>
                <c:pt idx="7679">
                  <c:v>272.02363620904066</c:v>
                </c:pt>
                <c:pt idx="7680">
                  <c:v>272.02383099590537</c:v>
                </c:pt>
                <c:pt idx="7681">
                  <c:v>272.03085849194184</c:v>
                </c:pt>
                <c:pt idx="7682">
                  <c:v>272.03179835415546</c:v>
                </c:pt>
                <c:pt idx="7683">
                  <c:v>272.03293706473619</c:v>
                </c:pt>
                <c:pt idx="7684">
                  <c:v>272.03511136073968</c:v>
                </c:pt>
                <c:pt idx="7685">
                  <c:v>272.03991794584118</c:v>
                </c:pt>
                <c:pt idx="7686">
                  <c:v>272.04162148414713</c:v>
                </c:pt>
                <c:pt idx="7687">
                  <c:v>272.0435308336061</c:v>
                </c:pt>
                <c:pt idx="7688">
                  <c:v>272.04623539609855</c:v>
                </c:pt>
                <c:pt idx="7689">
                  <c:v>272.05278629003766</c:v>
                </c:pt>
                <c:pt idx="7690">
                  <c:v>272.05322619529755</c:v>
                </c:pt>
                <c:pt idx="7691">
                  <c:v>272.05537148543323</c:v>
                </c:pt>
                <c:pt idx="7692">
                  <c:v>272.05609394814729</c:v>
                </c:pt>
                <c:pt idx="7693">
                  <c:v>272.06724895840711</c:v>
                </c:pt>
                <c:pt idx="7694">
                  <c:v>272.06992488670539</c:v>
                </c:pt>
                <c:pt idx="7695">
                  <c:v>272.07192183084868</c:v>
                </c:pt>
                <c:pt idx="7696">
                  <c:v>272.07452503893956</c:v>
                </c:pt>
                <c:pt idx="7697">
                  <c:v>272.07465606173434</c:v>
                </c:pt>
                <c:pt idx="7698">
                  <c:v>272.07620791613385</c:v>
                </c:pt>
                <c:pt idx="7699">
                  <c:v>272.07763040479625</c:v>
                </c:pt>
                <c:pt idx="7700">
                  <c:v>272.07771594285185</c:v>
                </c:pt>
                <c:pt idx="7701">
                  <c:v>272.08252200588061</c:v>
                </c:pt>
                <c:pt idx="7702">
                  <c:v>272.08360558596792</c:v>
                </c:pt>
                <c:pt idx="7703">
                  <c:v>272.08434284296669</c:v>
                </c:pt>
                <c:pt idx="7704">
                  <c:v>272.08858687848323</c:v>
                </c:pt>
                <c:pt idx="7705">
                  <c:v>272.09095096599253</c:v>
                </c:pt>
                <c:pt idx="7706">
                  <c:v>272.09533494041949</c:v>
                </c:pt>
                <c:pt idx="7707">
                  <c:v>272.10197662840767</c:v>
                </c:pt>
                <c:pt idx="7708">
                  <c:v>272.10222353433721</c:v>
                </c:pt>
                <c:pt idx="7709">
                  <c:v>272.10379256789889</c:v>
                </c:pt>
                <c:pt idx="7710">
                  <c:v>272.10512933857302</c:v>
                </c:pt>
                <c:pt idx="7711">
                  <c:v>272.1134340735951</c:v>
                </c:pt>
                <c:pt idx="7712">
                  <c:v>272.11384867591732</c:v>
                </c:pt>
                <c:pt idx="7713">
                  <c:v>272.1168771260277</c:v>
                </c:pt>
                <c:pt idx="7714">
                  <c:v>272.12096634090631</c:v>
                </c:pt>
                <c:pt idx="7715">
                  <c:v>272.12103353214991</c:v>
                </c:pt>
                <c:pt idx="7716">
                  <c:v>272.12156662484784</c:v>
                </c:pt>
                <c:pt idx="7717">
                  <c:v>272.12828526339166</c:v>
                </c:pt>
                <c:pt idx="7718">
                  <c:v>272.12896640077895</c:v>
                </c:pt>
                <c:pt idx="7719">
                  <c:v>272.12964473675919</c:v>
                </c:pt>
                <c:pt idx="7720">
                  <c:v>272.14662347423655</c:v>
                </c:pt>
                <c:pt idx="7721">
                  <c:v>272.15799932760427</c:v>
                </c:pt>
                <c:pt idx="7722">
                  <c:v>272.160153393928</c:v>
                </c:pt>
                <c:pt idx="7723">
                  <c:v>272.1629617081058</c:v>
                </c:pt>
                <c:pt idx="7724">
                  <c:v>272.17352208872319</c:v>
                </c:pt>
                <c:pt idx="7725">
                  <c:v>272.17499936720446</c:v>
                </c:pt>
                <c:pt idx="7726">
                  <c:v>272.17761716871433</c:v>
                </c:pt>
                <c:pt idx="7727">
                  <c:v>272.17796757933206</c:v>
                </c:pt>
                <c:pt idx="7728">
                  <c:v>272.18514663189609</c:v>
                </c:pt>
                <c:pt idx="7729">
                  <c:v>272.18532480590926</c:v>
                </c:pt>
                <c:pt idx="7730">
                  <c:v>272.20243954483351</c:v>
                </c:pt>
                <c:pt idx="7731">
                  <c:v>272.22344107425431</c:v>
                </c:pt>
                <c:pt idx="7732">
                  <c:v>272.23739710573182</c:v>
                </c:pt>
                <c:pt idx="7733">
                  <c:v>272.23931083540504</c:v>
                </c:pt>
                <c:pt idx="7734">
                  <c:v>272.24233914401907</c:v>
                </c:pt>
                <c:pt idx="7735">
                  <c:v>272.25182487598789</c:v>
                </c:pt>
                <c:pt idx="7736">
                  <c:v>272.2521271331691</c:v>
                </c:pt>
                <c:pt idx="7737">
                  <c:v>272.25536751235614</c:v>
                </c:pt>
                <c:pt idx="7738">
                  <c:v>272.25817259202677</c:v>
                </c:pt>
                <c:pt idx="7739">
                  <c:v>272.26084096739726</c:v>
                </c:pt>
                <c:pt idx="7740">
                  <c:v>272.26236423288532</c:v>
                </c:pt>
                <c:pt idx="7741">
                  <c:v>272.2771590296332</c:v>
                </c:pt>
                <c:pt idx="7742">
                  <c:v>272.27773963490887</c:v>
                </c:pt>
                <c:pt idx="7743">
                  <c:v>272.28208618013008</c:v>
                </c:pt>
                <c:pt idx="7744">
                  <c:v>272.28467197407844</c:v>
                </c:pt>
                <c:pt idx="7745">
                  <c:v>272.28651221863748</c:v>
                </c:pt>
                <c:pt idx="7746">
                  <c:v>272.29391758354916</c:v>
                </c:pt>
                <c:pt idx="7747">
                  <c:v>272.30747465759748</c:v>
                </c:pt>
                <c:pt idx="7748">
                  <c:v>272.31150940053811</c:v>
                </c:pt>
                <c:pt idx="7749">
                  <c:v>272.31181562219865</c:v>
                </c:pt>
                <c:pt idx="7750">
                  <c:v>272.31607614275509</c:v>
                </c:pt>
                <c:pt idx="7751">
                  <c:v>272.31817904998132</c:v>
                </c:pt>
                <c:pt idx="7752">
                  <c:v>272.32593028347537</c:v>
                </c:pt>
                <c:pt idx="7753">
                  <c:v>272.3304430094426</c:v>
                </c:pt>
                <c:pt idx="7754">
                  <c:v>272.33299884909547</c:v>
                </c:pt>
                <c:pt idx="7755">
                  <c:v>272.3401775587285</c:v>
                </c:pt>
                <c:pt idx="7756">
                  <c:v>272.34702204810884</c:v>
                </c:pt>
                <c:pt idx="7757">
                  <c:v>272.34910392786503</c:v>
                </c:pt>
                <c:pt idx="7758">
                  <c:v>272.35679293626606</c:v>
                </c:pt>
                <c:pt idx="7759">
                  <c:v>272.36627666337444</c:v>
                </c:pt>
                <c:pt idx="7760">
                  <c:v>272.3691105602918</c:v>
                </c:pt>
                <c:pt idx="7761">
                  <c:v>272.37069115268423</c:v>
                </c:pt>
                <c:pt idx="7762">
                  <c:v>272.37251682377979</c:v>
                </c:pt>
                <c:pt idx="7763">
                  <c:v>272.37261885469729</c:v>
                </c:pt>
                <c:pt idx="7764">
                  <c:v>272.37397125033903</c:v>
                </c:pt>
                <c:pt idx="7765">
                  <c:v>272.37656919642154</c:v>
                </c:pt>
                <c:pt idx="7766">
                  <c:v>272.37786937917281</c:v>
                </c:pt>
                <c:pt idx="7767">
                  <c:v>272.37792732409281</c:v>
                </c:pt>
                <c:pt idx="7768">
                  <c:v>272.38090840586295</c:v>
                </c:pt>
                <c:pt idx="7769">
                  <c:v>272.38233045963813</c:v>
                </c:pt>
                <c:pt idx="7770">
                  <c:v>272.38404977928138</c:v>
                </c:pt>
                <c:pt idx="7771">
                  <c:v>272.39561768074708</c:v>
                </c:pt>
                <c:pt idx="7772">
                  <c:v>272.39888440421362</c:v>
                </c:pt>
                <c:pt idx="7773">
                  <c:v>272.39996282655824</c:v>
                </c:pt>
                <c:pt idx="7774">
                  <c:v>272.4070983578618</c:v>
                </c:pt>
                <c:pt idx="7775">
                  <c:v>272.41024713358865</c:v>
                </c:pt>
                <c:pt idx="7776">
                  <c:v>272.41255958467411</c:v>
                </c:pt>
                <c:pt idx="7777">
                  <c:v>272.41595041322216</c:v>
                </c:pt>
                <c:pt idx="7778">
                  <c:v>272.41859642248824</c:v>
                </c:pt>
                <c:pt idx="7779">
                  <c:v>272.42203691376591</c:v>
                </c:pt>
                <c:pt idx="7780">
                  <c:v>272.42478347323731</c:v>
                </c:pt>
                <c:pt idx="7781">
                  <c:v>272.42788912842445</c:v>
                </c:pt>
                <c:pt idx="7782">
                  <c:v>272.42830496986642</c:v>
                </c:pt>
                <c:pt idx="7783">
                  <c:v>272.42971437886371</c:v>
                </c:pt>
                <c:pt idx="7784">
                  <c:v>272.43373075169421</c:v>
                </c:pt>
                <c:pt idx="7785">
                  <c:v>272.43742307956433</c:v>
                </c:pt>
                <c:pt idx="7786">
                  <c:v>272.43894830070724</c:v>
                </c:pt>
                <c:pt idx="7787">
                  <c:v>272.4461040668678</c:v>
                </c:pt>
                <c:pt idx="7788">
                  <c:v>272.4464765535551</c:v>
                </c:pt>
                <c:pt idx="7789">
                  <c:v>272.44826299332885</c:v>
                </c:pt>
                <c:pt idx="7790">
                  <c:v>272.45071558466674</c:v>
                </c:pt>
                <c:pt idx="7791">
                  <c:v>272.45107964833988</c:v>
                </c:pt>
                <c:pt idx="7792">
                  <c:v>272.45203885135919</c:v>
                </c:pt>
                <c:pt idx="7793">
                  <c:v>272.46460497222353</c:v>
                </c:pt>
                <c:pt idx="7794">
                  <c:v>272.46671171251876</c:v>
                </c:pt>
                <c:pt idx="7795">
                  <c:v>272.47338392788066</c:v>
                </c:pt>
                <c:pt idx="7796">
                  <c:v>272.47455569118858</c:v>
                </c:pt>
                <c:pt idx="7797">
                  <c:v>272.47585609475914</c:v>
                </c:pt>
                <c:pt idx="7798">
                  <c:v>272.47666948391497</c:v>
                </c:pt>
                <c:pt idx="7799">
                  <c:v>272.48044132332217</c:v>
                </c:pt>
                <c:pt idx="7800">
                  <c:v>272.48214840676565</c:v>
                </c:pt>
                <c:pt idx="7801">
                  <c:v>272.4827000999457</c:v>
                </c:pt>
                <c:pt idx="7802">
                  <c:v>272.48367589996013</c:v>
                </c:pt>
                <c:pt idx="7803">
                  <c:v>272.48645357406735</c:v>
                </c:pt>
                <c:pt idx="7804">
                  <c:v>272.48846752175103</c:v>
                </c:pt>
                <c:pt idx="7805">
                  <c:v>272.49044691783115</c:v>
                </c:pt>
                <c:pt idx="7806">
                  <c:v>272.49193950486188</c:v>
                </c:pt>
                <c:pt idx="7807">
                  <c:v>272.49255248356047</c:v>
                </c:pt>
                <c:pt idx="7808">
                  <c:v>272.49591085282839</c:v>
                </c:pt>
                <c:pt idx="7809">
                  <c:v>272.49718630649608</c:v>
                </c:pt>
                <c:pt idx="7810">
                  <c:v>272.49720770543507</c:v>
                </c:pt>
                <c:pt idx="7811">
                  <c:v>272.50156302890304</c:v>
                </c:pt>
                <c:pt idx="7812">
                  <c:v>272.50263869210409</c:v>
                </c:pt>
                <c:pt idx="7813">
                  <c:v>272.50430249658507</c:v>
                </c:pt>
                <c:pt idx="7814">
                  <c:v>272.50498135669693</c:v>
                </c:pt>
                <c:pt idx="7815">
                  <c:v>272.50640355387577</c:v>
                </c:pt>
                <c:pt idx="7816">
                  <c:v>272.50902987061505</c:v>
                </c:pt>
                <c:pt idx="7817">
                  <c:v>272.51171441752899</c:v>
                </c:pt>
                <c:pt idx="7818">
                  <c:v>272.51458897188246</c:v>
                </c:pt>
                <c:pt idx="7819">
                  <c:v>272.52983148327093</c:v>
                </c:pt>
                <c:pt idx="7820">
                  <c:v>272.53303812575564</c:v>
                </c:pt>
                <c:pt idx="7821">
                  <c:v>272.53455198220394</c:v>
                </c:pt>
                <c:pt idx="7822">
                  <c:v>272.53479522474794</c:v>
                </c:pt>
                <c:pt idx="7823">
                  <c:v>272.54020686196776</c:v>
                </c:pt>
                <c:pt idx="7824">
                  <c:v>272.54984912605738</c:v>
                </c:pt>
                <c:pt idx="7825">
                  <c:v>272.55149817765295</c:v>
                </c:pt>
                <c:pt idx="7826">
                  <c:v>272.55362139806044</c:v>
                </c:pt>
                <c:pt idx="7827">
                  <c:v>272.55852448767922</c:v>
                </c:pt>
                <c:pt idx="7828">
                  <c:v>272.56130475494172</c:v>
                </c:pt>
                <c:pt idx="7829">
                  <c:v>272.56810864697275</c:v>
                </c:pt>
                <c:pt idx="7830">
                  <c:v>272.57579519582566</c:v>
                </c:pt>
                <c:pt idx="7831">
                  <c:v>272.57684659165369</c:v>
                </c:pt>
                <c:pt idx="7832">
                  <c:v>272.58042122608742</c:v>
                </c:pt>
                <c:pt idx="7833">
                  <c:v>272.59295585397081</c:v>
                </c:pt>
                <c:pt idx="7834">
                  <c:v>272.59343684066812</c:v>
                </c:pt>
                <c:pt idx="7835">
                  <c:v>272.59833680678781</c:v>
                </c:pt>
                <c:pt idx="7836">
                  <c:v>272.60096627269644</c:v>
                </c:pt>
                <c:pt idx="7837">
                  <c:v>272.60474787895572</c:v>
                </c:pt>
                <c:pt idx="7838">
                  <c:v>272.6051871795014</c:v>
                </c:pt>
                <c:pt idx="7839">
                  <c:v>272.60643436359891</c:v>
                </c:pt>
                <c:pt idx="7840">
                  <c:v>272.61288790510588</c:v>
                </c:pt>
                <c:pt idx="7841">
                  <c:v>272.61813846252409</c:v>
                </c:pt>
                <c:pt idx="7842">
                  <c:v>272.62198938452559</c:v>
                </c:pt>
                <c:pt idx="7843">
                  <c:v>272.63100114908804</c:v>
                </c:pt>
                <c:pt idx="7844">
                  <c:v>272.63112285841231</c:v>
                </c:pt>
                <c:pt idx="7845">
                  <c:v>272.63210959379529</c:v>
                </c:pt>
                <c:pt idx="7846">
                  <c:v>272.63609994998842</c:v>
                </c:pt>
                <c:pt idx="7847">
                  <c:v>272.63851170084644</c:v>
                </c:pt>
                <c:pt idx="7848">
                  <c:v>272.64407103345951</c:v>
                </c:pt>
                <c:pt idx="7849">
                  <c:v>272.64662144603494</c:v>
                </c:pt>
                <c:pt idx="7850">
                  <c:v>272.6486758691907</c:v>
                </c:pt>
                <c:pt idx="7851">
                  <c:v>272.65066234656661</c:v>
                </c:pt>
                <c:pt idx="7852">
                  <c:v>272.65127842720767</c:v>
                </c:pt>
                <c:pt idx="7853">
                  <c:v>272.65211116923251</c:v>
                </c:pt>
                <c:pt idx="7854">
                  <c:v>272.65317045040052</c:v>
                </c:pt>
                <c:pt idx="7855">
                  <c:v>272.65387218576393</c:v>
                </c:pt>
                <c:pt idx="7856">
                  <c:v>272.65387706140336</c:v>
                </c:pt>
                <c:pt idx="7857">
                  <c:v>272.65511024321995</c:v>
                </c:pt>
                <c:pt idx="7858">
                  <c:v>272.66161468563922</c:v>
                </c:pt>
                <c:pt idx="7859">
                  <c:v>272.66308722865409</c:v>
                </c:pt>
                <c:pt idx="7860">
                  <c:v>272.66327522234894</c:v>
                </c:pt>
                <c:pt idx="7861">
                  <c:v>272.66602467525456</c:v>
                </c:pt>
                <c:pt idx="7862">
                  <c:v>272.66738623332424</c:v>
                </c:pt>
                <c:pt idx="7863">
                  <c:v>272.67063730051734</c:v>
                </c:pt>
                <c:pt idx="7864">
                  <c:v>272.67753693768105</c:v>
                </c:pt>
                <c:pt idx="7865">
                  <c:v>272.68263344840858</c:v>
                </c:pt>
                <c:pt idx="7866">
                  <c:v>272.68522479285036</c:v>
                </c:pt>
                <c:pt idx="7867">
                  <c:v>272.68726999474114</c:v>
                </c:pt>
                <c:pt idx="7868">
                  <c:v>272.69480204155576</c:v>
                </c:pt>
                <c:pt idx="7869">
                  <c:v>272.69715213637318</c:v>
                </c:pt>
                <c:pt idx="7870">
                  <c:v>272.69752701483446</c:v>
                </c:pt>
                <c:pt idx="7871">
                  <c:v>272.70495320375966</c:v>
                </c:pt>
                <c:pt idx="7872">
                  <c:v>272.70841807141852</c:v>
                </c:pt>
                <c:pt idx="7873">
                  <c:v>272.71564848950533</c:v>
                </c:pt>
                <c:pt idx="7874">
                  <c:v>272.71705371183725</c:v>
                </c:pt>
                <c:pt idx="7875">
                  <c:v>272.71712997891501</c:v>
                </c:pt>
                <c:pt idx="7876">
                  <c:v>272.72169757569554</c:v>
                </c:pt>
                <c:pt idx="7877">
                  <c:v>272.7228136016779</c:v>
                </c:pt>
                <c:pt idx="7878">
                  <c:v>272.7302379019788</c:v>
                </c:pt>
                <c:pt idx="7879">
                  <c:v>272.73624823109878</c:v>
                </c:pt>
                <c:pt idx="7880">
                  <c:v>272.73633458071299</c:v>
                </c:pt>
                <c:pt idx="7881">
                  <c:v>272.73651184475335</c:v>
                </c:pt>
                <c:pt idx="7882">
                  <c:v>272.7372384377008</c:v>
                </c:pt>
                <c:pt idx="7883">
                  <c:v>272.737487990646</c:v>
                </c:pt>
                <c:pt idx="7884">
                  <c:v>272.7400202083262</c:v>
                </c:pt>
                <c:pt idx="7885">
                  <c:v>272.74162788686533</c:v>
                </c:pt>
                <c:pt idx="7886">
                  <c:v>272.74182141431487</c:v>
                </c:pt>
                <c:pt idx="7887">
                  <c:v>272.7441405482196</c:v>
                </c:pt>
                <c:pt idx="7888">
                  <c:v>272.74508483094667</c:v>
                </c:pt>
                <c:pt idx="7889">
                  <c:v>272.74576663900211</c:v>
                </c:pt>
                <c:pt idx="7890">
                  <c:v>272.74603024716129</c:v>
                </c:pt>
                <c:pt idx="7891">
                  <c:v>272.74756937233991</c:v>
                </c:pt>
                <c:pt idx="7892">
                  <c:v>272.74793809263883</c:v>
                </c:pt>
                <c:pt idx="7893">
                  <c:v>272.75354073828692</c:v>
                </c:pt>
                <c:pt idx="7894">
                  <c:v>272.76085629972459</c:v>
                </c:pt>
                <c:pt idx="7895">
                  <c:v>272.76355258868472</c:v>
                </c:pt>
                <c:pt idx="7896">
                  <c:v>272.76570429621148</c:v>
                </c:pt>
                <c:pt idx="7897">
                  <c:v>272.76838442123363</c:v>
                </c:pt>
                <c:pt idx="7898">
                  <c:v>272.77160634885064</c:v>
                </c:pt>
                <c:pt idx="7899">
                  <c:v>272.77183651630691</c:v>
                </c:pt>
                <c:pt idx="7900">
                  <c:v>272.77522659146126</c:v>
                </c:pt>
                <c:pt idx="7901">
                  <c:v>272.78119965526423</c:v>
                </c:pt>
                <c:pt idx="7902">
                  <c:v>272.78585082997785</c:v>
                </c:pt>
                <c:pt idx="7903">
                  <c:v>272.79203217547416</c:v>
                </c:pt>
                <c:pt idx="7904">
                  <c:v>272.80436853481791</c:v>
                </c:pt>
                <c:pt idx="7905">
                  <c:v>272.80437936581177</c:v>
                </c:pt>
                <c:pt idx="7906">
                  <c:v>272.80874871947259</c:v>
                </c:pt>
                <c:pt idx="7907">
                  <c:v>272.8178954387447</c:v>
                </c:pt>
                <c:pt idx="7908">
                  <c:v>272.81992310966382</c:v>
                </c:pt>
                <c:pt idx="7909">
                  <c:v>272.82345714031032</c:v>
                </c:pt>
                <c:pt idx="7910">
                  <c:v>272.82600804130931</c:v>
                </c:pt>
                <c:pt idx="7911">
                  <c:v>272.82839100857097</c:v>
                </c:pt>
                <c:pt idx="7912">
                  <c:v>272.84837345221246</c:v>
                </c:pt>
                <c:pt idx="7913">
                  <c:v>272.8511603284332</c:v>
                </c:pt>
                <c:pt idx="7914">
                  <c:v>272.85244964900465</c:v>
                </c:pt>
                <c:pt idx="7915">
                  <c:v>272.85250192460569</c:v>
                </c:pt>
                <c:pt idx="7916">
                  <c:v>272.8577721074804</c:v>
                </c:pt>
                <c:pt idx="7917">
                  <c:v>272.86332922284515</c:v>
                </c:pt>
                <c:pt idx="7918">
                  <c:v>272.86537436820475</c:v>
                </c:pt>
                <c:pt idx="7919">
                  <c:v>272.8711193050957</c:v>
                </c:pt>
                <c:pt idx="7920">
                  <c:v>272.8751921165437</c:v>
                </c:pt>
                <c:pt idx="7921">
                  <c:v>272.87757385005301</c:v>
                </c:pt>
                <c:pt idx="7922">
                  <c:v>272.88162155000981</c:v>
                </c:pt>
                <c:pt idx="7923">
                  <c:v>272.88202968457739</c:v>
                </c:pt>
                <c:pt idx="7924">
                  <c:v>272.88656538174325</c:v>
                </c:pt>
                <c:pt idx="7925">
                  <c:v>272.88696976210917</c:v>
                </c:pt>
                <c:pt idx="7926">
                  <c:v>272.89349848544884</c:v>
                </c:pt>
                <c:pt idx="7927">
                  <c:v>272.89452889084419</c:v>
                </c:pt>
                <c:pt idx="7928">
                  <c:v>272.8988864488897</c:v>
                </c:pt>
                <c:pt idx="7929">
                  <c:v>272.90214306307115</c:v>
                </c:pt>
                <c:pt idx="7930">
                  <c:v>272.90613704759835</c:v>
                </c:pt>
                <c:pt idx="7931">
                  <c:v>272.90954226965715</c:v>
                </c:pt>
                <c:pt idx="7932">
                  <c:v>272.91307535195364</c:v>
                </c:pt>
                <c:pt idx="7933">
                  <c:v>272.91483733109845</c:v>
                </c:pt>
                <c:pt idx="7934">
                  <c:v>272.92289621682716</c:v>
                </c:pt>
                <c:pt idx="7935">
                  <c:v>272.92899380670133</c:v>
                </c:pt>
                <c:pt idx="7936">
                  <c:v>272.93117852206882</c:v>
                </c:pt>
                <c:pt idx="7937">
                  <c:v>272.93424946129858</c:v>
                </c:pt>
                <c:pt idx="7938">
                  <c:v>272.93690640248474</c:v>
                </c:pt>
                <c:pt idx="7939">
                  <c:v>272.94057147489048</c:v>
                </c:pt>
                <c:pt idx="7940">
                  <c:v>272.94704645679235</c:v>
                </c:pt>
                <c:pt idx="7941">
                  <c:v>272.96552467343201</c:v>
                </c:pt>
                <c:pt idx="7942">
                  <c:v>272.97031917676856</c:v>
                </c:pt>
                <c:pt idx="7943">
                  <c:v>272.9711279438668</c:v>
                </c:pt>
                <c:pt idx="7944">
                  <c:v>272.97248882545739</c:v>
                </c:pt>
                <c:pt idx="7945">
                  <c:v>272.98074795463668</c:v>
                </c:pt>
                <c:pt idx="7946">
                  <c:v>272.98076896667902</c:v>
                </c:pt>
                <c:pt idx="7947">
                  <c:v>272.98227855363359</c:v>
                </c:pt>
                <c:pt idx="7948">
                  <c:v>272.98673521447205</c:v>
                </c:pt>
                <c:pt idx="7949">
                  <c:v>272.99228694090112</c:v>
                </c:pt>
                <c:pt idx="7950">
                  <c:v>272.99415721260613</c:v>
                </c:pt>
                <c:pt idx="7951">
                  <c:v>272.99581572623271</c:v>
                </c:pt>
                <c:pt idx="7952">
                  <c:v>273.00115742139161</c:v>
                </c:pt>
                <c:pt idx="7953">
                  <c:v>273.01010692748105</c:v>
                </c:pt>
                <c:pt idx="7954">
                  <c:v>273.01094828430035</c:v>
                </c:pt>
                <c:pt idx="7955">
                  <c:v>273.01123503669345</c:v>
                </c:pt>
                <c:pt idx="7956">
                  <c:v>273.02319552645315</c:v>
                </c:pt>
                <c:pt idx="7957">
                  <c:v>273.02456652472995</c:v>
                </c:pt>
                <c:pt idx="7958">
                  <c:v>273.02793231560833</c:v>
                </c:pt>
                <c:pt idx="7959">
                  <c:v>273.02888644548017</c:v>
                </c:pt>
                <c:pt idx="7960">
                  <c:v>273.03190311960606</c:v>
                </c:pt>
                <c:pt idx="7961">
                  <c:v>273.03765348231656</c:v>
                </c:pt>
                <c:pt idx="7962">
                  <c:v>273.03853529540697</c:v>
                </c:pt>
                <c:pt idx="7963">
                  <c:v>273.0410103643664</c:v>
                </c:pt>
                <c:pt idx="7964">
                  <c:v>273.04202878019231</c:v>
                </c:pt>
                <c:pt idx="7965">
                  <c:v>273.04589633725664</c:v>
                </c:pt>
                <c:pt idx="7966">
                  <c:v>273.04869026513899</c:v>
                </c:pt>
                <c:pt idx="7967">
                  <c:v>273.05400606531896</c:v>
                </c:pt>
                <c:pt idx="7968">
                  <c:v>273.07253016327491</c:v>
                </c:pt>
                <c:pt idx="7969">
                  <c:v>273.07637823721677</c:v>
                </c:pt>
                <c:pt idx="7970">
                  <c:v>273.09328861961308</c:v>
                </c:pt>
                <c:pt idx="7971">
                  <c:v>273.09495473302917</c:v>
                </c:pt>
                <c:pt idx="7972">
                  <c:v>273.0957107981979</c:v>
                </c:pt>
                <c:pt idx="7973">
                  <c:v>273.10689945048648</c:v>
                </c:pt>
                <c:pt idx="7974">
                  <c:v>273.11290130758721</c:v>
                </c:pt>
                <c:pt idx="7975">
                  <c:v>273.11302432615736</c:v>
                </c:pt>
                <c:pt idx="7976">
                  <c:v>273.12011899088481</c:v>
                </c:pt>
                <c:pt idx="7977">
                  <c:v>273.12053424518757</c:v>
                </c:pt>
                <c:pt idx="7978">
                  <c:v>273.12236403418927</c:v>
                </c:pt>
                <c:pt idx="7979">
                  <c:v>273.12342352031271</c:v>
                </c:pt>
                <c:pt idx="7980">
                  <c:v>273.12478399250057</c:v>
                </c:pt>
                <c:pt idx="7981">
                  <c:v>273.12724159707591</c:v>
                </c:pt>
                <c:pt idx="7982">
                  <c:v>273.12788016344842</c:v>
                </c:pt>
                <c:pt idx="7983">
                  <c:v>273.1354815698412</c:v>
                </c:pt>
                <c:pt idx="7984">
                  <c:v>273.13685944327449</c:v>
                </c:pt>
                <c:pt idx="7985">
                  <c:v>273.13934894787798</c:v>
                </c:pt>
                <c:pt idx="7986">
                  <c:v>273.14875201169275</c:v>
                </c:pt>
                <c:pt idx="7987">
                  <c:v>273.14959417399433</c:v>
                </c:pt>
                <c:pt idx="7988">
                  <c:v>273.15218474922347</c:v>
                </c:pt>
                <c:pt idx="7989">
                  <c:v>273.1538677517359</c:v>
                </c:pt>
                <c:pt idx="7990">
                  <c:v>273.15622578536028</c:v>
                </c:pt>
                <c:pt idx="7991">
                  <c:v>273.16460913805253</c:v>
                </c:pt>
                <c:pt idx="7992">
                  <c:v>273.16927585945632</c:v>
                </c:pt>
                <c:pt idx="7993">
                  <c:v>273.17831183615016</c:v>
                </c:pt>
                <c:pt idx="7994">
                  <c:v>273.1835827089505</c:v>
                </c:pt>
                <c:pt idx="7995">
                  <c:v>273.18464391403984</c:v>
                </c:pt>
                <c:pt idx="7996">
                  <c:v>273.1907129881377</c:v>
                </c:pt>
                <c:pt idx="7997">
                  <c:v>273.19446507736893</c:v>
                </c:pt>
                <c:pt idx="7998">
                  <c:v>273.20395656661168</c:v>
                </c:pt>
                <c:pt idx="7999">
                  <c:v>273.20433823064479</c:v>
                </c:pt>
                <c:pt idx="8000">
                  <c:v>273.20466840871092</c:v>
                </c:pt>
                <c:pt idx="8001">
                  <c:v>273.2098927936209</c:v>
                </c:pt>
                <c:pt idx="8002">
                  <c:v>273.21749372712941</c:v>
                </c:pt>
                <c:pt idx="8003">
                  <c:v>273.21968960696188</c:v>
                </c:pt>
                <c:pt idx="8004">
                  <c:v>273.22312029063119</c:v>
                </c:pt>
                <c:pt idx="8005">
                  <c:v>273.22481230974603</c:v>
                </c:pt>
                <c:pt idx="8006">
                  <c:v>273.2249236133311</c:v>
                </c:pt>
                <c:pt idx="8007">
                  <c:v>273.22891692160687</c:v>
                </c:pt>
                <c:pt idx="8008">
                  <c:v>273.22952411908466</c:v>
                </c:pt>
                <c:pt idx="8009">
                  <c:v>273.23285143885636</c:v>
                </c:pt>
                <c:pt idx="8010">
                  <c:v>273.25090090665464</c:v>
                </c:pt>
                <c:pt idx="8011">
                  <c:v>273.25513431506153</c:v>
                </c:pt>
                <c:pt idx="8012">
                  <c:v>273.26575750437775</c:v>
                </c:pt>
                <c:pt idx="8013">
                  <c:v>273.26893852284985</c:v>
                </c:pt>
                <c:pt idx="8014">
                  <c:v>273.27474919305956</c:v>
                </c:pt>
                <c:pt idx="8015">
                  <c:v>273.2793373926342</c:v>
                </c:pt>
                <c:pt idx="8016">
                  <c:v>273.28166991721042</c:v>
                </c:pt>
                <c:pt idx="8017">
                  <c:v>273.28304724654072</c:v>
                </c:pt>
                <c:pt idx="8018">
                  <c:v>273.28855757228229</c:v>
                </c:pt>
                <c:pt idx="8019">
                  <c:v>273.29235354821384</c:v>
                </c:pt>
                <c:pt idx="8020">
                  <c:v>273.30119839129009</c:v>
                </c:pt>
                <c:pt idx="8021">
                  <c:v>273.30231647427399</c:v>
                </c:pt>
                <c:pt idx="8022">
                  <c:v>273.30372805002531</c:v>
                </c:pt>
                <c:pt idx="8023">
                  <c:v>273.30599619978483</c:v>
                </c:pt>
                <c:pt idx="8024">
                  <c:v>273.31747406998392</c:v>
                </c:pt>
                <c:pt idx="8025">
                  <c:v>273.32109478403044</c:v>
                </c:pt>
                <c:pt idx="8026">
                  <c:v>273.32547343972197</c:v>
                </c:pt>
                <c:pt idx="8027">
                  <c:v>273.33293306986673</c:v>
                </c:pt>
                <c:pt idx="8028">
                  <c:v>273.33354001032239</c:v>
                </c:pt>
                <c:pt idx="8029">
                  <c:v>273.33825587774817</c:v>
                </c:pt>
                <c:pt idx="8030">
                  <c:v>273.34702452485425</c:v>
                </c:pt>
                <c:pt idx="8031">
                  <c:v>273.34962751013973</c:v>
                </c:pt>
                <c:pt idx="8032">
                  <c:v>273.35024591968812</c:v>
                </c:pt>
                <c:pt idx="8033">
                  <c:v>273.35252985137623</c:v>
                </c:pt>
                <c:pt idx="8034">
                  <c:v>273.35421079815029</c:v>
                </c:pt>
                <c:pt idx="8035">
                  <c:v>273.35626812615214</c:v>
                </c:pt>
                <c:pt idx="8036">
                  <c:v>273.35919643137851</c:v>
                </c:pt>
                <c:pt idx="8037">
                  <c:v>273.35997210450745</c:v>
                </c:pt>
                <c:pt idx="8038">
                  <c:v>273.36112911420258</c:v>
                </c:pt>
                <c:pt idx="8039">
                  <c:v>273.36566045000018</c:v>
                </c:pt>
                <c:pt idx="8040">
                  <c:v>273.36683332279625</c:v>
                </c:pt>
                <c:pt idx="8041">
                  <c:v>273.36726220145448</c:v>
                </c:pt>
                <c:pt idx="8042">
                  <c:v>273.37444170980928</c:v>
                </c:pt>
                <c:pt idx="8043">
                  <c:v>273.37833276257879</c:v>
                </c:pt>
                <c:pt idx="8044">
                  <c:v>273.3840223617446</c:v>
                </c:pt>
                <c:pt idx="8045">
                  <c:v>273.39847728075245</c:v>
                </c:pt>
                <c:pt idx="8046">
                  <c:v>273.40605373023129</c:v>
                </c:pt>
                <c:pt idx="8047">
                  <c:v>273.41015028199797</c:v>
                </c:pt>
                <c:pt idx="8048">
                  <c:v>273.41302646624268</c:v>
                </c:pt>
                <c:pt idx="8049">
                  <c:v>273.41362167287116</c:v>
                </c:pt>
                <c:pt idx="8050">
                  <c:v>273.4227816853105</c:v>
                </c:pt>
                <c:pt idx="8051">
                  <c:v>273.42311634526573</c:v>
                </c:pt>
                <c:pt idx="8052">
                  <c:v>273.43301039492258</c:v>
                </c:pt>
                <c:pt idx="8053">
                  <c:v>273.43580720892362</c:v>
                </c:pt>
                <c:pt idx="8054">
                  <c:v>273.43774809965277</c:v>
                </c:pt>
                <c:pt idx="8055">
                  <c:v>273.4412730526351</c:v>
                </c:pt>
                <c:pt idx="8056">
                  <c:v>273.44394466528723</c:v>
                </c:pt>
                <c:pt idx="8057">
                  <c:v>273.45056676453817</c:v>
                </c:pt>
                <c:pt idx="8058">
                  <c:v>273.45528131635587</c:v>
                </c:pt>
                <c:pt idx="8059">
                  <c:v>273.4556518059739</c:v>
                </c:pt>
                <c:pt idx="8060">
                  <c:v>273.45789463081411</c:v>
                </c:pt>
                <c:pt idx="8061">
                  <c:v>273.4627660649935</c:v>
                </c:pt>
                <c:pt idx="8062">
                  <c:v>273.46279062681145</c:v>
                </c:pt>
                <c:pt idx="8063">
                  <c:v>273.47309866615547</c:v>
                </c:pt>
                <c:pt idx="8064">
                  <c:v>273.48100817679381</c:v>
                </c:pt>
                <c:pt idx="8065">
                  <c:v>273.48169628091762</c:v>
                </c:pt>
                <c:pt idx="8066">
                  <c:v>273.49485301618745</c:v>
                </c:pt>
                <c:pt idx="8067">
                  <c:v>273.49674842928096</c:v>
                </c:pt>
                <c:pt idx="8068">
                  <c:v>273.49884424504063</c:v>
                </c:pt>
                <c:pt idx="8069">
                  <c:v>273.50022693713458</c:v>
                </c:pt>
                <c:pt idx="8070">
                  <c:v>273.50451263806048</c:v>
                </c:pt>
                <c:pt idx="8071">
                  <c:v>273.50585393849963</c:v>
                </c:pt>
                <c:pt idx="8072">
                  <c:v>273.50935586026293</c:v>
                </c:pt>
                <c:pt idx="8073">
                  <c:v>273.5117897346359</c:v>
                </c:pt>
                <c:pt idx="8074">
                  <c:v>273.51213433435771</c:v>
                </c:pt>
                <c:pt idx="8075">
                  <c:v>273.51233794023432</c:v>
                </c:pt>
                <c:pt idx="8076">
                  <c:v>273.51423323342095</c:v>
                </c:pt>
                <c:pt idx="8077">
                  <c:v>273.5183303998532</c:v>
                </c:pt>
                <c:pt idx="8078">
                  <c:v>273.52510495826186</c:v>
                </c:pt>
                <c:pt idx="8079">
                  <c:v>273.52986084903449</c:v>
                </c:pt>
                <c:pt idx="8080">
                  <c:v>273.53261420911031</c:v>
                </c:pt>
                <c:pt idx="8081">
                  <c:v>273.5366209598285</c:v>
                </c:pt>
                <c:pt idx="8082">
                  <c:v>273.5376226113728</c:v>
                </c:pt>
                <c:pt idx="8083">
                  <c:v>273.53793097303839</c:v>
                </c:pt>
                <c:pt idx="8084">
                  <c:v>273.53896252957816</c:v>
                </c:pt>
                <c:pt idx="8085">
                  <c:v>273.53996459718627</c:v>
                </c:pt>
                <c:pt idx="8086">
                  <c:v>273.55082144821984</c:v>
                </c:pt>
                <c:pt idx="8087">
                  <c:v>273.55226310601375</c:v>
                </c:pt>
                <c:pt idx="8088">
                  <c:v>273.55710028714446</c:v>
                </c:pt>
                <c:pt idx="8089">
                  <c:v>273.55846159484298</c:v>
                </c:pt>
                <c:pt idx="8090">
                  <c:v>273.56158219859185</c:v>
                </c:pt>
                <c:pt idx="8091">
                  <c:v>273.56199938137223</c:v>
                </c:pt>
                <c:pt idx="8092">
                  <c:v>273.56677971714521</c:v>
                </c:pt>
                <c:pt idx="8093">
                  <c:v>273.5679153908132</c:v>
                </c:pt>
                <c:pt idx="8094">
                  <c:v>273.56981434081615</c:v>
                </c:pt>
                <c:pt idx="8095">
                  <c:v>273.57164390698154</c:v>
                </c:pt>
                <c:pt idx="8096">
                  <c:v>273.5725339405285</c:v>
                </c:pt>
                <c:pt idx="8097">
                  <c:v>273.57996339816333</c:v>
                </c:pt>
                <c:pt idx="8098">
                  <c:v>273.58296128791278</c:v>
                </c:pt>
                <c:pt idx="8099">
                  <c:v>273.58643200321757</c:v>
                </c:pt>
                <c:pt idx="8100">
                  <c:v>273.5891852262676</c:v>
                </c:pt>
                <c:pt idx="8101">
                  <c:v>273.59051780970566</c:v>
                </c:pt>
                <c:pt idx="8102">
                  <c:v>273.6131176978343</c:v>
                </c:pt>
                <c:pt idx="8103">
                  <c:v>273.62013218842918</c:v>
                </c:pt>
                <c:pt idx="8104">
                  <c:v>273.62122164654573</c:v>
                </c:pt>
                <c:pt idx="8105">
                  <c:v>273.62459526054062</c:v>
                </c:pt>
                <c:pt idx="8106">
                  <c:v>273.63141199555616</c:v>
                </c:pt>
                <c:pt idx="8107">
                  <c:v>273.63831491632675</c:v>
                </c:pt>
                <c:pt idx="8108">
                  <c:v>273.63842990163505</c:v>
                </c:pt>
                <c:pt idx="8109">
                  <c:v>273.63900201074551</c:v>
                </c:pt>
                <c:pt idx="8110">
                  <c:v>273.63979549043756</c:v>
                </c:pt>
                <c:pt idx="8111">
                  <c:v>273.64045646022146</c:v>
                </c:pt>
                <c:pt idx="8112">
                  <c:v>273.64528904120749</c:v>
                </c:pt>
                <c:pt idx="8113">
                  <c:v>273.64778489588082</c:v>
                </c:pt>
                <c:pt idx="8114">
                  <c:v>273.6514312466108</c:v>
                </c:pt>
                <c:pt idx="8115">
                  <c:v>273.65362802221648</c:v>
                </c:pt>
                <c:pt idx="8116">
                  <c:v>273.65554556617025</c:v>
                </c:pt>
                <c:pt idx="8117">
                  <c:v>273.65591865262041</c:v>
                </c:pt>
                <c:pt idx="8118">
                  <c:v>273.66545796140178</c:v>
                </c:pt>
                <c:pt idx="8119">
                  <c:v>273.66841960158132</c:v>
                </c:pt>
                <c:pt idx="8120">
                  <c:v>273.66888616604211</c:v>
                </c:pt>
                <c:pt idx="8121">
                  <c:v>273.67070820026589</c:v>
                </c:pt>
                <c:pt idx="8122">
                  <c:v>273.67426326034843</c:v>
                </c:pt>
                <c:pt idx="8123">
                  <c:v>273.68051525554807</c:v>
                </c:pt>
                <c:pt idx="8124">
                  <c:v>273.68379056078106</c:v>
                </c:pt>
                <c:pt idx="8125">
                  <c:v>273.68392792180498</c:v>
                </c:pt>
                <c:pt idx="8126">
                  <c:v>273.68575263890438</c:v>
                </c:pt>
                <c:pt idx="8127">
                  <c:v>273.68774826762814</c:v>
                </c:pt>
                <c:pt idx="8128">
                  <c:v>273.69246491722777</c:v>
                </c:pt>
                <c:pt idx="8129">
                  <c:v>273.69701580400329</c:v>
                </c:pt>
                <c:pt idx="8130">
                  <c:v>273.70073810100138</c:v>
                </c:pt>
                <c:pt idx="8131">
                  <c:v>273.702992703002</c:v>
                </c:pt>
                <c:pt idx="8132">
                  <c:v>273.70332756372261</c:v>
                </c:pt>
                <c:pt idx="8133">
                  <c:v>273.70647384040058</c:v>
                </c:pt>
                <c:pt idx="8134">
                  <c:v>273.7066688509542</c:v>
                </c:pt>
                <c:pt idx="8135">
                  <c:v>273.70875900187309</c:v>
                </c:pt>
                <c:pt idx="8136">
                  <c:v>273.71182355285026</c:v>
                </c:pt>
                <c:pt idx="8137">
                  <c:v>273.71608543215092</c:v>
                </c:pt>
                <c:pt idx="8138">
                  <c:v>273.73853896163871</c:v>
                </c:pt>
                <c:pt idx="8139">
                  <c:v>273.74499039259416</c:v>
                </c:pt>
                <c:pt idx="8140">
                  <c:v>273.74823519211122</c:v>
                </c:pt>
                <c:pt idx="8141">
                  <c:v>273.75113037731336</c:v>
                </c:pt>
                <c:pt idx="8142">
                  <c:v>273.75137688715353</c:v>
                </c:pt>
                <c:pt idx="8143">
                  <c:v>273.75223337961057</c:v>
                </c:pt>
                <c:pt idx="8144">
                  <c:v>273.75260415749204</c:v>
                </c:pt>
                <c:pt idx="8145">
                  <c:v>273.75315658072179</c:v>
                </c:pt>
                <c:pt idx="8146">
                  <c:v>273.75747125071081</c:v>
                </c:pt>
                <c:pt idx="8147">
                  <c:v>273.75951879630333</c:v>
                </c:pt>
                <c:pt idx="8148">
                  <c:v>273.77123001746298</c:v>
                </c:pt>
                <c:pt idx="8149">
                  <c:v>273.77937876550732</c:v>
                </c:pt>
                <c:pt idx="8150">
                  <c:v>273.78006497868301</c:v>
                </c:pt>
                <c:pt idx="8151">
                  <c:v>273.78185956037254</c:v>
                </c:pt>
                <c:pt idx="8152">
                  <c:v>273.78192099213931</c:v>
                </c:pt>
                <c:pt idx="8153">
                  <c:v>273.7850130282103</c:v>
                </c:pt>
                <c:pt idx="8154">
                  <c:v>273.78961385957081</c:v>
                </c:pt>
                <c:pt idx="8155">
                  <c:v>273.79448020081298</c:v>
                </c:pt>
                <c:pt idx="8156">
                  <c:v>273.79640333045148</c:v>
                </c:pt>
                <c:pt idx="8157">
                  <c:v>273.79936291848668</c:v>
                </c:pt>
                <c:pt idx="8158">
                  <c:v>273.80043885541119</c:v>
                </c:pt>
                <c:pt idx="8159">
                  <c:v>273.80138173084651</c:v>
                </c:pt>
                <c:pt idx="8160">
                  <c:v>273.80364617056426</c:v>
                </c:pt>
                <c:pt idx="8161">
                  <c:v>273.81368751809902</c:v>
                </c:pt>
                <c:pt idx="8162">
                  <c:v>273.82211608390838</c:v>
                </c:pt>
                <c:pt idx="8163">
                  <c:v>273.83351081764977</c:v>
                </c:pt>
                <c:pt idx="8164">
                  <c:v>273.83526435336421</c:v>
                </c:pt>
                <c:pt idx="8165">
                  <c:v>273.83598273689046</c:v>
                </c:pt>
                <c:pt idx="8166">
                  <c:v>273.83818660915603</c:v>
                </c:pt>
                <c:pt idx="8167">
                  <c:v>273.84105609525051</c:v>
                </c:pt>
                <c:pt idx="8168">
                  <c:v>273.8469901826474</c:v>
                </c:pt>
                <c:pt idx="8169">
                  <c:v>273.85120244670173</c:v>
                </c:pt>
                <c:pt idx="8170">
                  <c:v>273.85583611042932</c:v>
                </c:pt>
                <c:pt idx="8171">
                  <c:v>273.85880134996569</c:v>
                </c:pt>
                <c:pt idx="8172">
                  <c:v>273.86262250387102</c:v>
                </c:pt>
                <c:pt idx="8173">
                  <c:v>273.86928940026525</c:v>
                </c:pt>
                <c:pt idx="8174">
                  <c:v>273.87079587844994</c:v>
                </c:pt>
                <c:pt idx="8175">
                  <c:v>273.88775292988265</c:v>
                </c:pt>
                <c:pt idx="8176">
                  <c:v>273.8909926484352</c:v>
                </c:pt>
                <c:pt idx="8177">
                  <c:v>273.89185229832884</c:v>
                </c:pt>
                <c:pt idx="8178">
                  <c:v>273.89564181443905</c:v>
                </c:pt>
                <c:pt idx="8179">
                  <c:v>273.89900167565821</c:v>
                </c:pt>
                <c:pt idx="8180">
                  <c:v>273.90430752496269</c:v>
                </c:pt>
                <c:pt idx="8181">
                  <c:v>273.90836511188905</c:v>
                </c:pt>
                <c:pt idx="8182">
                  <c:v>273.91060002921643</c:v>
                </c:pt>
                <c:pt idx="8183">
                  <c:v>273.9143824312186</c:v>
                </c:pt>
                <c:pt idx="8184">
                  <c:v>273.91628003127425</c:v>
                </c:pt>
                <c:pt idx="8185">
                  <c:v>273.91817860053294</c:v>
                </c:pt>
                <c:pt idx="8186">
                  <c:v>273.92253240144112</c:v>
                </c:pt>
                <c:pt idx="8187">
                  <c:v>273.92364461243523</c:v>
                </c:pt>
                <c:pt idx="8188">
                  <c:v>273.92831090723411</c:v>
                </c:pt>
                <c:pt idx="8189">
                  <c:v>273.93864231404359</c:v>
                </c:pt>
                <c:pt idx="8190">
                  <c:v>273.9423873772534</c:v>
                </c:pt>
                <c:pt idx="8191">
                  <c:v>273.94361096648225</c:v>
                </c:pt>
                <c:pt idx="8192">
                  <c:v>273.94811176111131</c:v>
                </c:pt>
                <c:pt idx="8193">
                  <c:v>273.95443125124444</c:v>
                </c:pt>
                <c:pt idx="8194">
                  <c:v>273.95467090676613</c:v>
                </c:pt>
                <c:pt idx="8195">
                  <c:v>273.95499994982458</c:v>
                </c:pt>
                <c:pt idx="8196">
                  <c:v>273.96064697957422</c:v>
                </c:pt>
                <c:pt idx="8197">
                  <c:v>273.96271958071287</c:v>
                </c:pt>
                <c:pt idx="8198">
                  <c:v>273.96633083469402</c:v>
                </c:pt>
                <c:pt idx="8199">
                  <c:v>273.97127621001857</c:v>
                </c:pt>
                <c:pt idx="8200">
                  <c:v>273.9746364268637</c:v>
                </c:pt>
                <c:pt idx="8201">
                  <c:v>273.9753596291244</c:v>
                </c:pt>
                <c:pt idx="8202">
                  <c:v>273.97597949374375</c:v>
                </c:pt>
                <c:pt idx="8203">
                  <c:v>273.98276566976023</c:v>
                </c:pt>
                <c:pt idx="8204">
                  <c:v>273.98343854836753</c:v>
                </c:pt>
                <c:pt idx="8205">
                  <c:v>273.98870198695056</c:v>
                </c:pt>
                <c:pt idx="8206">
                  <c:v>273.98894360315438</c:v>
                </c:pt>
                <c:pt idx="8207">
                  <c:v>273.99341896876388</c:v>
                </c:pt>
                <c:pt idx="8208">
                  <c:v>274.00115374495022</c:v>
                </c:pt>
                <c:pt idx="8209">
                  <c:v>274.00272511341097</c:v>
                </c:pt>
                <c:pt idx="8210">
                  <c:v>274.00503493872412</c:v>
                </c:pt>
                <c:pt idx="8211">
                  <c:v>274.00602281580524</c:v>
                </c:pt>
                <c:pt idx="8212">
                  <c:v>274.008239488306</c:v>
                </c:pt>
                <c:pt idx="8213">
                  <c:v>274.01777063905354</c:v>
                </c:pt>
                <c:pt idx="8214">
                  <c:v>274.0196466484926</c:v>
                </c:pt>
                <c:pt idx="8215">
                  <c:v>274.02130108724566</c:v>
                </c:pt>
                <c:pt idx="8216">
                  <c:v>274.03079130794868</c:v>
                </c:pt>
                <c:pt idx="8217">
                  <c:v>274.03164050547673</c:v>
                </c:pt>
                <c:pt idx="8218">
                  <c:v>274.03705174261404</c:v>
                </c:pt>
                <c:pt idx="8219">
                  <c:v>274.03746289227263</c:v>
                </c:pt>
                <c:pt idx="8220">
                  <c:v>274.03772573777468</c:v>
                </c:pt>
                <c:pt idx="8221">
                  <c:v>274.04400133306859</c:v>
                </c:pt>
                <c:pt idx="8222">
                  <c:v>274.04452979185902</c:v>
                </c:pt>
                <c:pt idx="8223">
                  <c:v>274.04951669705844</c:v>
                </c:pt>
                <c:pt idx="8224">
                  <c:v>274.05026961472601</c:v>
                </c:pt>
                <c:pt idx="8225">
                  <c:v>274.0558347087109</c:v>
                </c:pt>
                <c:pt idx="8226">
                  <c:v>274.05628517098188</c:v>
                </c:pt>
                <c:pt idx="8227">
                  <c:v>274.07413686301595</c:v>
                </c:pt>
                <c:pt idx="8228">
                  <c:v>274.07427843019303</c:v>
                </c:pt>
                <c:pt idx="8229">
                  <c:v>274.08437776923159</c:v>
                </c:pt>
                <c:pt idx="8230">
                  <c:v>274.08581553329896</c:v>
                </c:pt>
                <c:pt idx="8231">
                  <c:v>274.08583185267821</c:v>
                </c:pt>
                <c:pt idx="8232">
                  <c:v>274.08678719278504</c:v>
                </c:pt>
                <c:pt idx="8233">
                  <c:v>274.09078525114751</c:v>
                </c:pt>
                <c:pt idx="8234">
                  <c:v>274.09229256817434</c:v>
                </c:pt>
                <c:pt idx="8235">
                  <c:v>274.09507517043471</c:v>
                </c:pt>
                <c:pt idx="8236">
                  <c:v>274.09577005110225</c:v>
                </c:pt>
                <c:pt idx="8237">
                  <c:v>274.10218692783513</c:v>
                </c:pt>
                <c:pt idx="8238">
                  <c:v>274.10767771410127</c:v>
                </c:pt>
                <c:pt idx="8239">
                  <c:v>274.11678781441486</c:v>
                </c:pt>
                <c:pt idx="8240">
                  <c:v>274.12001529354865</c:v>
                </c:pt>
                <c:pt idx="8241">
                  <c:v>274.12546138645627</c:v>
                </c:pt>
                <c:pt idx="8242">
                  <c:v>274.12929195410675</c:v>
                </c:pt>
                <c:pt idx="8243">
                  <c:v>274.16546328470849</c:v>
                </c:pt>
                <c:pt idx="8244">
                  <c:v>274.17328514252574</c:v>
                </c:pt>
                <c:pt idx="8245">
                  <c:v>274.18520693656166</c:v>
                </c:pt>
                <c:pt idx="8246">
                  <c:v>274.18873087859242</c:v>
                </c:pt>
                <c:pt idx="8247">
                  <c:v>274.18991602970749</c:v>
                </c:pt>
                <c:pt idx="8248">
                  <c:v>274.1932288591035</c:v>
                </c:pt>
                <c:pt idx="8249">
                  <c:v>274.19405393762548</c:v>
                </c:pt>
                <c:pt idx="8250">
                  <c:v>274.21846020553625</c:v>
                </c:pt>
                <c:pt idx="8251">
                  <c:v>274.21850010447383</c:v>
                </c:pt>
                <c:pt idx="8252">
                  <c:v>274.2232270946833</c:v>
                </c:pt>
                <c:pt idx="8253">
                  <c:v>274.22389892091689</c:v>
                </c:pt>
                <c:pt idx="8254">
                  <c:v>274.22824766615031</c:v>
                </c:pt>
                <c:pt idx="8255">
                  <c:v>274.22910710646778</c:v>
                </c:pt>
                <c:pt idx="8256">
                  <c:v>274.23448843240067</c:v>
                </c:pt>
                <c:pt idx="8257">
                  <c:v>274.23765325074885</c:v>
                </c:pt>
                <c:pt idx="8258">
                  <c:v>274.24175980771633</c:v>
                </c:pt>
                <c:pt idx="8259">
                  <c:v>274.24413900186323</c:v>
                </c:pt>
                <c:pt idx="8260">
                  <c:v>274.24503992443283</c:v>
                </c:pt>
                <c:pt idx="8261">
                  <c:v>274.2467868196257</c:v>
                </c:pt>
                <c:pt idx="8262">
                  <c:v>274.25405088007921</c:v>
                </c:pt>
                <c:pt idx="8263">
                  <c:v>274.25866124433179</c:v>
                </c:pt>
                <c:pt idx="8264">
                  <c:v>274.26731652518333</c:v>
                </c:pt>
                <c:pt idx="8265">
                  <c:v>274.26839988770524</c:v>
                </c:pt>
                <c:pt idx="8266">
                  <c:v>274.26882107472989</c:v>
                </c:pt>
                <c:pt idx="8267">
                  <c:v>274.27899200803932</c:v>
                </c:pt>
                <c:pt idx="8268">
                  <c:v>274.28351480549748</c:v>
                </c:pt>
                <c:pt idx="8269">
                  <c:v>274.28476351766233</c:v>
                </c:pt>
                <c:pt idx="8270">
                  <c:v>274.28633548671166</c:v>
                </c:pt>
                <c:pt idx="8271">
                  <c:v>274.28664731417757</c:v>
                </c:pt>
                <c:pt idx="8272">
                  <c:v>274.29003612717446</c:v>
                </c:pt>
                <c:pt idx="8273">
                  <c:v>274.29444122080861</c:v>
                </c:pt>
                <c:pt idx="8274">
                  <c:v>274.30814505945881</c:v>
                </c:pt>
                <c:pt idx="8275">
                  <c:v>274.31052346357814</c:v>
                </c:pt>
                <c:pt idx="8276">
                  <c:v>274.31096175483481</c:v>
                </c:pt>
                <c:pt idx="8277">
                  <c:v>274.31648269520514</c:v>
                </c:pt>
                <c:pt idx="8278">
                  <c:v>274.32279393966223</c:v>
                </c:pt>
                <c:pt idx="8279">
                  <c:v>274.33611494126848</c:v>
                </c:pt>
                <c:pt idx="8280">
                  <c:v>274.34444483606961</c:v>
                </c:pt>
                <c:pt idx="8281">
                  <c:v>274.34743095701737</c:v>
                </c:pt>
                <c:pt idx="8282">
                  <c:v>274.34747669553008</c:v>
                </c:pt>
                <c:pt idx="8283">
                  <c:v>274.34757328558311</c:v>
                </c:pt>
                <c:pt idx="8284">
                  <c:v>274.34800220014682</c:v>
                </c:pt>
                <c:pt idx="8285">
                  <c:v>274.34885864287105</c:v>
                </c:pt>
                <c:pt idx="8286">
                  <c:v>274.35350077667459</c:v>
                </c:pt>
                <c:pt idx="8287">
                  <c:v>274.35895781792846</c:v>
                </c:pt>
                <c:pt idx="8288">
                  <c:v>274.3593680247422</c:v>
                </c:pt>
                <c:pt idx="8289">
                  <c:v>274.35985848775829</c:v>
                </c:pt>
                <c:pt idx="8290">
                  <c:v>274.36145148283561</c:v>
                </c:pt>
                <c:pt idx="8291">
                  <c:v>274.36251706511564</c:v>
                </c:pt>
                <c:pt idx="8292">
                  <c:v>274.36798271942575</c:v>
                </c:pt>
                <c:pt idx="8293">
                  <c:v>274.37867140538719</c:v>
                </c:pt>
                <c:pt idx="8294">
                  <c:v>274.38879339658695</c:v>
                </c:pt>
                <c:pt idx="8295">
                  <c:v>274.3992425378101</c:v>
                </c:pt>
                <c:pt idx="8296">
                  <c:v>274.40028910741074</c:v>
                </c:pt>
                <c:pt idx="8297">
                  <c:v>274.40149522553071</c:v>
                </c:pt>
                <c:pt idx="8298">
                  <c:v>274.40518791732984</c:v>
                </c:pt>
                <c:pt idx="8299">
                  <c:v>274.40656380084141</c:v>
                </c:pt>
                <c:pt idx="8300">
                  <c:v>274.42028807856872</c:v>
                </c:pt>
                <c:pt idx="8301">
                  <c:v>274.42118324736731</c:v>
                </c:pt>
                <c:pt idx="8302">
                  <c:v>274.42190663384656</c:v>
                </c:pt>
                <c:pt idx="8303">
                  <c:v>274.42554627886443</c:v>
                </c:pt>
                <c:pt idx="8304">
                  <c:v>274.42836152248583</c:v>
                </c:pt>
                <c:pt idx="8305">
                  <c:v>274.43031073905109</c:v>
                </c:pt>
                <c:pt idx="8306">
                  <c:v>274.43668891457463</c:v>
                </c:pt>
                <c:pt idx="8307">
                  <c:v>274.44162749733533</c:v>
                </c:pt>
                <c:pt idx="8308">
                  <c:v>274.44312970560782</c:v>
                </c:pt>
                <c:pt idx="8309">
                  <c:v>274.45173881908084</c:v>
                </c:pt>
                <c:pt idx="8310">
                  <c:v>274.45265987404218</c:v>
                </c:pt>
                <c:pt idx="8311">
                  <c:v>274.45926839112889</c:v>
                </c:pt>
                <c:pt idx="8312">
                  <c:v>274.45959582413519</c:v>
                </c:pt>
                <c:pt idx="8313">
                  <c:v>274.46688385973641</c:v>
                </c:pt>
                <c:pt idx="8314">
                  <c:v>274.46849769119933</c:v>
                </c:pt>
                <c:pt idx="8315">
                  <c:v>274.4689855634727</c:v>
                </c:pt>
                <c:pt idx="8316">
                  <c:v>274.47145716155381</c:v>
                </c:pt>
                <c:pt idx="8317">
                  <c:v>274.47241392314885</c:v>
                </c:pt>
                <c:pt idx="8318">
                  <c:v>274.4811582645321</c:v>
                </c:pt>
                <c:pt idx="8319">
                  <c:v>274.48129013710246</c:v>
                </c:pt>
                <c:pt idx="8320">
                  <c:v>274.4892910347894</c:v>
                </c:pt>
                <c:pt idx="8321">
                  <c:v>274.48996696306762</c:v>
                </c:pt>
                <c:pt idx="8322">
                  <c:v>274.49809937208119</c:v>
                </c:pt>
                <c:pt idx="8323">
                  <c:v>274.50079031934973</c:v>
                </c:pt>
                <c:pt idx="8324">
                  <c:v>274.50430465294778</c:v>
                </c:pt>
                <c:pt idx="8325">
                  <c:v>274.50659972095673</c:v>
                </c:pt>
                <c:pt idx="8326">
                  <c:v>274.50929722767086</c:v>
                </c:pt>
                <c:pt idx="8327">
                  <c:v>274.51076341965893</c:v>
                </c:pt>
                <c:pt idx="8328">
                  <c:v>274.51360711586597</c:v>
                </c:pt>
                <c:pt idx="8329">
                  <c:v>274.51437071510685</c:v>
                </c:pt>
                <c:pt idx="8330">
                  <c:v>274.51523541085186</c:v>
                </c:pt>
                <c:pt idx="8331">
                  <c:v>274.52083897654728</c:v>
                </c:pt>
                <c:pt idx="8332">
                  <c:v>274.52634865635156</c:v>
                </c:pt>
                <c:pt idx="8333">
                  <c:v>274.52707232928776</c:v>
                </c:pt>
                <c:pt idx="8334">
                  <c:v>274.53395459783206</c:v>
                </c:pt>
                <c:pt idx="8335">
                  <c:v>274.53460466169236</c:v>
                </c:pt>
                <c:pt idx="8336">
                  <c:v>274.53627085744404</c:v>
                </c:pt>
                <c:pt idx="8337">
                  <c:v>274.54262268830644</c:v>
                </c:pt>
                <c:pt idx="8338">
                  <c:v>274.54876257215591</c:v>
                </c:pt>
                <c:pt idx="8339">
                  <c:v>274.55760942624801</c:v>
                </c:pt>
                <c:pt idx="8340">
                  <c:v>274.55992938733027</c:v>
                </c:pt>
                <c:pt idx="8341">
                  <c:v>274.56371769383099</c:v>
                </c:pt>
                <c:pt idx="8342">
                  <c:v>274.56705805026473</c:v>
                </c:pt>
                <c:pt idx="8343">
                  <c:v>274.56798168426047</c:v>
                </c:pt>
                <c:pt idx="8344">
                  <c:v>274.57332025425933</c:v>
                </c:pt>
                <c:pt idx="8345">
                  <c:v>274.57344841515021</c:v>
                </c:pt>
                <c:pt idx="8346">
                  <c:v>274.57517394059096</c:v>
                </c:pt>
                <c:pt idx="8347">
                  <c:v>274.57811064547906</c:v>
                </c:pt>
                <c:pt idx="8348">
                  <c:v>274.58327944736845</c:v>
                </c:pt>
                <c:pt idx="8349">
                  <c:v>274.59586494433199</c:v>
                </c:pt>
                <c:pt idx="8350">
                  <c:v>274.59679605013258</c:v>
                </c:pt>
                <c:pt idx="8351">
                  <c:v>274.6029722036651</c:v>
                </c:pt>
                <c:pt idx="8352">
                  <c:v>274.6049002750708</c:v>
                </c:pt>
                <c:pt idx="8353">
                  <c:v>274.60572396376205</c:v>
                </c:pt>
                <c:pt idx="8354">
                  <c:v>274.61340784358885</c:v>
                </c:pt>
                <c:pt idx="8355">
                  <c:v>274.61857717260011</c:v>
                </c:pt>
                <c:pt idx="8356">
                  <c:v>274.61983092233839</c:v>
                </c:pt>
                <c:pt idx="8357">
                  <c:v>274.62222306214142</c:v>
                </c:pt>
                <c:pt idx="8358">
                  <c:v>274.62638816299125</c:v>
                </c:pt>
                <c:pt idx="8359">
                  <c:v>274.63881497877384</c:v>
                </c:pt>
                <c:pt idx="8360">
                  <c:v>274.64281960363621</c:v>
                </c:pt>
                <c:pt idx="8361">
                  <c:v>274.65044324464441</c:v>
                </c:pt>
                <c:pt idx="8362">
                  <c:v>274.65192503121904</c:v>
                </c:pt>
                <c:pt idx="8363">
                  <c:v>274.65310600251706</c:v>
                </c:pt>
                <c:pt idx="8364">
                  <c:v>274.66012519726326</c:v>
                </c:pt>
                <c:pt idx="8365">
                  <c:v>274.66313964371966</c:v>
                </c:pt>
                <c:pt idx="8366">
                  <c:v>274.6665693422238</c:v>
                </c:pt>
                <c:pt idx="8367">
                  <c:v>274.67365406782909</c:v>
                </c:pt>
                <c:pt idx="8368">
                  <c:v>274.67838743000408</c:v>
                </c:pt>
                <c:pt idx="8369">
                  <c:v>274.68004491998289</c:v>
                </c:pt>
                <c:pt idx="8370">
                  <c:v>274.68088174435144</c:v>
                </c:pt>
                <c:pt idx="8371">
                  <c:v>274.68268183313529</c:v>
                </c:pt>
                <c:pt idx="8372">
                  <c:v>274.68567116085245</c:v>
                </c:pt>
                <c:pt idx="8373">
                  <c:v>274.68792883428642</c:v>
                </c:pt>
                <c:pt idx="8374">
                  <c:v>274.6998412651202</c:v>
                </c:pt>
                <c:pt idx="8375">
                  <c:v>274.70301860172242</c:v>
                </c:pt>
                <c:pt idx="8376">
                  <c:v>274.70354248466617</c:v>
                </c:pt>
                <c:pt idx="8377">
                  <c:v>274.70656856409039</c:v>
                </c:pt>
                <c:pt idx="8378">
                  <c:v>274.70927845045105</c:v>
                </c:pt>
                <c:pt idx="8379">
                  <c:v>274.7125997093886</c:v>
                </c:pt>
                <c:pt idx="8380">
                  <c:v>274.71736264713076</c:v>
                </c:pt>
                <c:pt idx="8381">
                  <c:v>274.71917279659618</c:v>
                </c:pt>
                <c:pt idx="8382">
                  <c:v>274.71997095207558</c:v>
                </c:pt>
                <c:pt idx="8383">
                  <c:v>274.72022047551673</c:v>
                </c:pt>
                <c:pt idx="8384">
                  <c:v>274.72373748759725</c:v>
                </c:pt>
                <c:pt idx="8385">
                  <c:v>274.73515387419241</c:v>
                </c:pt>
                <c:pt idx="8386">
                  <c:v>274.7362893114269</c:v>
                </c:pt>
                <c:pt idx="8387">
                  <c:v>274.74157287313574</c:v>
                </c:pt>
                <c:pt idx="8388">
                  <c:v>274.7440671288075</c:v>
                </c:pt>
                <c:pt idx="8389">
                  <c:v>274.75483985349501</c:v>
                </c:pt>
                <c:pt idx="8390">
                  <c:v>274.75607827396954</c:v>
                </c:pt>
                <c:pt idx="8391">
                  <c:v>274.75803343991203</c:v>
                </c:pt>
                <c:pt idx="8392">
                  <c:v>274.76221529678344</c:v>
                </c:pt>
                <c:pt idx="8393">
                  <c:v>274.76278406928901</c:v>
                </c:pt>
                <c:pt idx="8394">
                  <c:v>274.77068045780567</c:v>
                </c:pt>
                <c:pt idx="8395">
                  <c:v>274.77556449746555</c:v>
                </c:pt>
                <c:pt idx="8396">
                  <c:v>274.777611765752</c:v>
                </c:pt>
                <c:pt idx="8397">
                  <c:v>274.77829397175077</c:v>
                </c:pt>
                <c:pt idx="8398">
                  <c:v>274.77866207171155</c:v>
                </c:pt>
                <c:pt idx="8399">
                  <c:v>274.78064938244688</c:v>
                </c:pt>
                <c:pt idx="8400">
                  <c:v>274.79065662553495</c:v>
                </c:pt>
                <c:pt idx="8401">
                  <c:v>274.79669207054854</c:v>
                </c:pt>
                <c:pt idx="8402">
                  <c:v>274.80084734119521</c:v>
                </c:pt>
                <c:pt idx="8403">
                  <c:v>274.80867852013034</c:v>
                </c:pt>
                <c:pt idx="8404">
                  <c:v>274.80961054730147</c:v>
                </c:pt>
                <c:pt idx="8405">
                  <c:v>274.80997023091032</c:v>
                </c:pt>
                <c:pt idx="8406">
                  <c:v>274.81086362802318</c:v>
                </c:pt>
                <c:pt idx="8407">
                  <c:v>274.81587251900805</c:v>
                </c:pt>
                <c:pt idx="8408">
                  <c:v>274.82941600373937</c:v>
                </c:pt>
                <c:pt idx="8409">
                  <c:v>274.82995370292429</c:v>
                </c:pt>
                <c:pt idx="8410">
                  <c:v>274.83380470103867</c:v>
                </c:pt>
                <c:pt idx="8411">
                  <c:v>274.83648199830861</c:v>
                </c:pt>
                <c:pt idx="8412">
                  <c:v>274.83956873126039</c:v>
                </c:pt>
                <c:pt idx="8413">
                  <c:v>274.8412867855393</c:v>
                </c:pt>
                <c:pt idx="8414">
                  <c:v>274.84374517557239</c:v>
                </c:pt>
                <c:pt idx="8415">
                  <c:v>274.84448174381833</c:v>
                </c:pt>
                <c:pt idx="8416">
                  <c:v>274.84672926772913</c:v>
                </c:pt>
                <c:pt idx="8417">
                  <c:v>274.84960774145759</c:v>
                </c:pt>
                <c:pt idx="8418">
                  <c:v>274.85130513024671</c:v>
                </c:pt>
                <c:pt idx="8419">
                  <c:v>274.85210349097173</c:v>
                </c:pt>
                <c:pt idx="8420">
                  <c:v>274.85819352237354</c:v>
                </c:pt>
                <c:pt idx="8421">
                  <c:v>274.86602777954545</c:v>
                </c:pt>
                <c:pt idx="8422">
                  <c:v>274.86690999708924</c:v>
                </c:pt>
                <c:pt idx="8423">
                  <c:v>274.87026492928624</c:v>
                </c:pt>
                <c:pt idx="8424">
                  <c:v>274.87097294311116</c:v>
                </c:pt>
                <c:pt idx="8425">
                  <c:v>274.87359851722942</c:v>
                </c:pt>
                <c:pt idx="8426">
                  <c:v>274.87910913101086</c:v>
                </c:pt>
                <c:pt idx="8427">
                  <c:v>274.89101498593686</c:v>
                </c:pt>
                <c:pt idx="8428">
                  <c:v>274.89326216865965</c:v>
                </c:pt>
                <c:pt idx="8429">
                  <c:v>274.90918811297718</c:v>
                </c:pt>
                <c:pt idx="8430">
                  <c:v>274.91013812846768</c:v>
                </c:pt>
                <c:pt idx="8431">
                  <c:v>274.91240782882738</c:v>
                </c:pt>
                <c:pt idx="8432">
                  <c:v>274.91594888764325</c:v>
                </c:pt>
                <c:pt idx="8433">
                  <c:v>274.91708305384196</c:v>
                </c:pt>
                <c:pt idx="8434">
                  <c:v>274.91802252383047</c:v>
                </c:pt>
                <c:pt idx="8435">
                  <c:v>274.92542519008413</c:v>
                </c:pt>
                <c:pt idx="8436">
                  <c:v>274.92637390813735</c:v>
                </c:pt>
                <c:pt idx="8437">
                  <c:v>274.92942189986303</c:v>
                </c:pt>
                <c:pt idx="8438">
                  <c:v>274.93645766847754</c:v>
                </c:pt>
                <c:pt idx="8439">
                  <c:v>274.93924290660038</c:v>
                </c:pt>
                <c:pt idx="8440">
                  <c:v>274.93928600256982</c:v>
                </c:pt>
                <c:pt idx="8441">
                  <c:v>274.94010733782494</c:v>
                </c:pt>
                <c:pt idx="8442">
                  <c:v>274.94341133739675</c:v>
                </c:pt>
                <c:pt idx="8443">
                  <c:v>274.94991468136976</c:v>
                </c:pt>
                <c:pt idx="8444">
                  <c:v>274.95068784778215</c:v>
                </c:pt>
                <c:pt idx="8445">
                  <c:v>274.96093891068517</c:v>
                </c:pt>
                <c:pt idx="8446">
                  <c:v>274.97292618618587</c:v>
                </c:pt>
                <c:pt idx="8447">
                  <c:v>274.9839346835148</c:v>
                </c:pt>
                <c:pt idx="8448">
                  <c:v>274.99644828556927</c:v>
                </c:pt>
                <c:pt idx="8449">
                  <c:v>275.0063231311288</c:v>
                </c:pt>
                <c:pt idx="8450">
                  <c:v>275.0141008313592</c:v>
                </c:pt>
                <c:pt idx="8451">
                  <c:v>275.01598959910115</c:v>
                </c:pt>
                <c:pt idx="8452">
                  <c:v>275.01868445772772</c:v>
                </c:pt>
                <c:pt idx="8453">
                  <c:v>275.02120263028667</c:v>
                </c:pt>
                <c:pt idx="8454">
                  <c:v>275.02994976974924</c:v>
                </c:pt>
                <c:pt idx="8455">
                  <c:v>275.03250091039456</c:v>
                </c:pt>
                <c:pt idx="8456">
                  <c:v>275.03260216288271</c:v>
                </c:pt>
                <c:pt idx="8457">
                  <c:v>275.03647717781888</c:v>
                </c:pt>
                <c:pt idx="8458">
                  <c:v>275.04194979654562</c:v>
                </c:pt>
                <c:pt idx="8459">
                  <c:v>275.04421869702099</c:v>
                </c:pt>
                <c:pt idx="8460">
                  <c:v>275.04491067012344</c:v>
                </c:pt>
                <c:pt idx="8461">
                  <c:v>275.04500898239911</c:v>
                </c:pt>
                <c:pt idx="8462">
                  <c:v>275.04813900092853</c:v>
                </c:pt>
                <c:pt idx="8463">
                  <c:v>275.04998347420053</c:v>
                </c:pt>
                <c:pt idx="8464">
                  <c:v>275.05103565850675</c:v>
                </c:pt>
                <c:pt idx="8465">
                  <c:v>275.05414481091242</c:v>
                </c:pt>
                <c:pt idx="8466">
                  <c:v>275.05650021488685</c:v>
                </c:pt>
                <c:pt idx="8467">
                  <c:v>275.0598189886461</c:v>
                </c:pt>
                <c:pt idx="8468">
                  <c:v>275.06529224258492</c:v>
                </c:pt>
                <c:pt idx="8469">
                  <c:v>275.06651456948271</c:v>
                </c:pt>
                <c:pt idx="8470">
                  <c:v>275.0676131949707</c:v>
                </c:pt>
                <c:pt idx="8471">
                  <c:v>275.06926688812956</c:v>
                </c:pt>
                <c:pt idx="8472">
                  <c:v>275.07227895646304</c:v>
                </c:pt>
                <c:pt idx="8473">
                  <c:v>275.07228098301715</c:v>
                </c:pt>
                <c:pt idx="8474">
                  <c:v>275.07537048343784</c:v>
                </c:pt>
                <c:pt idx="8475">
                  <c:v>275.08346785497957</c:v>
                </c:pt>
                <c:pt idx="8476">
                  <c:v>275.09039033753459</c:v>
                </c:pt>
                <c:pt idx="8477">
                  <c:v>275.09136478044127</c:v>
                </c:pt>
                <c:pt idx="8478">
                  <c:v>275.09585338708945</c:v>
                </c:pt>
                <c:pt idx="8479">
                  <c:v>275.09889133848958</c:v>
                </c:pt>
                <c:pt idx="8480">
                  <c:v>275.10106019513063</c:v>
                </c:pt>
                <c:pt idx="8481">
                  <c:v>275.11583293309246</c:v>
                </c:pt>
                <c:pt idx="8482">
                  <c:v>275.12255408902098</c:v>
                </c:pt>
                <c:pt idx="8483">
                  <c:v>275.12448476220459</c:v>
                </c:pt>
                <c:pt idx="8484">
                  <c:v>275.12460090700495</c:v>
                </c:pt>
                <c:pt idx="8485">
                  <c:v>275.12729320551023</c:v>
                </c:pt>
                <c:pt idx="8486">
                  <c:v>275.1304879474024</c:v>
                </c:pt>
                <c:pt idx="8487">
                  <c:v>275.13169414714042</c:v>
                </c:pt>
                <c:pt idx="8488">
                  <c:v>275.13458031629483</c:v>
                </c:pt>
                <c:pt idx="8489">
                  <c:v>275.13965104433373</c:v>
                </c:pt>
                <c:pt idx="8490">
                  <c:v>275.14174241658668</c:v>
                </c:pt>
                <c:pt idx="8491">
                  <c:v>275.14210111543088</c:v>
                </c:pt>
                <c:pt idx="8492">
                  <c:v>275.14642872479214</c:v>
                </c:pt>
                <c:pt idx="8493">
                  <c:v>275.14685918990011</c:v>
                </c:pt>
                <c:pt idx="8494">
                  <c:v>275.15078339206366</c:v>
                </c:pt>
                <c:pt idx="8495">
                  <c:v>275.1517472169478</c:v>
                </c:pt>
                <c:pt idx="8496">
                  <c:v>275.15216218159338</c:v>
                </c:pt>
                <c:pt idx="8497">
                  <c:v>275.16296372377769</c:v>
                </c:pt>
                <c:pt idx="8498">
                  <c:v>275.17103588216662</c:v>
                </c:pt>
                <c:pt idx="8499">
                  <c:v>275.174187393902</c:v>
                </c:pt>
                <c:pt idx="8500">
                  <c:v>275.17937716912604</c:v>
                </c:pt>
                <c:pt idx="8501">
                  <c:v>275.18154158356299</c:v>
                </c:pt>
                <c:pt idx="8502">
                  <c:v>275.18180948563923</c:v>
                </c:pt>
                <c:pt idx="8503">
                  <c:v>275.1824157978939</c:v>
                </c:pt>
                <c:pt idx="8504">
                  <c:v>275.18701504013649</c:v>
                </c:pt>
                <c:pt idx="8505">
                  <c:v>275.18815748708619</c:v>
                </c:pt>
                <c:pt idx="8506">
                  <c:v>275.20910493303234</c:v>
                </c:pt>
                <c:pt idx="8507">
                  <c:v>275.20955761108013</c:v>
                </c:pt>
                <c:pt idx="8508">
                  <c:v>275.21607067273084</c:v>
                </c:pt>
                <c:pt idx="8509">
                  <c:v>275.21668794975255</c:v>
                </c:pt>
                <c:pt idx="8510">
                  <c:v>275.2177934600976</c:v>
                </c:pt>
                <c:pt idx="8511">
                  <c:v>275.21925834394597</c:v>
                </c:pt>
                <c:pt idx="8512">
                  <c:v>275.22037160482483</c:v>
                </c:pt>
                <c:pt idx="8513">
                  <c:v>275.22063222594181</c:v>
                </c:pt>
                <c:pt idx="8514">
                  <c:v>275.22585193969604</c:v>
                </c:pt>
                <c:pt idx="8515">
                  <c:v>275.23573452544912</c:v>
                </c:pt>
                <c:pt idx="8516">
                  <c:v>275.23830431046332</c:v>
                </c:pt>
                <c:pt idx="8517">
                  <c:v>275.23840263916861</c:v>
                </c:pt>
                <c:pt idx="8518">
                  <c:v>275.24496662684714</c:v>
                </c:pt>
                <c:pt idx="8519">
                  <c:v>275.24841713160157</c:v>
                </c:pt>
                <c:pt idx="8520">
                  <c:v>275.25001612288082</c:v>
                </c:pt>
                <c:pt idx="8521">
                  <c:v>275.25055431375887</c:v>
                </c:pt>
                <c:pt idx="8522">
                  <c:v>275.25162253249374</c:v>
                </c:pt>
                <c:pt idx="8523">
                  <c:v>275.2531155533124</c:v>
                </c:pt>
                <c:pt idx="8524">
                  <c:v>275.25773828024313</c:v>
                </c:pt>
                <c:pt idx="8525">
                  <c:v>275.26035702740035</c:v>
                </c:pt>
                <c:pt idx="8526">
                  <c:v>275.26079760720359</c:v>
                </c:pt>
                <c:pt idx="8527">
                  <c:v>275.26219431913836</c:v>
                </c:pt>
                <c:pt idx="8528">
                  <c:v>275.27867351276529</c:v>
                </c:pt>
                <c:pt idx="8529">
                  <c:v>275.28194251186341</c:v>
                </c:pt>
                <c:pt idx="8530">
                  <c:v>275.28344217745581</c:v>
                </c:pt>
                <c:pt idx="8531">
                  <c:v>275.28509570868061</c:v>
                </c:pt>
                <c:pt idx="8532">
                  <c:v>275.29626186252261</c:v>
                </c:pt>
                <c:pt idx="8533">
                  <c:v>275.29751814910969</c:v>
                </c:pt>
                <c:pt idx="8534">
                  <c:v>275.30302287455214</c:v>
                </c:pt>
                <c:pt idx="8535">
                  <c:v>275.30322099855238</c:v>
                </c:pt>
                <c:pt idx="8536">
                  <c:v>275.31252892773313</c:v>
                </c:pt>
                <c:pt idx="8537">
                  <c:v>275.31782544607029</c:v>
                </c:pt>
                <c:pt idx="8538">
                  <c:v>275.32319856476602</c:v>
                </c:pt>
                <c:pt idx="8539">
                  <c:v>275.32725050541461</c:v>
                </c:pt>
                <c:pt idx="8540">
                  <c:v>275.33567790664443</c:v>
                </c:pt>
                <c:pt idx="8541">
                  <c:v>275.33570842159708</c:v>
                </c:pt>
                <c:pt idx="8542">
                  <c:v>275.33793695998094</c:v>
                </c:pt>
                <c:pt idx="8543">
                  <c:v>275.33846576850988</c:v>
                </c:pt>
                <c:pt idx="8544">
                  <c:v>275.35173483519435</c:v>
                </c:pt>
                <c:pt idx="8545">
                  <c:v>275.35448754138713</c:v>
                </c:pt>
                <c:pt idx="8546">
                  <c:v>275.35586243940952</c:v>
                </c:pt>
                <c:pt idx="8547">
                  <c:v>275.36374152569965</c:v>
                </c:pt>
                <c:pt idx="8548">
                  <c:v>275.36514972384504</c:v>
                </c:pt>
                <c:pt idx="8549">
                  <c:v>275.36649554529089</c:v>
                </c:pt>
                <c:pt idx="8550">
                  <c:v>275.3684366976205</c:v>
                </c:pt>
                <c:pt idx="8551">
                  <c:v>275.36979262639647</c:v>
                </c:pt>
                <c:pt idx="8552">
                  <c:v>275.37134654534566</c:v>
                </c:pt>
                <c:pt idx="8553">
                  <c:v>275.37137648119653</c:v>
                </c:pt>
                <c:pt idx="8554">
                  <c:v>275.37147626082583</c:v>
                </c:pt>
                <c:pt idx="8555">
                  <c:v>275.37418268481929</c:v>
                </c:pt>
                <c:pt idx="8556">
                  <c:v>275.39366881609607</c:v>
                </c:pt>
                <c:pt idx="8557">
                  <c:v>275.39590814985348</c:v>
                </c:pt>
                <c:pt idx="8558">
                  <c:v>275.39731626063434</c:v>
                </c:pt>
                <c:pt idx="8559">
                  <c:v>275.40167090028962</c:v>
                </c:pt>
                <c:pt idx="8560">
                  <c:v>275.4043567156391</c:v>
                </c:pt>
                <c:pt idx="8561">
                  <c:v>275.41031086644756</c:v>
                </c:pt>
                <c:pt idx="8562">
                  <c:v>275.41149226356828</c:v>
                </c:pt>
                <c:pt idx="8563">
                  <c:v>275.41372416117963</c:v>
                </c:pt>
                <c:pt idx="8564">
                  <c:v>275.41408042793211</c:v>
                </c:pt>
                <c:pt idx="8565">
                  <c:v>275.41626054452735</c:v>
                </c:pt>
                <c:pt idx="8566">
                  <c:v>275.41955876059751</c:v>
                </c:pt>
                <c:pt idx="8567">
                  <c:v>275.42331252870309</c:v>
                </c:pt>
                <c:pt idx="8568">
                  <c:v>275.42593299911488</c:v>
                </c:pt>
                <c:pt idx="8569">
                  <c:v>275.4270034871962</c:v>
                </c:pt>
                <c:pt idx="8570">
                  <c:v>275.43112524671142</c:v>
                </c:pt>
                <c:pt idx="8571">
                  <c:v>275.43702153370992</c:v>
                </c:pt>
                <c:pt idx="8572">
                  <c:v>275.4387635180542</c:v>
                </c:pt>
                <c:pt idx="8573">
                  <c:v>275.44040553093828</c:v>
                </c:pt>
                <c:pt idx="8574">
                  <c:v>275.44066778116968</c:v>
                </c:pt>
                <c:pt idx="8575">
                  <c:v>275.44327862550523</c:v>
                </c:pt>
                <c:pt idx="8576">
                  <c:v>275.44968871227707</c:v>
                </c:pt>
                <c:pt idx="8577">
                  <c:v>275.45584311091483</c:v>
                </c:pt>
                <c:pt idx="8578">
                  <c:v>275.45815021519218</c:v>
                </c:pt>
                <c:pt idx="8579">
                  <c:v>275.45877045732652</c:v>
                </c:pt>
                <c:pt idx="8580">
                  <c:v>275.46166524861661</c:v>
                </c:pt>
                <c:pt idx="8581">
                  <c:v>275.46350047185882</c:v>
                </c:pt>
                <c:pt idx="8582">
                  <c:v>275.46396689036413</c:v>
                </c:pt>
                <c:pt idx="8583">
                  <c:v>275.47020677132224</c:v>
                </c:pt>
                <c:pt idx="8584">
                  <c:v>275.49402611558287</c:v>
                </c:pt>
                <c:pt idx="8585">
                  <c:v>275.49554753308604</c:v>
                </c:pt>
                <c:pt idx="8586">
                  <c:v>275.50275523520787</c:v>
                </c:pt>
                <c:pt idx="8587">
                  <c:v>275.51878597902009</c:v>
                </c:pt>
                <c:pt idx="8588">
                  <c:v>275.52200556285914</c:v>
                </c:pt>
                <c:pt idx="8589">
                  <c:v>275.52303308269887</c:v>
                </c:pt>
                <c:pt idx="8590">
                  <c:v>275.52458732040679</c:v>
                </c:pt>
                <c:pt idx="8591">
                  <c:v>275.52930268733809</c:v>
                </c:pt>
                <c:pt idx="8592">
                  <c:v>275.53098989071316</c:v>
                </c:pt>
                <c:pt idx="8593">
                  <c:v>275.53313875186262</c:v>
                </c:pt>
                <c:pt idx="8594">
                  <c:v>275.53368943548895</c:v>
                </c:pt>
                <c:pt idx="8595">
                  <c:v>275.54575591290359</c:v>
                </c:pt>
                <c:pt idx="8596">
                  <c:v>275.5469366590915</c:v>
                </c:pt>
                <c:pt idx="8597">
                  <c:v>275.54901441907214</c:v>
                </c:pt>
                <c:pt idx="8598">
                  <c:v>275.55012175796588</c:v>
                </c:pt>
                <c:pt idx="8599">
                  <c:v>275.55246203880438</c:v>
                </c:pt>
                <c:pt idx="8600">
                  <c:v>275.55300184257919</c:v>
                </c:pt>
                <c:pt idx="8601">
                  <c:v>275.55414022519096</c:v>
                </c:pt>
                <c:pt idx="8602">
                  <c:v>275.55839530668089</c:v>
                </c:pt>
                <c:pt idx="8603">
                  <c:v>275.57706315721401</c:v>
                </c:pt>
                <c:pt idx="8604">
                  <c:v>275.57907817045822</c:v>
                </c:pt>
                <c:pt idx="8605">
                  <c:v>275.58122347903782</c:v>
                </c:pt>
                <c:pt idx="8606">
                  <c:v>275.58493007071178</c:v>
                </c:pt>
                <c:pt idx="8607">
                  <c:v>275.58617378667316</c:v>
                </c:pt>
                <c:pt idx="8608">
                  <c:v>275.58817324132838</c:v>
                </c:pt>
                <c:pt idx="8609">
                  <c:v>275.59323450404497</c:v>
                </c:pt>
                <c:pt idx="8610">
                  <c:v>275.5968614732646</c:v>
                </c:pt>
                <c:pt idx="8611">
                  <c:v>275.59998921594246</c:v>
                </c:pt>
                <c:pt idx="8612">
                  <c:v>275.60069241711358</c:v>
                </c:pt>
                <c:pt idx="8613">
                  <c:v>275.60551151104147</c:v>
                </c:pt>
                <c:pt idx="8614">
                  <c:v>275.60563315802801</c:v>
                </c:pt>
                <c:pt idx="8615">
                  <c:v>275.60969339844632</c:v>
                </c:pt>
                <c:pt idx="8616">
                  <c:v>275.61399108362008</c:v>
                </c:pt>
                <c:pt idx="8617">
                  <c:v>275.61634815689905</c:v>
                </c:pt>
                <c:pt idx="8618">
                  <c:v>275.62027424927345</c:v>
                </c:pt>
                <c:pt idx="8619">
                  <c:v>275.62538834169044</c:v>
                </c:pt>
                <c:pt idx="8620">
                  <c:v>275.63396238525911</c:v>
                </c:pt>
                <c:pt idx="8621">
                  <c:v>275.65624277963121</c:v>
                </c:pt>
                <c:pt idx="8622">
                  <c:v>275.65853433660567</c:v>
                </c:pt>
                <c:pt idx="8623">
                  <c:v>275.67285974876603</c:v>
                </c:pt>
                <c:pt idx="8624">
                  <c:v>275.67852072341486</c:v>
                </c:pt>
                <c:pt idx="8625">
                  <c:v>275.69442166464574</c:v>
                </c:pt>
                <c:pt idx="8626">
                  <c:v>275.69456608307274</c:v>
                </c:pt>
                <c:pt idx="8627">
                  <c:v>275.70249351570948</c:v>
                </c:pt>
                <c:pt idx="8628">
                  <c:v>275.7138653858301</c:v>
                </c:pt>
                <c:pt idx="8629">
                  <c:v>275.71417997787484</c:v>
                </c:pt>
                <c:pt idx="8630">
                  <c:v>275.71705043588986</c:v>
                </c:pt>
                <c:pt idx="8631">
                  <c:v>275.72365798173445</c:v>
                </c:pt>
                <c:pt idx="8632">
                  <c:v>275.72474690551803</c:v>
                </c:pt>
                <c:pt idx="8633">
                  <c:v>275.73577284113799</c:v>
                </c:pt>
                <c:pt idx="8634">
                  <c:v>275.73674421569154</c:v>
                </c:pt>
                <c:pt idx="8635">
                  <c:v>275.73955347561895</c:v>
                </c:pt>
                <c:pt idx="8636">
                  <c:v>275.74212389243803</c:v>
                </c:pt>
                <c:pt idx="8637">
                  <c:v>275.74781550671901</c:v>
                </c:pt>
                <c:pt idx="8638">
                  <c:v>275.74995927231981</c:v>
                </c:pt>
                <c:pt idx="8639">
                  <c:v>275.75163568306823</c:v>
                </c:pt>
                <c:pt idx="8640">
                  <c:v>275.75500863440539</c:v>
                </c:pt>
                <c:pt idx="8641">
                  <c:v>275.75807801284873</c:v>
                </c:pt>
                <c:pt idx="8642">
                  <c:v>275.77734155583755</c:v>
                </c:pt>
                <c:pt idx="8643">
                  <c:v>275.78234297906192</c:v>
                </c:pt>
                <c:pt idx="8644">
                  <c:v>275.79369289126805</c:v>
                </c:pt>
                <c:pt idx="8645">
                  <c:v>275.7949780462996</c:v>
                </c:pt>
                <c:pt idx="8646">
                  <c:v>275.79934839711393</c:v>
                </c:pt>
                <c:pt idx="8647">
                  <c:v>275.80083576897744</c:v>
                </c:pt>
                <c:pt idx="8648">
                  <c:v>275.80125621901806</c:v>
                </c:pt>
                <c:pt idx="8649">
                  <c:v>275.81835848076969</c:v>
                </c:pt>
                <c:pt idx="8650">
                  <c:v>275.81922683269084</c:v>
                </c:pt>
                <c:pt idx="8651">
                  <c:v>275.82360563696807</c:v>
                </c:pt>
                <c:pt idx="8652">
                  <c:v>275.82719504433737</c:v>
                </c:pt>
                <c:pt idx="8653">
                  <c:v>275.82726756796455</c:v>
                </c:pt>
                <c:pt idx="8654">
                  <c:v>275.82944822435024</c:v>
                </c:pt>
                <c:pt idx="8655">
                  <c:v>275.83019773053553</c:v>
                </c:pt>
                <c:pt idx="8656">
                  <c:v>275.8405695461289</c:v>
                </c:pt>
                <c:pt idx="8657">
                  <c:v>275.8624231049879</c:v>
                </c:pt>
                <c:pt idx="8658">
                  <c:v>275.86610710816973</c:v>
                </c:pt>
                <c:pt idx="8659">
                  <c:v>275.86675551973531</c:v>
                </c:pt>
                <c:pt idx="8660">
                  <c:v>275.8685483686599</c:v>
                </c:pt>
                <c:pt idx="8661">
                  <c:v>275.86876309492675</c:v>
                </c:pt>
                <c:pt idx="8662">
                  <c:v>275.86886490064541</c:v>
                </c:pt>
                <c:pt idx="8663">
                  <c:v>275.87161998518326</c:v>
                </c:pt>
                <c:pt idx="8664">
                  <c:v>275.88062572566201</c:v>
                </c:pt>
                <c:pt idx="8665">
                  <c:v>275.88458023683199</c:v>
                </c:pt>
                <c:pt idx="8666">
                  <c:v>275.88520317511097</c:v>
                </c:pt>
                <c:pt idx="8667">
                  <c:v>275.89409072808388</c:v>
                </c:pt>
                <c:pt idx="8668">
                  <c:v>275.89821326795095</c:v>
                </c:pt>
                <c:pt idx="8669">
                  <c:v>275.89907439350139</c:v>
                </c:pt>
                <c:pt idx="8670">
                  <c:v>275.89938407465354</c:v>
                </c:pt>
                <c:pt idx="8671">
                  <c:v>275.9022353849474</c:v>
                </c:pt>
                <c:pt idx="8672">
                  <c:v>275.90255367414625</c:v>
                </c:pt>
                <c:pt idx="8673">
                  <c:v>275.90820709333371</c:v>
                </c:pt>
                <c:pt idx="8674">
                  <c:v>275.91140899355668</c:v>
                </c:pt>
                <c:pt idx="8675">
                  <c:v>275.91378004185867</c:v>
                </c:pt>
                <c:pt idx="8676">
                  <c:v>275.91752480019642</c:v>
                </c:pt>
                <c:pt idx="8677">
                  <c:v>275.91805848521778</c:v>
                </c:pt>
                <c:pt idx="8678">
                  <c:v>275.91897391147012</c:v>
                </c:pt>
                <c:pt idx="8679">
                  <c:v>275.92319025594577</c:v>
                </c:pt>
                <c:pt idx="8680">
                  <c:v>275.92758615390403</c:v>
                </c:pt>
                <c:pt idx="8681">
                  <c:v>275.93197424229896</c:v>
                </c:pt>
                <c:pt idx="8682">
                  <c:v>275.93232463869458</c:v>
                </c:pt>
                <c:pt idx="8683">
                  <c:v>275.93517436419535</c:v>
                </c:pt>
                <c:pt idx="8684">
                  <c:v>275.93563938679057</c:v>
                </c:pt>
                <c:pt idx="8685">
                  <c:v>275.93897669904669</c:v>
                </c:pt>
                <c:pt idx="8686">
                  <c:v>275.94100492449513</c:v>
                </c:pt>
                <c:pt idx="8687">
                  <c:v>275.94222840979756</c:v>
                </c:pt>
                <c:pt idx="8688">
                  <c:v>275.9427126058502</c:v>
                </c:pt>
                <c:pt idx="8689">
                  <c:v>275.94476715708299</c:v>
                </c:pt>
                <c:pt idx="8690">
                  <c:v>275.94902221396399</c:v>
                </c:pt>
                <c:pt idx="8691">
                  <c:v>275.95264075758524</c:v>
                </c:pt>
                <c:pt idx="8692">
                  <c:v>275.95427413390377</c:v>
                </c:pt>
                <c:pt idx="8693">
                  <c:v>275.96572007912664</c:v>
                </c:pt>
                <c:pt idx="8694">
                  <c:v>275.96757356327925</c:v>
                </c:pt>
                <c:pt idx="8695">
                  <c:v>275.96913114450888</c:v>
                </c:pt>
                <c:pt idx="8696">
                  <c:v>275.9713494173252</c:v>
                </c:pt>
                <c:pt idx="8697">
                  <c:v>275.97150951439761</c:v>
                </c:pt>
                <c:pt idx="8698">
                  <c:v>275.9738494239275</c:v>
                </c:pt>
                <c:pt idx="8699">
                  <c:v>275.97557891387754</c:v>
                </c:pt>
                <c:pt idx="8700">
                  <c:v>275.9793024500438</c:v>
                </c:pt>
                <c:pt idx="8701">
                  <c:v>275.97954084928836</c:v>
                </c:pt>
                <c:pt idx="8702">
                  <c:v>275.98068923371198</c:v>
                </c:pt>
                <c:pt idx="8703">
                  <c:v>275.98256089614944</c:v>
                </c:pt>
                <c:pt idx="8704">
                  <c:v>275.98381758701555</c:v>
                </c:pt>
                <c:pt idx="8705">
                  <c:v>275.98618626044271</c:v>
                </c:pt>
                <c:pt idx="8706">
                  <c:v>275.98868436124388</c:v>
                </c:pt>
                <c:pt idx="8707">
                  <c:v>275.99541055436583</c:v>
                </c:pt>
                <c:pt idx="8708">
                  <c:v>276.00735399447473</c:v>
                </c:pt>
                <c:pt idx="8709">
                  <c:v>276.01319566466907</c:v>
                </c:pt>
                <c:pt idx="8710">
                  <c:v>276.01576256093392</c:v>
                </c:pt>
                <c:pt idx="8711">
                  <c:v>276.02048608841284</c:v>
                </c:pt>
                <c:pt idx="8712">
                  <c:v>276.02740009685084</c:v>
                </c:pt>
                <c:pt idx="8713">
                  <c:v>276.03068997102798</c:v>
                </c:pt>
                <c:pt idx="8714">
                  <c:v>276.03140018955952</c:v>
                </c:pt>
                <c:pt idx="8715">
                  <c:v>276.03584226804202</c:v>
                </c:pt>
                <c:pt idx="8716">
                  <c:v>276.03586134642956</c:v>
                </c:pt>
                <c:pt idx="8717">
                  <c:v>276.05070655349203</c:v>
                </c:pt>
                <c:pt idx="8718">
                  <c:v>276.05404975251741</c:v>
                </c:pt>
                <c:pt idx="8719">
                  <c:v>276.0578508643751</c:v>
                </c:pt>
                <c:pt idx="8720">
                  <c:v>276.05788758819318</c:v>
                </c:pt>
                <c:pt idx="8721">
                  <c:v>276.05818929930666</c:v>
                </c:pt>
                <c:pt idx="8722">
                  <c:v>276.06559714997667</c:v>
                </c:pt>
                <c:pt idx="8723">
                  <c:v>276.07044053786171</c:v>
                </c:pt>
                <c:pt idx="8724">
                  <c:v>276.07221269468465</c:v>
                </c:pt>
                <c:pt idx="8725">
                  <c:v>276.07804560288508</c:v>
                </c:pt>
                <c:pt idx="8726">
                  <c:v>276.08164207041989</c:v>
                </c:pt>
                <c:pt idx="8727">
                  <c:v>276.09178255938468</c:v>
                </c:pt>
                <c:pt idx="8728">
                  <c:v>276.09829586191825</c:v>
                </c:pt>
                <c:pt idx="8729">
                  <c:v>276.09932168118155</c:v>
                </c:pt>
                <c:pt idx="8730">
                  <c:v>276.10050483594222</c:v>
                </c:pt>
                <c:pt idx="8731">
                  <c:v>276.10132517798053</c:v>
                </c:pt>
                <c:pt idx="8732">
                  <c:v>276.10907172867434</c:v>
                </c:pt>
                <c:pt idx="8733">
                  <c:v>276.11362098968323</c:v>
                </c:pt>
                <c:pt idx="8734">
                  <c:v>276.11925151811255</c:v>
                </c:pt>
                <c:pt idx="8735">
                  <c:v>276.12638613303113</c:v>
                </c:pt>
                <c:pt idx="8736">
                  <c:v>276.12670883687315</c:v>
                </c:pt>
                <c:pt idx="8737">
                  <c:v>276.13883751643033</c:v>
                </c:pt>
                <c:pt idx="8738">
                  <c:v>276.1424804173908</c:v>
                </c:pt>
                <c:pt idx="8739">
                  <c:v>276.14667126004969</c:v>
                </c:pt>
                <c:pt idx="8740">
                  <c:v>276.14823187895161</c:v>
                </c:pt>
                <c:pt idx="8741">
                  <c:v>276.15257599771326</c:v>
                </c:pt>
                <c:pt idx="8742">
                  <c:v>276.15644516910066</c:v>
                </c:pt>
                <c:pt idx="8743">
                  <c:v>276.15759733807863</c:v>
                </c:pt>
                <c:pt idx="8744">
                  <c:v>276.15760159068259</c:v>
                </c:pt>
                <c:pt idx="8745">
                  <c:v>276.16309575633665</c:v>
                </c:pt>
                <c:pt idx="8746">
                  <c:v>276.1677453530209</c:v>
                </c:pt>
                <c:pt idx="8747">
                  <c:v>276.17319165112804</c:v>
                </c:pt>
                <c:pt idx="8748">
                  <c:v>276.17465031613091</c:v>
                </c:pt>
                <c:pt idx="8749">
                  <c:v>276.17531490291788</c:v>
                </c:pt>
                <c:pt idx="8750">
                  <c:v>276.17618422100128</c:v>
                </c:pt>
                <c:pt idx="8751">
                  <c:v>276.18264546832307</c:v>
                </c:pt>
                <c:pt idx="8752">
                  <c:v>276.18612241253612</c:v>
                </c:pt>
                <c:pt idx="8753">
                  <c:v>276.18647651761296</c:v>
                </c:pt>
                <c:pt idx="8754">
                  <c:v>276.1956455052719</c:v>
                </c:pt>
                <c:pt idx="8755">
                  <c:v>276.19852377315146</c:v>
                </c:pt>
                <c:pt idx="8756">
                  <c:v>276.20019957582559</c:v>
                </c:pt>
                <c:pt idx="8757">
                  <c:v>276.2004606020223</c:v>
                </c:pt>
                <c:pt idx="8758">
                  <c:v>276.20330364958596</c:v>
                </c:pt>
                <c:pt idx="8759">
                  <c:v>276.20623569265297</c:v>
                </c:pt>
                <c:pt idx="8760">
                  <c:v>276.20683656609049</c:v>
                </c:pt>
                <c:pt idx="8761">
                  <c:v>276.21378927722543</c:v>
                </c:pt>
                <c:pt idx="8762">
                  <c:v>276.21766359853439</c:v>
                </c:pt>
                <c:pt idx="8763">
                  <c:v>276.22098607627453</c:v>
                </c:pt>
                <c:pt idx="8764">
                  <c:v>276.2220978542307</c:v>
                </c:pt>
                <c:pt idx="8765">
                  <c:v>276.22619210646593</c:v>
                </c:pt>
                <c:pt idx="8766">
                  <c:v>276.22745950332148</c:v>
                </c:pt>
                <c:pt idx="8767">
                  <c:v>276.23125330003262</c:v>
                </c:pt>
                <c:pt idx="8768">
                  <c:v>276.23394569748984</c:v>
                </c:pt>
                <c:pt idx="8769">
                  <c:v>276.23970403948471</c:v>
                </c:pt>
                <c:pt idx="8770">
                  <c:v>276.24126745943352</c:v>
                </c:pt>
                <c:pt idx="8771">
                  <c:v>276.24292677420408</c:v>
                </c:pt>
                <c:pt idx="8772">
                  <c:v>276.24591231139374</c:v>
                </c:pt>
                <c:pt idx="8773">
                  <c:v>276.248497222629</c:v>
                </c:pt>
                <c:pt idx="8774">
                  <c:v>276.25019406031294</c:v>
                </c:pt>
                <c:pt idx="8775">
                  <c:v>276.25067025945879</c:v>
                </c:pt>
                <c:pt idx="8776">
                  <c:v>276.25968999975709</c:v>
                </c:pt>
                <c:pt idx="8777">
                  <c:v>276.2604151616776</c:v>
                </c:pt>
                <c:pt idx="8778">
                  <c:v>276.26188982698602</c:v>
                </c:pt>
                <c:pt idx="8779">
                  <c:v>276.26896467131832</c:v>
                </c:pt>
                <c:pt idx="8780">
                  <c:v>276.2709978595326</c:v>
                </c:pt>
                <c:pt idx="8781">
                  <c:v>276.2858059423927</c:v>
                </c:pt>
                <c:pt idx="8782">
                  <c:v>276.28591238024342</c:v>
                </c:pt>
                <c:pt idx="8783">
                  <c:v>276.28613197566426</c:v>
                </c:pt>
                <c:pt idx="8784">
                  <c:v>276.28688920457063</c:v>
                </c:pt>
                <c:pt idx="8785">
                  <c:v>276.29206796067388</c:v>
                </c:pt>
                <c:pt idx="8786">
                  <c:v>276.29454323575879</c:v>
                </c:pt>
                <c:pt idx="8787">
                  <c:v>276.29474208957902</c:v>
                </c:pt>
                <c:pt idx="8788">
                  <c:v>276.29910047804947</c:v>
                </c:pt>
                <c:pt idx="8789">
                  <c:v>276.29918504874371</c:v>
                </c:pt>
                <c:pt idx="8790">
                  <c:v>276.30407586543959</c:v>
                </c:pt>
                <c:pt idx="8791">
                  <c:v>276.30663579949891</c:v>
                </c:pt>
                <c:pt idx="8792">
                  <c:v>276.31116107815092</c:v>
                </c:pt>
                <c:pt idx="8793">
                  <c:v>276.32316903021183</c:v>
                </c:pt>
                <c:pt idx="8794">
                  <c:v>276.33385909249142</c:v>
                </c:pt>
                <c:pt idx="8795">
                  <c:v>276.33583026273345</c:v>
                </c:pt>
                <c:pt idx="8796">
                  <c:v>276.33946510282641</c:v>
                </c:pt>
                <c:pt idx="8797">
                  <c:v>276.34502485767825</c:v>
                </c:pt>
                <c:pt idx="8798">
                  <c:v>276.3457194519774</c:v>
                </c:pt>
                <c:pt idx="8799">
                  <c:v>276.35312131514689</c:v>
                </c:pt>
                <c:pt idx="8800">
                  <c:v>276.36531105710634</c:v>
                </c:pt>
                <c:pt idx="8801">
                  <c:v>276.36607009457902</c:v>
                </c:pt>
                <c:pt idx="8802">
                  <c:v>276.37543759610321</c:v>
                </c:pt>
                <c:pt idx="8803">
                  <c:v>276.37570865839103</c:v>
                </c:pt>
                <c:pt idx="8804">
                  <c:v>276.3757924696497</c:v>
                </c:pt>
                <c:pt idx="8805">
                  <c:v>276.38304412297867</c:v>
                </c:pt>
                <c:pt idx="8806">
                  <c:v>276.3891280730686</c:v>
                </c:pt>
                <c:pt idx="8807">
                  <c:v>276.3898955843801</c:v>
                </c:pt>
                <c:pt idx="8808">
                  <c:v>276.39501597366478</c:v>
                </c:pt>
                <c:pt idx="8809">
                  <c:v>276.40045409762405</c:v>
                </c:pt>
                <c:pt idx="8810">
                  <c:v>276.40939090088574</c:v>
                </c:pt>
                <c:pt idx="8811">
                  <c:v>276.41100187019282</c:v>
                </c:pt>
                <c:pt idx="8812">
                  <c:v>276.41740179340184</c:v>
                </c:pt>
                <c:pt idx="8813">
                  <c:v>276.42694223891533</c:v>
                </c:pt>
                <c:pt idx="8814">
                  <c:v>276.42707029608277</c:v>
                </c:pt>
                <c:pt idx="8815">
                  <c:v>276.43141352273915</c:v>
                </c:pt>
                <c:pt idx="8816">
                  <c:v>276.43500463936579</c:v>
                </c:pt>
                <c:pt idx="8817">
                  <c:v>276.43725429187572</c:v>
                </c:pt>
                <c:pt idx="8818">
                  <c:v>276.43738167685279</c:v>
                </c:pt>
                <c:pt idx="8819">
                  <c:v>276.4389383499078</c:v>
                </c:pt>
                <c:pt idx="8820">
                  <c:v>276.44434401280455</c:v>
                </c:pt>
                <c:pt idx="8821">
                  <c:v>276.44883394657398</c:v>
                </c:pt>
                <c:pt idx="8822">
                  <c:v>276.45182935034961</c:v>
                </c:pt>
                <c:pt idx="8823">
                  <c:v>276.45496068920232</c:v>
                </c:pt>
                <c:pt idx="8824">
                  <c:v>276.4555767708971</c:v>
                </c:pt>
                <c:pt idx="8825">
                  <c:v>276.46440489959605</c:v>
                </c:pt>
                <c:pt idx="8826">
                  <c:v>276.46962489028476</c:v>
                </c:pt>
                <c:pt idx="8827">
                  <c:v>276.47902362673733</c:v>
                </c:pt>
                <c:pt idx="8828">
                  <c:v>276.48105241943273</c:v>
                </c:pt>
                <c:pt idx="8829">
                  <c:v>276.48317824588821</c:v>
                </c:pt>
                <c:pt idx="8830">
                  <c:v>276.48956088916657</c:v>
                </c:pt>
                <c:pt idx="8831">
                  <c:v>276.49190911581343</c:v>
                </c:pt>
                <c:pt idx="8832">
                  <c:v>276.51470975003036</c:v>
                </c:pt>
                <c:pt idx="8833">
                  <c:v>276.51858595753112</c:v>
                </c:pt>
                <c:pt idx="8834">
                  <c:v>276.5223567707726</c:v>
                </c:pt>
                <c:pt idx="8835">
                  <c:v>276.52425132144521</c:v>
                </c:pt>
                <c:pt idx="8836">
                  <c:v>276.52741530070818</c:v>
                </c:pt>
                <c:pt idx="8837">
                  <c:v>276.53002946429666</c:v>
                </c:pt>
                <c:pt idx="8838">
                  <c:v>276.53077287449082</c:v>
                </c:pt>
                <c:pt idx="8839">
                  <c:v>276.53454888035731</c:v>
                </c:pt>
                <c:pt idx="8840">
                  <c:v>276.5404374640674</c:v>
                </c:pt>
                <c:pt idx="8841">
                  <c:v>276.54965856676677</c:v>
                </c:pt>
                <c:pt idx="8842">
                  <c:v>276.5560030857178</c:v>
                </c:pt>
                <c:pt idx="8843">
                  <c:v>276.5562779240629</c:v>
                </c:pt>
                <c:pt idx="8844">
                  <c:v>276.56407498953871</c:v>
                </c:pt>
                <c:pt idx="8845">
                  <c:v>276.56489591116389</c:v>
                </c:pt>
                <c:pt idx="8846">
                  <c:v>276.56600228459422</c:v>
                </c:pt>
                <c:pt idx="8847">
                  <c:v>276.57186734894793</c:v>
                </c:pt>
                <c:pt idx="8848">
                  <c:v>276.57785704426226</c:v>
                </c:pt>
                <c:pt idx="8849">
                  <c:v>276.5905547728342</c:v>
                </c:pt>
                <c:pt idx="8850">
                  <c:v>276.59380210113409</c:v>
                </c:pt>
                <c:pt idx="8851">
                  <c:v>276.59451016861249</c:v>
                </c:pt>
                <c:pt idx="8852">
                  <c:v>276.59687341424075</c:v>
                </c:pt>
                <c:pt idx="8853">
                  <c:v>276.59875748571403</c:v>
                </c:pt>
                <c:pt idx="8854">
                  <c:v>276.60010976811253</c:v>
                </c:pt>
                <c:pt idx="8855">
                  <c:v>276.600641446476</c:v>
                </c:pt>
                <c:pt idx="8856">
                  <c:v>276.60196904163155</c:v>
                </c:pt>
                <c:pt idx="8857">
                  <c:v>276.60225093617197</c:v>
                </c:pt>
                <c:pt idx="8858">
                  <c:v>276.60902778026286</c:v>
                </c:pt>
                <c:pt idx="8859">
                  <c:v>276.60978522817618</c:v>
                </c:pt>
                <c:pt idx="8860">
                  <c:v>276.61445818448647</c:v>
                </c:pt>
                <c:pt idx="8861">
                  <c:v>276.61756928757967</c:v>
                </c:pt>
                <c:pt idx="8862">
                  <c:v>276.61877478654162</c:v>
                </c:pt>
                <c:pt idx="8863">
                  <c:v>276.61956292097119</c:v>
                </c:pt>
                <c:pt idx="8864">
                  <c:v>276.62092044021881</c:v>
                </c:pt>
                <c:pt idx="8865">
                  <c:v>276.62102440194133</c:v>
                </c:pt>
                <c:pt idx="8866">
                  <c:v>276.62350901446797</c:v>
                </c:pt>
                <c:pt idx="8867">
                  <c:v>276.63145531063572</c:v>
                </c:pt>
                <c:pt idx="8868">
                  <c:v>276.64453984427581</c:v>
                </c:pt>
                <c:pt idx="8869">
                  <c:v>276.65089338959001</c:v>
                </c:pt>
                <c:pt idx="8870">
                  <c:v>276.65449651717603</c:v>
                </c:pt>
                <c:pt idx="8871">
                  <c:v>276.65853722214098</c:v>
                </c:pt>
                <c:pt idx="8872">
                  <c:v>276.65892812991268</c:v>
                </c:pt>
                <c:pt idx="8873">
                  <c:v>276.66105548058044</c:v>
                </c:pt>
                <c:pt idx="8874">
                  <c:v>276.66181632738898</c:v>
                </c:pt>
                <c:pt idx="8875">
                  <c:v>276.67357200103993</c:v>
                </c:pt>
                <c:pt idx="8876">
                  <c:v>276.67616912388576</c:v>
                </c:pt>
                <c:pt idx="8877">
                  <c:v>276.68558912572917</c:v>
                </c:pt>
                <c:pt idx="8878">
                  <c:v>276.69069409238591</c:v>
                </c:pt>
                <c:pt idx="8879">
                  <c:v>276.69518514620108</c:v>
                </c:pt>
                <c:pt idx="8880">
                  <c:v>276.70138396949045</c:v>
                </c:pt>
                <c:pt idx="8881">
                  <c:v>276.7151930986962</c:v>
                </c:pt>
                <c:pt idx="8882">
                  <c:v>276.71758195720582</c:v>
                </c:pt>
                <c:pt idx="8883">
                  <c:v>276.71904134228748</c:v>
                </c:pt>
                <c:pt idx="8884">
                  <c:v>276.72636856225716</c:v>
                </c:pt>
                <c:pt idx="8885">
                  <c:v>276.72881422188237</c:v>
                </c:pt>
                <c:pt idx="8886">
                  <c:v>276.7330842036327</c:v>
                </c:pt>
                <c:pt idx="8887">
                  <c:v>276.73971412204679</c:v>
                </c:pt>
                <c:pt idx="8888">
                  <c:v>276.74840487366134</c:v>
                </c:pt>
                <c:pt idx="8889">
                  <c:v>276.75358587092416</c:v>
                </c:pt>
                <c:pt idx="8890">
                  <c:v>276.77759067373006</c:v>
                </c:pt>
                <c:pt idx="8891">
                  <c:v>276.77794722166033</c:v>
                </c:pt>
                <c:pt idx="8892">
                  <c:v>276.78192999314444</c:v>
                </c:pt>
                <c:pt idx="8893">
                  <c:v>276.79595116824459</c:v>
                </c:pt>
                <c:pt idx="8894">
                  <c:v>276.79683661972604</c:v>
                </c:pt>
                <c:pt idx="8895">
                  <c:v>276.79834301850138</c:v>
                </c:pt>
                <c:pt idx="8896">
                  <c:v>276.80336832680985</c:v>
                </c:pt>
                <c:pt idx="8897">
                  <c:v>276.81156930142475</c:v>
                </c:pt>
                <c:pt idx="8898">
                  <c:v>276.81939159903112</c:v>
                </c:pt>
                <c:pt idx="8899">
                  <c:v>276.81992312648532</c:v>
                </c:pt>
                <c:pt idx="8900">
                  <c:v>276.82816911643073</c:v>
                </c:pt>
                <c:pt idx="8901">
                  <c:v>276.83254151140994</c:v>
                </c:pt>
                <c:pt idx="8902">
                  <c:v>276.83532106155042</c:v>
                </c:pt>
                <c:pt idx="8903">
                  <c:v>276.83954439725466</c:v>
                </c:pt>
                <c:pt idx="8904">
                  <c:v>276.84050789121886</c:v>
                </c:pt>
                <c:pt idx="8905">
                  <c:v>276.84481159697009</c:v>
                </c:pt>
                <c:pt idx="8906">
                  <c:v>276.84491851920041</c:v>
                </c:pt>
                <c:pt idx="8907">
                  <c:v>276.8467754884993</c:v>
                </c:pt>
                <c:pt idx="8908">
                  <c:v>276.84739075856839</c:v>
                </c:pt>
                <c:pt idx="8909">
                  <c:v>276.8483472320076</c:v>
                </c:pt>
                <c:pt idx="8910">
                  <c:v>276.84841079094923</c:v>
                </c:pt>
                <c:pt idx="8911">
                  <c:v>276.85750008058187</c:v>
                </c:pt>
                <c:pt idx="8912">
                  <c:v>276.85784020957072</c:v>
                </c:pt>
                <c:pt idx="8913">
                  <c:v>276.86864061779943</c:v>
                </c:pt>
                <c:pt idx="8914">
                  <c:v>276.87802930331799</c:v>
                </c:pt>
                <c:pt idx="8915">
                  <c:v>276.88235525859591</c:v>
                </c:pt>
                <c:pt idx="8916">
                  <c:v>276.88393894807029</c:v>
                </c:pt>
                <c:pt idx="8917">
                  <c:v>276.8893125087169</c:v>
                </c:pt>
                <c:pt idx="8918">
                  <c:v>276.89777498026206</c:v>
                </c:pt>
                <c:pt idx="8919">
                  <c:v>276.90233009109056</c:v>
                </c:pt>
                <c:pt idx="8920">
                  <c:v>276.91045922277897</c:v>
                </c:pt>
                <c:pt idx="8921">
                  <c:v>276.91960675960797</c:v>
                </c:pt>
                <c:pt idx="8922">
                  <c:v>276.9199905206587</c:v>
                </c:pt>
                <c:pt idx="8923">
                  <c:v>276.92364260520429</c:v>
                </c:pt>
                <c:pt idx="8924">
                  <c:v>276.92443814324787</c:v>
                </c:pt>
                <c:pt idx="8925">
                  <c:v>276.92940176076166</c:v>
                </c:pt>
                <c:pt idx="8926">
                  <c:v>276.93541287892828</c:v>
                </c:pt>
                <c:pt idx="8927">
                  <c:v>276.94018885810408</c:v>
                </c:pt>
                <c:pt idx="8928">
                  <c:v>276.94230567871608</c:v>
                </c:pt>
                <c:pt idx="8929">
                  <c:v>276.95210428427123</c:v>
                </c:pt>
                <c:pt idx="8930">
                  <c:v>276.96070932764508</c:v>
                </c:pt>
                <c:pt idx="8931">
                  <c:v>276.9729569836652</c:v>
                </c:pt>
                <c:pt idx="8932">
                  <c:v>276.9757393932868</c:v>
                </c:pt>
                <c:pt idx="8933">
                  <c:v>276.97860264829063</c:v>
                </c:pt>
                <c:pt idx="8934">
                  <c:v>276.98050825666189</c:v>
                </c:pt>
                <c:pt idx="8935">
                  <c:v>276.98448820591301</c:v>
                </c:pt>
                <c:pt idx="8936">
                  <c:v>276.98554499114698</c:v>
                </c:pt>
                <c:pt idx="8937">
                  <c:v>277.00893900607787</c:v>
                </c:pt>
                <c:pt idx="8938">
                  <c:v>277.01160041868673</c:v>
                </c:pt>
                <c:pt idx="8939">
                  <c:v>277.01580861556289</c:v>
                </c:pt>
                <c:pt idx="8940">
                  <c:v>277.02622774644107</c:v>
                </c:pt>
                <c:pt idx="8941">
                  <c:v>277.03054972964259</c:v>
                </c:pt>
                <c:pt idx="8942">
                  <c:v>277.03793714410534</c:v>
                </c:pt>
                <c:pt idx="8943">
                  <c:v>277.03918463699335</c:v>
                </c:pt>
                <c:pt idx="8944">
                  <c:v>277.04112601837517</c:v>
                </c:pt>
                <c:pt idx="8945">
                  <c:v>277.04816841301965</c:v>
                </c:pt>
                <c:pt idx="8946">
                  <c:v>277.05277207816397</c:v>
                </c:pt>
                <c:pt idx="8947">
                  <c:v>277.06152993047306</c:v>
                </c:pt>
                <c:pt idx="8948">
                  <c:v>277.06773759956741</c:v>
                </c:pt>
                <c:pt idx="8949">
                  <c:v>277.06859728093031</c:v>
                </c:pt>
                <c:pt idx="8950">
                  <c:v>277.06903167166638</c:v>
                </c:pt>
                <c:pt idx="8951">
                  <c:v>277.07860918156018</c:v>
                </c:pt>
                <c:pt idx="8952">
                  <c:v>277.08435833477432</c:v>
                </c:pt>
                <c:pt idx="8953">
                  <c:v>277.08459261196879</c:v>
                </c:pt>
                <c:pt idx="8954">
                  <c:v>277.10329090835251</c:v>
                </c:pt>
                <c:pt idx="8955">
                  <c:v>277.11358694830398</c:v>
                </c:pt>
                <c:pt idx="8956">
                  <c:v>277.12438225028058</c:v>
                </c:pt>
                <c:pt idx="8957">
                  <c:v>277.12469774131335</c:v>
                </c:pt>
                <c:pt idx="8958">
                  <c:v>277.12619051792194</c:v>
                </c:pt>
                <c:pt idx="8959">
                  <c:v>277.12731191666364</c:v>
                </c:pt>
                <c:pt idx="8960">
                  <c:v>277.12974429972127</c:v>
                </c:pt>
                <c:pt idx="8961">
                  <c:v>277.13201513418153</c:v>
                </c:pt>
                <c:pt idx="8962">
                  <c:v>277.13353267632527</c:v>
                </c:pt>
                <c:pt idx="8963">
                  <c:v>277.13448578534621</c:v>
                </c:pt>
                <c:pt idx="8964">
                  <c:v>277.13649973851886</c:v>
                </c:pt>
                <c:pt idx="8965">
                  <c:v>277.13658668492991</c:v>
                </c:pt>
                <c:pt idx="8966">
                  <c:v>277.13808935080448</c:v>
                </c:pt>
                <c:pt idx="8967">
                  <c:v>277.14343846134892</c:v>
                </c:pt>
                <c:pt idx="8968">
                  <c:v>277.1475135993029</c:v>
                </c:pt>
                <c:pt idx="8969">
                  <c:v>277.15094257446879</c:v>
                </c:pt>
                <c:pt idx="8970">
                  <c:v>277.15452383069777</c:v>
                </c:pt>
                <c:pt idx="8971">
                  <c:v>277.15885979453884</c:v>
                </c:pt>
                <c:pt idx="8972">
                  <c:v>277.15976507318402</c:v>
                </c:pt>
                <c:pt idx="8973">
                  <c:v>277.16420749452129</c:v>
                </c:pt>
                <c:pt idx="8974">
                  <c:v>277.16466675749803</c:v>
                </c:pt>
                <c:pt idx="8975">
                  <c:v>277.16580313165105</c:v>
                </c:pt>
                <c:pt idx="8976">
                  <c:v>277.16774269742268</c:v>
                </c:pt>
                <c:pt idx="8977">
                  <c:v>277.17056700694354</c:v>
                </c:pt>
                <c:pt idx="8978">
                  <c:v>277.18605833551874</c:v>
                </c:pt>
                <c:pt idx="8979">
                  <c:v>277.19465124375483</c:v>
                </c:pt>
                <c:pt idx="8980">
                  <c:v>277.2035550133632</c:v>
                </c:pt>
                <c:pt idx="8981">
                  <c:v>277.2088278364148</c:v>
                </c:pt>
                <c:pt idx="8982">
                  <c:v>277.21108181347466</c:v>
                </c:pt>
                <c:pt idx="8983">
                  <c:v>277.21170738305534</c:v>
                </c:pt>
                <c:pt idx="8984">
                  <c:v>277.22430273067209</c:v>
                </c:pt>
                <c:pt idx="8985">
                  <c:v>277.22744573294665</c:v>
                </c:pt>
                <c:pt idx="8986">
                  <c:v>277.22866125072477</c:v>
                </c:pt>
                <c:pt idx="8987">
                  <c:v>277.22895860034839</c:v>
                </c:pt>
                <c:pt idx="8988">
                  <c:v>277.22993188649679</c:v>
                </c:pt>
                <c:pt idx="8989">
                  <c:v>277.23278184235647</c:v>
                </c:pt>
                <c:pt idx="8990">
                  <c:v>277.23610274098439</c:v>
                </c:pt>
                <c:pt idx="8991">
                  <c:v>277.24181946071093</c:v>
                </c:pt>
                <c:pt idx="8992">
                  <c:v>277.24790825767883</c:v>
                </c:pt>
                <c:pt idx="8993">
                  <c:v>277.25997911966681</c:v>
                </c:pt>
                <c:pt idx="8994">
                  <c:v>277.26238594465087</c:v>
                </c:pt>
                <c:pt idx="8995">
                  <c:v>277.26384566357672</c:v>
                </c:pt>
                <c:pt idx="8996">
                  <c:v>277.26612150228527</c:v>
                </c:pt>
                <c:pt idx="8997">
                  <c:v>277.26796563756369</c:v>
                </c:pt>
                <c:pt idx="8998">
                  <c:v>277.27089287620834</c:v>
                </c:pt>
                <c:pt idx="8999">
                  <c:v>277.27580140656687</c:v>
                </c:pt>
                <c:pt idx="9000">
                  <c:v>277.27750006789682</c:v>
                </c:pt>
                <c:pt idx="9001">
                  <c:v>277.27807029347497</c:v>
                </c:pt>
                <c:pt idx="9002">
                  <c:v>277.28453734866929</c:v>
                </c:pt>
                <c:pt idx="9003">
                  <c:v>277.28500076273139</c:v>
                </c:pt>
                <c:pt idx="9004">
                  <c:v>277.29541254583711</c:v>
                </c:pt>
                <c:pt idx="9005">
                  <c:v>277.29844173286767</c:v>
                </c:pt>
                <c:pt idx="9006">
                  <c:v>277.30173998897521</c:v>
                </c:pt>
                <c:pt idx="9007">
                  <c:v>277.32656223746437</c:v>
                </c:pt>
                <c:pt idx="9008">
                  <c:v>277.33204130266199</c:v>
                </c:pt>
                <c:pt idx="9009">
                  <c:v>277.33824504883052</c:v>
                </c:pt>
                <c:pt idx="9010">
                  <c:v>277.34117987133715</c:v>
                </c:pt>
                <c:pt idx="9011">
                  <c:v>277.34936770428891</c:v>
                </c:pt>
                <c:pt idx="9012">
                  <c:v>277.35122032841366</c:v>
                </c:pt>
                <c:pt idx="9013">
                  <c:v>277.35309655487123</c:v>
                </c:pt>
                <c:pt idx="9014">
                  <c:v>277.35437746192639</c:v>
                </c:pt>
                <c:pt idx="9015">
                  <c:v>277.35801959482154</c:v>
                </c:pt>
                <c:pt idx="9016">
                  <c:v>277.35832816946566</c:v>
                </c:pt>
                <c:pt idx="9017">
                  <c:v>277.38202213033787</c:v>
                </c:pt>
                <c:pt idx="9018">
                  <c:v>277.3876836349985</c:v>
                </c:pt>
                <c:pt idx="9019">
                  <c:v>277.39266643517993</c:v>
                </c:pt>
                <c:pt idx="9020">
                  <c:v>277.40258433820202</c:v>
                </c:pt>
                <c:pt idx="9021">
                  <c:v>277.4073184619387</c:v>
                </c:pt>
                <c:pt idx="9022">
                  <c:v>277.40786649534579</c:v>
                </c:pt>
                <c:pt idx="9023">
                  <c:v>277.41051710824786</c:v>
                </c:pt>
                <c:pt idx="9024">
                  <c:v>277.41546278677396</c:v>
                </c:pt>
                <c:pt idx="9025">
                  <c:v>277.42985885630679</c:v>
                </c:pt>
                <c:pt idx="9026">
                  <c:v>277.43614280261448</c:v>
                </c:pt>
                <c:pt idx="9027">
                  <c:v>277.44135392650787</c:v>
                </c:pt>
                <c:pt idx="9028">
                  <c:v>277.44297478943264</c:v>
                </c:pt>
                <c:pt idx="9029">
                  <c:v>277.44480082110744</c:v>
                </c:pt>
                <c:pt idx="9030">
                  <c:v>277.44775218471221</c:v>
                </c:pt>
                <c:pt idx="9031">
                  <c:v>277.45064286989009</c:v>
                </c:pt>
                <c:pt idx="9032">
                  <c:v>277.45090498267808</c:v>
                </c:pt>
                <c:pt idx="9033">
                  <c:v>277.45499780408022</c:v>
                </c:pt>
                <c:pt idx="9034">
                  <c:v>277.4566785577623</c:v>
                </c:pt>
                <c:pt idx="9035">
                  <c:v>277.45683892417736</c:v>
                </c:pt>
                <c:pt idx="9036">
                  <c:v>277.46055692850427</c:v>
                </c:pt>
                <c:pt idx="9037">
                  <c:v>277.47087132458694</c:v>
                </c:pt>
                <c:pt idx="9038">
                  <c:v>277.47490814663405</c:v>
                </c:pt>
                <c:pt idx="9039">
                  <c:v>277.48376383074941</c:v>
                </c:pt>
                <c:pt idx="9040">
                  <c:v>277.48432135619822</c:v>
                </c:pt>
                <c:pt idx="9041">
                  <c:v>277.48626677599009</c:v>
                </c:pt>
                <c:pt idx="9042">
                  <c:v>277.48872772054608</c:v>
                </c:pt>
                <c:pt idx="9043">
                  <c:v>277.49462607025475</c:v>
                </c:pt>
                <c:pt idx="9044">
                  <c:v>277.49655581999656</c:v>
                </c:pt>
                <c:pt idx="9045">
                  <c:v>277.50426366101652</c:v>
                </c:pt>
                <c:pt idx="9046">
                  <c:v>277.5102436539662</c:v>
                </c:pt>
                <c:pt idx="9047">
                  <c:v>277.51330401661431</c:v>
                </c:pt>
                <c:pt idx="9048">
                  <c:v>277.51529828066788</c:v>
                </c:pt>
                <c:pt idx="9049">
                  <c:v>277.51852422141667</c:v>
                </c:pt>
                <c:pt idx="9050">
                  <c:v>277.5215033100194</c:v>
                </c:pt>
                <c:pt idx="9051">
                  <c:v>277.52177455382309</c:v>
                </c:pt>
                <c:pt idx="9052">
                  <c:v>277.52308697627348</c:v>
                </c:pt>
                <c:pt idx="9053">
                  <c:v>277.53097663522834</c:v>
                </c:pt>
                <c:pt idx="9054">
                  <c:v>277.53520233922097</c:v>
                </c:pt>
                <c:pt idx="9055">
                  <c:v>277.54192216214238</c:v>
                </c:pt>
                <c:pt idx="9056">
                  <c:v>277.55490250625138</c:v>
                </c:pt>
                <c:pt idx="9057">
                  <c:v>277.55684562391627</c:v>
                </c:pt>
                <c:pt idx="9058">
                  <c:v>277.56065599833909</c:v>
                </c:pt>
                <c:pt idx="9059">
                  <c:v>277.56265364038029</c:v>
                </c:pt>
                <c:pt idx="9060">
                  <c:v>277.56551196910988</c:v>
                </c:pt>
                <c:pt idx="9061">
                  <c:v>277.56551302640088</c:v>
                </c:pt>
                <c:pt idx="9062">
                  <c:v>277.56863175843637</c:v>
                </c:pt>
                <c:pt idx="9063">
                  <c:v>277.56918421965861</c:v>
                </c:pt>
                <c:pt idx="9064">
                  <c:v>277.57151999976503</c:v>
                </c:pt>
                <c:pt idx="9065">
                  <c:v>277.57183724392581</c:v>
                </c:pt>
                <c:pt idx="9066">
                  <c:v>277.57706798643454</c:v>
                </c:pt>
                <c:pt idx="9067">
                  <c:v>277.57953719724804</c:v>
                </c:pt>
                <c:pt idx="9068">
                  <c:v>277.58110747486307</c:v>
                </c:pt>
                <c:pt idx="9069">
                  <c:v>277.58707170737893</c:v>
                </c:pt>
                <c:pt idx="9070">
                  <c:v>277.58711279505229</c:v>
                </c:pt>
                <c:pt idx="9071">
                  <c:v>277.58728329081748</c:v>
                </c:pt>
                <c:pt idx="9072">
                  <c:v>277.58879389085894</c:v>
                </c:pt>
                <c:pt idx="9073">
                  <c:v>277.59007324150889</c:v>
                </c:pt>
                <c:pt idx="9074">
                  <c:v>277.59396142043119</c:v>
                </c:pt>
                <c:pt idx="9075">
                  <c:v>277.59601036807538</c:v>
                </c:pt>
                <c:pt idx="9076">
                  <c:v>277.60349758716859</c:v>
                </c:pt>
                <c:pt idx="9077">
                  <c:v>277.61388589457715</c:v>
                </c:pt>
                <c:pt idx="9078">
                  <c:v>277.62271495640613</c:v>
                </c:pt>
                <c:pt idx="9079">
                  <c:v>277.62306411022143</c:v>
                </c:pt>
                <c:pt idx="9080">
                  <c:v>277.63801221171207</c:v>
                </c:pt>
                <c:pt idx="9081">
                  <c:v>277.63861516597638</c:v>
                </c:pt>
                <c:pt idx="9082">
                  <c:v>277.64290982313605</c:v>
                </c:pt>
                <c:pt idx="9083">
                  <c:v>277.64869070823318</c:v>
                </c:pt>
                <c:pt idx="9084">
                  <c:v>277.64909632602013</c:v>
                </c:pt>
                <c:pt idx="9085">
                  <c:v>277.65262938222844</c:v>
                </c:pt>
                <c:pt idx="9086">
                  <c:v>277.65919133596543</c:v>
                </c:pt>
                <c:pt idx="9087">
                  <c:v>277.66605406892495</c:v>
                </c:pt>
                <c:pt idx="9088">
                  <c:v>277.67063336709185</c:v>
                </c:pt>
                <c:pt idx="9089">
                  <c:v>277.68146400267375</c:v>
                </c:pt>
                <c:pt idx="9090">
                  <c:v>277.68640945250007</c:v>
                </c:pt>
                <c:pt idx="9091">
                  <c:v>277.68700272927998</c:v>
                </c:pt>
                <c:pt idx="9092">
                  <c:v>277.69034035497981</c:v>
                </c:pt>
                <c:pt idx="9093">
                  <c:v>277.69231357150164</c:v>
                </c:pt>
                <c:pt idx="9094">
                  <c:v>277.6962598371569</c:v>
                </c:pt>
                <c:pt idx="9095">
                  <c:v>277.69912812155133</c:v>
                </c:pt>
                <c:pt idx="9096">
                  <c:v>277.70494879965531</c:v>
                </c:pt>
                <c:pt idx="9097">
                  <c:v>277.71090463518516</c:v>
                </c:pt>
                <c:pt idx="9098">
                  <c:v>277.71098020343641</c:v>
                </c:pt>
                <c:pt idx="9099">
                  <c:v>277.71196879391351</c:v>
                </c:pt>
                <c:pt idx="9100">
                  <c:v>277.71281154459155</c:v>
                </c:pt>
                <c:pt idx="9101">
                  <c:v>277.71369287229862</c:v>
                </c:pt>
                <c:pt idx="9102">
                  <c:v>277.71638101434053</c:v>
                </c:pt>
                <c:pt idx="9103">
                  <c:v>277.72620773284541</c:v>
                </c:pt>
                <c:pt idx="9104">
                  <c:v>277.72717145200005</c:v>
                </c:pt>
                <c:pt idx="9105">
                  <c:v>277.73466160349557</c:v>
                </c:pt>
                <c:pt idx="9106">
                  <c:v>277.73517101000505</c:v>
                </c:pt>
                <c:pt idx="9107">
                  <c:v>277.73604035753118</c:v>
                </c:pt>
                <c:pt idx="9108">
                  <c:v>277.74160893048003</c:v>
                </c:pt>
                <c:pt idx="9109">
                  <c:v>277.74312625176219</c:v>
                </c:pt>
                <c:pt idx="9110">
                  <c:v>277.74481209961732</c:v>
                </c:pt>
                <c:pt idx="9111">
                  <c:v>277.751849759523</c:v>
                </c:pt>
                <c:pt idx="9112">
                  <c:v>277.75450459022142</c:v>
                </c:pt>
                <c:pt idx="9113">
                  <c:v>277.75592097153867</c:v>
                </c:pt>
                <c:pt idx="9114">
                  <c:v>277.76486037436842</c:v>
                </c:pt>
                <c:pt idx="9115">
                  <c:v>277.76538781190493</c:v>
                </c:pt>
                <c:pt idx="9116">
                  <c:v>277.76570686738177</c:v>
                </c:pt>
                <c:pt idx="9117">
                  <c:v>277.78551221224905</c:v>
                </c:pt>
                <c:pt idx="9118">
                  <c:v>277.78895916779607</c:v>
                </c:pt>
                <c:pt idx="9119">
                  <c:v>277.79056047799895</c:v>
                </c:pt>
                <c:pt idx="9120">
                  <c:v>277.79096638559804</c:v>
                </c:pt>
                <c:pt idx="9121">
                  <c:v>277.80087948439063</c:v>
                </c:pt>
                <c:pt idx="9122">
                  <c:v>277.80122411190706</c:v>
                </c:pt>
                <c:pt idx="9123">
                  <c:v>277.80313846601445</c:v>
                </c:pt>
                <c:pt idx="9124">
                  <c:v>277.81237562136579</c:v>
                </c:pt>
                <c:pt idx="9125">
                  <c:v>277.8132932749125</c:v>
                </c:pt>
                <c:pt idx="9126">
                  <c:v>277.81493643874876</c:v>
                </c:pt>
                <c:pt idx="9127">
                  <c:v>277.8167730482362</c:v>
                </c:pt>
                <c:pt idx="9128">
                  <c:v>277.81726433305619</c:v>
                </c:pt>
                <c:pt idx="9129">
                  <c:v>277.82484767218403</c:v>
                </c:pt>
                <c:pt idx="9130">
                  <c:v>277.82898413433446</c:v>
                </c:pt>
                <c:pt idx="9131">
                  <c:v>277.83017870606756</c:v>
                </c:pt>
                <c:pt idx="9132">
                  <c:v>277.83155489128814</c:v>
                </c:pt>
                <c:pt idx="9133">
                  <c:v>277.8328939862995</c:v>
                </c:pt>
                <c:pt idx="9134">
                  <c:v>277.83763125710612</c:v>
                </c:pt>
                <c:pt idx="9135">
                  <c:v>277.83957024303334</c:v>
                </c:pt>
                <c:pt idx="9136">
                  <c:v>277.84300541334244</c:v>
                </c:pt>
                <c:pt idx="9137">
                  <c:v>277.84375571875262</c:v>
                </c:pt>
                <c:pt idx="9138">
                  <c:v>277.85238642798856</c:v>
                </c:pt>
                <c:pt idx="9139">
                  <c:v>277.85620490717906</c:v>
                </c:pt>
                <c:pt idx="9140">
                  <c:v>277.8562174798198</c:v>
                </c:pt>
                <c:pt idx="9141">
                  <c:v>277.85780548471911</c:v>
                </c:pt>
                <c:pt idx="9142">
                  <c:v>277.86220396715981</c:v>
                </c:pt>
                <c:pt idx="9143">
                  <c:v>277.86366924000708</c:v>
                </c:pt>
                <c:pt idx="9144">
                  <c:v>277.86925085276312</c:v>
                </c:pt>
                <c:pt idx="9145">
                  <c:v>277.87038152515606</c:v>
                </c:pt>
                <c:pt idx="9146">
                  <c:v>277.87065416049916</c:v>
                </c:pt>
                <c:pt idx="9147">
                  <c:v>277.87247707140875</c:v>
                </c:pt>
                <c:pt idx="9148">
                  <c:v>277.87277391269856</c:v>
                </c:pt>
                <c:pt idx="9149">
                  <c:v>277.87520239341046</c:v>
                </c:pt>
                <c:pt idx="9150">
                  <c:v>277.87759276572564</c:v>
                </c:pt>
                <c:pt idx="9151">
                  <c:v>277.88036845760894</c:v>
                </c:pt>
                <c:pt idx="9152">
                  <c:v>277.88113786648717</c:v>
                </c:pt>
                <c:pt idx="9153">
                  <c:v>277.88134395922344</c:v>
                </c:pt>
                <c:pt idx="9154">
                  <c:v>277.89417248338168</c:v>
                </c:pt>
                <c:pt idx="9155">
                  <c:v>277.89573356426604</c:v>
                </c:pt>
                <c:pt idx="9156">
                  <c:v>277.89657657496014</c:v>
                </c:pt>
                <c:pt idx="9157">
                  <c:v>277.89665244459582</c:v>
                </c:pt>
                <c:pt idx="9158">
                  <c:v>277.90404513935698</c:v>
                </c:pt>
                <c:pt idx="9159">
                  <c:v>277.90450617240896</c:v>
                </c:pt>
                <c:pt idx="9160">
                  <c:v>277.90553982783177</c:v>
                </c:pt>
                <c:pt idx="9161">
                  <c:v>277.9071370006717</c:v>
                </c:pt>
                <c:pt idx="9162">
                  <c:v>277.91550114626574</c:v>
                </c:pt>
                <c:pt idx="9163">
                  <c:v>277.91556655387024</c:v>
                </c:pt>
                <c:pt idx="9164">
                  <c:v>277.91754356649551</c:v>
                </c:pt>
                <c:pt idx="9165">
                  <c:v>277.91881178327338</c:v>
                </c:pt>
                <c:pt idx="9166">
                  <c:v>277.91934126296894</c:v>
                </c:pt>
                <c:pt idx="9167">
                  <c:v>277.92623402900648</c:v>
                </c:pt>
                <c:pt idx="9168">
                  <c:v>277.93420305839925</c:v>
                </c:pt>
                <c:pt idx="9169">
                  <c:v>277.94639168013049</c:v>
                </c:pt>
                <c:pt idx="9170">
                  <c:v>277.94928567931942</c:v>
                </c:pt>
                <c:pt idx="9171">
                  <c:v>277.95250509689839</c:v>
                </c:pt>
                <c:pt idx="9172">
                  <c:v>277.9557926770089</c:v>
                </c:pt>
                <c:pt idx="9173">
                  <c:v>277.95709564871038</c:v>
                </c:pt>
                <c:pt idx="9174">
                  <c:v>277.9573565918393</c:v>
                </c:pt>
                <c:pt idx="9175">
                  <c:v>277.96665807033162</c:v>
                </c:pt>
                <c:pt idx="9176">
                  <c:v>277.9703535771506</c:v>
                </c:pt>
                <c:pt idx="9177">
                  <c:v>277.97929565070973</c:v>
                </c:pt>
                <c:pt idx="9178">
                  <c:v>277.97933029486057</c:v>
                </c:pt>
                <c:pt idx="9179">
                  <c:v>277.98654263843918</c:v>
                </c:pt>
                <c:pt idx="9180">
                  <c:v>277.99485239292846</c:v>
                </c:pt>
                <c:pt idx="9181">
                  <c:v>278.00765435916168</c:v>
                </c:pt>
                <c:pt idx="9182">
                  <c:v>278.00801016679748</c:v>
                </c:pt>
                <c:pt idx="9183">
                  <c:v>278.00818533158099</c:v>
                </c:pt>
                <c:pt idx="9184">
                  <c:v>278.01066615666605</c:v>
                </c:pt>
                <c:pt idx="9185">
                  <c:v>278.0126555808107</c:v>
                </c:pt>
                <c:pt idx="9186">
                  <c:v>278.01388385484415</c:v>
                </c:pt>
                <c:pt idx="9187">
                  <c:v>278.02309407976975</c:v>
                </c:pt>
                <c:pt idx="9188">
                  <c:v>278.02348930370925</c:v>
                </c:pt>
                <c:pt idx="9189">
                  <c:v>278.02484260754028</c:v>
                </c:pt>
                <c:pt idx="9190">
                  <c:v>278.03276444985414</c:v>
                </c:pt>
                <c:pt idx="9191">
                  <c:v>278.04341589057856</c:v>
                </c:pt>
                <c:pt idx="9192">
                  <c:v>278.04470876226583</c:v>
                </c:pt>
                <c:pt idx="9193">
                  <c:v>278.04972224993725</c:v>
                </c:pt>
                <c:pt idx="9194">
                  <c:v>278.05461896036132</c:v>
                </c:pt>
                <c:pt idx="9195">
                  <c:v>278.05844047440922</c:v>
                </c:pt>
                <c:pt idx="9196">
                  <c:v>278.0591854421333</c:v>
                </c:pt>
                <c:pt idx="9197">
                  <c:v>278.06308852811526</c:v>
                </c:pt>
                <c:pt idx="9198">
                  <c:v>278.08286572481961</c:v>
                </c:pt>
                <c:pt idx="9199">
                  <c:v>278.08435938067032</c:v>
                </c:pt>
                <c:pt idx="9200">
                  <c:v>278.08611272880387</c:v>
                </c:pt>
                <c:pt idx="9201">
                  <c:v>278.08794921907361</c:v>
                </c:pt>
                <c:pt idx="9202">
                  <c:v>278.0889051507919</c:v>
                </c:pt>
                <c:pt idx="9203">
                  <c:v>278.09788819146013</c:v>
                </c:pt>
                <c:pt idx="9204">
                  <c:v>278.09911262117117</c:v>
                </c:pt>
                <c:pt idx="9205">
                  <c:v>278.11258960739139</c:v>
                </c:pt>
                <c:pt idx="9206">
                  <c:v>278.11806988944522</c:v>
                </c:pt>
                <c:pt idx="9207">
                  <c:v>278.12243651563813</c:v>
                </c:pt>
                <c:pt idx="9208">
                  <c:v>278.12591412689625</c:v>
                </c:pt>
                <c:pt idx="9209">
                  <c:v>278.1332783173346</c:v>
                </c:pt>
                <c:pt idx="9210">
                  <c:v>278.135745336404</c:v>
                </c:pt>
                <c:pt idx="9211">
                  <c:v>278.13743138042116</c:v>
                </c:pt>
                <c:pt idx="9212">
                  <c:v>278.14268436014646</c:v>
                </c:pt>
                <c:pt idx="9213">
                  <c:v>278.14354116550129</c:v>
                </c:pt>
                <c:pt idx="9214">
                  <c:v>278.15081137142312</c:v>
                </c:pt>
                <c:pt idx="9215">
                  <c:v>278.15461323910802</c:v>
                </c:pt>
                <c:pt idx="9216">
                  <c:v>278.1589848821169</c:v>
                </c:pt>
                <c:pt idx="9217">
                  <c:v>278.16001610049307</c:v>
                </c:pt>
                <c:pt idx="9218">
                  <c:v>278.16086373184254</c:v>
                </c:pt>
                <c:pt idx="9219">
                  <c:v>278.17693310134047</c:v>
                </c:pt>
                <c:pt idx="9220">
                  <c:v>278.18068430591444</c:v>
                </c:pt>
                <c:pt idx="9221">
                  <c:v>278.18135399268289</c:v>
                </c:pt>
                <c:pt idx="9222">
                  <c:v>278.18174047260459</c:v>
                </c:pt>
                <c:pt idx="9223">
                  <c:v>278.18523311673027</c:v>
                </c:pt>
                <c:pt idx="9224">
                  <c:v>278.18577013283897</c:v>
                </c:pt>
                <c:pt idx="9225">
                  <c:v>278.18702325713423</c:v>
                </c:pt>
                <c:pt idx="9226">
                  <c:v>278.19032294993707</c:v>
                </c:pt>
                <c:pt idx="9227">
                  <c:v>278.196430155266</c:v>
                </c:pt>
                <c:pt idx="9228">
                  <c:v>278.20520701785188</c:v>
                </c:pt>
                <c:pt idx="9229">
                  <c:v>278.213850983984</c:v>
                </c:pt>
                <c:pt idx="9230">
                  <c:v>278.21730636575484</c:v>
                </c:pt>
                <c:pt idx="9231">
                  <c:v>278.21754603746342</c:v>
                </c:pt>
                <c:pt idx="9232">
                  <c:v>278.22281030135088</c:v>
                </c:pt>
                <c:pt idx="9233">
                  <c:v>278.2238782000158</c:v>
                </c:pt>
                <c:pt idx="9234">
                  <c:v>278.22674013779539</c:v>
                </c:pt>
                <c:pt idx="9235">
                  <c:v>278.22931294325087</c:v>
                </c:pt>
                <c:pt idx="9236">
                  <c:v>278.23776650616657</c:v>
                </c:pt>
                <c:pt idx="9237">
                  <c:v>278.24253473760746</c:v>
                </c:pt>
                <c:pt idx="9238">
                  <c:v>278.24412335422466</c:v>
                </c:pt>
                <c:pt idx="9239">
                  <c:v>278.24712562327181</c:v>
                </c:pt>
                <c:pt idx="9240">
                  <c:v>278.25043826127347</c:v>
                </c:pt>
                <c:pt idx="9241">
                  <c:v>278.25479564992497</c:v>
                </c:pt>
                <c:pt idx="9242">
                  <c:v>278.25614094469455</c:v>
                </c:pt>
                <c:pt idx="9243">
                  <c:v>278.25622091836578</c:v>
                </c:pt>
                <c:pt idx="9244">
                  <c:v>278.25644972665413</c:v>
                </c:pt>
                <c:pt idx="9245">
                  <c:v>278.26098036220446</c:v>
                </c:pt>
                <c:pt idx="9246">
                  <c:v>278.2639117637317</c:v>
                </c:pt>
                <c:pt idx="9247">
                  <c:v>278.26634664425745</c:v>
                </c:pt>
                <c:pt idx="9248">
                  <c:v>278.26822136227383</c:v>
                </c:pt>
                <c:pt idx="9249">
                  <c:v>278.26830812840331</c:v>
                </c:pt>
                <c:pt idx="9250">
                  <c:v>278.27011852976125</c:v>
                </c:pt>
                <c:pt idx="9251">
                  <c:v>278.27195177597702</c:v>
                </c:pt>
                <c:pt idx="9252">
                  <c:v>278.28094569451321</c:v>
                </c:pt>
                <c:pt idx="9253">
                  <c:v>278.28265744678328</c:v>
                </c:pt>
                <c:pt idx="9254">
                  <c:v>278.28440360845241</c:v>
                </c:pt>
                <c:pt idx="9255">
                  <c:v>278.29274427021113</c:v>
                </c:pt>
                <c:pt idx="9256">
                  <c:v>278.29552123944234</c:v>
                </c:pt>
                <c:pt idx="9257">
                  <c:v>278.30005468971558</c:v>
                </c:pt>
                <c:pt idx="9258">
                  <c:v>278.30280034078447</c:v>
                </c:pt>
                <c:pt idx="9259">
                  <c:v>278.30281926412408</c:v>
                </c:pt>
                <c:pt idx="9260">
                  <c:v>278.3064778315071</c:v>
                </c:pt>
                <c:pt idx="9261">
                  <c:v>278.30879557201519</c:v>
                </c:pt>
                <c:pt idx="9262">
                  <c:v>278.31883058429577</c:v>
                </c:pt>
                <c:pt idx="9263">
                  <c:v>278.33353177983821</c:v>
                </c:pt>
                <c:pt idx="9264">
                  <c:v>278.33425967543047</c:v>
                </c:pt>
                <c:pt idx="9265">
                  <c:v>278.33763105664212</c:v>
                </c:pt>
                <c:pt idx="9266">
                  <c:v>278.33849582739231</c:v>
                </c:pt>
                <c:pt idx="9267">
                  <c:v>278.3546070871987</c:v>
                </c:pt>
                <c:pt idx="9268">
                  <c:v>278.36922446957209</c:v>
                </c:pt>
                <c:pt idx="9269">
                  <c:v>278.37131361174477</c:v>
                </c:pt>
                <c:pt idx="9270">
                  <c:v>278.38348331992478</c:v>
                </c:pt>
                <c:pt idx="9271">
                  <c:v>278.39876966643124</c:v>
                </c:pt>
                <c:pt idx="9272">
                  <c:v>278.40152267290318</c:v>
                </c:pt>
                <c:pt idx="9273">
                  <c:v>278.40153574772262</c:v>
                </c:pt>
                <c:pt idx="9274">
                  <c:v>278.41460305596553</c:v>
                </c:pt>
                <c:pt idx="9275">
                  <c:v>278.41707862460055</c:v>
                </c:pt>
                <c:pt idx="9276">
                  <c:v>278.41720785791847</c:v>
                </c:pt>
                <c:pt idx="9277">
                  <c:v>278.42211402158432</c:v>
                </c:pt>
                <c:pt idx="9278">
                  <c:v>278.42323806137091</c:v>
                </c:pt>
                <c:pt idx="9279">
                  <c:v>278.42521306558007</c:v>
                </c:pt>
                <c:pt idx="9280">
                  <c:v>278.42814702680954</c:v>
                </c:pt>
                <c:pt idx="9281">
                  <c:v>278.43766955011728</c:v>
                </c:pt>
                <c:pt idx="9282">
                  <c:v>278.43999013558721</c:v>
                </c:pt>
                <c:pt idx="9283">
                  <c:v>278.45246437359441</c:v>
                </c:pt>
                <c:pt idx="9284">
                  <c:v>278.45561116313092</c:v>
                </c:pt>
                <c:pt idx="9285">
                  <c:v>278.46928416026327</c:v>
                </c:pt>
                <c:pt idx="9286">
                  <c:v>278.47384758916024</c:v>
                </c:pt>
                <c:pt idx="9287">
                  <c:v>278.48582271086565</c:v>
                </c:pt>
                <c:pt idx="9288">
                  <c:v>278.48957554812711</c:v>
                </c:pt>
                <c:pt idx="9289">
                  <c:v>278.50144592050037</c:v>
                </c:pt>
                <c:pt idx="9290">
                  <c:v>278.50825393075792</c:v>
                </c:pt>
                <c:pt idx="9291">
                  <c:v>278.51392020911089</c:v>
                </c:pt>
                <c:pt idx="9292">
                  <c:v>278.51775441222338</c:v>
                </c:pt>
                <c:pt idx="9293">
                  <c:v>278.52028615473819</c:v>
                </c:pt>
                <c:pt idx="9294">
                  <c:v>278.52404735856277</c:v>
                </c:pt>
                <c:pt idx="9295">
                  <c:v>278.52780124167577</c:v>
                </c:pt>
                <c:pt idx="9296">
                  <c:v>278.52914879655521</c:v>
                </c:pt>
                <c:pt idx="9297">
                  <c:v>278.52942144307747</c:v>
                </c:pt>
                <c:pt idx="9298">
                  <c:v>278.53528761529594</c:v>
                </c:pt>
                <c:pt idx="9299">
                  <c:v>278.54438434143378</c:v>
                </c:pt>
                <c:pt idx="9300">
                  <c:v>278.54874943623918</c:v>
                </c:pt>
                <c:pt idx="9301">
                  <c:v>278.54963223235183</c:v>
                </c:pt>
                <c:pt idx="9302">
                  <c:v>278.55295716531344</c:v>
                </c:pt>
                <c:pt idx="9303">
                  <c:v>278.5577683401616</c:v>
                </c:pt>
                <c:pt idx="9304">
                  <c:v>278.55862620376371</c:v>
                </c:pt>
                <c:pt idx="9305">
                  <c:v>278.56379041513935</c:v>
                </c:pt>
                <c:pt idx="9306">
                  <c:v>278.56593056087615</c:v>
                </c:pt>
                <c:pt idx="9307">
                  <c:v>278.56665620137125</c:v>
                </c:pt>
                <c:pt idx="9308">
                  <c:v>278.56838514594983</c:v>
                </c:pt>
                <c:pt idx="9309">
                  <c:v>278.58306283372258</c:v>
                </c:pt>
                <c:pt idx="9310">
                  <c:v>278.59595143918932</c:v>
                </c:pt>
                <c:pt idx="9311">
                  <c:v>278.59716066244619</c:v>
                </c:pt>
                <c:pt idx="9312">
                  <c:v>278.60144132244022</c:v>
                </c:pt>
                <c:pt idx="9313">
                  <c:v>278.60279982756259</c:v>
                </c:pt>
                <c:pt idx="9314">
                  <c:v>278.60524012575848</c:v>
                </c:pt>
                <c:pt idx="9315">
                  <c:v>278.61186561385193</c:v>
                </c:pt>
                <c:pt idx="9316">
                  <c:v>278.61464756572906</c:v>
                </c:pt>
                <c:pt idx="9317">
                  <c:v>278.61694602471619</c:v>
                </c:pt>
                <c:pt idx="9318">
                  <c:v>278.62031830363799</c:v>
                </c:pt>
                <c:pt idx="9319">
                  <c:v>278.62769065871061</c:v>
                </c:pt>
                <c:pt idx="9320">
                  <c:v>278.64003244707095</c:v>
                </c:pt>
                <c:pt idx="9321">
                  <c:v>278.64379948400335</c:v>
                </c:pt>
                <c:pt idx="9322">
                  <c:v>278.64982999339742</c:v>
                </c:pt>
                <c:pt idx="9323">
                  <c:v>278.65069724213367</c:v>
                </c:pt>
                <c:pt idx="9324">
                  <c:v>278.65527183862298</c:v>
                </c:pt>
                <c:pt idx="9325">
                  <c:v>278.6716523317852</c:v>
                </c:pt>
                <c:pt idx="9326">
                  <c:v>278.67374159778262</c:v>
                </c:pt>
                <c:pt idx="9327">
                  <c:v>278.68309848091303</c:v>
                </c:pt>
                <c:pt idx="9328">
                  <c:v>278.71535541132693</c:v>
                </c:pt>
                <c:pt idx="9329">
                  <c:v>278.71550833869196</c:v>
                </c:pt>
                <c:pt idx="9330">
                  <c:v>278.7177038461366</c:v>
                </c:pt>
                <c:pt idx="9331">
                  <c:v>278.72768737906966</c:v>
                </c:pt>
                <c:pt idx="9332">
                  <c:v>278.7292359974727</c:v>
                </c:pt>
                <c:pt idx="9333">
                  <c:v>278.7298298968546</c:v>
                </c:pt>
                <c:pt idx="9334">
                  <c:v>278.74763318989477</c:v>
                </c:pt>
                <c:pt idx="9335">
                  <c:v>278.75000119280969</c:v>
                </c:pt>
                <c:pt idx="9336">
                  <c:v>278.75374102114978</c:v>
                </c:pt>
                <c:pt idx="9337">
                  <c:v>278.75427535786258</c:v>
                </c:pt>
                <c:pt idx="9338">
                  <c:v>278.76272905465055</c:v>
                </c:pt>
                <c:pt idx="9339">
                  <c:v>278.76595629407745</c:v>
                </c:pt>
                <c:pt idx="9340">
                  <c:v>278.76798534167682</c:v>
                </c:pt>
                <c:pt idx="9341">
                  <c:v>278.76823477555627</c:v>
                </c:pt>
                <c:pt idx="9342">
                  <c:v>278.76977592214155</c:v>
                </c:pt>
                <c:pt idx="9343">
                  <c:v>278.7704755374578</c:v>
                </c:pt>
                <c:pt idx="9344">
                  <c:v>278.77052795404819</c:v>
                </c:pt>
                <c:pt idx="9345">
                  <c:v>278.77212045648741</c:v>
                </c:pt>
                <c:pt idx="9346">
                  <c:v>278.77646720179206</c:v>
                </c:pt>
                <c:pt idx="9347">
                  <c:v>278.77651684688857</c:v>
                </c:pt>
                <c:pt idx="9348">
                  <c:v>278.79074133494083</c:v>
                </c:pt>
                <c:pt idx="9349">
                  <c:v>278.79202190305324</c:v>
                </c:pt>
                <c:pt idx="9350">
                  <c:v>278.79536575965489</c:v>
                </c:pt>
                <c:pt idx="9351">
                  <c:v>278.79624168302809</c:v>
                </c:pt>
                <c:pt idx="9352">
                  <c:v>278.79992221849409</c:v>
                </c:pt>
                <c:pt idx="9353">
                  <c:v>278.80599035637965</c:v>
                </c:pt>
                <c:pt idx="9354">
                  <c:v>278.80640843853422</c:v>
                </c:pt>
                <c:pt idx="9355">
                  <c:v>278.8070037509894</c:v>
                </c:pt>
                <c:pt idx="9356">
                  <c:v>278.81085010492734</c:v>
                </c:pt>
                <c:pt idx="9357">
                  <c:v>278.81571600264266</c:v>
                </c:pt>
                <c:pt idx="9358">
                  <c:v>278.81888836078701</c:v>
                </c:pt>
                <c:pt idx="9359">
                  <c:v>278.82267239697882</c:v>
                </c:pt>
                <c:pt idx="9360">
                  <c:v>278.83351342819014</c:v>
                </c:pt>
                <c:pt idx="9361">
                  <c:v>278.83372785180154</c:v>
                </c:pt>
                <c:pt idx="9362">
                  <c:v>278.8341378416518</c:v>
                </c:pt>
                <c:pt idx="9363">
                  <c:v>278.83805963291161</c:v>
                </c:pt>
                <c:pt idx="9364">
                  <c:v>278.84584425875079</c:v>
                </c:pt>
                <c:pt idx="9365">
                  <c:v>278.84618793957526</c:v>
                </c:pt>
                <c:pt idx="9366">
                  <c:v>278.84785779265917</c:v>
                </c:pt>
                <c:pt idx="9367">
                  <c:v>278.85623466931753</c:v>
                </c:pt>
                <c:pt idx="9368">
                  <c:v>278.85934919751287</c:v>
                </c:pt>
                <c:pt idx="9369">
                  <c:v>278.8595585772423</c:v>
                </c:pt>
                <c:pt idx="9370">
                  <c:v>278.86224495523595</c:v>
                </c:pt>
                <c:pt idx="9371">
                  <c:v>278.87122838704141</c:v>
                </c:pt>
                <c:pt idx="9372">
                  <c:v>278.87290263672219</c:v>
                </c:pt>
                <c:pt idx="9373">
                  <c:v>278.88937324667279</c:v>
                </c:pt>
                <c:pt idx="9374">
                  <c:v>278.89170179320467</c:v>
                </c:pt>
                <c:pt idx="9375">
                  <c:v>278.89862593563817</c:v>
                </c:pt>
                <c:pt idx="9376">
                  <c:v>278.89970887299825</c:v>
                </c:pt>
                <c:pt idx="9377">
                  <c:v>278.90104189968918</c:v>
                </c:pt>
                <c:pt idx="9378">
                  <c:v>278.90313245843521</c:v>
                </c:pt>
                <c:pt idx="9379">
                  <c:v>278.90443605975975</c:v>
                </c:pt>
                <c:pt idx="9380">
                  <c:v>278.90490346883104</c:v>
                </c:pt>
                <c:pt idx="9381">
                  <c:v>278.90574915443312</c:v>
                </c:pt>
                <c:pt idx="9382">
                  <c:v>278.91052800698469</c:v>
                </c:pt>
                <c:pt idx="9383">
                  <c:v>278.91337939302537</c:v>
                </c:pt>
                <c:pt idx="9384">
                  <c:v>278.92706310076824</c:v>
                </c:pt>
                <c:pt idx="9385">
                  <c:v>278.92783826065215</c:v>
                </c:pt>
                <c:pt idx="9386">
                  <c:v>278.93258736832422</c:v>
                </c:pt>
                <c:pt idx="9387">
                  <c:v>278.93262550532046</c:v>
                </c:pt>
                <c:pt idx="9388">
                  <c:v>278.94687461517151</c:v>
                </c:pt>
                <c:pt idx="9389">
                  <c:v>278.94710325248991</c:v>
                </c:pt>
                <c:pt idx="9390">
                  <c:v>278.94879834852708</c:v>
                </c:pt>
                <c:pt idx="9391">
                  <c:v>278.96248809524315</c:v>
                </c:pt>
                <c:pt idx="9392">
                  <c:v>278.9717117189216</c:v>
                </c:pt>
                <c:pt idx="9393">
                  <c:v>278.97503492190486</c:v>
                </c:pt>
                <c:pt idx="9394">
                  <c:v>278.97518195689941</c:v>
                </c:pt>
                <c:pt idx="9395">
                  <c:v>278.97768499662004</c:v>
                </c:pt>
                <c:pt idx="9396">
                  <c:v>278.97975474027402</c:v>
                </c:pt>
                <c:pt idx="9397">
                  <c:v>278.98114662081474</c:v>
                </c:pt>
                <c:pt idx="9398">
                  <c:v>278.98615142614563</c:v>
                </c:pt>
                <c:pt idx="9399">
                  <c:v>278.99548896391093</c:v>
                </c:pt>
                <c:pt idx="9400">
                  <c:v>278.99881881558099</c:v>
                </c:pt>
                <c:pt idx="9401">
                  <c:v>279.00596553824556</c:v>
                </c:pt>
                <c:pt idx="9402">
                  <c:v>279.0060880019289</c:v>
                </c:pt>
                <c:pt idx="9403">
                  <c:v>279.00677843240123</c:v>
                </c:pt>
                <c:pt idx="9404">
                  <c:v>279.00704394870667</c:v>
                </c:pt>
                <c:pt idx="9405">
                  <c:v>279.00878664292901</c:v>
                </c:pt>
                <c:pt idx="9406">
                  <c:v>279.00881441620328</c:v>
                </c:pt>
                <c:pt idx="9407">
                  <c:v>279.01013666204256</c:v>
                </c:pt>
                <c:pt idx="9408">
                  <c:v>279.02048982179559</c:v>
                </c:pt>
                <c:pt idx="9409">
                  <c:v>279.02493332259166</c:v>
                </c:pt>
                <c:pt idx="9410">
                  <c:v>279.02549918313105</c:v>
                </c:pt>
                <c:pt idx="9411">
                  <c:v>279.02936627925857</c:v>
                </c:pt>
                <c:pt idx="9412">
                  <c:v>279.03109879425307</c:v>
                </c:pt>
                <c:pt idx="9413">
                  <c:v>279.03426964261371</c:v>
                </c:pt>
                <c:pt idx="9414">
                  <c:v>279.03588987534368</c:v>
                </c:pt>
                <c:pt idx="9415">
                  <c:v>279.0371119706324</c:v>
                </c:pt>
                <c:pt idx="9416">
                  <c:v>279.03775181780458</c:v>
                </c:pt>
                <c:pt idx="9417">
                  <c:v>279.04253057219495</c:v>
                </c:pt>
                <c:pt idx="9418">
                  <c:v>279.05772654580062</c:v>
                </c:pt>
                <c:pt idx="9419">
                  <c:v>279.05945446133779</c:v>
                </c:pt>
                <c:pt idx="9420">
                  <c:v>279.06146392262116</c:v>
                </c:pt>
                <c:pt idx="9421">
                  <c:v>279.06182554876113</c:v>
                </c:pt>
                <c:pt idx="9422">
                  <c:v>279.06807770597328</c:v>
                </c:pt>
                <c:pt idx="9423">
                  <c:v>279.06872457393371</c:v>
                </c:pt>
                <c:pt idx="9424">
                  <c:v>279.0848135742969</c:v>
                </c:pt>
                <c:pt idx="9425">
                  <c:v>279.08754900846685</c:v>
                </c:pt>
                <c:pt idx="9426">
                  <c:v>279.08953649961012</c:v>
                </c:pt>
                <c:pt idx="9427">
                  <c:v>279.09124195148132</c:v>
                </c:pt>
                <c:pt idx="9428">
                  <c:v>279.09140792165726</c:v>
                </c:pt>
                <c:pt idx="9429">
                  <c:v>279.09446447233603</c:v>
                </c:pt>
                <c:pt idx="9430">
                  <c:v>279.10049045978923</c:v>
                </c:pt>
                <c:pt idx="9431">
                  <c:v>279.10170305770362</c:v>
                </c:pt>
                <c:pt idx="9432">
                  <c:v>279.1034744928495</c:v>
                </c:pt>
                <c:pt idx="9433">
                  <c:v>279.10658158294012</c:v>
                </c:pt>
                <c:pt idx="9434">
                  <c:v>279.11017874618159</c:v>
                </c:pt>
                <c:pt idx="9435">
                  <c:v>279.11041269905775</c:v>
                </c:pt>
                <c:pt idx="9436">
                  <c:v>279.11640677835618</c:v>
                </c:pt>
                <c:pt idx="9437">
                  <c:v>279.11754846166048</c:v>
                </c:pt>
                <c:pt idx="9438">
                  <c:v>279.11818506155311</c:v>
                </c:pt>
                <c:pt idx="9439">
                  <c:v>279.1266072667118</c:v>
                </c:pt>
                <c:pt idx="9440">
                  <c:v>279.12664656385681</c:v>
                </c:pt>
                <c:pt idx="9441">
                  <c:v>279.12927406638465</c:v>
                </c:pt>
                <c:pt idx="9442">
                  <c:v>279.13105990963066</c:v>
                </c:pt>
                <c:pt idx="9443">
                  <c:v>279.131195984942</c:v>
                </c:pt>
                <c:pt idx="9444">
                  <c:v>279.13253116466467</c:v>
                </c:pt>
                <c:pt idx="9445">
                  <c:v>279.1344227828364</c:v>
                </c:pt>
                <c:pt idx="9446">
                  <c:v>279.13549705621381</c:v>
                </c:pt>
                <c:pt idx="9447">
                  <c:v>279.13568956503201</c:v>
                </c:pt>
                <c:pt idx="9448">
                  <c:v>279.13600697362682</c:v>
                </c:pt>
                <c:pt idx="9449">
                  <c:v>279.14179726925551</c:v>
                </c:pt>
                <c:pt idx="9450">
                  <c:v>279.14435743358774</c:v>
                </c:pt>
                <c:pt idx="9451">
                  <c:v>279.14826990959483</c:v>
                </c:pt>
                <c:pt idx="9452">
                  <c:v>279.15650923073781</c:v>
                </c:pt>
                <c:pt idx="9453">
                  <c:v>279.16331146603096</c:v>
                </c:pt>
                <c:pt idx="9454">
                  <c:v>279.16374422132463</c:v>
                </c:pt>
                <c:pt idx="9455">
                  <c:v>279.16399333243481</c:v>
                </c:pt>
                <c:pt idx="9456">
                  <c:v>279.16440365902378</c:v>
                </c:pt>
                <c:pt idx="9457">
                  <c:v>279.17201773178664</c:v>
                </c:pt>
                <c:pt idx="9458">
                  <c:v>279.1829135806795</c:v>
                </c:pt>
                <c:pt idx="9459">
                  <c:v>279.18429842207706</c:v>
                </c:pt>
                <c:pt idx="9460">
                  <c:v>279.19077310300219</c:v>
                </c:pt>
                <c:pt idx="9461">
                  <c:v>279.19566381904929</c:v>
                </c:pt>
                <c:pt idx="9462">
                  <c:v>279.19787343785447</c:v>
                </c:pt>
                <c:pt idx="9463">
                  <c:v>279.20345643455556</c:v>
                </c:pt>
                <c:pt idx="9464">
                  <c:v>279.20500807703127</c:v>
                </c:pt>
                <c:pt idx="9465">
                  <c:v>279.20792721754322</c:v>
                </c:pt>
                <c:pt idx="9466">
                  <c:v>279.21714572920393</c:v>
                </c:pt>
                <c:pt idx="9467">
                  <c:v>279.22172601583043</c:v>
                </c:pt>
                <c:pt idx="9468">
                  <c:v>279.23094952010462</c:v>
                </c:pt>
                <c:pt idx="9469">
                  <c:v>279.23331264259497</c:v>
                </c:pt>
                <c:pt idx="9470">
                  <c:v>279.23676149314832</c:v>
                </c:pt>
                <c:pt idx="9471">
                  <c:v>279.23952476468719</c:v>
                </c:pt>
                <c:pt idx="9472">
                  <c:v>279.24252624626456</c:v>
                </c:pt>
                <c:pt idx="9473">
                  <c:v>279.24275449840121</c:v>
                </c:pt>
                <c:pt idx="9474">
                  <c:v>279.24574504647308</c:v>
                </c:pt>
                <c:pt idx="9475">
                  <c:v>279.24730877610676</c:v>
                </c:pt>
                <c:pt idx="9476">
                  <c:v>279.24901220863035</c:v>
                </c:pt>
                <c:pt idx="9477">
                  <c:v>279.24922687208135</c:v>
                </c:pt>
                <c:pt idx="9478">
                  <c:v>279.24989998527064</c:v>
                </c:pt>
                <c:pt idx="9479">
                  <c:v>279.25568571791138</c:v>
                </c:pt>
                <c:pt idx="9480">
                  <c:v>279.26421959723945</c:v>
                </c:pt>
                <c:pt idx="9481">
                  <c:v>279.26907516864316</c:v>
                </c:pt>
                <c:pt idx="9482">
                  <c:v>279.27734211848855</c:v>
                </c:pt>
                <c:pt idx="9483">
                  <c:v>279.28210329519493</c:v>
                </c:pt>
                <c:pt idx="9484">
                  <c:v>279.28950669078773</c:v>
                </c:pt>
                <c:pt idx="9485">
                  <c:v>279.29312852649019</c:v>
                </c:pt>
                <c:pt idx="9486">
                  <c:v>279.29533493306946</c:v>
                </c:pt>
                <c:pt idx="9487">
                  <c:v>279.31107944083664</c:v>
                </c:pt>
                <c:pt idx="9488">
                  <c:v>279.31112733844179</c:v>
                </c:pt>
                <c:pt idx="9489">
                  <c:v>279.3198138225938</c:v>
                </c:pt>
                <c:pt idx="9490">
                  <c:v>279.32377534390122</c:v>
                </c:pt>
                <c:pt idx="9491">
                  <c:v>279.32577839615993</c:v>
                </c:pt>
                <c:pt idx="9492">
                  <c:v>279.32902915866072</c:v>
                </c:pt>
                <c:pt idx="9493">
                  <c:v>279.33132467662432</c:v>
                </c:pt>
                <c:pt idx="9494">
                  <c:v>279.33202739901998</c:v>
                </c:pt>
                <c:pt idx="9495">
                  <c:v>279.33519519739968</c:v>
                </c:pt>
                <c:pt idx="9496">
                  <c:v>279.33737879590313</c:v>
                </c:pt>
                <c:pt idx="9497">
                  <c:v>279.35030989021135</c:v>
                </c:pt>
                <c:pt idx="9498">
                  <c:v>279.35745717026407</c:v>
                </c:pt>
                <c:pt idx="9499">
                  <c:v>279.35904151504428</c:v>
                </c:pt>
                <c:pt idx="9500">
                  <c:v>279.36021019213621</c:v>
                </c:pt>
                <c:pt idx="9501">
                  <c:v>279.36142582475912</c:v>
                </c:pt>
                <c:pt idx="9502">
                  <c:v>279.36447580981911</c:v>
                </c:pt>
                <c:pt idx="9503">
                  <c:v>279.36811525131083</c:v>
                </c:pt>
                <c:pt idx="9504">
                  <c:v>279.36902015868912</c:v>
                </c:pt>
                <c:pt idx="9505">
                  <c:v>279.3739069606944</c:v>
                </c:pt>
                <c:pt idx="9506">
                  <c:v>279.37728300601924</c:v>
                </c:pt>
                <c:pt idx="9507">
                  <c:v>279.38214712992794</c:v>
                </c:pt>
                <c:pt idx="9508">
                  <c:v>279.3844091855122</c:v>
                </c:pt>
                <c:pt idx="9509">
                  <c:v>279.39032191735913</c:v>
                </c:pt>
                <c:pt idx="9510">
                  <c:v>279.39169203012614</c:v>
                </c:pt>
                <c:pt idx="9511">
                  <c:v>279.39357770141294</c:v>
                </c:pt>
                <c:pt idx="9512">
                  <c:v>279.39398340475577</c:v>
                </c:pt>
                <c:pt idx="9513">
                  <c:v>279.39562806325358</c:v>
                </c:pt>
                <c:pt idx="9514">
                  <c:v>279.39898755667008</c:v>
                </c:pt>
                <c:pt idx="9515">
                  <c:v>279.39901399552571</c:v>
                </c:pt>
                <c:pt idx="9516">
                  <c:v>279.40429768602007</c:v>
                </c:pt>
                <c:pt idx="9517">
                  <c:v>279.40566548439267</c:v>
                </c:pt>
                <c:pt idx="9518">
                  <c:v>279.40819365467547</c:v>
                </c:pt>
                <c:pt idx="9519">
                  <c:v>279.40829183431828</c:v>
                </c:pt>
                <c:pt idx="9520">
                  <c:v>279.40843524326112</c:v>
                </c:pt>
                <c:pt idx="9521">
                  <c:v>279.41009662719381</c:v>
                </c:pt>
                <c:pt idx="9522">
                  <c:v>279.41823533260066</c:v>
                </c:pt>
                <c:pt idx="9523">
                  <c:v>279.41831597600077</c:v>
                </c:pt>
                <c:pt idx="9524">
                  <c:v>279.41877638635782</c:v>
                </c:pt>
                <c:pt idx="9525">
                  <c:v>279.4190812035169</c:v>
                </c:pt>
                <c:pt idx="9526">
                  <c:v>279.42279637468044</c:v>
                </c:pt>
                <c:pt idx="9527">
                  <c:v>279.43003702072485</c:v>
                </c:pt>
                <c:pt idx="9528">
                  <c:v>279.43287946727008</c:v>
                </c:pt>
                <c:pt idx="9529">
                  <c:v>279.44496805540604</c:v>
                </c:pt>
                <c:pt idx="9530">
                  <c:v>279.44841296784352</c:v>
                </c:pt>
                <c:pt idx="9531">
                  <c:v>279.44890664696669</c:v>
                </c:pt>
                <c:pt idx="9532">
                  <c:v>279.46262864085497</c:v>
                </c:pt>
                <c:pt idx="9533">
                  <c:v>279.46452650007109</c:v>
                </c:pt>
                <c:pt idx="9534">
                  <c:v>279.46968645110547</c:v>
                </c:pt>
                <c:pt idx="9535">
                  <c:v>279.49252162103249</c:v>
                </c:pt>
                <c:pt idx="9536">
                  <c:v>279.49406669456994</c:v>
                </c:pt>
                <c:pt idx="9537">
                  <c:v>279.50204929146662</c:v>
                </c:pt>
                <c:pt idx="9538">
                  <c:v>279.50550332065148</c:v>
                </c:pt>
                <c:pt idx="9539">
                  <c:v>279.50572305673103</c:v>
                </c:pt>
                <c:pt idx="9540">
                  <c:v>279.51046924487264</c:v>
                </c:pt>
                <c:pt idx="9541">
                  <c:v>279.51695966942935</c:v>
                </c:pt>
                <c:pt idx="9542">
                  <c:v>279.51795757641361</c:v>
                </c:pt>
                <c:pt idx="9543">
                  <c:v>279.51911784884197</c:v>
                </c:pt>
                <c:pt idx="9544">
                  <c:v>279.52897493626205</c:v>
                </c:pt>
                <c:pt idx="9545">
                  <c:v>279.53790325177397</c:v>
                </c:pt>
                <c:pt idx="9546">
                  <c:v>279.54017976602972</c:v>
                </c:pt>
                <c:pt idx="9547">
                  <c:v>279.54716731260231</c:v>
                </c:pt>
                <c:pt idx="9548">
                  <c:v>279.54739588540002</c:v>
                </c:pt>
                <c:pt idx="9549">
                  <c:v>279.55291491942683</c:v>
                </c:pt>
                <c:pt idx="9550">
                  <c:v>279.55748174503969</c:v>
                </c:pt>
                <c:pt idx="9551">
                  <c:v>279.55998093416252</c:v>
                </c:pt>
                <c:pt idx="9552">
                  <c:v>279.56189699485083</c:v>
                </c:pt>
                <c:pt idx="9553">
                  <c:v>279.56346622477986</c:v>
                </c:pt>
                <c:pt idx="9554">
                  <c:v>279.5659680076127</c:v>
                </c:pt>
                <c:pt idx="9555">
                  <c:v>279.56683218954538</c:v>
                </c:pt>
                <c:pt idx="9556">
                  <c:v>279.5734693550263</c:v>
                </c:pt>
                <c:pt idx="9557">
                  <c:v>279.57615685905523</c:v>
                </c:pt>
                <c:pt idx="9558">
                  <c:v>279.58319590830496</c:v>
                </c:pt>
                <c:pt idx="9559">
                  <c:v>279.59383478670759</c:v>
                </c:pt>
                <c:pt idx="9560">
                  <c:v>279.59856561923988</c:v>
                </c:pt>
                <c:pt idx="9561">
                  <c:v>279.5992832599751</c:v>
                </c:pt>
                <c:pt idx="9562">
                  <c:v>279.61081928718954</c:v>
                </c:pt>
                <c:pt idx="9563">
                  <c:v>279.62471056856708</c:v>
                </c:pt>
                <c:pt idx="9564">
                  <c:v>279.63445979480895</c:v>
                </c:pt>
                <c:pt idx="9565">
                  <c:v>279.63983058788205</c:v>
                </c:pt>
                <c:pt idx="9566">
                  <c:v>279.64295543601719</c:v>
                </c:pt>
                <c:pt idx="9567">
                  <c:v>279.64364203613144</c:v>
                </c:pt>
                <c:pt idx="9568">
                  <c:v>279.64389117121186</c:v>
                </c:pt>
                <c:pt idx="9569">
                  <c:v>279.64472505632096</c:v>
                </c:pt>
                <c:pt idx="9570">
                  <c:v>279.64962949142028</c:v>
                </c:pt>
                <c:pt idx="9571">
                  <c:v>279.65143801929736</c:v>
                </c:pt>
                <c:pt idx="9572">
                  <c:v>279.65234011751824</c:v>
                </c:pt>
                <c:pt idx="9573">
                  <c:v>279.66435726784113</c:v>
                </c:pt>
                <c:pt idx="9574">
                  <c:v>279.67225066303689</c:v>
                </c:pt>
                <c:pt idx="9575">
                  <c:v>279.68357268504042</c:v>
                </c:pt>
                <c:pt idx="9576">
                  <c:v>279.68552064432117</c:v>
                </c:pt>
                <c:pt idx="9577">
                  <c:v>279.68687154978488</c:v>
                </c:pt>
                <c:pt idx="9578">
                  <c:v>279.69350845598842</c:v>
                </c:pt>
                <c:pt idx="9579">
                  <c:v>279.69793930322339</c:v>
                </c:pt>
                <c:pt idx="9580">
                  <c:v>279.70356213923293</c:v>
                </c:pt>
                <c:pt idx="9581">
                  <c:v>279.7085210412003</c:v>
                </c:pt>
                <c:pt idx="9582">
                  <c:v>279.70902659477832</c:v>
                </c:pt>
                <c:pt idx="9583">
                  <c:v>279.71354120604616</c:v>
                </c:pt>
                <c:pt idx="9584">
                  <c:v>279.71623086057411</c:v>
                </c:pt>
                <c:pt idx="9585">
                  <c:v>279.71902236024403</c:v>
                </c:pt>
                <c:pt idx="9586">
                  <c:v>279.72582117206213</c:v>
                </c:pt>
                <c:pt idx="9587">
                  <c:v>279.73154598176814</c:v>
                </c:pt>
                <c:pt idx="9588">
                  <c:v>279.73178428631536</c:v>
                </c:pt>
                <c:pt idx="9589">
                  <c:v>279.74367094114359</c:v>
                </c:pt>
                <c:pt idx="9590">
                  <c:v>279.74448539773368</c:v>
                </c:pt>
                <c:pt idx="9591">
                  <c:v>279.75170219473995</c:v>
                </c:pt>
                <c:pt idx="9592">
                  <c:v>279.75241197903495</c:v>
                </c:pt>
                <c:pt idx="9593">
                  <c:v>279.75695583403052</c:v>
                </c:pt>
                <c:pt idx="9594">
                  <c:v>279.75847548563775</c:v>
                </c:pt>
                <c:pt idx="9595">
                  <c:v>279.76367741451213</c:v>
                </c:pt>
                <c:pt idx="9596">
                  <c:v>279.76612293075158</c:v>
                </c:pt>
                <c:pt idx="9597">
                  <c:v>279.78549259742488</c:v>
                </c:pt>
                <c:pt idx="9598">
                  <c:v>279.78790409544183</c:v>
                </c:pt>
                <c:pt idx="9599">
                  <c:v>279.79214051405688</c:v>
                </c:pt>
                <c:pt idx="9600">
                  <c:v>279.79470088527421</c:v>
                </c:pt>
                <c:pt idx="9601">
                  <c:v>279.79540077593145</c:v>
                </c:pt>
                <c:pt idx="9602">
                  <c:v>279.80257438942971</c:v>
                </c:pt>
                <c:pt idx="9603">
                  <c:v>279.80420603048071</c:v>
                </c:pt>
                <c:pt idx="9604">
                  <c:v>279.80803032349235</c:v>
                </c:pt>
                <c:pt idx="9605">
                  <c:v>279.82423814052083</c:v>
                </c:pt>
                <c:pt idx="9606">
                  <c:v>279.82900930033833</c:v>
                </c:pt>
                <c:pt idx="9607">
                  <c:v>279.83007154753858</c:v>
                </c:pt>
                <c:pt idx="9608">
                  <c:v>279.83349761199401</c:v>
                </c:pt>
                <c:pt idx="9609">
                  <c:v>279.84082541284766</c:v>
                </c:pt>
                <c:pt idx="9610">
                  <c:v>279.84097281406957</c:v>
                </c:pt>
                <c:pt idx="9611">
                  <c:v>279.86318615680591</c:v>
                </c:pt>
                <c:pt idx="9612">
                  <c:v>279.87291262623989</c:v>
                </c:pt>
                <c:pt idx="9613">
                  <c:v>279.875349868576</c:v>
                </c:pt>
                <c:pt idx="9614">
                  <c:v>279.88295883689591</c:v>
                </c:pt>
                <c:pt idx="9615">
                  <c:v>279.88400131083995</c:v>
                </c:pt>
                <c:pt idx="9616">
                  <c:v>279.89516529095584</c:v>
                </c:pt>
                <c:pt idx="9617">
                  <c:v>279.89680754036902</c:v>
                </c:pt>
                <c:pt idx="9618">
                  <c:v>279.90093258463327</c:v>
                </c:pt>
                <c:pt idx="9619">
                  <c:v>279.90298349219552</c:v>
                </c:pt>
                <c:pt idx="9620">
                  <c:v>279.90871210683491</c:v>
                </c:pt>
                <c:pt idx="9621">
                  <c:v>279.90989910892176</c:v>
                </c:pt>
                <c:pt idx="9622">
                  <c:v>279.91401895446569</c:v>
                </c:pt>
                <c:pt idx="9623">
                  <c:v>279.91549804109263</c:v>
                </c:pt>
                <c:pt idx="9624">
                  <c:v>279.91592649986728</c:v>
                </c:pt>
                <c:pt idx="9625">
                  <c:v>279.92002406869</c:v>
                </c:pt>
                <c:pt idx="9626">
                  <c:v>279.92062228480262</c:v>
                </c:pt>
                <c:pt idx="9627">
                  <c:v>279.92356562581278</c:v>
                </c:pt>
                <c:pt idx="9628">
                  <c:v>279.92545792933475</c:v>
                </c:pt>
                <c:pt idx="9629">
                  <c:v>279.92726424306818</c:v>
                </c:pt>
                <c:pt idx="9630">
                  <c:v>279.93172333914191</c:v>
                </c:pt>
                <c:pt idx="9631">
                  <c:v>279.93621582828524</c:v>
                </c:pt>
                <c:pt idx="9632">
                  <c:v>279.93708485167798</c:v>
                </c:pt>
                <c:pt idx="9633">
                  <c:v>279.94856662040411</c:v>
                </c:pt>
                <c:pt idx="9634">
                  <c:v>279.95658186139082</c:v>
                </c:pt>
                <c:pt idx="9635">
                  <c:v>279.96009614456403</c:v>
                </c:pt>
                <c:pt idx="9636">
                  <c:v>279.96728370441753</c:v>
                </c:pt>
                <c:pt idx="9637">
                  <c:v>279.96763278531245</c:v>
                </c:pt>
                <c:pt idx="9638">
                  <c:v>279.97581499837702</c:v>
                </c:pt>
                <c:pt idx="9639">
                  <c:v>279.97914306823259</c:v>
                </c:pt>
                <c:pt idx="9640">
                  <c:v>279.97974419091963</c:v>
                </c:pt>
                <c:pt idx="9641">
                  <c:v>279.98109352780597</c:v>
                </c:pt>
                <c:pt idx="9642">
                  <c:v>279.98286772606366</c:v>
                </c:pt>
                <c:pt idx="9643">
                  <c:v>279.99154133107345</c:v>
                </c:pt>
                <c:pt idx="9644">
                  <c:v>280.00132192570999</c:v>
                </c:pt>
                <c:pt idx="9645">
                  <c:v>280.00566134951299</c:v>
                </c:pt>
                <c:pt idx="9646">
                  <c:v>280.01132531442335</c:v>
                </c:pt>
                <c:pt idx="9647">
                  <c:v>280.01520774595298</c:v>
                </c:pt>
                <c:pt idx="9648">
                  <c:v>280.01549450472197</c:v>
                </c:pt>
                <c:pt idx="9649">
                  <c:v>280.01813055732975</c:v>
                </c:pt>
                <c:pt idx="9650">
                  <c:v>280.01990309996074</c:v>
                </c:pt>
                <c:pt idx="9651">
                  <c:v>280.02360325067781</c:v>
                </c:pt>
                <c:pt idx="9652">
                  <c:v>280.03002952038224</c:v>
                </c:pt>
                <c:pt idx="9653">
                  <c:v>280.03119855307773</c:v>
                </c:pt>
                <c:pt idx="9654">
                  <c:v>280.03743219697787</c:v>
                </c:pt>
                <c:pt idx="9655">
                  <c:v>280.03854444263345</c:v>
                </c:pt>
                <c:pt idx="9656">
                  <c:v>280.04899880235911</c:v>
                </c:pt>
                <c:pt idx="9657">
                  <c:v>280.05327895890935</c:v>
                </c:pt>
                <c:pt idx="9658">
                  <c:v>280.05382478607817</c:v>
                </c:pt>
                <c:pt idx="9659">
                  <c:v>280.05545552870973</c:v>
                </c:pt>
                <c:pt idx="9660">
                  <c:v>280.05866595451005</c:v>
                </c:pt>
                <c:pt idx="9661">
                  <c:v>280.06049655542756</c:v>
                </c:pt>
                <c:pt idx="9662">
                  <c:v>280.06265253783641</c:v>
                </c:pt>
                <c:pt idx="9663">
                  <c:v>280.06507422915485</c:v>
                </c:pt>
                <c:pt idx="9664">
                  <c:v>280.06882080973077</c:v>
                </c:pt>
                <c:pt idx="9665">
                  <c:v>280.07059533242926</c:v>
                </c:pt>
                <c:pt idx="9666">
                  <c:v>280.07879324231476</c:v>
                </c:pt>
                <c:pt idx="9667">
                  <c:v>280.07958279033454</c:v>
                </c:pt>
                <c:pt idx="9668">
                  <c:v>280.08186848944263</c:v>
                </c:pt>
                <c:pt idx="9669">
                  <c:v>280.08780014077951</c:v>
                </c:pt>
                <c:pt idx="9670">
                  <c:v>280.08865748580712</c:v>
                </c:pt>
                <c:pt idx="9671">
                  <c:v>280.09969030906359</c:v>
                </c:pt>
                <c:pt idx="9672">
                  <c:v>280.10036189701646</c:v>
                </c:pt>
                <c:pt idx="9673">
                  <c:v>280.10356901077523</c:v>
                </c:pt>
                <c:pt idx="9674">
                  <c:v>280.10446331428926</c:v>
                </c:pt>
                <c:pt idx="9675">
                  <c:v>280.10514803800737</c:v>
                </c:pt>
                <c:pt idx="9676">
                  <c:v>280.10566158868198</c:v>
                </c:pt>
                <c:pt idx="9677">
                  <c:v>280.11062249957672</c:v>
                </c:pt>
                <c:pt idx="9678">
                  <c:v>280.11108041088499</c:v>
                </c:pt>
                <c:pt idx="9679">
                  <c:v>280.11302700522128</c:v>
                </c:pt>
                <c:pt idx="9680">
                  <c:v>280.11804679776282</c:v>
                </c:pt>
                <c:pt idx="9681">
                  <c:v>280.12531611855661</c:v>
                </c:pt>
                <c:pt idx="9682">
                  <c:v>280.13149241024541</c:v>
                </c:pt>
                <c:pt idx="9683">
                  <c:v>280.13753400433467</c:v>
                </c:pt>
                <c:pt idx="9684">
                  <c:v>280.14592034371924</c:v>
                </c:pt>
                <c:pt idx="9685">
                  <c:v>280.14602374953444</c:v>
                </c:pt>
                <c:pt idx="9686">
                  <c:v>280.14678117342464</c:v>
                </c:pt>
                <c:pt idx="9687">
                  <c:v>280.14834776055142</c:v>
                </c:pt>
                <c:pt idx="9688">
                  <c:v>280.15065848887821</c:v>
                </c:pt>
                <c:pt idx="9689">
                  <c:v>280.15083030099652</c:v>
                </c:pt>
                <c:pt idx="9690">
                  <c:v>280.15488107794368</c:v>
                </c:pt>
                <c:pt idx="9691">
                  <c:v>280.15592363747601</c:v>
                </c:pt>
                <c:pt idx="9692">
                  <c:v>280.15774106548156</c:v>
                </c:pt>
                <c:pt idx="9693">
                  <c:v>280.16165659583419</c:v>
                </c:pt>
                <c:pt idx="9694">
                  <c:v>280.16258963390703</c:v>
                </c:pt>
                <c:pt idx="9695">
                  <c:v>280.17015907298236</c:v>
                </c:pt>
                <c:pt idx="9696">
                  <c:v>280.1723747538901</c:v>
                </c:pt>
                <c:pt idx="9697">
                  <c:v>280.17785674952898</c:v>
                </c:pt>
                <c:pt idx="9698">
                  <c:v>280.17794577108805</c:v>
                </c:pt>
                <c:pt idx="9699">
                  <c:v>280.18973877404011</c:v>
                </c:pt>
                <c:pt idx="9700">
                  <c:v>280.1903704304637</c:v>
                </c:pt>
                <c:pt idx="9701">
                  <c:v>280.19588599351005</c:v>
                </c:pt>
                <c:pt idx="9702">
                  <c:v>280.20344118639611</c:v>
                </c:pt>
                <c:pt idx="9703">
                  <c:v>280.21887951775523</c:v>
                </c:pt>
                <c:pt idx="9704">
                  <c:v>280.22852399946078</c:v>
                </c:pt>
                <c:pt idx="9705">
                  <c:v>280.23298929897101</c:v>
                </c:pt>
                <c:pt idx="9706">
                  <c:v>280.23335494303342</c:v>
                </c:pt>
                <c:pt idx="9707">
                  <c:v>280.23629980896959</c:v>
                </c:pt>
                <c:pt idx="9708">
                  <c:v>280.24957722194688</c:v>
                </c:pt>
                <c:pt idx="9709">
                  <c:v>280.26507023719296</c:v>
                </c:pt>
                <c:pt idx="9710">
                  <c:v>280.27025335867813</c:v>
                </c:pt>
                <c:pt idx="9711">
                  <c:v>280.27190478172912</c:v>
                </c:pt>
                <c:pt idx="9712">
                  <c:v>280.27639794329139</c:v>
                </c:pt>
                <c:pt idx="9713">
                  <c:v>280.27977899881853</c:v>
                </c:pt>
                <c:pt idx="9714">
                  <c:v>280.29265784877663</c:v>
                </c:pt>
                <c:pt idx="9715">
                  <c:v>280.29408078354203</c:v>
                </c:pt>
                <c:pt idx="9716">
                  <c:v>280.29422441312136</c:v>
                </c:pt>
                <c:pt idx="9717">
                  <c:v>280.3002211117809</c:v>
                </c:pt>
                <c:pt idx="9718">
                  <c:v>280.30217865265712</c:v>
                </c:pt>
                <c:pt idx="9719">
                  <c:v>280.30440455803114</c:v>
                </c:pt>
                <c:pt idx="9720">
                  <c:v>280.32494025182905</c:v>
                </c:pt>
                <c:pt idx="9721">
                  <c:v>280.32642973500839</c:v>
                </c:pt>
                <c:pt idx="9722">
                  <c:v>280.3414779505228</c:v>
                </c:pt>
                <c:pt idx="9723">
                  <c:v>280.34995519293659</c:v>
                </c:pt>
                <c:pt idx="9724">
                  <c:v>280.35507438747447</c:v>
                </c:pt>
                <c:pt idx="9725">
                  <c:v>280.36194021078506</c:v>
                </c:pt>
                <c:pt idx="9726">
                  <c:v>280.36827607789439</c:v>
                </c:pt>
                <c:pt idx="9727">
                  <c:v>280.37198120357294</c:v>
                </c:pt>
                <c:pt idx="9728">
                  <c:v>280.37727705584234</c:v>
                </c:pt>
                <c:pt idx="9729">
                  <c:v>280.3830980336142</c:v>
                </c:pt>
                <c:pt idx="9730">
                  <c:v>280.38377886597436</c:v>
                </c:pt>
                <c:pt idx="9731">
                  <c:v>280.38801282339222</c:v>
                </c:pt>
                <c:pt idx="9732">
                  <c:v>280.39364660876117</c:v>
                </c:pt>
                <c:pt idx="9733">
                  <c:v>280.39418344911707</c:v>
                </c:pt>
                <c:pt idx="9734">
                  <c:v>280.40178580034012</c:v>
                </c:pt>
                <c:pt idx="9735">
                  <c:v>280.40259562267056</c:v>
                </c:pt>
                <c:pt idx="9736">
                  <c:v>280.41243361458106</c:v>
                </c:pt>
                <c:pt idx="9737">
                  <c:v>280.41394632251837</c:v>
                </c:pt>
                <c:pt idx="9738">
                  <c:v>280.41772523965921</c:v>
                </c:pt>
                <c:pt idx="9739">
                  <c:v>280.42461951571039</c:v>
                </c:pt>
                <c:pt idx="9740">
                  <c:v>280.42496222073618</c:v>
                </c:pt>
                <c:pt idx="9741">
                  <c:v>280.42575437746126</c:v>
                </c:pt>
                <c:pt idx="9742">
                  <c:v>280.4276820689027</c:v>
                </c:pt>
                <c:pt idx="9743">
                  <c:v>280.43072674903482</c:v>
                </c:pt>
                <c:pt idx="9744">
                  <c:v>280.44150606500369</c:v>
                </c:pt>
                <c:pt idx="9745">
                  <c:v>280.44994608569385</c:v>
                </c:pt>
                <c:pt idx="9746">
                  <c:v>280.45480376561272</c:v>
                </c:pt>
                <c:pt idx="9747">
                  <c:v>280.45722198949096</c:v>
                </c:pt>
                <c:pt idx="9748">
                  <c:v>280.45747315595048</c:v>
                </c:pt>
                <c:pt idx="9749">
                  <c:v>280.46233698905615</c:v>
                </c:pt>
                <c:pt idx="9750">
                  <c:v>280.46530779379344</c:v>
                </c:pt>
                <c:pt idx="9751">
                  <c:v>280.47003182006154</c:v>
                </c:pt>
                <c:pt idx="9752">
                  <c:v>280.47895161218275</c:v>
                </c:pt>
                <c:pt idx="9753">
                  <c:v>280.47941927328202</c:v>
                </c:pt>
                <c:pt idx="9754">
                  <c:v>280.48262711936718</c:v>
                </c:pt>
                <c:pt idx="9755">
                  <c:v>280.48278461961627</c:v>
                </c:pt>
                <c:pt idx="9756">
                  <c:v>280.48401304128294</c:v>
                </c:pt>
                <c:pt idx="9757">
                  <c:v>280.48407774544847</c:v>
                </c:pt>
                <c:pt idx="9758">
                  <c:v>280.48494962401679</c:v>
                </c:pt>
                <c:pt idx="9759">
                  <c:v>280.48585403700406</c:v>
                </c:pt>
                <c:pt idx="9760">
                  <c:v>280.48723358168388</c:v>
                </c:pt>
                <c:pt idx="9761">
                  <c:v>280.48735047488736</c:v>
                </c:pt>
                <c:pt idx="9762">
                  <c:v>280.4888750565824</c:v>
                </c:pt>
                <c:pt idx="9763">
                  <c:v>280.49282400568194</c:v>
                </c:pt>
                <c:pt idx="9764">
                  <c:v>280.49705412481387</c:v>
                </c:pt>
                <c:pt idx="9765">
                  <c:v>280.50363865048803</c:v>
                </c:pt>
                <c:pt idx="9766">
                  <c:v>280.50486023351147</c:v>
                </c:pt>
                <c:pt idx="9767">
                  <c:v>280.50721997769898</c:v>
                </c:pt>
                <c:pt idx="9768">
                  <c:v>280.51162422755039</c:v>
                </c:pt>
                <c:pt idx="9769">
                  <c:v>280.51857943304867</c:v>
                </c:pt>
                <c:pt idx="9770">
                  <c:v>280.51995301594206</c:v>
                </c:pt>
                <c:pt idx="9771">
                  <c:v>280.52158717659921</c:v>
                </c:pt>
                <c:pt idx="9772">
                  <c:v>280.52724378355941</c:v>
                </c:pt>
                <c:pt idx="9773">
                  <c:v>280.5340342711778</c:v>
                </c:pt>
                <c:pt idx="9774">
                  <c:v>280.53563614871314</c:v>
                </c:pt>
                <c:pt idx="9775">
                  <c:v>280.54406738787105</c:v>
                </c:pt>
                <c:pt idx="9776">
                  <c:v>280.55250282074599</c:v>
                </c:pt>
                <c:pt idx="9777">
                  <c:v>280.5554708642303</c:v>
                </c:pt>
                <c:pt idx="9778">
                  <c:v>280.56410167238175</c:v>
                </c:pt>
                <c:pt idx="9779">
                  <c:v>280.5688210945803</c:v>
                </c:pt>
                <c:pt idx="9780">
                  <c:v>280.58103938499511</c:v>
                </c:pt>
                <c:pt idx="9781">
                  <c:v>280.58394776802936</c:v>
                </c:pt>
                <c:pt idx="9782">
                  <c:v>280.58709426744008</c:v>
                </c:pt>
                <c:pt idx="9783">
                  <c:v>280.59331995668731</c:v>
                </c:pt>
                <c:pt idx="9784">
                  <c:v>280.60072090000858</c:v>
                </c:pt>
                <c:pt idx="9785">
                  <c:v>280.60388985708505</c:v>
                </c:pt>
                <c:pt idx="9786">
                  <c:v>280.60734877394691</c:v>
                </c:pt>
                <c:pt idx="9787">
                  <c:v>280.60814974223985</c:v>
                </c:pt>
                <c:pt idx="9788">
                  <c:v>280.61659315649388</c:v>
                </c:pt>
                <c:pt idx="9789">
                  <c:v>280.61768831136288</c:v>
                </c:pt>
                <c:pt idx="9790">
                  <c:v>280.61865663332736</c:v>
                </c:pt>
                <c:pt idx="9791">
                  <c:v>280.62351811861424</c:v>
                </c:pt>
                <c:pt idx="9792">
                  <c:v>280.62848377511722</c:v>
                </c:pt>
                <c:pt idx="9793">
                  <c:v>280.63079167776954</c:v>
                </c:pt>
                <c:pt idx="9794">
                  <c:v>280.63736567815783</c:v>
                </c:pt>
                <c:pt idx="9795">
                  <c:v>280.64291527732848</c:v>
                </c:pt>
                <c:pt idx="9796">
                  <c:v>280.65045717400255</c:v>
                </c:pt>
                <c:pt idx="9797">
                  <c:v>280.6549784383709</c:v>
                </c:pt>
                <c:pt idx="9798">
                  <c:v>280.65648225418494</c:v>
                </c:pt>
                <c:pt idx="9799">
                  <c:v>280.66487633754872</c:v>
                </c:pt>
                <c:pt idx="9800">
                  <c:v>280.66815809857036</c:v>
                </c:pt>
                <c:pt idx="9801">
                  <c:v>280.67127392440693</c:v>
                </c:pt>
                <c:pt idx="9802">
                  <c:v>280.6764098342623</c:v>
                </c:pt>
                <c:pt idx="9803">
                  <c:v>280.67650987301755</c:v>
                </c:pt>
                <c:pt idx="9804">
                  <c:v>280.68041791884895</c:v>
                </c:pt>
                <c:pt idx="9805">
                  <c:v>280.69028711782158</c:v>
                </c:pt>
                <c:pt idx="9806">
                  <c:v>280.69306526340341</c:v>
                </c:pt>
                <c:pt idx="9807">
                  <c:v>280.70296423370081</c:v>
                </c:pt>
                <c:pt idx="9808">
                  <c:v>280.70587426306139</c:v>
                </c:pt>
                <c:pt idx="9809">
                  <c:v>280.71399336342358</c:v>
                </c:pt>
                <c:pt idx="9810">
                  <c:v>280.71804919527602</c:v>
                </c:pt>
                <c:pt idx="9811">
                  <c:v>280.72369786257553</c:v>
                </c:pt>
                <c:pt idx="9812">
                  <c:v>280.72542320486474</c:v>
                </c:pt>
                <c:pt idx="9813">
                  <c:v>280.73592908489485</c:v>
                </c:pt>
                <c:pt idx="9814">
                  <c:v>280.73937792931213</c:v>
                </c:pt>
                <c:pt idx="9815">
                  <c:v>280.74304459746367</c:v>
                </c:pt>
                <c:pt idx="9816">
                  <c:v>280.74573032352191</c:v>
                </c:pt>
                <c:pt idx="9817">
                  <c:v>280.74909939882042</c:v>
                </c:pt>
                <c:pt idx="9818">
                  <c:v>280.75177722210555</c:v>
                </c:pt>
                <c:pt idx="9819">
                  <c:v>280.76249708016121</c:v>
                </c:pt>
                <c:pt idx="9820">
                  <c:v>280.76731933892336</c:v>
                </c:pt>
                <c:pt idx="9821">
                  <c:v>280.78012536317198</c:v>
                </c:pt>
                <c:pt idx="9822">
                  <c:v>280.78203023966847</c:v>
                </c:pt>
                <c:pt idx="9823">
                  <c:v>280.79078970033123</c:v>
                </c:pt>
                <c:pt idx="9824">
                  <c:v>280.80286720877558</c:v>
                </c:pt>
                <c:pt idx="9825">
                  <c:v>280.80815804604606</c:v>
                </c:pt>
                <c:pt idx="9826">
                  <c:v>280.81295272755915</c:v>
                </c:pt>
                <c:pt idx="9827">
                  <c:v>280.81667903323398</c:v>
                </c:pt>
                <c:pt idx="9828">
                  <c:v>280.82601750919878</c:v>
                </c:pt>
                <c:pt idx="9829">
                  <c:v>280.82852380273647</c:v>
                </c:pt>
                <c:pt idx="9830">
                  <c:v>280.84170788294443</c:v>
                </c:pt>
                <c:pt idx="9831">
                  <c:v>280.84429436931384</c:v>
                </c:pt>
                <c:pt idx="9832">
                  <c:v>280.84805511424156</c:v>
                </c:pt>
                <c:pt idx="9833">
                  <c:v>280.84859373718649</c:v>
                </c:pt>
                <c:pt idx="9834">
                  <c:v>280.85162229604555</c:v>
                </c:pt>
                <c:pt idx="9835">
                  <c:v>280.8543947821484</c:v>
                </c:pt>
                <c:pt idx="9836">
                  <c:v>280.85721353712955</c:v>
                </c:pt>
                <c:pt idx="9837">
                  <c:v>280.85874392592672</c:v>
                </c:pt>
                <c:pt idx="9838">
                  <c:v>280.85900881658847</c:v>
                </c:pt>
                <c:pt idx="9839">
                  <c:v>280.859995429241</c:v>
                </c:pt>
                <c:pt idx="9840">
                  <c:v>280.86154714579351</c:v>
                </c:pt>
                <c:pt idx="9841">
                  <c:v>280.86529509256468</c:v>
                </c:pt>
                <c:pt idx="9842">
                  <c:v>280.86952353409964</c:v>
                </c:pt>
                <c:pt idx="9843">
                  <c:v>280.87020953044947</c:v>
                </c:pt>
                <c:pt idx="9844">
                  <c:v>280.87869204342286</c:v>
                </c:pt>
                <c:pt idx="9845">
                  <c:v>280.88012354533839</c:v>
                </c:pt>
                <c:pt idx="9846">
                  <c:v>280.88284672120142</c:v>
                </c:pt>
                <c:pt idx="9847">
                  <c:v>280.89015813298545</c:v>
                </c:pt>
                <c:pt idx="9848">
                  <c:v>280.89225151241328</c:v>
                </c:pt>
                <c:pt idx="9849">
                  <c:v>280.89535261131931</c:v>
                </c:pt>
                <c:pt idx="9850">
                  <c:v>280.91583962947999</c:v>
                </c:pt>
                <c:pt idx="9851">
                  <c:v>280.9242012143373</c:v>
                </c:pt>
                <c:pt idx="9852">
                  <c:v>280.93084313474117</c:v>
                </c:pt>
                <c:pt idx="9853">
                  <c:v>280.93203599924942</c:v>
                </c:pt>
                <c:pt idx="9854">
                  <c:v>280.95030550325504</c:v>
                </c:pt>
                <c:pt idx="9855">
                  <c:v>280.95401612119815</c:v>
                </c:pt>
                <c:pt idx="9856">
                  <c:v>280.95554256659113</c:v>
                </c:pt>
                <c:pt idx="9857">
                  <c:v>280.95704661282031</c:v>
                </c:pt>
                <c:pt idx="9858">
                  <c:v>280.9607662713679</c:v>
                </c:pt>
                <c:pt idx="9859">
                  <c:v>280.96507525438557</c:v>
                </c:pt>
                <c:pt idx="9860">
                  <c:v>280.96589495284729</c:v>
                </c:pt>
                <c:pt idx="9861">
                  <c:v>280.97932105397433</c:v>
                </c:pt>
                <c:pt idx="9862">
                  <c:v>280.98619490210501</c:v>
                </c:pt>
                <c:pt idx="9863">
                  <c:v>280.99199898195701</c:v>
                </c:pt>
                <c:pt idx="9864">
                  <c:v>280.99429574818822</c:v>
                </c:pt>
                <c:pt idx="9865">
                  <c:v>280.99583141350888</c:v>
                </c:pt>
                <c:pt idx="9866">
                  <c:v>280.99938405667962</c:v>
                </c:pt>
                <c:pt idx="9867">
                  <c:v>281.00932353305365</c:v>
                </c:pt>
                <c:pt idx="9868">
                  <c:v>281.01240211605597</c:v>
                </c:pt>
                <c:pt idx="9869">
                  <c:v>281.01560946716677</c:v>
                </c:pt>
                <c:pt idx="9870">
                  <c:v>281.01597593987168</c:v>
                </c:pt>
                <c:pt idx="9871">
                  <c:v>281.02174552677019</c:v>
                </c:pt>
                <c:pt idx="9872">
                  <c:v>281.03074512977605</c:v>
                </c:pt>
                <c:pt idx="9873">
                  <c:v>281.03312020002346</c:v>
                </c:pt>
                <c:pt idx="9874">
                  <c:v>281.03540292862954</c:v>
                </c:pt>
                <c:pt idx="9875">
                  <c:v>281.03916838246863</c:v>
                </c:pt>
                <c:pt idx="9876">
                  <c:v>281.0391965209119</c:v>
                </c:pt>
                <c:pt idx="9877">
                  <c:v>281.05638151910341</c:v>
                </c:pt>
                <c:pt idx="9878">
                  <c:v>281.06637948208197</c:v>
                </c:pt>
                <c:pt idx="9879">
                  <c:v>281.06688380026571</c:v>
                </c:pt>
                <c:pt idx="9880">
                  <c:v>281.06847856353721</c:v>
                </c:pt>
                <c:pt idx="9881">
                  <c:v>281.07522644797905</c:v>
                </c:pt>
                <c:pt idx="9882">
                  <c:v>281.07614076613726</c:v>
                </c:pt>
                <c:pt idx="9883">
                  <c:v>281.07633121807908</c:v>
                </c:pt>
                <c:pt idx="9884">
                  <c:v>281.08498034178234</c:v>
                </c:pt>
                <c:pt idx="9885">
                  <c:v>281.08909051742461</c:v>
                </c:pt>
                <c:pt idx="9886">
                  <c:v>281.09591091898039</c:v>
                </c:pt>
                <c:pt idx="9887">
                  <c:v>281.1164010343528</c:v>
                </c:pt>
                <c:pt idx="9888">
                  <c:v>281.11831785459185</c:v>
                </c:pt>
                <c:pt idx="9889">
                  <c:v>281.12177552534718</c:v>
                </c:pt>
                <c:pt idx="9890">
                  <c:v>281.12338099357618</c:v>
                </c:pt>
                <c:pt idx="9891">
                  <c:v>281.128689920157</c:v>
                </c:pt>
                <c:pt idx="9892">
                  <c:v>281.13506530877697</c:v>
                </c:pt>
                <c:pt idx="9893">
                  <c:v>281.1384475237204</c:v>
                </c:pt>
                <c:pt idx="9894">
                  <c:v>281.14842963086949</c:v>
                </c:pt>
                <c:pt idx="9895">
                  <c:v>281.15420463132034</c:v>
                </c:pt>
                <c:pt idx="9896">
                  <c:v>281.16724420483729</c:v>
                </c:pt>
                <c:pt idx="9897">
                  <c:v>281.17582684188733</c:v>
                </c:pt>
                <c:pt idx="9898">
                  <c:v>281.18119665029485</c:v>
                </c:pt>
                <c:pt idx="9899">
                  <c:v>281.18511380873798</c:v>
                </c:pt>
                <c:pt idx="9900">
                  <c:v>281.19023812442742</c:v>
                </c:pt>
                <c:pt idx="9901">
                  <c:v>281.19527239037978</c:v>
                </c:pt>
                <c:pt idx="9902">
                  <c:v>281.19781785248648</c:v>
                </c:pt>
                <c:pt idx="9903">
                  <c:v>281.22102166652763</c:v>
                </c:pt>
                <c:pt idx="9904">
                  <c:v>281.22994574288037</c:v>
                </c:pt>
                <c:pt idx="9905">
                  <c:v>281.23304483309857</c:v>
                </c:pt>
                <c:pt idx="9906">
                  <c:v>281.23584777627582</c:v>
                </c:pt>
                <c:pt idx="9907">
                  <c:v>281.23721985963607</c:v>
                </c:pt>
                <c:pt idx="9908">
                  <c:v>281.23764215888849</c:v>
                </c:pt>
                <c:pt idx="9909">
                  <c:v>281.24292147492235</c:v>
                </c:pt>
                <c:pt idx="9910">
                  <c:v>281.25258857970044</c:v>
                </c:pt>
                <c:pt idx="9911">
                  <c:v>281.26083769039212</c:v>
                </c:pt>
                <c:pt idx="9912">
                  <c:v>281.26140869201163</c:v>
                </c:pt>
                <c:pt idx="9913">
                  <c:v>281.26577649010665</c:v>
                </c:pt>
                <c:pt idx="9914">
                  <c:v>281.27834100092309</c:v>
                </c:pt>
                <c:pt idx="9915">
                  <c:v>281.27876908645106</c:v>
                </c:pt>
                <c:pt idx="9916">
                  <c:v>281.28814188980391</c:v>
                </c:pt>
                <c:pt idx="9917">
                  <c:v>281.29251759551323</c:v>
                </c:pt>
                <c:pt idx="9918">
                  <c:v>281.29789346675665</c:v>
                </c:pt>
                <c:pt idx="9919">
                  <c:v>281.31254954763068</c:v>
                </c:pt>
                <c:pt idx="9920">
                  <c:v>281.32360049348136</c:v>
                </c:pt>
                <c:pt idx="9921">
                  <c:v>281.33625753697299</c:v>
                </c:pt>
                <c:pt idx="9922">
                  <c:v>281.3385761498165</c:v>
                </c:pt>
                <c:pt idx="9923">
                  <c:v>281.34693500468632</c:v>
                </c:pt>
                <c:pt idx="9924">
                  <c:v>281.35194428606962</c:v>
                </c:pt>
                <c:pt idx="9925">
                  <c:v>281.35610346722393</c:v>
                </c:pt>
                <c:pt idx="9926">
                  <c:v>281.35659820983284</c:v>
                </c:pt>
                <c:pt idx="9927">
                  <c:v>281.35675518170456</c:v>
                </c:pt>
                <c:pt idx="9928">
                  <c:v>281.35788204380219</c:v>
                </c:pt>
                <c:pt idx="9929">
                  <c:v>281.35979201985145</c:v>
                </c:pt>
                <c:pt idx="9930">
                  <c:v>281.36053470775698</c:v>
                </c:pt>
                <c:pt idx="9931">
                  <c:v>281.36179858906689</c:v>
                </c:pt>
                <c:pt idx="9932">
                  <c:v>281.36307495023124</c:v>
                </c:pt>
                <c:pt idx="9933">
                  <c:v>281.36404897445698</c:v>
                </c:pt>
                <c:pt idx="9934">
                  <c:v>281.36899666692432</c:v>
                </c:pt>
                <c:pt idx="9935">
                  <c:v>281.3781971993032</c:v>
                </c:pt>
                <c:pt idx="9936">
                  <c:v>281.37820285959242</c:v>
                </c:pt>
                <c:pt idx="9937">
                  <c:v>281.38043922114866</c:v>
                </c:pt>
                <c:pt idx="9938">
                  <c:v>281.38440794485894</c:v>
                </c:pt>
                <c:pt idx="9939">
                  <c:v>281.38752242564215</c:v>
                </c:pt>
                <c:pt idx="9940">
                  <c:v>281.39349502074771</c:v>
                </c:pt>
                <c:pt idx="9941">
                  <c:v>281.395236025104</c:v>
                </c:pt>
                <c:pt idx="9942">
                  <c:v>281.40068956989768</c:v>
                </c:pt>
                <c:pt idx="9943">
                  <c:v>281.41380917827973</c:v>
                </c:pt>
                <c:pt idx="9944">
                  <c:v>281.42014762409752</c:v>
                </c:pt>
                <c:pt idx="9945">
                  <c:v>281.42480802410489</c:v>
                </c:pt>
                <c:pt idx="9946">
                  <c:v>281.42531165239569</c:v>
                </c:pt>
                <c:pt idx="9947">
                  <c:v>281.43156589458505</c:v>
                </c:pt>
                <c:pt idx="9948">
                  <c:v>281.43270806846482</c:v>
                </c:pt>
                <c:pt idx="9949">
                  <c:v>281.43614952407023</c:v>
                </c:pt>
                <c:pt idx="9950">
                  <c:v>281.4489772455637</c:v>
                </c:pt>
                <c:pt idx="9951">
                  <c:v>281.45000766126174</c:v>
                </c:pt>
                <c:pt idx="9952">
                  <c:v>281.45480670174243</c:v>
                </c:pt>
                <c:pt idx="9953">
                  <c:v>281.45668741484309</c:v>
                </c:pt>
                <c:pt idx="9954">
                  <c:v>281.4639662793486</c:v>
                </c:pt>
                <c:pt idx="9955">
                  <c:v>281.46424009361283</c:v>
                </c:pt>
                <c:pt idx="9956">
                  <c:v>281.47257409109443</c:v>
                </c:pt>
                <c:pt idx="9957">
                  <c:v>281.4738137280363</c:v>
                </c:pt>
                <c:pt idx="9958">
                  <c:v>281.47449803055974</c:v>
                </c:pt>
                <c:pt idx="9959">
                  <c:v>281.47587677477776</c:v>
                </c:pt>
                <c:pt idx="9960">
                  <c:v>281.47676564250003</c:v>
                </c:pt>
                <c:pt idx="9961">
                  <c:v>281.47980713229265</c:v>
                </c:pt>
                <c:pt idx="9962">
                  <c:v>281.47985169143436</c:v>
                </c:pt>
                <c:pt idx="9963">
                  <c:v>281.48267814603372</c:v>
                </c:pt>
                <c:pt idx="9964">
                  <c:v>281.48569757132213</c:v>
                </c:pt>
                <c:pt idx="9965">
                  <c:v>281.4930493956935</c:v>
                </c:pt>
                <c:pt idx="9966">
                  <c:v>281.49558434597384</c:v>
                </c:pt>
                <c:pt idx="9967">
                  <c:v>281.49673455351706</c:v>
                </c:pt>
                <c:pt idx="9968">
                  <c:v>281.50211666900356</c:v>
                </c:pt>
                <c:pt idx="9969">
                  <c:v>281.50499479335241</c:v>
                </c:pt>
                <c:pt idx="9970">
                  <c:v>281.51150856661468</c:v>
                </c:pt>
                <c:pt idx="9971">
                  <c:v>281.52081957123312</c:v>
                </c:pt>
                <c:pt idx="9972">
                  <c:v>281.53025661756681</c:v>
                </c:pt>
                <c:pt idx="9973">
                  <c:v>281.5328699037093</c:v>
                </c:pt>
                <c:pt idx="9974">
                  <c:v>281.54150720643815</c:v>
                </c:pt>
                <c:pt idx="9975">
                  <c:v>281.54151819848465</c:v>
                </c:pt>
                <c:pt idx="9976">
                  <c:v>281.54443813640842</c:v>
                </c:pt>
                <c:pt idx="9977">
                  <c:v>281.55005418519761</c:v>
                </c:pt>
                <c:pt idx="9978">
                  <c:v>281.5619648528388</c:v>
                </c:pt>
                <c:pt idx="9979">
                  <c:v>281.56726057445616</c:v>
                </c:pt>
                <c:pt idx="9980">
                  <c:v>281.57664541774466</c:v>
                </c:pt>
                <c:pt idx="9981">
                  <c:v>281.57705773408645</c:v>
                </c:pt>
                <c:pt idx="9982">
                  <c:v>281.57853693985908</c:v>
                </c:pt>
                <c:pt idx="9983">
                  <c:v>281.59129175168329</c:v>
                </c:pt>
                <c:pt idx="9984">
                  <c:v>281.60237596392784</c:v>
                </c:pt>
                <c:pt idx="9985">
                  <c:v>281.61410033676498</c:v>
                </c:pt>
                <c:pt idx="9986">
                  <c:v>281.6199236805183</c:v>
                </c:pt>
                <c:pt idx="9987">
                  <c:v>281.62608676343467</c:v>
                </c:pt>
                <c:pt idx="9988">
                  <c:v>281.62692033856223</c:v>
                </c:pt>
                <c:pt idx="9989">
                  <c:v>281.62733214758646</c:v>
                </c:pt>
                <c:pt idx="9990">
                  <c:v>281.63232968242238</c:v>
                </c:pt>
                <c:pt idx="9991">
                  <c:v>281.63312236649915</c:v>
                </c:pt>
                <c:pt idx="9992">
                  <c:v>281.63718508395192</c:v>
                </c:pt>
                <c:pt idx="9993">
                  <c:v>281.64008498914768</c:v>
                </c:pt>
                <c:pt idx="9994">
                  <c:v>281.64779288313321</c:v>
                </c:pt>
                <c:pt idx="9995">
                  <c:v>281.64797843799136</c:v>
                </c:pt>
                <c:pt idx="9996">
                  <c:v>281.6528768429211</c:v>
                </c:pt>
                <c:pt idx="9997">
                  <c:v>281.65998096087606</c:v>
                </c:pt>
                <c:pt idx="9998">
                  <c:v>281.66103198421354</c:v>
                </c:pt>
                <c:pt idx="9999">
                  <c:v>281.66204151562061</c:v>
                </c:pt>
                <c:pt idx="10000">
                  <c:v>281.67426326914375</c:v>
                </c:pt>
                <c:pt idx="10001">
                  <c:v>281.67463358329695</c:v>
                </c:pt>
                <c:pt idx="10002">
                  <c:v>281.67710592545825</c:v>
                </c:pt>
                <c:pt idx="10003">
                  <c:v>281.67870061783248</c:v>
                </c:pt>
                <c:pt idx="10004">
                  <c:v>281.68404585331774</c:v>
                </c:pt>
                <c:pt idx="10005">
                  <c:v>281.68966680215402</c:v>
                </c:pt>
                <c:pt idx="10006">
                  <c:v>281.69491480863871</c:v>
                </c:pt>
                <c:pt idx="10007">
                  <c:v>281.69870523786284</c:v>
                </c:pt>
                <c:pt idx="10008">
                  <c:v>281.70436372884575</c:v>
                </c:pt>
                <c:pt idx="10009">
                  <c:v>281.70735870774973</c:v>
                </c:pt>
                <c:pt idx="10010">
                  <c:v>281.71480116107654</c:v>
                </c:pt>
                <c:pt idx="10011">
                  <c:v>281.73018685020543</c:v>
                </c:pt>
                <c:pt idx="10012">
                  <c:v>281.73847849561582</c:v>
                </c:pt>
                <c:pt idx="10013">
                  <c:v>281.74127749336537</c:v>
                </c:pt>
                <c:pt idx="10014">
                  <c:v>281.7418440908819</c:v>
                </c:pt>
                <c:pt idx="10015">
                  <c:v>281.74267385539622</c:v>
                </c:pt>
                <c:pt idx="10016">
                  <c:v>281.75530351657045</c:v>
                </c:pt>
                <c:pt idx="10017">
                  <c:v>281.75948334879763</c:v>
                </c:pt>
                <c:pt idx="10018">
                  <c:v>281.76886975548967</c:v>
                </c:pt>
                <c:pt idx="10019">
                  <c:v>281.77180503078665</c:v>
                </c:pt>
                <c:pt idx="10020">
                  <c:v>281.77459340640434</c:v>
                </c:pt>
                <c:pt idx="10021">
                  <c:v>281.7756319040916</c:v>
                </c:pt>
                <c:pt idx="10022">
                  <c:v>281.78213937635184</c:v>
                </c:pt>
                <c:pt idx="10023">
                  <c:v>281.78755399072259</c:v>
                </c:pt>
                <c:pt idx="10024">
                  <c:v>281.7962417772913</c:v>
                </c:pt>
                <c:pt idx="10025">
                  <c:v>281.79679151937245</c:v>
                </c:pt>
                <c:pt idx="10026">
                  <c:v>281.79729844661</c:v>
                </c:pt>
                <c:pt idx="10027">
                  <c:v>281.7979250884548</c:v>
                </c:pt>
                <c:pt idx="10028">
                  <c:v>281.79909397356283</c:v>
                </c:pt>
                <c:pt idx="10029">
                  <c:v>281.80017694051247</c:v>
                </c:pt>
                <c:pt idx="10030">
                  <c:v>281.80151194466998</c:v>
                </c:pt>
                <c:pt idx="10031">
                  <c:v>281.80195082962803</c:v>
                </c:pt>
                <c:pt idx="10032">
                  <c:v>281.8022515994416</c:v>
                </c:pt>
                <c:pt idx="10033">
                  <c:v>281.81215673633346</c:v>
                </c:pt>
                <c:pt idx="10034">
                  <c:v>281.82172083893653</c:v>
                </c:pt>
                <c:pt idx="10035">
                  <c:v>281.83679038597097</c:v>
                </c:pt>
                <c:pt idx="10036">
                  <c:v>281.83989032947181</c:v>
                </c:pt>
                <c:pt idx="10037">
                  <c:v>281.85181518473854</c:v>
                </c:pt>
                <c:pt idx="10038">
                  <c:v>281.85362525160377</c:v>
                </c:pt>
                <c:pt idx="10039">
                  <c:v>281.86294693819195</c:v>
                </c:pt>
                <c:pt idx="10040">
                  <c:v>281.87627841332045</c:v>
                </c:pt>
                <c:pt idx="10041">
                  <c:v>281.879126352426</c:v>
                </c:pt>
                <c:pt idx="10042">
                  <c:v>281.88101495718234</c:v>
                </c:pt>
                <c:pt idx="10043">
                  <c:v>281.89291148463366</c:v>
                </c:pt>
                <c:pt idx="10044">
                  <c:v>281.89343461604966</c:v>
                </c:pt>
                <c:pt idx="10045">
                  <c:v>281.89644119752722</c:v>
                </c:pt>
                <c:pt idx="10046">
                  <c:v>281.89723207681271</c:v>
                </c:pt>
                <c:pt idx="10047">
                  <c:v>281.89828573714385</c:v>
                </c:pt>
                <c:pt idx="10048">
                  <c:v>281.90329587077025</c:v>
                </c:pt>
                <c:pt idx="10049">
                  <c:v>281.90369294660508</c:v>
                </c:pt>
                <c:pt idx="10050">
                  <c:v>281.9039724967094</c:v>
                </c:pt>
                <c:pt idx="10051">
                  <c:v>281.90528790406307</c:v>
                </c:pt>
                <c:pt idx="10052">
                  <c:v>281.90643381913912</c:v>
                </c:pt>
                <c:pt idx="10053">
                  <c:v>281.9077728642207</c:v>
                </c:pt>
                <c:pt idx="10054">
                  <c:v>281.91275923440014</c:v>
                </c:pt>
                <c:pt idx="10055">
                  <c:v>281.91580183916136</c:v>
                </c:pt>
                <c:pt idx="10056">
                  <c:v>281.92060579357337</c:v>
                </c:pt>
                <c:pt idx="10057">
                  <c:v>281.9214403387839</c:v>
                </c:pt>
                <c:pt idx="10058">
                  <c:v>281.92250791799933</c:v>
                </c:pt>
                <c:pt idx="10059">
                  <c:v>281.92343183092783</c:v>
                </c:pt>
                <c:pt idx="10060">
                  <c:v>281.92772604489966</c:v>
                </c:pt>
                <c:pt idx="10061">
                  <c:v>281.94468834068948</c:v>
                </c:pt>
                <c:pt idx="10062">
                  <c:v>281.94617502092899</c:v>
                </c:pt>
                <c:pt idx="10063">
                  <c:v>281.94640980379637</c:v>
                </c:pt>
                <c:pt idx="10064">
                  <c:v>281.95104437243282</c:v>
                </c:pt>
                <c:pt idx="10065">
                  <c:v>281.95256500279231</c:v>
                </c:pt>
                <c:pt idx="10066">
                  <c:v>281.95730022340092</c:v>
                </c:pt>
                <c:pt idx="10067">
                  <c:v>281.96245867695518</c:v>
                </c:pt>
                <c:pt idx="10068">
                  <c:v>281.96541849548288</c:v>
                </c:pt>
                <c:pt idx="10069">
                  <c:v>281.97108872903596</c:v>
                </c:pt>
                <c:pt idx="10070">
                  <c:v>281.97159853944254</c:v>
                </c:pt>
                <c:pt idx="10071">
                  <c:v>281.97222435749165</c:v>
                </c:pt>
                <c:pt idx="10072">
                  <c:v>281.9850744500082</c:v>
                </c:pt>
                <c:pt idx="10073">
                  <c:v>281.98786458298008</c:v>
                </c:pt>
                <c:pt idx="10074">
                  <c:v>281.99135874125761</c:v>
                </c:pt>
                <c:pt idx="10075">
                  <c:v>282.00304584385196</c:v>
                </c:pt>
                <c:pt idx="10076">
                  <c:v>282.00346095628134</c:v>
                </c:pt>
                <c:pt idx="10077">
                  <c:v>282.00480410273713</c:v>
                </c:pt>
                <c:pt idx="10078">
                  <c:v>282.00688005019117</c:v>
                </c:pt>
                <c:pt idx="10079">
                  <c:v>282.01179520921789</c:v>
                </c:pt>
                <c:pt idx="10080">
                  <c:v>282.01641462778525</c:v>
                </c:pt>
                <c:pt idx="10081">
                  <c:v>282.01758758928992</c:v>
                </c:pt>
                <c:pt idx="10082">
                  <c:v>282.02179841752576</c:v>
                </c:pt>
                <c:pt idx="10083">
                  <c:v>282.02275181852269</c:v>
                </c:pt>
                <c:pt idx="10084">
                  <c:v>282.03748931389623</c:v>
                </c:pt>
                <c:pt idx="10085">
                  <c:v>282.05137600823531</c:v>
                </c:pt>
                <c:pt idx="10086">
                  <c:v>282.05334543081523</c:v>
                </c:pt>
                <c:pt idx="10087">
                  <c:v>282.05860692207392</c:v>
                </c:pt>
                <c:pt idx="10088">
                  <c:v>282.06035391605076</c:v>
                </c:pt>
                <c:pt idx="10089">
                  <c:v>282.0614623672958</c:v>
                </c:pt>
                <c:pt idx="10090">
                  <c:v>282.06159189245597</c:v>
                </c:pt>
                <c:pt idx="10091">
                  <c:v>282.08109961295077</c:v>
                </c:pt>
                <c:pt idx="10092">
                  <c:v>282.08384154973362</c:v>
                </c:pt>
                <c:pt idx="10093">
                  <c:v>282.08462163340369</c:v>
                </c:pt>
                <c:pt idx="10094">
                  <c:v>282.09522598879812</c:v>
                </c:pt>
                <c:pt idx="10095">
                  <c:v>282.10357121595314</c:v>
                </c:pt>
                <c:pt idx="10096">
                  <c:v>282.10581240120609</c:v>
                </c:pt>
                <c:pt idx="10097">
                  <c:v>282.11462356548168</c:v>
                </c:pt>
                <c:pt idx="10098">
                  <c:v>282.11856440927932</c:v>
                </c:pt>
                <c:pt idx="10099">
                  <c:v>282.1226393360941</c:v>
                </c:pt>
                <c:pt idx="10100">
                  <c:v>282.12755615645972</c:v>
                </c:pt>
                <c:pt idx="10101">
                  <c:v>282.13069803186744</c:v>
                </c:pt>
                <c:pt idx="10102">
                  <c:v>282.13849727443215</c:v>
                </c:pt>
                <c:pt idx="10103">
                  <c:v>282.14027787333367</c:v>
                </c:pt>
                <c:pt idx="10104">
                  <c:v>282.14439320550883</c:v>
                </c:pt>
                <c:pt idx="10105">
                  <c:v>282.14546327860307</c:v>
                </c:pt>
                <c:pt idx="10106">
                  <c:v>282.14879212578774</c:v>
                </c:pt>
                <c:pt idx="10107">
                  <c:v>282.15088470007476</c:v>
                </c:pt>
                <c:pt idx="10108">
                  <c:v>282.1554411413191</c:v>
                </c:pt>
                <c:pt idx="10109">
                  <c:v>282.1605622527627</c:v>
                </c:pt>
                <c:pt idx="10110">
                  <c:v>282.16333133329078</c:v>
                </c:pt>
                <c:pt idx="10111">
                  <c:v>282.16888657007848</c:v>
                </c:pt>
                <c:pt idx="10112">
                  <c:v>282.17743671556684</c:v>
                </c:pt>
                <c:pt idx="10113">
                  <c:v>282.18271795345714</c:v>
                </c:pt>
                <c:pt idx="10114">
                  <c:v>282.18491653054815</c:v>
                </c:pt>
                <c:pt idx="10115">
                  <c:v>282.19201746071383</c:v>
                </c:pt>
                <c:pt idx="10116">
                  <c:v>282.19340201279414</c:v>
                </c:pt>
                <c:pt idx="10117">
                  <c:v>282.19450154779827</c:v>
                </c:pt>
                <c:pt idx="10118">
                  <c:v>282.20128475798901</c:v>
                </c:pt>
                <c:pt idx="10119">
                  <c:v>282.20278633056233</c:v>
                </c:pt>
                <c:pt idx="10120">
                  <c:v>282.21026459038131</c:v>
                </c:pt>
                <c:pt idx="10121">
                  <c:v>282.21462763167528</c:v>
                </c:pt>
                <c:pt idx="10122">
                  <c:v>282.21492865219409</c:v>
                </c:pt>
                <c:pt idx="10123">
                  <c:v>282.22417928538636</c:v>
                </c:pt>
                <c:pt idx="10124">
                  <c:v>282.2263768795375</c:v>
                </c:pt>
                <c:pt idx="10125">
                  <c:v>282.22753794268618</c:v>
                </c:pt>
                <c:pt idx="10126">
                  <c:v>282.22851352928944</c:v>
                </c:pt>
                <c:pt idx="10127">
                  <c:v>282.23071150117488</c:v>
                </c:pt>
                <c:pt idx="10128">
                  <c:v>282.23343088240722</c:v>
                </c:pt>
                <c:pt idx="10129">
                  <c:v>282.23711025167347</c:v>
                </c:pt>
                <c:pt idx="10130">
                  <c:v>282.23963027487844</c:v>
                </c:pt>
                <c:pt idx="10131">
                  <c:v>282.2440966894024</c:v>
                </c:pt>
                <c:pt idx="10132">
                  <c:v>282.24630141828754</c:v>
                </c:pt>
                <c:pt idx="10133">
                  <c:v>282.24989905433745</c:v>
                </c:pt>
                <c:pt idx="10134">
                  <c:v>282.2615029692526</c:v>
                </c:pt>
                <c:pt idx="10135">
                  <c:v>282.2627810744869</c:v>
                </c:pt>
                <c:pt idx="10136">
                  <c:v>282.26524170382237</c:v>
                </c:pt>
                <c:pt idx="10137">
                  <c:v>282.26554717099901</c:v>
                </c:pt>
                <c:pt idx="10138">
                  <c:v>282.267004101878</c:v>
                </c:pt>
                <c:pt idx="10139">
                  <c:v>282.27154821150549</c:v>
                </c:pt>
                <c:pt idx="10140">
                  <c:v>282.28450499823936</c:v>
                </c:pt>
                <c:pt idx="10141">
                  <c:v>282.29757773026046</c:v>
                </c:pt>
                <c:pt idx="10142">
                  <c:v>282.31012921149755</c:v>
                </c:pt>
                <c:pt idx="10143">
                  <c:v>282.31332106802228</c:v>
                </c:pt>
                <c:pt idx="10144">
                  <c:v>282.31504596397343</c:v>
                </c:pt>
                <c:pt idx="10145">
                  <c:v>282.31961128049392</c:v>
                </c:pt>
                <c:pt idx="10146">
                  <c:v>282.32630497853853</c:v>
                </c:pt>
                <c:pt idx="10147">
                  <c:v>282.33077586239847</c:v>
                </c:pt>
                <c:pt idx="10148">
                  <c:v>282.33656356366345</c:v>
                </c:pt>
                <c:pt idx="10149">
                  <c:v>282.33774056670234</c:v>
                </c:pt>
                <c:pt idx="10150">
                  <c:v>282.34096654520715</c:v>
                </c:pt>
                <c:pt idx="10151">
                  <c:v>282.34165546396684</c:v>
                </c:pt>
                <c:pt idx="10152">
                  <c:v>282.34374181705687</c:v>
                </c:pt>
                <c:pt idx="10153">
                  <c:v>282.34499409361194</c:v>
                </c:pt>
                <c:pt idx="10154">
                  <c:v>282.34532385169967</c:v>
                </c:pt>
                <c:pt idx="10155">
                  <c:v>282.34719409963037</c:v>
                </c:pt>
                <c:pt idx="10156">
                  <c:v>282.35493239725764</c:v>
                </c:pt>
                <c:pt idx="10157">
                  <c:v>282.35506374876326</c:v>
                </c:pt>
                <c:pt idx="10158">
                  <c:v>282.35859746619093</c:v>
                </c:pt>
                <c:pt idx="10159">
                  <c:v>282.36209693109294</c:v>
                </c:pt>
                <c:pt idx="10160">
                  <c:v>282.36451726365237</c:v>
                </c:pt>
                <c:pt idx="10161">
                  <c:v>282.37015363454435</c:v>
                </c:pt>
                <c:pt idx="10162">
                  <c:v>282.37164127695235</c:v>
                </c:pt>
                <c:pt idx="10163">
                  <c:v>282.38037176536972</c:v>
                </c:pt>
                <c:pt idx="10164">
                  <c:v>282.38719098320985</c:v>
                </c:pt>
                <c:pt idx="10165">
                  <c:v>282.38828014088574</c:v>
                </c:pt>
                <c:pt idx="10166">
                  <c:v>282.3925161013857</c:v>
                </c:pt>
                <c:pt idx="10167">
                  <c:v>282.40433875667685</c:v>
                </c:pt>
                <c:pt idx="10168">
                  <c:v>282.40665534577505</c:v>
                </c:pt>
                <c:pt idx="10169">
                  <c:v>282.4171424131423</c:v>
                </c:pt>
                <c:pt idx="10170">
                  <c:v>282.4252169189885</c:v>
                </c:pt>
                <c:pt idx="10171">
                  <c:v>282.42634221291837</c:v>
                </c:pt>
                <c:pt idx="10172">
                  <c:v>282.42763691417912</c:v>
                </c:pt>
                <c:pt idx="10173">
                  <c:v>282.42842797757663</c:v>
                </c:pt>
                <c:pt idx="10174">
                  <c:v>282.43191392191164</c:v>
                </c:pt>
                <c:pt idx="10175">
                  <c:v>282.45547520000798</c:v>
                </c:pt>
                <c:pt idx="10176">
                  <c:v>282.45683942046969</c:v>
                </c:pt>
                <c:pt idx="10177">
                  <c:v>282.46125714304793</c:v>
                </c:pt>
                <c:pt idx="10178">
                  <c:v>282.46290771416119</c:v>
                </c:pt>
                <c:pt idx="10179">
                  <c:v>282.46416234490022</c:v>
                </c:pt>
                <c:pt idx="10180">
                  <c:v>282.47303457096569</c:v>
                </c:pt>
                <c:pt idx="10181">
                  <c:v>282.47306728370131</c:v>
                </c:pt>
                <c:pt idx="10182">
                  <c:v>282.47779923918284</c:v>
                </c:pt>
                <c:pt idx="10183">
                  <c:v>282.4839510260839</c:v>
                </c:pt>
                <c:pt idx="10184">
                  <c:v>282.48413639475382</c:v>
                </c:pt>
                <c:pt idx="10185">
                  <c:v>282.4842329019815</c:v>
                </c:pt>
                <c:pt idx="10186">
                  <c:v>282.49072678598179</c:v>
                </c:pt>
                <c:pt idx="10187">
                  <c:v>282.4909599236239</c:v>
                </c:pt>
                <c:pt idx="10188">
                  <c:v>282.49334125442499</c:v>
                </c:pt>
                <c:pt idx="10189">
                  <c:v>282.4951835550354</c:v>
                </c:pt>
                <c:pt idx="10190">
                  <c:v>282.49977630847826</c:v>
                </c:pt>
                <c:pt idx="10191">
                  <c:v>282.51595302230709</c:v>
                </c:pt>
                <c:pt idx="10192">
                  <c:v>282.51670831529952</c:v>
                </c:pt>
                <c:pt idx="10193">
                  <c:v>282.52606573751837</c:v>
                </c:pt>
                <c:pt idx="10194">
                  <c:v>282.52856132743091</c:v>
                </c:pt>
                <c:pt idx="10195">
                  <c:v>282.53935653767206</c:v>
                </c:pt>
                <c:pt idx="10196">
                  <c:v>282.54663150826224</c:v>
                </c:pt>
                <c:pt idx="10197">
                  <c:v>282.54892627941581</c:v>
                </c:pt>
                <c:pt idx="10198">
                  <c:v>282.54975826184636</c:v>
                </c:pt>
                <c:pt idx="10199">
                  <c:v>282.55206607113018</c:v>
                </c:pt>
                <c:pt idx="10200">
                  <c:v>282.56459499372073</c:v>
                </c:pt>
                <c:pt idx="10201">
                  <c:v>282.57665891487767</c:v>
                </c:pt>
                <c:pt idx="10202">
                  <c:v>282.57875403613895</c:v>
                </c:pt>
                <c:pt idx="10203">
                  <c:v>282.5847403422971</c:v>
                </c:pt>
                <c:pt idx="10204">
                  <c:v>282.60633380682867</c:v>
                </c:pt>
                <c:pt idx="10205">
                  <c:v>282.60803206168976</c:v>
                </c:pt>
                <c:pt idx="10206">
                  <c:v>282.61040035800897</c:v>
                </c:pt>
                <c:pt idx="10207">
                  <c:v>282.61213659909589</c:v>
                </c:pt>
                <c:pt idx="10208">
                  <c:v>282.61260772901761</c:v>
                </c:pt>
                <c:pt idx="10209">
                  <c:v>282.61329150051438</c:v>
                </c:pt>
                <c:pt idx="10210">
                  <c:v>282.61450426564727</c:v>
                </c:pt>
                <c:pt idx="10211">
                  <c:v>282.6148386333146</c:v>
                </c:pt>
                <c:pt idx="10212">
                  <c:v>282.61540822860906</c:v>
                </c:pt>
                <c:pt idx="10213">
                  <c:v>282.61775394872222</c:v>
                </c:pt>
                <c:pt idx="10214">
                  <c:v>282.62114552605686</c:v>
                </c:pt>
                <c:pt idx="10215">
                  <c:v>282.62306661398247</c:v>
                </c:pt>
                <c:pt idx="10216">
                  <c:v>282.62463236189683</c:v>
                </c:pt>
                <c:pt idx="10217">
                  <c:v>282.62923082481893</c:v>
                </c:pt>
                <c:pt idx="10218">
                  <c:v>282.62966683373162</c:v>
                </c:pt>
                <c:pt idx="10219">
                  <c:v>282.63187082092151</c:v>
                </c:pt>
                <c:pt idx="10220">
                  <c:v>282.63460747023362</c:v>
                </c:pt>
                <c:pt idx="10221">
                  <c:v>282.6359069628532</c:v>
                </c:pt>
                <c:pt idx="10222">
                  <c:v>282.64584802154167</c:v>
                </c:pt>
                <c:pt idx="10223">
                  <c:v>282.65001772012437</c:v>
                </c:pt>
                <c:pt idx="10224">
                  <c:v>282.6522357209962</c:v>
                </c:pt>
                <c:pt idx="10225">
                  <c:v>282.65620134764748</c:v>
                </c:pt>
                <c:pt idx="10226">
                  <c:v>282.6568632829497</c:v>
                </c:pt>
                <c:pt idx="10227">
                  <c:v>282.65887171130771</c:v>
                </c:pt>
                <c:pt idx="10228">
                  <c:v>282.6636528189029</c:v>
                </c:pt>
                <c:pt idx="10229">
                  <c:v>282.66395312290098</c:v>
                </c:pt>
                <c:pt idx="10230">
                  <c:v>282.68666586529849</c:v>
                </c:pt>
                <c:pt idx="10231">
                  <c:v>282.69944525053961</c:v>
                </c:pt>
                <c:pt idx="10232">
                  <c:v>282.70923053735055</c:v>
                </c:pt>
                <c:pt idx="10233">
                  <c:v>282.71164043254129</c:v>
                </c:pt>
                <c:pt idx="10234">
                  <c:v>282.71239079499293</c:v>
                </c:pt>
                <c:pt idx="10235">
                  <c:v>282.71467979768772</c:v>
                </c:pt>
                <c:pt idx="10236">
                  <c:v>282.7164290608568</c:v>
                </c:pt>
                <c:pt idx="10237">
                  <c:v>282.72590089381697</c:v>
                </c:pt>
                <c:pt idx="10238">
                  <c:v>282.73093381915368</c:v>
                </c:pt>
                <c:pt idx="10239">
                  <c:v>282.73378230027174</c:v>
                </c:pt>
                <c:pt idx="10240">
                  <c:v>282.73957767146499</c:v>
                </c:pt>
                <c:pt idx="10241">
                  <c:v>282.7411716080054</c:v>
                </c:pt>
                <c:pt idx="10242">
                  <c:v>282.74436414845206</c:v>
                </c:pt>
                <c:pt idx="10243">
                  <c:v>282.76860225857354</c:v>
                </c:pt>
                <c:pt idx="10244">
                  <c:v>282.78346483486695</c:v>
                </c:pt>
                <c:pt idx="10245">
                  <c:v>282.79039411886333</c:v>
                </c:pt>
                <c:pt idx="10246">
                  <c:v>282.7928827333638</c:v>
                </c:pt>
                <c:pt idx="10247">
                  <c:v>282.79557259748123</c:v>
                </c:pt>
                <c:pt idx="10248">
                  <c:v>282.80839693301414</c:v>
                </c:pt>
                <c:pt idx="10249">
                  <c:v>282.81272259242866</c:v>
                </c:pt>
                <c:pt idx="10250">
                  <c:v>282.8226242850489</c:v>
                </c:pt>
                <c:pt idx="10251">
                  <c:v>282.82272841852443</c:v>
                </c:pt>
                <c:pt idx="10252">
                  <c:v>282.82718259607896</c:v>
                </c:pt>
                <c:pt idx="10253">
                  <c:v>282.83264451257298</c:v>
                </c:pt>
                <c:pt idx="10254">
                  <c:v>282.83687880519273</c:v>
                </c:pt>
                <c:pt idx="10255">
                  <c:v>282.84025686584903</c:v>
                </c:pt>
                <c:pt idx="10256">
                  <c:v>282.84108329176036</c:v>
                </c:pt>
                <c:pt idx="10257">
                  <c:v>282.84417214353738</c:v>
                </c:pt>
                <c:pt idx="10258">
                  <c:v>282.84673595537987</c:v>
                </c:pt>
                <c:pt idx="10259">
                  <c:v>282.8522364221451</c:v>
                </c:pt>
                <c:pt idx="10260">
                  <c:v>282.86065276136486</c:v>
                </c:pt>
                <c:pt idx="10261">
                  <c:v>282.8687503004906</c:v>
                </c:pt>
                <c:pt idx="10262">
                  <c:v>282.86971080759844</c:v>
                </c:pt>
                <c:pt idx="10263">
                  <c:v>282.87238485474677</c:v>
                </c:pt>
                <c:pt idx="10264">
                  <c:v>282.87766425244774</c:v>
                </c:pt>
                <c:pt idx="10265">
                  <c:v>282.88730058317128</c:v>
                </c:pt>
                <c:pt idx="10266">
                  <c:v>282.89022165361337</c:v>
                </c:pt>
                <c:pt idx="10267">
                  <c:v>282.89797190606032</c:v>
                </c:pt>
                <c:pt idx="10268">
                  <c:v>282.90953280302227</c:v>
                </c:pt>
                <c:pt idx="10269">
                  <c:v>282.91251650541233</c:v>
                </c:pt>
                <c:pt idx="10270">
                  <c:v>282.91385855876689</c:v>
                </c:pt>
                <c:pt idx="10271">
                  <c:v>282.91818902187828</c:v>
                </c:pt>
                <c:pt idx="10272">
                  <c:v>282.92633316617321</c:v>
                </c:pt>
                <c:pt idx="10273">
                  <c:v>282.95754868748855</c:v>
                </c:pt>
                <c:pt idx="10274">
                  <c:v>282.96634636688992</c:v>
                </c:pt>
                <c:pt idx="10275">
                  <c:v>282.97181893027152</c:v>
                </c:pt>
                <c:pt idx="10276">
                  <c:v>282.98608198519401</c:v>
                </c:pt>
                <c:pt idx="10277">
                  <c:v>282.98619872286042</c:v>
                </c:pt>
                <c:pt idx="10278">
                  <c:v>282.98841427243025</c:v>
                </c:pt>
                <c:pt idx="10279">
                  <c:v>282.98871671608799</c:v>
                </c:pt>
                <c:pt idx="10280">
                  <c:v>282.98962611823515</c:v>
                </c:pt>
                <c:pt idx="10281">
                  <c:v>282.99247288346345</c:v>
                </c:pt>
                <c:pt idx="10282">
                  <c:v>283.00710764002616</c:v>
                </c:pt>
                <c:pt idx="10283">
                  <c:v>283.0077312666732</c:v>
                </c:pt>
                <c:pt idx="10284">
                  <c:v>283.00856339346689</c:v>
                </c:pt>
                <c:pt idx="10285">
                  <c:v>283.01278605678129</c:v>
                </c:pt>
                <c:pt idx="10286">
                  <c:v>283.02414283587939</c:v>
                </c:pt>
                <c:pt idx="10287">
                  <c:v>283.02795345670756</c:v>
                </c:pt>
                <c:pt idx="10288">
                  <c:v>283.03625045281285</c:v>
                </c:pt>
                <c:pt idx="10289">
                  <c:v>283.03906421693046</c:v>
                </c:pt>
                <c:pt idx="10290">
                  <c:v>283.04051363592151</c:v>
                </c:pt>
                <c:pt idx="10291">
                  <c:v>283.04677812836292</c:v>
                </c:pt>
                <c:pt idx="10292">
                  <c:v>283.06101389606022</c:v>
                </c:pt>
                <c:pt idx="10293">
                  <c:v>283.06664730690539</c:v>
                </c:pt>
                <c:pt idx="10294">
                  <c:v>283.07479693655404</c:v>
                </c:pt>
                <c:pt idx="10295">
                  <c:v>283.07704458891948</c:v>
                </c:pt>
                <c:pt idx="10296">
                  <c:v>283.07797933759116</c:v>
                </c:pt>
                <c:pt idx="10297">
                  <c:v>283.079034538126</c:v>
                </c:pt>
                <c:pt idx="10298">
                  <c:v>283.08360009256393</c:v>
                </c:pt>
                <c:pt idx="10299">
                  <c:v>283.08581980734226</c:v>
                </c:pt>
                <c:pt idx="10300">
                  <c:v>283.0909365207807</c:v>
                </c:pt>
                <c:pt idx="10301">
                  <c:v>283.09603653514199</c:v>
                </c:pt>
                <c:pt idx="10302">
                  <c:v>283.09872294607459</c:v>
                </c:pt>
                <c:pt idx="10303">
                  <c:v>283.09929576841938</c:v>
                </c:pt>
                <c:pt idx="10304">
                  <c:v>283.11900279244486</c:v>
                </c:pt>
                <c:pt idx="10305">
                  <c:v>283.12968542400961</c:v>
                </c:pt>
                <c:pt idx="10306">
                  <c:v>283.13756489819167</c:v>
                </c:pt>
                <c:pt idx="10307">
                  <c:v>283.13864346388493</c:v>
                </c:pt>
                <c:pt idx="10308">
                  <c:v>283.14337421559009</c:v>
                </c:pt>
                <c:pt idx="10309">
                  <c:v>283.14726054191772</c:v>
                </c:pt>
                <c:pt idx="10310">
                  <c:v>283.14741025320069</c:v>
                </c:pt>
                <c:pt idx="10311">
                  <c:v>283.15755396003209</c:v>
                </c:pt>
                <c:pt idx="10312">
                  <c:v>283.15972704209128</c:v>
                </c:pt>
                <c:pt idx="10313">
                  <c:v>283.16978357709951</c:v>
                </c:pt>
                <c:pt idx="10314">
                  <c:v>283.17124024385873</c:v>
                </c:pt>
                <c:pt idx="10315">
                  <c:v>283.17379006505638</c:v>
                </c:pt>
                <c:pt idx="10316">
                  <c:v>283.1761586693757</c:v>
                </c:pt>
                <c:pt idx="10317">
                  <c:v>283.17871541319789</c:v>
                </c:pt>
                <c:pt idx="10318">
                  <c:v>283.17901903275305</c:v>
                </c:pt>
                <c:pt idx="10319">
                  <c:v>283.19193150850771</c:v>
                </c:pt>
                <c:pt idx="10320">
                  <c:v>283.19289719441065</c:v>
                </c:pt>
                <c:pt idx="10321">
                  <c:v>283.20185894824129</c:v>
                </c:pt>
                <c:pt idx="10322">
                  <c:v>283.20533261136427</c:v>
                </c:pt>
                <c:pt idx="10323">
                  <c:v>283.20852373908838</c:v>
                </c:pt>
                <c:pt idx="10324">
                  <c:v>283.22244512901347</c:v>
                </c:pt>
                <c:pt idx="10325">
                  <c:v>283.22784770499868</c:v>
                </c:pt>
                <c:pt idx="10326">
                  <c:v>283.23129142519707</c:v>
                </c:pt>
                <c:pt idx="10327">
                  <c:v>283.23419988832256</c:v>
                </c:pt>
                <c:pt idx="10328">
                  <c:v>283.24645222663401</c:v>
                </c:pt>
                <c:pt idx="10329">
                  <c:v>283.24841699523472</c:v>
                </c:pt>
                <c:pt idx="10330">
                  <c:v>283.25204895830791</c:v>
                </c:pt>
                <c:pt idx="10331">
                  <c:v>283.26057724612326</c:v>
                </c:pt>
                <c:pt idx="10332">
                  <c:v>283.26418768558341</c:v>
                </c:pt>
                <c:pt idx="10333">
                  <c:v>283.26434624517771</c:v>
                </c:pt>
                <c:pt idx="10334">
                  <c:v>283.26548360336523</c:v>
                </c:pt>
                <c:pt idx="10335">
                  <c:v>283.26556501385926</c:v>
                </c:pt>
                <c:pt idx="10336">
                  <c:v>283.26984190120538</c:v>
                </c:pt>
                <c:pt idx="10337">
                  <c:v>283.27059083968123</c:v>
                </c:pt>
                <c:pt idx="10338">
                  <c:v>283.28775307037449</c:v>
                </c:pt>
                <c:pt idx="10339">
                  <c:v>283.29625158206272</c:v>
                </c:pt>
                <c:pt idx="10340">
                  <c:v>283.29856887454054</c:v>
                </c:pt>
                <c:pt idx="10341">
                  <c:v>283.3058984808896</c:v>
                </c:pt>
                <c:pt idx="10342">
                  <c:v>283.30778832058201</c:v>
                </c:pt>
                <c:pt idx="10343">
                  <c:v>283.31395909121613</c:v>
                </c:pt>
                <c:pt idx="10344">
                  <c:v>283.31881571087979</c:v>
                </c:pt>
                <c:pt idx="10345">
                  <c:v>283.31957477543955</c:v>
                </c:pt>
                <c:pt idx="10346">
                  <c:v>283.32505486103514</c:v>
                </c:pt>
                <c:pt idx="10347">
                  <c:v>283.32624933244284</c:v>
                </c:pt>
                <c:pt idx="10348">
                  <c:v>283.33370505031678</c:v>
                </c:pt>
                <c:pt idx="10349">
                  <c:v>283.33499029166359</c:v>
                </c:pt>
                <c:pt idx="10350">
                  <c:v>283.33566079252279</c:v>
                </c:pt>
                <c:pt idx="10351">
                  <c:v>283.33720508268129</c:v>
                </c:pt>
                <c:pt idx="10352">
                  <c:v>283.34459300171716</c:v>
                </c:pt>
                <c:pt idx="10353">
                  <c:v>283.34828758211199</c:v>
                </c:pt>
                <c:pt idx="10354">
                  <c:v>283.35002778940139</c:v>
                </c:pt>
                <c:pt idx="10355">
                  <c:v>283.35290528849902</c:v>
                </c:pt>
                <c:pt idx="10356">
                  <c:v>283.35402298391307</c:v>
                </c:pt>
                <c:pt idx="10357">
                  <c:v>283.35697376926515</c:v>
                </c:pt>
                <c:pt idx="10358">
                  <c:v>283.36893596299785</c:v>
                </c:pt>
                <c:pt idx="10359">
                  <c:v>283.3743984761025</c:v>
                </c:pt>
                <c:pt idx="10360">
                  <c:v>283.3754729084776</c:v>
                </c:pt>
                <c:pt idx="10361">
                  <c:v>283.38189866878321</c:v>
                </c:pt>
                <c:pt idx="10362">
                  <c:v>283.38609860100581</c:v>
                </c:pt>
                <c:pt idx="10363">
                  <c:v>283.38740091401667</c:v>
                </c:pt>
                <c:pt idx="10364">
                  <c:v>283.38890412438565</c:v>
                </c:pt>
                <c:pt idx="10365">
                  <c:v>283.38962934483334</c:v>
                </c:pt>
                <c:pt idx="10366">
                  <c:v>283.39219644781952</c:v>
                </c:pt>
                <c:pt idx="10367">
                  <c:v>283.41375331523443</c:v>
                </c:pt>
                <c:pt idx="10368">
                  <c:v>283.42900814475928</c:v>
                </c:pt>
                <c:pt idx="10369">
                  <c:v>283.42973214388309</c:v>
                </c:pt>
                <c:pt idx="10370">
                  <c:v>283.43318050278032</c:v>
                </c:pt>
                <c:pt idx="10371">
                  <c:v>283.43662541586218</c:v>
                </c:pt>
                <c:pt idx="10372">
                  <c:v>283.43949148450162</c:v>
                </c:pt>
                <c:pt idx="10373">
                  <c:v>283.4426326809126</c:v>
                </c:pt>
                <c:pt idx="10374">
                  <c:v>283.44584991741817</c:v>
                </c:pt>
                <c:pt idx="10375">
                  <c:v>283.46284330416751</c:v>
                </c:pt>
                <c:pt idx="10376">
                  <c:v>283.46637601527129</c:v>
                </c:pt>
                <c:pt idx="10377">
                  <c:v>283.46812576967096</c:v>
                </c:pt>
                <c:pt idx="10378">
                  <c:v>283.46848920310055</c:v>
                </c:pt>
                <c:pt idx="10379">
                  <c:v>283.46908429241438</c:v>
                </c:pt>
                <c:pt idx="10380">
                  <c:v>283.47467519696312</c:v>
                </c:pt>
                <c:pt idx="10381">
                  <c:v>283.4807421988902</c:v>
                </c:pt>
                <c:pt idx="10382">
                  <c:v>283.49176990380403</c:v>
                </c:pt>
                <c:pt idx="10383">
                  <c:v>283.49730498921116</c:v>
                </c:pt>
                <c:pt idx="10384">
                  <c:v>283.50391805622735</c:v>
                </c:pt>
                <c:pt idx="10385">
                  <c:v>283.50425304094506</c:v>
                </c:pt>
                <c:pt idx="10386">
                  <c:v>283.50978766026844</c:v>
                </c:pt>
                <c:pt idx="10387">
                  <c:v>283.51279776219076</c:v>
                </c:pt>
                <c:pt idx="10388">
                  <c:v>283.51562980785616</c:v>
                </c:pt>
                <c:pt idx="10389">
                  <c:v>283.51725748697788</c:v>
                </c:pt>
                <c:pt idx="10390">
                  <c:v>283.52202902276088</c:v>
                </c:pt>
                <c:pt idx="10391">
                  <c:v>283.5290077823559</c:v>
                </c:pt>
                <c:pt idx="10392">
                  <c:v>283.5387838712532</c:v>
                </c:pt>
                <c:pt idx="10393">
                  <c:v>283.53949915543592</c:v>
                </c:pt>
                <c:pt idx="10394">
                  <c:v>283.5401362883859</c:v>
                </c:pt>
                <c:pt idx="10395">
                  <c:v>283.54131753839664</c:v>
                </c:pt>
                <c:pt idx="10396">
                  <c:v>283.54167017974481</c:v>
                </c:pt>
                <c:pt idx="10397">
                  <c:v>283.55533831443171</c:v>
                </c:pt>
                <c:pt idx="10398">
                  <c:v>283.55875777999779</c:v>
                </c:pt>
                <c:pt idx="10399">
                  <c:v>283.56295360582385</c:v>
                </c:pt>
                <c:pt idx="10400">
                  <c:v>283.5678475061344</c:v>
                </c:pt>
                <c:pt idx="10401">
                  <c:v>283.5678496938695</c:v>
                </c:pt>
                <c:pt idx="10402">
                  <c:v>283.56817313862916</c:v>
                </c:pt>
                <c:pt idx="10403">
                  <c:v>283.58260735261609</c:v>
                </c:pt>
                <c:pt idx="10404">
                  <c:v>283.58732282439507</c:v>
                </c:pt>
                <c:pt idx="10405">
                  <c:v>283.59007535872911</c:v>
                </c:pt>
                <c:pt idx="10406">
                  <c:v>283.59095995359229</c:v>
                </c:pt>
                <c:pt idx="10407">
                  <c:v>283.59374128377419</c:v>
                </c:pt>
                <c:pt idx="10408">
                  <c:v>283.59424939185448</c:v>
                </c:pt>
                <c:pt idx="10409">
                  <c:v>283.59919634526892</c:v>
                </c:pt>
                <c:pt idx="10410">
                  <c:v>283.60151928651408</c:v>
                </c:pt>
                <c:pt idx="10411">
                  <c:v>283.60167862768083</c:v>
                </c:pt>
                <c:pt idx="10412">
                  <c:v>283.60439945331115</c:v>
                </c:pt>
                <c:pt idx="10413">
                  <c:v>283.60630605123157</c:v>
                </c:pt>
                <c:pt idx="10414">
                  <c:v>283.60780494730693</c:v>
                </c:pt>
                <c:pt idx="10415">
                  <c:v>283.60998974654473</c:v>
                </c:pt>
                <c:pt idx="10416">
                  <c:v>283.61535015917281</c:v>
                </c:pt>
                <c:pt idx="10417">
                  <c:v>283.62013512677566</c:v>
                </c:pt>
                <c:pt idx="10418">
                  <c:v>283.6234066783968</c:v>
                </c:pt>
                <c:pt idx="10419">
                  <c:v>283.63322440245332</c:v>
                </c:pt>
                <c:pt idx="10420">
                  <c:v>283.63614684874022</c:v>
                </c:pt>
                <c:pt idx="10421">
                  <c:v>283.65574726170752</c:v>
                </c:pt>
                <c:pt idx="10422">
                  <c:v>283.66126000196391</c:v>
                </c:pt>
                <c:pt idx="10423">
                  <c:v>283.66244389894723</c:v>
                </c:pt>
                <c:pt idx="10424">
                  <c:v>283.66339584054413</c:v>
                </c:pt>
                <c:pt idx="10425">
                  <c:v>283.66821084938033</c:v>
                </c:pt>
                <c:pt idx="10426">
                  <c:v>283.66927729718054</c:v>
                </c:pt>
                <c:pt idx="10427">
                  <c:v>283.67024403276696</c:v>
                </c:pt>
                <c:pt idx="10428">
                  <c:v>283.68376556371453</c:v>
                </c:pt>
                <c:pt idx="10429">
                  <c:v>283.69874084282782</c:v>
                </c:pt>
                <c:pt idx="10430">
                  <c:v>283.69951568411045</c:v>
                </c:pt>
                <c:pt idx="10431">
                  <c:v>283.70162292546536</c:v>
                </c:pt>
                <c:pt idx="10432">
                  <c:v>283.71459198697016</c:v>
                </c:pt>
                <c:pt idx="10433">
                  <c:v>283.72746079002872</c:v>
                </c:pt>
                <c:pt idx="10434">
                  <c:v>283.73014147339831</c:v>
                </c:pt>
                <c:pt idx="10435">
                  <c:v>283.73812903163241</c:v>
                </c:pt>
                <c:pt idx="10436">
                  <c:v>283.73881737546185</c:v>
                </c:pt>
                <c:pt idx="10437">
                  <c:v>283.74293370529102</c:v>
                </c:pt>
                <c:pt idx="10438">
                  <c:v>283.76021076722839</c:v>
                </c:pt>
                <c:pt idx="10439">
                  <c:v>283.76094682620362</c:v>
                </c:pt>
                <c:pt idx="10440">
                  <c:v>283.76902093027513</c:v>
                </c:pt>
                <c:pt idx="10441">
                  <c:v>283.76945313484657</c:v>
                </c:pt>
                <c:pt idx="10442">
                  <c:v>283.77222939547903</c:v>
                </c:pt>
                <c:pt idx="10443">
                  <c:v>283.77224141705005</c:v>
                </c:pt>
                <c:pt idx="10444">
                  <c:v>283.78006755912418</c:v>
                </c:pt>
                <c:pt idx="10445">
                  <c:v>283.78775033928855</c:v>
                </c:pt>
                <c:pt idx="10446">
                  <c:v>283.79504314438236</c:v>
                </c:pt>
                <c:pt idx="10447">
                  <c:v>283.79684570221866</c:v>
                </c:pt>
                <c:pt idx="10448">
                  <c:v>283.79752429015514</c:v>
                </c:pt>
                <c:pt idx="10449">
                  <c:v>283.79922313157039</c:v>
                </c:pt>
                <c:pt idx="10450">
                  <c:v>283.80290895712398</c:v>
                </c:pt>
                <c:pt idx="10451">
                  <c:v>283.80553011664682</c:v>
                </c:pt>
                <c:pt idx="10452">
                  <c:v>283.80664043711471</c:v>
                </c:pt>
                <c:pt idx="10453">
                  <c:v>283.81200579188055</c:v>
                </c:pt>
                <c:pt idx="10454">
                  <c:v>283.81210927048016</c:v>
                </c:pt>
                <c:pt idx="10455">
                  <c:v>283.82315217451099</c:v>
                </c:pt>
                <c:pt idx="10456">
                  <c:v>283.82648229771343</c:v>
                </c:pt>
                <c:pt idx="10457">
                  <c:v>283.82962032183332</c:v>
                </c:pt>
                <c:pt idx="10458">
                  <c:v>283.83309141878613</c:v>
                </c:pt>
                <c:pt idx="10459">
                  <c:v>283.83511518622544</c:v>
                </c:pt>
                <c:pt idx="10460">
                  <c:v>283.84206062881265</c:v>
                </c:pt>
                <c:pt idx="10461">
                  <c:v>283.85065178196311</c:v>
                </c:pt>
                <c:pt idx="10462">
                  <c:v>283.8523001262372</c:v>
                </c:pt>
                <c:pt idx="10463">
                  <c:v>283.8543899311631</c:v>
                </c:pt>
                <c:pt idx="10464">
                  <c:v>283.85879572224206</c:v>
                </c:pt>
                <c:pt idx="10465">
                  <c:v>283.85913484757407</c:v>
                </c:pt>
                <c:pt idx="10466">
                  <c:v>283.86845551417809</c:v>
                </c:pt>
                <c:pt idx="10467">
                  <c:v>283.87165131137272</c:v>
                </c:pt>
                <c:pt idx="10468">
                  <c:v>283.87563640078213</c:v>
                </c:pt>
                <c:pt idx="10469">
                  <c:v>283.88395915982761</c:v>
                </c:pt>
                <c:pt idx="10470">
                  <c:v>283.88511676907189</c:v>
                </c:pt>
                <c:pt idx="10471">
                  <c:v>283.88598559860139</c:v>
                </c:pt>
                <c:pt idx="10472">
                  <c:v>283.88839998692549</c:v>
                </c:pt>
                <c:pt idx="10473">
                  <c:v>283.88876618945386</c:v>
                </c:pt>
                <c:pt idx="10474">
                  <c:v>283.89147472060893</c:v>
                </c:pt>
                <c:pt idx="10475">
                  <c:v>283.89613102615368</c:v>
                </c:pt>
                <c:pt idx="10476">
                  <c:v>283.89669001864905</c:v>
                </c:pt>
                <c:pt idx="10477">
                  <c:v>283.90291879147992</c:v>
                </c:pt>
                <c:pt idx="10478">
                  <c:v>283.90534803316109</c:v>
                </c:pt>
                <c:pt idx="10479">
                  <c:v>283.90756900735232</c:v>
                </c:pt>
                <c:pt idx="10480">
                  <c:v>283.92151521025005</c:v>
                </c:pt>
                <c:pt idx="10481">
                  <c:v>283.92382782321772</c:v>
                </c:pt>
                <c:pt idx="10482">
                  <c:v>283.92522259369599</c:v>
                </c:pt>
                <c:pt idx="10483">
                  <c:v>283.92608803939447</c:v>
                </c:pt>
                <c:pt idx="10484">
                  <c:v>283.92978905253659</c:v>
                </c:pt>
                <c:pt idx="10485">
                  <c:v>283.9334954238754</c:v>
                </c:pt>
                <c:pt idx="10486">
                  <c:v>283.93374713511542</c:v>
                </c:pt>
                <c:pt idx="10487">
                  <c:v>283.93385165714193</c:v>
                </c:pt>
                <c:pt idx="10488">
                  <c:v>283.93688816811169</c:v>
                </c:pt>
                <c:pt idx="10489">
                  <c:v>283.93973269959662</c:v>
                </c:pt>
                <c:pt idx="10490">
                  <c:v>283.94918930063773</c:v>
                </c:pt>
                <c:pt idx="10491">
                  <c:v>283.95903475007827</c:v>
                </c:pt>
                <c:pt idx="10492">
                  <c:v>283.96516665891841</c:v>
                </c:pt>
                <c:pt idx="10493">
                  <c:v>283.96908856779413</c:v>
                </c:pt>
                <c:pt idx="10494">
                  <c:v>283.97095513738975</c:v>
                </c:pt>
                <c:pt idx="10495">
                  <c:v>283.97366181762266</c:v>
                </c:pt>
                <c:pt idx="10496">
                  <c:v>283.97479774621945</c:v>
                </c:pt>
                <c:pt idx="10497">
                  <c:v>283.98270812463164</c:v>
                </c:pt>
                <c:pt idx="10498">
                  <c:v>283.98794084611615</c:v>
                </c:pt>
                <c:pt idx="10499">
                  <c:v>283.99085036361652</c:v>
                </c:pt>
                <c:pt idx="10500">
                  <c:v>283.99463726547333</c:v>
                </c:pt>
                <c:pt idx="10501">
                  <c:v>283.99467390933853</c:v>
                </c:pt>
                <c:pt idx="10502">
                  <c:v>283.99777238129388</c:v>
                </c:pt>
                <c:pt idx="10503">
                  <c:v>283.99870493128566</c:v>
                </c:pt>
                <c:pt idx="10504">
                  <c:v>284.00547034938177</c:v>
                </c:pt>
                <c:pt idx="10505">
                  <c:v>284.01075919208211</c:v>
                </c:pt>
                <c:pt idx="10506">
                  <c:v>284.02955556324059</c:v>
                </c:pt>
                <c:pt idx="10507">
                  <c:v>284.04203015973286</c:v>
                </c:pt>
                <c:pt idx="10508">
                  <c:v>284.04703601690915</c:v>
                </c:pt>
                <c:pt idx="10509">
                  <c:v>284.05383067193623</c:v>
                </c:pt>
                <c:pt idx="10510">
                  <c:v>284.05932120879919</c:v>
                </c:pt>
                <c:pt idx="10511">
                  <c:v>284.0678230260657</c:v>
                </c:pt>
                <c:pt idx="10512">
                  <c:v>284.06877547104449</c:v>
                </c:pt>
                <c:pt idx="10513">
                  <c:v>284.07096010996065</c:v>
                </c:pt>
                <c:pt idx="10514">
                  <c:v>284.07139207589063</c:v>
                </c:pt>
                <c:pt idx="10515">
                  <c:v>284.07225649809141</c:v>
                </c:pt>
                <c:pt idx="10516">
                  <c:v>284.07523454113908</c:v>
                </c:pt>
                <c:pt idx="10517">
                  <c:v>284.08312775093572</c:v>
                </c:pt>
                <c:pt idx="10518">
                  <c:v>284.08364723126948</c:v>
                </c:pt>
                <c:pt idx="10519">
                  <c:v>284.09397570636804</c:v>
                </c:pt>
                <c:pt idx="10520">
                  <c:v>284.09496655849529</c:v>
                </c:pt>
                <c:pt idx="10521">
                  <c:v>284.09709926674071</c:v>
                </c:pt>
                <c:pt idx="10522">
                  <c:v>284.09847499675715</c:v>
                </c:pt>
                <c:pt idx="10523">
                  <c:v>284.10091525213153</c:v>
                </c:pt>
                <c:pt idx="10524">
                  <c:v>284.10946310361834</c:v>
                </c:pt>
                <c:pt idx="10525">
                  <c:v>284.10969253857877</c:v>
                </c:pt>
                <c:pt idx="10526">
                  <c:v>284.11123454800196</c:v>
                </c:pt>
                <c:pt idx="10527">
                  <c:v>284.11197525485454</c:v>
                </c:pt>
                <c:pt idx="10528">
                  <c:v>284.11867167711597</c:v>
                </c:pt>
                <c:pt idx="10529">
                  <c:v>284.12663657456773</c:v>
                </c:pt>
                <c:pt idx="10530">
                  <c:v>284.14089831096049</c:v>
                </c:pt>
                <c:pt idx="10531">
                  <c:v>284.14415902719298</c:v>
                </c:pt>
                <c:pt idx="10532">
                  <c:v>284.14444413140706</c:v>
                </c:pt>
                <c:pt idx="10533">
                  <c:v>284.16676342564705</c:v>
                </c:pt>
                <c:pt idx="10534">
                  <c:v>284.16713562768643</c:v>
                </c:pt>
                <c:pt idx="10535">
                  <c:v>284.17137676369902</c:v>
                </c:pt>
                <c:pt idx="10536">
                  <c:v>284.17548479553477</c:v>
                </c:pt>
                <c:pt idx="10537">
                  <c:v>284.17769812071714</c:v>
                </c:pt>
                <c:pt idx="10538">
                  <c:v>284.18244166658803</c:v>
                </c:pt>
                <c:pt idx="10539">
                  <c:v>284.18600244692192</c:v>
                </c:pt>
                <c:pt idx="10540">
                  <c:v>284.18841846349454</c:v>
                </c:pt>
                <c:pt idx="10541">
                  <c:v>284.18903396086102</c:v>
                </c:pt>
                <c:pt idx="10542">
                  <c:v>284.19123253206658</c:v>
                </c:pt>
                <c:pt idx="10543">
                  <c:v>284.19364412145677</c:v>
                </c:pt>
                <c:pt idx="10544">
                  <c:v>284.20052924478728</c:v>
                </c:pt>
                <c:pt idx="10545">
                  <c:v>284.2015797401711</c:v>
                </c:pt>
                <c:pt idx="10546">
                  <c:v>284.20823876983383</c:v>
                </c:pt>
                <c:pt idx="10547">
                  <c:v>284.21081222513072</c:v>
                </c:pt>
                <c:pt idx="10548">
                  <c:v>284.21356583467093</c:v>
                </c:pt>
                <c:pt idx="10549">
                  <c:v>284.2138930592007</c:v>
                </c:pt>
                <c:pt idx="10550">
                  <c:v>284.21594577572461</c:v>
                </c:pt>
                <c:pt idx="10551">
                  <c:v>284.22012967777567</c:v>
                </c:pt>
                <c:pt idx="10552">
                  <c:v>284.22810735510382</c:v>
                </c:pt>
                <c:pt idx="10553">
                  <c:v>284.23617771903929</c:v>
                </c:pt>
                <c:pt idx="10554">
                  <c:v>284.23666582174383</c:v>
                </c:pt>
                <c:pt idx="10555">
                  <c:v>284.24164784091596</c:v>
                </c:pt>
                <c:pt idx="10556">
                  <c:v>284.24646067070785</c:v>
                </c:pt>
                <c:pt idx="10557">
                  <c:v>284.24659400873935</c:v>
                </c:pt>
                <c:pt idx="10558">
                  <c:v>284.24747062274611</c:v>
                </c:pt>
                <c:pt idx="10559">
                  <c:v>284.25268069611519</c:v>
                </c:pt>
                <c:pt idx="10560">
                  <c:v>284.25269286652184</c:v>
                </c:pt>
                <c:pt idx="10561">
                  <c:v>284.25398841209943</c:v>
                </c:pt>
                <c:pt idx="10562">
                  <c:v>284.27155035969582</c:v>
                </c:pt>
                <c:pt idx="10563">
                  <c:v>284.27449073565674</c:v>
                </c:pt>
                <c:pt idx="10564">
                  <c:v>284.28013637525163</c:v>
                </c:pt>
                <c:pt idx="10565">
                  <c:v>284.28649715874064</c:v>
                </c:pt>
                <c:pt idx="10566">
                  <c:v>284.28757669907702</c:v>
                </c:pt>
                <c:pt idx="10567">
                  <c:v>284.29002057535263</c:v>
                </c:pt>
                <c:pt idx="10568">
                  <c:v>284.29775494862577</c:v>
                </c:pt>
                <c:pt idx="10569">
                  <c:v>284.30534228060958</c:v>
                </c:pt>
                <c:pt idx="10570">
                  <c:v>284.30610060331105</c:v>
                </c:pt>
                <c:pt idx="10571">
                  <c:v>284.30668827746354</c:v>
                </c:pt>
                <c:pt idx="10572">
                  <c:v>284.30940383933535</c:v>
                </c:pt>
                <c:pt idx="10573">
                  <c:v>284.31025806404847</c:v>
                </c:pt>
                <c:pt idx="10574">
                  <c:v>284.31131947436251</c:v>
                </c:pt>
                <c:pt idx="10575">
                  <c:v>284.31611002996675</c:v>
                </c:pt>
                <c:pt idx="10576">
                  <c:v>284.32962665111376</c:v>
                </c:pt>
                <c:pt idx="10577">
                  <c:v>284.33063055377454</c:v>
                </c:pt>
                <c:pt idx="10578">
                  <c:v>284.33070649120282</c:v>
                </c:pt>
                <c:pt idx="10579">
                  <c:v>284.33509640722423</c:v>
                </c:pt>
                <c:pt idx="10580">
                  <c:v>284.33703435505379</c:v>
                </c:pt>
                <c:pt idx="10581">
                  <c:v>284.34915135476035</c:v>
                </c:pt>
                <c:pt idx="10582">
                  <c:v>284.35073068215814</c:v>
                </c:pt>
                <c:pt idx="10583">
                  <c:v>284.35735223564853</c:v>
                </c:pt>
                <c:pt idx="10584">
                  <c:v>284.36294178983144</c:v>
                </c:pt>
                <c:pt idx="10585">
                  <c:v>284.37167817008924</c:v>
                </c:pt>
                <c:pt idx="10586">
                  <c:v>284.37181211581395</c:v>
                </c:pt>
                <c:pt idx="10587">
                  <c:v>284.38061829184477</c:v>
                </c:pt>
                <c:pt idx="10588">
                  <c:v>284.38087308477947</c:v>
                </c:pt>
                <c:pt idx="10589">
                  <c:v>284.38744137306321</c:v>
                </c:pt>
                <c:pt idx="10590">
                  <c:v>284.38868252587048</c:v>
                </c:pt>
                <c:pt idx="10591">
                  <c:v>284.40346358762127</c:v>
                </c:pt>
                <c:pt idx="10592">
                  <c:v>284.40390162039841</c:v>
                </c:pt>
                <c:pt idx="10593">
                  <c:v>284.40574115996134</c:v>
                </c:pt>
                <c:pt idx="10594">
                  <c:v>284.40723361441815</c:v>
                </c:pt>
                <c:pt idx="10595">
                  <c:v>284.40918076042408</c:v>
                </c:pt>
                <c:pt idx="10596">
                  <c:v>284.40922453517527</c:v>
                </c:pt>
                <c:pt idx="10597">
                  <c:v>284.4125406691457</c:v>
                </c:pt>
                <c:pt idx="10598">
                  <c:v>284.43686492253107</c:v>
                </c:pt>
                <c:pt idx="10599">
                  <c:v>284.44237910766077</c:v>
                </c:pt>
                <c:pt idx="10600">
                  <c:v>284.45344953409494</c:v>
                </c:pt>
                <c:pt idx="10601">
                  <c:v>284.45355358834826</c:v>
                </c:pt>
                <c:pt idx="10602">
                  <c:v>284.4620213107475</c:v>
                </c:pt>
                <c:pt idx="10603">
                  <c:v>284.46402292213497</c:v>
                </c:pt>
                <c:pt idx="10604">
                  <c:v>284.46662671627388</c:v>
                </c:pt>
                <c:pt idx="10605">
                  <c:v>284.46889043502864</c:v>
                </c:pt>
                <c:pt idx="10606">
                  <c:v>284.4740049146144</c:v>
                </c:pt>
                <c:pt idx="10607">
                  <c:v>284.49611409467764</c:v>
                </c:pt>
                <c:pt idx="10608">
                  <c:v>284.50489643637587</c:v>
                </c:pt>
                <c:pt idx="10609">
                  <c:v>284.51414742419854</c:v>
                </c:pt>
                <c:pt idx="10610">
                  <c:v>284.52113697195631</c:v>
                </c:pt>
                <c:pt idx="10611">
                  <c:v>284.52592460567911</c:v>
                </c:pt>
                <c:pt idx="10612">
                  <c:v>284.52655183201352</c:v>
                </c:pt>
                <c:pt idx="10613">
                  <c:v>284.5295933129932</c:v>
                </c:pt>
                <c:pt idx="10614">
                  <c:v>284.53557527417718</c:v>
                </c:pt>
                <c:pt idx="10615">
                  <c:v>284.5397417868756</c:v>
                </c:pt>
                <c:pt idx="10616">
                  <c:v>284.54339245027785</c:v>
                </c:pt>
                <c:pt idx="10617">
                  <c:v>284.54453204324955</c:v>
                </c:pt>
                <c:pt idx="10618">
                  <c:v>284.55519526581571</c:v>
                </c:pt>
                <c:pt idx="10619">
                  <c:v>284.55922260285774</c:v>
                </c:pt>
                <c:pt idx="10620">
                  <c:v>284.55934364634896</c:v>
                </c:pt>
                <c:pt idx="10621">
                  <c:v>284.56713077939463</c:v>
                </c:pt>
                <c:pt idx="10622">
                  <c:v>284.57093754298836</c:v>
                </c:pt>
                <c:pt idx="10623">
                  <c:v>284.59032257371098</c:v>
                </c:pt>
                <c:pt idx="10624">
                  <c:v>284.59915055446078</c:v>
                </c:pt>
                <c:pt idx="10625">
                  <c:v>284.6068550551916</c:v>
                </c:pt>
                <c:pt idx="10626">
                  <c:v>284.60900984737782</c:v>
                </c:pt>
                <c:pt idx="10627">
                  <c:v>284.6134110136565</c:v>
                </c:pt>
                <c:pt idx="10628">
                  <c:v>284.62193571148794</c:v>
                </c:pt>
                <c:pt idx="10629">
                  <c:v>284.62231601086739</c:v>
                </c:pt>
                <c:pt idx="10630">
                  <c:v>284.62495142507493</c:v>
                </c:pt>
                <c:pt idx="10631">
                  <c:v>284.65554420918227</c:v>
                </c:pt>
                <c:pt idx="10632">
                  <c:v>284.65829237159431</c:v>
                </c:pt>
                <c:pt idx="10633">
                  <c:v>284.66129068912466</c:v>
                </c:pt>
                <c:pt idx="10634">
                  <c:v>284.66134224438417</c:v>
                </c:pt>
                <c:pt idx="10635">
                  <c:v>284.66260400703777</c:v>
                </c:pt>
                <c:pt idx="10636">
                  <c:v>284.67099965183246</c:v>
                </c:pt>
                <c:pt idx="10637">
                  <c:v>284.67337582241885</c:v>
                </c:pt>
                <c:pt idx="10638">
                  <c:v>284.67658056857925</c:v>
                </c:pt>
                <c:pt idx="10639">
                  <c:v>284.67978838190709</c:v>
                </c:pt>
                <c:pt idx="10640">
                  <c:v>284.68199936230872</c:v>
                </c:pt>
                <c:pt idx="10641">
                  <c:v>284.68662615326309</c:v>
                </c:pt>
                <c:pt idx="10642">
                  <c:v>284.68768534998134</c:v>
                </c:pt>
                <c:pt idx="10643">
                  <c:v>284.6878332835779</c:v>
                </c:pt>
                <c:pt idx="10644">
                  <c:v>284.68983272336413</c:v>
                </c:pt>
                <c:pt idx="10645">
                  <c:v>284.6900862873261</c:v>
                </c:pt>
                <c:pt idx="10646">
                  <c:v>284.69045980488818</c:v>
                </c:pt>
                <c:pt idx="10647">
                  <c:v>284.69142564407667</c:v>
                </c:pt>
                <c:pt idx="10648">
                  <c:v>284.69560057601285</c:v>
                </c:pt>
                <c:pt idx="10649">
                  <c:v>284.6972955111525</c:v>
                </c:pt>
                <c:pt idx="10650">
                  <c:v>284.69763363942286</c:v>
                </c:pt>
                <c:pt idx="10651">
                  <c:v>284.70322563539696</c:v>
                </c:pt>
                <c:pt idx="10652">
                  <c:v>284.7049668013164</c:v>
                </c:pt>
                <c:pt idx="10653">
                  <c:v>284.70509193922527</c:v>
                </c:pt>
                <c:pt idx="10654">
                  <c:v>284.70637189886213</c:v>
                </c:pt>
                <c:pt idx="10655">
                  <c:v>284.70718010298975</c:v>
                </c:pt>
                <c:pt idx="10656">
                  <c:v>284.70768610064368</c:v>
                </c:pt>
                <c:pt idx="10657">
                  <c:v>284.70858743080066</c:v>
                </c:pt>
                <c:pt idx="10658">
                  <c:v>284.70931796871997</c:v>
                </c:pt>
                <c:pt idx="10659">
                  <c:v>284.7099153176618</c:v>
                </c:pt>
                <c:pt idx="10660">
                  <c:v>284.7108406683513</c:v>
                </c:pt>
                <c:pt idx="10661">
                  <c:v>284.71411022193126</c:v>
                </c:pt>
                <c:pt idx="10662">
                  <c:v>284.72383276872722</c:v>
                </c:pt>
                <c:pt idx="10663">
                  <c:v>284.72882702900728</c:v>
                </c:pt>
                <c:pt idx="10664">
                  <c:v>284.72916158779532</c:v>
                </c:pt>
                <c:pt idx="10665">
                  <c:v>284.73587457035745</c:v>
                </c:pt>
                <c:pt idx="10666">
                  <c:v>284.73738980701353</c:v>
                </c:pt>
                <c:pt idx="10667">
                  <c:v>284.74089594333896</c:v>
                </c:pt>
                <c:pt idx="10668">
                  <c:v>284.74210383431796</c:v>
                </c:pt>
                <c:pt idx="10669">
                  <c:v>284.7446468313517</c:v>
                </c:pt>
                <c:pt idx="10670">
                  <c:v>284.75000550126975</c:v>
                </c:pt>
                <c:pt idx="10671">
                  <c:v>284.76432532872258</c:v>
                </c:pt>
                <c:pt idx="10672">
                  <c:v>284.76541729713102</c:v>
                </c:pt>
                <c:pt idx="10673">
                  <c:v>284.77040696233416</c:v>
                </c:pt>
                <c:pt idx="10674">
                  <c:v>284.77209078898574</c:v>
                </c:pt>
                <c:pt idx="10675">
                  <c:v>284.77413739650461</c:v>
                </c:pt>
                <c:pt idx="10676">
                  <c:v>284.7750224166104</c:v>
                </c:pt>
                <c:pt idx="10677">
                  <c:v>284.78125844043979</c:v>
                </c:pt>
                <c:pt idx="10678">
                  <c:v>284.78947766816162</c:v>
                </c:pt>
                <c:pt idx="10679">
                  <c:v>284.7906228721144</c:v>
                </c:pt>
                <c:pt idx="10680">
                  <c:v>284.79301909670721</c:v>
                </c:pt>
                <c:pt idx="10681">
                  <c:v>284.7959534227885</c:v>
                </c:pt>
                <c:pt idx="10682">
                  <c:v>284.80091793625547</c:v>
                </c:pt>
                <c:pt idx="10683">
                  <c:v>284.80370252513853</c:v>
                </c:pt>
                <c:pt idx="10684">
                  <c:v>284.80665534611376</c:v>
                </c:pt>
                <c:pt idx="10685">
                  <c:v>284.81242507960053</c:v>
                </c:pt>
                <c:pt idx="10686">
                  <c:v>284.82144177620819</c:v>
                </c:pt>
                <c:pt idx="10687">
                  <c:v>284.8318054405953</c:v>
                </c:pt>
                <c:pt idx="10688">
                  <c:v>284.83590427674704</c:v>
                </c:pt>
                <c:pt idx="10689">
                  <c:v>284.83706445130838</c:v>
                </c:pt>
                <c:pt idx="10690">
                  <c:v>284.83887118291415</c:v>
                </c:pt>
                <c:pt idx="10691">
                  <c:v>284.8451173901841</c:v>
                </c:pt>
                <c:pt idx="10692">
                  <c:v>284.84999347606924</c:v>
                </c:pt>
                <c:pt idx="10693">
                  <c:v>284.8508319290687</c:v>
                </c:pt>
                <c:pt idx="10694">
                  <c:v>284.85444401048312</c:v>
                </c:pt>
                <c:pt idx="10695">
                  <c:v>284.85526133897758</c:v>
                </c:pt>
                <c:pt idx="10696">
                  <c:v>284.85612084090383</c:v>
                </c:pt>
                <c:pt idx="10697">
                  <c:v>284.86323864104338</c:v>
                </c:pt>
                <c:pt idx="10698">
                  <c:v>284.86644318790525</c:v>
                </c:pt>
                <c:pt idx="10699">
                  <c:v>284.87327081020692</c:v>
                </c:pt>
                <c:pt idx="10700">
                  <c:v>284.8797153546297</c:v>
                </c:pt>
                <c:pt idx="10701">
                  <c:v>284.88486651975745</c:v>
                </c:pt>
                <c:pt idx="10702">
                  <c:v>284.88717169242739</c:v>
                </c:pt>
                <c:pt idx="10703">
                  <c:v>284.89631425192721</c:v>
                </c:pt>
                <c:pt idx="10704">
                  <c:v>284.90990602731551</c:v>
                </c:pt>
                <c:pt idx="10705">
                  <c:v>284.9209749258614</c:v>
                </c:pt>
                <c:pt idx="10706">
                  <c:v>284.92560166926978</c:v>
                </c:pt>
                <c:pt idx="10707">
                  <c:v>284.93277808401899</c:v>
                </c:pt>
                <c:pt idx="10708">
                  <c:v>284.93823223517779</c:v>
                </c:pt>
                <c:pt idx="10709">
                  <c:v>284.9452514129004</c:v>
                </c:pt>
                <c:pt idx="10710">
                  <c:v>284.95454101937548</c:v>
                </c:pt>
                <c:pt idx="10711">
                  <c:v>284.96068339596479</c:v>
                </c:pt>
                <c:pt idx="10712">
                  <c:v>284.96551836815235</c:v>
                </c:pt>
                <c:pt idx="10713">
                  <c:v>284.97330260247833</c:v>
                </c:pt>
                <c:pt idx="10714">
                  <c:v>284.9793281534686</c:v>
                </c:pt>
                <c:pt idx="10715">
                  <c:v>284.98460199248422</c:v>
                </c:pt>
                <c:pt idx="10716">
                  <c:v>284.98957892464472</c:v>
                </c:pt>
                <c:pt idx="10717">
                  <c:v>284.99082326368807</c:v>
                </c:pt>
                <c:pt idx="10718">
                  <c:v>285.00717293518954</c:v>
                </c:pt>
                <c:pt idx="10719">
                  <c:v>285.01984035007825</c:v>
                </c:pt>
                <c:pt idx="10720">
                  <c:v>285.03484763569554</c:v>
                </c:pt>
                <c:pt idx="10721">
                  <c:v>285.04090415944603</c:v>
                </c:pt>
                <c:pt idx="10722">
                  <c:v>285.04437514376843</c:v>
                </c:pt>
                <c:pt idx="10723">
                  <c:v>285.04700348843681</c:v>
                </c:pt>
                <c:pt idx="10724">
                  <c:v>285.05423715343454</c:v>
                </c:pt>
                <c:pt idx="10725">
                  <c:v>285.05662076242595</c:v>
                </c:pt>
                <c:pt idx="10726">
                  <c:v>285.05987837898334</c:v>
                </c:pt>
                <c:pt idx="10727">
                  <c:v>285.06139907288417</c:v>
                </c:pt>
                <c:pt idx="10728">
                  <c:v>285.06144521985209</c:v>
                </c:pt>
                <c:pt idx="10729">
                  <c:v>285.06490681866228</c:v>
                </c:pt>
                <c:pt idx="10730">
                  <c:v>285.07599863866631</c:v>
                </c:pt>
                <c:pt idx="10731">
                  <c:v>285.07981962810931</c:v>
                </c:pt>
                <c:pt idx="10732">
                  <c:v>285.0822600814289</c:v>
                </c:pt>
                <c:pt idx="10733">
                  <c:v>285.08649010202004</c:v>
                </c:pt>
                <c:pt idx="10734">
                  <c:v>285.09055679167483</c:v>
                </c:pt>
                <c:pt idx="10735">
                  <c:v>285.09603226970131</c:v>
                </c:pt>
                <c:pt idx="10736">
                  <c:v>285.09725263364942</c:v>
                </c:pt>
                <c:pt idx="10737">
                  <c:v>285.09843649371953</c:v>
                </c:pt>
                <c:pt idx="10738">
                  <c:v>285.10860097162691</c:v>
                </c:pt>
                <c:pt idx="10739">
                  <c:v>285.11484453595835</c:v>
                </c:pt>
                <c:pt idx="10740">
                  <c:v>285.11537093540375</c:v>
                </c:pt>
                <c:pt idx="10741">
                  <c:v>285.11564248106157</c:v>
                </c:pt>
                <c:pt idx="10742">
                  <c:v>285.12088615898375</c:v>
                </c:pt>
                <c:pt idx="10743">
                  <c:v>285.1270939392611</c:v>
                </c:pt>
                <c:pt idx="10744">
                  <c:v>285.13299422590546</c:v>
                </c:pt>
                <c:pt idx="10745">
                  <c:v>285.13457102900281</c:v>
                </c:pt>
                <c:pt idx="10746">
                  <c:v>285.13636752322662</c:v>
                </c:pt>
                <c:pt idx="10747">
                  <c:v>285.14898373975603</c:v>
                </c:pt>
                <c:pt idx="10748">
                  <c:v>285.16889897417593</c:v>
                </c:pt>
                <c:pt idx="10749">
                  <c:v>285.17681486330554</c:v>
                </c:pt>
                <c:pt idx="10750">
                  <c:v>285.18093486361875</c:v>
                </c:pt>
                <c:pt idx="10751">
                  <c:v>285.18580841543303</c:v>
                </c:pt>
                <c:pt idx="10752">
                  <c:v>285.19651646991571</c:v>
                </c:pt>
                <c:pt idx="10753">
                  <c:v>285.19719275118888</c:v>
                </c:pt>
                <c:pt idx="10754">
                  <c:v>285.1988859266288</c:v>
                </c:pt>
                <c:pt idx="10755">
                  <c:v>285.2028910433437</c:v>
                </c:pt>
                <c:pt idx="10756">
                  <c:v>285.20370891288547</c:v>
                </c:pt>
                <c:pt idx="10757">
                  <c:v>285.21250302995867</c:v>
                </c:pt>
                <c:pt idx="10758">
                  <c:v>285.21780699055523</c:v>
                </c:pt>
                <c:pt idx="10759">
                  <c:v>285.225914350126</c:v>
                </c:pt>
                <c:pt idx="10760">
                  <c:v>285.22693294766475</c:v>
                </c:pt>
                <c:pt idx="10761">
                  <c:v>285.22811478724594</c:v>
                </c:pt>
                <c:pt idx="10762">
                  <c:v>285.23228936422174</c:v>
                </c:pt>
                <c:pt idx="10763">
                  <c:v>285.23739987037339</c:v>
                </c:pt>
                <c:pt idx="10764">
                  <c:v>285.23765100632761</c:v>
                </c:pt>
                <c:pt idx="10765">
                  <c:v>285.24704428899616</c:v>
                </c:pt>
                <c:pt idx="10766">
                  <c:v>285.24836239435558</c:v>
                </c:pt>
                <c:pt idx="10767">
                  <c:v>285.25227513328537</c:v>
                </c:pt>
                <c:pt idx="10768">
                  <c:v>285.25777936430325</c:v>
                </c:pt>
                <c:pt idx="10769">
                  <c:v>285.25939135460993</c:v>
                </c:pt>
                <c:pt idx="10770">
                  <c:v>285.26169796388848</c:v>
                </c:pt>
                <c:pt idx="10771">
                  <c:v>285.26310307386336</c:v>
                </c:pt>
                <c:pt idx="10772">
                  <c:v>285.27201666053497</c:v>
                </c:pt>
                <c:pt idx="10773">
                  <c:v>285.28022036475147</c:v>
                </c:pt>
                <c:pt idx="10774">
                  <c:v>285.28088281932963</c:v>
                </c:pt>
                <c:pt idx="10775">
                  <c:v>285.30943858843261</c:v>
                </c:pt>
                <c:pt idx="10776">
                  <c:v>285.31190780559882</c:v>
                </c:pt>
                <c:pt idx="10777">
                  <c:v>285.31664691754321</c:v>
                </c:pt>
                <c:pt idx="10778">
                  <c:v>285.32300526314276</c:v>
                </c:pt>
                <c:pt idx="10779">
                  <c:v>285.32435515122592</c:v>
                </c:pt>
                <c:pt idx="10780">
                  <c:v>285.32471950149107</c:v>
                </c:pt>
                <c:pt idx="10781">
                  <c:v>285.32530581478164</c:v>
                </c:pt>
                <c:pt idx="10782">
                  <c:v>285.33263635818378</c:v>
                </c:pt>
                <c:pt idx="10783">
                  <c:v>285.33447348541995</c:v>
                </c:pt>
                <c:pt idx="10784">
                  <c:v>285.33776519694965</c:v>
                </c:pt>
                <c:pt idx="10785">
                  <c:v>285.34963200394708</c:v>
                </c:pt>
                <c:pt idx="10786">
                  <c:v>285.35292106952465</c:v>
                </c:pt>
                <c:pt idx="10787">
                  <c:v>285.36055453551546</c:v>
                </c:pt>
                <c:pt idx="10788">
                  <c:v>285.36084318216172</c:v>
                </c:pt>
                <c:pt idx="10789">
                  <c:v>285.37205897541799</c:v>
                </c:pt>
                <c:pt idx="10790">
                  <c:v>285.37941856265849</c:v>
                </c:pt>
                <c:pt idx="10791">
                  <c:v>285.38368058136416</c:v>
                </c:pt>
                <c:pt idx="10792">
                  <c:v>285.38567549128544</c:v>
                </c:pt>
                <c:pt idx="10793">
                  <c:v>285.39209365284</c:v>
                </c:pt>
                <c:pt idx="10794">
                  <c:v>285.4009913571175</c:v>
                </c:pt>
                <c:pt idx="10795">
                  <c:v>285.40258606133744</c:v>
                </c:pt>
                <c:pt idx="10796">
                  <c:v>285.4039637403626</c:v>
                </c:pt>
                <c:pt idx="10797">
                  <c:v>285.40401932178133</c:v>
                </c:pt>
                <c:pt idx="10798">
                  <c:v>285.40600246855075</c:v>
                </c:pt>
                <c:pt idx="10799">
                  <c:v>285.41374810596619</c:v>
                </c:pt>
                <c:pt idx="10800">
                  <c:v>285.4271186629316</c:v>
                </c:pt>
                <c:pt idx="10801">
                  <c:v>285.42962147795413</c:v>
                </c:pt>
                <c:pt idx="10802">
                  <c:v>285.4306661861562</c:v>
                </c:pt>
                <c:pt idx="10803">
                  <c:v>285.43115586445089</c:v>
                </c:pt>
                <c:pt idx="10804">
                  <c:v>285.43408351991269</c:v>
                </c:pt>
                <c:pt idx="10805">
                  <c:v>285.4342674840421</c:v>
                </c:pt>
                <c:pt idx="10806">
                  <c:v>285.44253265627134</c:v>
                </c:pt>
                <c:pt idx="10807">
                  <c:v>285.44693414323314</c:v>
                </c:pt>
                <c:pt idx="10808">
                  <c:v>285.44737967105289</c:v>
                </c:pt>
                <c:pt idx="10809">
                  <c:v>285.45145322563116</c:v>
                </c:pt>
                <c:pt idx="10810">
                  <c:v>285.45715587944852</c:v>
                </c:pt>
                <c:pt idx="10811">
                  <c:v>285.45807179567868</c:v>
                </c:pt>
                <c:pt idx="10812">
                  <c:v>285.45847207697233</c:v>
                </c:pt>
                <c:pt idx="10813">
                  <c:v>285.47964875337948</c:v>
                </c:pt>
                <c:pt idx="10814">
                  <c:v>285.48211706363008</c:v>
                </c:pt>
                <c:pt idx="10815">
                  <c:v>285.48854105387807</c:v>
                </c:pt>
                <c:pt idx="10816">
                  <c:v>285.49101722962143</c:v>
                </c:pt>
                <c:pt idx="10817">
                  <c:v>285.4927749619298</c:v>
                </c:pt>
                <c:pt idx="10818">
                  <c:v>285.50824262862011</c:v>
                </c:pt>
                <c:pt idx="10819">
                  <c:v>285.5120757621761</c:v>
                </c:pt>
                <c:pt idx="10820">
                  <c:v>285.52095842879527</c:v>
                </c:pt>
                <c:pt idx="10821">
                  <c:v>285.52471491428003</c:v>
                </c:pt>
                <c:pt idx="10822">
                  <c:v>285.53472501604523</c:v>
                </c:pt>
                <c:pt idx="10823">
                  <c:v>285.53989034470516</c:v>
                </c:pt>
                <c:pt idx="10824">
                  <c:v>285.54406719815967</c:v>
                </c:pt>
                <c:pt idx="10825">
                  <c:v>285.54572494868864</c:v>
                </c:pt>
                <c:pt idx="10826">
                  <c:v>285.54648464173977</c:v>
                </c:pt>
                <c:pt idx="10827">
                  <c:v>285.5492525627659</c:v>
                </c:pt>
                <c:pt idx="10828">
                  <c:v>285.55147516142029</c:v>
                </c:pt>
                <c:pt idx="10829">
                  <c:v>285.55796554207268</c:v>
                </c:pt>
                <c:pt idx="10830">
                  <c:v>285.56272006461313</c:v>
                </c:pt>
                <c:pt idx="10831">
                  <c:v>285.56367329215902</c:v>
                </c:pt>
                <c:pt idx="10832">
                  <c:v>285.56984787669091</c:v>
                </c:pt>
                <c:pt idx="10833">
                  <c:v>285.57568853479529</c:v>
                </c:pt>
                <c:pt idx="10834">
                  <c:v>285.57795009953031</c:v>
                </c:pt>
                <c:pt idx="10835">
                  <c:v>285.58314762197097</c:v>
                </c:pt>
                <c:pt idx="10836">
                  <c:v>285.58320759146716</c:v>
                </c:pt>
                <c:pt idx="10837">
                  <c:v>285.58328232222448</c:v>
                </c:pt>
                <c:pt idx="10838">
                  <c:v>285.58741422897498</c:v>
                </c:pt>
                <c:pt idx="10839">
                  <c:v>285.58980265203189</c:v>
                </c:pt>
                <c:pt idx="10840">
                  <c:v>285.59128481650089</c:v>
                </c:pt>
                <c:pt idx="10841">
                  <c:v>285.59453955669943</c:v>
                </c:pt>
                <c:pt idx="10842">
                  <c:v>285.59747988444093</c:v>
                </c:pt>
                <c:pt idx="10843">
                  <c:v>285.60089479111861</c:v>
                </c:pt>
                <c:pt idx="10844">
                  <c:v>285.60716268674298</c:v>
                </c:pt>
                <c:pt idx="10845">
                  <c:v>285.61376187210675</c:v>
                </c:pt>
                <c:pt idx="10846">
                  <c:v>285.61646330544318</c:v>
                </c:pt>
                <c:pt idx="10847">
                  <c:v>285.62243863165224</c:v>
                </c:pt>
                <c:pt idx="10848">
                  <c:v>285.62661358324834</c:v>
                </c:pt>
                <c:pt idx="10849">
                  <c:v>285.62672046589557</c:v>
                </c:pt>
                <c:pt idx="10850">
                  <c:v>285.64202069043728</c:v>
                </c:pt>
                <c:pt idx="10851">
                  <c:v>285.64352838509313</c:v>
                </c:pt>
                <c:pt idx="10852">
                  <c:v>285.65700516827036</c:v>
                </c:pt>
                <c:pt idx="10853">
                  <c:v>285.66173779117219</c:v>
                </c:pt>
                <c:pt idx="10854">
                  <c:v>285.66254959845224</c:v>
                </c:pt>
                <c:pt idx="10855">
                  <c:v>285.66576800828892</c:v>
                </c:pt>
                <c:pt idx="10856">
                  <c:v>285.66684654335336</c:v>
                </c:pt>
                <c:pt idx="10857">
                  <c:v>285.67789000166368</c:v>
                </c:pt>
                <c:pt idx="10858">
                  <c:v>285.68251150002169</c:v>
                </c:pt>
                <c:pt idx="10859">
                  <c:v>285.68448035988149</c:v>
                </c:pt>
                <c:pt idx="10860">
                  <c:v>285.68842328316663</c:v>
                </c:pt>
                <c:pt idx="10861">
                  <c:v>285.69272288977794</c:v>
                </c:pt>
                <c:pt idx="10862">
                  <c:v>285.70638879204535</c:v>
                </c:pt>
                <c:pt idx="10863">
                  <c:v>285.7087543529737</c:v>
                </c:pt>
                <c:pt idx="10864">
                  <c:v>285.70985373077139</c:v>
                </c:pt>
                <c:pt idx="10865">
                  <c:v>285.71206844245194</c:v>
                </c:pt>
                <c:pt idx="10866">
                  <c:v>285.72064101126574</c:v>
                </c:pt>
                <c:pt idx="10867">
                  <c:v>285.72652578178145</c:v>
                </c:pt>
                <c:pt idx="10868">
                  <c:v>285.73161279320988</c:v>
                </c:pt>
                <c:pt idx="10869">
                  <c:v>285.74213761900978</c:v>
                </c:pt>
                <c:pt idx="10870">
                  <c:v>285.74483717583337</c:v>
                </c:pt>
                <c:pt idx="10871">
                  <c:v>285.76133217787361</c:v>
                </c:pt>
                <c:pt idx="10872">
                  <c:v>285.77668658333585</c:v>
                </c:pt>
                <c:pt idx="10873">
                  <c:v>285.78133918144891</c:v>
                </c:pt>
                <c:pt idx="10874">
                  <c:v>285.79019291727894</c:v>
                </c:pt>
                <c:pt idx="10875">
                  <c:v>285.79815475833021</c:v>
                </c:pt>
                <c:pt idx="10876">
                  <c:v>285.79824303479927</c:v>
                </c:pt>
                <c:pt idx="10877">
                  <c:v>285.79855197012085</c:v>
                </c:pt>
                <c:pt idx="10878">
                  <c:v>285.79903034673049</c:v>
                </c:pt>
                <c:pt idx="10879">
                  <c:v>285.80221210443472</c:v>
                </c:pt>
                <c:pt idx="10880">
                  <c:v>285.80816582658815</c:v>
                </c:pt>
                <c:pt idx="10881">
                  <c:v>285.81232288135612</c:v>
                </c:pt>
                <c:pt idx="10882">
                  <c:v>285.81706178645697</c:v>
                </c:pt>
                <c:pt idx="10883">
                  <c:v>285.81824079258752</c:v>
                </c:pt>
                <c:pt idx="10884">
                  <c:v>285.82778636521539</c:v>
                </c:pt>
                <c:pt idx="10885">
                  <c:v>285.83930594289956</c:v>
                </c:pt>
                <c:pt idx="10886">
                  <c:v>285.84712092283576</c:v>
                </c:pt>
                <c:pt idx="10887">
                  <c:v>285.85057431251562</c:v>
                </c:pt>
                <c:pt idx="10888">
                  <c:v>285.85088502431779</c:v>
                </c:pt>
                <c:pt idx="10889">
                  <c:v>285.85975671201584</c:v>
                </c:pt>
                <c:pt idx="10890">
                  <c:v>285.86996912525052</c:v>
                </c:pt>
                <c:pt idx="10891">
                  <c:v>285.87314454907465</c:v>
                </c:pt>
                <c:pt idx="10892">
                  <c:v>285.88583869743178</c:v>
                </c:pt>
                <c:pt idx="10893">
                  <c:v>285.89075948524135</c:v>
                </c:pt>
                <c:pt idx="10894">
                  <c:v>285.89210234226931</c:v>
                </c:pt>
                <c:pt idx="10895">
                  <c:v>285.8927185551849</c:v>
                </c:pt>
                <c:pt idx="10896">
                  <c:v>285.8931713461418</c:v>
                </c:pt>
                <c:pt idx="10897">
                  <c:v>285.90544861835212</c:v>
                </c:pt>
                <c:pt idx="10898">
                  <c:v>285.91152490349174</c:v>
                </c:pt>
                <c:pt idx="10899">
                  <c:v>285.92239160523059</c:v>
                </c:pt>
                <c:pt idx="10900">
                  <c:v>285.92879969657486</c:v>
                </c:pt>
                <c:pt idx="10901">
                  <c:v>285.93514969656388</c:v>
                </c:pt>
                <c:pt idx="10902">
                  <c:v>285.94225901267549</c:v>
                </c:pt>
                <c:pt idx="10903">
                  <c:v>285.95035328732939</c:v>
                </c:pt>
                <c:pt idx="10904">
                  <c:v>285.95148176394895</c:v>
                </c:pt>
                <c:pt idx="10905">
                  <c:v>285.95929629106291</c:v>
                </c:pt>
                <c:pt idx="10906">
                  <c:v>285.96079720265925</c:v>
                </c:pt>
                <c:pt idx="10907">
                  <c:v>285.97391419337634</c:v>
                </c:pt>
                <c:pt idx="10908">
                  <c:v>285.99214631004457</c:v>
                </c:pt>
                <c:pt idx="10909">
                  <c:v>285.99576771895465</c:v>
                </c:pt>
                <c:pt idx="10910">
                  <c:v>286.00004914779316</c:v>
                </c:pt>
                <c:pt idx="10911">
                  <c:v>286.00285397648997</c:v>
                </c:pt>
                <c:pt idx="10912">
                  <c:v>286.00691631848332</c:v>
                </c:pt>
                <c:pt idx="10913">
                  <c:v>286.00823772739426</c:v>
                </c:pt>
                <c:pt idx="10914">
                  <c:v>286.00879735158003</c:v>
                </c:pt>
                <c:pt idx="10915">
                  <c:v>286.01954619418245</c:v>
                </c:pt>
                <c:pt idx="10916">
                  <c:v>286.02589888182786</c:v>
                </c:pt>
                <c:pt idx="10917">
                  <c:v>286.0262291678871</c:v>
                </c:pt>
                <c:pt idx="10918">
                  <c:v>286.03051427104043</c:v>
                </c:pt>
                <c:pt idx="10919">
                  <c:v>286.03389832646741</c:v>
                </c:pt>
                <c:pt idx="10920">
                  <c:v>286.03750218844317</c:v>
                </c:pt>
                <c:pt idx="10921">
                  <c:v>286.03955431847004</c:v>
                </c:pt>
                <c:pt idx="10922">
                  <c:v>286.04332064926672</c:v>
                </c:pt>
                <c:pt idx="10923">
                  <c:v>286.0466503117803</c:v>
                </c:pt>
                <c:pt idx="10924">
                  <c:v>286.05298568836474</c:v>
                </c:pt>
                <c:pt idx="10925">
                  <c:v>286.05794455562301</c:v>
                </c:pt>
                <c:pt idx="10926">
                  <c:v>286.06085932692525</c:v>
                </c:pt>
                <c:pt idx="10927">
                  <c:v>286.06345663203541</c:v>
                </c:pt>
                <c:pt idx="10928">
                  <c:v>286.06476698801771</c:v>
                </c:pt>
                <c:pt idx="10929">
                  <c:v>286.0703119626238</c:v>
                </c:pt>
                <c:pt idx="10930">
                  <c:v>286.07201403269232</c:v>
                </c:pt>
                <c:pt idx="10931">
                  <c:v>286.08152790722744</c:v>
                </c:pt>
                <c:pt idx="10932">
                  <c:v>286.08387948470101</c:v>
                </c:pt>
                <c:pt idx="10933">
                  <c:v>286.09539315733008</c:v>
                </c:pt>
                <c:pt idx="10934">
                  <c:v>286.10335229320606</c:v>
                </c:pt>
                <c:pt idx="10935">
                  <c:v>286.10417925277534</c:v>
                </c:pt>
                <c:pt idx="10936">
                  <c:v>286.12171726645659</c:v>
                </c:pt>
                <c:pt idx="10937">
                  <c:v>286.13258923126381</c:v>
                </c:pt>
                <c:pt idx="10938">
                  <c:v>286.13528011293317</c:v>
                </c:pt>
                <c:pt idx="10939">
                  <c:v>286.13594534800961</c:v>
                </c:pt>
                <c:pt idx="10940">
                  <c:v>286.1593829363278</c:v>
                </c:pt>
                <c:pt idx="10941">
                  <c:v>286.16248097658416</c:v>
                </c:pt>
                <c:pt idx="10942">
                  <c:v>286.16306137335192</c:v>
                </c:pt>
                <c:pt idx="10943">
                  <c:v>286.16432937242081</c:v>
                </c:pt>
                <c:pt idx="10944">
                  <c:v>286.16531225695036</c:v>
                </c:pt>
                <c:pt idx="10945">
                  <c:v>286.16596714984951</c:v>
                </c:pt>
                <c:pt idx="10946">
                  <c:v>286.18711018456361</c:v>
                </c:pt>
                <c:pt idx="10947">
                  <c:v>286.18787870667569</c:v>
                </c:pt>
                <c:pt idx="10948">
                  <c:v>286.19863420314744</c:v>
                </c:pt>
                <c:pt idx="10949">
                  <c:v>286.20416345754705</c:v>
                </c:pt>
                <c:pt idx="10950">
                  <c:v>286.20941698632976</c:v>
                </c:pt>
                <c:pt idx="10951">
                  <c:v>286.21146118535705</c:v>
                </c:pt>
                <c:pt idx="10952">
                  <c:v>286.21801476548342</c:v>
                </c:pt>
                <c:pt idx="10953">
                  <c:v>286.21893483017715</c:v>
                </c:pt>
                <c:pt idx="10954">
                  <c:v>286.22677567597736</c:v>
                </c:pt>
                <c:pt idx="10955">
                  <c:v>286.22829267221522</c:v>
                </c:pt>
                <c:pt idx="10956">
                  <c:v>286.22890886652112</c:v>
                </c:pt>
                <c:pt idx="10957">
                  <c:v>286.233892213915</c:v>
                </c:pt>
                <c:pt idx="10958">
                  <c:v>286.2347644245699</c:v>
                </c:pt>
                <c:pt idx="10959">
                  <c:v>286.2597687057409</c:v>
                </c:pt>
                <c:pt idx="10960">
                  <c:v>286.26207418054344</c:v>
                </c:pt>
                <c:pt idx="10961">
                  <c:v>286.26699885057093</c:v>
                </c:pt>
                <c:pt idx="10962">
                  <c:v>286.27166079470658</c:v>
                </c:pt>
                <c:pt idx="10963">
                  <c:v>286.27171707361646</c:v>
                </c:pt>
                <c:pt idx="10964">
                  <c:v>286.28088539097672</c:v>
                </c:pt>
                <c:pt idx="10965">
                  <c:v>286.28582254378637</c:v>
                </c:pt>
                <c:pt idx="10966">
                  <c:v>286.28594156614935</c:v>
                </c:pt>
                <c:pt idx="10967">
                  <c:v>286.29664465035336</c:v>
                </c:pt>
                <c:pt idx="10968">
                  <c:v>286.29672485240735</c:v>
                </c:pt>
                <c:pt idx="10969">
                  <c:v>286.29799528002479</c:v>
                </c:pt>
                <c:pt idx="10970">
                  <c:v>286.30012418002946</c:v>
                </c:pt>
                <c:pt idx="10971">
                  <c:v>286.30575893744674</c:v>
                </c:pt>
                <c:pt idx="10972">
                  <c:v>286.31278923852238</c:v>
                </c:pt>
                <c:pt idx="10973">
                  <c:v>286.31578386476463</c:v>
                </c:pt>
                <c:pt idx="10974">
                  <c:v>286.32636894742126</c:v>
                </c:pt>
                <c:pt idx="10975">
                  <c:v>286.3295036596412</c:v>
                </c:pt>
                <c:pt idx="10976">
                  <c:v>286.35121245919851</c:v>
                </c:pt>
                <c:pt idx="10977">
                  <c:v>286.37653402328931</c:v>
                </c:pt>
                <c:pt idx="10978">
                  <c:v>286.37827839484049</c:v>
                </c:pt>
                <c:pt idx="10979">
                  <c:v>286.37993818753483</c:v>
                </c:pt>
                <c:pt idx="10980">
                  <c:v>286.39417732042835</c:v>
                </c:pt>
                <c:pt idx="10981">
                  <c:v>286.40765184338892</c:v>
                </c:pt>
                <c:pt idx="10982">
                  <c:v>286.40926937465485</c:v>
                </c:pt>
                <c:pt idx="10983">
                  <c:v>286.41823187135657</c:v>
                </c:pt>
                <c:pt idx="10984">
                  <c:v>286.42817279636131</c:v>
                </c:pt>
                <c:pt idx="10985">
                  <c:v>286.4367819938189</c:v>
                </c:pt>
                <c:pt idx="10986">
                  <c:v>286.44325735221389</c:v>
                </c:pt>
                <c:pt idx="10987">
                  <c:v>286.45680296355482</c:v>
                </c:pt>
                <c:pt idx="10988">
                  <c:v>286.46188412249842</c:v>
                </c:pt>
                <c:pt idx="10989">
                  <c:v>286.46203703437544</c:v>
                </c:pt>
                <c:pt idx="10990">
                  <c:v>286.46397642222848</c:v>
                </c:pt>
                <c:pt idx="10991">
                  <c:v>286.47253328330243</c:v>
                </c:pt>
                <c:pt idx="10992">
                  <c:v>286.47316503759868</c:v>
                </c:pt>
                <c:pt idx="10993">
                  <c:v>286.47656512508252</c:v>
                </c:pt>
                <c:pt idx="10994">
                  <c:v>286.47809629973659</c:v>
                </c:pt>
                <c:pt idx="10995">
                  <c:v>286.48604249737025</c:v>
                </c:pt>
                <c:pt idx="10996">
                  <c:v>286.48664338158557</c:v>
                </c:pt>
                <c:pt idx="10997">
                  <c:v>286.48886940494145</c:v>
                </c:pt>
                <c:pt idx="10998">
                  <c:v>286.49202672288254</c:v>
                </c:pt>
                <c:pt idx="10999">
                  <c:v>286.49347830869254</c:v>
                </c:pt>
                <c:pt idx="11000">
                  <c:v>286.4954870853511</c:v>
                </c:pt>
                <c:pt idx="11001">
                  <c:v>286.49759555211995</c:v>
                </c:pt>
                <c:pt idx="11002">
                  <c:v>286.5087681981571</c:v>
                </c:pt>
                <c:pt idx="11003">
                  <c:v>286.5120596471063</c:v>
                </c:pt>
                <c:pt idx="11004">
                  <c:v>286.52389139402658</c:v>
                </c:pt>
                <c:pt idx="11005">
                  <c:v>286.52479730236331</c:v>
                </c:pt>
                <c:pt idx="11006">
                  <c:v>286.52835286688702</c:v>
                </c:pt>
                <c:pt idx="11007">
                  <c:v>286.52861740745107</c:v>
                </c:pt>
                <c:pt idx="11008">
                  <c:v>286.53602305285614</c:v>
                </c:pt>
                <c:pt idx="11009">
                  <c:v>286.54443379994518</c:v>
                </c:pt>
                <c:pt idx="11010">
                  <c:v>286.55249513794718</c:v>
                </c:pt>
                <c:pt idx="11011">
                  <c:v>286.56582587535769</c:v>
                </c:pt>
                <c:pt idx="11012">
                  <c:v>286.57424220393472</c:v>
                </c:pt>
                <c:pt idx="11013">
                  <c:v>286.57537286539321</c:v>
                </c:pt>
                <c:pt idx="11014">
                  <c:v>286.57701491878493</c:v>
                </c:pt>
                <c:pt idx="11015">
                  <c:v>286.58004376880825</c:v>
                </c:pt>
                <c:pt idx="11016">
                  <c:v>286.58867094013641</c:v>
                </c:pt>
                <c:pt idx="11017">
                  <c:v>286.59599402570615</c:v>
                </c:pt>
                <c:pt idx="11018">
                  <c:v>286.59900860998903</c:v>
                </c:pt>
                <c:pt idx="11019">
                  <c:v>286.60583263909774</c:v>
                </c:pt>
                <c:pt idx="11020">
                  <c:v>286.60592390519184</c:v>
                </c:pt>
                <c:pt idx="11021">
                  <c:v>286.61203988234718</c:v>
                </c:pt>
                <c:pt idx="11022">
                  <c:v>286.61467825905402</c:v>
                </c:pt>
                <c:pt idx="11023">
                  <c:v>286.63596196476624</c:v>
                </c:pt>
                <c:pt idx="11024">
                  <c:v>286.64347489735167</c:v>
                </c:pt>
                <c:pt idx="11025">
                  <c:v>286.64890011489604</c:v>
                </c:pt>
                <c:pt idx="11026">
                  <c:v>286.65321224677928</c:v>
                </c:pt>
                <c:pt idx="11027">
                  <c:v>286.65611516473427</c:v>
                </c:pt>
                <c:pt idx="11028">
                  <c:v>286.65858222968762</c:v>
                </c:pt>
                <c:pt idx="11029">
                  <c:v>286.66426118929377</c:v>
                </c:pt>
                <c:pt idx="11030">
                  <c:v>286.66896296957606</c:v>
                </c:pt>
                <c:pt idx="11031">
                  <c:v>286.66950074940257</c:v>
                </c:pt>
                <c:pt idx="11032">
                  <c:v>286.67399185472891</c:v>
                </c:pt>
                <c:pt idx="11033">
                  <c:v>286.67668087355867</c:v>
                </c:pt>
                <c:pt idx="11034">
                  <c:v>286.67773968350468</c:v>
                </c:pt>
                <c:pt idx="11035">
                  <c:v>286.68556366751727</c:v>
                </c:pt>
                <c:pt idx="11036">
                  <c:v>286.70118090832756</c:v>
                </c:pt>
                <c:pt idx="11037">
                  <c:v>286.70860244913149</c:v>
                </c:pt>
                <c:pt idx="11038">
                  <c:v>286.70976465604753</c:v>
                </c:pt>
                <c:pt idx="11039">
                  <c:v>286.71616580547305</c:v>
                </c:pt>
                <c:pt idx="11040">
                  <c:v>286.7166485580579</c:v>
                </c:pt>
                <c:pt idx="11041">
                  <c:v>286.719285935519</c:v>
                </c:pt>
                <c:pt idx="11042">
                  <c:v>286.73623141915027</c:v>
                </c:pt>
                <c:pt idx="11043">
                  <c:v>286.74666868859299</c:v>
                </c:pt>
                <c:pt idx="11044">
                  <c:v>286.74777418191371</c:v>
                </c:pt>
                <c:pt idx="11045">
                  <c:v>286.75366915380994</c:v>
                </c:pt>
                <c:pt idx="11046">
                  <c:v>286.7650317940554</c:v>
                </c:pt>
                <c:pt idx="11047">
                  <c:v>286.77006179576733</c:v>
                </c:pt>
                <c:pt idx="11048">
                  <c:v>286.77335542099445</c:v>
                </c:pt>
                <c:pt idx="11049">
                  <c:v>286.77754859332151</c:v>
                </c:pt>
                <c:pt idx="11050">
                  <c:v>286.77761513518004</c:v>
                </c:pt>
                <c:pt idx="11051">
                  <c:v>286.78488291967398</c:v>
                </c:pt>
                <c:pt idx="11052">
                  <c:v>286.7863141808798</c:v>
                </c:pt>
                <c:pt idx="11053">
                  <c:v>286.78820370852509</c:v>
                </c:pt>
                <c:pt idx="11054">
                  <c:v>286.78825917913667</c:v>
                </c:pt>
                <c:pt idx="11055">
                  <c:v>286.78912947322368</c:v>
                </c:pt>
                <c:pt idx="11056">
                  <c:v>286.79441768097087</c:v>
                </c:pt>
                <c:pt idx="11057">
                  <c:v>286.79838981634265</c:v>
                </c:pt>
                <c:pt idx="11058">
                  <c:v>286.79853552511861</c:v>
                </c:pt>
                <c:pt idx="11059">
                  <c:v>286.80380457463849</c:v>
                </c:pt>
                <c:pt idx="11060">
                  <c:v>286.81186121027042</c:v>
                </c:pt>
                <c:pt idx="11061">
                  <c:v>286.81187701725764</c:v>
                </c:pt>
                <c:pt idx="11062">
                  <c:v>286.81830522961565</c:v>
                </c:pt>
                <c:pt idx="11063">
                  <c:v>286.8187268727691</c:v>
                </c:pt>
                <c:pt idx="11064">
                  <c:v>286.82848048875996</c:v>
                </c:pt>
                <c:pt idx="11065">
                  <c:v>286.83068511281289</c:v>
                </c:pt>
                <c:pt idx="11066">
                  <c:v>286.83139156682614</c:v>
                </c:pt>
                <c:pt idx="11067">
                  <c:v>286.83369137624425</c:v>
                </c:pt>
                <c:pt idx="11068">
                  <c:v>286.83754287660173</c:v>
                </c:pt>
                <c:pt idx="11069">
                  <c:v>286.83882595974688</c:v>
                </c:pt>
                <c:pt idx="11070">
                  <c:v>286.84269651395937</c:v>
                </c:pt>
                <c:pt idx="11071">
                  <c:v>286.84776288767563</c:v>
                </c:pt>
                <c:pt idx="11072">
                  <c:v>286.85620056953428</c:v>
                </c:pt>
                <c:pt idx="11073">
                  <c:v>286.85688146166734</c:v>
                </c:pt>
                <c:pt idx="11074">
                  <c:v>286.86871105960927</c:v>
                </c:pt>
                <c:pt idx="11075">
                  <c:v>286.8730495748307</c:v>
                </c:pt>
                <c:pt idx="11076">
                  <c:v>286.87715021554362</c:v>
                </c:pt>
                <c:pt idx="11077">
                  <c:v>286.87722644693343</c:v>
                </c:pt>
                <c:pt idx="11078">
                  <c:v>286.88186000744997</c:v>
                </c:pt>
                <c:pt idx="11079">
                  <c:v>286.88750735374634</c:v>
                </c:pt>
                <c:pt idx="11080">
                  <c:v>286.89512881556345</c:v>
                </c:pt>
                <c:pt idx="11081">
                  <c:v>286.89578029448847</c:v>
                </c:pt>
                <c:pt idx="11082">
                  <c:v>286.89866307789401</c:v>
                </c:pt>
                <c:pt idx="11083">
                  <c:v>286.89976289176104</c:v>
                </c:pt>
                <c:pt idx="11084">
                  <c:v>286.90020841599483</c:v>
                </c:pt>
                <c:pt idx="11085">
                  <c:v>286.90264047801696</c:v>
                </c:pt>
                <c:pt idx="11086">
                  <c:v>286.90587803038073</c:v>
                </c:pt>
                <c:pt idx="11087">
                  <c:v>286.90867331820351</c:v>
                </c:pt>
                <c:pt idx="11088">
                  <c:v>286.91089453401247</c:v>
                </c:pt>
                <c:pt idx="11089">
                  <c:v>286.91787057728129</c:v>
                </c:pt>
                <c:pt idx="11090">
                  <c:v>286.92831405703816</c:v>
                </c:pt>
                <c:pt idx="11091">
                  <c:v>286.9457905312878</c:v>
                </c:pt>
                <c:pt idx="11092">
                  <c:v>286.95473133978987</c:v>
                </c:pt>
                <c:pt idx="11093">
                  <c:v>286.95898016828824</c:v>
                </c:pt>
                <c:pt idx="11094">
                  <c:v>286.96756921182384</c:v>
                </c:pt>
                <c:pt idx="11095">
                  <c:v>286.97420730673258</c:v>
                </c:pt>
                <c:pt idx="11096">
                  <c:v>286.99014118726137</c:v>
                </c:pt>
                <c:pt idx="11097">
                  <c:v>286.99247231343907</c:v>
                </c:pt>
                <c:pt idx="11098">
                  <c:v>286.99314698334405</c:v>
                </c:pt>
                <c:pt idx="11099">
                  <c:v>286.99600900104645</c:v>
                </c:pt>
                <c:pt idx="11100">
                  <c:v>287.0071004241089</c:v>
                </c:pt>
                <c:pt idx="11101">
                  <c:v>287.01512370106491</c:v>
                </c:pt>
                <c:pt idx="11102">
                  <c:v>287.01544018446401</c:v>
                </c:pt>
                <c:pt idx="11103">
                  <c:v>287.02120454965643</c:v>
                </c:pt>
                <c:pt idx="11104">
                  <c:v>287.02591286894267</c:v>
                </c:pt>
                <c:pt idx="11105">
                  <c:v>287.02599118819029</c:v>
                </c:pt>
                <c:pt idx="11106">
                  <c:v>287.03024116278954</c:v>
                </c:pt>
                <c:pt idx="11107">
                  <c:v>287.04111604804297</c:v>
                </c:pt>
                <c:pt idx="11108">
                  <c:v>287.04827956191895</c:v>
                </c:pt>
                <c:pt idx="11109">
                  <c:v>287.06068051398177</c:v>
                </c:pt>
                <c:pt idx="11110">
                  <c:v>287.06913793789914</c:v>
                </c:pt>
                <c:pt idx="11111">
                  <c:v>287.07038756014504</c:v>
                </c:pt>
                <c:pt idx="11112">
                  <c:v>287.07376008562841</c:v>
                </c:pt>
                <c:pt idx="11113">
                  <c:v>287.0752245521133</c:v>
                </c:pt>
                <c:pt idx="11114">
                  <c:v>287.07808643369077</c:v>
                </c:pt>
                <c:pt idx="11115">
                  <c:v>287.07957549444774</c:v>
                </c:pt>
                <c:pt idx="11116">
                  <c:v>287.08575803522064</c:v>
                </c:pt>
                <c:pt idx="11117">
                  <c:v>287.08911609832404</c:v>
                </c:pt>
                <c:pt idx="11118">
                  <c:v>287.09306848041376</c:v>
                </c:pt>
                <c:pt idx="11119">
                  <c:v>287.09387740060453</c:v>
                </c:pt>
                <c:pt idx="11120">
                  <c:v>287.09791017514345</c:v>
                </c:pt>
                <c:pt idx="11121">
                  <c:v>287.10486693510478</c:v>
                </c:pt>
                <c:pt idx="11122">
                  <c:v>287.10788352994547</c:v>
                </c:pt>
                <c:pt idx="11123">
                  <c:v>287.10826498659577</c:v>
                </c:pt>
                <c:pt idx="11124">
                  <c:v>287.12043633733731</c:v>
                </c:pt>
                <c:pt idx="11125">
                  <c:v>287.1231921440496</c:v>
                </c:pt>
                <c:pt idx="11126">
                  <c:v>287.12859383626682</c:v>
                </c:pt>
                <c:pt idx="11127">
                  <c:v>287.12905299532855</c:v>
                </c:pt>
                <c:pt idx="11128">
                  <c:v>287.12981545955085</c:v>
                </c:pt>
                <c:pt idx="11129">
                  <c:v>287.1394946008316</c:v>
                </c:pt>
                <c:pt idx="11130">
                  <c:v>287.14537800116358</c:v>
                </c:pt>
                <c:pt idx="11131">
                  <c:v>287.14756529470293</c:v>
                </c:pt>
                <c:pt idx="11132">
                  <c:v>287.15253131671693</c:v>
                </c:pt>
                <c:pt idx="11133">
                  <c:v>287.16499586259584</c:v>
                </c:pt>
                <c:pt idx="11134">
                  <c:v>287.16977973799527</c:v>
                </c:pt>
                <c:pt idx="11135">
                  <c:v>287.17831559803153</c:v>
                </c:pt>
                <c:pt idx="11136">
                  <c:v>287.1810913273369</c:v>
                </c:pt>
                <c:pt idx="11137">
                  <c:v>287.18252394134879</c:v>
                </c:pt>
                <c:pt idx="11138">
                  <c:v>287.18583717226511</c:v>
                </c:pt>
                <c:pt idx="11139">
                  <c:v>287.18709859818358</c:v>
                </c:pt>
                <c:pt idx="11140">
                  <c:v>287.18712963162415</c:v>
                </c:pt>
                <c:pt idx="11141">
                  <c:v>287.19226593530283</c:v>
                </c:pt>
                <c:pt idx="11142">
                  <c:v>287.20598051561848</c:v>
                </c:pt>
                <c:pt idx="11143">
                  <c:v>287.20867090336395</c:v>
                </c:pt>
                <c:pt idx="11144">
                  <c:v>287.21055411360692</c:v>
                </c:pt>
                <c:pt idx="11145">
                  <c:v>287.21764934034638</c:v>
                </c:pt>
                <c:pt idx="11146">
                  <c:v>287.2182072701101</c:v>
                </c:pt>
                <c:pt idx="11147">
                  <c:v>287.22251566288492</c:v>
                </c:pt>
                <c:pt idx="11148">
                  <c:v>287.22487604683926</c:v>
                </c:pt>
                <c:pt idx="11149">
                  <c:v>287.22583629328159</c:v>
                </c:pt>
                <c:pt idx="11150">
                  <c:v>287.2303950876763</c:v>
                </c:pt>
                <c:pt idx="11151">
                  <c:v>287.23449464680829</c:v>
                </c:pt>
                <c:pt idx="11152">
                  <c:v>287.23518816256478</c:v>
                </c:pt>
                <c:pt idx="11153">
                  <c:v>287.24477882992124</c:v>
                </c:pt>
                <c:pt idx="11154">
                  <c:v>287.24623552344809</c:v>
                </c:pt>
                <c:pt idx="11155">
                  <c:v>287.24714512980853</c:v>
                </c:pt>
                <c:pt idx="11156">
                  <c:v>287.24820166939747</c:v>
                </c:pt>
                <c:pt idx="11157">
                  <c:v>287.25923764358464</c:v>
                </c:pt>
                <c:pt idx="11158">
                  <c:v>287.2645180481581</c:v>
                </c:pt>
                <c:pt idx="11159">
                  <c:v>287.26672203348852</c:v>
                </c:pt>
                <c:pt idx="11160">
                  <c:v>287.26868788076024</c:v>
                </c:pt>
                <c:pt idx="11161">
                  <c:v>287.28620916997636</c:v>
                </c:pt>
                <c:pt idx="11162">
                  <c:v>287.29773464255692</c:v>
                </c:pt>
                <c:pt idx="11163">
                  <c:v>287.30408353473382</c:v>
                </c:pt>
                <c:pt idx="11164">
                  <c:v>287.31018179813907</c:v>
                </c:pt>
                <c:pt idx="11165">
                  <c:v>287.31468578519281</c:v>
                </c:pt>
                <c:pt idx="11166">
                  <c:v>287.32000768550398</c:v>
                </c:pt>
                <c:pt idx="11167">
                  <c:v>287.32814663438359</c:v>
                </c:pt>
                <c:pt idx="11168">
                  <c:v>287.33497860204926</c:v>
                </c:pt>
                <c:pt idx="11169">
                  <c:v>287.33868781032595</c:v>
                </c:pt>
                <c:pt idx="11170">
                  <c:v>287.34438735878496</c:v>
                </c:pt>
                <c:pt idx="11171">
                  <c:v>287.34714821762446</c:v>
                </c:pt>
                <c:pt idx="11172">
                  <c:v>287.35046828851057</c:v>
                </c:pt>
                <c:pt idx="11173">
                  <c:v>287.35051478800352</c:v>
                </c:pt>
                <c:pt idx="11174">
                  <c:v>287.35225725789684</c:v>
                </c:pt>
                <c:pt idx="11175">
                  <c:v>287.35837237551044</c:v>
                </c:pt>
                <c:pt idx="11176">
                  <c:v>287.36066233942915</c:v>
                </c:pt>
                <c:pt idx="11177">
                  <c:v>287.36379228633422</c:v>
                </c:pt>
                <c:pt idx="11178">
                  <c:v>287.36442048099315</c:v>
                </c:pt>
                <c:pt idx="11179">
                  <c:v>287.36503216959329</c:v>
                </c:pt>
                <c:pt idx="11180">
                  <c:v>287.37190052899257</c:v>
                </c:pt>
                <c:pt idx="11181">
                  <c:v>287.3819625801865</c:v>
                </c:pt>
                <c:pt idx="11182">
                  <c:v>287.38752259158389</c:v>
                </c:pt>
                <c:pt idx="11183">
                  <c:v>287.38781575759219</c:v>
                </c:pt>
                <c:pt idx="11184">
                  <c:v>287.38826448885425</c:v>
                </c:pt>
                <c:pt idx="11185">
                  <c:v>287.38913305301776</c:v>
                </c:pt>
                <c:pt idx="11186">
                  <c:v>287.40964381190753</c:v>
                </c:pt>
                <c:pt idx="11187">
                  <c:v>287.41059890441716</c:v>
                </c:pt>
                <c:pt idx="11188">
                  <c:v>287.41578961285444</c:v>
                </c:pt>
                <c:pt idx="11189">
                  <c:v>287.41719537987575</c:v>
                </c:pt>
                <c:pt idx="11190">
                  <c:v>287.4216554517476</c:v>
                </c:pt>
                <c:pt idx="11191">
                  <c:v>287.42286876103708</c:v>
                </c:pt>
                <c:pt idx="11192">
                  <c:v>287.42485474342709</c:v>
                </c:pt>
                <c:pt idx="11193">
                  <c:v>287.42609824246694</c:v>
                </c:pt>
                <c:pt idx="11194">
                  <c:v>287.42689395978726</c:v>
                </c:pt>
                <c:pt idx="11195">
                  <c:v>287.43389906423596</c:v>
                </c:pt>
                <c:pt idx="11196">
                  <c:v>287.43633641662785</c:v>
                </c:pt>
                <c:pt idx="11197">
                  <c:v>287.49421644157343</c:v>
                </c:pt>
                <c:pt idx="11198">
                  <c:v>287.51950759063988</c:v>
                </c:pt>
                <c:pt idx="11199">
                  <c:v>287.52055177673594</c:v>
                </c:pt>
                <c:pt idx="11200">
                  <c:v>287.54219590096221</c:v>
                </c:pt>
                <c:pt idx="11201">
                  <c:v>287.54850957851568</c:v>
                </c:pt>
                <c:pt idx="11202">
                  <c:v>287.55136068553202</c:v>
                </c:pt>
                <c:pt idx="11203">
                  <c:v>287.55850231083195</c:v>
                </c:pt>
                <c:pt idx="11204">
                  <c:v>287.56465079825153</c:v>
                </c:pt>
                <c:pt idx="11205">
                  <c:v>287.57025218934859</c:v>
                </c:pt>
                <c:pt idx="11206">
                  <c:v>287.58347139962626</c:v>
                </c:pt>
                <c:pt idx="11207">
                  <c:v>287.5846697967836</c:v>
                </c:pt>
                <c:pt idx="11208">
                  <c:v>287.5985018253246</c:v>
                </c:pt>
                <c:pt idx="11209">
                  <c:v>287.61106300507146</c:v>
                </c:pt>
                <c:pt idx="11210">
                  <c:v>287.61326119348587</c:v>
                </c:pt>
                <c:pt idx="11211">
                  <c:v>287.62205389661199</c:v>
                </c:pt>
                <c:pt idx="11212">
                  <c:v>287.62560831699625</c:v>
                </c:pt>
                <c:pt idx="11213">
                  <c:v>287.63408590728892</c:v>
                </c:pt>
                <c:pt idx="11214">
                  <c:v>287.63601677328427</c:v>
                </c:pt>
                <c:pt idx="11215">
                  <c:v>287.63795333959774</c:v>
                </c:pt>
                <c:pt idx="11216">
                  <c:v>287.64366344293364</c:v>
                </c:pt>
                <c:pt idx="11217">
                  <c:v>287.64659891483149</c:v>
                </c:pt>
                <c:pt idx="11218">
                  <c:v>287.65054597723213</c:v>
                </c:pt>
                <c:pt idx="11219">
                  <c:v>287.65505470759365</c:v>
                </c:pt>
                <c:pt idx="11220">
                  <c:v>287.65687186209323</c:v>
                </c:pt>
                <c:pt idx="11221">
                  <c:v>287.65903290404879</c:v>
                </c:pt>
                <c:pt idx="11222">
                  <c:v>287.66916535301823</c:v>
                </c:pt>
                <c:pt idx="11223">
                  <c:v>287.67259363493633</c:v>
                </c:pt>
                <c:pt idx="11224">
                  <c:v>287.67508457483513</c:v>
                </c:pt>
                <c:pt idx="11225">
                  <c:v>287.68935991899752</c:v>
                </c:pt>
                <c:pt idx="11226">
                  <c:v>287.69103792943508</c:v>
                </c:pt>
                <c:pt idx="11227">
                  <c:v>287.71020174279579</c:v>
                </c:pt>
                <c:pt idx="11228">
                  <c:v>287.71751769095169</c:v>
                </c:pt>
                <c:pt idx="11229">
                  <c:v>287.73108568438482</c:v>
                </c:pt>
                <c:pt idx="11230">
                  <c:v>287.74000297631966</c:v>
                </c:pt>
                <c:pt idx="11231">
                  <c:v>287.74269948813861</c:v>
                </c:pt>
                <c:pt idx="11232">
                  <c:v>287.74844013086886</c:v>
                </c:pt>
                <c:pt idx="11233">
                  <c:v>287.74936234133122</c:v>
                </c:pt>
                <c:pt idx="11234">
                  <c:v>287.75719365145989</c:v>
                </c:pt>
                <c:pt idx="11235">
                  <c:v>287.76419030488012</c:v>
                </c:pt>
                <c:pt idx="11236">
                  <c:v>287.76466069881531</c:v>
                </c:pt>
                <c:pt idx="11237">
                  <c:v>287.76801152965442</c:v>
                </c:pt>
                <c:pt idx="11238">
                  <c:v>287.76950376575638</c:v>
                </c:pt>
                <c:pt idx="11239">
                  <c:v>287.77420985752406</c:v>
                </c:pt>
                <c:pt idx="11240">
                  <c:v>287.78162556080741</c:v>
                </c:pt>
                <c:pt idx="11241">
                  <c:v>287.78496125210017</c:v>
                </c:pt>
                <c:pt idx="11242">
                  <c:v>287.79031008150099</c:v>
                </c:pt>
                <c:pt idx="11243">
                  <c:v>287.80053336837136</c:v>
                </c:pt>
                <c:pt idx="11244">
                  <c:v>287.80521405571153</c:v>
                </c:pt>
                <c:pt idx="11245">
                  <c:v>287.80912081994256</c:v>
                </c:pt>
                <c:pt idx="11246">
                  <c:v>287.81918679901719</c:v>
                </c:pt>
                <c:pt idx="11247">
                  <c:v>287.82243613718475</c:v>
                </c:pt>
                <c:pt idx="11248">
                  <c:v>287.83075066811631</c:v>
                </c:pt>
                <c:pt idx="11249">
                  <c:v>287.83595518610514</c:v>
                </c:pt>
                <c:pt idx="11250">
                  <c:v>287.83821556559252</c:v>
                </c:pt>
                <c:pt idx="11251">
                  <c:v>287.84810848009141</c:v>
                </c:pt>
                <c:pt idx="11252">
                  <c:v>287.85262455388329</c:v>
                </c:pt>
                <c:pt idx="11253">
                  <c:v>287.85403580354705</c:v>
                </c:pt>
                <c:pt idx="11254">
                  <c:v>287.86105691016303</c:v>
                </c:pt>
                <c:pt idx="11255">
                  <c:v>287.86163787112258</c:v>
                </c:pt>
                <c:pt idx="11256">
                  <c:v>287.8671093671698</c:v>
                </c:pt>
                <c:pt idx="11257">
                  <c:v>287.87576303661211</c:v>
                </c:pt>
                <c:pt idx="11258">
                  <c:v>287.8776224969256</c:v>
                </c:pt>
                <c:pt idx="11259">
                  <c:v>287.87988437943801</c:v>
                </c:pt>
                <c:pt idx="11260">
                  <c:v>287.89560556986038</c:v>
                </c:pt>
                <c:pt idx="11261">
                  <c:v>287.90038384221191</c:v>
                </c:pt>
                <c:pt idx="11262">
                  <c:v>287.90941984069332</c:v>
                </c:pt>
                <c:pt idx="11263">
                  <c:v>287.91029622427504</c:v>
                </c:pt>
                <c:pt idx="11264">
                  <c:v>287.91729359187167</c:v>
                </c:pt>
                <c:pt idx="11265">
                  <c:v>287.92056853515049</c:v>
                </c:pt>
                <c:pt idx="11266">
                  <c:v>287.92646328628126</c:v>
                </c:pt>
                <c:pt idx="11267">
                  <c:v>287.92835387443301</c:v>
                </c:pt>
                <c:pt idx="11268">
                  <c:v>287.93497704852194</c:v>
                </c:pt>
                <c:pt idx="11269">
                  <c:v>287.94021658594176</c:v>
                </c:pt>
                <c:pt idx="11270">
                  <c:v>287.94457756502732</c:v>
                </c:pt>
                <c:pt idx="11271">
                  <c:v>287.94487386172904</c:v>
                </c:pt>
                <c:pt idx="11272">
                  <c:v>287.94895227374298</c:v>
                </c:pt>
                <c:pt idx="11273">
                  <c:v>287.94915315868712</c:v>
                </c:pt>
                <c:pt idx="11274">
                  <c:v>287.95923632209025</c:v>
                </c:pt>
                <c:pt idx="11275">
                  <c:v>287.96442879133417</c:v>
                </c:pt>
                <c:pt idx="11276">
                  <c:v>287.99209514464826</c:v>
                </c:pt>
                <c:pt idx="11277">
                  <c:v>288.00069469375933</c:v>
                </c:pt>
                <c:pt idx="11278">
                  <c:v>288.0285392433056</c:v>
                </c:pt>
                <c:pt idx="11279">
                  <c:v>288.03575536204283</c:v>
                </c:pt>
                <c:pt idx="11280">
                  <c:v>288.04431211824271</c:v>
                </c:pt>
                <c:pt idx="11281">
                  <c:v>288.04705943379759</c:v>
                </c:pt>
                <c:pt idx="11282">
                  <c:v>288.05425868972651</c:v>
                </c:pt>
                <c:pt idx="11283">
                  <c:v>288.06194072845682</c:v>
                </c:pt>
                <c:pt idx="11284">
                  <c:v>288.06199640663988</c:v>
                </c:pt>
                <c:pt idx="11285">
                  <c:v>288.07697189575521</c:v>
                </c:pt>
                <c:pt idx="11286">
                  <c:v>288.0852155683429</c:v>
                </c:pt>
                <c:pt idx="11287">
                  <c:v>288.08706638694741</c:v>
                </c:pt>
                <c:pt idx="11288">
                  <c:v>288.09154323027633</c:v>
                </c:pt>
                <c:pt idx="11289">
                  <c:v>288.09519715646934</c:v>
                </c:pt>
                <c:pt idx="11290">
                  <c:v>288.101329282309</c:v>
                </c:pt>
                <c:pt idx="11291">
                  <c:v>288.10507981423791</c:v>
                </c:pt>
                <c:pt idx="11292">
                  <c:v>288.10677890829811</c:v>
                </c:pt>
                <c:pt idx="11293">
                  <c:v>288.10695879746135</c:v>
                </c:pt>
                <c:pt idx="11294">
                  <c:v>288.11368032415675</c:v>
                </c:pt>
                <c:pt idx="11295">
                  <c:v>288.11958126429039</c:v>
                </c:pt>
                <c:pt idx="11296">
                  <c:v>288.12237642217571</c:v>
                </c:pt>
                <c:pt idx="11297">
                  <c:v>288.12296838702736</c:v>
                </c:pt>
                <c:pt idx="11298">
                  <c:v>288.12367400079938</c:v>
                </c:pt>
                <c:pt idx="11299">
                  <c:v>288.12942236003619</c:v>
                </c:pt>
                <c:pt idx="11300">
                  <c:v>288.13168616421427</c:v>
                </c:pt>
                <c:pt idx="11301">
                  <c:v>288.1418092074685</c:v>
                </c:pt>
                <c:pt idx="11302">
                  <c:v>288.14295541446171</c:v>
                </c:pt>
                <c:pt idx="11303">
                  <c:v>288.14404166885714</c:v>
                </c:pt>
                <c:pt idx="11304">
                  <c:v>288.14665166235778</c:v>
                </c:pt>
                <c:pt idx="11305">
                  <c:v>288.14807316869155</c:v>
                </c:pt>
                <c:pt idx="11306">
                  <c:v>288.15205364182037</c:v>
                </c:pt>
                <c:pt idx="11307">
                  <c:v>288.15968461167415</c:v>
                </c:pt>
                <c:pt idx="11308">
                  <c:v>288.16279138613123</c:v>
                </c:pt>
                <c:pt idx="11309">
                  <c:v>288.17471371233802</c:v>
                </c:pt>
                <c:pt idx="11310">
                  <c:v>288.18195299151057</c:v>
                </c:pt>
                <c:pt idx="11311">
                  <c:v>288.18487385050662</c:v>
                </c:pt>
                <c:pt idx="11312">
                  <c:v>288.18602725411455</c:v>
                </c:pt>
                <c:pt idx="11313">
                  <c:v>288.18625141218968</c:v>
                </c:pt>
                <c:pt idx="11314">
                  <c:v>288.19201329082438</c:v>
                </c:pt>
                <c:pt idx="11315">
                  <c:v>288.19981551103371</c:v>
                </c:pt>
                <c:pt idx="11316">
                  <c:v>288.20001817607101</c:v>
                </c:pt>
                <c:pt idx="11317">
                  <c:v>288.20095636993943</c:v>
                </c:pt>
                <c:pt idx="11318">
                  <c:v>288.20761873687684</c:v>
                </c:pt>
                <c:pt idx="11319">
                  <c:v>288.20774978610206</c:v>
                </c:pt>
                <c:pt idx="11320">
                  <c:v>288.21143761806997</c:v>
                </c:pt>
                <c:pt idx="11321">
                  <c:v>288.21515969630434</c:v>
                </c:pt>
                <c:pt idx="11322">
                  <c:v>288.21686644187184</c:v>
                </c:pt>
                <c:pt idx="11323">
                  <c:v>288.2316390959827</c:v>
                </c:pt>
                <c:pt idx="11324">
                  <c:v>288.23199759910767</c:v>
                </c:pt>
                <c:pt idx="11325">
                  <c:v>288.23500201076195</c:v>
                </c:pt>
                <c:pt idx="11326">
                  <c:v>288.24285958691593</c:v>
                </c:pt>
                <c:pt idx="11327">
                  <c:v>288.24376512845907</c:v>
                </c:pt>
                <c:pt idx="11328">
                  <c:v>288.24421998873544</c:v>
                </c:pt>
                <c:pt idx="11329">
                  <c:v>288.24828157528259</c:v>
                </c:pt>
                <c:pt idx="11330">
                  <c:v>288.25020783731344</c:v>
                </c:pt>
                <c:pt idx="11331">
                  <c:v>288.25267208150819</c:v>
                </c:pt>
                <c:pt idx="11332">
                  <c:v>288.25367087282638</c:v>
                </c:pt>
                <c:pt idx="11333">
                  <c:v>288.25708014321191</c:v>
                </c:pt>
                <c:pt idx="11334">
                  <c:v>288.26412072834614</c:v>
                </c:pt>
                <c:pt idx="11335">
                  <c:v>288.26417134321002</c:v>
                </c:pt>
                <c:pt idx="11336">
                  <c:v>288.27192688700831</c:v>
                </c:pt>
                <c:pt idx="11337">
                  <c:v>288.27657878028833</c:v>
                </c:pt>
                <c:pt idx="11338">
                  <c:v>288.27885293620352</c:v>
                </c:pt>
                <c:pt idx="11339">
                  <c:v>288.28448663105058</c:v>
                </c:pt>
                <c:pt idx="11340">
                  <c:v>288.28924365170195</c:v>
                </c:pt>
                <c:pt idx="11341">
                  <c:v>288.29207973268944</c:v>
                </c:pt>
                <c:pt idx="11342">
                  <c:v>288.29533564458035</c:v>
                </c:pt>
                <c:pt idx="11343">
                  <c:v>288.30130645097051</c:v>
                </c:pt>
                <c:pt idx="11344">
                  <c:v>288.31322168167821</c:v>
                </c:pt>
                <c:pt idx="11345">
                  <c:v>288.31514303693911</c:v>
                </c:pt>
                <c:pt idx="11346">
                  <c:v>288.31877181987909</c:v>
                </c:pt>
                <c:pt idx="11347">
                  <c:v>288.31891068003625</c:v>
                </c:pt>
                <c:pt idx="11348">
                  <c:v>288.31942314822828</c:v>
                </c:pt>
                <c:pt idx="11349">
                  <c:v>288.32638101760477</c:v>
                </c:pt>
                <c:pt idx="11350">
                  <c:v>288.33008749280634</c:v>
                </c:pt>
                <c:pt idx="11351">
                  <c:v>288.33074522311693</c:v>
                </c:pt>
                <c:pt idx="11352">
                  <c:v>288.33476274059996</c:v>
                </c:pt>
                <c:pt idx="11353">
                  <c:v>288.33560936138025</c:v>
                </c:pt>
                <c:pt idx="11354">
                  <c:v>288.33789265593947</c:v>
                </c:pt>
                <c:pt idx="11355">
                  <c:v>288.34440869289722</c:v>
                </c:pt>
                <c:pt idx="11356">
                  <c:v>288.34649412950336</c:v>
                </c:pt>
                <c:pt idx="11357">
                  <c:v>288.34825609392828</c:v>
                </c:pt>
                <c:pt idx="11358">
                  <c:v>288.35308897334698</c:v>
                </c:pt>
                <c:pt idx="11359">
                  <c:v>288.35365806335807</c:v>
                </c:pt>
                <c:pt idx="11360">
                  <c:v>288.35523067255514</c:v>
                </c:pt>
                <c:pt idx="11361">
                  <c:v>288.35638345914566</c:v>
                </c:pt>
                <c:pt idx="11362">
                  <c:v>288.36355322889881</c:v>
                </c:pt>
                <c:pt idx="11363">
                  <c:v>288.36968065371849</c:v>
                </c:pt>
                <c:pt idx="11364">
                  <c:v>288.37007253199801</c:v>
                </c:pt>
                <c:pt idx="11365">
                  <c:v>288.37573295970623</c:v>
                </c:pt>
                <c:pt idx="11366">
                  <c:v>288.38506379941265</c:v>
                </c:pt>
                <c:pt idx="11367">
                  <c:v>288.38526524230025</c:v>
                </c:pt>
                <c:pt idx="11368">
                  <c:v>288.3864169142833</c:v>
                </c:pt>
                <c:pt idx="11369">
                  <c:v>288.39027151929685</c:v>
                </c:pt>
                <c:pt idx="11370">
                  <c:v>288.39045275451883</c:v>
                </c:pt>
                <c:pt idx="11371">
                  <c:v>288.39467197265645</c:v>
                </c:pt>
                <c:pt idx="11372">
                  <c:v>288.3965391757776</c:v>
                </c:pt>
                <c:pt idx="11373">
                  <c:v>288.40133433136128</c:v>
                </c:pt>
                <c:pt idx="11374">
                  <c:v>288.41016041265948</c:v>
                </c:pt>
                <c:pt idx="11375">
                  <c:v>288.41316738910416</c:v>
                </c:pt>
                <c:pt idx="11376">
                  <c:v>288.41797480753689</c:v>
                </c:pt>
                <c:pt idx="11377">
                  <c:v>288.42205982018277</c:v>
                </c:pt>
                <c:pt idx="11378">
                  <c:v>288.42345145923622</c:v>
                </c:pt>
                <c:pt idx="11379">
                  <c:v>288.42355198063126</c:v>
                </c:pt>
                <c:pt idx="11380">
                  <c:v>288.4296320284738</c:v>
                </c:pt>
                <c:pt idx="11381">
                  <c:v>288.432131136414</c:v>
                </c:pt>
                <c:pt idx="11382">
                  <c:v>288.44145440636663</c:v>
                </c:pt>
                <c:pt idx="11383">
                  <c:v>288.4514565871836</c:v>
                </c:pt>
                <c:pt idx="11384">
                  <c:v>288.45298088122433</c:v>
                </c:pt>
                <c:pt idx="11385">
                  <c:v>288.46069026057768</c:v>
                </c:pt>
                <c:pt idx="11386">
                  <c:v>288.46151712739879</c:v>
                </c:pt>
                <c:pt idx="11387">
                  <c:v>288.46591223959769</c:v>
                </c:pt>
                <c:pt idx="11388">
                  <c:v>288.47534011768585</c:v>
                </c:pt>
                <c:pt idx="11389">
                  <c:v>288.47806150151229</c:v>
                </c:pt>
                <c:pt idx="11390">
                  <c:v>288.48406757520883</c:v>
                </c:pt>
                <c:pt idx="11391">
                  <c:v>288.4844727638706</c:v>
                </c:pt>
                <c:pt idx="11392">
                  <c:v>288.48957050310361</c:v>
                </c:pt>
                <c:pt idx="11393">
                  <c:v>288.48973887161867</c:v>
                </c:pt>
                <c:pt idx="11394">
                  <c:v>288.49193379801579</c:v>
                </c:pt>
                <c:pt idx="11395">
                  <c:v>288.50141930007868</c:v>
                </c:pt>
                <c:pt idx="11396">
                  <c:v>288.50208682216663</c:v>
                </c:pt>
                <c:pt idx="11397">
                  <c:v>288.50672949215419</c:v>
                </c:pt>
                <c:pt idx="11398">
                  <c:v>288.51817850786892</c:v>
                </c:pt>
                <c:pt idx="11399">
                  <c:v>288.52431026400654</c:v>
                </c:pt>
                <c:pt idx="11400">
                  <c:v>288.52437394127003</c:v>
                </c:pt>
                <c:pt idx="11401">
                  <c:v>288.52681617819337</c:v>
                </c:pt>
                <c:pt idx="11402">
                  <c:v>288.52991734904026</c:v>
                </c:pt>
                <c:pt idx="11403">
                  <c:v>288.53557335996805</c:v>
                </c:pt>
                <c:pt idx="11404">
                  <c:v>288.54054105979759</c:v>
                </c:pt>
                <c:pt idx="11405">
                  <c:v>288.54213812459636</c:v>
                </c:pt>
                <c:pt idx="11406">
                  <c:v>288.54501883940179</c:v>
                </c:pt>
                <c:pt idx="11407">
                  <c:v>288.54731063060791</c:v>
                </c:pt>
                <c:pt idx="11408">
                  <c:v>288.5588936436294</c:v>
                </c:pt>
                <c:pt idx="11409">
                  <c:v>288.55895546089812</c:v>
                </c:pt>
                <c:pt idx="11410">
                  <c:v>288.57007313699512</c:v>
                </c:pt>
                <c:pt idx="11411">
                  <c:v>288.57620378152785</c:v>
                </c:pt>
                <c:pt idx="11412">
                  <c:v>288.59672140076594</c:v>
                </c:pt>
                <c:pt idx="11413">
                  <c:v>288.59823209118696</c:v>
                </c:pt>
                <c:pt idx="11414">
                  <c:v>288.60164541550535</c:v>
                </c:pt>
                <c:pt idx="11415">
                  <c:v>288.60832887879906</c:v>
                </c:pt>
                <c:pt idx="11416">
                  <c:v>288.6147342428398</c:v>
                </c:pt>
                <c:pt idx="11417">
                  <c:v>288.62951509837194</c:v>
                </c:pt>
                <c:pt idx="11418">
                  <c:v>288.63619631156212</c:v>
                </c:pt>
                <c:pt idx="11419">
                  <c:v>288.63839386514161</c:v>
                </c:pt>
                <c:pt idx="11420">
                  <c:v>288.65031701490807</c:v>
                </c:pt>
                <c:pt idx="11421">
                  <c:v>288.67201025067635</c:v>
                </c:pt>
                <c:pt idx="11422">
                  <c:v>288.67337862153033</c:v>
                </c:pt>
                <c:pt idx="11423">
                  <c:v>288.67574050474707</c:v>
                </c:pt>
                <c:pt idx="11424">
                  <c:v>288.67841665922839</c:v>
                </c:pt>
                <c:pt idx="11425">
                  <c:v>288.68300174843381</c:v>
                </c:pt>
                <c:pt idx="11426">
                  <c:v>288.68359986803796</c:v>
                </c:pt>
                <c:pt idx="11427">
                  <c:v>288.69033777828162</c:v>
                </c:pt>
                <c:pt idx="11428">
                  <c:v>288.69086346312127</c:v>
                </c:pt>
                <c:pt idx="11429">
                  <c:v>288.69479573235083</c:v>
                </c:pt>
                <c:pt idx="11430">
                  <c:v>288.6965585943845</c:v>
                </c:pt>
                <c:pt idx="11431">
                  <c:v>288.6988350880909</c:v>
                </c:pt>
                <c:pt idx="11432">
                  <c:v>288.70887779305582</c:v>
                </c:pt>
                <c:pt idx="11433">
                  <c:v>288.70906704169005</c:v>
                </c:pt>
                <c:pt idx="11434">
                  <c:v>288.71114669397923</c:v>
                </c:pt>
                <c:pt idx="11435">
                  <c:v>288.71115119148442</c:v>
                </c:pt>
                <c:pt idx="11436">
                  <c:v>288.71210033600244</c:v>
                </c:pt>
                <c:pt idx="11437">
                  <c:v>288.71845789875493</c:v>
                </c:pt>
                <c:pt idx="11438">
                  <c:v>288.71982606215147</c:v>
                </c:pt>
                <c:pt idx="11439">
                  <c:v>288.72735526701968</c:v>
                </c:pt>
                <c:pt idx="11440">
                  <c:v>288.72854774358302</c:v>
                </c:pt>
                <c:pt idx="11441">
                  <c:v>288.73190638903242</c:v>
                </c:pt>
                <c:pt idx="11442">
                  <c:v>288.73407512935512</c:v>
                </c:pt>
                <c:pt idx="11443">
                  <c:v>288.74567289352825</c:v>
                </c:pt>
                <c:pt idx="11444">
                  <c:v>288.74868151859835</c:v>
                </c:pt>
                <c:pt idx="11445">
                  <c:v>288.7543882905203</c:v>
                </c:pt>
                <c:pt idx="11446">
                  <c:v>288.75538318112956</c:v>
                </c:pt>
                <c:pt idx="11447">
                  <c:v>288.76548087767003</c:v>
                </c:pt>
                <c:pt idx="11448">
                  <c:v>288.79468002537885</c:v>
                </c:pt>
                <c:pt idx="11449">
                  <c:v>288.80128934128504</c:v>
                </c:pt>
                <c:pt idx="11450">
                  <c:v>288.80645298297367</c:v>
                </c:pt>
                <c:pt idx="11451">
                  <c:v>288.82496950352953</c:v>
                </c:pt>
                <c:pt idx="11452">
                  <c:v>288.82566215627958</c:v>
                </c:pt>
                <c:pt idx="11453">
                  <c:v>288.82575749074624</c:v>
                </c:pt>
                <c:pt idx="11454">
                  <c:v>288.83070323383339</c:v>
                </c:pt>
                <c:pt idx="11455">
                  <c:v>288.83410136956479</c:v>
                </c:pt>
                <c:pt idx="11456">
                  <c:v>288.83436367063467</c:v>
                </c:pt>
                <c:pt idx="11457">
                  <c:v>288.83815836356013</c:v>
                </c:pt>
                <c:pt idx="11458">
                  <c:v>288.8420440702123</c:v>
                </c:pt>
                <c:pt idx="11459">
                  <c:v>288.85444379575011</c:v>
                </c:pt>
                <c:pt idx="11460">
                  <c:v>288.86599011031808</c:v>
                </c:pt>
                <c:pt idx="11461">
                  <c:v>288.87223150245808</c:v>
                </c:pt>
                <c:pt idx="11462">
                  <c:v>288.89075860153781</c:v>
                </c:pt>
                <c:pt idx="11463">
                  <c:v>288.90506459289941</c:v>
                </c:pt>
                <c:pt idx="11464">
                  <c:v>288.90519417496148</c:v>
                </c:pt>
                <c:pt idx="11465">
                  <c:v>288.9061598412768</c:v>
                </c:pt>
                <c:pt idx="11466">
                  <c:v>288.91522526596799</c:v>
                </c:pt>
                <c:pt idx="11467">
                  <c:v>288.91678214809139</c:v>
                </c:pt>
                <c:pt idx="11468">
                  <c:v>288.92766080517794</c:v>
                </c:pt>
                <c:pt idx="11469">
                  <c:v>288.93046996650423</c:v>
                </c:pt>
                <c:pt idx="11470">
                  <c:v>288.93101113534351</c:v>
                </c:pt>
                <c:pt idx="11471">
                  <c:v>288.93337367518609</c:v>
                </c:pt>
                <c:pt idx="11472">
                  <c:v>288.93700570324415</c:v>
                </c:pt>
                <c:pt idx="11473">
                  <c:v>288.94192428645323</c:v>
                </c:pt>
                <c:pt idx="11474">
                  <c:v>288.94937818655512</c:v>
                </c:pt>
                <c:pt idx="11475">
                  <c:v>288.95176819654813</c:v>
                </c:pt>
                <c:pt idx="11476">
                  <c:v>288.96410762699554</c:v>
                </c:pt>
                <c:pt idx="11477">
                  <c:v>288.97199868343995</c:v>
                </c:pt>
                <c:pt idx="11478">
                  <c:v>288.97327360704793</c:v>
                </c:pt>
                <c:pt idx="11479">
                  <c:v>288.98681929945332</c:v>
                </c:pt>
                <c:pt idx="11480">
                  <c:v>288.98760566489329</c:v>
                </c:pt>
                <c:pt idx="11481">
                  <c:v>288.99428552528582</c:v>
                </c:pt>
                <c:pt idx="11482">
                  <c:v>289.00904945985246</c:v>
                </c:pt>
                <c:pt idx="11483">
                  <c:v>289.01273649132207</c:v>
                </c:pt>
                <c:pt idx="11484">
                  <c:v>289.02123181168383</c:v>
                </c:pt>
                <c:pt idx="11485">
                  <c:v>289.03549947322807</c:v>
                </c:pt>
                <c:pt idx="11486">
                  <c:v>289.04292678657998</c:v>
                </c:pt>
                <c:pt idx="11487">
                  <c:v>289.04457552206947</c:v>
                </c:pt>
                <c:pt idx="11488">
                  <c:v>289.04765879761919</c:v>
                </c:pt>
                <c:pt idx="11489">
                  <c:v>289.05587685035346</c:v>
                </c:pt>
                <c:pt idx="11490">
                  <c:v>289.06826582479664</c:v>
                </c:pt>
                <c:pt idx="11491">
                  <c:v>289.06870520819439</c:v>
                </c:pt>
                <c:pt idx="11492">
                  <c:v>289.0721622505871</c:v>
                </c:pt>
                <c:pt idx="11493">
                  <c:v>289.08895402948781</c:v>
                </c:pt>
                <c:pt idx="11494">
                  <c:v>289.08995947927508</c:v>
                </c:pt>
                <c:pt idx="11495">
                  <c:v>289.0916016039526</c:v>
                </c:pt>
                <c:pt idx="11496">
                  <c:v>289.1000176501343</c:v>
                </c:pt>
                <c:pt idx="11497">
                  <c:v>289.10298055791031</c:v>
                </c:pt>
                <c:pt idx="11498">
                  <c:v>289.10719745647236</c:v>
                </c:pt>
                <c:pt idx="11499">
                  <c:v>289.10978294504292</c:v>
                </c:pt>
                <c:pt idx="11500">
                  <c:v>289.11389366220658</c:v>
                </c:pt>
                <c:pt idx="11501">
                  <c:v>289.11611794900568</c:v>
                </c:pt>
                <c:pt idx="11502">
                  <c:v>289.1199430286448</c:v>
                </c:pt>
                <c:pt idx="11503">
                  <c:v>289.12283406252527</c:v>
                </c:pt>
                <c:pt idx="11504">
                  <c:v>289.1259590328001</c:v>
                </c:pt>
                <c:pt idx="11505">
                  <c:v>289.1313456673563</c:v>
                </c:pt>
                <c:pt idx="11506">
                  <c:v>289.13293008366503</c:v>
                </c:pt>
                <c:pt idx="11507">
                  <c:v>289.13343346337484</c:v>
                </c:pt>
                <c:pt idx="11508">
                  <c:v>289.1375874664916</c:v>
                </c:pt>
                <c:pt idx="11509">
                  <c:v>289.14055748106205</c:v>
                </c:pt>
                <c:pt idx="11510">
                  <c:v>289.14988558392446</c:v>
                </c:pt>
                <c:pt idx="11511">
                  <c:v>289.15538553753072</c:v>
                </c:pt>
                <c:pt idx="11512">
                  <c:v>289.15604295133397</c:v>
                </c:pt>
                <c:pt idx="11513">
                  <c:v>289.16016452492755</c:v>
                </c:pt>
                <c:pt idx="11514">
                  <c:v>289.16339197736301</c:v>
                </c:pt>
                <c:pt idx="11515">
                  <c:v>289.16583377038739</c:v>
                </c:pt>
                <c:pt idx="11516">
                  <c:v>289.17873431775502</c:v>
                </c:pt>
                <c:pt idx="11517">
                  <c:v>289.19552296700351</c:v>
                </c:pt>
                <c:pt idx="11518">
                  <c:v>289.20339980922955</c:v>
                </c:pt>
                <c:pt idx="11519">
                  <c:v>289.207832894967</c:v>
                </c:pt>
                <c:pt idx="11520">
                  <c:v>289.21082437560767</c:v>
                </c:pt>
                <c:pt idx="11521">
                  <c:v>289.22129183739662</c:v>
                </c:pt>
                <c:pt idx="11522">
                  <c:v>289.26191101337253</c:v>
                </c:pt>
                <c:pt idx="11523">
                  <c:v>289.26274134689459</c:v>
                </c:pt>
                <c:pt idx="11524">
                  <c:v>289.27788022967917</c:v>
                </c:pt>
                <c:pt idx="11525">
                  <c:v>289.27936491113525</c:v>
                </c:pt>
                <c:pt idx="11526">
                  <c:v>289.28367156775261</c:v>
                </c:pt>
                <c:pt idx="11527">
                  <c:v>289.30505103519903</c:v>
                </c:pt>
                <c:pt idx="11528">
                  <c:v>289.31171936994144</c:v>
                </c:pt>
                <c:pt idx="11529">
                  <c:v>289.31673321132882</c:v>
                </c:pt>
                <c:pt idx="11530">
                  <c:v>289.31700051951657</c:v>
                </c:pt>
                <c:pt idx="11531">
                  <c:v>289.3257374202833</c:v>
                </c:pt>
                <c:pt idx="11532">
                  <c:v>289.32732718785735</c:v>
                </c:pt>
                <c:pt idx="11533">
                  <c:v>289.3337123751387</c:v>
                </c:pt>
                <c:pt idx="11534">
                  <c:v>289.337792647485</c:v>
                </c:pt>
                <c:pt idx="11535">
                  <c:v>289.33830938865492</c:v>
                </c:pt>
                <c:pt idx="11536">
                  <c:v>289.34405230320397</c:v>
                </c:pt>
                <c:pt idx="11537">
                  <c:v>289.34539674135834</c:v>
                </c:pt>
                <c:pt idx="11538">
                  <c:v>289.35173217294158</c:v>
                </c:pt>
                <c:pt idx="11539">
                  <c:v>289.3666222993146</c:v>
                </c:pt>
                <c:pt idx="11540">
                  <c:v>289.37184717693066</c:v>
                </c:pt>
                <c:pt idx="11541">
                  <c:v>289.37406293864649</c:v>
                </c:pt>
                <c:pt idx="11542">
                  <c:v>289.37420886246673</c:v>
                </c:pt>
                <c:pt idx="11543">
                  <c:v>289.37483754732671</c:v>
                </c:pt>
                <c:pt idx="11544">
                  <c:v>289.37662970430983</c:v>
                </c:pt>
                <c:pt idx="11545">
                  <c:v>289.37911886925247</c:v>
                </c:pt>
                <c:pt idx="11546">
                  <c:v>289.38175502980266</c:v>
                </c:pt>
                <c:pt idx="11547">
                  <c:v>289.39121437761662</c:v>
                </c:pt>
                <c:pt idx="11548">
                  <c:v>289.40531668730671</c:v>
                </c:pt>
                <c:pt idx="11549">
                  <c:v>289.41623582967759</c:v>
                </c:pt>
                <c:pt idx="11550">
                  <c:v>289.41933093839765</c:v>
                </c:pt>
                <c:pt idx="11551">
                  <c:v>289.42118742928324</c:v>
                </c:pt>
                <c:pt idx="11552">
                  <c:v>289.42149435194801</c:v>
                </c:pt>
                <c:pt idx="11553">
                  <c:v>289.42441698519019</c:v>
                </c:pt>
                <c:pt idx="11554">
                  <c:v>289.42467313458383</c:v>
                </c:pt>
                <c:pt idx="11555">
                  <c:v>289.42734485674549</c:v>
                </c:pt>
                <c:pt idx="11556">
                  <c:v>289.42966765731018</c:v>
                </c:pt>
                <c:pt idx="11557">
                  <c:v>289.4306728169318</c:v>
                </c:pt>
                <c:pt idx="11558">
                  <c:v>289.43200950926251</c:v>
                </c:pt>
                <c:pt idx="11559">
                  <c:v>289.43649468793484</c:v>
                </c:pt>
                <c:pt idx="11560">
                  <c:v>289.43907758160054</c:v>
                </c:pt>
                <c:pt idx="11561">
                  <c:v>289.44001909057863</c:v>
                </c:pt>
                <c:pt idx="11562">
                  <c:v>289.44378869908348</c:v>
                </c:pt>
                <c:pt idx="11563">
                  <c:v>289.446807973349</c:v>
                </c:pt>
                <c:pt idx="11564">
                  <c:v>289.4636911676713</c:v>
                </c:pt>
                <c:pt idx="11565">
                  <c:v>289.46828041366962</c:v>
                </c:pt>
                <c:pt idx="11566">
                  <c:v>289.49167034663367</c:v>
                </c:pt>
                <c:pt idx="11567">
                  <c:v>289.49938325857045</c:v>
                </c:pt>
                <c:pt idx="11568">
                  <c:v>289.50508483397027</c:v>
                </c:pt>
                <c:pt idx="11569">
                  <c:v>289.50711035401747</c:v>
                </c:pt>
                <c:pt idx="11570">
                  <c:v>289.50804122839941</c:v>
                </c:pt>
                <c:pt idx="11571">
                  <c:v>289.51717761336437</c:v>
                </c:pt>
                <c:pt idx="11572">
                  <c:v>289.51894206669044</c:v>
                </c:pt>
                <c:pt idx="11573">
                  <c:v>289.52415915925502</c:v>
                </c:pt>
                <c:pt idx="11574">
                  <c:v>289.52814271790731</c:v>
                </c:pt>
                <c:pt idx="11575">
                  <c:v>289.53080265479952</c:v>
                </c:pt>
                <c:pt idx="11576">
                  <c:v>289.53171031008065</c:v>
                </c:pt>
                <c:pt idx="11577">
                  <c:v>289.5329453129707</c:v>
                </c:pt>
                <c:pt idx="11578">
                  <c:v>289.53669213171327</c:v>
                </c:pt>
                <c:pt idx="11579">
                  <c:v>289.55207553503192</c:v>
                </c:pt>
                <c:pt idx="11580">
                  <c:v>289.56167699984508</c:v>
                </c:pt>
                <c:pt idx="11581">
                  <c:v>289.56449740200361</c:v>
                </c:pt>
                <c:pt idx="11582">
                  <c:v>289.56527754739989</c:v>
                </c:pt>
                <c:pt idx="11583">
                  <c:v>289.56547618112188</c:v>
                </c:pt>
                <c:pt idx="11584">
                  <c:v>289.56567452591128</c:v>
                </c:pt>
                <c:pt idx="11585">
                  <c:v>289.57925438341556</c:v>
                </c:pt>
                <c:pt idx="11586">
                  <c:v>289.58421142814893</c:v>
                </c:pt>
                <c:pt idx="11587">
                  <c:v>289.58429142216198</c:v>
                </c:pt>
                <c:pt idx="11588">
                  <c:v>289.5948846192365</c:v>
                </c:pt>
                <c:pt idx="11589">
                  <c:v>289.60234494284396</c:v>
                </c:pt>
                <c:pt idx="11590">
                  <c:v>289.60298881145007</c:v>
                </c:pt>
                <c:pt idx="11591">
                  <c:v>289.60730578980031</c:v>
                </c:pt>
                <c:pt idx="11592">
                  <c:v>289.62617211919701</c:v>
                </c:pt>
                <c:pt idx="11593">
                  <c:v>289.62860910761265</c:v>
                </c:pt>
                <c:pt idx="11594">
                  <c:v>289.63065898626729</c:v>
                </c:pt>
                <c:pt idx="11595">
                  <c:v>289.63209822860665</c:v>
                </c:pt>
                <c:pt idx="11596">
                  <c:v>289.64168153911658</c:v>
                </c:pt>
                <c:pt idx="11597">
                  <c:v>289.65289953559795</c:v>
                </c:pt>
                <c:pt idx="11598">
                  <c:v>289.65579689312887</c:v>
                </c:pt>
                <c:pt idx="11599">
                  <c:v>289.66261104402003</c:v>
                </c:pt>
                <c:pt idx="11600">
                  <c:v>289.66664120268206</c:v>
                </c:pt>
                <c:pt idx="11601">
                  <c:v>289.6885299106894</c:v>
                </c:pt>
                <c:pt idx="11602">
                  <c:v>289.68991351523414</c:v>
                </c:pt>
                <c:pt idx="11603">
                  <c:v>289.69116655332442</c:v>
                </c:pt>
                <c:pt idx="11604">
                  <c:v>289.70429445250227</c:v>
                </c:pt>
                <c:pt idx="11605">
                  <c:v>289.71363275746552</c:v>
                </c:pt>
                <c:pt idx="11606">
                  <c:v>289.71704715485561</c:v>
                </c:pt>
                <c:pt idx="11607">
                  <c:v>289.73000851356517</c:v>
                </c:pt>
                <c:pt idx="11608">
                  <c:v>289.74302915648883</c:v>
                </c:pt>
                <c:pt idx="11609">
                  <c:v>289.74588417924019</c:v>
                </c:pt>
                <c:pt idx="11610">
                  <c:v>289.74787444498696</c:v>
                </c:pt>
                <c:pt idx="11611">
                  <c:v>289.74848873950134</c:v>
                </c:pt>
                <c:pt idx="11612">
                  <c:v>289.75055496763883</c:v>
                </c:pt>
                <c:pt idx="11613">
                  <c:v>289.76205635461815</c:v>
                </c:pt>
                <c:pt idx="11614">
                  <c:v>289.76485115965681</c:v>
                </c:pt>
                <c:pt idx="11615">
                  <c:v>289.77396402057275</c:v>
                </c:pt>
                <c:pt idx="11616">
                  <c:v>289.7751934028766</c:v>
                </c:pt>
                <c:pt idx="11617">
                  <c:v>289.77958950223979</c:v>
                </c:pt>
                <c:pt idx="11618">
                  <c:v>289.78620558798212</c:v>
                </c:pt>
                <c:pt idx="11619">
                  <c:v>289.78844970748185</c:v>
                </c:pt>
                <c:pt idx="11620">
                  <c:v>289.79462751730148</c:v>
                </c:pt>
                <c:pt idx="11621">
                  <c:v>289.79666149544596</c:v>
                </c:pt>
                <c:pt idx="11622">
                  <c:v>289.79739327083774</c:v>
                </c:pt>
                <c:pt idx="11623">
                  <c:v>289.80848236274568</c:v>
                </c:pt>
                <c:pt idx="11624">
                  <c:v>289.81361948124203</c:v>
                </c:pt>
                <c:pt idx="11625">
                  <c:v>289.82145227372081</c:v>
                </c:pt>
                <c:pt idx="11626">
                  <c:v>289.83423247623421</c:v>
                </c:pt>
                <c:pt idx="11627">
                  <c:v>289.83557987403304</c:v>
                </c:pt>
                <c:pt idx="11628">
                  <c:v>289.84210174359447</c:v>
                </c:pt>
                <c:pt idx="11629">
                  <c:v>289.84343830907858</c:v>
                </c:pt>
                <c:pt idx="11630">
                  <c:v>289.84725517398385</c:v>
                </c:pt>
                <c:pt idx="11631">
                  <c:v>289.8504784698282</c:v>
                </c:pt>
                <c:pt idx="11632">
                  <c:v>289.85155024795108</c:v>
                </c:pt>
                <c:pt idx="11633">
                  <c:v>289.85389914027354</c:v>
                </c:pt>
                <c:pt idx="11634">
                  <c:v>289.8594948808659</c:v>
                </c:pt>
                <c:pt idx="11635">
                  <c:v>289.86357344253469</c:v>
                </c:pt>
                <c:pt idx="11636">
                  <c:v>289.86501011672379</c:v>
                </c:pt>
                <c:pt idx="11637">
                  <c:v>289.86613768951486</c:v>
                </c:pt>
                <c:pt idx="11638">
                  <c:v>289.87002158112944</c:v>
                </c:pt>
                <c:pt idx="11639">
                  <c:v>289.87261714542387</c:v>
                </c:pt>
                <c:pt idx="11640">
                  <c:v>289.87574870921691</c:v>
                </c:pt>
                <c:pt idx="11641">
                  <c:v>289.88217336014588</c:v>
                </c:pt>
                <c:pt idx="11642">
                  <c:v>289.88601374352891</c:v>
                </c:pt>
                <c:pt idx="11643">
                  <c:v>289.88660137653136</c:v>
                </c:pt>
                <c:pt idx="11644">
                  <c:v>289.89540249001186</c:v>
                </c:pt>
                <c:pt idx="11645">
                  <c:v>289.91138019435505</c:v>
                </c:pt>
                <c:pt idx="11646">
                  <c:v>289.91751153151421</c:v>
                </c:pt>
                <c:pt idx="11647">
                  <c:v>289.92068785781692</c:v>
                </c:pt>
                <c:pt idx="11648">
                  <c:v>289.92077176038993</c:v>
                </c:pt>
                <c:pt idx="11649">
                  <c:v>289.93891434424717</c:v>
                </c:pt>
                <c:pt idx="11650">
                  <c:v>289.96242338811356</c:v>
                </c:pt>
                <c:pt idx="11651">
                  <c:v>289.96478508392681</c:v>
                </c:pt>
                <c:pt idx="11652">
                  <c:v>289.9648530749551</c:v>
                </c:pt>
                <c:pt idx="11653">
                  <c:v>289.96754119233134</c:v>
                </c:pt>
                <c:pt idx="11654">
                  <c:v>289.98297761482644</c:v>
                </c:pt>
                <c:pt idx="11655">
                  <c:v>289.99168452892707</c:v>
                </c:pt>
                <c:pt idx="11656">
                  <c:v>289.99379946221291</c:v>
                </c:pt>
                <c:pt idx="11657">
                  <c:v>289.99756230748721</c:v>
                </c:pt>
                <c:pt idx="11658">
                  <c:v>290.00201153165375</c:v>
                </c:pt>
                <c:pt idx="11659">
                  <c:v>290.02146911400791</c:v>
                </c:pt>
                <c:pt idx="11660">
                  <c:v>290.02194904763314</c:v>
                </c:pt>
                <c:pt idx="11661">
                  <c:v>290.02214023451734</c:v>
                </c:pt>
                <c:pt idx="11662">
                  <c:v>290.02214871856404</c:v>
                </c:pt>
                <c:pt idx="11663">
                  <c:v>290.04114814756974</c:v>
                </c:pt>
                <c:pt idx="11664">
                  <c:v>290.04210749682647</c:v>
                </c:pt>
                <c:pt idx="11665">
                  <c:v>290.04941241156473</c:v>
                </c:pt>
                <c:pt idx="11666">
                  <c:v>290.0495095781971</c:v>
                </c:pt>
                <c:pt idx="11667">
                  <c:v>290.05757555128656</c:v>
                </c:pt>
                <c:pt idx="11668">
                  <c:v>290.06165386849358</c:v>
                </c:pt>
                <c:pt idx="11669">
                  <c:v>290.0735210284476</c:v>
                </c:pt>
                <c:pt idx="11670">
                  <c:v>290.07356892005862</c:v>
                </c:pt>
                <c:pt idx="11671">
                  <c:v>290.07619285908839</c:v>
                </c:pt>
                <c:pt idx="11672">
                  <c:v>290.07653186934743</c:v>
                </c:pt>
                <c:pt idx="11673">
                  <c:v>290.08165607023642</c:v>
                </c:pt>
                <c:pt idx="11674">
                  <c:v>290.09154376747864</c:v>
                </c:pt>
                <c:pt idx="11675">
                  <c:v>290.09635345260614</c:v>
                </c:pt>
                <c:pt idx="11676">
                  <c:v>290.11981423063582</c:v>
                </c:pt>
                <c:pt idx="11677">
                  <c:v>290.11986674393535</c:v>
                </c:pt>
                <c:pt idx="11678">
                  <c:v>290.12261205690294</c:v>
                </c:pt>
                <c:pt idx="11679">
                  <c:v>290.12662624281688</c:v>
                </c:pt>
                <c:pt idx="11680">
                  <c:v>290.12707404093015</c:v>
                </c:pt>
                <c:pt idx="11681">
                  <c:v>290.13087772619576</c:v>
                </c:pt>
                <c:pt idx="11682">
                  <c:v>290.13107832751592</c:v>
                </c:pt>
                <c:pt idx="11683">
                  <c:v>290.13486850989523</c:v>
                </c:pt>
                <c:pt idx="11684">
                  <c:v>290.13757383302749</c:v>
                </c:pt>
                <c:pt idx="11685">
                  <c:v>290.13850636212629</c:v>
                </c:pt>
                <c:pt idx="11686">
                  <c:v>290.13876403478258</c:v>
                </c:pt>
                <c:pt idx="11687">
                  <c:v>290.13941660308291</c:v>
                </c:pt>
                <c:pt idx="11688">
                  <c:v>290.13957972617624</c:v>
                </c:pt>
                <c:pt idx="11689">
                  <c:v>290.14073072405603</c:v>
                </c:pt>
                <c:pt idx="11690">
                  <c:v>290.14098809619873</c:v>
                </c:pt>
                <c:pt idx="11691">
                  <c:v>290.15088981105703</c:v>
                </c:pt>
                <c:pt idx="11692">
                  <c:v>290.15474076603465</c:v>
                </c:pt>
                <c:pt idx="11693">
                  <c:v>290.15652074672948</c:v>
                </c:pt>
                <c:pt idx="11694">
                  <c:v>290.16517287848887</c:v>
                </c:pt>
                <c:pt idx="11695">
                  <c:v>290.16526139747077</c:v>
                </c:pt>
                <c:pt idx="11696">
                  <c:v>290.17068646780473</c:v>
                </c:pt>
                <c:pt idx="11697">
                  <c:v>290.18044833024879</c:v>
                </c:pt>
                <c:pt idx="11698">
                  <c:v>290.18869800231442</c:v>
                </c:pt>
                <c:pt idx="11699">
                  <c:v>290.19279118750194</c:v>
                </c:pt>
                <c:pt idx="11700">
                  <c:v>290.21447480727358</c:v>
                </c:pt>
                <c:pt idx="11701">
                  <c:v>290.22319756822367</c:v>
                </c:pt>
                <c:pt idx="11702">
                  <c:v>290.2258678913642</c:v>
                </c:pt>
                <c:pt idx="11703">
                  <c:v>290.23417166460018</c:v>
                </c:pt>
                <c:pt idx="11704">
                  <c:v>290.23613369712331</c:v>
                </c:pt>
                <c:pt idx="11705">
                  <c:v>290.23620571242111</c:v>
                </c:pt>
                <c:pt idx="11706">
                  <c:v>290.24444339783156</c:v>
                </c:pt>
                <c:pt idx="11707">
                  <c:v>290.24517787562701</c:v>
                </c:pt>
                <c:pt idx="11708">
                  <c:v>290.25484019685985</c:v>
                </c:pt>
                <c:pt idx="11709">
                  <c:v>290.26014695898152</c:v>
                </c:pt>
                <c:pt idx="11710">
                  <c:v>290.26333898486058</c:v>
                </c:pt>
                <c:pt idx="11711">
                  <c:v>290.26632366187511</c:v>
                </c:pt>
                <c:pt idx="11712">
                  <c:v>290.26829876524118</c:v>
                </c:pt>
                <c:pt idx="11713">
                  <c:v>290.26870568624724</c:v>
                </c:pt>
                <c:pt idx="11714">
                  <c:v>290.28435182048088</c:v>
                </c:pt>
                <c:pt idx="11715">
                  <c:v>290.29813891126298</c:v>
                </c:pt>
                <c:pt idx="11716">
                  <c:v>290.29941289960396</c:v>
                </c:pt>
                <c:pt idx="11717">
                  <c:v>290.30065689314159</c:v>
                </c:pt>
                <c:pt idx="11718">
                  <c:v>290.30775669349731</c:v>
                </c:pt>
                <c:pt idx="11719">
                  <c:v>290.30953722587429</c:v>
                </c:pt>
                <c:pt idx="11720">
                  <c:v>290.31910718999956</c:v>
                </c:pt>
                <c:pt idx="11721">
                  <c:v>290.32450048519445</c:v>
                </c:pt>
                <c:pt idx="11722">
                  <c:v>290.33631503432503</c:v>
                </c:pt>
                <c:pt idx="11723">
                  <c:v>290.34477134196578</c:v>
                </c:pt>
                <c:pt idx="11724">
                  <c:v>290.37465705310893</c:v>
                </c:pt>
                <c:pt idx="11725">
                  <c:v>290.37788598039538</c:v>
                </c:pt>
                <c:pt idx="11726">
                  <c:v>290.37837327171741</c:v>
                </c:pt>
                <c:pt idx="11727">
                  <c:v>290.37895776350211</c:v>
                </c:pt>
                <c:pt idx="11728">
                  <c:v>290.39773735884864</c:v>
                </c:pt>
                <c:pt idx="11729">
                  <c:v>290.40025192378926</c:v>
                </c:pt>
                <c:pt idx="11730">
                  <c:v>290.40366877858918</c:v>
                </c:pt>
                <c:pt idx="11731">
                  <c:v>290.40551560062221</c:v>
                </c:pt>
                <c:pt idx="11732">
                  <c:v>290.40713044381494</c:v>
                </c:pt>
                <c:pt idx="11733">
                  <c:v>290.40965446155229</c:v>
                </c:pt>
                <c:pt idx="11734">
                  <c:v>290.41834431642167</c:v>
                </c:pt>
                <c:pt idx="11735">
                  <c:v>290.42072591470134</c:v>
                </c:pt>
                <c:pt idx="11736">
                  <c:v>290.42841787310755</c:v>
                </c:pt>
                <c:pt idx="11737">
                  <c:v>290.43888188219364</c:v>
                </c:pt>
                <c:pt idx="11738">
                  <c:v>290.43930508601505</c:v>
                </c:pt>
                <c:pt idx="11739">
                  <c:v>290.44105067946958</c:v>
                </c:pt>
                <c:pt idx="11740">
                  <c:v>290.44168451019988</c:v>
                </c:pt>
                <c:pt idx="11741">
                  <c:v>290.44324325027713</c:v>
                </c:pt>
                <c:pt idx="11742">
                  <c:v>290.44749471131541</c:v>
                </c:pt>
                <c:pt idx="11743">
                  <c:v>290.46174463340435</c:v>
                </c:pt>
                <c:pt idx="11744">
                  <c:v>290.47725191637869</c:v>
                </c:pt>
                <c:pt idx="11745">
                  <c:v>290.48773650391399</c:v>
                </c:pt>
                <c:pt idx="11746">
                  <c:v>290.50036863728542</c:v>
                </c:pt>
                <c:pt idx="11747">
                  <c:v>290.50316277529862</c:v>
                </c:pt>
                <c:pt idx="11748">
                  <c:v>290.50765599965285</c:v>
                </c:pt>
                <c:pt idx="11749">
                  <c:v>290.51060393350798</c:v>
                </c:pt>
                <c:pt idx="11750">
                  <c:v>290.52227733847735</c:v>
                </c:pt>
                <c:pt idx="11751">
                  <c:v>290.53472667223207</c:v>
                </c:pt>
                <c:pt idx="11752">
                  <c:v>290.53507021148107</c:v>
                </c:pt>
                <c:pt idx="11753">
                  <c:v>290.53724644442218</c:v>
                </c:pt>
                <c:pt idx="11754">
                  <c:v>290.53798370735183</c:v>
                </c:pt>
                <c:pt idx="11755">
                  <c:v>290.54062535753803</c:v>
                </c:pt>
                <c:pt idx="11756">
                  <c:v>290.54101661273046</c:v>
                </c:pt>
                <c:pt idx="11757">
                  <c:v>290.54126972631741</c:v>
                </c:pt>
                <c:pt idx="11758">
                  <c:v>290.5469440486259</c:v>
                </c:pt>
                <c:pt idx="11759">
                  <c:v>290.54709501121079</c:v>
                </c:pt>
                <c:pt idx="11760">
                  <c:v>290.55018418262119</c:v>
                </c:pt>
                <c:pt idx="11761">
                  <c:v>290.55263410765832</c:v>
                </c:pt>
                <c:pt idx="11762">
                  <c:v>290.55741970135205</c:v>
                </c:pt>
                <c:pt idx="11763">
                  <c:v>290.55750701533537</c:v>
                </c:pt>
                <c:pt idx="11764">
                  <c:v>290.56678042684172</c:v>
                </c:pt>
                <c:pt idx="11765">
                  <c:v>290.56745415273531</c:v>
                </c:pt>
                <c:pt idx="11766">
                  <c:v>290.56921901773723</c:v>
                </c:pt>
                <c:pt idx="11767">
                  <c:v>290.57268225350663</c:v>
                </c:pt>
                <c:pt idx="11768">
                  <c:v>290.57389333415682</c:v>
                </c:pt>
                <c:pt idx="11769">
                  <c:v>290.57547805310162</c:v>
                </c:pt>
                <c:pt idx="11770">
                  <c:v>290.5791163856565</c:v>
                </c:pt>
                <c:pt idx="11771">
                  <c:v>290.59028533225006</c:v>
                </c:pt>
                <c:pt idx="11772">
                  <c:v>290.61315835049373</c:v>
                </c:pt>
                <c:pt idx="11773">
                  <c:v>290.61467212379341</c:v>
                </c:pt>
                <c:pt idx="11774">
                  <c:v>290.62790021083907</c:v>
                </c:pt>
                <c:pt idx="11775">
                  <c:v>290.63377873659539</c:v>
                </c:pt>
                <c:pt idx="11776">
                  <c:v>290.63623951427928</c:v>
                </c:pt>
                <c:pt idx="11777">
                  <c:v>290.63867088070117</c:v>
                </c:pt>
                <c:pt idx="11778">
                  <c:v>290.64044707239287</c:v>
                </c:pt>
                <c:pt idx="11779">
                  <c:v>290.6510196478614</c:v>
                </c:pt>
                <c:pt idx="11780">
                  <c:v>290.66518531097108</c:v>
                </c:pt>
                <c:pt idx="11781">
                  <c:v>290.66578177712381</c:v>
                </c:pt>
                <c:pt idx="11782">
                  <c:v>290.66998538809639</c:v>
                </c:pt>
                <c:pt idx="11783">
                  <c:v>290.67380176020021</c:v>
                </c:pt>
                <c:pt idx="11784">
                  <c:v>290.67590447034519</c:v>
                </c:pt>
                <c:pt idx="11785">
                  <c:v>290.68423112203033</c:v>
                </c:pt>
                <c:pt idx="11786">
                  <c:v>290.68628608817539</c:v>
                </c:pt>
                <c:pt idx="11787">
                  <c:v>290.6881077678778</c:v>
                </c:pt>
                <c:pt idx="11788">
                  <c:v>290.68845361539678</c:v>
                </c:pt>
                <c:pt idx="11789">
                  <c:v>290.70040385329474</c:v>
                </c:pt>
                <c:pt idx="11790">
                  <c:v>290.70933399811162</c:v>
                </c:pt>
                <c:pt idx="11791">
                  <c:v>290.70940021405681</c:v>
                </c:pt>
                <c:pt idx="11792">
                  <c:v>290.71200775568246</c:v>
                </c:pt>
                <c:pt idx="11793">
                  <c:v>290.71940815932487</c:v>
                </c:pt>
                <c:pt idx="11794">
                  <c:v>290.7210566741403</c:v>
                </c:pt>
                <c:pt idx="11795">
                  <c:v>290.72373928873162</c:v>
                </c:pt>
                <c:pt idx="11796">
                  <c:v>290.72479323344174</c:v>
                </c:pt>
                <c:pt idx="11797">
                  <c:v>290.72822265096249</c:v>
                </c:pt>
                <c:pt idx="11798">
                  <c:v>290.72964306630729</c:v>
                </c:pt>
                <c:pt idx="11799">
                  <c:v>290.7304172595251</c:v>
                </c:pt>
                <c:pt idx="11800">
                  <c:v>290.73846070971587</c:v>
                </c:pt>
                <c:pt idx="11801">
                  <c:v>290.74294933376171</c:v>
                </c:pt>
                <c:pt idx="11802">
                  <c:v>290.74522046142579</c:v>
                </c:pt>
                <c:pt idx="11803">
                  <c:v>290.74805086110683</c:v>
                </c:pt>
                <c:pt idx="11804">
                  <c:v>290.74948821706926</c:v>
                </c:pt>
                <c:pt idx="11805">
                  <c:v>290.754788051883</c:v>
                </c:pt>
                <c:pt idx="11806">
                  <c:v>290.75851054129612</c:v>
                </c:pt>
                <c:pt idx="11807">
                  <c:v>290.75870309020553</c:v>
                </c:pt>
                <c:pt idx="11808">
                  <c:v>290.75991997287849</c:v>
                </c:pt>
                <c:pt idx="11809">
                  <c:v>290.79053811918385</c:v>
                </c:pt>
                <c:pt idx="11810">
                  <c:v>290.79500285057424</c:v>
                </c:pt>
                <c:pt idx="11811">
                  <c:v>290.80456182176692</c:v>
                </c:pt>
                <c:pt idx="11812">
                  <c:v>290.80816514728372</c:v>
                </c:pt>
                <c:pt idx="11813">
                  <c:v>290.81101419050839</c:v>
                </c:pt>
                <c:pt idx="11814">
                  <c:v>290.81151903547601</c:v>
                </c:pt>
                <c:pt idx="11815">
                  <c:v>290.81380776721829</c:v>
                </c:pt>
                <c:pt idx="11816">
                  <c:v>290.82825947139071</c:v>
                </c:pt>
                <c:pt idx="11817">
                  <c:v>290.82975622125832</c:v>
                </c:pt>
                <c:pt idx="11818">
                  <c:v>290.83630909610144</c:v>
                </c:pt>
                <c:pt idx="11819">
                  <c:v>290.84145009209027</c:v>
                </c:pt>
                <c:pt idx="11820">
                  <c:v>290.84875119017482</c:v>
                </c:pt>
                <c:pt idx="11821">
                  <c:v>290.8502497386184</c:v>
                </c:pt>
                <c:pt idx="11822">
                  <c:v>290.85351140015075</c:v>
                </c:pt>
                <c:pt idx="11823">
                  <c:v>290.85384559111156</c:v>
                </c:pt>
                <c:pt idx="11824">
                  <c:v>290.86368014394753</c:v>
                </c:pt>
                <c:pt idx="11825">
                  <c:v>290.8638431045789</c:v>
                </c:pt>
                <c:pt idx="11826">
                  <c:v>290.88752231283172</c:v>
                </c:pt>
                <c:pt idx="11827">
                  <c:v>290.89292332202962</c:v>
                </c:pt>
                <c:pt idx="11828">
                  <c:v>290.89372536672568</c:v>
                </c:pt>
                <c:pt idx="11829">
                  <c:v>290.89434733955147</c:v>
                </c:pt>
                <c:pt idx="11830">
                  <c:v>290.90771204888779</c:v>
                </c:pt>
                <c:pt idx="11831">
                  <c:v>290.91095243006509</c:v>
                </c:pt>
                <c:pt idx="11832">
                  <c:v>290.91507559753518</c:v>
                </c:pt>
                <c:pt idx="11833">
                  <c:v>290.93959718512917</c:v>
                </c:pt>
                <c:pt idx="11834">
                  <c:v>290.94373961424708</c:v>
                </c:pt>
                <c:pt idx="11835">
                  <c:v>290.95028156943249</c:v>
                </c:pt>
                <c:pt idx="11836">
                  <c:v>290.97436101974228</c:v>
                </c:pt>
                <c:pt idx="11837">
                  <c:v>290.97919996694577</c:v>
                </c:pt>
                <c:pt idx="11838">
                  <c:v>290.98411763730172</c:v>
                </c:pt>
                <c:pt idx="11839">
                  <c:v>290.98506103394652</c:v>
                </c:pt>
                <c:pt idx="11840">
                  <c:v>290.98964039195602</c:v>
                </c:pt>
                <c:pt idx="11841">
                  <c:v>290.98989543357595</c:v>
                </c:pt>
                <c:pt idx="11842">
                  <c:v>290.99062071374891</c:v>
                </c:pt>
                <c:pt idx="11843">
                  <c:v>290.9958406360625</c:v>
                </c:pt>
                <c:pt idx="11844">
                  <c:v>290.99921792176679</c:v>
                </c:pt>
                <c:pt idx="11845">
                  <c:v>291.00737072503972</c:v>
                </c:pt>
                <c:pt idx="11846">
                  <c:v>291.01644737105062</c:v>
                </c:pt>
                <c:pt idx="11847">
                  <c:v>291.01806188471079</c:v>
                </c:pt>
                <c:pt idx="11848">
                  <c:v>291.01847437893446</c:v>
                </c:pt>
                <c:pt idx="11849">
                  <c:v>291.02191980185285</c:v>
                </c:pt>
                <c:pt idx="11850">
                  <c:v>291.03230423219895</c:v>
                </c:pt>
                <c:pt idx="11851">
                  <c:v>291.03619908487735</c:v>
                </c:pt>
                <c:pt idx="11852">
                  <c:v>291.04069313256872</c:v>
                </c:pt>
                <c:pt idx="11853">
                  <c:v>291.04423603844504</c:v>
                </c:pt>
                <c:pt idx="11854">
                  <c:v>291.05106267284293</c:v>
                </c:pt>
                <c:pt idx="11855">
                  <c:v>291.0532690011708</c:v>
                </c:pt>
                <c:pt idx="11856">
                  <c:v>291.05443970441718</c:v>
                </c:pt>
                <c:pt idx="11857">
                  <c:v>291.0637808968213</c:v>
                </c:pt>
                <c:pt idx="11858">
                  <c:v>291.06960918394623</c:v>
                </c:pt>
                <c:pt idx="11859">
                  <c:v>291.07663792064409</c:v>
                </c:pt>
                <c:pt idx="11860">
                  <c:v>291.08199255528257</c:v>
                </c:pt>
                <c:pt idx="11861">
                  <c:v>291.08402079702915</c:v>
                </c:pt>
                <c:pt idx="11862">
                  <c:v>291.08532391715499</c:v>
                </c:pt>
                <c:pt idx="11863">
                  <c:v>291.0883202362503</c:v>
                </c:pt>
                <c:pt idx="11864">
                  <c:v>291.09047943724255</c:v>
                </c:pt>
                <c:pt idx="11865">
                  <c:v>291.09719294857979</c:v>
                </c:pt>
                <c:pt idx="11866">
                  <c:v>291.10278646841715</c:v>
                </c:pt>
                <c:pt idx="11867">
                  <c:v>291.10418023701789</c:v>
                </c:pt>
                <c:pt idx="11868">
                  <c:v>291.10468857558885</c:v>
                </c:pt>
                <c:pt idx="11869">
                  <c:v>291.10705741521059</c:v>
                </c:pt>
                <c:pt idx="11870">
                  <c:v>291.1103966541321</c:v>
                </c:pt>
                <c:pt idx="11871">
                  <c:v>291.12564412048488</c:v>
                </c:pt>
                <c:pt idx="11872">
                  <c:v>291.1309033233822</c:v>
                </c:pt>
                <c:pt idx="11873">
                  <c:v>291.15529899334962</c:v>
                </c:pt>
                <c:pt idx="11874">
                  <c:v>291.16271618130531</c:v>
                </c:pt>
                <c:pt idx="11875">
                  <c:v>291.16740037800707</c:v>
                </c:pt>
                <c:pt idx="11876">
                  <c:v>291.16991766387133</c:v>
                </c:pt>
                <c:pt idx="11877">
                  <c:v>291.17805563248425</c:v>
                </c:pt>
                <c:pt idx="11878">
                  <c:v>291.17905382480598</c:v>
                </c:pt>
                <c:pt idx="11879">
                  <c:v>291.1893375712711</c:v>
                </c:pt>
                <c:pt idx="11880">
                  <c:v>291.19643169535499</c:v>
                </c:pt>
                <c:pt idx="11881">
                  <c:v>291.20177957292213</c:v>
                </c:pt>
                <c:pt idx="11882">
                  <c:v>291.20420140253293</c:v>
                </c:pt>
                <c:pt idx="11883">
                  <c:v>291.20679281409309</c:v>
                </c:pt>
                <c:pt idx="11884">
                  <c:v>291.20929305895959</c:v>
                </c:pt>
                <c:pt idx="11885">
                  <c:v>291.20934225591208</c:v>
                </c:pt>
                <c:pt idx="11886">
                  <c:v>291.21180262425383</c:v>
                </c:pt>
                <c:pt idx="11887">
                  <c:v>291.21553745839242</c:v>
                </c:pt>
                <c:pt idx="11888">
                  <c:v>291.23312274167591</c:v>
                </c:pt>
                <c:pt idx="11889">
                  <c:v>291.23836887986465</c:v>
                </c:pt>
                <c:pt idx="11890">
                  <c:v>291.23884568967526</c:v>
                </c:pt>
                <c:pt idx="11891">
                  <c:v>291.24320350914803</c:v>
                </c:pt>
                <c:pt idx="11892">
                  <c:v>291.24350820752022</c:v>
                </c:pt>
                <c:pt idx="11893">
                  <c:v>291.24705503159589</c:v>
                </c:pt>
                <c:pt idx="11894">
                  <c:v>291.27413937316464</c:v>
                </c:pt>
                <c:pt idx="11895">
                  <c:v>291.2778025733092</c:v>
                </c:pt>
                <c:pt idx="11896">
                  <c:v>291.27864301622367</c:v>
                </c:pt>
                <c:pt idx="11897">
                  <c:v>291.27906844171309</c:v>
                </c:pt>
                <c:pt idx="11898">
                  <c:v>291.27982210261536</c:v>
                </c:pt>
                <c:pt idx="11899">
                  <c:v>291.28176968849425</c:v>
                </c:pt>
                <c:pt idx="11900">
                  <c:v>291.28705190614926</c:v>
                </c:pt>
                <c:pt idx="11901">
                  <c:v>291.29897048345805</c:v>
                </c:pt>
                <c:pt idx="11902">
                  <c:v>291.30394050478901</c:v>
                </c:pt>
                <c:pt idx="11903">
                  <c:v>291.31011129193791</c:v>
                </c:pt>
                <c:pt idx="11904">
                  <c:v>291.31454858034647</c:v>
                </c:pt>
                <c:pt idx="11905">
                  <c:v>291.31616015153963</c:v>
                </c:pt>
                <c:pt idx="11906">
                  <c:v>291.32420712604755</c:v>
                </c:pt>
                <c:pt idx="11907">
                  <c:v>291.32659660163301</c:v>
                </c:pt>
                <c:pt idx="11908">
                  <c:v>291.33733714034071</c:v>
                </c:pt>
                <c:pt idx="11909">
                  <c:v>291.34375427028664</c:v>
                </c:pt>
                <c:pt idx="11910">
                  <c:v>291.346364020713</c:v>
                </c:pt>
                <c:pt idx="11911">
                  <c:v>291.35026322948187</c:v>
                </c:pt>
                <c:pt idx="11912">
                  <c:v>291.35185214723839</c:v>
                </c:pt>
                <c:pt idx="11913">
                  <c:v>291.35841407363421</c:v>
                </c:pt>
                <c:pt idx="11914">
                  <c:v>291.36603396357265</c:v>
                </c:pt>
                <c:pt idx="11915">
                  <c:v>291.37080179593391</c:v>
                </c:pt>
                <c:pt idx="11916">
                  <c:v>291.37365345738704</c:v>
                </c:pt>
                <c:pt idx="11917">
                  <c:v>291.3759626086694</c:v>
                </c:pt>
                <c:pt idx="11918">
                  <c:v>291.37743182957303</c:v>
                </c:pt>
                <c:pt idx="11919">
                  <c:v>291.39323744895825</c:v>
                </c:pt>
                <c:pt idx="11920">
                  <c:v>291.40496202327495</c:v>
                </c:pt>
                <c:pt idx="11921">
                  <c:v>291.41750198339332</c:v>
                </c:pt>
                <c:pt idx="11922">
                  <c:v>291.42411351315968</c:v>
                </c:pt>
                <c:pt idx="11923">
                  <c:v>291.42685642806237</c:v>
                </c:pt>
                <c:pt idx="11924">
                  <c:v>291.43571174428035</c:v>
                </c:pt>
                <c:pt idx="11925">
                  <c:v>291.43735509617437</c:v>
                </c:pt>
                <c:pt idx="11926">
                  <c:v>291.44645402730066</c:v>
                </c:pt>
                <c:pt idx="11927">
                  <c:v>291.44846026192857</c:v>
                </c:pt>
                <c:pt idx="11928">
                  <c:v>291.46435170052013</c:v>
                </c:pt>
                <c:pt idx="11929">
                  <c:v>291.46592793894973</c:v>
                </c:pt>
                <c:pt idx="11930">
                  <c:v>291.46743000205907</c:v>
                </c:pt>
                <c:pt idx="11931">
                  <c:v>291.47408123545324</c:v>
                </c:pt>
                <c:pt idx="11932">
                  <c:v>291.47530160527333</c:v>
                </c:pt>
                <c:pt idx="11933">
                  <c:v>291.48466774828165</c:v>
                </c:pt>
                <c:pt idx="11934">
                  <c:v>291.48748403623199</c:v>
                </c:pt>
                <c:pt idx="11935">
                  <c:v>291.49463897716498</c:v>
                </c:pt>
                <c:pt idx="11936">
                  <c:v>291.50546306133521</c:v>
                </c:pt>
                <c:pt idx="11937">
                  <c:v>291.51504026054636</c:v>
                </c:pt>
                <c:pt idx="11938">
                  <c:v>291.51860462379489</c:v>
                </c:pt>
                <c:pt idx="11939">
                  <c:v>291.51982123988978</c:v>
                </c:pt>
                <c:pt idx="11940">
                  <c:v>291.52790643713797</c:v>
                </c:pt>
                <c:pt idx="11941">
                  <c:v>291.52933000039405</c:v>
                </c:pt>
                <c:pt idx="11942">
                  <c:v>291.54369833918292</c:v>
                </c:pt>
                <c:pt idx="11943">
                  <c:v>291.54953127716522</c:v>
                </c:pt>
                <c:pt idx="11944">
                  <c:v>291.55356802611595</c:v>
                </c:pt>
                <c:pt idx="11945">
                  <c:v>291.55475227308898</c:v>
                </c:pt>
                <c:pt idx="11946">
                  <c:v>291.55831148304082</c:v>
                </c:pt>
                <c:pt idx="11947">
                  <c:v>291.56025620730344</c:v>
                </c:pt>
                <c:pt idx="11948">
                  <c:v>291.56444064102311</c:v>
                </c:pt>
                <c:pt idx="11949">
                  <c:v>291.57232110667996</c:v>
                </c:pt>
                <c:pt idx="11950">
                  <c:v>291.58242079908661</c:v>
                </c:pt>
                <c:pt idx="11951">
                  <c:v>291.58260827801303</c:v>
                </c:pt>
                <c:pt idx="11952">
                  <c:v>291.5848787761264</c:v>
                </c:pt>
                <c:pt idx="11953">
                  <c:v>291.59448788628691</c:v>
                </c:pt>
                <c:pt idx="11954">
                  <c:v>291.59467742825092</c:v>
                </c:pt>
                <c:pt idx="11955">
                  <c:v>291.59562268844172</c:v>
                </c:pt>
                <c:pt idx="11956">
                  <c:v>291.61094201259436</c:v>
                </c:pt>
                <c:pt idx="11957">
                  <c:v>291.61294234920956</c:v>
                </c:pt>
                <c:pt idx="11958">
                  <c:v>291.62398737268785</c:v>
                </c:pt>
                <c:pt idx="11959">
                  <c:v>291.63017362847717</c:v>
                </c:pt>
                <c:pt idx="11960">
                  <c:v>291.63245292564869</c:v>
                </c:pt>
                <c:pt idx="11961">
                  <c:v>291.63427827603567</c:v>
                </c:pt>
                <c:pt idx="11962">
                  <c:v>291.63448382271838</c:v>
                </c:pt>
                <c:pt idx="11963">
                  <c:v>291.65017508498011</c:v>
                </c:pt>
                <c:pt idx="11964">
                  <c:v>291.65570662188736</c:v>
                </c:pt>
                <c:pt idx="11965">
                  <c:v>291.65759257283048</c:v>
                </c:pt>
                <c:pt idx="11966">
                  <c:v>291.66245380576248</c:v>
                </c:pt>
                <c:pt idx="11967">
                  <c:v>291.67691661189758</c:v>
                </c:pt>
                <c:pt idx="11968">
                  <c:v>291.678776533514</c:v>
                </c:pt>
                <c:pt idx="11969">
                  <c:v>291.68084101081888</c:v>
                </c:pt>
                <c:pt idx="11970">
                  <c:v>291.68235374135202</c:v>
                </c:pt>
                <c:pt idx="11971">
                  <c:v>291.69081133414221</c:v>
                </c:pt>
                <c:pt idx="11972">
                  <c:v>291.69780919831976</c:v>
                </c:pt>
                <c:pt idx="11973">
                  <c:v>291.7053163387888</c:v>
                </c:pt>
                <c:pt idx="11974">
                  <c:v>291.70541300648654</c:v>
                </c:pt>
                <c:pt idx="11975">
                  <c:v>291.71296348703419</c:v>
                </c:pt>
                <c:pt idx="11976">
                  <c:v>291.73715889019417</c:v>
                </c:pt>
                <c:pt idx="11977">
                  <c:v>291.79328382980628</c:v>
                </c:pt>
                <c:pt idx="11978">
                  <c:v>291.7951945363148</c:v>
                </c:pt>
                <c:pt idx="11979">
                  <c:v>291.79747743429533</c:v>
                </c:pt>
                <c:pt idx="11980">
                  <c:v>291.79865828699496</c:v>
                </c:pt>
                <c:pt idx="11981">
                  <c:v>291.80051669172752</c:v>
                </c:pt>
                <c:pt idx="11982">
                  <c:v>291.80247490914462</c:v>
                </c:pt>
                <c:pt idx="11983">
                  <c:v>291.80385751569469</c:v>
                </c:pt>
                <c:pt idx="11984">
                  <c:v>291.80570434358771</c:v>
                </c:pt>
                <c:pt idx="11985">
                  <c:v>291.8152945885405</c:v>
                </c:pt>
                <c:pt idx="11986">
                  <c:v>291.82376873635297</c:v>
                </c:pt>
                <c:pt idx="11987">
                  <c:v>291.82529649135461</c:v>
                </c:pt>
                <c:pt idx="11988">
                  <c:v>291.82904063722009</c:v>
                </c:pt>
                <c:pt idx="11989">
                  <c:v>291.8324459108818</c:v>
                </c:pt>
                <c:pt idx="11990">
                  <c:v>291.83939564223311</c:v>
                </c:pt>
                <c:pt idx="11991">
                  <c:v>291.83939886376032</c:v>
                </c:pt>
                <c:pt idx="11992">
                  <c:v>291.84682661371505</c:v>
                </c:pt>
                <c:pt idx="11993">
                  <c:v>291.85385308696601</c:v>
                </c:pt>
                <c:pt idx="11994">
                  <c:v>291.8631864658667</c:v>
                </c:pt>
                <c:pt idx="11995">
                  <c:v>291.87236637625745</c:v>
                </c:pt>
                <c:pt idx="11996">
                  <c:v>291.87914541181232</c:v>
                </c:pt>
                <c:pt idx="11997">
                  <c:v>291.87970801311798</c:v>
                </c:pt>
                <c:pt idx="11998">
                  <c:v>291.88076588565457</c:v>
                </c:pt>
                <c:pt idx="11999">
                  <c:v>291.88908656267887</c:v>
                </c:pt>
                <c:pt idx="12000">
                  <c:v>291.90083215744988</c:v>
                </c:pt>
                <c:pt idx="12001">
                  <c:v>291.90331000649923</c:v>
                </c:pt>
                <c:pt idx="12002">
                  <c:v>291.90524001931203</c:v>
                </c:pt>
                <c:pt idx="12003">
                  <c:v>291.90665708734531</c:v>
                </c:pt>
                <c:pt idx="12004">
                  <c:v>291.90832173358808</c:v>
                </c:pt>
                <c:pt idx="12005">
                  <c:v>291.90963079147974</c:v>
                </c:pt>
                <c:pt idx="12006">
                  <c:v>291.91312926266636</c:v>
                </c:pt>
                <c:pt idx="12007">
                  <c:v>291.92129226451976</c:v>
                </c:pt>
                <c:pt idx="12008">
                  <c:v>291.933819949427</c:v>
                </c:pt>
                <c:pt idx="12009">
                  <c:v>291.94304249095285</c:v>
                </c:pt>
                <c:pt idx="12010">
                  <c:v>291.95473895032035</c:v>
                </c:pt>
                <c:pt idx="12011">
                  <c:v>291.963477683321</c:v>
                </c:pt>
                <c:pt idx="12012">
                  <c:v>291.96815913067269</c:v>
                </c:pt>
                <c:pt idx="12013">
                  <c:v>291.97921818571541</c:v>
                </c:pt>
                <c:pt idx="12014">
                  <c:v>291.98495362875366</c:v>
                </c:pt>
                <c:pt idx="12015">
                  <c:v>291.98513586207235</c:v>
                </c:pt>
                <c:pt idx="12016">
                  <c:v>291.98618929748523</c:v>
                </c:pt>
                <c:pt idx="12017">
                  <c:v>291.99079578058905</c:v>
                </c:pt>
                <c:pt idx="12018">
                  <c:v>291.99559172586027</c:v>
                </c:pt>
                <c:pt idx="12019">
                  <c:v>292.01865176424985</c:v>
                </c:pt>
                <c:pt idx="12020">
                  <c:v>292.0258233607791</c:v>
                </c:pt>
                <c:pt idx="12021">
                  <c:v>292.02728672097965</c:v>
                </c:pt>
                <c:pt idx="12022">
                  <c:v>292.02867477083782</c:v>
                </c:pt>
                <c:pt idx="12023">
                  <c:v>292.03522847327463</c:v>
                </c:pt>
                <c:pt idx="12024">
                  <c:v>292.05278747646634</c:v>
                </c:pt>
                <c:pt idx="12025">
                  <c:v>292.06240737530618</c:v>
                </c:pt>
                <c:pt idx="12026">
                  <c:v>292.06283350998564</c:v>
                </c:pt>
                <c:pt idx="12027">
                  <c:v>292.07077386735779</c:v>
                </c:pt>
                <c:pt idx="12028">
                  <c:v>292.07084958914726</c:v>
                </c:pt>
                <c:pt idx="12029">
                  <c:v>292.07764143032256</c:v>
                </c:pt>
                <c:pt idx="12030">
                  <c:v>292.10504042060012</c:v>
                </c:pt>
                <c:pt idx="12031">
                  <c:v>292.10547704286478</c:v>
                </c:pt>
                <c:pt idx="12032">
                  <c:v>292.10879325843524</c:v>
                </c:pt>
                <c:pt idx="12033">
                  <c:v>292.10983932678022</c:v>
                </c:pt>
                <c:pt idx="12034">
                  <c:v>292.1111658056775</c:v>
                </c:pt>
                <c:pt idx="12035">
                  <c:v>292.12015078018288</c:v>
                </c:pt>
                <c:pt idx="12036">
                  <c:v>292.13420950958829</c:v>
                </c:pt>
                <c:pt idx="12037">
                  <c:v>292.13542462744795</c:v>
                </c:pt>
                <c:pt idx="12038">
                  <c:v>292.14406714583197</c:v>
                </c:pt>
                <c:pt idx="12039">
                  <c:v>292.14444345876529</c:v>
                </c:pt>
                <c:pt idx="12040">
                  <c:v>292.14808370963596</c:v>
                </c:pt>
                <c:pt idx="12041">
                  <c:v>292.14990486442997</c:v>
                </c:pt>
                <c:pt idx="12042">
                  <c:v>292.15730480927664</c:v>
                </c:pt>
                <c:pt idx="12043">
                  <c:v>292.15923068095424</c:v>
                </c:pt>
                <c:pt idx="12044">
                  <c:v>292.15923499002173</c:v>
                </c:pt>
                <c:pt idx="12045">
                  <c:v>292.15941843435826</c:v>
                </c:pt>
                <c:pt idx="12046">
                  <c:v>292.16429791933541</c:v>
                </c:pt>
                <c:pt idx="12047">
                  <c:v>292.17359119361964</c:v>
                </c:pt>
                <c:pt idx="12048">
                  <c:v>292.1742394737812</c:v>
                </c:pt>
                <c:pt idx="12049">
                  <c:v>292.17568460838083</c:v>
                </c:pt>
                <c:pt idx="12050">
                  <c:v>292.17750743306328</c:v>
                </c:pt>
                <c:pt idx="12051">
                  <c:v>292.18433005624394</c:v>
                </c:pt>
                <c:pt idx="12052">
                  <c:v>292.18538683551753</c:v>
                </c:pt>
                <c:pt idx="12053">
                  <c:v>292.20310379205375</c:v>
                </c:pt>
                <c:pt idx="12054">
                  <c:v>292.21274806193094</c:v>
                </c:pt>
                <c:pt idx="12055">
                  <c:v>292.21485775194105</c:v>
                </c:pt>
                <c:pt idx="12056">
                  <c:v>292.2156473768926</c:v>
                </c:pt>
                <c:pt idx="12057">
                  <c:v>292.22930151494757</c:v>
                </c:pt>
                <c:pt idx="12058">
                  <c:v>292.23380582713264</c:v>
                </c:pt>
                <c:pt idx="12059">
                  <c:v>292.23482396821026</c:v>
                </c:pt>
                <c:pt idx="12060">
                  <c:v>292.2360347055955</c:v>
                </c:pt>
                <c:pt idx="12061">
                  <c:v>292.23844810958474</c:v>
                </c:pt>
                <c:pt idx="12062">
                  <c:v>292.24307231453787</c:v>
                </c:pt>
                <c:pt idx="12063">
                  <c:v>292.24790036897821</c:v>
                </c:pt>
                <c:pt idx="12064">
                  <c:v>292.25031502315073</c:v>
                </c:pt>
                <c:pt idx="12065">
                  <c:v>292.25060416791155</c:v>
                </c:pt>
                <c:pt idx="12066">
                  <c:v>292.26213579797258</c:v>
                </c:pt>
                <c:pt idx="12067">
                  <c:v>292.27078962684277</c:v>
                </c:pt>
                <c:pt idx="12068">
                  <c:v>292.27418835971531</c:v>
                </c:pt>
                <c:pt idx="12069">
                  <c:v>292.28085252857738</c:v>
                </c:pt>
                <c:pt idx="12070">
                  <c:v>292.28147256535914</c:v>
                </c:pt>
                <c:pt idx="12071">
                  <c:v>292.28616152360246</c:v>
                </c:pt>
                <c:pt idx="12072">
                  <c:v>292.29201305393008</c:v>
                </c:pt>
                <c:pt idx="12073">
                  <c:v>292.29526466057018</c:v>
                </c:pt>
                <c:pt idx="12074">
                  <c:v>292.29559156851184</c:v>
                </c:pt>
                <c:pt idx="12075">
                  <c:v>292.31056309485109</c:v>
                </c:pt>
                <c:pt idx="12076">
                  <c:v>292.31350776092819</c:v>
                </c:pt>
                <c:pt idx="12077">
                  <c:v>292.31695189662713</c:v>
                </c:pt>
                <c:pt idx="12078">
                  <c:v>292.34218364048684</c:v>
                </c:pt>
                <c:pt idx="12079">
                  <c:v>292.34334840206219</c:v>
                </c:pt>
                <c:pt idx="12080">
                  <c:v>292.34516690798807</c:v>
                </c:pt>
                <c:pt idx="12081">
                  <c:v>292.34943547207001</c:v>
                </c:pt>
                <c:pt idx="12082">
                  <c:v>292.35349192762669</c:v>
                </c:pt>
                <c:pt idx="12083">
                  <c:v>292.35421799742966</c:v>
                </c:pt>
                <c:pt idx="12084">
                  <c:v>292.36558914204164</c:v>
                </c:pt>
                <c:pt idx="12085">
                  <c:v>292.36602815488288</c:v>
                </c:pt>
                <c:pt idx="12086">
                  <c:v>292.36632781060752</c:v>
                </c:pt>
                <c:pt idx="12087">
                  <c:v>292.3666193307335</c:v>
                </c:pt>
                <c:pt idx="12088">
                  <c:v>292.3748658102167</c:v>
                </c:pt>
                <c:pt idx="12089">
                  <c:v>292.37646287356301</c:v>
                </c:pt>
                <c:pt idx="12090">
                  <c:v>292.38292909403293</c:v>
                </c:pt>
                <c:pt idx="12091">
                  <c:v>292.39365882662429</c:v>
                </c:pt>
                <c:pt idx="12092">
                  <c:v>292.39730009824825</c:v>
                </c:pt>
                <c:pt idx="12093">
                  <c:v>292.4039616094517</c:v>
                </c:pt>
                <c:pt idx="12094">
                  <c:v>292.40552101431757</c:v>
                </c:pt>
                <c:pt idx="12095">
                  <c:v>292.41205536889686</c:v>
                </c:pt>
                <c:pt idx="12096">
                  <c:v>292.41269034985191</c:v>
                </c:pt>
                <c:pt idx="12097">
                  <c:v>292.42486080250683</c:v>
                </c:pt>
                <c:pt idx="12098">
                  <c:v>292.44281678662406</c:v>
                </c:pt>
                <c:pt idx="12099">
                  <c:v>292.44639735159313</c:v>
                </c:pt>
                <c:pt idx="12100">
                  <c:v>292.44779271274024</c:v>
                </c:pt>
                <c:pt idx="12101">
                  <c:v>292.44803075175952</c:v>
                </c:pt>
                <c:pt idx="12102">
                  <c:v>292.45043297934234</c:v>
                </c:pt>
                <c:pt idx="12103">
                  <c:v>292.45379233806216</c:v>
                </c:pt>
                <c:pt idx="12104">
                  <c:v>292.45525953308055</c:v>
                </c:pt>
                <c:pt idx="12105">
                  <c:v>292.4557276850353</c:v>
                </c:pt>
                <c:pt idx="12106">
                  <c:v>292.45626048053691</c:v>
                </c:pt>
                <c:pt idx="12107">
                  <c:v>292.45652256429457</c:v>
                </c:pt>
                <c:pt idx="12108">
                  <c:v>292.45940625051543</c:v>
                </c:pt>
                <c:pt idx="12109">
                  <c:v>292.46013933313856</c:v>
                </c:pt>
                <c:pt idx="12110">
                  <c:v>292.46279437521281</c:v>
                </c:pt>
                <c:pt idx="12111">
                  <c:v>292.46682604668035</c:v>
                </c:pt>
                <c:pt idx="12112">
                  <c:v>292.47126556702062</c:v>
                </c:pt>
                <c:pt idx="12113">
                  <c:v>292.47970997385232</c:v>
                </c:pt>
                <c:pt idx="12114">
                  <c:v>292.48231037641619</c:v>
                </c:pt>
                <c:pt idx="12115">
                  <c:v>292.48465660956697</c:v>
                </c:pt>
                <c:pt idx="12116">
                  <c:v>292.49613416751941</c:v>
                </c:pt>
                <c:pt idx="12117">
                  <c:v>292.49718246375227</c:v>
                </c:pt>
                <c:pt idx="12118">
                  <c:v>292.49747371272923</c:v>
                </c:pt>
                <c:pt idx="12119">
                  <c:v>292.49924377542573</c:v>
                </c:pt>
                <c:pt idx="12120">
                  <c:v>292.49982261839307</c:v>
                </c:pt>
                <c:pt idx="12121">
                  <c:v>292.50804799650535</c:v>
                </c:pt>
                <c:pt idx="12122">
                  <c:v>292.51031335601596</c:v>
                </c:pt>
                <c:pt idx="12123">
                  <c:v>292.51243608083195</c:v>
                </c:pt>
                <c:pt idx="12124">
                  <c:v>292.51911007511796</c:v>
                </c:pt>
                <c:pt idx="12125">
                  <c:v>292.52583259507219</c:v>
                </c:pt>
                <c:pt idx="12126">
                  <c:v>292.52895773387309</c:v>
                </c:pt>
                <c:pt idx="12127">
                  <c:v>292.53522531969355</c:v>
                </c:pt>
                <c:pt idx="12128">
                  <c:v>292.53760121010669</c:v>
                </c:pt>
                <c:pt idx="12129">
                  <c:v>292.54379960649067</c:v>
                </c:pt>
                <c:pt idx="12130">
                  <c:v>292.54985626568686</c:v>
                </c:pt>
                <c:pt idx="12131">
                  <c:v>292.55019609755038</c:v>
                </c:pt>
                <c:pt idx="12132">
                  <c:v>292.55022778346091</c:v>
                </c:pt>
                <c:pt idx="12133">
                  <c:v>292.55353441802851</c:v>
                </c:pt>
                <c:pt idx="12134">
                  <c:v>292.55815435734553</c:v>
                </c:pt>
                <c:pt idx="12135">
                  <c:v>292.55939130859747</c:v>
                </c:pt>
                <c:pt idx="12136">
                  <c:v>292.56927261116147</c:v>
                </c:pt>
                <c:pt idx="12137">
                  <c:v>292.5805898619173</c:v>
                </c:pt>
                <c:pt idx="12138">
                  <c:v>292.59152799686132</c:v>
                </c:pt>
                <c:pt idx="12139">
                  <c:v>292.59419503587577</c:v>
                </c:pt>
                <c:pt idx="12140">
                  <c:v>292.59737256295756</c:v>
                </c:pt>
                <c:pt idx="12141">
                  <c:v>292.60290401320236</c:v>
                </c:pt>
                <c:pt idx="12142">
                  <c:v>292.60344625452564</c:v>
                </c:pt>
                <c:pt idx="12143">
                  <c:v>292.61840080358104</c:v>
                </c:pt>
                <c:pt idx="12144">
                  <c:v>292.63188716044522</c:v>
                </c:pt>
                <c:pt idx="12145">
                  <c:v>292.64291904114401</c:v>
                </c:pt>
                <c:pt idx="12146">
                  <c:v>292.65177696505219</c:v>
                </c:pt>
                <c:pt idx="12147">
                  <c:v>292.65215493820273</c:v>
                </c:pt>
                <c:pt idx="12148">
                  <c:v>292.65355455282366</c:v>
                </c:pt>
                <c:pt idx="12149">
                  <c:v>292.65772149707919</c:v>
                </c:pt>
                <c:pt idx="12150">
                  <c:v>292.65829635961632</c:v>
                </c:pt>
                <c:pt idx="12151">
                  <c:v>292.66102724573</c:v>
                </c:pt>
                <c:pt idx="12152">
                  <c:v>292.6616252065233</c:v>
                </c:pt>
                <c:pt idx="12153">
                  <c:v>292.66577960856063</c:v>
                </c:pt>
                <c:pt idx="12154">
                  <c:v>292.67056253017961</c:v>
                </c:pt>
                <c:pt idx="12155">
                  <c:v>292.67683539142672</c:v>
                </c:pt>
                <c:pt idx="12156">
                  <c:v>292.67740166958561</c:v>
                </c:pt>
                <c:pt idx="12157">
                  <c:v>292.67772167007467</c:v>
                </c:pt>
                <c:pt idx="12158">
                  <c:v>292.68473753784815</c:v>
                </c:pt>
                <c:pt idx="12159">
                  <c:v>292.70065508815884</c:v>
                </c:pt>
                <c:pt idx="12160">
                  <c:v>292.70298638065572</c:v>
                </c:pt>
                <c:pt idx="12161">
                  <c:v>292.70776153124035</c:v>
                </c:pt>
                <c:pt idx="12162">
                  <c:v>292.72395364543922</c:v>
                </c:pt>
                <c:pt idx="12163">
                  <c:v>292.72764666220081</c:v>
                </c:pt>
                <c:pt idx="12164">
                  <c:v>292.72926313565216</c:v>
                </c:pt>
                <c:pt idx="12165">
                  <c:v>292.73494320571524</c:v>
                </c:pt>
                <c:pt idx="12166">
                  <c:v>292.75973300817139</c:v>
                </c:pt>
                <c:pt idx="12167">
                  <c:v>292.76635134189047</c:v>
                </c:pt>
                <c:pt idx="12168">
                  <c:v>292.77324407566209</c:v>
                </c:pt>
                <c:pt idx="12169">
                  <c:v>292.77351397542145</c:v>
                </c:pt>
                <c:pt idx="12170">
                  <c:v>292.78179794478228</c:v>
                </c:pt>
                <c:pt idx="12171">
                  <c:v>292.78563117395066</c:v>
                </c:pt>
                <c:pt idx="12172">
                  <c:v>292.78946345461753</c:v>
                </c:pt>
                <c:pt idx="12173">
                  <c:v>292.79139629320736</c:v>
                </c:pt>
                <c:pt idx="12174">
                  <c:v>292.79374623227824</c:v>
                </c:pt>
                <c:pt idx="12175">
                  <c:v>292.79733966940023</c:v>
                </c:pt>
                <c:pt idx="12176">
                  <c:v>292.81978494896612</c:v>
                </c:pt>
                <c:pt idx="12177">
                  <c:v>292.82830019928764</c:v>
                </c:pt>
                <c:pt idx="12178">
                  <c:v>292.83181110559855</c:v>
                </c:pt>
                <c:pt idx="12179">
                  <c:v>292.83544431175136</c:v>
                </c:pt>
                <c:pt idx="12180">
                  <c:v>292.83810337350184</c:v>
                </c:pt>
                <c:pt idx="12181">
                  <c:v>292.84344805057935</c:v>
                </c:pt>
                <c:pt idx="12182">
                  <c:v>292.84774015840185</c:v>
                </c:pt>
                <c:pt idx="12183">
                  <c:v>292.86782510956618</c:v>
                </c:pt>
                <c:pt idx="12184">
                  <c:v>292.87509791063007</c:v>
                </c:pt>
                <c:pt idx="12185">
                  <c:v>292.88572992620573</c:v>
                </c:pt>
                <c:pt idx="12186">
                  <c:v>292.8868801652975</c:v>
                </c:pt>
                <c:pt idx="12187">
                  <c:v>292.8889956283349</c:v>
                </c:pt>
                <c:pt idx="12188">
                  <c:v>292.88992866053991</c:v>
                </c:pt>
                <c:pt idx="12189">
                  <c:v>292.89154010729368</c:v>
                </c:pt>
                <c:pt idx="12190">
                  <c:v>292.90980030599781</c:v>
                </c:pt>
                <c:pt idx="12191">
                  <c:v>292.91129460275465</c:v>
                </c:pt>
                <c:pt idx="12192">
                  <c:v>292.92982439041725</c:v>
                </c:pt>
                <c:pt idx="12193">
                  <c:v>292.93417261758236</c:v>
                </c:pt>
                <c:pt idx="12194">
                  <c:v>292.94460125950451</c:v>
                </c:pt>
                <c:pt idx="12195">
                  <c:v>292.95801386913098</c:v>
                </c:pt>
                <c:pt idx="12196">
                  <c:v>292.96005984597525</c:v>
                </c:pt>
                <c:pt idx="12197">
                  <c:v>292.96053555786057</c:v>
                </c:pt>
                <c:pt idx="12198">
                  <c:v>292.97076151634667</c:v>
                </c:pt>
                <c:pt idx="12199">
                  <c:v>292.97153471133066</c:v>
                </c:pt>
                <c:pt idx="12200">
                  <c:v>292.98626559058198</c:v>
                </c:pt>
                <c:pt idx="12201">
                  <c:v>292.99178893982622</c:v>
                </c:pt>
                <c:pt idx="12202">
                  <c:v>292.99924008376371</c:v>
                </c:pt>
                <c:pt idx="12203">
                  <c:v>293.00133104297925</c:v>
                </c:pt>
                <c:pt idx="12204">
                  <c:v>293.02413987901747</c:v>
                </c:pt>
                <c:pt idx="12205">
                  <c:v>293.02947612198841</c:v>
                </c:pt>
                <c:pt idx="12206">
                  <c:v>293.03037167916835</c:v>
                </c:pt>
                <c:pt idx="12207">
                  <c:v>293.03415278377162</c:v>
                </c:pt>
                <c:pt idx="12208">
                  <c:v>293.0437148811364</c:v>
                </c:pt>
                <c:pt idx="12209">
                  <c:v>293.04408190398379</c:v>
                </c:pt>
                <c:pt idx="12210">
                  <c:v>293.04569309891468</c:v>
                </c:pt>
                <c:pt idx="12211">
                  <c:v>293.04767460082144</c:v>
                </c:pt>
                <c:pt idx="12212">
                  <c:v>293.05068664224342</c:v>
                </c:pt>
                <c:pt idx="12213">
                  <c:v>293.06487697963183</c:v>
                </c:pt>
                <c:pt idx="12214">
                  <c:v>293.07416545405312</c:v>
                </c:pt>
                <c:pt idx="12215">
                  <c:v>293.08402279773242</c:v>
                </c:pt>
                <c:pt idx="12216">
                  <c:v>293.08407559511642</c:v>
                </c:pt>
                <c:pt idx="12217">
                  <c:v>293.10520026962246</c:v>
                </c:pt>
                <c:pt idx="12218">
                  <c:v>293.10921411829821</c:v>
                </c:pt>
                <c:pt idx="12219">
                  <c:v>293.11133204622416</c:v>
                </c:pt>
                <c:pt idx="12220">
                  <c:v>293.11912564271404</c:v>
                </c:pt>
                <c:pt idx="12221">
                  <c:v>293.12126515787168</c:v>
                </c:pt>
                <c:pt idx="12222">
                  <c:v>293.12367779752009</c:v>
                </c:pt>
                <c:pt idx="12223">
                  <c:v>293.12581923301428</c:v>
                </c:pt>
                <c:pt idx="12224">
                  <c:v>293.14246187082529</c:v>
                </c:pt>
                <c:pt idx="12225">
                  <c:v>293.14302226931676</c:v>
                </c:pt>
                <c:pt idx="12226">
                  <c:v>293.14332991394826</c:v>
                </c:pt>
                <c:pt idx="12227">
                  <c:v>293.15846896671269</c:v>
                </c:pt>
                <c:pt idx="12228">
                  <c:v>293.1705048639692</c:v>
                </c:pt>
                <c:pt idx="12229">
                  <c:v>293.17682420793733</c:v>
                </c:pt>
                <c:pt idx="12230">
                  <c:v>293.18072336293721</c:v>
                </c:pt>
                <c:pt idx="12231">
                  <c:v>293.18749984210467</c:v>
                </c:pt>
                <c:pt idx="12232">
                  <c:v>293.19629415492398</c:v>
                </c:pt>
                <c:pt idx="12233">
                  <c:v>293.19659164798998</c:v>
                </c:pt>
                <c:pt idx="12234">
                  <c:v>293.19738665812395</c:v>
                </c:pt>
                <c:pt idx="12235">
                  <c:v>293.19844363579267</c:v>
                </c:pt>
                <c:pt idx="12236">
                  <c:v>293.19935410428059</c:v>
                </c:pt>
                <c:pt idx="12237">
                  <c:v>293.20505883116527</c:v>
                </c:pt>
                <c:pt idx="12238">
                  <c:v>293.21363075120672</c:v>
                </c:pt>
                <c:pt idx="12239">
                  <c:v>293.21526243333955</c:v>
                </c:pt>
                <c:pt idx="12240">
                  <c:v>293.21682529267792</c:v>
                </c:pt>
                <c:pt idx="12241">
                  <c:v>293.2177071105167</c:v>
                </c:pt>
                <c:pt idx="12242">
                  <c:v>293.21917441766112</c:v>
                </c:pt>
                <c:pt idx="12243">
                  <c:v>293.22164945203207</c:v>
                </c:pt>
                <c:pt idx="12244">
                  <c:v>293.22772540309575</c:v>
                </c:pt>
                <c:pt idx="12245">
                  <c:v>293.22823557006194</c:v>
                </c:pt>
                <c:pt idx="12246">
                  <c:v>293.25072521256453</c:v>
                </c:pt>
                <c:pt idx="12247">
                  <c:v>293.26608033303665</c:v>
                </c:pt>
                <c:pt idx="12248">
                  <c:v>293.26661758101488</c:v>
                </c:pt>
                <c:pt idx="12249">
                  <c:v>293.27706409381153</c:v>
                </c:pt>
                <c:pt idx="12250">
                  <c:v>293.27819230916316</c:v>
                </c:pt>
                <c:pt idx="12251">
                  <c:v>293.28296266748532</c:v>
                </c:pt>
                <c:pt idx="12252">
                  <c:v>293.28486207940881</c:v>
                </c:pt>
                <c:pt idx="12253">
                  <c:v>293.30070125803053</c:v>
                </c:pt>
                <c:pt idx="12254">
                  <c:v>293.30558880575694</c:v>
                </c:pt>
                <c:pt idx="12255">
                  <c:v>293.30626805600139</c:v>
                </c:pt>
                <c:pt idx="12256">
                  <c:v>293.31604963812089</c:v>
                </c:pt>
                <c:pt idx="12257">
                  <c:v>293.31798941572481</c:v>
                </c:pt>
                <c:pt idx="12258">
                  <c:v>293.31957163612873</c:v>
                </c:pt>
                <c:pt idx="12259">
                  <c:v>293.34522158857385</c:v>
                </c:pt>
                <c:pt idx="12260">
                  <c:v>293.3460343339824</c:v>
                </c:pt>
                <c:pt idx="12261">
                  <c:v>293.35187175046468</c:v>
                </c:pt>
                <c:pt idx="12262">
                  <c:v>293.36379047190184</c:v>
                </c:pt>
                <c:pt idx="12263">
                  <c:v>293.36555791864868</c:v>
                </c:pt>
                <c:pt idx="12264">
                  <c:v>293.36686206548626</c:v>
                </c:pt>
                <c:pt idx="12265">
                  <c:v>293.38189924345801</c:v>
                </c:pt>
                <c:pt idx="12266">
                  <c:v>293.38454564968265</c:v>
                </c:pt>
                <c:pt idx="12267">
                  <c:v>293.38568994963185</c:v>
                </c:pt>
                <c:pt idx="12268">
                  <c:v>293.40658446040032</c:v>
                </c:pt>
                <c:pt idx="12269">
                  <c:v>293.40859735571985</c:v>
                </c:pt>
                <c:pt idx="12270">
                  <c:v>293.42483120319707</c:v>
                </c:pt>
                <c:pt idx="12271">
                  <c:v>293.4249783583233</c:v>
                </c:pt>
                <c:pt idx="12272">
                  <c:v>293.43184683106466</c:v>
                </c:pt>
                <c:pt idx="12273">
                  <c:v>293.43265198860183</c:v>
                </c:pt>
                <c:pt idx="12274">
                  <c:v>293.43820137784411</c:v>
                </c:pt>
                <c:pt idx="12275">
                  <c:v>293.44343149341699</c:v>
                </c:pt>
                <c:pt idx="12276">
                  <c:v>293.4458928679984</c:v>
                </c:pt>
                <c:pt idx="12277">
                  <c:v>293.45163128755024</c:v>
                </c:pt>
                <c:pt idx="12278">
                  <c:v>293.45213020177988</c:v>
                </c:pt>
                <c:pt idx="12279">
                  <c:v>293.45708818930171</c:v>
                </c:pt>
                <c:pt idx="12280">
                  <c:v>293.4618631481722</c:v>
                </c:pt>
                <c:pt idx="12281">
                  <c:v>293.46835912708826</c:v>
                </c:pt>
                <c:pt idx="12282">
                  <c:v>293.46954835642754</c:v>
                </c:pt>
                <c:pt idx="12283">
                  <c:v>293.47778518637199</c:v>
                </c:pt>
                <c:pt idx="12284">
                  <c:v>293.48675823347236</c:v>
                </c:pt>
                <c:pt idx="12285">
                  <c:v>293.49304526447366</c:v>
                </c:pt>
                <c:pt idx="12286">
                  <c:v>293.49484688601501</c:v>
                </c:pt>
                <c:pt idx="12287">
                  <c:v>293.51482299447673</c:v>
                </c:pt>
                <c:pt idx="12288">
                  <c:v>293.5260104054521</c:v>
                </c:pt>
                <c:pt idx="12289">
                  <c:v>293.52849880002435</c:v>
                </c:pt>
                <c:pt idx="12290">
                  <c:v>293.53091926887373</c:v>
                </c:pt>
                <c:pt idx="12291">
                  <c:v>293.53103506884929</c:v>
                </c:pt>
                <c:pt idx="12292">
                  <c:v>293.54681858356116</c:v>
                </c:pt>
                <c:pt idx="12293">
                  <c:v>293.54700531526009</c:v>
                </c:pt>
                <c:pt idx="12294">
                  <c:v>293.55111283379523</c:v>
                </c:pt>
                <c:pt idx="12295">
                  <c:v>293.55272223178957</c:v>
                </c:pt>
                <c:pt idx="12296">
                  <c:v>293.55364182823439</c:v>
                </c:pt>
                <c:pt idx="12297">
                  <c:v>293.55697850609505</c:v>
                </c:pt>
                <c:pt idx="12298">
                  <c:v>293.55886000291974</c:v>
                </c:pt>
                <c:pt idx="12299">
                  <c:v>293.55985925807568</c:v>
                </c:pt>
                <c:pt idx="12300">
                  <c:v>293.56108980616409</c:v>
                </c:pt>
                <c:pt idx="12301">
                  <c:v>293.56741432889618</c:v>
                </c:pt>
                <c:pt idx="12302">
                  <c:v>293.56751313026655</c:v>
                </c:pt>
                <c:pt idx="12303">
                  <c:v>293.57154726089493</c:v>
                </c:pt>
                <c:pt idx="12304">
                  <c:v>293.57413921134929</c:v>
                </c:pt>
                <c:pt idx="12305">
                  <c:v>293.57444640135219</c:v>
                </c:pt>
                <c:pt idx="12306">
                  <c:v>293.5759191401097</c:v>
                </c:pt>
                <c:pt idx="12307">
                  <c:v>293.57720243291902</c:v>
                </c:pt>
                <c:pt idx="12308">
                  <c:v>293.58042885156937</c:v>
                </c:pt>
                <c:pt idx="12309">
                  <c:v>293.58209813531772</c:v>
                </c:pt>
                <c:pt idx="12310">
                  <c:v>293.58919412040848</c:v>
                </c:pt>
                <c:pt idx="12311">
                  <c:v>293.59301968964394</c:v>
                </c:pt>
                <c:pt idx="12312">
                  <c:v>293.59867073728321</c:v>
                </c:pt>
                <c:pt idx="12313">
                  <c:v>293.60025834122746</c:v>
                </c:pt>
                <c:pt idx="12314">
                  <c:v>293.60413529564897</c:v>
                </c:pt>
                <c:pt idx="12315">
                  <c:v>293.60755223829051</c:v>
                </c:pt>
                <c:pt idx="12316">
                  <c:v>293.61472492300322</c:v>
                </c:pt>
                <c:pt idx="12317">
                  <c:v>293.64104434067485</c:v>
                </c:pt>
                <c:pt idx="12318">
                  <c:v>293.6459715574693</c:v>
                </c:pt>
                <c:pt idx="12319">
                  <c:v>293.64904034314162</c:v>
                </c:pt>
                <c:pt idx="12320">
                  <c:v>293.66657158064129</c:v>
                </c:pt>
                <c:pt idx="12321">
                  <c:v>293.66690776988764</c:v>
                </c:pt>
                <c:pt idx="12322">
                  <c:v>293.66716714525018</c:v>
                </c:pt>
                <c:pt idx="12323">
                  <c:v>293.66969769933809</c:v>
                </c:pt>
                <c:pt idx="12324">
                  <c:v>293.67022108941973</c:v>
                </c:pt>
                <c:pt idx="12325">
                  <c:v>293.68195289965075</c:v>
                </c:pt>
                <c:pt idx="12326">
                  <c:v>293.68989806654992</c:v>
                </c:pt>
                <c:pt idx="12327">
                  <c:v>293.69017834961386</c:v>
                </c:pt>
                <c:pt idx="12328">
                  <c:v>293.70302264773665</c:v>
                </c:pt>
                <c:pt idx="12329">
                  <c:v>293.70394490040371</c:v>
                </c:pt>
                <c:pt idx="12330">
                  <c:v>293.70429653384861</c:v>
                </c:pt>
                <c:pt idx="12331">
                  <c:v>293.71495172530985</c:v>
                </c:pt>
                <c:pt idx="12332">
                  <c:v>293.71615227910303</c:v>
                </c:pt>
                <c:pt idx="12333">
                  <c:v>293.72567722412049</c:v>
                </c:pt>
                <c:pt idx="12334">
                  <c:v>293.72850190256895</c:v>
                </c:pt>
                <c:pt idx="12335">
                  <c:v>293.73314099969855</c:v>
                </c:pt>
                <c:pt idx="12336">
                  <c:v>293.73702403981702</c:v>
                </c:pt>
                <c:pt idx="12337">
                  <c:v>293.73720212213158</c:v>
                </c:pt>
                <c:pt idx="12338">
                  <c:v>293.75514751298954</c:v>
                </c:pt>
                <c:pt idx="12339">
                  <c:v>293.7556251002901</c:v>
                </c:pt>
                <c:pt idx="12340">
                  <c:v>293.7558473303439</c:v>
                </c:pt>
                <c:pt idx="12341">
                  <c:v>293.76536401084047</c:v>
                </c:pt>
                <c:pt idx="12342">
                  <c:v>293.76669257336721</c:v>
                </c:pt>
                <c:pt idx="12343">
                  <c:v>293.7676233112976</c:v>
                </c:pt>
                <c:pt idx="12344">
                  <c:v>293.7692335486804</c:v>
                </c:pt>
                <c:pt idx="12345">
                  <c:v>293.76982357089082</c:v>
                </c:pt>
                <c:pt idx="12346">
                  <c:v>293.77085755488372</c:v>
                </c:pt>
                <c:pt idx="12347">
                  <c:v>293.7715179196224</c:v>
                </c:pt>
                <c:pt idx="12348">
                  <c:v>293.7716279883204</c:v>
                </c:pt>
                <c:pt idx="12349">
                  <c:v>293.78157247430011</c:v>
                </c:pt>
                <c:pt idx="12350">
                  <c:v>293.80038423077218</c:v>
                </c:pt>
                <c:pt idx="12351">
                  <c:v>293.8037224593387</c:v>
                </c:pt>
                <c:pt idx="12352">
                  <c:v>293.80584927704035</c:v>
                </c:pt>
                <c:pt idx="12353">
                  <c:v>293.8138849359247</c:v>
                </c:pt>
                <c:pt idx="12354">
                  <c:v>293.81947775785187</c:v>
                </c:pt>
                <c:pt idx="12355">
                  <c:v>293.82178330940587</c:v>
                </c:pt>
                <c:pt idx="12356">
                  <c:v>293.82371207477473</c:v>
                </c:pt>
                <c:pt idx="12357">
                  <c:v>293.83025399169981</c:v>
                </c:pt>
                <c:pt idx="12358">
                  <c:v>293.84079374622382</c:v>
                </c:pt>
                <c:pt idx="12359">
                  <c:v>293.84658765588011</c:v>
                </c:pt>
                <c:pt idx="12360">
                  <c:v>293.8527634189104</c:v>
                </c:pt>
                <c:pt idx="12361">
                  <c:v>293.85578395383698</c:v>
                </c:pt>
                <c:pt idx="12362">
                  <c:v>293.8559551920041</c:v>
                </c:pt>
                <c:pt idx="12363">
                  <c:v>293.86381001811787</c:v>
                </c:pt>
                <c:pt idx="12364">
                  <c:v>293.87481028514503</c:v>
                </c:pt>
                <c:pt idx="12365">
                  <c:v>293.88746234730144</c:v>
                </c:pt>
                <c:pt idx="12366">
                  <c:v>293.89426783638879</c:v>
                </c:pt>
                <c:pt idx="12367">
                  <c:v>293.90064397509991</c:v>
                </c:pt>
                <c:pt idx="12368">
                  <c:v>293.90231214828964</c:v>
                </c:pt>
                <c:pt idx="12369">
                  <c:v>293.90677203081026</c:v>
                </c:pt>
                <c:pt idx="12370">
                  <c:v>293.90768834682734</c:v>
                </c:pt>
                <c:pt idx="12371">
                  <c:v>293.91488443441887</c:v>
                </c:pt>
                <c:pt idx="12372">
                  <c:v>293.91503270676805</c:v>
                </c:pt>
                <c:pt idx="12373">
                  <c:v>293.91754139441656</c:v>
                </c:pt>
                <c:pt idx="12374">
                  <c:v>293.91882627834639</c:v>
                </c:pt>
                <c:pt idx="12375">
                  <c:v>293.93629827009488</c:v>
                </c:pt>
                <c:pt idx="12376">
                  <c:v>293.93769450934724</c:v>
                </c:pt>
                <c:pt idx="12377">
                  <c:v>293.93839977863877</c:v>
                </c:pt>
                <c:pt idx="12378">
                  <c:v>293.94388960389267</c:v>
                </c:pt>
                <c:pt idx="12379">
                  <c:v>293.94696268421643</c:v>
                </c:pt>
                <c:pt idx="12380">
                  <c:v>293.95044581855524</c:v>
                </c:pt>
                <c:pt idx="12381">
                  <c:v>293.95216463284663</c:v>
                </c:pt>
                <c:pt idx="12382">
                  <c:v>293.95587426126161</c:v>
                </c:pt>
                <c:pt idx="12383">
                  <c:v>293.96264310498913</c:v>
                </c:pt>
                <c:pt idx="12384">
                  <c:v>293.96907882848097</c:v>
                </c:pt>
                <c:pt idx="12385">
                  <c:v>293.97520797937193</c:v>
                </c:pt>
                <c:pt idx="12386">
                  <c:v>293.98720658177882</c:v>
                </c:pt>
                <c:pt idx="12387">
                  <c:v>294.00834532124378</c:v>
                </c:pt>
                <c:pt idx="12388">
                  <c:v>294.00942122714707</c:v>
                </c:pt>
                <c:pt idx="12389">
                  <c:v>294.02363232098844</c:v>
                </c:pt>
                <c:pt idx="12390">
                  <c:v>294.02807974734878</c:v>
                </c:pt>
                <c:pt idx="12391">
                  <c:v>294.03110175483147</c:v>
                </c:pt>
                <c:pt idx="12392">
                  <c:v>294.03763864497165</c:v>
                </c:pt>
                <c:pt idx="12393">
                  <c:v>294.03971541681062</c:v>
                </c:pt>
                <c:pt idx="12394">
                  <c:v>294.04119660464613</c:v>
                </c:pt>
                <c:pt idx="12395">
                  <c:v>294.04442851974841</c:v>
                </c:pt>
                <c:pt idx="12396">
                  <c:v>294.04646164195105</c:v>
                </c:pt>
                <c:pt idx="12397">
                  <c:v>294.05084571308214</c:v>
                </c:pt>
                <c:pt idx="12398">
                  <c:v>294.05164714672077</c:v>
                </c:pt>
                <c:pt idx="12399">
                  <c:v>294.05481302789394</c:v>
                </c:pt>
                <c:pt idx="12400">
                  <c:v>294.05851944509936</c:v>
                </c:pt>
                <c:pt idx="12401">
                  <c:v>294.05852013659455</c:v>
                </c:pt>
                <c:pt idx="12402">
                  <c:v>294.06560605609008</c:v>
                </c:pt>
                <c:pt idx="12403">
                  <c:v>294.06884631590225</c:v>
                </c:pt>
                <c:pt idx="12404">
                  <c:v>294.07747198148576</c:v>
                </c:pt>
                <c:pt idx="12405">
                  <c:v>294.08619620419631</c:v>
                </c:pt>
                <c:pt idx="12406">
                  <c:v>294.09385825650179</c:v>
                </c:pt>
                <c:pt idx="12407">
                  <c:v>294.09626507575831</c:v>
                </c:pt>
                <c:pt idx="12408">
                  <c:v>294.10511704017938</c:v>
                </c:pt>
                <c:pt idx="12409">
                  <c:v>294.11444634554869</c:v>
                </c:pt>
                <c:pt idx="12410">
                  <c:v>294.11515665564872</c:v>
                </c:pt>
                <c:pt idx="12411">
                  <c:v>294.11522526619308</c:v>
                </c:pt>
                <c:pt idx="12412">
                  <c:v>294.11606656578823</c:v>
                </c:pt>
                <c:pt idx="12413">
                  <c:v>294.11699469110533</c:v>
                </c:pt>
                <c:pt idx="12414">
                  <c:v>294.12041834567344</c:v>
                </c:pt>
                <c:pt idx="12415">
                  <c:v>294.12921910573743</c:v>
                </c:pt>
                <c:pt idx="12416">
                  <c:v>294.1316753398973</c:v>
                </c:pt>
                <c:pt idx="12417">
                  <c:v>294.14177326821965</c:v>
                </c:pt>
                <c:pt idx="12418">
                  <c:v>294.14236484355422</c:v>
                </c:pt>
                <c:pt idx="12419">
                  <c:v>294.14354749375815</c:v>
                </c:pt>
                <c:pt idx="12420">
                  <c:v>294.14743153975758</c:v>
                </c:pt>
                <c:pt idx="12421">
                  <c:v>294.17084620828939</c:v>
                </c:pt>
                <c:pt idx="12422">
                  <c:v>294.170952674842</c:v>
                </c:pt>
                <c:pt idx="12423">
                  <c:v>294.17317885059822</c:v>
                </c:pt>
                <c:pt idx="12424">
                  <c:v>294.18352920785293</c:v>
                </c:pt>
                <c:pt idx="12425">
                  <c:v>294.19216894827434</c:v>
                </c:pt>
                <c:pt idx="12426">
                  <c:v>294.20301932337043</c:v>
                </c:pt>
                <c:pt idx="12427">
                  <c:v>294.20557323452374</c:v>
                </c:pt>
                <c:pt idx="12428">
                  <c:v>294.2084545468536</c:v>
                </c:pt>
                <c:pt idx="12429">
                  <c:v>294.21370525374749</c:v>
                </c:pt>
                <c:pt idx="12430">
                  <c:v>294.22717303288903</c:v>
                </c:pt>
                <c:pt idx="12431">
                  <c:v>294.23195571481722</c:v>
                </c:pt>
                <c:pt idx="12432">
                  <c:v>294.23284683261085</c:v>
                </c:pt>
                <c:pt idx="12433">
                  <c:v>294.23406704565519</c:v>
                </c:pt>
                <c:pt idx="12434">
                  <c:v>294.23741029608141</c:v>
                </c:pt>
                <c:pt idx="12435">
                  <c:v>294.24382951645191</c:v>
                </c:pt>
                <c:pt idx="12436">
                  <c:v>294.24974058592898</c:v>
                </c:pt>
                <c:pt idx="12437">
                  <c:v>294.25115944179333</c:v>
                </c:pt>
                <c:pt idx="12438">
                  <c:v>294.25281494841215</c:v>
                </c:pt>
                <c:pt idx="12439">
                  <c:v>294.26234018678673</c:v>
                </c:pt>
                <c:pt idx="12440">
                  <c:v>294.26241105328756</c:v>
                </c:pt>
                <c:pt idx="12441">
                  <c:v>294.26325884241606</c:v>
                </c:pt>
                <c:pt idx="12442">
                  <c:v>294.26403207639009</c:v>
                </c:pt>
                <c:pt idx="12443">
                  <c:v>294.2688155214409</c:v>
                </c:pt>
                <c:pt idx="12444">
                  <c:v>294.2691348134797</c:v>
                </c:pt>
                <c:pt idx="12445">
                  <c:v>294.27070133374872</c:v>
                </c:pt>
                <c:pt idx="12446">
                  <c:v>294.27450068816802</c:v>
                </c:pt>
                <c:pt idx="12447">
                  <c:v>294.27498688099433</c:v>
                </c:pt>
                <c:pt idx="12448">
                  <c:v>294.27543413953566</c:v>
                </c:pt>
                <c:pt idx="12449">
                  <c:v>294.27710567370963</c:v>
                </c:pt>
                <c:pt idx="12450">
                  <c:v>294.27721767764763</c:v>
                </c:pt>
                <c:pt idx="12451">
                  <c:v>294.27829384156837</c:v>
                </c:pt>
                <c:pt idx="12452">
                  <c:v>294.27963126179543</c:v>
                </c:pt>
                <c:pt idx="12453">
                  <c:v>294.28015897504372</c:v>
                </c:pt>
                <c:pt idx="12454">
                  <c:v>294.29984799857067</c:v>
                </c:pt>
                <c:pt idx="12455">
                  <c:v>294.30384408829855</c:v>
                </c:pt>
                <c:pt idx="12456">
                  <c:v>294.30463009424125</c:v>
                </c:pt>
                <c:pt idx="12457">
                  <c:v>294.30613433095385</c:v>
                </c:pt>
                <c:pt idx="12458">
                  <c:v>294.31320167895262</c:v>
                </c:pt>
                <c:pt idx="12459">
                  <c:v>294.32621301236492</c:v>
                </c:pt>
                <c:pt idx="12460">
                  <c:v>294.330530515666</c:v>
                </c:pt>
                <c:pt idx="12461">
                  <c:v>294.33275478685658</c:v>
                </c:pt>
                <c:pt idx="12462">
                  <c:v>294.33618003980007</c:v>
                </c:pt>
                <c:pt idx="12463">
                  <c:v>294.33745550205776</c:v>
                </c:pt>
                <c:pt idx="12464">
                  <c:v>294.3396670828119</c:v>
                </c:pt>
                <c:pt idx="12465">
                  <c:v>294.34741646097496</c:v>
                </c:pt>
                <c:pt idx="12466">
                  <c:v>294.35533179928535</c:v>
                </c:pt>
                <c:pt idx="12467">
                  <c:v>294.35803697391441</c:v>
                </c:pt>
                <c:pt idx="12468">
                  <c:v>294.35989276187888</c:v>
                </c:pt>
                <c:pt idx="12469">
                  <c:v>294.38713273224624</c:v>
                </c:pt>
                <c:pt idx="12470">
                  <c:v>294.40514055954691</c:v>
                </c:pt>
                <c:pt idx="12471">
                  <c:v>294.41378119551064</c:v>
                </c:pt>
                <c:pt idx="12472">
                  <c:v>294.4199564553881</c:v>
                </c:pt>
                <c:pt idx="12473">
                  <c:v>294.42610804504795</c:v>
                </c:pt>
                <c:pt idx="12474">
                  <c:v>294.42870899496012</c:v>
                </c:pt>
                <c:pt idx="12475">
                  <c:v>294.44757371717486</c:v>
                </c:pt>
                <c:pt idx="12476">
                  <c:v>294.45403795961829</c:v>
                </c:pt>
                <c:pt idx="12477">
                  <c:v>294.46652532783003</c:v>
                </c:pt>
                <c:pt idx="12478">
                  <c:v>294.46850809983732</c:v>
                </c:pt>
                <c:pt idx="12479">
                  <c:v>294.46998415402112</c:v>
                </c:pt>
                <c:pt idx="12480">
                  <c:v>294.47128973642992</c:v>
                </c:pt>
                <c:pt idx="12481">
                  <c:v>294.48401443524222</c:v>
                </c:pt>
                <c:pt idx="12482">
                  <c:v>294.48768419325415</c:v>
                </c:pt>
                <c:pt idx="12483">
                  <c:v>294.49151987370823</c:v>
                </c:pt>
                <c:pt idx="12484">
                  <c:v>294.50010067266192</c:v>
                </c:pt>
                <c:pt idx="12485">
                  <c:v>294.51803317146687</c:v>
                </c:pt>
                <c:pt idx="12486">
                  <c:v>294.52761956486347</c:v>
                </c:pt>
                <c:pt idx="12487">
                  <c:v>294.52818007403272</c:v>
                </c:pt>
                <c:pt idx="12488">
                  <c:v>294.52857552973859</c:v>
                </c:pt>
                <c:pt idx="12489">
                  <c:v>294.53016738169089</c:v>
                </c:pt>
                <c:pt idx="12490">
                  <c:v>294.53105325778063</c:v>
                </c:pt>
                <c:pt idx="12491">
                  <c:v>294.53278685281322</c:v>
                </c:pt>
                <c:pt idx="12492">
                  <c:v>294.53643534753576</c:v>
                </c:pt>
                <c:pt idx="12493">
                  <c:v>294.53654502168882</c:v>
                </c:pt>
                <c:pt idx="12494">
                  <c:v>294.53859288134316</c:v>
                </c:pt>
                <c:pt idx="12495">
                  <c:v>294.5397814726353</c:v>
                </c:pt>
                <c:pt idx="12496">
                  <c:v>294.54180508541577</c:v>
                </c:pt>
                <c:pt idx="12497">
                  <c:v>294.55342680375054</c:v>
                </c:pt>
                <c:pt idx="12498">
                  <c:v>294.55365683772487</c:v>
                </c:pt>
                <c:pt idx="12499">
                  <c:v>294.56681129554011</c:v>
                </c:pt>
                <c:pt idx="12500">
                  <c:v>294.5688321461767</c:v>
                </c:pt>
                <c:pt idx="12501">
                  <c:v>294.57269086052156</c:v>
                </c:pt>
                <c:pt idx="12502">
                  <c:v>294.57560409905233</c:v>
                </c:pt>
                <c:pt idx="12503">
                  <c:v>294.57594121691977</c:v>
                </c:pt>
                <c:pt idx="12504">
                  <c:v>294.57767177746211</c:v>
                </c:pt>
                <c:pt idx="12505">
                  <c:v>294.58687106957984</c:v>
                </c:pt>
                <c:pt idx="12506">
                  <c:v>294.59566770065271</c:v>
                </c:pt>
                <c:pt idx="12507">
                  <c:v>294.59928169740238</c:v>
                </c:pt>
                <c:pt idx="12508">
                  <c:v>294.60399613304696</c:v>
                </c:pt>
                <c:pt idx="12509">
                  <c:v>294.60500724938692</c:v>
                </c:pt>
                <c:pt idx="12510">
                  <c:v>294.61300015804005</c:v>
                </c:pt>
                <c:pt idx="12511">
                  <c:v>294.61496379334159</c:v>
                </c:pt>
                <c:pt idx="12512">
                  <c:v>294.62796778526416</c:v>
                </c:pt>
                <c:pt idx="12513">
                  <c:v>294.62816848018025</c:v>
                </c:pt>
                <c:pt idx="12514">
                  <c:v>294.62830124486089</c:v>
                </c:pt>
                <c:pt idx="12515">
                  <c:v>294.62871326134552</c:v>
                </c:pt>
                <c:pt idx="12516">
                  <c:v>294.64463649479347</c:v>
                </c:pt>
                <c:pt idx="12517">
                  <c:v>294.65198993873042</c:v>
                </c:pt>
                <c:pt idx="12518">
                  <c:v>294.65636760660419</c:v>
                </c:pt>
                <c:pt idx="12519">
                  <c:v>294.65782937940708</c:v>
                </c:pt>
                <c:pt idx="12520">
                  <c:v>294.65972209297536</c:v>
                </c:pt>
                <c:pt idx="12521">
                  <c:v>294.66563072703769</c:v>
                </c:pt>
                <c:pt idx="12522">
                  <c:v>294.66577548411783</c:v>
                </c:pt>
                <c:pt idx="12523">
                  <c:v>294.6673827608094</c:v>
                </c:pt>
                <c:pt idx="12524">
                  <c:v>294.67363873317845</c:v>
                </c:pt>
                <c:pt idx="12525">
                  <c:v>294.67722800222282</c:v>
                </c:pt>
                <c:pt idx="12526">
                  <c:v>294.68094727809711</c:v>
                </c:pt>
                <c:pt idx="12527">
                  <c:v>294.68387453406768</c:v>
                </c:pt>
                <c:pt idx="12528">
                  <c:v>294.69975789430072</c:v>
                </c:pt>
                <c:pt idx="12529">
                  <c:v>294.70208539500305</c:v>
                </c:pt>
                <c:pt idx="12530">
                  <c:v>294.70862600078198</c:v>
                </c:pt>
                <c:pt idx="12531">
                  <c:v>294.71383018710424</c:v>
                </c:pt>
                <c:pt idx="12532">
                  <c:v>294.72705094728752</c:v>
                </c:pt>
                <c:pt idx="12533">
                  <c:v>294.73162094845645</c:v>
                </c:pt>
                <c:pt idx="12534">
                  <c:v>294.73188877076484</c:v>
                </c:pt>
                <c:pt idx="12535">
                  <c:v>294.73249390131224</c:v>
                </c:pt>
                <c:pt idx="12536">
                  <c:v>294.73342852263454</c:v>
                </c:pt>
                <c:pt idx="12537">
                  <c:v>294.7334615779701</c:v>
                </c:pt>
                <c:pt idx="12538">
                  <c:v>294.73406782963178</c:v>
                </c:pt>
                <c:pt idx="12539">
                  <c:v>294.74202097899558</c:v>
                </c:pt>
                <c:pt idx="12540">
                  <c:v>294.74581195943949</c:v>
                </c:pt>
                <c:pt idx="12541">
                  <c:v>294.75604424630342</c:v>
                </c:pt>
                <c:pt idx="12542">
                  <c:v>294.75690969535754</c:v>
                </c:pt>
                <c:pt idx="12543">
                  <c:v>294.76467208114462</c:v>
                </c:pt>
                <c:pt idx="12544">
                  <c:v>294.76899203225616</c:v>
                </c:pt>
                <c:pt idx="12545">
                  <c:v>294.77321846701119</c:v>
                </c:pt>
                <c:pt idx="12546">
                  <c:v>294.775033446382</c:v>
                </c:pt>
                <c:pt idx="12547">
                  <c:v>294.77873089539793</c:v>
                </c:pt>
                <c:pt idx="12548">
                  <c:v>294.78477775735411</c:v>
                </c:pt>
                <c:pt idx="12549">
                  <c:v>294.78617462117791</c:v>
                </c:pt>
                <c:pt idx="12550">
                  <c:v>294.7896160410952</c:v>
                </c:pt>
                <c:pt idx="12551">
                  <c:v>294.79290983151236</c:v>
                </c:pt>
                <c:pt idx="12552">
                  <c:v>294.79493267077532</c:v>
                </c:pt>
                <c:pt idx="12553">
                  <c:v>294.79606631407972</c:v>
                </c:pt>
                <c:pt idx="12554">
                  <c:v>294.82946800807838</c:v>
                </c:pt>
                <c:pt idx="12555">
                  <c:v>294.83065839524699</c:v>
                </c:pt>
                <c:pt idx="12556">
                  <c:v>294.83703772873099</c:v>
                </c:pt>
                <c:pt idx="12557">
                  <c:v>294.83729844461396</c:v>
                </c:pt>
                <c:pt idx="12558">
                  <c:v>294.84216501942609</c:v>
                </c:pt>
                <c:pt idx="12559">
                  <c:v>294.84401087916768</c:v>
                </c:pt>
                <c:pt idx="12560">
                  <c:v>294.84853981767827</c:v>
                </c:pt>
                <c:pt idx="12561">
                  <c:v>294.84903059834124</c:v>
                </c:pt>
                <c:pt idx="12562">
                  <c:v>294.85613771543757</c:v>
                </c:pt>
                <c:pt idx="12563">
                  <c:v>294.86288785339815</c:v>
                </c:pt>
                <c:pt idx="12564">
                  <c:v>294.86370261794735</c:v>
                </c:pt>
                <c:pt idx="12565">
                  <c:v>294.86841873129111</c:v>
                </c:pt>
                <c:pt idx="12566">
                  <c:v>294.8781438552486</c:v>
                </c:pt>
                <c:pt idx="12567">
                  <c:v>294.88175366804256</c:v>
                </c:pt>
                <c:pt idx="12568">
                  <c:v>294.88207144010278</c:v>
                </c:pt>
                <c:pt idx="12569">
                  <c:v>294.8860624529176</c:v>
                </c:pt>
                <c:pt idx="12570">
                  <c:v>294.89164492336209</c:v>
                </c:pt>
                <c:pt idx="12571">
                  <c:v>294.8977751013943</c:v>
                </c:pt>
                <c:pt idx="12572">
                  <c:v>294.89860378142214</c:v>
                </c:pt>
                <c:pt idx="12573">
                  <c:v>294.89983803448598</c:v>
                </c:pt>
                <c:pt idx="12574">
                  <c:v>294.90214878630155</c:v>
                </c:pt>
                <c:pt idx="12575">
                  <c:v>294.90261347861571</c:v>
                </c:pt>
                <c:pt idx="12576">
                  <c:v>294.91305820145271</c:v>
                </c:pt>
                <c:pt idx="12577">
                  <c:v>294.91869138766208</c:v>
                </c:pt>
                <c:pt idx="12578">
                  <c:v>294.91904553833257</c:v>
                </c:pt>
                <c:pt idx="12579">
                  <c:v>294.92765076918437</c:v>
                </c:pt>
                <c:pt idx="12580">
                  <c:v>294.93285987819564</c:v>
                </c:pt>
                <c:pt idx="12581">
                  <c:v>294.93657655617307</c:v>
                </c:pt>
                <c:pt idx="12582">
                  <c:v>294.93870260487586</c:v>
                </c:pt>
                <c:pt idx="12583">
                  <c:v>294.94037618365724</c:v>
                </c:pt>
                <c:pt idx="12584">
                  <c:v>294.94093089061863</c:v>
                </c:pt>
                <c:pt idx="12585">
                  <c:v>294.95802964401378</c:v>
                </c:pt>
                <c:pt idx="12586">
                  <c:v>294.96398251323342</c:v>
                </c:pt>
                <c:pt idx="12587">
                  <c:v>294.97227920389503</c:v>
                </c:pt>
                <c:pt idx="12588">
                  <c:v>294.97246086759492</c:v>
                </c:pt>
                <c:pt idx="12589">
                  <c:v>294.98088434182165</c:v>
                </c:pt>
                <c:pt idx="12590">
                  <c:v>294.98187215350532</c:v>
                </c:pt>
                <c:pt idx="12591">
                  <c:v>294.98371929398547</c:v>
                </c:pt>
                <c:pt idx="12592">
                  <c:v>294.98665506106306</c:v>
                </c:pt>
                <c:pt idx="12593">
                  <c:v>294.98956361041519</c:v>
                </c:pt>
                <c:pt idx="12594">
                  <c:v>294.99679036204924</c:v>
                </c:pt>
                <c:pt idx="12595">
                  <c:v>294.99734754556954</c:v>
                </c:pt>
                <c:pt idx="12596">
                  <c:v>294.99880787985916</c:v>
                </c:pt>
                <c:pt idx="12597">
                  <c:v>295.01109636685089</c:v>
                </c:pt>
                <c:pt idx="12598">
                  <c:v>295.01634887723498</c:v>
                </c:pt>
                <c:pt idx="12599">
                  <c:v>295.02686861851851</c:v>
                </c:pt>
                <c:pt idx="12600">
                  <c:v>295.03548374704326</c:v>
                </c:pt>
                <c:pt idx="12601">
                  <c:v>295.03616258214885</c:v>
                </c:pt>
                <c:pt idx="12602">
                  <c:v>295.03684426155519</c:v>
                </c:pt>
                <c:pt idx="12603">
                  <c:v>295.04532463415927</c:v>
                </c:pt>
                <c:pt idx="12604">
                  <c:v>295.05687172911087</c:v>
                </c:pt>
                <c:pt idx="12605">
                  <c:v>295.06011634799188</c:v>
                </c:pt>
                <c:pt idx="12606">
                  <c:v>295.07813324868636</c:v>
                </c:pt>
                <c:pt idx="12607">
                  <c:v>295.08523875543057</c:v>
                </c:pt>
                <c:pt idx="12608">
                  <c:v>295.0884415954572</c:v>
                </c:pt>
                <c:pt idx="12609">
                  <c:v>295.0961777612676</c:v>
                </c:pt>
                <c:pt idx="12610">
                  <c:v>295.10145729065727</c:v>
                </c:pt>
                <c:pt idx="12611">
                  <c:v>295.10626649679415</c:v>
                </c:pt>
                <c:pt idx="12612">
                  <c:v>295.11151004716561</c:v>
                </c:pt>
                <c:pt idx="12613">
                  <c:v>295.11481648038307</c:v>
                </c:pt>
                <c:pt idx="12614">
                  <c:v>295.11855190312929</c:v>
                </c:pt>
                <c:pt idx="12615">
                  <c:v>295.11944748951242</c:v>
                </c:pt>
                <c:pt idx="12616">
                  <c:v>295.12137531405472</c:v>
                </c:pt>
                <c:pt idx="12617">
                  <c:v>295.12475705155447</c:v>
                </c:pt>
                <c:pt idx="12618">
                  <c:v>295.13473079751054</c:v>
                </c:pt>
                <c:pt idx="12619">
                  <c:v>295.13675495104548</c:v>
                </c:pt>
                <c:pt idx="12620">
                  <c:v>295.14211970844639</c:v>
                </c:pt>
                <c:pt idx="12621">
                  <c:v>295.14997046581283</c:v>
                </c:pt>
                <c:pt idx="12622">
                  <c:v>295.15499969530669</c:v>
                </c:pt>
                <c:pt idx="12623">
                  <c:v>295.16161656987941</c:v>
                </c:pt>
                <c:pt idx="12624">
                  <c:v>295.17782118442977</c:v>
                </c:pt>
                <c:pt idx="12625">
                  <c:v>295.18051651335645</c:v>
                </c:pt>
                <c:pt idx="12626">
                  <c:v>295.18869533809408</c:v>
                </c:pt>
                <c:pt idx="12627">
                  <c:v>295.19396734115196</c:v>
                </c:pt>
                <c:pt idx="12628">
                  <c:v>295.20047034260165</c:v>
                </c:pt>
                <c:pt idx="12629">
                  <c:v>295.2119077483519</c:v>
                </c:pt>
                <c:pt idx="12630">
                  <c:v>295.22397626259294</c:v>
                </c:pt>
                <c:pt idx="12631">
                  <c:v>295.23009953112836</c:v>
                </c:pt>
                <c:pt idx="12632">
                  <c:v>295.23428474185295</c:v>
                </c:pt>
                <c:pt idx="12633">
                  <c:v>295.23642078583782</c:v>
                </c:pt>
                <c:pt idx="12634">
                  <c:v>295.24760949809257</c:v>
                </c:pt>
                <c:pt idx="12635">
                  <c:v>295.24827835903091</c:v>
                </c:pt>
                <c:pt idx="12636">
                  <c:v>295.25478188419896</c:v>
                </c:pt>
                <c:pt idx="12637">
                  <c:v>295.25665367941559</c:v>
                </c:pt>
                <c:pt idx="12638">
                  <c:v>295.25696749803535</c:v>
                </c:pt>
                <c:pt idx="12639">
                  <c:v>295.26261391282128</c:v>
                </c:pt>
                <c:pt idx="12640">
                  <c:v>295.27772370705134</c:v>
                </c:pt>
                <c:pt idx="12641">
                  <c:v>295.28374980036358</c:v>
                </c:pt>
                <c:pt idx="12642">
                  <c:v>295.28805422167761</c:v>
                </c:pt>
                <c:pt idx="12643">
                  <c:v>295.29358510732175</c:v>
                </c:pt>
                <c:pt idx="12644">
                  <c:v>295.29427860669375</c:v>
                </c:pt>
                <c:pt idx="12645">
                  <c:v>295.29447870807428</c:v>
                </c:pt>
                <c:pt idx="12646">
                  <c:v>295.29711517121785</c:v>
                </c:pt>
                <c:pt idx="12647">
                  <c:v>295.30378414347047</c:v>
                </c:pt>
                <c:pt idx="12648">
                  <c:v>295.30517221918586</c:v>
                </c:pt>
                <c:pt idx="12649">
                  <c:v>295.30881675691751</c:v>
                </c:pt>
                <c:pt idx="12650">
                  <c:v>295.30982223266625</c:v>
                </c:pt>
                <c:pt idx="12651">
                  <c:v>295.30993296978284</c:v>
                </c:pt>
                <c:pt idx="12652">
                  <c:v>295.31868204954361</c:v>
                </c:pt>
                <c:pt idx="12653">
                  <c:v>295.3218132148732</c:v>
                </c:pt>
                <c:pt idx="12654">
                  <c:v>295.33614698200296</c:v>
                </c:pt>
                <c:pt idx="12655">
                  <c:v>295.34958008877976</c:v>
                </c:pt>
                <c:pt idx="12656">
                  <c:v>295.35276553866839</c:v>
                </c:pt>
                <c:pt idx="12657">
                  <c:v>295.35431588720775</c:v>
                </c:pt>
                <c:pt idx="12658">
                  <c:v>295.35649108724596</c:v>
                </c:pt>
                <c:pt idx="12659">
                  <c:v>295.35672296639495</c:v>
                </c:pt>
                <c:pt idx="12660">
                  <c:v>295.35739448780964</c:v>
                </c:pt>
                <c:pt idx="12661">
                  <c:v>295.35900071887312</c:v>
                </c:pt>
                <c:pt idx="12662">
                  <c:v>295.36603030757652</c:v>
                </c:pt>
                <c:pt idx="12663">
                  <c:v>295.40199156255909</c:v>
                </c:pt>
                <c:pt idx="12664">
                  <c:v>295.40700563183009</c:v>
                </c:pt>
                <c:pt idx="12665">
                  <c:v>295.41585426193797</c:v>
                </c:pt>
                <c:pt idx="12666">
                  <c:v>295.42122795022772</c:v>
                </c:pt>
                <c:pt idx="12667">
                  <c:v>295.42626901462796</c:v>
                </c:pt>
                <c:pt idx="12668">
                  <c:v>295.43147878589724</c:v>
                </c:pt>
                <c:pt idx="12669">
                  <c:v>295.44366502893814</c:v>
                </c:pt>
                <c:pt idx="12670">
                  <c:v>295.44429264600183</c:v>
                </c:pt>
                <c:pt idx="12671">
                  <c:v>295.44649224559458</c:v>
                </c:pt>
                <c:pt idx="12672">
                  <c:v>295.44805382245761</c:v>
                </c:pt>
                <c:pt idx="12673">
                  <c:v>295.46030557659014</c:v>
                </c:pt>
                <c:pt idx="12674">
                  <c:v>295.46110469486729</c:v>
                </c:pt>
                <c:pt idx="12675">
                  <c:v>295.46522692858377</c:v>
                </c:pt>
                <c:pt idx="12676">
                  <c:v>295.46663043284116</c:v>
                </c:pt>
                <c:pt idx="12677">
                  <c:v>295.46810957034296</c:v>
                </c:pt>
                <c:pt idx="12678">
                  <c:v>295.48003694361279</c:v>
                </c:pt>
                <c:pt idx="12679">
                  <c:v>295.49939277096308</c:v>
                </c:pt>
                <c:pt idx="12680">
                  <c:v>295.50715733126464</c:v>
                </c:pt>
                <c:pt idx="12681">
                  <c:v>295.51677381779797</c:v>
                </c:pt>
                <c:pt idx="12682">
                  <c:v>295.51744363871762</c:v>
                </c:pt>
                <c:pt idx="12683">
                  <c:v>295.52133594511787</c:v>
                </c:pt>
                <c:pt idx="12684">
                  <c:v>295.52152376975994</c:v>
                </c:pt>
                <c:pt idx="12685">
                  <c:v>295.54696016509803</c:v>
                </c:pt>
                <c:pt idx="12686">
                  <c:v>295.55324851386052</c:v>
                </c:pt>
                <c:pt idx="12687">
                  <c:v>295.5676786046036</c:v>
                </c:pt>
                <c:pt idx="12688">
                  <c:v>295.56804436921141</c:v>
                </c:pt>
                <c:pt idx="12689">
                  <c:v>295.56968167699296</c:v>
                </c:pt>
                <c:pt idx="12690">
                  <c:v>295.57399558518387</c:v>
                </c:pt>
                <c:pt idx="12691">
                  <c:v>295.58187115833834</c:v>
                </c:pt>
                <c:pt idx="12692">
                  <c:v>295.59266663458129</c:v>
                </c:pt>
                <c:pt idx="12693">
                  <c:v>295.59544812190859</c:v>
                </c:pt>
                <c:pt idx="12694">
                  <c:v>295.6033512256692</c:v>
                </c:pt>
                <c:pt idx="12695">
                  <c:v>295.60354651485204</c:v>
                </c:pt>
                <c:pt idx="12696">
                  <c:v>295.63184029052286</c:v>
                </c:pt>
                <c:pt idx="12697">
                  <c:v>295.63196711637613</c:v>
                </c:pt>
                <c:pt idx="12698">
                  <c:v>295.63903596420215</c:v>
                </c:pt>
                <c:pt idx="12699">
                  <c:v>295.64269152203161</c:v>
                </c:pt>
                <c:pt idx="12700">
                  <c:v>295.64552120008648</c:v>
                </c:pt>
                <c:pt idx="12701">
                  <c:v>295.65124712690124</c:v>
                </c:pt>
                <c:pt idx="12702">
                  <c:v>295.66345195699233</c:v>
                </c:pt>
                <c:pt idx="12703">
                  <c:v>295.67605132163101</c:v>
                </c:pt>
                <c:pt idx="12704">
                  <c:v>295.67638135713543</c:v>
                </c:pt>
                <c:pt idx="12705">
                  <c:v>295.67935809254385</c:v>
                </c:pt>
                <c:pt idx="12706">
                  <c:v>295.67995082970151</c:v>
                </c:pt>
                <c:pt idx="12707">
                  <c:v>295.68519367022458</c:v>
                </c:pt>
                <c:pt idx="12708">
                  <c:v>295.69918426603419</c:v>
                </c:pt>
                <c:pt idx="12709">
                  <c:v>295.70245618553787</c:v>
                </c:pt>
                <c:pt idx="12710">
                  <c:v>295.70578160546853</c:v>
                </c:pt>
                <c:pt idx="12711">
                  <c:v>295.70824679822999</c:v>
                </c:pt>
                <c:pt idx="12712">
                  <c:v>295.71071553272475</c:v>
                </c:pt>
                <c:pt idx="12713">
                  <c:v>295.71404241912222</c:v>
                </c:pt>
                <c:pt idx="12714">
                  <c:v>295.71925320645568</c:v>
                </c:pt>
                <c:pt idx="12715">
                  <c:v>295.72301916433975</c:v>
                </c:pt>
                <c:pt idx="12716">
                  <c:v>295.73138049595138</c:v>
                </c:pt>
                <c:pt idx="12717">
                  <c:v>295.73795874608777</c:v>
                </c:pt>
                <c:pt idx="12718">
                  <c:v>295.73956272038026</c:v>
                </c:pt>
                <c:pt idx="12719">
                  <c:v>295.74084036181472</c:v>
                </c:pt>
                <c:pt idx="12720">
                  <c:v>295.76572787586809</c:v>
                </c:pt>
                <c:pt idx="12721">
                  <c:v>295.76942493987872</c:v>
                </c:pt>
                <c:pt idx="12722">
                  <c:v>295.78499740537382</c:v>
                </c:pt>
                <c:pt idx="12723">
                  <c:v>295.78818904133914</c:v>
                </c:pt>
                <c:pt idx="12724">
                  <c:v>295.7918619808197</c:v>
                </c:pt>
                <c:pt idx="12725">
                  <c:v>295.79402336734324</c:v>
                </c:pt>
                <c:pt idx="12726">
                  <c:v>295.79439186262988</c:v>
                </c:pt>
                <c:pt idx="12727">
                  <c:v>295.79642868550684</c:v>
                </c:pt>
                <c:pt idx="12728">
                  <c:v>295.81313110237164</c:v>
                </c:pt>
                <c:pt idx="12729">
                  <c:v>295.81679720539313</c:v>
                </c:pt>
                <c:pt idx="12730">
                  <c:v>295.82048089047794</c:v>
                </c:pt>
                <c:pt idx="12731">
                  <c:v>295.82151141045557</c:v>
                </c:pt>
                <c:pt idx="12732">
                  <c:v>295.82305794925298</c:v>
                </c:pt>
                <c:pt idx="12733">
                  <c:v>295.82602586347753</c:v>
                </c:pt>
                <c:pt idx="12734">
                  <c:v>295.8284583608509</c:v>
                </c:pt>
                <c:pt idx="12735">
                  <c:v>295.83214681574265</c:v>
                </c:pt>
                <c:pt idx="12736">
                  <c:v>295.83650814362494</c:v>
                </c:pt>
                <c:pt idx="12737">
                  <c:v>295.84705299291949</c:v>
                </c:pt>
                <c:pt idx="12738">
                  <c:v>295.84769193633178</c:v>
                </c:pt>
                <c:pt idx="12739">
                  <c:v>295.84887838547291</c:v>
                </c:pt>
                <c:pt idx="12740">
                  <c:v>295.84941244731067</c:v>
                </c:pt>
                <c:pt idx="12741">
                  <c:v>295.86400284750857</c:v>
                </c:pt>
                <c:pt idx="12742">
                  <c:v>295.86813661387527</c:v>
                </c:pt>
                <c:pt idx="12743">
                  <c:v>295.87014210967919</c:v>
                </c:pt>
                <c:pt idx="12744">
                  <c:v>295.8701796453949</c:v>
                </c:pt>
                <c:pt idx="12745">
                  <c:v>295.87142603250027</c:v>
                </c:pt>
                <c:pt idx="12746">
                  <c:v>295.89026948146989</c:v>
                </c:pt>
                <c:pt idx="12747">
                  <c:v>295.89057859134812</c:v>
                </c:pt>
                <c:pt idx="12748">
                  <c:v>295.89670019247541</c:v>
                </c:pt>
                <c:pt idx="12749">
                  <c:v>295.90416097596164</c:v>
                </c:pt>
                <c:pt idx="12750">
                  <c:v>295.90784403063725</c:v>
                </c:pt>
                <c:pt idx="12751">
                  <c:v>295.91243485203466</c:v>
                </c:pt>
                <c:pt idx="12752">
                  <c:v>295.92283174771711</c:v>
                </c:pt>
                <c:pt idx="12753">
                  <c:v>295.93418236412782</c:v>
                </c:pt>
                <c:pt idx="12754">
                  <c:v>295.93513120557674</c:v>
                </c:pt>
                <c:pt idx="12755">
                  <c:v>295.93718466064553</c:v>
                </c:pt>
                <c:pt idx="12756">
                  <c:v>295.93904474864928</c:v>
                </c:pt>
                <c:pt idx="12757">
                  <c:v>295.94092542671484</c:v>
                </c:pt>
                <c:pt idx="12758">
                  <c:v>295.94132857743955</c:v>
                </c:pt>
                <c:pt idx="12759">
                  <c:v>295.94190472764171</c:v>
                </c:pt>
                <c:pt idx="12760">
                  <c:v>295.95389361779428</c:v>
                </c:pt>
                <c:pt idx="12761">
                  <c:v>295.95995744198092</c:v>
                </c:pt>
                <c:pt idx="12762">
                  <c:v>295.96491781080471</c:v>
                </c:pt>
                <c:pt idx="12763">
                  <c:v>295.97105652617773</c:v>
                </c:pt>
                <c:pt idx="12764">
                  <c:v>295.97416224372415</c:v>
                </c:pt>
                <c:pt idx="12765">
                  <c:v>295.97418440626757</c:v>
                </c:pt>
                <c:pt idx="12766">
                  <c:v>295.98396501490225</c:v>
                </c:pt>
                <c:pt idx="12767">
                  <c:v>295.98889208973839</c:v>
                </c:pt>
                <c:pt idx="12768">
                  <c:v>295.98927549272275</c:v>
                </c:pt>
                <c:pt idx="12769">
                  <c:v>295.99049153403786</c:v>
                </c:pt>
                <c:pt idx="12770">
                  <c:v>296.00676958571154</c:v>
                </c:pt>
                <c:pt idx="12771">
                  <c:v>296.01374292683681</c:v>
                </c:pt>
                <c:pt idx="12772">
                  <c:v>296.02517083360959</c:v>
                </c:pt>
                <c:pt idx="12773">
                  <c:v>296.02701483862438</c:v>
                </c:pt>
                <c:pt idx="12774">
                  <c:v>296.0355291571006</c:v>
                </c:pt>
                <c:pt idx="12775">
                  <c:v>296.03613267599604</c:v>
                </c:pt>
                <c:pt idx="12776">
                  <c:v>296.04484456860575</c:v>
                </c:pt>
                <c:pt idx="12777">
                  <c:v>296.04984398321346</c:v>
                </c:pt>
                <c:pt idx="12778">
                  <c:v>296.050886318648</c:v>
                </c:pt>
                <c:pt idx="12779">
                  <c:v>296.05412061974585</c:v>
                </c:pt>
                <c:pt idx="12780">
                  <c:v>296.06322627787551</c:v>
                </c:pt>
                <c:pt idx="12781">
                  <c:v>296.06452754589105</c:v>
                </c:pt>
                <c:pt idx="12782">
                  <c:v>296.06827737255651</c:v>
                </c:pt>
                <c:pt idx="12783">
                  <c:v>296.06950991130827</c:v>
                </c:pt>
                <c:pt idx="12784">
                  <c:v>296.08254968808825</c:v>
                </c:pt>
                <c:pt idx="12785">
                  <c:v>296.08288367290578</c:v>
                </c:pt>
                <c:pt idx="12786">
                  <c:v>296.08368291089408</c:v>
                </c:pt>
                <c:pt idx="12787">
                  <c:v>296.08787613008263</c:v>
                </c:pt>
                <c:pt idx="12788">
                  <c:v>296.10170413066879</c:v>
                </c:pt>
                <c:pt idx="12789">
                  <c:v>296.10886498072364</c:v>
                </c:pt>
                <c:pt idx="12790">
                  <c:v>296.10888653784002</c:v>
                </c:pt>
                <c:pt idx="12791">
                  <c:v>296.11794010020287</c:v>
                </c:pt>
                <c:pt idx="12792">
                  <c:v>296.12425647834664</c:v>
                </c:pt>
                <c:pt idx="12793">
                  <c:v>296.13124657603464</c:v>
                </c:pt>
                <c:pt idx="12794">
                  <c:v>296.13358386950796</c:v>
                </c:pt>
                <c:pt idx="12795">
                  <c:v>296.13416609269177</c:v>
                </c:pt>
                <c:pt idx="12796">
                  <c:v>296.16368472147417</c:v>
                </c:pt>
                <c:pt idx="12797">
                  <c:v>296.20037374668794</c:v>
                </c:pt>
                <c:pt idx="12798">
                  <c:v>296.20569401537438</c:v>
                </c:pt>
                <c:pt idx="12799">
                  <c:v>296.20577004093371</c:v>
                </c:pt>
                <c:pt idx="12800">
                  <c:v>296.21243676312622</c:v>
                </c:pt>
                <c:pt idx="12801">
                  <c:v>296.21787675572619</c:v>
                </c:pt>
                <c:pt idx="12802">
                  <c:v>296.25478314457769</c:v>
                </c:pt>
                <c:pt idx="12803">
                  <c:v>296.26522302490542</c:v>
                </c:pt>
                <c:pt idx="12804">
                  <c:v>296.27304224639431</c:v>
                </c:pt>
                <c:pt idx="12805">
                  <c:v>296.2824750549201</c:v>
                </c:pt>
                <c:pt idx="12806">
                  <c:v>296.29673878175817</c:v>
                </c:pt>
                <c:pt idx="12807">
                  <c:v>296.29700605248684</c:v>
                </c:pt>
                <c:pt idx="12808">
                  <c:v>296.29731539245154</c:v>
                </c:pt>
                <c:pt idx="12809">
                  <c:v>296.30027406668052</c:v>
                </c:pt>
                <c:pt idx="12810">
                  <c:v>296.30389411937898</c:v>
                </c:pt>
                <c:pt idx="12811">
                  <c:v>296.30900855943702</c:v>
                </c:pt>
                <c:pt idx="12812">
                  <c:v>296.32393448641733</c:v>
                </c:pt>
                <c:pt idx="12813">
                  <c:v>296.32832262604404</c:v>
                </c:pt>
                <c:pt idx="12814">
                  <c:v>296.32870023620353</c:v>
                </c:pt>
                <c:pt idx="12815">
                  <c:v>296.33103661867557</c:v>
                </c:pt>
                <c:pt idx="12816">
                  <c:v>296.33327237212148</c:v>
                </c:pt>
                <c:pt idx="12817">
                  <c:v>296.33410884192256</c:v>
                </c:pt>
                <c:pt idx="12818">
                  <c:v>296.35088172932473</c:v>
                </c:pt>
                <c:pt idx="12819">
                  <c:v>296.35336228754795</c:v>
                </c:pt>
                <c:pt idx="12820">
                  <c:v>296.35745081143222</c:v>
                </c:pt>
                <c:pt idx="12821">
                  <c:v>296.35915666376792</c:v>
                </c:pt>
                <c:pt idx="12822">
                  <c:v>296.35950437735278</c:v>
                </c:pt>
                <c:pt idx="12823">
                  <c:v>296.36418155353158</c:v>
                </c:pt>
                <c:pt idx="12824">
                  <c:v>296.37520318339216</c:v>
                </c:pt>
                <c:pt idx="12825">
                  <c:v>296.37549008291302</c:v>
                </c:pt>
                <c:pt idx="12826">
                  <c:v>296.37684629263254</c:v>
                </c:pt>
                <c:pt idx="12827">
                  <c:v>296.3800945491268</c:v>
                </c:pt>
                <c:pt idx="12828">
                  <c:v>296.39021357505106</c:v>
                </c:pt>
                <c:pt idx="12829">
                  <c:v>296.39816121140598</c:v>
                </c:pt>
                <c:pt idx="12830">
                  <c:v>296.41636951849449</c:v>
                </c:pt>
                <c:pt idx="12831">
                  <c:v>296.42960834061495</c:v>
                </c:pt>
                <c:pt idx="12832">
                  <c:v>296.45028145220459</c:v>
                </c:pt>
                <c:pt idx="12833">
                  <c:v>296.45298441425837</c:v>
                </c:pt>
                <c:pt idx="12834">
                  <c:v>296.45968520807884</c:v>
                </c:pt>
                <c:pt idx="12835">
                  <c:v>296.46872358445984</c:v>
                </c:pt>
                <c:pt idx="12836">
                  <c:v>296.47220726864094</c:v>
                </c:pt>
                <c:pt idx="12837">
                  <c:v>296.4816941870148</c:v>
                </c:pt>
                <c:pt idx="12838">
                  <c:v>296.48550509258087</c:v>
                </c:pt>
                <c:pt idx="12839">
                  <c:v>296.50272761490533</c:v>
                </c:pt>
                <c:pt idx="12840">
                  <c:v>296.50355755803304</c:v>
                </c:pt>
                <c:pt idx="12841">
                  <c:v>296.50999628901326</c:v>
                </c:pt>
                <c:pt idx="12842">
                  <c:v>296.51001217899966</c:v>
                </c:pt>
                <c:pt idx="12843">
                  <c:v>296.51802693235402</c:v>
                </c:pt>
                <c:pt idx="12844">
                  <c:v>296.52094482616121</c:v>
                </c:pt>
                <c:pt idx="12845">
                  <c:v>296.55436110923915</c:v>
                </c:pt>
                <c:pt idx="12846">
                  <c:v>296.56699774230697</c:v>
                </c:pt>
                <c:pt idx="12847">
                  <c:v>296.58423272455622</c:v>
                </c:pt>
                <c:pt idx="12848">
                  <c:v>296.59011599912526</c:v>
                </c:pt>
                <c:pt idx="12849">
                  <c:v>296.59080435496389</c:v>
                </c:pt>
                <c:pt idx="12850">
                  <c:v>296.59412573351284</c:v>
                </c:pt>
                <c:pt idx="12851">
                  <c:v>296.59414110779545</c:v>
                </c:pt>
                <c:pt idx="12852">
                  <c:v>296.59893376788608</c:v>
                </c:pt>
                <c:pt idx="12853">
                  <c:v>296.60400706305211</c:v>
                </c:pt>
                <c:pt idx="12854">
                  <c:v>296.60873506769104</c:v>
                </c:pt>
                <c:pt idx="12855">
                  <c:v>296.61006077863027</c:v>
                </c:pt>
                <c:pt idx="12856">
                  <c:v>296.61066442400357</c:v>
                </c:pt>
                <c:pt idx="12857">
                  <c:v>296.61687664052056</c:v>
                </c:pt>
                <c:pt idx="12858">
                  <c:v>296.62149754743302</c:v>
                </c:pt>
                <c:pt idx="12859">
                  <c:v>296.62400325954951</c:v>
                </c:pt>
                <c:pt idx="12860">
                  <c:v>296.62501499663512</c:v>
                </c:pt>
                <c:pt idx="12861">
                  <c:v>296.62659538398566</c:v>
                </c:pt>
                <c:pt idx="12862">
                  <c:v>296.63627839904552</c:v>
                </c:pt>
                <c:pt idx="12863">
                  <c:v>296.64071719488675</c:v>
                </c:pt>
                <c:pt idx="12864">
                  <c:v>296.64270869284962</c:v>
                </c:pt>
                <c:pt idx="12865">
                  <c:v>296.64618650808296</c:v>
                </c:pt>
                <c:pt idx="12866">
                  <c:v>296.65382692328905</c:v>
                </c:pt>
                <c:pt idx="12867">
                  <c:v>296.65394317220108</c:v>
                </c:pt>
                <c:pt idx="12868">
                  <c:v>296.65698431307447</c:v>
                </c:pt>
                <c:pt idx="12869">
                  <c:v>296.66140293046499</c:v>
                </c:pt>
                <c:pt idx="12870">
                  <c:v>296.66562761772428</c:v>
                </c:pt>
                <c:pt idx="12871">
                  <c:v>296.66848221685188</c:v>
                </c:pt>
                <c:pt idx="12872">
                  <c:v>296.684149294934</c:v>
                </c:pt>
                <c:pt idx="12873">
                  <c:v>296.70799524810025</c:v>
                </c:pt>
                <c:pt idx="12874">
                  <c:v>296.71218449898919</c:v>
                </c:pt>
                <c:pt idx="12875">
                  <c:v>296.72091661636256</c:v>
                </c:pt>
                <c:pt idx="12876">
                  <c:v>296.72554209020569</c:v>
                </c:pt>
                <c:pt idx="12877">
                  <c:v>296.72948483153965</c:v>
                </c:pt>
                <c:pt idx="12878">
                  <c:v>296.73029026662078</c:v>
                </c:pt>
                <c:pt idx="12879">
                  <c:v>296.73085736694458</c:v>
                </c:pt>
                <c:pt idx="12880">
                  <c:v>296.73235181754723</c:v>
                </c:pt>
                <c:pt idx="12881">
                  <c:v>296.73260965746982</c:v>
                </c:pt>
                <c:pt idx="12882">
                  <c:v>296.73581279395995</c:v>
                </c:pt>
                <c:pt idx="12883">
                  <c:v>296.7606659501372</c:v>
                </c:pt>
                <c:pt idx="12884">
                  <c:v>296.7609636833223</c:v>
                </c:pt>
                <c:pt idx="12885">
                  <c:v>296.77976547421065</c:v>
                </c:pt>
                <c:pt idx="12886">
                  <c:v>296.78040663601706</c:v>
                </c:pt>
                <c:pt idx="12887">
                  <c:v>296.78306846770437</c:v>
                </c:pt>
                <c:pt idx="12888">
                  <c:v>296.79167630610641</c:v>
                </c:pt>
                <c:pt idx="12889">
                  <c:v>296.79194130041537</c:v>
                </c:pt>
                <c:pt idx="12890">
                  <c:v>296.79458106222421</c:v>
                </c:pt>
                <c:pt idx="12891">
                  <c:v>296.80553997817532</c:v>
                </c:pt>
                <c:pt idx="12892">
                  <c:v>296.80994823519535</c:v>
                </c:pt>
                <c:pt idx="12893">
                  <c:v>296.8137761341672</c:v>
                </c:pt>
                <c:pt idx="12894">
                  <c:v>296.81791247493032</c:v>
                </c:pt>
                <c:pt idx="12895">
                  <c:v>296.82023495269721</c:v>
                </c:pt>
                <c:pt idx="12896">
                  <c:v>296.82514876775684</c:v>
                </c:pt>
                <c:pt idx="12897">
                  <c:v>296.8299905907611</c:v>
                </c:pt>
                <c:pt idx="12898">
                  <c:v>296.83052046552831</c:v>
                </c:pt>
                <c:pt idx="12899">
                  <c:v>296.83242457114471</c:v>
                </c:pt>
                <c:pt idx="12900">
                  <c:v>296.84547931392211</c:v>
                </c:pt>
                <c:pt idx="12901">
                  <c:v>296.85668530304469</c:v>
                </c:pt>
                <c:pt idx="12902">
                  <c:v>296.85855757720509</c:v>
                </c:pt>
                <c:pt idx="12903">
                  <c:v>296.86252814603444</c:v>
                </c:pt>
                <c:pt idx="12904">
                  <c:v>296.86316598283247</c:v>
                </c:pt>
                <c:pt idx="12905">
                  <c:v>296.86404568355465</c:v>
                </c:pt>
                <c:pt idx="12906">
                  <c:v>296.86715684026393</c:v>
                </c:pt>
                <c:pt idx="12907">
                  <c:v>296.90552023946793</c:v>
                </c:pt>
                <c:pt idx="12908">
                  <c:v>296.90930329178349</c:v>
                </c:pt>
                <c:pt idx="12909">
                  <c:v>296.91255045829627</c:v>
                </c:pt>
                <c:pt idx="12910">
                  <c:v>296.92010372372602</c:v>
                </c:pt>
                <c:pt idx="12911">
                  <c:v>296.92739125326437</c:v>
                </c:pt>
                <c:pt idx="12912">
                  <c:v>296.92757550965018</c:v>
                </c:pt>
                <c:pt idx="12913">
                  <c:v>296.92937675928448</c:v>
                </c:pt>
                <c:pt idx="12914">
                  <c:v>296.93115418301272</c:v>
                </c:pt>
                <c:pt idx="12915">
                  <c:v>296.93430150846001</c:v>
                </c:pt>
                <c:pt idx="12916">
                  <c:v>296.93583601082997</c:v>
                </c:pt>
                <c:pt idx="12917">
                  <c:v>296.95455900351232</c:v>
                </c:pt>
                <c:pt idx="12918">
                  <c:v>296.95709510026325</c:v>
                </c:pt>
                <c:pt idx="12919">
                  <c:v>296.9642965158564</c:v>
                </c:pt>
                <c:pt idx="12920">
                  <c:v>296.96671686462076</c:v>
                </c:pt>
                <c:pt idx="12921">
                  <c:v>296.96890451611984</c:v>
                </c:pt>
                <c:pt idx="12922">
                  <c:v>296.97222419693287</c:v>
                </c:pt>
                <c:pt idx="12923">
                  <c:v>296.99415905090933</c:v>
                </c:pt>
                <c:pt idx="12924">
                  <c:v>296.99466955765826</c:v>
                </c:pt>
                <c:pt idx="12925">
                  <c:v>296.99623541057326</c:v>
                </c:pt>
                <c:pt idx="12926">
                  <c:v>297.01688531669208</c:v>
                </c:pt>
                <c:pt idx="12927">
                  <c:v>297.02473837012798</c:v>
                </c:pt>
                <c:pt idx="12928">
                  <c:v>297.02989523790637</c:v>
                </c:pt>
                <c:pt idx="12929">
                  <c:v>297.03134560182821</c:v>
                </c:pt>
                <c:pt idx="12930">
                  <c:v>297.03802660895388</c:v>
                </c:pt>
                <c:pt idx="12931">
                  <c:v>297.03804086593351</c:v>
                </c:pt>
                <c:pt idx="12932">
                  <c:v>297.03988213099598</c:v>
                </c:pt>
                <c:pt idx="12933">
                  <c:v>297.04138745570231</c:v>
                </c:pt>
                <c:pt idx="12934">
                  <c:v>297.0438861154214</c:v>
                </c:pt>
                <c:pt idx="12935">
                  <c:v>297.04543055365087</c:v>
                </c:pt>
                <c:pt idx="12936">
                  <c:v>297.04675114603731</c:v>
                </c:pt>
                <c:pt idx="12937">
                  <c:v>297.05165023161805</c:v>
                </c:pt>
                <c:pt idx="12938">
                  <c:v>297.05702118906953</c:v>
                </c:pt>
                <c:pt idx="12939">
                  <c:v>297.06131556045887</c:v>
                </c:pt>
                <c:pt idx="12940">
                  <c:v>297.06550572603703</c:v>
                </c:pt>
                <c:pt idx="12941">
                  <c:v>297.06966999987429</c:v>
                </c:pt>
                <c:pt idx="12942">
                  <c:v>297.07173998941431</c:v>
                </c:pt>
                <c:pt idx="12943">
                  <c:v>297.07889063806431</c:v>
                </c:pt>
                <c:pt idx="12944">
                  <c:v>297.08136057673391</c:v>
                </c:pt>
                <c:pt idx="12945">
                  <c:v>297.09499247834702</c:v>
                </c:pt>
                <c:pt idx="12946">
                  <c:v>297.10211903363393</c:v>
                </c:pt>
                <c:pt idx="12947">
                  <c:v>297.10495823790194</c:v>
                </c:pt>
                <c:pt idx="12948">
                  <c:v>297.10839109339111</c:v>
                </c:pt>
                <c:pt idx="12949">
                  <c:v>297.11251255755138</c:v>
                </c:pt>
                <c:pt idx="12950">
                  <c:v>297.13847027360691</c:v>
                </c:pt>
                <c:pt idx="12951">
                  <c:v>297.14364743628209</c:v>
                </c:pt>
                <c:pt idx="12952">
                  <c:v>297.14930099665571</c:v>
                </c:pt>
                <c:pt idx="12953">
                  <c:v>297.15594053439787</c:v>
                </c:pt>
                <c:pt idx="12954">
                  <c:v>297.157609332459</c:v>
                </c:pt>
                <c:pt idx="12955">
                  <c:v>297.15850708083781</c:v>
                </c:pt>
                <c:pt idx="12956">
                  <c:v>297.17429276517282</c:v>
                </c:pt>
                <c:pt idx="12957">
                  <c:v>297.17685596060176</c:v>
                </c:pt>
                <c:pt idx="12958">
                  <c:v>297.18948230085846</c:v>
                </c:pt>
                <c:pt idx="12959">
                  <c:v>297.19713526132068</c:v>
                </c:pt>
                <c:pt idx="12960">
                  <c:v>297.20592718495868</c:v>
                </c:pt>
                <c:pt idx="12961">
                  <c:v>297.20870018850513</c:v>
                </c:pt>
                <c:pt idx="12962">
                  <c:v>297.2193897298215</c:v>
                </c:pt>
                <c:pt idx="12963">
                  <c:v>297.2225382494214</c:v>
                </c:pt>
                <c:pt idx="12964">
                  <c:v>297.22355944791013</c:v>
                </c:pt>
                <c:pt idx="12965">
                  <c:v>297.22438405436213</c:v>
                </c:pt>
                <c:pt idx="12966">
                  <c:v>297.22447626854489</c:v>
                </c:pt>
                <c:pt idx="12967">
                  <c:v>297.23784837294977</c:v>
                </c:pt>
                <c:pt idx="12968">
                  <c:v>297.24268916220012</c:v>
                </c:pt>
                <c:pt idx="12969">
                  <c:v>297.25112540024048</c:v>
                </c:pt>
                <c:pt idx="12970">
                  <c:v>297.26562643315521</c:v>
                </c:pt>
                <c:pt idx="12971">
                  <c:v>297.26621801930094</c:v>
                </c:pt>
                <c:pt idx="12972">
                  <c:v>297.26686952646634</c:v>
                </c:pt>
                <c:pt idx="12973">
                  <c:v>297.27001917927498</c:v>
                </c:pt>
                <c:pt idx="12974">
                  <c:v>297.28861283344571</c:v>
                </c:pt>
                <c:pt idx="12975">
                  <c:v>297.28983993358923</c:v>
                </c:pt>
                <c:pt idx="12976">
                  <c:v>297.29776361603172</c:v>
                </c:pt>
                <c:pt idx="12977">
                  <c:v>297.30235197441988</c:v>
                </c:pt>
                <c:pt idx="12978">
                  <c:v>297.31470968179957</c:v>
                </c:pt>
                <c:pt idx="12979">
                  <c:v>297.31797813238779</c:v>
                </c:pt>
                <c:pt idx="12980">
                  <c:v>297.3246368402061</c:v>
                </c:pt>
                <c:pt idx="12981">
                  <c:v>297.33727947159355</c:v>
                </c:pt>
                <c:pt idx="12982">
                  <c:v>297.33903306638462</c:v>
                </c:pt>
                <c:pt idx="12983">
                  <c:v>297.35506423129874</c:v>
                </c:pt>
                <c:pt idx="12984">
                  <c:v>297.3579795755835</c:v>
                </c:pt>
                <c:pt idx="12985">
                  <c:v>297.36190182756104</c:v>
                </c:pt>
                <c:pt idx="12986">
                  <c:v>297.3810150037815</c:v>
                </c:pt>
                <c:pt idx="12987">
                  <c:v>297.39452857234323</c:v>
                </c:pt>
                <c:pt idx="12988">
                  <c:v>297.39922381519119</c:v>
                </c:pt>
                <c:pt idx="12989">
                  <c:v>297.40734011771724</c:v>
                </c:pt>
                <c:pt idx="12990">
                  <c:v>297.40778864787262</c:v>
                </c:pt>
                <c:pt idx="12991">
                  <c:v>297.40923292554572</c:v>
                </c:pt>
                <c:pt idx="12992">
                  <c:v>297.41158485231369</c:v>
                </c:pt>
                <c:pt idx="12993">
                  <c:v>297.41959020413253</c:v>
                </c:pt>
                <c:pt idx="12994">
                  <c:v>297.42086251148987</c:v>
                </c:pt>
                <c:pt idx="12995">
                  <c:v>297.42109315757875</c:v>
                </c:pt>
                <c:pt idx="12996">
                  <c:v>297.43100608822385</c:v>
                </c:pt>
                <c:pt idx="12997">
                  <c:v>297.43404039733906</c:v>
                </c:pt>
                <c:pt idx="12998">
                  <c:v>297.43638951102645</c:v>
                </c:pt>
                <c:pt idx="12999">
                  <c:v>297.4440655709119</c:v>
                </c:pt>
                <c:pt idx="13000">
                  <c:v>297.45294676306685</c:v>
                </c:pt>
                <c:pt idx="13001">
                  <c:v>297.45747700865121</c:v>
                </c:pt>
                <c:pt idx="13002">
                  <c:v>297.45948251211132</c:v>
                </c:pt>
                <c:pt idx="13003">
                  <c:v>297.47601312185395</c:v>
                </c:pt>
                <c:pt idx="13004">
                  <c:v>297.48517674266463</c:v>
                </c:pt>
                <c:pt idx="13005">
                  <c:v>297.49468229967249</c:v>
                </c:pt>
                <c:pt idx="13006">
                  <c:v>297.50042958206262</c:v>
                </c:pt>
                <c:pt idx="13007">
                  <c:v>297.50256666989429</c:v>
                </c:pt>
                <c:pt idx="13008">
                  <c:v>297.50526291596384</c:v>
                </c:pt>
                <c:pt idx="13009">
                  <c:v>297.51313964486212</c:v>
                </c:pt>
                <c:pt idx="13010">
                  <c:v>297.52677832953356</c:v>
                </c:pt>
                <c:pt idx="13011">
                  <c:v>297.53637952923032</c:v>
                </c:pt>
                <c:pt idx="13012">
                  <c:v>297.54409323803378</c:v>
                </c:pt>
                <c:pt idx="13013">
                  <c:v>297.55319523543642</c:v>
                </c:pt>
                <c:pt idx="13014">
                  <c:v>297.55896727580557</c:v>
                </c:pt>
                <c:pt idx="13015">
                  <c:v>297.56094997525327</c:v>
                </c:pt>
                <c:pt idx="13016">
                  <c:v>297.5639289190072</c:v>
                </c:pt>
                <c:pt idx="13017">
                  <c:v>297.56890227460542</c:v>
                </c:pt>
                <c:pt idx="13018">
                  <c:v>297.57376924286967</c:v>
                </c:pt>
                <c:pt idx="13019">
                  <c:v>297.57936177442474</c:v>
                </c:pt>
                <c:pt idx="13020">
                  <c:v>297.59743156181378</c:v>
                </c:pt>
                <c:pt idx="13021">
                  <c:v>297.59825850980621</c:v>
                </c:pt>
                <c:pt idx="13022">
                  <c:v>297.59976621253514</c:v>
                </c:pt>
                <c:pt idx="13023">
                  <c:v>297.6032590325853</c:v>
                </c:pt>
                <c:pt idx="13024">
                  <c:v>297.60706412373838</c:v>
                </c:pt>
                <c:pt idx="13025">
                  <c:v>297.61935800343025</c:v>
                </c:pt>
                <c:pt idx="13026">
                  <c:v>297.62133243324871</c:v>
                </c:pt>
                <c:pt idx="13027">
                  <c:v>297.62650685215294</c:v>
                </c:pt>
                <c:pt idx="13028">
                  <c:v>297.62824910361019</c:v>
                </c:pt>
                <c:pt idx="13029">
                  <c:v>297.63355100571749</c:v>
                </c:pt>
                <c:pt idx="13030">
                  <c:v>297.63650023003424</c:v>
                </c:pt>
                <c:pt idx="13031">
                  <c:v>297.66884739810911</c:v>
                </c:pt>
                <c:pt idx="13032">
                  <c:v>297.66950717475021</c:v>
                </c:pt>
                <c:pt idx="13033">
                  <c:v>297.67155018638596</c:v>
                </c:pt>
                <c:pt idx="13034">
                  <c:v>297.70286574286297</c:v>
                </c:pt>
                <c:pt idx="13035">
                  <c:v>297.70975383068458</c:v>
                </c:pt>
                <c:pt idx="13036">
                  <c:v>297.71159256721972</c:v>
                </c:pt>
                <c:pt idx="13037">
                  <c:v>297.73544965064428</c:v>
                </c:pt>
                <c:pt idx="13038">
                  <c:v>297.73942454490845</c:v>
                </c:pt>
                <c:pt idx="13039">
                  <c:v>297.74906679515664</c:v>
                </c:pt>
                <c:pt idx="13040">
                  <c:v>297.7522065771343</c:v>
                </c:pt>
                <c:pt idx="13041">
                  <c:v>297.75321849943123</c:v>
                </c:pt>
                <c:pt idx="13042">
                  <c:v>297.75442706436525</c:v>
                </c:pt>
                <c:pt idx="13043">
                  <c:v>297.75839647633012</c:v>
                </c:pt>
                <c:pt idx="13044">
                  <c:v>297.76164118988657</c:v>
                </c:pt>
                <c:pt idx="13045">
                  <c:v>297.76440135963111</c:v>
                </c:pt>
                <c:pt idx="13046">
                  <c:v>297.76547843898317</c:v>
                </c:pt>
                <c:pt idx="13047">
                  <c:v>297.76680608429109</c:v>
                </c:pt>
                <c:pt idx="13048">
                  <c:v>297.78578208240543</c:v>
                </c:pt>
                <c:pt idx="13049">
                  <c:v>297.79396462237764</c:v>
                </c:pt>
                <c:pt idx="13050">
                  <c:v>297.80068287064944</c:v>
                </c:pt>
                <c:pt idx="13051">
                  <c:v>297.80449138949507</c:v>
                </c:pt>
                <c:pt idx="13052">
                  <c:v>297.80450907900951</c:v>
                </c:pt>
                <c:pt idx="13053">
                  <c:v>297.80941543925252</c:v>
                </c:pt>
                <c:pt idx="13054">
                  <c:v>297.8133148523761</c:v>
                </c:pt>
                <c:pt idx="13055">
                  <c:v>297.82125231565897</c:v>
                </c:pt>
                <c:pt idx="13056">
                  <c:v>297.82125569312581</c:v>
                </c:pt>
                <c:pt idx="13057">
                  <c:v>297.8290337763454</c:v>
                </c:pt>
                <c:pt idx="13058">
                  <c:v>297.8306575502134</c:v>
                </c:pt>
                <c:pt idx="13059">
                  <c:v>297.85075295757088</c:v>
                </c:pt>
                <c:pt idx="13060">
                  <c:v>297.85956116922887</c:v>
                </c:pt>
                <c:pt idx="13061">
                  <c:v>297.86618735606254</c:v>
                </c:pt>
                <c:pt idx="13062">
                  <c:v>297.86646245803678</c:v>
                </c:pt>
                <c:pt idx="13063">
                  <c:v>297.87074402647198</c:v>
                </c:pt>
                <c:pt idx="13064">
                  <c:v>297.8713436398026</c:v>
                </c:pt>
                <c:pt idx="13065">
                  <c:v>297.88133164930957</c:v>
                </c:pt>
                <c:pt idx="13066">
                  <c:v>297.88743410251061</c:v>
                </c:pt>
                <c:pt idx="13067">
                  <c:v>297.8930573552874</c:v>
                </c:pt>
                <c:pt idx="13068">
                  <c:v>297.89362954646725</c:v>
                </c:pt>
                <c:pt idx="13069">
                  <c:v>297.89917242256615</c:v>
                </c:pt>
                <c:pt idx="13070">
                  <c:v>297.90251581407551</c:v>
                </c:pt>
                <c:pt idx="13071">
                  <c:v>297.90293902795145</c:v>
                </c:pt>
                <c:pt idx="13072">
                  <c:v>297.90297269221833</c:v>
                </c:pt>
                <c:pt idx="13073">
                  <c:v>297.90786332652999</c:v>
                </c:pt>
                <c:pt idx="13074">
                  <c:v>297.92086780258472</c:v>
                </c:pt>
                <c:pt idx="13075">
                  <c:v>297.92354906012764</c:v>
                </c:pt>
                <c:pt idx="13076">
                  <c:v>297.93173456977371</c:v>
                </c:pt>
                <c:pt idx="13077">
                  <c:v>297.93202627699907</c:v>
                </c:pt>
                <c:pt idx="13078">
                  <c:v>297.93781361874562</c:v>
                </c:pt>
                <c:pt idx="13079">
                  <c:v>297.94690638957809</c:v>
                </c:pt>
                <c:pt idx="13080">
                  <c:v>297.95075924696323</c:v>
                </c:pt>
                <c:pt idx="13081">
                  <c:v>297.95572832171047</c:v>
                </c:pt>
                <c:pt idx="13082">
                  <c:v>297.96541682041033</c:v>
                </c:pt>
                <c:pt idx="13083">
                  <c:v>297.98114263974577</c:v>
                </c:pt>
                <c:pt idx="13084">
                  <c:v>297.98487296792382</c:v>
                </c:pt>
                <c:pt idx="13085">
                  <c:v>297.99919780407146</c:v>
                </c:pt>
                <c:pt idx="13086">
                  <c:v>298.00761406093687</c:v>
                </c:pt>
                <c:pt idx="13087">
                  <c:v>298.01090513847339</c:v>
                </c:pt>
                <c:pt idx="13088">
                  <c:v>298.02990608274928</c:v>
                </c:pt>
                <c:pt idx="13089">
                  <c:v>298.03124042280899</c:v>
                </c:pt>
                <c:pt idx="13090">
                  <c:v>298.03609702923524</c:v>
                </c:pt>
                <c:pt idx="13091">
                  <c:v>298.05327142129056</c:v>
                </c:pt>
                <c:pt idx="13092">
                  <c:v>298.05473874552439</c:v>
                </c:pt>
                <c:pt idx="13093">
                  <c:v>298.06546008273648</c:v>
                </c:pt>
                <c:pt idx="13094">
                  <c:v>298.10297849469384</c:v>
                </c:pt>
                <c:pt idx="13095">
                  <c:v>298.10584032176752</c:v>
                </c:pt>
                <c:pt idx="13096">
                  <c:v>298.10627584386992</c:v>
                </c:pt>
                <c:pt idx="13097">
                  <c:v>298.11841939269431</c:v>
                </c:pt>
                <c:pt idx="13098">
                  <c:v>298.14516948639812</c:v>
                </c:pt>
                <c:pt idx="13099">
                  <c:v>298.15845576600992</c:v>
                </c:pt>
                <c:pt idx="13100">
                  <c:v>298.17649659845904</c:v>
                </c:pt>
                <c:pt idx="13101">
                  <c:v>298.18054614539341</c:v>
                </c:pt>
                <c:pt idx="13102">
                  <c:v>298.18109296126164</c:v>
                </c:pt>
                <c:pt idx="13103">
                  <c:v>298.18222241768461</c:v>
                </c:pt>
                <c:pt idx="13104">
                  <c:v>298.21459512102109</c:v>
                </c:pt>
                <c:pt idx="13105">
                  <c:v>298.2206432000919</c:v>
                </c:pt>
                <c:pt idx="13106">
                  <c:v>298.22514309931609</c:v>
                </c:pt>
                <c:pt idx="13107">
                  <c:v>298.22617858918562</c:v>
                </c:pt>
                <c:pt idx="13108">
                  <c:v>298.23009044369201</c:v>
                </c:pt>
                <c:pt idx="13109">
                  <c:v>298.24750672836853</c:v>
                </c:pt>
                <c:pt idx="13110">
                  <c:v>298.24939654443693</c:v>
                </c:pt>
                <c:pt idx="13111">
                  <c:v>298.25204058146767</c:v>
                </c:pt>
                <c:pt idx="13112">
                  <c:v>298.25231709411838</c:v>
                </c:pt>
                <c:pt idx="13113">
                  <c:v>298.25509384523275</c:v>
                </c:pt>
                <c:pt idx="13114">
                  <c:v>298.25975622666709</c:v>
                </c:pt>
                <c:pt idx="13115">
                  <c:v>298.26423257962017</c:v>
                </c:pt>
                <c:pt idx="13116">
                  <c:v>298.28019206695132</c:v>
                </c:pt>
                <c:pt idx="13117">
                  <c:v>298.2903107921889</c:v>
                </c:pt>
                <c:pt idx="13118">
                  <c:v>298.30116640811428</c:v>
                </c:pt>
                <c:pt idx="13119">
                  <c:v>298.30331512140458</c:v>
                </c:pt>
                <c:pt idx="13120">
                  <c:v>298.30340068583331</c:v>
                </c:pt>
                <c:pt idx="13121">
                  <c:v>298.30526592944028</c:v>
                </c:pt>
                <c:pt idx="13122">
                  <c:v>298.32223492683903</c:v>
                </c:pt>
                <c:pt idx="13123">
                  <c:v>298.32232048324221</c:v>
                </c:pt>
                <c:pt idx="13124">
                  <c:v>298.32351518012894</c:v>
                </c:pt>
                <c:pt idx="13125">
                  <c:v>298.34861521597173</c:v>
                </c:pt>
                <c:pt idx="13126">
                  <c:v>298.3553340762038</c:v>
                </c:pt>
                <c:pt idx="13127">
                  <c:v>298.36330043539118</c:v>
                </c:pt>
                <c:pt idx="13128">
                  <c:v>298.37775691710686</c:v>
                </c:pt>
                <c:pt idx="13129">
                  <c:v>298.38207908134837</c:v>
                </c:pt>
                <c:pt idx="13130">
                  <c:v>298.38217690505832</c:v>
                </c:pt>
                <c:pt idx="13131">
                  <c:v>298.38225747968636</c:v>
                </c:pt>
                <c:pt idx="13132">
                  <c:v>298.38240506021685</c:v>
                </c:pt>
                <c:pt idx="13133">
                  <c:v>298.38584444766576</c:v>
                </c:pt>
                <c:pt idx="13134">
                  <c:v>298.38701255972938</c:v>
                </c:pt>
                <c:pt idx="13135">
                  <c:v>298.3983123811737</c:v>
                </c:pt>
                <c:pt idx="13136">
                  <c:v>298.39876454841425</c:v>
                </c:pt>
                <c:pt idx="13137">
                  <c:v>298.3994349266743</c:v>
                </c:pt>
                <c:pt idx="13138">
                  <c:v>298.41042322702242</c:v>
                </c:pt>
                <c:pt idx="13139">
                  <c:v>298.41806294478749</c:v>
                </c:pt>
                <c:pt idx="13140">
                  <c:v>298.41854010529721</c:v>
                </c:pt>
                <c:pt idx="13141">
                  <c:v>298.41987161749046</c:v>
                </c:pt>
                <c:pt idx="13142">
                  <c:v>298.42869842904594</c:v>
                </c:pt>
                <c:pt idx="13143">
                  <c:v>298.43512922119731</c:v>
                </c:pt>
                <c:pt idx="13144">
                  <c:v>298.45110200745268</c:v>
                </c:pt>
                <c:pt idx="13145">
                  <c:v>298.46528280440344</c:v>
                </c:pt>
                <c:pt idx="13146">
                  <c:v>298.48421785004069</c:v>
                </c:pt>
                <c:pt idx="13147">
                  <c:v>298.48437840129776</c:v>
                </c:pt>
                <c:pt idx="13148">
                  <c:v>298.49010939282732</c:v>
                </c:pt>
                <c:pt idx="13149">
                  <c:v>298.49413583053069</c:v>
                </c:pt>
                <c:pt idx="13150">
                  <c:v>298.49952226072173</c:v>
                </c:pt>
                <c:pt idx="13151">
                  <c:v>298.50514901655373</c:v>
                </c:pt>
                <c:pt idx="13152">
                  <c:v>298.50958582215628</c:v>
                </c:pt>
                <c:pt idx="13153">
                  <c:v>298.51763568084664</c:v>
                </c:pt>
                <c:pt idx="13154">
                  <c:v>298.51812085371358</c:v>
                </c:pt>
                <c:pt idx="13155">
                  <c:v>298.51951902841182</c:v>
                </c:pt>
                <c:pt idx="13156">
                  <c:v>298.53294663928938</c:v>
                </c:pt>
                <c:pt idx="13157">
                  <c:v>298.54065733198854</c:v>
                </c:pt>
                <c:pt idx="13158">
                  <c:v>298.54509080742372</c:v>
                </c:pt>
                <c:pt idx="13159">
                  <c:v>298.54608649381981</c:v>
                </c:pt>
                <c:pt idx="13160">
                  <c:v>298.56506694224055</c:v>
                </c:pt>
                <c:pt idx="13161">
                  <c:v>298.56702935105665</c:v>
                </c:pt>
                <c:pt idx="13162">
                  <c:v>298.5713629268364</c:v>
                </c:pt>
                <c:pt idx="13163">
                  <c:v>298.5727389355522</c:v>
                </c:pt>
                <c:pt idx="13164">
                  <c:v>298.58101438778539</c:v>
                </c:pt>
                <c:pt idx="13165">
                  <c:v>298.58121904889146</c:v>
                </c:pt>
                <c:pt idx="13166">
                  <c:v>298.58608200486799</c:v>
                </c:pt>
                <c:pt idx="13167">
                  <c:v>298.5909045524985</c:v>
                </c:pt>
                <c:pt idx="13168">
                  <c:v>298.60835009840122</c:v>
                </c:pt>
                <c:pt idx="13169">
                  <c:v>298.61572397801137</c:v>
                </c:pt>
                <c:pt idx="13170">
                  <c:v>298.62340741591248</c:v>
                </c:pt>
                <c:pt idx="13171">
                  <c:v>298.62431907992442</c:v>
                </c:pt>
                <c:pt idx="13172">
                  <c:v>298.63122755323059</c:v>
                </c:pt>
                <c:pt idx="13173">
                  <c:v>298.64195432705344</c:v>
                </c:pt>
                <c:pt idx="13174">
                  <c:v>298.65198492915061</c:v>
                </c:pt>
                <c:pt idx="13175">
                  <c:v>298.65499094901583</c:v>
                </c:pt>
                <c:pt idx="13176">
                  <c:v>298.65986117997483</c:v>
                </c:pt>
                <c:pt idx="13177">
                  <c:v>298.66544631888723</c:v>
                </c:pt>
                <c:pt idx="13178">
                  <c:v>298.66810648532356</c:v>
                </c:pt>
                <c:pt idx="13179">
                  <c:v>298.6686050420318</c:v>
                </c:pt>
                <c:pt idx="13180">
                  <c:v>298.6784168021922</c:v>
                </c:pt>
                <c:pt idx="13181">
                  <c:v>298.68264116997824</c:v>
                </c:pt>
                <c:pt idx="13182">
                  <c:v>298.69821597048337</c:v>
                </c:pt>
                <c:pt idx="13183">
                  <c:v>298.69837536464127</c:v>
                </c:pt>
                <c:pt idx="13184">
                  <c:v>298.71768945180401</c:v>
                </c:pt>
                <c:pt idx="13185">
                  <c:v>298.72588829099692</c:v>
                </c:pt>
                <c:pt idx="13186">
                  <c:v>298.73091060419227</c:v>
                </c:pt>
                <c:pt idx="13187">
                  <c:v>298.75566432290998</c:v>
                </c:pt>
                <c:pt idx="13188">
                  <c:v>298.75765288813295</c:v>
                </c:pt>
                <c:pt idx="13189">
                  <c:v>298.76077492726972</c:v>
                </c:pt>
                <c:pt idx="13190">
                  <c:v>298.77517874039472</c:v>
                </c:pt>
                <c:pt idx="13191">
                  <c:v>298.77757255000978</c:v>
                </c:pt>
                <c:pt idx="13192">
                  <c:v>298.81163285130037</c:v>
                </c:pt>
                <c:pt idx="13193">
                  <c:v>298.81315907811125</c:v>
                </c:pt>
                <c:pt idx="13194">
                  <c:v>298.81478676566024</c:v>
                </c:pt>
                <c:pt idx="13195">
                  <c:v>298.82929458912207</c:v>
                </c:pt>
                <c:pt idx="13196">
                  <c:v>298.83460961088036</c:v>
                </c:pt>
                <c:pt idx="13197">
                  <c:v>298.83675580016637</c:v>
                </c:pt>
                <c:pt idx="13198">
                  <c:v>298.84848826413435</c:v>
                </c:pt>
                <c:pt idx="13199">
                  <c:v>298.85252225646224</c:v>
                </c:pt>
                <c:pt idx="13200">
                  <c:v>298.85690814772767</c:v>
                </c:pt>
                <c:pt idx="13201">
                  <c:v>298.86986671670263</c:v>
                </c:pt>
                <c:pt idx="13202">
                  <c:v>298.88146320357896</c:v>
                </c:pt>
                <c:pt idx="13203">
                  <c:v>298.8893836590766</c:v>
                </c:pt>
                <c:pt idx="13204">
                  <c:v>298.89081515618057</c:v>
                </c:pt>
                <c:pt idx="13205">
                  <c:v>298.90556417484549</c:v>
                </c:pt>
                <c:pt idx="13206">
                  <c:v>298.91162447884182</c:v>
                </c:pt>
                <c:pt idx="13207">
                  <c:v>298.94120239401991</c:v>
                </c:pt>
                <c:pt idx="13208">
                  <c:v>298.94311509540523</c:v>
                </c:pt>
                <c:pt idx="13209">
                  <c:v>298.96039952490463</c:v>
                </c:pt>
                <c:pt idx="13210">
                  <c:v>298.97194441798371</c:v>
                </c:pt>
                <c:pt idx="13211">
                  <c:v>298.98452515133863</c:v>
                </c:pt>
                <c:pt idx="13212">
                  <c:v>298.99655555033763</c:v>
                </c:pt>
                <c:pt idx="13213">
                  <c:v>298.99773711879124</c:v>
                </c:pt>
                <c:pt idx="13214">
                  <c:v>299.00483573614116</c:v>
                </c:pt>
                <c:pt idx="13215">
                  <c:v>299.0127867378128</c:v>
                </c:pt>
                <c:pt idx="13216">
                  <c:v>299.01606517316861</c:v>
                </c:pt>
                <c:pt idx="13217">
                  <c:v>299.03620904817251</c:v>
                </c:pt>
                <c:pt idx="13218">
                  <c:v>299.03832513049207</c:v>
                </c:pt>
                <c:pt idx="13219">
                  <c:v>299.04878706269506</c:v>
                </c:pt>
                <c:pt idx="13220">
                  <c:v>299.04884368990264</c:v>
                </c:pt>
                <c:pt idx="13221">
                  <c:v>299.07648975593554</c:v>
                </c:pt>
                <c:pt idx="13222">
                  <c:v>299.10008683337378</c:v>
                </c:pt>
                <c:pt idx="13223">
                  <c:v>299.10073496606088</c:v>
                </c:pt>
                <c:pt idx="13224">
                  <c:v>299.10280593716493</c:v>
                </c:pt>
                <c:pt idx="13225">
                  <c:v>299.10805640225379</c:v>
                </c:pt>
                <c:pt idx="13226">
                  <c:v>299.11085589184069</c:v>
                </c:pt>
                <c:pt idx="13227">
                  <c:v>299.11233398553799</c:v>
                </c:pt>
                <c:pt idx="13228">
                  <c:v>299.11904640092314</c:v>
                </c:pt>
                <c:pt idx="13229">
                  <c:v>299.12451543807043</c:v>
                </c:pt>
                <c:pt idx="13230">
                  <c:v>299.12981091962843</c:v>
                </c:pt>
                <c:pt idx="13231">
                  <c:v>299.13242987636698</c:v>
                </c:pt>
                <c:pt idx="13232">
                  <c:v>299.13710666209272</c:v>
                </c:pt>
                <c:pt idx="13233">
                  <c:v>299.14030092113154</c:v>
                </c:pt>
                <c:pt idx="13234">
                  <c:v>299.16213565407918</c:v>
                </c:pt>
                <c:pt idx="13235">
                  <c:v>299.19612228929401</c:v>
                </c:pt>
                <c:pt idx="13236">
                  <c:v>299.20086115019262</c:v>
                </c:pt>
                <c:pt idx="13237">
                  <c:v>299.20983509405471</c:v>
                </c:pt>
                <c:pt idx="13238">
                  <c:v>299.21379610131771</c:v>
                </c:pt>
                <c:pt idx="13239">
                  <c:v>299.22194551863294</c:v>
                </c:pt>
                <c:pt idx="13240">
                  <c:v>299.22584333666038</c:v>
                </c:pt>
                <c:pt idx="13241">
                  <c:v>299.2429994249095</c:v>
                </c:pt>
                <c:pt idx="13242">
                  <c:v>299.2503161646743</c:v>
                </c:pt>
                <c:pt idx="13243">
                  <c:v>299.25492458472621</c:v>
                </c:pt>
                <c:pt idx="13244">
                  <c:v>299.25672826481957</c:v>
                </c:pt>
                <c:pt idx="13245">
                  <c:v>299.2610744746342</c:v>
                </c:pt>
                <c:pt idx="13246">
                  <c:v>299.26196058539898</c:v>
                </c:pt>
                <c:pt idx="13247">
                  <c:v>299.2654414658989</c:v>
                </c:pt>
                <c:pt idx="13248">
                  <c:v>299.27006907317383</c:v>
                </c:pt>
                <c:pt idx="13249">
                  <c:v>299.28931436468764</c:v>
                </c:pt>
                <c:pt idx="13250">
                  <c:v>299.29153918042738</c:v>
                </c:pt>
                <c:pt idx="13251">
                  <c:v>299.29641399218741</c:v>
                </c:pt>
                <c:pt idx="13252">
                  <c:v>299.29963532170069</c:v>
                </c:pt>
                <c:pt idx="13253">
                  <c:v>299.30130850940708</c:v>
                </c:pt>
                <c:pt idx="13254">
                  <c:v>299.30508151666226</c:v>
                </c:pt>
                <c:pt idx="13255">
                  <c:v>299.30517077474894</c:v>
                </c:pt>
                <c:pt idx="13256">
                  <c:v>299.31681636317262</c:v>
                </c:pt>
                <c:pt idx="13257">
                  <c:v>299.34903744104417</c:v>
                </c:pt>
                <c:pt idx="13258">
                  <c:v>299.35186397072846</c:v>
                </c:pt>
                <c:pt idx="13259">
                  <c:v>299.36889909262885</c:v>
                </c:pt>
                <c:pt idx="13260">
                  <c:v>299.3789907581147</c:v>
                </c:pt>
                <c:pt idx="13261">
                  <c:v>299.38436663088083</c:v>
                </c:pt>
                <c:pt idx="13262">
                  <c:v>299.39045596341219</c:v>
                </c:pt>
                <c:pt idx="13263">
                  <c:v>299.39365906979168</c:v>
                </c:pt>
                <c:pt idx="13264">
                  <c:v>299.40439807982938</c:v>
                </c:pt>
                <c:pt idx="13265">
                  <c:v>299.40501959803566</c:v>
                </c:pt>
                <c:pt idx="13266">
                  <c:v>299.41170744049822</c:v>
                </c:pt>
                <c:pt idx="13267">
                  <c:v>299.41206455035802</c:v>
                </c:pt>
                <c:pt idx="13268">
                  <c:v>299.45041354985347</c:v>
                </c:pt>
                <c:pt idx="13269">
                  <c:v>299.45044325391439</c:v>
                </c:pt>
                <c:pt idx="13270">
                  <c:v>299.46481519571142</c:v>
                </c:pt>
                <c:pt idx="13271">
                  <c:v>299.46762250044128</c:v>
                </c:pt>
                <c:pt idx="13272">
                  <c:v>299.48179267870165</c:v>
                </c:pt>
                <c:pt idx="13273">
                  <c:v>299.4823189250983</c:v>
                </c:pt>
                <c:pt idx="13274">
                  <c:v>299.48314618355386</c:v>
                </c:pt>
                <c:pt idx="13275">
                  <c:v>299.50079321126026</c:v>
                </c:pt>
                <c:pt idx="13276">
                  <c:v>299.5015069591949</c:v>
                </c:pt>
                <c:pt idx="13277">
                  <c:v>299.51981351597829</c:v>
                </c:pt>
                <c:pt idx="13278">
                  <c:v>299.52062982259844</c:v>
                </c:pt>
                <c:pt idx="13279">
                  <c:v>299.54732047095166</c:v>
                </c:pt>
                <c:pt idx="13280">
                  <c:v>299.54957950819431</c:v>
                </c:pt>
                <c:pt idx="13281">
                  <c:v>299.55074124166958</c:v>
                </c:pt>
                <c:pt idx="13282">
                  <c:v>299.55100682573084</c:v>
                </c:pt>
                <c:pt idx="13283">
                  <c:v>299.55365414439564</c:v>
                </c:pt>
                <c:pt idx="13284">
                  <c:v>299.56371060141129</c:v>
                </c:pt>
                <c:pt idx="13285">
                  <c:v>299.56414258207502</c:v>
                </c:pt>
                <c:pt idx="13286">
                  <c:v>299.56551807440928</c:v>
                </c:pt>
                <c:pt idx="13287">
                  <c:v>299.56593295791424</c:v>
                </c:pt>
                <c:pt idx="13288">
                  <c:v>299.58655778841239</c:v>
                </c:pt>
                <c:pt idx="13289">
                  <c:v>299.60240294065636</c:v>
                </c:pt>
                <c:pt idx="13290">
                  <c:v>299.60721735278082</c:v>
                </c:pt>
                <c:pt idx="13291">
                  <c:v>299.6074425635029</c:v>
                </c:pt>
                <c:pt idx="13292">
                  <c:v>299.6091687369871</c:v>
                </c:pt>
                <c:pt idx="13293">
                  <c:v>299.62470946045522</c:v>
                </c:pt>
                <c:pt idx="13294">
                  <c:v>299.63062586213107</c:v>
                </c:pt>
                <c:pt idx="13295">
                  <c:v>299.63540182904114</c:v>
                </c:pt>
                <c:pt idx="13296">
                  <c:v>299.63981970853195</c:v>
                </c:pt>
                <c:pt idx="13297">
                  <c:v>299.64585345200078</c:v>
                </c:pt>
                <c:pt idx="13298">
                  <c:v>299.65661836971708</c:v>
                </c:pt>
                <c:pt idx="13299">
                  <c:v>299.65965496167712</c:v>
                </c:pt>
                <c:pt idx="13300">
                  <c:v>299.66081676821756</c:v>
                </c:pt>
                <c:pt idx="13301">
                  <c:v>299.67721448976539</c:v>
                </c:pt>
                <c:pt idx="13302">
                  <c:v>299.67815635774997</c:v>
                </c:pt>
                <c:pt idx="13303">
                  <c:v>299.68490843779381</c:v>
                </c:pt>
                <c:pt idx="13304">
                  <c:v>299.69306658034071</c:v>
                </c:pt>
                <c:pt idx="13305">
                  <c:v>299.6945288697741</c:v>
                </c:pt>
                <c:pt idx="13306">
                  <c:v>299.70926717049343</c:v>
                </c:pt>
                <c:pt idx="13307">
                  <c:v>299.71165327459192</c:v>
                </c:pt>
                <c:pt idx="13308">
                  <c:v>299.71615734698366</c:v>
                </c:pt>
                <c:pt idx="13309">
                  <c:v>299.7417234378002</c:v>
                </c:pt>
                <c:pt idx="13310">
                  <c:v>299.74639428922364</c:v>
                </c:pt>
                <c:pt idx="13311">
                  <c:v>299.7582246192477</c:v>
                </c:pt>
                <c:pt idx="13312">
                  <c:v>299.76449261963177</c:v>
                </c:pt>
                <c:pt idx="13313">
                  <c:v>299.76884001880603</c:v>
                </c:pt>
                <c:pt idx="13314">
                  <c:v>299.77730086978517</c:v>
                </c:pt>
                <c:pt idx="13315">
                  <c:v>299.77806306523917</c:v>
                </c:pt>
                <c:pt idx="13316">
                  <c:v>299.81828297803827</c:v>
                </c:pt>
                <c:pt idx="13317">
                  <c:v>299.82095567840526</c:v>
                </c:pt>
                <c:pt idx="13318">
                  <c:v>299.82164245664325</c:v>
                </c:pt>
                <c:pt idx="13319">
                  <c:v>299.82183760057973</c:v>
                </c:pt>
                <c:pt idx="13320">
                  <c:v>299.83831200823585</c:v>
                </c:pt>
                <c:pt idx="13321">
                  <c:v>299.84669819010259</c:v>
                </c:pt>
                <c:pt idx="13322">
                  <c:v>299.85134400403541</c:v>
                </c:pt>
                <c:pt idx="13323">
                  <c:v>299.85720922081015</c:v>
                </c:pt>
                <c:pt idx="13324">
                  <c:v>299.85783244159325</c:v>
                </c:pt>
                <c:pt idx="13325">
                  <c:v>299.86485848644566</c:v>
                </c:pt>
                <c:pt idx="13326">
                  <c:v>299.88034825682467</c:v>
                </c:pt>
                <c:pt idx="13327">
                  <c:v>299.88983278349878</c:v>
                </c:pt>
                <c:pt idx="13328">
                  <c:v>299.88994374550771</c:v>
                </c:pt>
                <c:pt idx="13329">
                  <c:v>299.89738946289674</c:v>
                </c:pt>
                <c:pt idx="13330">
                  <c:v>299.90652437768205</c:v>
                </c:pt>
                <c:pt idx="13331">
                  <c:v>299.90839844577511</c:v>
                </c:pt>
                <c:pt idx="13332">
                  <c:v>299.92188058616875</c:v>
                </c:pt>
                <c:pt idx="13333">
                  <c:v>299.92325297426095</c:v>
                </c:pt>
                <c:pt idx="13334">
                  <c:v>299.93605494346849</c:v>
                </c:pt>
                <c:pt idx="13335">
                  <c:v>299.93953497076842</c:v>
                </c:pt>
                <c:pt idx="13336">
                  <c:v>299.94781284161104</c:v>
                </c:pt>
                <c:pt idx="13337">
                  <c:v>299.95858950299549</c:v>
                </c:pt>
                <c:pt idx="13338">
                  <c:v>299.95878606543425</c:v>
                </c:pt>
                <c:pt idx="13339">
                  <c:v>299.95996032157262</c:v>
                </c:pt>
                <c:pt idx="13340">
                  <c:v>299.96187069206889</c:v>
                </c:pt>
                <c:pt idx="13341">
                  <c:v>299.9749314345346</c:v>
                </c:pt>
                <c:pt idx="13342">
                  <c:v>299.9893837936886</c:v>
                </c:pt>
                <c:pt idx="13343">
                  <c:v>299.9916670221013</c:v>
                </c:pt>
                <c:pt idx="13344">
                  <c:v>300.0075698093529</c:v>
                </c:pt>
                <c:pt idx="13345">
                  <c:v>300.01015885491165</c:v>
                </c:pt>
                <c:pt idx="13346">
                  <c:v>300.01684522555666</c:v>
                </c:pt>
                <c:pt idx="13347">
                  <c:v>300.01900500532179</c:v>
                </c:pt>
                <c:pt idx="13348">
                  <c:v>300.02739181284744</c:v>
                </c:pt>
                <c:pt idx="13349">
                  <c:v>300.0281751371744</c:v>
                </c:pt>
                <c:pt idx="13350">
                  <c:v>300.03128625266532</c:v>
                </c:pt>
                <c:pt idx="13351">
                  <c:v>300.04386730285898</c:v>
                </c:pt>
                <c:pt idx="13352">
                  <c:v>300.08058804196401</c:v>
                </c:pt>
                <c:pt idx="13353">
                  <c:v>300.08209530894442</c:v>
                </c:pt>
                <c:pt idx="13354">
                  <c:v>300.08210572335867</c:v>
                </c:pt>
                <c:pt idx="13355">
                  <c:v>300.08570856249565</c:v>
                </c:pt>
                <c:pt idx="13356">
                  <c:v>300.09464083247502</c:v>
                </c:pt>
                <c:pt idx="13357">
                  <c:v>300.09529599474808</c:v>
                </c:pt>
                <c:pt idx="13358">
                  <c:v>300.10698022215246</c:v>
                </c:pt>
                <c:pt idx="13359">
                  <c:v>300.1078139274432</c:v>
                </c:pt>
                <c:pt idx="13360">
                  <c:v>300.11986944626176</c:v>
                </c:pt>
                <c:pt idx="13361">
                  <c:v>300.11996131226937</c:v>
                </c:pt>
                <c:pt idx="13362">
                  <c:v>300.12549726042772</c:v>
                </c:pt>
                <c:pt idx="13363">
                  <c:v>300.15191045581338</c:v>
                </c:pt>
                <c:pt idx="13364">
                  <c:v>300.15429633437282</c:v>
                </c:pt>
                <c:pt idx="13365">
                  <c:v>300.15431921255725</c:v>
                </c:pt>
                <c:pt idx="13366">
                  <c:v>300.15914067541621</c:v>
                </c:pt>
                <c:pt idx="13367">
                  <c:v>300.16744124610443</c:v>
                </c:pt>
                <c:pt idx="13368">
                  <c:v>300.18322117083346</c:v>
                </c:pt>
                <c:pt idx="13369">
                  <c:v>300.20662125404215</c:v>
                </c:pt>
                <c:pt idx="13370">
                  <c:v>300.21233008640996</c:v>
                </c:pt>
                <c:pt idx="13371">
                  <c:v>300.22139358591136</c:v>
                </c:pt>
                <c:pt idx="13372">
                  <c:v>300.22295668253156</c:v>
                </c:pt>
                <c:pt idx="13373">
                  <c:v>300.22478487537279</c:v>
                </c:pt>
                <c:pt idx="13374">
                  <c:v>300.22946155314668</c:v>
                </c:pt>
                <c:pt idx="13375">
                  <c:v>300.23354239195032</c:v>
                </c:pt>
                <c:pt idx="13376">
                  <c:v>300.23488969094524</c:v>
                </c:pt>
                <c:pt idx="13377">
                  <c:v>300.23529149057021</c:v>
                </c:pt>
                <c:pt idx="13378">
                  <c:v>300.25365875789691</c:v>
                </c:pt>
                <c:pt idx="13379">
                  <c:v>300.25452745753893</c:v>
                </c:pt>
                <c:pt idx="13380">
                  <c:v>300.25600948610941</c:v>
                </c:pt>
                <c:pt idx="13381">
                  <c:v>300.25689197023434</c:v>
                </c:pt>
                <c:pt idx="13382">
                  <c:v>300.25818947891435</c:v>
                </c:pt>
                <c:pt idx="13383">
                  <c:v>300.26445196606051</c:v>
                </c:pt>
                <c:pt idx="13384">
                  <c:v>300.28474037094031</c:v>
                </c:pt>
                <c:pt idx="13385">
                  <c:v>300.29959194720317</c:v>
                </c:pt>
                <c:pt idx="13386">
                  <c:v>300.30960035540465</c:v>
                </c:pt>
                <c:pt idx="13387">
                  <c:v>300.31103778454275</c:v>
                </c:pt>
                <c:pt idx="13388">
                  <c:v>300.31142513604004</c:v>
                </c:pt>
                <c:pt idx="13389">
                  <c:v>300.32127283388752</c:v>
                </c:pt>
                <c:pt idx="13390">
                  <c:v>300.32995067854915</c:v>
                </c:pt>
                <c:pt idx="13391">
                  <c:v>300.34507294724608</c:v>
                </c:pt>
                <c:pt idx="13392">
                  <c:v>300.3567898697176</c:v>
                </c:pt>
                <c:pt idx="13393">
                  <c:v>300.37193375172876</c:v>
                </c:pt>
                <c:pt idx="13394">
                  <c:v>300.37247803351062</c:v>
                </c:pt>
                <c:pt idx="13395">
                  <c:v>300.37640602290526</c:v>
                </c:pt>
                <c:pt idx="13396">
                  <c:v>300.38275617495742</c:v>
                </c:pt>
                <c:pt idx="13397">
                  <c:v>300.3981053822929</c:v>
                </c:pt>
                <c:pt idx="13398">
                  <c:v>300.39909297139786</c:v>
                </c:pt>
                <c:pt idx="13399">
                  <c:v>300.39919858857814</c:v>
                </c:pt>
                <c:pt idx="13400">
                  <c:v>300.40060385989449</c:v>
                </c:pt>
                <c:pt idx="13401">
                  <c:v>300.40194809144441</c:v>
                </c:pt>
                <c:pt idx="13402">
                  <c:v>300.40233130286958</c:v>
                </c:pt>
                <c:pt idx="13403">
                  <c:v>300.40399267128475</c:v>
                </c:pt>
                <c:pt idx="13404">
                  <c:v>300.40606635095133</c:v>
                </c:pt>
                <c:pt idx="13405">
                  <c:v>300.41160163735645</c:v>
                </c:pt>
                <c:pt idx="13406">
                  <c:v>300.41375749328643</c:v>
                </c:pt>
                <c:pt idx="13407">
                  <c:v>300.42689388833173</c:v>
                </c:pt>
                <c:pt idx="13408">
                  <c:v>300.42941420733615</c:v>
                </c:pt>
                <c:pt idx="13409">
                  <c:v>300.43231852919348</c:v>
                </c:pt>
                <c:pt idx="13410">
                  <c:v>300.43237029327787</c:v>
                </c:pt>
                <c:pt idx="13411">
                  <c:v>300.43588380953025</c:v>
                </c:pt>
                <c:pt idx="13412">
                  <c:v>300.43785455407124</c:v>
                </c:pt>
                <c:pt idx="13413">
                  <c:v>300.44874928963736</c:v>
                </c:pt>
                <c:pt idx="13414">
                  <c:v>300.45561561232114</c:v>
                </c:pt>
                <c:pt idx="13415">
                  <c:v>300.45633109218244</c:v>
                </c:pt>
                <c:pt idx="13416">
                  <c:v>300.46389942641423</c:v>
                </c:pt>
                <c:pt idx="13417">
                  <c:v>300.46507087241059</c:v>
                </c:pt>
                <c:pt idx="13418">
                  <c:v>300.48585977043251</c:v>
                </c:pt>
                <c:pt idx="13419">
                  <c:v>300.49140999685716</c:v>
                </c:pt>
                <c:pt idx="13420">
                  <c:v>300.49772029996012</c:v>
                </c:pt>
                <c:pt idx="13421">
                  <c:v>300.51360757571825</c:v>
                </c:pt>
                <c:pt idx="13422">
                  <c:v>300.51914605635244</c:v>
                </c:pt>
                <c:pt idx="13423">
                  <c:v>300.5198836322071</c:v>
                </c:pt>
                <c:pt idx="13424">
                  <c:v>300.52382254699836</c:v>
                </c:pt>
                <c:pt idx="13425">
                  <c:v>300.54491640875773</c:v>
                </c:pt>
                <c:pt idx="13426">
                  <c:v>300.55853627708865</c:v>
                </c:pt>
                <c:pt idx="13427">
                  <c:v>300.56514342102474</c:v>
                </c:pt>
                <c:pt idx="13428">
                  <c:v>300.56982830972424</c:v>
                </c:pt>
                <c:pt idx="13429">
                  <c:v>300.57050623970463</c:v>
                </c:pt>
                <c:pt idx="13430">
                  <c:v>300.57379041132748</c:v>
                </c:pt>
                <c:pt idx="13431">
                  <c:v>300.5835355246179</c:v>
                </c:pt>
                <c:pt idx="13432">
                  <c:v>300.58443067372554</c:v>
                </c:pt>
                <c:pt idx="13433">
                  <c:v>300.58485420627767</c:v>
                </c:pt>
                <c:pt idx="13434">
                  <c:v>300.59418153002059</c:v>
                </c:pt>
                <c:pt idx="13435">
                  <c:v>300.59538538360778</c:v>
                </c:pt>
                <c:pt idx="13436">
                  <c:v>300.59735111236029</c:v>
                </c:pt>
                <c:pt idx="13437">
                  <c:v>300.59851404165556</c:v>
                </c:pt>
                <c:pt idx="13438">
                  <c:v>300.60098413443689</c:v>
                </c:pt>
                <c:pt idx="13439">
                  <c:v>300.60276968281119</c:v>
                </c:pt>
                <c:pt idx="13440">
                  <c:v>300.60575634843269</c:v>
                </c:pt>
                <c:pt idx="13441">
                  <c:v>300.62849948553458</c:v>
                </c:pt>
                <c:pt idx="13442">
                  <c:v>300.6320251779635</c:v>
                </c:pt>
                <c:pt idx="13443">
                  <c:v>300.63203005770873</c:v>
                </c:pt>
                <c:pt idx="13444">
                  <c:v>300.64099210880011</c:v>
                </c:pt>
                <c:pt idx="13445">
                  <c:v>300.65150914371071</c:v>
                </c:pt>
                <c:pt idx="13446">
                  <c:v>300.67053016372114</c:v>
                </c:pt>
                <c:pt idx="13447">
                  <c:v>300.67477857815499</c:v>
                </c:pt>
                <c:pt idx="13448">
                  <c:v>300.67784384144693</c:v>
                </c:pt>
                <c:pt idx="13449">
                  <c:v>300.6815593561646</c:v>
                </c:pt>
                <c:pt idx="13450">
                  <c:v>300.70967669630608</c:v>
                </c:pt>
                <c:pt idx="13451">
                  <c:v>300.71895670835238</c:v>
                </c:pt>
                <c:pt idx="13452">
                  <c:v>300.72353625708718</c:v>
                </c:pt>
                <c:pt idx="13453">
                  <c:v>300.72870935587878</c:v>
                </c:pt>
                <c:pt idx="13454">
                  <c:v>300.72931589270019</c:v>
                </c:pt>
                <c:pt idx="13455">
                  <c:v>300.74414542532941</c:v>
                </c:pt>
                <c:pt idx="13456">
                  <c:v>300.75859242155695</c:v>
                </c:pt>
                <c:pt idx="13457">
                  <c:v>300.7628638098285</c:v>
                </c:pt>
                <c:pt idx="13458">
                  <c:v>300.77249638293</c:v>
                </c:pt>
                <c:pt idx="13459">
                  <c:v>300.7800095933431</c:v>
                </c:pt>
                <c:pt idx="13460">
                  <c:v>300.78939231364296</c:v>
                </c:pt>
                <c:pt idx="13461">
                  <c:v>300.80353791131915</c:v>
                </c:pt>
                <c:pt idx="13462">
                  <c:v>300.807141505792</c:v>
                </c:pt>
                <c:pt idx="13463">
                  <c:v>300.80990009387074</c:v>
                </c:pt>
                <c:pt idx="13464">
                  <c:v>300.81049220619064</c:v>
                </c:pt>
                <c:pt idx="13465">
                  <c:v>300.83147924696266</c:v>
                </c:pt>
                <c:pt idx="13466">
                  <c:v>300.83299953945351</c:v>
                </c:pt>
                <c:pt idx="13467">
                  <c:v>300.83848616742375</c:v>
                </c:pt>
                <c:pt idx="13468">
                  <c:v>300.83923646183462</c:v>
                </c:pt>
                <c:pt idx="13469">
                  <c:v>300.8396494894094</c:v>
                </c:pt>
                <c:pt idx="13470">
                  <c:v>300.84531185551947</c:v>
                </c:pt>
                <c:pt idx="13471">
                  <c:v>300.84672017846503</c:v>
                </c:pt>
                <c:pt idx="13472">
                  <c:v>300.84760337249838</c:v>
                </c:pt>
                <c:pt idx="13473">
                  <c:v>300.84989262749014</c:v>
                </c:pt>
                <c:pt idx="13474">
                  <c:v>300.85765697974961</c:v>
                </c:pt>
                <c:pt idx="13475">
                  <c:v>300.86036176659132</c:v>
                </c:pt>
                <c:pt idx="13476">
                  <c:v>300.8739044186525</c:v>
                </c:pt>
                <c:pt idx="13477">
                  <c:v>300.87425956860011</c:v>
                </c:pt>
                <c:pt idx="13478">
                  <c:v>300.87542583652072</c:v>
                </c:pt>
                <c:pt idx="13479">
                  <c:v>300.8806142700447</c:v>
                </c:pt>
                <c:pt idx="13480">
                  <c:v>300.88655756719936</c:v>
                </c:pt>
                <c:pt idx="13481">
                  <c:v>300.89234629941109</c:v>
                </c:pt>
                <c:pt idx="13482">
                  <c:v>300.90902067114109</c:v>
                </c:pt>
                <c:pt idx="13483">
                  <c:v>300.91008438254204</c:v>
                </c:pt>
                <c:pt idx="13484">
                  <c:v>300.91081617229213</c:v>
                </c:pt>
                <c:pt idx="13485">
                  <c:v>300.91984502164178</c:v>
                </c:pt>
                <c:pt idx="13486">
                  <c:v>300.92001579110007</c:v>
                </c:pt>
                <c:pt idx="13487">
                  <c:v>300.92246764650241</c:v>
                </c:pt>
                <c:pt idx="13488">
                  <c:v>300.92463495901472</c:v>
                </c:pt>
                <c:pt idx="13489">
                  <c:v>300.95636875836323</c:v>
                </c:pt>
                <c:pt idx="13490">
                  <c:v>300.9595561035764</c:v>
                </c:pt>
                <c:pt idx="13491">
                  <c:v>300.96311963507634</c:v>
                </c:pt>
                <c:pt idx="13492">
                  <c:v>300.96398125627218</c:v>
                </c:pt>
                <c:pt idx="13493">
                  <c:v>300.96652597160823</c:v>
                </c:pt>
                <c:pt idx="13494">
                  <c:v>300.97295112158355</c:v>
                </c:pt>
                <c:pt idx="13495">
                  <c:v>300.97741822162237</c:v>
                </c:pt>
                <c:pt idx="13496">
                  <c:v>300.98076936244939</c:v>
                </c:pt>
                <c:pt idx="13497">
                  <c:v>300.98484713151458</c:v>
                </c:pt>
                <c:pt idx="13498">
                  <c:v>300.98917205243924</c:v>
                </c:pt>
                <c:pt idx="13499">
                  <c:v>300.99137752410263</c:v>
                </c:pt>
                <c:pt idx="13500">
                  <c:v>300.99400957830306</c:v>
                </c:pt>
                <c:pt idx="13501">
                  <c:v>301.01483298260803</c:v>
                </c:pt>
                <c:pt idx="13502">
                  <c:v>301.01556860574152</c:v>
                </c:pt>
                <c:pt idx="13503">
                  <c:v>301.01775252681506</c:v>
                </c:pt>
                <c:pt idx="13504">
                  <c:v>301.02006773636913</c:v>
                </c:pt>
                <c:pt idx="13505">
                  <c:v>301.02312247491807</c:v>
                </c:pt>
                <c:pt idx="13506">
                  <c:v>301.02474400391895</c:v>
                </c:pt>
                <c:pt idx="13507">
                  <c:v>301.02854252427875</c:v>
                </c:pt>
                <c:pt idx="13508">
                  <c:v>301.03199060727582</c:v>
                </c:pt>
                <c:pt idx="13509">
                  <c:v>301.03688377840609</c:v>
                </c:pt>
                <c:pt idx="13510">
                  <c:v>301.0373101125079</c:v>
                </c:pt>
                <c:pt idx="13511">
                  <c:v>301.05832084198386</c:v>
                </c:pt>
                <c:pt idx="13512">
                  <c:v>301.07259082651274</c:v>
                </c:pt>
                <c:pt idx="13513">
                  <c:v>301.07706828689118</c:v>
                </c:pt>
                <c:pt idx="13514">
                  <c:v>301.09930559882815</c:v>
                </c:pt>
                <c:pt idx="13515">
                  <c:v>301.10230466568947</c:v>
                </c:pt>
                <c:pt idx="13516">
                  <c:v>301.10918867525737</c:v>
                </c:pt>
                <c:pt idx="13517">
                  <c:v>301.11636351712332</c:v>
                </c:pt>
                <c:pt idx="13518">
                  <c:v>301.12259707372181</c:v>
                </c:pt>
                <c:pt idx="13519">
                  <c:v>301.12551821006349</c:v>
                </c:pt>
                <c:pt idx="13520">
                  <c:v>301.14383368039137</c:v>
                </c:pt>
                <c:pt idx="13521">
                  <c:v>301.14901043674473</c:v>
                </c:pt>
                <c:pt idx="13522">
                  <c:v>301.15852032877268</c:v>
                </c:pt>
                <c:pt idx="13523">
                  <c:v>301.16368883793513</c:v>
                </c:pt>
                <c:pt idx="13524">
                  <c:v>301.17025445635664</c:v>
                </c:pt>
                <c:pt idx="13525">
                  <c:v>301.17482934069756</c:v>
                </c:pt>
                <c:pt idx="13526">
                  <c:v>301.2005862353779</c:v>
                </c:pt>
                <c:pt idx="13527">
                  <c:v>301.20243911245342</c:v>
                </c:pt>
                <c:pt idx="13528">
                  <c:v>301.20460784956975</c:v>
                </c:pt>
                <c:pt idx="13529">
                  <c:v>301.20963092081365</c:v>
                </c:pt>
                <c:pt idx="13530">
                  <c:v>301.21066501258269</c:v>
                </c:pt>
                <c:pt idx="13531">
                  <c:v>301.22095287682936</c:v>
                </c:pt>
                <c:pt idx="13532">
                  <c:v>301.23362203851462</c:v>
                </c:pt>
                <c:pt idx="13533">
                  <c:v>301.24051448490826</c:v>
                </c:pt>
                <c:pt idx="13534">
                  <c:v>301.24293179526484</c:v>
                </c:pt>
                <c:pt idx="13535">
                  <c:v>301.25669345786355</c:v>
                </c:pt>
                <c:pt idx="13536">
                  <c:v>301.26223812019481</c:v>
                </c:pt>
                <c:pt idx="13537">
                  <c:v>301.2948015977301</c:v>
                </c:pt>
                <c:pt idx="13538">
                  <c:v>301.29570984271049</c:v>
                </c:pt>
                <c:pt idx="13539">
                  <c:v>301.30435692715849</c:v>
                </c:pt>
                <c:pt idx="13540">
                  <c:v>301.31063986591653</c:v>
                </c:pt>
                <c:pt idx="13541">
                  <c:v>301.31221038065326</c:v>
                </c:pt>
                <c:pt idx="13542">
                  <c:v>301.31843893251943</c:v>
                </c:pt>
                <c:pt idx="13543">
                  <c:v>301.33435902741388</c:v>
                </c:pt>
                <c:pt idx="13544">
                  <c:v>301.38700674948211</c:v>
                </c:pt>
                <c:pt idx="13545">
                  <c:v>301.39176675019968</c:v>
                </c:pt>
                <c:pt idx="13546">
                  <c:v>301.39272590062831</c:v>
                </c:pt>
                <c:pt idx="13547">
                  <c:v>301.41582230642763</c:v>
                </c:pt>
                <c:pt idx="13548">
                  <c:v>301.41852459708127</c:v>
                </c:pt>
                <c:pt idx="13549">
                  <c:v>301.42854808726366</c:v>
                </c:pt>
                <c:pt idx="13550">
                  <c:v>301.4345412528798</c:v>
                </c:pt>
                <c:pt idx="13551">
                  <c:v>301.45360289681429</c:v>
                </c:pt>
                <c:pt idx="13552">
                  <c:v>301.45797996242135</c:v>
                </c:pt>
                <c:pt idx="13553">
                  <c:v>301.4789245140949</c:v>
                </c:pt>
                <c:pt idx="13554">
                  <c:v>301.48149587439821</c:v>
                </c:pt>
                <c:pt idx="13555">
                  <c:v>301.49459768999543</c:v>
                </c:pt>
                <c:pt idx="13556">
                  <c:v>301.50692932999971</c:v>
                </c:pt>
                <c:pt idx="13557">
                  <c:v>301.52868889945955</c:v>
                </c:pt>
                <c:pt idx="13558">
                  <c:v>301.52943283349089</c:v>
                </c:pt>
                <c:pt idx="13559">
                  <c:v>301.53145637785497</c:v>
                </c:pt>
                <c:pt idx="13560">
                  <c:v>301.53800850063857</c:v>
                </c:pt>
                <c:pt idx="13561">
                  <c:v>301.54647508907146</c:v>
                </c:pt>
                <c:pt idx="13562">
                  <c:v>301.55146876588441</c:v>
                </c:pt>
                <c:pt idx="13563">
                  <c:v>301.56293743019489</c:v>
                </c:pt>
                <c:pt idx="13564">
                  <c:v>301.56371984725524</c:v>
                </c:pt>
                <c:pt idx="13565">
                  <c:v>301.61090193563729</c:v>
                </c:pt>
                <c:pt idx="13566">
                  <c:v>301.61113473426411</c:v>
                </c:pt>
                <c:pt idx="13567">
                  <c:v>301.61261335545032</c:v>
                </c:pt>
                <c:pt idx="13568">
                  <c:v>301.62686073467063</c:v>
                </c:pt>
                <c:pt idx="13569">
                  <c:v>301.63171321360733</c:v>
                </c:pt>
                <c:pt idx="13570">
                  <c:v>301.63480901618811</c:v>
                </c:pt>
                <c:pt idx="13571">
                  <c:v>301.64253319692079</c:v>
                </c:pt>
                <c:pt idx="13572">
                  <c:v>301.64850989979828</c:v>
                </c:pt>
                <c:pt idx="13573">
                  <c:v>301.65205594620039</c:v>
                </c:pt>
                <c:pt idx="13574">
                  <c:v>301.65456036500473</c:v>
                </c:pt>
                <c:pt idx="13575">
                  <c:v>301.65888626099496</c:v>
                </c:pt>
                <c:pt idx="13576">
                  <c:v>301.65987856917531</c:v>
                </c:pt>
                <c:pt idx="13577">
                  <c:v>301.66130402953627</c:v>
                </c:pt>
                <c:pt idx="13578">
                  <c:v>301.6625915134897</c:v>
                </c:pt>
                <c:pt idx="13579">
                  <c:v>301.66856583889819</c:v>
                </c:pt>
                <c:pt idx="13580">
                  <c:v>301.66979463766057</c:v>
                </c:pt>
                <c:pt idx="13581">
                  <c:v>301.67147937172587</c:v>
                </c:pt>
                <c:pt idx="13582">
                  <c:v>301.67440790269455</c:v>
                </c:pt>
                <c:pt idx="13583">
                  <c:v>301.67572757236917</c:v>
                </c:pt>
                <c:pt idx="13584">
                  <c:v>301.68162770987016</c:v>
                </c:pt>
                <c:pt idx="13585">
                  <c:v>301.6830255915869</c:v>
                </c:pt>
                <c:pt idx="13586">
                  <c:v>301.68472445425817</c:v>
                </c:pt>
                <c:pt idx="13587">
                  <c:v>301.68638723380752</c:v>
                </c:pt>
                <c:pt idx="13588">
                  <c:v>301.69082162783826</c:v>
                </c:pt>
                <c:pt idx="13589">
                  <c:v>301.69269930027855</c:v>
                </c:pt>
                <c:pt idx="13590">
                  <c:v>301.69422325112538</c:v>
                </c:pt>
                <c:pt idx="13591">
                  <c:v>301.70217725048394</c:v>
                </c:pt>
                <c:pt idx="13592">
                  <c:v>301.70304806960263</c:v>
                </c:pt>
                <c:pt idx="13593">
                  <c:v>301.7194196860475</c:v>
                </c:pt>
                <c:pt idx="13594">
                  <c:v>301.72570348424455</c:v>
                </c:pt>
                <c:pt idx="13595">
                  <c:v>301.72615699588715</c:v>
                </c:pt>
                <c:pt idx="13596">
                  <c:v>301.72947383904477</c:v>
                </c:pt>
                <c:pt idx="13597">
                  <c:v>301.74077472995771</c:v>
                </c:pt>
                <c:pt idx="13598">
                  <c:v>301.74173187110711</c:v>
                </c:pt>
                <c:pt idx="13599">
                  <c:v>301.76306434388539</c:v>
                </c:pt>
                <c:pt idx="13600">
                  <c:v>301.76565347774618</c:v>
                </c:pt>
                <c:pt idx="13601">
                  <c:v>301.77179019599123</c:v>
                </c:pt>
                <c:pt idx="13602">
                  <c:v>301.78080977364522</c:v>
                </c:pt>
                <c:pt idx="13603">
                  <c:v>301.79705851543105</c:v>
                </c:pt>
                <c:pt idx="13604">
                  <c:v>301.7988611052557</c:v>
                </c:pt>
                <c:pt idx="13605">
                  <c:v>301.80201976009016</c:v>
                </c:pt>
                <c:pt idx="13606">
                  <c:v>301.81501924549951</c:v>
                </c:pt>
                <c:pt idx="13607">
                  <c:v>301.81830310912784</c:v>
                </c:pt>
                <c:pt idx="13608">
                  <c:v>301.83152887887599</c:v>
                </c:pt>
                <c:pt idx="13609">
                  <c:v>301.83210992586442</c:v>
                </c:pt>
                <c:pt idx="13610">
                  <c:v>301.86352936112655</c:v>
                </c:pt>
                <c:pt idx="13611">
                  <c:v>301.86865725060238</c:v>
                </c:pt>
                <c:pt idx="13612">
                  <c:v>301.87696683870433</c:v>
                </c:pt>
                <c:pt idx="13613">
                  <c:v>301.87855641242493</c:v>
                </c:pt>
                <c:pt idx="13614">
                  <c:v>301.8870005756072</c:v>
                </c:pt>
                <c:pt idx="13615">
                  <c:v>301.89360469227273</c:v>
                </c:pt>
                <c:pt idx="13616">
                  <c:v>301.90007150451538</c:v>
                </c:pt>
                <c:pt idx="13617">
                  <c:v>301.90243059895494</c:v>
                </c:pt>
                <c:pt idx="13618">
                  <c:v>301.91118488624659</c:v>
                </c:pt>
                <c:pt idx="13619">
                  <c:v>301.9329547054175</c:v>
                </c:pt>
                <c:pt idx="13620">
                  <c:v>301.93461009683381</c:v>
                </c:pt>
                <c:pt idx="13621">
                  <c:v>301.93783006509733</c:v>
                </c:pt>
                <c:pt idx="13622">
                  <c:v>301.95327566106636</c:v>
                </c:pt>
                <c:pt idx="13623">
                  <c:v>301.95504903934977</c:v>
                </c:pt>
                <c:pt idx="13624">
                  <c:v>301.95526462583422</c:v>
                </c:pt>
                <c:pt idx="13625">
                  <c:v>301.96304109629665</c:v>
                </c:pt>
                <c:pt idx="13626">
                  <c:v>301.96452554582135</c:v>
                </c:pt>
                <c:pt idx="13627">
                  <c:v>301.96476013104797</c:v>
                </c:pt>
                <c:pt idx="13628">
                  <c:v>301.98543141579177</c:v>
                </c:pt>
                <c:pt idx="13629">
                  <c:v>301.9863456067352</c:v>
                </c:pt>
                <c:pt idx="13630">
                  <c:v>301.98901483539549</c:v>
                </c:pt>
                <c:pt idx="13631">
                  <c:v>301.98964855825136</c:v>
                </c:pt>
                <c:pt idx="13632">
                  <c:v>302.00768437615926</c:v>
                </c:pt>
                <c:pt idx="13633">
                  <c:v>302.00906023891031</c:v>
                </c:pt>
                <c:pt idx="13634">
                  <c:v>302.01731076046963</c:v>
                </c:pt>
                <c:pt idx="13635">
                  <c:v>302.03316737659736</c:v>
                </c:pt>
                <c:pt idx="13636">
                  <c:v>302.03632987566482</c:v>
                </c:pt>
                <c:pt idx="13637">
                  <c:v>302.03931186414155</c:v>
                </c:pt>
                <c:pt idx="13638">
                  <c:v>302.04280930220256</c:v>
                </c:pt>
                <c:pt idx="13639">
                  <c:v>302.05117094598842</c:v>
                </c:pt>
                <c:pt idx="13640">
                  <c:v>302.06594550410256</c:v>
                </c:pt>
                <c:pt idx="13641">
                  <c:v>302.06595014424772</c:v>
                </c:pt>
                <c:pt idx="13642">
                  <c:v>302.07938977110217</c:v>
                </c:pt>
                <c:pt idx="13643">
                  <c:v>302.08899101127616</c:v>
                </c:pt>
                <c:pt idx="13644">
                  <c:v>302.09708780698179</c:v>
                </c:pt>
                <c:pt idx="13645">
                  <c:v>302.11076352231697</c:v>
                </c:pt>
                <c:pt idx="13646">
                  <c:v>302.11194824532879</c:v>
                </c:pt>
                <c:pt idx="13647">
                  <c:v>302.11767311149634</c:v>
                </c:pt>
                <c:pt idx="13648">
                  <c:v>302.13670395780588</c:v>
                </c:pt>
                <c:pt idx="13649">
                  <c:v>302.14686836685041</c:v>
                </c:pt>
                <c:pt idx="13650">
                  <c:v>302.16737052211488</c:v>
                </c:pt>
                <c:pt idx="13651">
                  <c:v>302.17483155490976</c:v>
                </c:pt>
                <c:pt idx="13652">
                  <c:v>302.18221623857011</c:v>
                </c:pt>
                <c:pt idx="13653">
                  <c:v>302.19361553648793</c:v>
                </c:pt>
                <c:pt idx="13654">
                  <c:v>302.1955462348368</c:v>
                </c:pt>
                <c:pt idx="13655">
                  <c:v>302.19752088623545</c:v>
                </c:pt>
                <c:pt idx="13656">
                  <c:v>302.20211113580746</c:v>
                </c:pt>
                <c:pt idx="13657">
                  <c:v>302.20599146488087</c:v>
                </c:pt>
                <c:pt idx="13658">
                  <c:v>302.20715138666787</c:v>
                </c:pt>
                <c:pt idx="13659">
                  <c:v>302.22495216099259</c:v>
                </c:pt>
                <c:pt idx="13660">
                  <c:v>302.25196836682858</c:v>
                </c:pt>
                <c:pt idx="13661">
                  <c:v>302.25638668573816</c:v>
                </c:pt>
                <c:pt idx="13662">
                  <c:v>302.26362381426918</c:v>
                </c:pt>
                <c:pt idx="13663">
                  <c:v>302.26409608307858</c:v>
                </c:pt>
                <c:pt idx="13664">
                  <c:v>302.27378390413077</c:v>
                </c:pt>
                <c:pt idx="13665">
                  <c:v>302.27795354799571</c:v>
                </c:pt>
                <c:pt idx="13666">
                  <c:v>302.2791311121145</c:v>
                </c:pt>
                <c:pt idx="13667">
                  <c:v>302.29302160940318</c:v>
                </c:pt>
                <c:pt idx="13668">
                  <c:v>302.31769399581549</c:v>
                </c:pt>
                <c:pt idx="13669">
                  <c:v>302.32215507295905</c:v>
                </c:pt>
                <c:pt idx="13670">
                  <c:v>302.32500485167338</c:v>
                </c:pt>
                <c:pt idx="13671">
                  <c:v>302.32513485340235</c:v>
                </c:pt>
                <c:pt idx="13672">
                  <c:v>302.32603344753846</c:v>
                </c:pt>
                <c:pt idx="13673">
                  <c:v>302.33480424237604</c:v>
                </c:pt>
                <c:pt idx="13674">
                  <c:v>302.33935778997579</c:v>
                </c:pt>
                <c:pt idx="13675">
                  <c:v>302.34997291671567</c:v>
                </c:pt>
                <c:pt idx="13676">
                  <c:v>302.35259658199192</c:v>
                </c:pt>
                <c:pt idx="13677">
                  <c:v>302.36185207494833</c:v>
                </c:pt>
                <c:pt idx="13678">
                  <c:v>302.36262016696151</c:v>
                </c:pt>
                <c:pt idx="13679">
                  <c:v>302.36495554391718</c:v>
                </c:pt>
                <c:pt idx="13680">
                  <c:v>302.36828132225622</c:v>
                </c:pt>
                <c:pt idx="13681">
                  <c:v>302.37860714874546</c:v>
                </c:pt>
                <c:pt idx="13682">
                  <c:v>302.38956105563238</c:v>
                </c:pt>
                <c:pt idx="13683">
                  <c:v>302.39437485810163</c:v>
                </c:pt>
                <c:pt idx="13684">
                  <c:v>302.40908700162203</c:v>
                </c:pt>
                <c:pt idx="13685">
                  <c:v>302.42933825422455</c:v>
                </c:pt>
                <c:pt idx="13686">
                  <c:v>302.43775847593582</c:v>
                </c:pt>
                <c:pt idx="13687">
                  <c:v>302.44943405081347</c:v>
                </c:pt>
                <c:pt idx="13688">
                  <c:v>302.46020485328796</c:v>
                </c:pt>
                <c:pt idx="13689">
                  <c:v>302.46076485129134</c:v>
                </c:pt>
                <c:pt idx="13690">
                  <c:v>302.46634723396534</c:v>
                </c:pt>
                <c:pt idx="13691">
                  <c:v>302.46810001780949</c:v>
                </c:pt>
                <c:pt idx="13692">
                  <c:v>302.46833992356324</c:v>
                </c:pt>
                <c:pt idx="13693">
                  <c:v>302.47152035629273</c:v>
                </c:pt>
                <c:pt idx="13694">
                  <c:v>302.47447274790875</c:v>
                </c:pt>
                <c:pt idx="13695">
                  <c:v>302.48915564529591</c:v>
                </c:pt>
                <c:pt idx="13696">
                  <c:v>302.48998758177453</c:v>
                </c:pt>
                <c:pt idx="13697">
                  <c:v>302.49722143210386</c:v>
                </c:pt>
                <c:pt idx="13698">
                  <c:v>302.50560717852665</c:v>
                </c:pt>
                <c:pt idx="13699">
                  <c:v>302.50759245431118</c:v>
                </c:pt>
                <c:pt idx="13700">
                  <c:v>302.51095944184465</c:v>
                </c:pt>
                <c:pt idx="13701">
                  <c:v>302.51367280694382</c:v>
                </c:pt>
                <c:pt idx="13702">
                  <c:v>302.51534010424484</c:v>
                </c:pt>
                <c:pt idx="13703">
                  <c:v>302.525151024553</c:v>
                </c:pt>
                <c:pt idx="13704">
                  <c:v>302.5407019833799</c:v>
                </c:pt>
                <c:pt idx="13705">
                  <c:v>302.54210540607818</c:v>
                </c:pt>
                <c:pt idx="13706">
                  <c:v>302.54440427211262</c:v>
                </c:pt>
                <c:pt idx="13707">
                  <c:v>302.55253472981678</c:v>
                </c:pt>
                <c:pt idx="13708">
                  <c:v>302.5542599637966</c:v>
                </c:pt>
                <c:pt idx="13709">
                  <c:v>302.56021765385867</c:v>
                </c:pt>
                <c:pt idx="13710">
                  <c:v>302.56129341130452</c:v>
                </c:pt>
                <c:pt idx="13711">
                  <c:v>302.56236528722991</c:v>
                </c:pt>
                <c:pt idx="13712">
                  <c:v>302.56626737167261</c:v>
                </c:pt>
                <c:pt idx="13713">
                  <c:v>302.568098685802</c:v>
                </c:pt>
                <c:pt idx="13714">
                  <c:v>302.57600695852119</c:v>
                </c:pt>
                <c:pt idx="13715">
                  <c:v>302.57659661182623</c:v>
                </c:pt>
                <c:pt idx="13716">
                  <c:v>302.59131847344247</c:v>
                </c:pt>
                <c:pt idx="13717">
                  <c:v>302.5914791774531</c:v>
                </c:pt>
                <c:pt idx="13718">
                  <c:v>302.60965915195044</c:v>
                </c:pt>
                <c:pt idx="13719">
                  <c:v>302.61389043505784</c:v>
                </c:pt>
                <c:pt idx="13720">
                  <c:v>302.61813953908649</c:v>
                </c:pt>
                <c:pt idx="13721">
                  <c:v>302.61945758013559</c:v>
                </c:pt>
                <c:pt idx="13722">
                  <c:v>302.63325828261139</c:v>
                </c:pt>
                <c:pt idx="13723">
                  <c:v>302.64382088852159</c:v>
                </c:pt>
                <c:pt idx="13724">
                  <c:v>302.64593381679163</c:v>
                </c:pt>
                <c:pt idx="13725">
                  <c:v>302.65413022171123</c:v>
                </c:pt>
                <c:pt idx="13726">
                  <c:v>302.67145857366728</c:v>
                </c:pt>
                <c:pt idx="13727">
                  <c:v>302.67189013078809</c:v>
                </c:pt>
                <c:pt idx="13728">
                  <c:v>302.70107003531672</c:v>
                </c:pt>
                <c:pt idx="13729">
                  <c:v>302.70646058316345</c:v>
                </c:pt>
                <c:pt idx="13730">
                  <c:v>302.70884766945824</c:v>
                </c:pt>
                <c:pt idx="13731">
                  <c:v>302.70947970609944</c:v>
                </c:pt>
                <c:pt idx="13732">
                  <c:v>302.71471876180857</c:v>
                </c:pt>
                <c:pt idx="13733">
                  <c:v>302.72200137170341</c:v>
                </c:pt>
                <c:pt idx="13734">
                  <c:v>302.73814952524697</c:v>
                </c:pt>
                <c:pt idx="13735">
                  <c:v>302.7416079067599</c:v>
                </c:pt>
                <c:pt idx="13736">
                  <c:v>302.74777192894629</c:v>
                </c:pt>
                <c:pt idx="13737">
                  <c:v>302.75594621575158</c:v>
                </c:pt>
                <c:pt idx="13738">
                  <c:v>302.75784770663165</c:v>
                </c:pt>
                <c:pt idx="13739">
                  <c:v>302.76142275038262</c:v>
                </c:pt>
                <c:pt idx="13740">
                  <c:v>302.76318424487215</c:v>
                </c:pt>
                <c:pt idx="13741">
                  <c:v>302.77277022248614</c:v>
                </c:pt>
                <c:pt idx="13742">
                  <c:v>302.80654765182982</c:v>
                </c:pt>
                <c:pt idx="13743">
                  <c:v>302.80941479088364</c:v>
                </c:pt>
                <c:pt idx="13744">
                  <c:v>302.81958322103492</c:v>
                </c:pt>
                <c:pt idx="13745">
                  <c:v>302.82097313711711</c:v>
                </c:pt>
                <c:pt idx="13746">
                  <c:v>302.83066225713389</c:v>
                </c:pt>
                <c:pt idx="13747">
                  <c:v>302.83612882704011</c:v>
                </c:pt>
                <c:pt idx="13748">
                  <c:v>302.84519424569351</c:v>
                </c:pt>
                <c:pt idx="13749">
                  <c:v>302.86318146567072</c:v>
                </c:pt>
                <c:pt idx="13750">
                  <c:v>302.86490948027324</c:v>
                </c:pt>
                <c:pt idx="13751">
                  <c:v>302.88911917712085</c:v>
                </c:pt>
                <c:pt idx="13752">
                  <c:v>302.89352702880325</c:v>
                </c:pt>
                <c:pt idx="13753">
                  <c:v>302.91572054920306</c:v>
                </c:pt>
                <c:pt idx="13754">
                  <c:v>302.94303650534107</c:v>
                </c:pt>
                <c:pt idx="13755">
                  <c:v>302.94424144249388</c:v>
                </c:pt>
                <c:pt idx="13756">
                  <c:v>302.95366150262299</c:v>
                </c:pt>
                <c:pt idx="13757">
                  <c:v>302.95437253343846</c:v>
                </c:pt>
                <c:pt idx="13758">
                  <c:v>302.95445544591325</c:v>
                </c:pt>
                <c:pt idx="13759">
                  <c:v>302.9621447150929</c:v>
                </c:pt>
                <c:pt idx="13760">
                  <c:v>302.97187667669914</c:v>
                </c:pt>
                <c:pt idx="13761">
                  <c:v>302.972846201891</c:v>
                </c:pt>
                <c:pt idx="13762">
                  <c:v>302.98340560166685</c:v>
                </c:pt>
                <c:pt idx="13763">
                  <c:v>302.98473674334582</c:v>
                </c:pt>
                <c:pt idx="13764">
                  <c:v>302.98847672951911</c:v>
                </c:pt>
                <c:pt idx="13765">
                  <c:v>302.99130369395272</c:v>
                </c:pt>
                <c:pt idx="13766">
                  <c:v>302.99891347838133</c:v>
                </c:pt>
                <c:pt idx="13767">
                  <c:v>303.00766165807482</c:v>
                </c:pt>
                <c:pt idx="13768">
                  <c:v>303.01054391604822</c:v>
                </c:pt>
                <c:pt idx="13769">
                  <c:v>303.01789599470152</c:v>
                </c:pt>
                <c:pt idx="13770">
                  <c:v>303.02048865058276</c:v>
                </c:pt>
                <c:pt idx="13771">
                  <c:v>303.0295221323251</c:v>
                </c:pt>
                <c:pt idx="13772">
                  <c:v>303.03043368407208</c:v>
                </c:pt>
                <c:pt idx="13773">
                  <c:v>303.0398064600551</c:v>
                </c:pt>
                <c:pt idx="13774">
                  <c:v>303.04241384336535</c:v>
                </c:pt>
                <c:pt idx="13775">
                  <c:v>303.04876644726721</c:v>
                </c:pt>
                <c:pt idx="13776">
                  <c:v>303.05295478736406</c:v>
                </c:pt>
                <c:pt idx="13777">
                  <c:v>303.06926817308801</c:v>
                </c:pt>
                <c:pt idx="13778">
                  <c:v>303.08745225114262</c:v>
                </c:pt>
                <c:pt idx="13779">
                  <c:v>303.09527142461803</c:v>
                </c:pt>
                <c:pt idx="13780">
                  <c:v>303.1142089398495</c:v>
                </c:pt>
                <c:pt idx="13781">
                  <c:v>303.1283788384012</c:v>
                </c:pt>
                <c:pt idx="13782">
                  <c:v>303.13502750535196</c:v>
                </c:pt>
                <c:pt idx="13783">
                  <c:v>303.15862337376063</c:v>
                </c:pt>
                <c:pt idx="13784">
                  <c:v>303.17653198879964</c:v>
                </c:pt>
                <c:pt idx="13785">
                  <c:v>303.18197833702442</c:v>
                </c:pt>
                <c:pt idx="13786">
                  <c:v>303.18789277867495</c:v>
                </c:pt>
                <c:pt idx="13787">
                  <c:v>303.19654231345743</c:v>
                </c:pt>
                <c:pt idx="13788">
                  <c:v>303.2078354302987</c:v>
                </c:pt>
                <c:pt idx="13789">
                  <c:v>303.21429124049581</c:v>
                </c:pt>
                <c:pt idx="13790">
                  <c:v>303.21734347865407</c:v>
                </c:pt>
                <c:pt idx="13791">
                  <c:v>303.21812729174934</c:v>
                </c:pt>
                <c:pt idx="13792">
                  <c:v>303.21860927000961</c:v>
                </c:pt>
                <c:pt idx="13793">
                  <c:v>303.21900875407215</c:v>
                </c:pt>
                <c:pt idx="13794">
                  <c:v>303.24077495216977</c:v>
                </c:pt>
                <c:pt idx="13795">
                  <c:v>303.24162344937287</c:v>
                </c:pt>
                <c:pt idx="13796">
                  <c:v>303.24507806221669</c:v>
                </c:pt>
                <c:pt idx="13797">
                  <c:v>303.24965607594004</c:v>
                </c:pt>
                <c:pt idx="13798">
                  <c:v>303.25334772834481</c:v>
                </c:pt>
                <c:pt idx="13799">
                  <c:v>303.26203836225716</c:v>
                </c:pt>
                <c:pt idx="13800">
                  <c:v>303.27210379050479</c:v>
                </c:pt>
                <c:pt idx="13801">
                  <c:v>303.2733920946157</c:v>
                </c:pt>
                <c:pt idx="13802">
                  <c:v>303.28139552411983</c:v>
                </c:pt>
                <c:pt idx="13803">
                  <c:v>303.28285174064928</c:v>
                </c:pt>
                <c:pt idx="13804">
                  <c:v>303.28753792703412</c:v>
                </c:pt>
                <c:pt idx="13805">
                  <c:v>303.2915445583256</c:v>
                </c:pt>
                <c:pt idx="13806">
                  <c:v>303.30262557025952</c:v>
                </c:pt>
                <c:pt idx="13807">
                  <c:v>303.3040517332314</c:v>
                </c:pt>
                <c:pt idx="13808">
                  <c:v>303.30882736235816</c:v>
                </c:pt>
                <c:pt idx="13809">
                  <c:v>303.30911193212853</c:v>
                </c:pt>
                <c:pt idx="13810">
                  <c:v>303.31065822727123</c:v>
                </c:pt>
                <c:pt idx="13811">
                  <c:v>303.33730120329636</c:v>
                </c:pt>
                <c:pt idx="13812">
                  <c:v>303.35830607909253</c:v>
                </c:pt>
                <c:pt idx="13813">
                  <c:v>303.35882475297626</c:v>
                </c:pt>
                <c:pt idx="13814">
                  <c:v>303.38234317498683</c:v>
                </c:pt>
                <c:pt idx="13815">
                  <c:v>303.38599625602313</c:v>
                </c:pt>
                <c:pt idx="13816">
                  <c:v>303.38762699355232</c:v>
                </c:pt>
                <c:pt idx="13817">
                  <c:v>303.39641307539256</c:v>
                </c:pt>
                <c:pt idx="13818">
                  <c:v>303.3965808242329</c:v>
                </c:pt>
                <c:pt idx="13819">
                  <c:v>303.39802623952733</c:v>
                </c:pt>
                <c:pt idx="13820">
                  <c:v>303.39906658148033</c:v>
                </c:pt>
                <c:pt idx="13821">
                  <c:v>303.40052290760792</c:v>
                </c:pt>
                <c:pt idx="13822">
                  <c:v>303.40482417048946</c:v>
                </c:pt>
                <c:pt idx="13823">
                  <c:v>303.42240599156275</c:v>
                </c:pt>
                <c:pt idx="13824">
                  <c:v>303.4537172934223</c:v>
                </c:pt>
                <c:pt idx="13825">
                  <c:v>303.45395919812046</c:v>
                </c:pt>
                <c:pt idx="13826">
                  <c:v>303.45431939439015</c:v>
                </c:pt>
                <c:pt idx="13827">
                  <c:v>303.46767046136966</c:v>
                </c:pt>
                <c:pt idx="13828">
                  <c:v>303.49316376060762</c:v>
                </c:pt>
                <c:pt idx="13829">
                  <c:v>303.4998671878846</c:v>
                </c:pt>
                <c:pt idx="13830">
                  <c:v>303.52250664881575</c:v>
                </c:pt>
                <c:pt idx="13831">
                  <c:v>303.52826592578947</c:v>
                </c:pt>
                <c:pt idx="13832">
                  <c:v>303.53496520820988</c:v>
                </c:pt>
                <c:pt idx="13833">
                  <c:v>303.54040186799887</c:v>
                </c:pt>
                <c:pt idx="13834">
                  <c:v>303.55563030176086</c:v>
                </c:pt>
                <c:pt idx="13835">
                  <c:v>303.56891321140279</c:v>
                </c:pt>
                <c:pt idx="13836">
                  <c:v>303.57028017934573</c:v>
                </c:pt>
                <c:pt idx="13837">
                  <c:v>303.57441985038616</c:v>
                </c:pt>
                <c:pt idx="13838">
                  <c:v>303.58108577533608</c:v>
                </c:pt>
                <c:pt idx="13839">
                  <c:v>303.58299111472087</c:v>
                </c:pt>
                <c:pt idx="13840">
                  <c:v>303.58334349554343</c:v>
                </c:pt>
                <c:pt idx="13841">
                  <c:v>303.59092277206474</c:v>
                </c:pt>
                <c:pt idx="13842">
                  <c:v>303.59449761006084</c:v>
                </c:pt>
                <c:pt idx="13843">
                  <c:v>303.60060673206851</c:v>
                </c:pt>
                <c:pt idx="13844">
                  <c:v>303.60744329108167</c:v>
                </c:pt>
                <c:pt idx="13845">
                  <c:v>303.60746615199059</c:v>
                </c:pt>
                <c:pt idx="13846">
                  <c:v>303.61584219606539</c:v>
                </c:pt>
                <c:pt idx="13847">
                  <c:v>303.6294278394559</c:v>
                </c:pt>
                <c:pt idx="13848">
                  <c:v>303.64678145877809</c:v>
                </c:pt>
                <c:pt idx="13849">
                  <c:v>303.65172103669073</c:v>
                </c:pt>
                <c:pt idx="13850">
                  <c:v>303.65756089626672</c:v>
                </c:pt>
                <c:pt idx="13851">
                  <c:v>303.66113169783819</c:v>
                </c:pt>
                <c:pt idx="13852">
                  <c:v>303.67858172611005</c:v>
                </c:pt>
                <c:pt idx="13853">
                  <c:v>303.68044927233416</c:v>
                </c:pt>
                <c:pt idx="13854">
                  <c:v>303.69535671394652</c:v>
                </c:pt>
                <c:pt idx="13855">
                  <c:v>303.6978804736903</c:v>
                </c:pt>
                <c:pt idx="13856">
                  <c:v>303.70369636505177</c:v>
                </c:pt>
                <c:pt idx="13857">
                  <c:v>303.70483361523884</c:v>
                </c:pt>
                <c:pt idx="13858">
                  <c:v>303.71198774777775</c:v>
                </c:pt>
                <c:pt idx="13859">
                  <c:v>303.72171303841316</c:v>
                </c:pt>
                <c:pt idx="13860">
                  <c:v>303.7280925234549</c:v>
                </c:pt>
                <c:pt idx="13861">
                  <c:v>303.73005059204195</c:v>
                </c:pt>
                <c:pt idx="13862">
                  <c:v>303.73452134436428</c:v>
                </c:pt>
                <c:pt idx="13863">
                  <c:v>303.73703300595179</c:v>
                </c:pt>
                <c:pt idx="13864">
                  <c:v>303.73836392834602</c:v>
                </c:pt>
                <c:pt idx="13865">
                  <c:v>303.75206760134472</c:v>
                </c:pt>
                <c:pt idx="13866">
                  <c:v>303.76280436731116</c:v>
                </c:pt>
                <c:pt idx="13867">
                  <c:v>303.76428793069499</c:v>
                </c:pt>
                <c:pt idx="13868">
                  <c:v>303.76774223208201</c:v>
                </c:pt>
                <c:pt idx="13869">
                  <c:v>303.77890360636286</c:v>
                </c:pt>
                <c:pt idx="13870">
                  <c:v>303.77931335619905</c:v>
                </c:pt>
                <c:pt idx="13871">
                  <c:v>303.79565587796867</c:v>
                </c:pt>
                <c:pt idx="13872">
                  <c:v>303.81272683294503</c:v>
                </c:pt>
                <c:pt idx="13873">
                  <c:v>303.82259707060439</c:v>
                </c:pt>
                <c:pt idx="13874">
                  <c:v>303.8353873719596</c:v>
                </c:pt>
                <c:pt idx="13875">
                  <c:v>303.84311723057073</c:v>
                </c:pt>
                <c:pt idx="13876">
                  <c:v>303.84455244362056</c:v>
                </c:pt>
                <c:pt idx="13877">
                  <c:v>303.85871820837997</c:v>
                </c:pt>
                <c:pt idx="13878">
                  <c:v>303.8632946122238</c:v>
                </c:pt>
                <c:pt idx="13879">
                  <c:v>303.86631215046418</c:v>
                </c:pt>
                <c:pt idx="13880">
                  <c:v>303.86731008835653</c:v>
                </c:pt>
                <c:pt idx="13881">
                  <c:v>303.87977555073263</c:v>
                </c:pt>
                <c:pt idx="13882">
                  <c:v>303.88921260078911</c:v>
                </c:pt>
                <c:pt idx="13883">
                  <c:v>303.90152262929206</c:v>
                </c:pt>
                <c:pt idx="13884">
                  <c:v>303.90364065567354</c:v>
                </c:pt>
                <c:pt idx="13885">
                  <c:v>303.90376501208596</c:v>
                </c:pt>
                <c:pt idx="13886">
                  <c:v>303.92101685520362</c:v>
                </c:pt>
                <c:pt idx="13887">
                  <c:v>303.9261226362641</c:v>
                </c:pt>
                <c:pt idx="13888">
                  <c:v>303.94309229041789</c:v>
                </c:pt>
                <c:pt idx="13889">
                  <c:v>303.94628509233871</c:v>
                </c:pt>
                <c:pt idx="13890">
                  <c:v>303.95054066930891</c:v>
                </c:pt>
                <c:pt idx="13891">
                  <c:v>303.95517438839056</c:v>
                </c:pt>
                <c:pt idx="13892">
                  <c:v>303.96218488077255</c:v>
                </c:pt>
                <c:pt idx="13893">
                  <c:v>303.96476514108156</c:v>
                </c:pt>
                <c:pt idx="13894">
                  <c:v>303.96813835693615</c:v>
                </c:pt>
                <c:pt idx="13895">
                  <c:v>303.97906646878454</c:v>
                </c:pt>
                <c:pt idx="13896">
                  <c:v>303.98710878916756</c:v>
                </c:pt>
                <c:pt idx="13897">
                  <c:v>303.98889221652598</c:v>
                </c:pt>
                <c:pt idx="13898">
                  <c:v>303.99099271284626</c:v>
                </c:pt>
                <c:pt idx="13899">
                  <c:v>304.00463675948447</c:v>
                </c:pt>
                <c:pt idx="13900">
                  <c:v>304.00797362864802</c:v>
                </c:pt>
                <c:pt idx="13901">
                  <c:v>304.0096104663578</c:v>
                </c:pt>
                <c:pt idx="13902">
                  <c:v>304.00962887046796</c:v>
                </c:pt>
                <c:pt idx="13903">
                  <c:v>304.01469367023589</c:v>
                </c:pt>
                <c:pt idx="13904">
                  <c:v>304.01537671756887</c:v>
                </c:pt>
                <c:pt idx="13905">
                  <c:v>304.03186699622228</c:v>
                </c:pt>
                <c:pt idx="13906">
                  <c:v>304.06783238715553</c:v>
                </c:pt>
                <c:pt idx="13907">
                  <c:v>304.07321671434266</c:v>
                </c:pt>
                <c:pt idx="13908">
                  <c:v>304.07495650663463</c:v>
                </c:pt>
                <c:pt idx="13909">
                  <c:v>304.07937746510817</c:v>
                </c:pt>
                <c:pt idx="13910">
                  <c:v>304.08534720740857</c:v>
                </c:pt>
                <c:pt idx="13911">
                  <c:v>304.08894083679746</c:v>
                </c:pt>
                <c:pt idx="13912">
                  <c:v>304.11516854984251</c:v>
                </c:pt>
                <c:pt idx="13913">
                  <c:v>304.11960295707019</c:v>
                </c:pt>
                <c:pt idx="13914">
                  <c:v>304.12032306353626</c:v>
                </c:pt>
                <c:pt idx="13915">
                  <c:v>304.13640803908623</c:v>
                </c:pt>
                <c:pt idx="13916">
                  <c:v>304.14354799867431</c:v>
                </c:pt>
                <c:pt idx="13917">
                  <c:v>304.14417719281528</c:v>
                </c:pt>
                <c:pt idx="13918">
                  <c:v>304.15821211693003</c:v>
                </c:pt>
                <c:pt idx="13919">
                  <c:v>304.16304333081257</c:v>
                </c:pt>
                <c:pt idx="13920">
                  <c:v>304.16755400657581</c:v>
                </c:pt>
                <c:pt idx="13921">
                  <c:v>304.1786814927521</c:v>
                </c:pt>
                <c:pt idx="13922">
                  <c:v>304.20097160692444</c:v>
                </c:pt>
                <c:pt idx="13923">
                  <c:v>304.20961985568653</c:v>
                </c:pt>
                <c:pt idx="13924">
                  <c:v>304.21372218640653</c:v>
                </c:pt>
                <c:pt idx="13925">
                  <c:v>304.2194632372063</c:v>
                </c:pt>
                <c:pt idx="13926">
                  <c:v>304.22108767415978</c:v>
                </c:pt>
                <c:pt idx="13927">
                  <c:v>304.26263508313559</c:v>
                </c:pt>
                <c:pt idx="13928">
                  <c:v>304.27737625924709</c:v>
                </c:pt>
                <c:pt idx="13929">
                  <c:v>304.28846078251667</c:v>
                </c:pt>
                <c:pt idx="13930">
                  <c:v>304.30573786628605</c:v>
                </c:pt>
                <c:pt idx="13931">
                  <c:v>304.30695882513231</c:v>
                </c:pt>
                <c:pt idx="13932">
                  <c:v>304.30833330943705</c:v>
                </c:pt>
                <c:pt idx="13933">
                  <c:v>304.33472650144284</c:v>
                </c:pt>
                <c:pt idx="13934">
                  <c:v>304.34545817299829</c:v>
                </c:pt>
                <c:pt idx="13935">
                  <c:v>304.35410540431673</c:v>
                </c:pt>
                <c:pt idx="13936">
                  <c:v>304.36374471556235</c:v>
                </c:pt>
                <c:pt idx="13937">
                  <c:v>304.36752345964163</c:v>
                </c:pt>
                <c:pt idx="13938">
                  <c:v>304.37138571592988</c:v>
                </c:pt>
                <c:pt idx="13939">
                  <c:v>304.37509577908315</c:v>
                </c:pt>
                <c:pt idx="13940">
                  <c:v>304.3785292171641</c:v>
                </c:pt>
                <c:pt idx="13941">
                  <c:v>304.3991207743224</c:v>
                </c:pt>
                <c:pt idx="13942">
                  <c:v>304.40139733564428</c:v>
                </c:pt>
                <c:pt idx="13943">
                  <c:v>304.40361668619789</c:v>
                </c:pt>
                <c:pt idx="13944">
                  <c:v>304.41189585705388</c:v>
                </c:pt>
                <c:pt idx="13945">
                  <c:v>304.41473243024143</c:v>
                </c:pt>
                <c:pt idx="13946">
                  <c:v>304.41849135082509</c:v>
                </c:pt>
                <c:pt idx="13947">
                  <c:v>304.42506406598909</c:v>
                </c:pt>
                <c:pt idx="13948">
                  <c:v>304.4308742959642</c:v>
                </c:pt>
                <c:pt idx="13949">
                  <c:v>304.44492140173992</c:v>
                </c:pt>
                <c:pt idx="13950">
                  <c:v>304.45620774513407</c:v>
                </c:pt>
                <c:pt idx="13951">
                  <c:v>304.45996617443467</c:v>
                </c:pt>
                <c:pt idx="13952">
                  <c:v>304.46607531881551</c:v>
                </c:pt>
                <c:pt idx="13953">
                  <c:v>304.47826084057635</c:v>
                </c:pt>
                <c:pt idx="13954">
                  <c:v>304.48041104681852</c:v>
                </c:pt>
                <c:pt idx="13955">
                  <c:v>304.48298806814518</c:v>
                </c:pt>
                <c:pt idx="13956">
                  <c:v>304.48880773324765</c:v>
                </c:pt>
                <c:pt idx="13957">
                  <c:v>304.49589611735735</c:v>
                </c:pt>
                <c:pt idx="13958">
                  <c:v>304.49923424750244</c:v>
                </c:pt>
                <c:pt idx="13959">
                  <c:v>304.50230394703073</c:v>
                </c:pt>
                <c:pt idx="13960">
                  <c:v>304.52374545533473</c:v>
                </c:pt>
                <c:pt idx="13961">
                  <c:v>304.52456573216188</c:v>
                </c:pt>
                <c:pt idx="13962">
                  <c:v>304.55625863398609</c:v>
                </c:pt>
                <c:pt idx="13963">
                  <c:v>304.55997775058393</c:v>
                </c:pt>
                <c:pt idx="13964">
                  <c:v>304.585984691345</c:v>
                </c:pt>
                <c:pt idx="13965">
                  <c:v>304.60913117929948</c:v>
                </c:pt>
                <c:pt idx="13966">
                  <c:v>304.6147254701599</c:v>
                </c:pt>
                <c:pt idx="13967">
                  <c:v>304.62054477901506</c:v>
                </c:pt>
                <c:pt idx="13968">
                  <c:v>304.63168481335299</c:v>
                </c:pt>
                <c:pt idx="13969">
                  <c:v>304.63317355550129</c:v>
                </c:pt>
                <c:pt idx="13970">
                  <c:v>304.64943457048201</c:v>
                </c:pt>
                <c:pt idx="13971">
                  <c:v>304.65298296679526</c:v>
                </c:pt>
                <c:pt idx="13972">
                  <c:v>304.65334593555502</c:v>
                </c:pt>
                <c:pt idx="13973">
                  <c:v>304.66488235149563</c:v>
                </c:pt>
                <c:pt idx="13974">
                  <c:v>304.68277813885715</c:v>
                </c:pt>
                <c:pt idx="13975">
                  <c:v>304.68604283807338</c:v>
                </c:pt>
                <c:pt idx="13976">
                  <c:v>304.69231197380117</c:v>
                </c:pt>
                <c:pt idx="13977">
                  <c:v>304.69725241878638</c:v>
                </c:pt>
                <c:pt idx="13978">
                  <c:v>304.70093639991182</c:v>
                </c:pt>
                <c:pt idx="13979">
                  <c:v>304.70807384372245</c:v>
                </c:pt>
                <c:pt idx="13980">
                  <c:v>304.71379667926374</c:v>
                </c:pt>
                <c:pt idx="13981">
                  <c:v>304.71843895550529</c:v>
                </c:pt>
                <c:pt idx="13982">
                  <c:v>304.72572087160722</c:v>
                </c:pt>
                <c:pt idx="13983">
                  <c:v>304.72731712576228</c:v>
                </c:pt>
                <c:pt idx="13984">
                  <c:v>304.73379994287444</c:v>
                </c:pt>
                <c:pt idx="13985">
                  <c:v>304.73545306011448</c:v>
                </c:pt>
                <c:pt idx="13986">
                  <c:v>304.74173468676929</c:v>
                </c:pt>
                <c:pt idx="13987">
                  <c:v>304.75268282328614</c:v>
                </c:pt>
                <c:pt idx="13988">
                  <c:v>304.75522997672039</c:v>
                </c:pt>
                <c:pt idx="13989">
                  <c:v>304.75705816485976</c:v>
                </c:pt>
                <c:pt idx="13990">
                  <c:v>304.76002995937517</c:v>
                </c:pt>
                <c:pt idx="13991">
                  <c:v>304.76415752504738</c:v>
                </c:pt>
                <c:pt idx="13992">
                  <c:v>304.77101423633889</c:v>
                </c:pt>
                <c:pt idx="13993">
                  <c:v>304.77550968574872</c:v>
                </c:pt>
                <c:pt idx="13994">
                  <c:v>304.78789007083242</c:v>
                </c:pt>
                <c:pt idx="13995">
                  <c:v>304.79148408687246</c:v>
                </c:pt>
                <c:pt idx="13996">
                  <c:v>304.79168627590752</c:v>
                </c:pt>
                <c:pt idx="13997">
                  <c:v>304.80648398150174</c:v>
                </c:pt>
                <c:pt idx="13998">
                  <c:v>304.81179017629262</c:v>
                </c:pt>
                <c:pt idx="13999">
                  <c:v>304.82909273067918</c:v>
                </c:pt>
                <c:pt idx="14000">
                  <c:v>304.84039231977033</c:v>
                </c:pt>
                <c:pt idx="14001">
                  <c:v>304.84209475550654</c:v>
                </c:pt>
                <c:pt idx="14002">
                  <c:v>304.84632757761102</c:v>
                </c:pt>
                <c:pt idx="14003">
                  <c:v>304.85047562717619</c:v>
                </c:pt>
                <c:pt idx="14004">
                  <c:v>304.85588759527047</c:v>
                </c:pt>
                <c:pt idx="14005">
                  <c:v>304.85759472100057</c:v>
                </c:pt>
                <c:pt idx="14006">
                  <c:v>304.86528745180698</c:v>
                </c:pt>
                <c:pt idx="14007">
                  <c:v>304.87219097097602</c:v>
                </c:pt>
                <c:pt idx="14008">
                  <c:v>304.87549918359525</c:v>
                </c:pt>
                <c:pt idx="14009">
                  <c:v>304.8757631051073</c:v>
                </c:pt>
                <c:pt idx="14010">
                  <c:v>304.87903110760664</c:v>
                </c:pt>
                <c:pt idx="14011">
                  <c:v>304.90154841628191</c:v>
                </c:pt>
                <c:pt idx="14012">
                  <c:v>304.90211370518949</c:v>
                </c:pt>
                <c:pt idx="14013">
                  <c:v>304.90296779458191</c:v>
                </c:pt>
                <c:pt idx="14014">
                  <c:v>304.90421103847348</c:v>
                </c:pt>
                <c:pt idx="14015">
                  <c:v>304.91502531739241</c:v>
                </c:pt>
                <c:pt idx="14016">
                  <c:v>304.91506458672205</c:v>
                </c:pt>
                <c:pt idx="14017">
                  <c:v>304.92076095453916</c:v>
                </c:pt>
                <c:pt idx="14018">
                  <c:v>304.92453000553724</c:v>
                </c:pt>
                <c:pt idx="14019">
                  <c:v>304.92993705973259</c:v>
                </c:pt>
                <c:pt idx="14020">
                  <c:v>304.94064323284294</c:v>
                </c:pt>
                <c:pt idx="14021">
                  <c:v>304.94929738661085</c:v>
                </c:pt>
                <c:pt idx="14022">
                  <c:v>304.95254512983581</c:v>
                </c:pt>
                <c:pt idx="14023">
                  <c:v>304.95821304604368</c:v>
                </c:pt>
                <c:pt idx="14024">
                  <c:v>304.96708078931312</c:v>
                </c:pt>
                <c:pt idx="14025">
                  <c:v>304.96804419445272</c:v>
                </c:pt>
                <c:pt idx="14026">
                  <c:v>304.9776502316148</c:v>
                </c:pt>
                <c:pt idx="14027">
                  <c:v>304.985369172449</c:v>
                </c:pt>
                <c:pt idx="14028">
                  <c:v>304.98729318568002</c:v>
                </c:pt>
                <c:pt idx="14029">
                  <c:v>304.99880058235811</c:v>
                </c:pt>
                <c:pt idx="14030">
                  <c:v>305.00480410081428</c:v>
                </c:pt>
                <c:pt idx="14031">
                  <c:v>305.01520139830671</c:v>
                </c:pt>
                <c:pt idx="14032">
                  <c:v>305.0322488010122</c:v>
                </c:pt>
                <c:pt idx="14033">
                  <c:v>305.06219378168396</c:v>
                </c:pt>
                <c:pt idx="14034">
                  <c:v>305.06307263883042</c:v>
                </c:pt>
                <c:pt idx="14035">
                  <c:v>305.07060067704901</c:v>
                </c:pt>
                <c:pt idx="14036">
                  <c:v>305.0818067252664</c:v>
                </c:pt>
                <c:pt idx="14037">
                  <c:v>305.10235447461883</c:v>
                </c:pt>
                <c:pt idx="14038">
                  <c:v>305.12158565781652</c:v>
                </c:pt>
                <c:pt idx="14039">
                  <c:v>305.12915313454698</c:v>
                </c:pt>
                <c:pt idx="14040">
                  <c:v>305.13261828528101</c:v>
                </c:pt>
                <c:pt idx="14041">
                  <c:v>305.16662413708076</c:v>
                </c:pt>
                <c:pt idx="14042">
                  <c:v>305.17270695813158</c:v>
                </c:pt>
                <c:pt idx="14043">
                  <c:v>305.18297478059378</c:v>
                </c:pt>
                <c:pt idx="14044">
                  <c:v>305.19573588851847</c:v>
                </c:pt>
                <c:pt idx="14045">
                  <c:v>305.20080836477916</c:v>
                </c:pt>
                <c:pt idx="14046">
                  <c:v>305.20115162102718</c:v>
                </c:pt>
                <c:pt idx="14047">
                  <c:v>305.2047636260092</c:v>
                </c:pt>
                <c:pt idx="14048">
                  <c:v>305.21422046200848</c:v>
                </c:pt>
                <c:pt idx="14049">
                  <c:v>305.22248910531056</c:v>
                </c:pt>
                <c:pt idx="14050">
                  <c:v>305.23202515678918</c:v>
                </c:pt>
                <c:pt idx="14051">
                  <c:v>305.23246102195384</c:v>
                </c:pt>
                <c:pt idx="14052">
                  <c:v>305.25328060739554</c:v>
                </c:pt>
                <c:pt idx="14053">
                  <c:v>305.26668400844227</c:v>
                </c:pt>
                <c:pt idx="14054">
                  <c:v>305.27029123296637</c:v>
                </c:pt>
                <c:pt idx="14055">
                  <c:v>305.27132427142368</c:v>
                </c:pt>
                <c:pt idx="14056">
                  <c:v>305.27635865967858</c:v>
                </c:pt>
                <c:pt idx="14057">
                  <c:v>305.29830934212225</c:v>
                </c:pt>
                <c:pt idx="14058">
                  <c:v>305.32076914441251</c:v>
                </c:pt>
                <c:pt idx="14059">
                  <c:v>305.32936837158047</c:v>
                </c:pt>
                <c:pt idx="14060">
                  <c:v>305.33397717504477</c:v>
                </c:pt>
                <c:pt idx="14061">
                  <c:v>305.35494267359445</c:v>
                </c:pt>
                <c:pt idx="14062">
                  <c:v>305.37854527434473</c:v>
                </c:pt>
                <c:pt idx="14063">
                  <c:v>305.38736869950708</c:v>
                </c:pt>
                <c:pt idx="14064">
                  <c:v>305.3898634657512</c:v>
                </c:pt>
                <c:pt idx="14065">
                  <c:v>305.40844543650064</c:v>
                </c:pt>
                <c:pt idx="14066">
                  <c:v>305.412110776936</c:v>
                </c:pt>
                <c:pt idx="14067">
                  <c:v>305.42204255970779</c:v>
                </c:pt>
                <c:pt idx="14068">
                  <c:v>305.42204655659134</c:v>
                </c:pt>
                <c:pt idx="14069">
                  <c:v>305.4375393465063</c:v>
                </c:pt>
                <c:pt idx="14070">
                  <c:v>305.44587678731023</c:v>
                </c:pt>
                <c:pt idx="14071">
                  <c:v>305.45548399754972</c:v>
                </c:pt>
                <c:pt idx="14072">
                  <c:v>305.4580893617503</c:v>
                </c:pt>
                <c:pt idx="14073">
                  <c:v>305.46529199319622</c:v>
                </c:pt>
                <c:pt idx="14074">
                  <c:v>305.49263398635611</c:v>
                </c:pt>
                <c:pt idx="14075">
                  <c:v>305.49741049907601</c:v>
                </c:pt>
                <c:pt idx="14076">
                  <c:v>305.50518653394266</c:v>
                </c:pt>
                <c:pt idx="14077">
                  <c:v>305.51050358745812</c:v>
                </c:pt>
                <c:pt idx="14078">
                  <c:v>305.52068820294198</c:v>
                </c:pt>
                <c:pt idx="14079">
                  <c:v>305.53298380322104</c:v>
                </c:pt>
                <c:pt idx="14080">
                  <c:v>305.53597001401516</c:v>
                </c:pt>
                <c:pt idx="14081">
                  <c:v>305.53605156815092</c:v>
                </c:pt>
                <c:pt idx="14082">
                  <c:v>305.55432758989264</c:v>
                </c:pt>
                <c:pt idx="14083">
                  <c:v>305.56109144768425</c:v>
                </c:pt>
                <c:pt idx="14084">
                  <c:v>305.59031572032774</c:v>
                </c:pt>
                <c:pt idx="14085">
                  <c:v>305.59373726170298</c:v>
                </c:pt>
                <c:pt idx="14086">
                  <c:v>305.61731897752497</c:v>
                </c:pt>
                <c:pt idx="14087">
                  <c:v>305.62258955392241</c:v>
                </c:pt>
                <c:pt idx="14088">
                  <c:v>305.63033157904522</c:v>
                </c:pt>
                <c:pt idx="14089">
                  <c:v>305.63797480485124</c:v>
                </c:pt>
                <c:pt idx="14090">
                  <c:v>305.64892578589064</c:v>
                </c:pt>
                <c:pt idx="14091">
                  <c:v>305.67494729886351</c:v>
                </c:pt>
                <c:pt idx="14092">
                  <c:v>305.67531818290291</c:v>
                </c:pt>
                <c:pt idx="14093">
                  <c:v>305.69264721000025</c:v>
                </c:pt>
                <c:pt idx="14094">
                  <c:v>305.69532222775553</c:v>
                </c:pt>
                <c:pt idx="14095">
                  <c:v>305.71149956647923</c:v>
                </c:pt>
                <c:pt idx="14096">
                  <c:v>305.71217416199204</c:v>
                </c:pt>
                <c:pt idx="14097">
                  <c:v>305.72053137081082</c:v>
                </c:pt>
                <c:pt idx="14098">
                  <c:v>305.73271802968509</c:v>
                </c:pt>
                <c:pt idx="14099">
                  <c:v>305.75462583526178</c:v>
                </c:pt>
                <c:pt idx="14100">
                  <c:v>305.76083416247269</c:v>
                </c:pt>
                <c:pt idx="14101">
                  <c:v>305.80630751727989</c:v>
                </c:pt>
                <c:pt idx="14102">
                  <c:v>305.80862937643946</c:v>
                </c:pt>
                <c:pt idx="14103">
                  <c:v>305.81408664070273</c:v>
                </c:pt>
                <c:pt idx="14104">
                  <c:v>305.82451673194214</c:v>
                </c:pt>
                <c:pt idx="14105">
                  <c:v>305.82835774264572</c:v>
                </c:pt>
                <c:pt idx="14106">
                  <c:v>305.83077808301482</c:v>
                </c:pt>
                <c:pt idx="14107">
                  <c:v>305.83906809800436</c:v>
                </c:pt>
                <c:pt idx="14108">
                  <c:v>305.84138404127299</c:v>
                </c:pt>
                <c:pt idx="14109">
                  <c:v>305.8467874678916</c:v>
                </c:pt>
                <c:pt idx="14110">
                  <c:v>305.85217444168825</c:v>
                </c:pt>
                <c:pt idx="14111">
                  <c:v>305.85444206780818</c:v>
                </c:pt>
                <c:pt idx="14112">
                  <c:v>305.85545594240972</c:v>
                </c:pt>
                <c:pt idx="14113">
                  <c:v>305.85991924254375</c:v>
                </c:pt>
                <c:pt idx="14114">
                  <c:v>305.86028268038677</c:v>
                </c:pt>
                <c:pt idx="14115">
                  <c:v>305.86577339137784</c:v>
                </c:pt>
                <c:pt idx="14116">
                  <c:v>305.87346871081832</c:v>
                </c:pt>
                <c:pt idx="14117">
                  <c:v>305.8737967924003</c:v>
                </c:pt>
                <c:pt idx="14118">
                  <c:v>305.87922691903054</c:v>
                </c:pt>
                <c:pt idx="14119">
                  <c:v>305.88238582497928</c:v>
                </c:pt>
                <c:pt idx="14120">
                  <c:v>305.88491053654803</c:v>
                </c:pt>
                <c:pt idx="14121">
                  <c:v>305.89805881256228</c:v>
                </c:pt>
                <c:pt idx="14122">
                  <c:v>305.9130599723033</c:v>
                </c:pt>
                <c:pt idx="14123">
                  <c:v>305.92724273385829</c:v>
                </c:pt>
                <c:pt idx="14124">
                  <c:v>305.93134239771609</c:v>
                </c:pt>
                <c:pt idx="14125">
                  <c:v>305.94624697420517</c:v>
                </c:pt>
                <c:pt idx="14126">
                  <c:v>305.94704352757446</c:v>
                </c:pt>
                <c:pt idx="14127">
                  <c:v>305.94734187672418</c:v>
                </c:pt>
                <c:pt idx="14128">
                  <c:v>305.95923713722806</c:v>
                </c:pt>
                <c:pt idx="14129">
                  <c:v>305.97958265557827</c:v>
                </c:pt>
                <c:pt idx="14130">
                  <c:v>305.99042326059322</c:v>
                </c:pt>
                <c:pt idx="14131">
                  <c:v>306.00817184538084</c:v>
                </c:pt>
                <c:pt idx="14132">
                  <c:v>306.0156369776405</c:v>
                </c:pt>
                <c:pt idx="14133">
                  <c:v>306.03664237164929</c:v>
                </c:pt>
                <c:pt idx="14134">
                  <c:v>306.04073684059091</c:v>
                </c:pt>
                <c:pt idx="14135">
                  <c:v>306.05082182724891</c:v>
                </c:pt>
                <c:pt idx="14136">
                  <c:v>306.05257576316944</c:v>
                </c:pt>
                <c:pt idx="14137">
                  <c:v>306.05665668282739</c:v>
                </c:pt>
                <c:pt idx="14138">
                  <c:v>306.06243310169731</c:v>
                </c:pt>
                <c:pt idx="14139">
                  <c:v>306.07525567176174</c:v>
                </c:pt>
                <c:pt idx="14140">
                  <c:v>306.10702543466931</c:v>
                </c:pt>
                <c:pt idx="14141">
                  <c:v>306.11889468809142</c:v>
                </c:pt>
                <c:pt idx="14142">
                  <c:v>306.12764497154018</c:v>
                </c:pt>
                <c:pt idx="14143">
                  <c:v>306.12840383106106</c:v>
                </c:pt>
                <c:pt idx="14144">
                  <c:v>306.13555742625368</c:v>
                </c:pt>
                <c:pt idx="14145">
                  <c:v>306.14987113379851</c:v>
                </c:pt>
                <c:pt idx="14146">
                  <c:v>306.18755644848665</c:v>
                </c:pt>
                <c:pt idx="14147">
                  <c:v>306.18863495888314</c:v>
                </c:pt>
                <c:pt idx="14148">
                  <c:v>306.19358029442361</c:v>
                </c:pt>
                <c:pt idx="14149">
                  <c:v>306.20251546995308</c:v>
                </c:pt>
                <c:pt idx="14150">
                  <c:v>306.20493364502528</c:v>
                </c:pt>
                <c:pt idx="14151">
                  <c:v>306.219670069274</c:v>
                </c:pt>
                <c:pt idx="14152">
                  <c:v>306.2210439577301</c:v>
                </c:pt>
                <c:pt idx="14153">
                  <c:v>306.23228895952349</c:v>
                </c:pt>
                <c:pt idx="14154">
                  <c:v>306.2370090081676</c:v>
                </c:pt>
                <c:pt idx="14155">
                  <c:v>306.26331572907537</c:v>
                </c:pt>
                <c:pt idx="14156">
                  <c:v>306.27001527346044</c:v>
                </c:pt>
                <c:pt idx="14157">
                  <c:v>306.29114023547265</c:v>
                </c:pt>
                <c:pt idx="14158">
                  <c:v>306.30449069168583</c:v>
                </c:pt>
                <c:pt idx="14159">
                  <c:v>306.31907038284777</c:v>
                </c:pt>
                <c:pt idx="14160">
                  <c:v>306.33592152848803</c:v>
                </c:pt>
                <c:pt idx="14161">
                  <c:v>306.33643346461577</c:v>
                </c:pt>
                <c:pt idx="14162">
                  <c:v>306.34245035170972</c:v>
                </c:pt>
                <c:pt idx="14163">
                  <c:v>306.36557432434518</c:v>
                </c:pt>
                <c:pt idx="14164">
                  <c:v>306.37957829575583</c:v>
                </c:pt>
                <c:pt idx="14165">
                  <c:v>306.38504720980239</c:v>
                </c:pt>
                <c:pt idx="14166">
                  <c:v>306.38845235720675</c:v>
                </c:pt>
                <c:pt idx="14167">
                  <c:v>306.39580981070577</c:v>
                </c:pt>
                <c:pt idx="14168">
                  <c:v>306.40106855575476</c:v>
                </c:pt>
                <c:pt idx="14169">
                  <c:v>306.40184488949188</c:v>
                </c:pt>
                <c:pt idx="14170">
                  <c:v>306.40343721372756</c:v>
                </c:pt>
                <c:pt idx="14171">
                  <c:v>306.41254908081066</c:v>
                </c:pt>
                <c:pt idx="14172">
                  <c:v>306.42330208178936</c:v>
                </c:pt>
                <c:pt idx="14173">
                  <c:v>306.43574390998435</c:v>
                </c:pt>
                <c:pt idx="14174">
                  <c:v>306.44083646606856</c:v>
                </c:pt>
                <c:pt idx="14175">
                  <c:v>306.45013048420822</c:v>
                </c:pt>
                <c:pt idx="14176">
                  <c:v>306.47603114948765</c:v>
                </c:pt>
                <c:pt idx="14177">
                  <c:v>306.4834189197623</c:v>
                </c:pt>
                <c:pt idx="14178">
                  <c:v>306.48391056066851</c:v>
                </c:pt>
                <c:pt idx="14179">
                  <c:v>306.5018058295779</c:v>
                </c:pt>
                <c:pt idx="14180">
                  <c:v>306.50459888178813</c:v>
                </c:pt>
                <c:pt idx="14181">
                  <c:v>306.52326790170599</c:v>
                </c:pt>
                <c:pt idx="14182">
                  <c:v>306.56545767102494</c:v>
                </c:pt>
                <c:pt idx="14183">
                  <c:v>306.56883672052265</c:v>
                </c:pt>
                <c:pt idx="14184">
                  <c:v>306.5857749451726</c:v>
                </c:pt>
                <c:pt idx="14185">
                  <c:v>306.5958848946882</c:v>
                </c:pt>
                <c:pt idx="14186">
                  <c:v>306.64553810121367</c:v>
                </c:pt>
                <c:pt idx="14187">
                  <c:v>306.64755735133571</c:v>
                </c:pt>
                <c:pt idx="14188">
                  <c:v>306.65428061681644</c:v>
                </c:pt>
                <c:pt idx="14189">
                  <c:v>306.65971645830996</c:v>
                </c:pt>
                <c:pt idx="14190">
                  <c:v>306.66080143857323</c:v>
                </c:pt>
                <c:pt idx="14191">
                  <c:v>306.66127938340856</c:v>
                </c:pt>
                <c:pt idx="14192">
                  <c:v>306.66654971670641</c:v>
                </c:pt>
                <c:pt idx="14193">
                  <c:v>306.67165333534888</c:v>
                </c:pt>
                <c:pt idx="14194">
                  <c:v>306.67541302784588</c:v>
                </c:pt>
                <c:pt idx="14195">
                  <c:v>306.68404737295498</c:v>
                </c:pt>
                <c:pt idx="14196">
                  <c:v>306.69312809342273</c:v>
                </c:pt>
                <c:pt idx="14197">
                  <c:v>306.69534819308439</c:v>
                </c:pt>
                <c:pt idx="14198">
                  <c:v>306.70116263437041</c:v>
                </c:pt>
                <c:pt idx="14199">
                  <c:v>306.70774037970574</c:v>
                </c:pt>
                <c:pt idx="14200">
                  <c:v>306.70960131586423</c:v>
                </c:pt>
                <c:pt idx="14201">
                  <c:v>306.72134113811563</c:v>
                </c:pt>
                <c:pt idx="14202">
                  <c:v>306.74357704275769</c:v>
                </c:pt>
                <c:pt idx="14203">
                  <c:v>306.74617702776385</c:v>
                </c:pt>
                <c:pt idx="14204">
                  <c:v>306.75370491831887</c:v>
                </c:pt>
                <c:pt idx="14205">
                  <c:v>306.76146992040799</c:v>
                </c:pt>
                <c:pt idx="14206">
                  <c:v>306.76262590597736</c:v>
                </c:pt>
                <c:pt idx="14207">
                  <c:v>306.76794514830294</c:v>
                </c:pt>
                <c:pt idx="14208">
                  <c:v>306.77073286131565</c:v>
                </c:pt>
                <c:pt idx="14209">
                  <c:v>306.77537359061978</c:v>
                </c:pt>
                <c:pt idx="14210">
                  <c:v>306.78198226042548</c:v>
                </c:pt>
                <c:pt idx="14211">
                  <c:v>306.78356421259832</c:v>
                </c:pt>
                <c:pt idx="14212">
                  <c:v>306.78912466548252</c:v>
                </c:pt>
                <c:pt idx="14213">
                  <c:v>306.79585357877301</c:v>
                </c:pt>
                <c:pt idx="14214">
                  <c:v>306.81367565872273</c:v>
                </c:pt>
                <c:pt idx="14215">
                  <c:v>306.82196541969023</c:v>
                </c:pt>
                <c:pt idx="14216">
                  <c:v>306.82779066611471</c:v>
                </c:pt>
                <c:pt idx="14217">
                  <c:v>306.84304614199328</c:v>
                </c:pt>
                <c:pt idx="14218">
                  <c:v>306.84320024405815</c:v>
                </c:pt>
                <c:pt idx="14219">
                  <c:v>306.85077942953978</c:v>
                </c:pt>
                <c:pt idx="14220">
                  <c:v>306.85385557606196</c:v>
                </c:pt>
                <c:pt idx="14221">
                  <c:v>306.85482613872034</c:v>
                </c:pt>
                <c:pt idx="14222">
                  <c:v>306.85902364871509</c:v>
                </c:pt>
                <c:pt idx="14223">
                  <c:v>306.85906621371805</c:v>
                </c:pt>
                <c:pt idx="14224">
                  <c:v>306.85964713304298</c:v>
                </c:pt>
                <c:pt idx="14225">
                  <c:v>306.8616647317512</c:v>
                </c:pt>
                <c:pt idx="14226">
                  <c:v>306.8894614926275</c:v>
                </c:pt>
                <c:pt idx="14227">
                  <c:v>306.89813772664769</c:v>
                </c:pt>
                <c:pt idx="14228">
                  <c:v>306.90836984121813</c:v>
                </c:pt>
                <c:pt idx="14229">
                  <c:v>306.90959720391015</c:v>
                </c:pt>
                <c:pt idx="14230">
                  <c:v>306.93268546394467</c:v>
                </c:pt>
                <c:pt idx="14231">
                  <c:v>306.95599508692231</c:v>
                </c:pt>
                <c:pt idx="14232">
                  <c:v>306.9582624872906</c:v>
                </c:pt>
                <c:pt idx="14233">
                  <c:v>306.98039359151966</c:v>
                </c:pt>
                <c:pt idx="14234">
                  <c:v>306.9889658454145</c:v>
                </c:pt>
                <c:pt idx="14235">
                  <c:v>307.00112825900351</c:v>
                </c:pt>
                <c:pt idx="14236">
                  <c:v>307.00421436557485</c:v>
                </c:pt>
                <c:pt idx="14237">
                  <c:v>307.01640891941145</c:v>
                </c:pt>
                <c:pt idx="14238">
                  <c:v>307.01831457449015</c:v>
                </c:pt>
                <c:pt idx="14239">
                  <c:v>307.02563390166637</c:v>
                </c:pt>
                <c:pt idx="14240">
                  <c:v>307.02939946384924</c:v>
                </c:pt>
                <c:pt idx="14241">
                  <c:v>307.03447370766207</c:v>
                </c:pt>
                <c:pt idx="14242">
                  <c:v>307.04145168936213</c:v>
                </c:pt>
                <c:pt idx="14243">
                  <c:v>307.07676613401168</c:v>
                </c:pt>
                <c:pt idx="14244">
                  <c:v>307.07680748104696</c:v>
                </c:pt>
                <c:pt idx="14245">
                  <c:v>307.08772332626347</c:v>
                </c:pt>
                <c:pt idx="14246">
                  <c:v>307.08942830224311</c:v>
                </c:pt>
                <c:pt idx="14247">
                  <c:v>307.09181962916711</c:v>
                </c:pt>
                <c:pt idx="14248">
                  <c:v>307.09348554513991</c:v>
                </c:pt>
                <c:pt idx="14249">
                  <c:v>307.09999185114731</c:v>
                </c:pt>
                <c:pt idx="14250">
                  <c:v>307.10143896013722</c:v>
                </c:pt>
                <c:pt idx="14251">
                  <c:v>307.12241531104297</c:v>
                </c:pt>
                <c:pt idx="14252">
                  <c:v>307.12695609659522</c:v>
                </c:pt>
                <c:pt idx="14253">
                  <c:v>307.1280800359005</c:v>
                </c:pt>
                <c:pt idx="14254">
                  <c:v>307.1344713460885</c:v>
                </c:pt>
                <c:pt idx="14255">
                  <c:v>307.14685564863447</c:v>
                </c:pt>
                <c:pt idx="14256">
                  <c:v>307.14735405592182</c:v>
                </c:pt>
                <c:pt idx="14257">
                  <c:v>307.15012469719147</c:v>
                </c:pt>
                <c:pt idx="14258">
                  <c:v>307.15282168625674</c:v>
                </c:pt>
                <c:pt idx="14259">
                  <c:v>307.15316158465072</c:v>
                </c:pt>
                <c:pt idx="14260">
                  <c:v>307.15755721498215</c:v>
                </c:pt>
                <c:pt idx="14261">
                  <c:v>307.16172845223497</c:v>
                </c:pt>
                <c:pt idx="14262">
                  <c:v>307.16872557106933</c:v>
                </c:pt>
                <c:pt idx="14263">
                  <c:v>307.19410549663445</c:v>
                </c:pt>
                <c:pt idx="14264">
                  <c:v>307.19627267128163</c:v>
                </c:pt>
                <c:pt idx="14265">
                  <c:v>307.19988090278929</c:v>
                </c:pt>
                <c:pt idx="14266">
                  <c:v>307.2057114398466</c:v>
                </c:pt>
                <c:pt idx="14267">
                  <c:v>307.21360780734369</c:v>
                </c:pt>
                <c:pt idx="14268">
                  <c:v>307.22791761584324</c:v>
                </c:pt>
                <c:pt idx="14269">
                  <c:v>307.23581457581645</c:v>
                </c:pt>
                <c:pt idx="14270">
                  <c:v>307.23817273977153</c:v>
                </c:pt>
                <c:pt idx="14271">
                  <c:v>307.24130253876552</c:v>
                </c:pt>
                <c:pt idx="14272">
                  <c:v>307.24264030762311</c:v>
                </c:pt>
                <c:pt idx="14273">
                  <c:v>307.24347185888485</c:v>
                </c:pt>
                <c:pt idx="14274">
                  <c:v>307.26464172723519</c:v>
                </c:pt>
                <c:pt idx="14275">
                  <c:v>307.27604161798115</c:v>
                </c:pt>
                <c:pt idx="14276">
                  <c:v>307.28214143390625</c:v>
                </c:pt>
                <c:pt idx="14277">
                  <c:v>307.28988312146174</c:v>
                </c:pt>
                <c:pt idx="14278">
                  <c:v>307.29364506236584</c:v>
                </c:pt>
                <c:pt idx="14279">
                  <c:v>307.30169439870122</c:v>
                </c:pt>
                <c:pt idx="14280">
                  <c:v>307.32774643728555</c:v>
                </c:pt>
                <c:pt idx="14281">
                  <c:v>307.33295142594727</c:v>
                </c:pt>
                <c:pt idx="14282">
                  <c:v>307.34609195812351</c:v>
                </c:pt>
                <c:pt idx="14283">
                  <c:v>307.35526498269877</c:v>
                </c:pt>
                <c:pt idx="14284">
                  <c:v>307.37287278553623</c:v>
                </c:pt>
                <c:pt idx="14285">
                  <c:v>307.37546517145933</c:v>
                </c:pt>
                <c:pt idx="14286">
                  <c:v>307.4013277822753</c:v>
                </c:pt>
                <c:pt idx="14287">
                  <c:v>307.40573042992997</c:v>
                </c:pt>
                <c:pt idx="14288">
                  <c:v>307.40879609065234</c:v>
                </c:pt>
                <c:pt idx="14289">
                  <c:v>307.42450209490954</c:v>
                </c:pt>
                <c:pt idx="14290">
                  <c:v>307.47031450496593</c:v>
                </c:pt>
                <c:pt idx="14291">
                  <c:v>307.48847535147934</c:v>
                </c:pt>
                <c:pt idx="14292">
                  <c:v>307.52159903678461</c:v>
                </c:pt>
                <c:pt idx="14293">
                  <c:v>307.53772656487757</c:v>
                </c:pt>
                <c:pt idx="14294">
                  <c:v>307.56132393606538</c:v>
                </c:pt>
                <c:pt idx="14295">
                  <c:v>307.59431387919619</c:v>
                </c:pt>
                <c:pt idx="14296">
                  <c:v>307.60719763788501</c:v>
                </c:pt>
                <c:pt idx="14297">
                  <c:v>307.61156612268616</c:v>
                </c:pt>
                <c:pt idx="14298">
                  <c:v>307.61409448257933</c:v>
                </c:pt>
                <c:pt idx="14299">
                  <c:v>307.63393508288596</c:v>
                </c:pt>
                <c:pt idx="14300">
                  <c:v>307.65320161643945</c:v>
                </c:pt>
                <c:pt idx="14301">
                  <c:v>307.67048965579539</c:v>
                </c:pt>
                <c:pt idx="14302">
                  <c:v>307.67239813730703</c:v>
                </c:pt>
                <c:pt idx="14303">
                  <c:v>307.68706485103371</c:v>
                </c:pt>
                <c:pt idx="14304">
                  <c:v>307.69068533054718</c:v>
                </c:pt>
                <c:pt idx="14305">
                  <c:v>307.71480178878426</c:v>
                </c:pt>
                <c:pt idx="14306">
                  <c:v>307.72990626212334</c:v>
                </c:pt>
                <c:pt idx="14307">
                  <c:v>307.74618544764388</c:v>
                </c:pt>
                <c:pt idx="14308">
                  <c:v>307.75411514347638</c:v>
                </c:pt>
                <c:pt idx="14309">
                  <c:v>307.76483782080703</c:v>
                </c:pt>
                <c:pt idx="14310">
                  <c:v>307.77184218950219</c:v>
                </c:pt>
                <c:pt idx="14311">
                  <c:v>307.77950180330311</c:v>
                </c:pt>
                <c:pt idx="14312">
                  <c:v>307.78827468606323</c:v>
                </c:pt>
                <c:pt idx="14313">
                  <c:v>307.80205100709924</c:v>
                </c:pt>
                <c:pt idx="14314">
                  <c:v>307.80589198397098</c:v>
                </c:pt>
                <c:pt idx="14315">
                  <c:v>307.80891462021526</c:v>
                </c:pt>
                <c:pt idx="14316">
                  <c:v>307.81137296804923</c:v>
                </c:pt>
                <c:pt idx="14317">
                  <c:v>307.8176959177556</c:v>
                </c:pt>
                <c:pt idx="14318">
                  <c:v>307.81818795434333</c:v>
                </c:pt>
                <c:pt idx="14319">
                  <c:v>307.84851638715543</c:v>
                </c:pt>
                <c:pt idx="14320">
                  <c:v>307.86087710204816</c:v>
                </c:pt>
                <c:pt idx="14321">
                  <c:v>307.8645930611583</c:v>
                </c:pt>
                <c:pt idx="14322">
                  <c:v>307.89040395733991</c:v>
                </c:pt>
                <c:pt idx="14323">
                  <c:v>307.89487576171831</c:v>
                </c:pt>
                <c:pt idx="14324">
                  <c:v>307.89587073827516</c:v>
                </c:pt>
                <c:pt idx="14325">
                  <c:v>307.95293710999363</c:v>
                </c:pt>
                <c:pt idx="14326">
                  <c:v>307.9637970400085</c:v>
                </c:pt>
                <c:pt idx="14327">
                  <c:v>307.97326256046443</c:v>
                </c:pt>
                <c:pt idx="14328">
                  <c:v>307.97489482340995</c:v>
                </c:pt>
                <c:pt idx="14329">
                  <c:v>307.98444388284804</c:v>
                </c:pt>
                <c:pt idx="14330">
                  <c:v>308.0004956136595</c:v>
                </c:pt>
                <c:pt idx="14331">
                  <c:v>308.01066463557913</c:v>
                </c:pt>
                <c:pt idx="14332">
                  <c:v>308.02142459883277</c:v>
                </c:pt>
                <c:pt idx="14333">
                  <c:v>308.04045545776449</c:v>
                </c:pt>
                <c:pt idx="14334">
                  <c:v>308.04160180027628</c:v>
                </c:pt>
                <c:pt idx="14335">
                  <c:v>308.05048485410111</c:v>
                </c:pt>
                <c:pt idx="14336">
                  <c:v>308.05136634807536</c:v>
                </c:pt>
                <c:pt idx="14337">
                  <c:v>308.0795114504881</c:v>
                </c:pt>
                <c:pt idx="14338">
                  <c:v>308.09282682450902</c:v>
                </c:pt>
                <c:pt idx="14339">
                  <c:v>308.09628014826268</c:v>
                </c:pt>
                <c:pt idx="14340">
                  <c:v>308.10156102902613</c:v>
                </c:pt>
                <c:pt idx="14341">
                  <c:v>308.10323841771606</c:v>
                </c:pt>
                <c:pt idx="14342">
                  <c:v>308.12285003526256</c:v>
                </c:pt>
                <c:pt idx="14343">
                  <c:v>308.12833186153756</c:v>
                </c:pt>
                <c:pt idx="14344">
                  <c:v>308.14028150453186</c:v>
                </c:pt>
                <c:pt idx="14345">
                  <c:v>308.14909745457993</c:v>
                </c:pt>
                <c:pt idx="14346">
                  <c:v>308.16169223837551</c:v>
                </c:pt>
                <c:pt idx="14347">
                  <c:v>308.16825476470569</c:v>
                </c:pt>
                <c:pt idx="14348">
                  <c:v>308.17083873088217</c:v>
                </c:pt>
                <c:pt idx="14349">
                  <c:v>308.17697194447157</c:v>
                </c:pt>
                <c:pt idx="14350">
                  <c:v>308.17957450541996</c:v>
                </c:pt>
                <c:pt idx="14351">
                  <c:v>308.18989105310123</c:v>
                </c:pt>
                <c:pt idx="14352">
                  <c:v>308.19329200672195</c:v>
                </c:pt>
                <c:pt idx="14353">
                  <c:v>308.19696141813921</c:v>
                </c:pt>
                <c:pt idx="14354">
                  <c:v>308.19818276787265</c:v>
                </c:pt>
                <c:pt idx="14355">
                  <c:v>308.21039528710395</c:v>
                </c:pt>
                <c:pt idx="14356">
                  <c:v>308.21072673560008</c:v>
                </c:pt>
                <c:pt idx="14357">
                  <c:v>308.23500963763871</c:v>
                </c:pt>
                <c:pt idx="14358">
                  <c:v>308.24105538595552</c:v>
                </c:pt>
                <c:pt idx="14359">
                  <c:v>308.24908355969984</c:v>
                </c:pt>
                <c:pt idx="14360">
                  <c:v>308.25645500916914</c:v>
                </c:pt>
                <c:pt idx="14361">
                  <c:v>308.27538748943249</c:v>
                </c:pt>
                <c:pt idx="14362">
                  <c:v>308.2806284502476</c:v>
                </c:pt>
                <c:pt idx="14363">
                  <c:v>308.28064204135404</c:v>
                </c:pt>
                <c:pt idx="14364">
                  <c:v>308.28561287903671</c:v>
                </c:pt>
                <c:pt idx="14365">
                  <c:v>308.29913173774247</c:v>
                </c:pt>
                <c:pt idx="14366">
                  <c:v>308.30498962091934</c:v>
                </c:pt>
                <c:pt idx="14367">
                  <c:v>308.30685906963492</c:v>
                </c:pt>
                <c:pt idx="14368">
                  <c:v>308.31076092973473</c:v>
                </c:pt>
                <c:pt idx="14369">
                  <c:v>308.31158832594554</c:v>
                </c:pt>
                <c:pt idx="14370">
                  <c:v>308.32264524910261</c:v>
                </c:pt>
                <c:pt idx="14371">
                  <c:v>308.3227141943857</c:v>
                </c:pt>
                <c:pt idx="14372">
                  <c:v>308.32341714416879</c:v>
                </c:pt>
                <c:pt idx="14373">
                  <c:v>308.32794270260968</c:v>
                </c:pt>
                <c:pt idx="14374">
                  <c:v>308.32931004545526</c:v>
                </c:pt>
                <c:pt idx="14375">
                  <c:v>308.33955318725287</c:v>
                </c:pt>
                <c:pt idx="14376">
                  <c:v>308.34026802239612</c:v>
                </c:pt>
                <c:pt idx="14377">
                  <c:v>308.34177155680374</c:v>
                </c:pt>
                <c:pt idx="14378">
                  <c:v>308.35846731153475</c:v>
                </c:pt>
                <c:pt idx="14379">
                  <c:v>308.36373461945703</c:v>
                </c:pt>
                <c:pt idx="14380">
                  <c:v>308.36879296783377</c:v>
                </c:pt>
                <c:pt idx="14381">
                  <c:v>308.41981506166178</c:v>
                </c:pt>
                <c:pt idx="14382">
                  <c:v>308.42823025326129</c:v>
                </c:pt>
                <c:pt idx="14383">
                  <c:v>308.45280002137838</c:v>
                </c:pt>
                <c:pt idx="14384">
                  <c:v>308.45650005444958</c:v>
                </c:pt>
                <c:pt idx="14385">
                  <c:v>308.4751724490514</c:v>
                </c:pt>
                <c:pt idx="14386">
                  <c:v>308.47711619356426</c:v>
                </c:pt>
                <c:pt idx="14387">
                  <c:v>308.47812133326573</c:v>
                </c:pt>
                <c:pt idx="14388">
                  <c:v>308.47913885756287</c:v>
                </c:pt>
                <c:pt idx="14389">
                  <c:v>308.48433635710762</c:v>
                </c:pt>
                <c:pt idx="14390">
                  <c:v>308.49137909293881</c:v>
                </c:pt>
                <c:pt idx="14391">
                  <c:v>308.49350427373128</c:v>
                </c:pt>
                <c:pt idx="14392">
                  <c:v>308.49413474139817</c:v>
                </c:pt>
                <c:pt idx="14393">
                  <c:v>308.5030081960636</c:v>
                </c:pt>
                <c:pt idx="14394">
                  <c:v>308.50758716897008</c:v>
                </c:pt>
                <c:pt idx="14395">
                  <c:v>308.50759364672439</c:v>
                </c:pt>
                <c:pt idx="14396">
                  <c:v>308.5231824571278</c:v>
                </c:pt>
                <c:pt idx="14397">
                  <c:v>308.54278208591023</c:v>
                </c:pt>
                <c:pt idx="14398">
                  <c:v>308.56178752697537</c:v>
                </c:pt>
                <c:pt idx="14399">
                  <c:v>308.56620500984434</c:v>
                </c:pt>
                <c:pt idx="14400">
                  <c:v>308.57086260126221</c:v>
                </c:pt>
                <c:pt idx="14401">
                  <c:v>308.58047894387926</c:v>
                </c:pt>
                <c:pt idx="14402">
                  <c:v>308.63292946377067</c:v>
                </c:pt>
                <c:pt idx="14403">
                  <c:v>308.64560068001327</c:v>
                </c:pt>
                <c:pt idx="14404">
                  <c:v>308.66395814874676</c:v>
                </c:pt>
                <c:pt idx="14405">
                  <c:v>308.66890147057251</c:v>
                </c:pt>
                <c:pt idx="14406">
                  <c:v>308.68494504228812</c:v>
                </c:pt>
                <c:pt idx="14407">
                  <c:v>308.69641849041051</c:v>
                </c:pt>
                <c:pt idx="14408">
                  <c:v>308.69922548390952</c:v>
                </c:pt>
                <c:pt idx="14409">
                  <c:v>308.70934996218728</c:v>
                </c:pt>
                <c:pt idx="14410">
                  <c:v>308.71174173893405</c:v>
                </c:pt>
                <c:pt idx="14411">
                  <c:v>308.72046562742378</c:v>
                </c:pt>
                <c:pt idx="14412">
                  <c:v>308.72098971246351</c:v>
                </c:pt>
                <c:pt idx="14413">
                  <c:v>308.73006480717129</c:v>
                </c:pt>
                <c:pt idx="14414">
                  <c:v>308.73524572918217</c:v>
                </c:pt>
                <c:pt idx="14415">
                  <c:v>308.73602543027886</c:v>
                </c:pt>
                <c:pt idx="14416">
                  <c:v>308.74477763868782</c:v>
                </c:pt>
                <c:pt idx="14417">
                  <c:v>308.76313333653314</c:v>
                </c:pt>
                <c:pt idx="14418">
                  <c:v>308.77555403698898</c:v>
                </c:pt>
                <c:pt idx="14419">
                  <c:v>308.80157764587568</c:v>
                </c:pt>
                <c:pt idx="14420">
                  <c:v>308.80537198936133</c:v>
                </c:pt>
                <c:pt idx="14421">
                  <c:v>308.80621513922893</c:v>
                </c:pt>
                <c:pt idx="14422">
                  <c:v>308.82588145649504</c:v>
                </c:pt>
                <c:pt idx="14423">
                  <c:v>308.82722122724385</c:v>
                </c:pt>
                <c:pt idx="14424">
                  <c:v>308.84850792817662</c:v>
                </c:pt>
                <c:pt idx="14425">
                  <c:v>308.85073838720996</c:v>
                </c:pt>
                <c:pt idx="14426">
                  <c:v>308.85445180061794</c:v>
                </c:pt>
                <c:pt idx="14427">
                  <c:v>308.8887395099635</c:v>
                </c:pt>
                <c:pt idx="14428">
                  <c:v>308.92185988333574</c:v>
                </c:pt>
                <c:pt idx="14429">
                  <c:v>308.92854621940722</c:v>
                </c:pt>
                <c:pt idx="14430">
                  <c:v>308.9582125614088</c:v>
                </c:pt>
                <c:pt idx="14431">
                  <c:v>308.96315695219681</c:v>
                </c:pt>
                <c:pt idx="14432">
                  <c:v>308.96399293672653</c:v>
                </c:pt>
                <c:pt idx="14433">
                  <c:v>308.96995018658191</c:v>
                </c:pt>
                <c:pt idx="14434">
                  <c:v>308.97111667088188</c:v>
                </c:pt>
                <c:pt idx="14435">
                  <c:v>309.00590778095147</c:v>
                </c:pt>
                <c:pt idx="14436">
                  <c:v>309.0165568841403</c:v>
                </c:pt>
                <c:pt idx="14437">
                  <c:v>309.01928854792942</c:v>
                </c:pt>
                <c:pt idx="14438">
                  <c:v>309.0327868959356</c:v>
                </c:pt>
                <c:pt idx="14439">
                  <c:v>309.05458610701908</c:v>
                </c:pt>
                <c:pt idx="14440">
                  <c:v>309.06543406564265</c:v>
                </c:pt>
                <c:pt idx="14441">
                  <c:v>309.06663105045794</c:v>
                </c:pt>
                <c:pt idx="14442">
                  <c:v>309.07342092663936</c:v>
                </c:pt>
                <c:pt idx="14443">
                  <c:v>309.08426869929337</c:v>
                </c:pt>
                <c:pt idx="14444">
                  <c:v>309.08709165021713</c:v>
                </c:pt>
                <c:pt idx="14445">
                  <c:v>309.09526632259872</c:v>
                </c:pt>
                <c:pt idx="14446">
                  <c:v>309.0992019929048</c:v>
                </c:pt>
                <c:pt idx="14447">
                  <c:v>309.11286797444734</c:v>
                </c:pt>
                <c:pt idx="14448">
                  <c:v>309.14654435359182</c:v>
                </c:pt>
                <c:pt idx="14449">
                  <c:v>309.15123415588505</c:v>
                </c:pt>
                <c:pt idx="14450">
                  <c:v>309.18231317593984</c:v>
                </c:pt>
                <c:pt idx="14451">
                  <c:v>309.18240952969154</c:v>
                </c:pt>
                <c:pt idx="14452">
                  <c:v>309.20860670208845</c:v>
                </c:pt>
                <c:pt idx="14453">
                  <c:v>309.21318602373333</c:v>
                </c:pt>
                <c:pt idx="14454">
                  <c:v>309.22447464808499</c:v>
                </c:pt>
                <c:pt idx="14455">
                  <c:v>309.25110977067231</c:v>
                </c:pt>
                <c:pt idx="14456">
                  <c:v>309.26284725667625</c:v>
                </c:pt>
                <c:pt idx="14457">
                  <c:v>309.28217818494699</c:v>
                </c:pt>
                <c:pt idx="14458">
                  <c:v>309.29014685920134</c:v>
                </c:pt>
                <c:pt idx="14459">
                  <c:v>309.29073421560372</c:v>
                </c:pt>
                <c:pt idx="14460">
                  <c:v>309.29464913456775</c:v>
                </c:pt>
                <c:pt idx="14461">
                  <c:v>309.29597723298139</c:v>
                </c:pt>
                <c:pt idx="14462">
                  <c:v>309.29715305709982</c:v>
                </c:pt>
                <c:pt idx="14463">
                  <c:v>309.30067659518181</c:v>
                </c:pt>
                <c:pt idx="14464">
                  <c:v>309.30825499863107</c:v>
                </c:pt>
                <c:pt idx="14465">
                  <c:v>309.30962334159199</c:v>
                </c:pt>
                <c:pt idx="14466">
                  <c:v>309.31086601913034</c:v>
                </c:pt>
                <c:pt idx="14467">
                  <c:v>309.31371030395428</c:v>
                </c:pt>
                <c:pt idx="14468">
                  <c:v>309.34269295968357</c:v>
                </c:pt>
                <c:pt idx="14469">
                  <c:v>309.34720143169807</c:v>
                </c:pt>
                <c:pt idx="14470">
                  <c:v>309.35314276551736</c:v>
                </c:pt>
                <c:pt idx="14471">
                  <c:v>309.35472516373568</c:v>
                </c:pt>
                <c:pt idx="14472">
                  <c:v>309.36654017668326</c:v>
                </c:pt>
                <c:pt idx="14473">
                  <c:v>309.37440637683511</c:v>
                </c:pt>
                <c:pt idx="14474">
                  <c:v>309.40556315955314</c:v>
                </c:pt>
                <c:pt idx="14475">
                  <c:v>309.40833650424327</c:v>
                </c:pt>
                <c:pt idx="14476">
                  <c:v>309.42086132530665</c:v>
                </c:pt>
                <c:pt idx="14477">
                  <c:v>309.43052440456432</c:v>
                </c:pt>
                <c:pt idx="14478">
                  <c:v>309.43205413686508</c:v>
                </c:pt>
                <c:pt idx="14479">
                  <c:v>309.45467090727493</c:v>
                </c:pt>
                <c:pt idx="14480">
                  <c:v>309.48680415873633</c:v>
                </c:pt>
                <c:pt idx="14481">
                  <c:v>309.49286678053073</c:v>
                </c:pt>
                <c:pt idx="14482">
                  <c:v>309.51642806617036</c:v>
                </c:pt>
                <c:pt idx="14483">
                  <c:v>309.52356382144262</c:v>
                </c:pt>
                <c:pt idx="14484">
                  <c:v>309.52426115283794</c:v>
                </c:pt>
                <c:pt idx="14485">
                  <c:v>309.53044676650029</c:v>
                </c:pt>
                <c:pt idx="14486">
                  <c:v>309.53187093623166</c:v>
                </c:pt>
                <c:pt idx="14487">
                  <c:v>309.56070079912263</c:v>
                </c:pt>
                <c:pt idx="14488">
                  <c:v>309.62073731944758</c:v>
                </c:pt>
                <c:pt idx="14489">
                  <c:v>309.62156162807185</c:v>
                </c:pt>
                <c:pt idx="14490">
                  <c:v>309.63779552366179</c:v>
                </c:pt>
                <c:pt idx="14491">
                  <c:v>309.6458311248</c:v>
                </c:pt>
                <c:pt idx="14492">
                  <c:v>309.64778741646114</c:v>
                </c:pt>
                <c:pt idx="14493">
                  <c:v>309.65159351996124</c:v>
                </c:pt>
                <c:pt idx="14494">
                  <c:v>309.660764960233</c:v>
                </c:pt>
                <c:pt idx="14495">
                  <c:v>309.66936617399261</c:v>
                </c:pt>
                <c:pt idx="14496">
                  <c:v>309.68212998999735</c:v>
                </c:pt>
                <c:pt idx="14497">
                  <c:v>309.69914707839871</c:v>
                </c:pt>
                <c:pt idx="14498">
                  <c:v>309.7013133925343</c:v>
                </c:pt>
                <c:pt idx="14499">
                  <c:v>309.70178247648221</c:v>
                </c:pt>
                <c:pt idx="14500">
                  <c:v>309.70467283849359</c:v>
                </c:pt>
                <c:pt idx="14501">
                  <c:v>309.70519401219792</c:v>
                </c:pt>
                <c:pt idx="14502">
                  <c:v>309.71680649836577</c:v>
                </c:pt>
                <c:pt idx="14503">
                  <c:v>309.72057814614703</c:v>
                </c:pt>
                <c:pt idx="14504">
                  <c:v>309.72167538294366</c:v>
                </c:pt>
                <c:pt idx="14505">
                  <c:v>309.7221537000234</c:v>
                </c:pt>
                <c:pt idx="14506">
                  <c:v>309.73659726405759</c:v>
                </c:pt>
                <c:pt idx="14507">
                  <c:v>309.75529072014098</c:v>
                </c:pt>
                <c:pt idx="14508">
                  <c:v>309.76169406017101</c:v>
                </c:pt>
                <c:pt idx="14509">
                  <c:v>309.77246966239079</c:v>
                </c:pt>
                <c:pt idx="14510">
                  <c:v>309.79421367390688</c:v>
                </c:pt>
                <c:pt idx="14511">
                  <c:v>309.80636157129857</c:v>
                </c:pt>
                <c:pt idx="14512">
                  <c:v>309.82186274932809</c:v>
                </c:pt>
                <c:pt idx="14513">
                  <c:v>309.84300597110121</c:v>
                </c:pt>
                <c:pt idx="14514">
                  <c:v>309.84841845745314</c:v>
                </c:pt>
                <c:pt idx="14515">
                  <c:v>309.8539044716677</c:v>
                </c:pt>
                <c:pt idx="14516">
                  <c:v>309.87395084504624</c:v>
                </c:pt>
                <c:pt idx="14517">
                  <c:v>309.87905195161176</c:v>
                </c:pt>
                <c:pt idx="14518">
                  <c:v>309.91047209158887</c:v>
                </c:pt>
                <c:pt idx="14519">
                  <c:v>309.91266684706034</c:v>
                </c:pt>
                <c:pt idx="14520">
                  <c:v>309.91303721828695</c:v>
                </c:pt>
                <c:pt idx="14521">
                  <c:v>309.91898936828579</c:v>
                </c:pt>
                <c:pt idx="14522">
                  <c:v>309.92144694420227</c:v>
                </c:pt>
                <c:pt idx="14523">
                  <c:v>309.92634662029536</c:v>
                </c:pt>
                <c:pt idx="14524">
                  <c:v>309.9274481480191</c:v>
                </c:pt>
                <c:pt idx="14525">
                  <c:v>309.93484185564563</c:v>
                </c:pt>
                <c:pt idx="14526">
                  <c:v>309.93695945576854</c:v>
                </c:pt>
                <c:pt idx="14527">
                  <c:v>309.93702703171749</c:v>
                </c:pt>
                <c:pt idx="14528">
                  <c:v>309.9405024012766</c:v>
                </c:pt>
                <c:pt idx="14529">
                  <c:v>309.94119172015729</c:v>
                </c:pt>
                <c:pt idx="14530">
                  <c:v>309.94401866678481</c:v>
                </c:pt>
                <c:pt idx="14531">
                  <c:v>309.94467261695644</c:v>
                </c:pt>
                <c:pt idx="14532">
                  <c:v>309.97552786689141</c:v>
                </c:pt>
                <c:pt idx="14533">
                  <c:v>309.98151828768954</c:v>
                </c:pt>
                <c:pt idx="14534">
                  <c:v>309.98991185649834</c:v>
                </c:pt>
                <c:pt idx="14535">
                  <c:v>309.99123315198045</c:v>
                </c:pt>
                <c:pt idx="14536">
                  <c:v>309.99960774095672</c:v>
                </c:pt>
                <c:pt idx="14537">
                  <c:v>310.012408348093</c:v>
                </c:pt>
                <c:pt idx="14538">
                  <c:v>310.01247910396802</c:v>
                </c:pt>
                <c:pt idx="14539">
                  <c:v>310.02003088537532</c:v>
                </c:pt>
                <c:pt idx="14540">
                  <c:v>310.02297296257109</c:v>
                </c:pt>
                <c:pt idx="14541">
                  <c:v>310.02662927887678</c:v>
                </c:pt>
                <c:pt idx="14542">
                  <c:v>310.0472539186386</c:v>
                </c:pt>
                <c:pt idx="14543">
                  <c:v>310.06329773786234</c:v>
                </c:pt>
                <c:pt idx="14544">
                  <c:v>310.06351275606841</c:v>
                </c:pt>
                <c:pt idx="14545">
                  <c:v>310.07918675643521</c:v>
                </c:pt>
                <c:pt idx="14546">
                  <c:v>310.08348863717936</c:v>
                </c:pt>
                <c:pt idx="14547">
                  <c:v>310.08518707782457</c:v>
                </c:pt>
                <c:pt idx="14548">
                  <c:v>310.08855288690012</c:v>
                </c:pt>
                <c:pt idx="14549">
                  <c:v>310.09134783112444</c:v>
                </c:pt>
                <c:pt idx="14550">
                  <c:v>310.09355834307428</c:v>
                </c:pt>
                <c:pt idx="14551">
                  <c:v>310.09456056813264</c:v>
                </c:pt>
                <c:pt idx="14552">
                  <c:v>310.09604274814262</c:v>
                </c:pt>
                <c:pt idx="14553">
                  <c:v>310.10919827377177</c:v>
                </c:pt>
                <c:pt idx="14554">
                  <c:v>310.10935500926877</c:v>
                </c:pt>
                <c:pt idx="14555">
                  <c:v>310.11374890800244</c:v>
                </c:pt>
                <c:pt idx="14556">
                  <c:v>310.1142255001198</c:v>
                </c:pt>
                <c:pt idx="14557">
                  <c:v>310.13746825315468</c:v>
                </c:pt>
                <c:pt idx="14558">
                  <c:v>310.14829524512027</c:v>
                </c:pt>
                <c:pt idx="14559">
                  <c:v>310.15140840398237</c:v>
                </c:pt>
                <c:pt idx="14560">
                  <c:v>310.15995857200664</c:v>
                </c:pt>
                <c:pt idx="14561">
                  <c:v>310.22698304020395</c:v>
                </c:pt>
                <c:pt idx="14562">
                  <c:v>310.22812676329659</c:v>
                </c:pt>
                <c:pt idx="14563">
                  <c:v>310.22853262399275</c:v>
                </c:pt>
                <c:pt idx="14564">
                  <c:v>310.23899700936602</c:v>
                </c:pt>
                <c:pt idx="14565">
                  <c:v>310.24034141825791</c:v>
                </c:pt>
                <c:pt idx="14566">
                  <c:v>310.24529715236474</c:v>
                </c:pt>
                <c:pt idx="14567">
                  <c:v>310.25503946566789</c:v>
                </c:pt>
                <c:pt idx="14568">
                  <c:v>310.26212886862277</c:v>
                </c:pt>
                <c:pt idx="14569">
                  <c:v>310.28106304316861</c:v>
                </c:pt>
                <c:pt idx="14570">
                  <c:v>310.28174225619273</c:v>
                </c:pt>
                <c:pt idx="14571">
                  <c:v>310.28291031287813</c:v>
                </c:pt>
                <c:pt idx="14572">
                  <c:v>310.28580545567422</c:v>
                </c:pt>
                <c:pt idx="14573">
                  <c:v>310.2980639236302</c:v>
                </c:pt>
                <c:pt idx="14574">
                  <c:v>310.29845321592887</c:v>
                </c:pt>
                <c:pt idx="14575">
                  <c:v>310.30078428052229</c:v>
                </c:pt>
                <c:pt idx="14576">
                  <c:v>310.31029471665806</c:v>
                </c:pt>
                <c:pt idx="14577">
                  <c:v>310.33308562515339</c:v>
                </c:pt>
                <c:pt idx="14578">
                  <c:v>310.36483110902793</c:v>
                </c:pt>
                <c:pt idx="14579">
                  <c:v>310.38732646275344</c:v>
                </c:pt>
                <c:pt idx="14580">
                  <c:v>310.39251476783301</c:v>
                </c:pt>
                <c:pt idx="14581">
                  <c:v>310.39661899344679</c:v>
                </c:pt>
                <c:pt idx="14582">
                  <c:v>310.40054804438699</c:v>
                </c:pt>
                <c:pt idx="14583">
                  <c:v>310.40371847612016</c:v>
                </c:pt>
                <c:pt idx="14584">
                  <c:v>310.40383848658081</c:v>
                </c:pt>
                <c:pt idx="14585">
                  <c:v>310.40722222699583</c:v>
                </c:pt>
                <c:pt idx="14586">
                  <c:v>310.42052807488062</c:v>
                </c:pt>
                <c:pt idx="14587">
                  <c:v>310.42146642362263</c:v>
                </c:pt>
                <c:pt idx="14588">
                  <c:v>310.42637029895633</c:v>
                </c:pt>
                <c:pt idx="14589">
                  <c:v>310.45609433313876</c:v>
                </c:pt>
                <c:pt idx="14590">
                  <c:v>310.47610543473718</c:v>
                </c:pt>
                <c:pt idx="14591">
                  <c:v>310.49309152488627</c:v>
                </c:pt>
                <c:pt idx="14592">
                  <c:v>310.49419042123418</c:v>
                </c:pt>
                <c:pt idx="14593">
                  <c:v>310.49765953887436</c:v>
                </c:pt>
                <c:pt idx="14594">
                  <c:v>310.50743532995347</c:v>
                </c:pt>
                <c:pt idx="14595">
                  <c:v>310.55176074315881</c:v>
                </c:pt>
                <c:pt idx="14596">
                  <c:v>310.57387593375074</c:v>
                </c:pt>
                <c:pt idx="14597">
                  <c:v>310.5761428575193</c:v>
                </c:pt>
                <c:pt idx="14598">
                  <c:v>310.58765189408098</c:v>
                </c:pt>
                <c:pt idx="14599">
                  <c:v>310.59419109894486</c:v>
                </c:pt>
                <c:pt idx="14600">
                  <c:v>310.60018531964522</c:v>
                </c:pt>
                <c:pt idx="14601">
                  <c:v>310.61120923281646</c:v>
                </c:pt>
                <c:pt idx="14602">
                  <c:v>310.61420353839452</c:v>
                </c:pt>
                <c:pt idx="14603">
                  <c:v>310.62594180951714</c:v>
                </c:pt>
                <c:pt idx="14604">
                  <c:v>310.64569330547982</c:v>
                </c:pt>
                <c:pt idx="14605">
                  <c:v>310.68933761656007</c:v>
                </c:pt>
                <c:pt idx="14606">
                  <c:v>310.69516917688566</c:v>
                </c:pt>
                <c:pt idx="14607">
                  <c:v>310.74728047233242</c:v>
                </c:pt>
                <c:pt idx="14608">
                  <c:v>310.78536752937373</c:v>
                </c:pt>
                <c:pt idx="14609">
                  <c:v>310.79290836118389</c:v>
                </c:pt>
                <c:pt idx="14610">
                  <c:v>310.80372480538654</c:v>
                </c:pt>
                <c:pt idx="14611">
                  <c:v>310.80468618341905</c:v>
                </c:pt>
                <c:pt idx="14612">
                  <c:v>310.81945387974434</c:v>
                </c:pt>
                <c:pt idx="14613">
                  <c:v>310.82669506031652</c:v>
                </c:pt>
                <c:pt idx="14614">
                  <c:v>310.83049530895045</c:v>
                </c:pt>
                <c:pt idx="14615">
                  <c:v>310.84482918060593</c:v>
                </c:pt>
                <c:pt idx="14616">
                  <c:v>310.86857480715855</c:v>
                </c:pt>
                <c:pt idx="14617">
                  <c:v>310.87688256429357</c:v>
                </c:pt>
                <c:pt idx="14618">
                  <c:v>310.91023258165467</c:v>
                </c:pt>
                <c:pt idx="14619">
                  <c:v>310.9417295446637</c:v>
                </c:pt>
                <c:pt idx="14620">
                  <c:v>310.94620410788139</c:v>
                </c:pt>
                <c:pt idx="14621">
                  <c:v>310.94725717422472</c:v>
                </c:pt>
                <c:pt idx="14622">
                  <c:v>310.96192755142391</c:v>
                </c:pt>
                <c:pt idx="14623">
                  <c:v>310.9785602412814</c:v>
                </c:pt>
                <c:pt idx="14624">
                  <c:v>310.98466388891433</c:v>
                </c:pt>
                <c:pt idx="14625">
                  <c:v>310.98959150409382</c:v>
                </c:pt>
                <c:pt idx="14626">
                  <c:v>310.989751727868</c:v>
                </c:pt>
                <c:pt idx="14627">
                  <c:v>311.00221536454058</c:v>
                </c:pt>
                <c:pt idx="14628">
                  <c:v>311.00731503517</c:v>
                </c:pt>
                <c:pt idx="14629">
                  <c:v>311.01318722871554</c:v>
                </c:pt>
                <c:pt idx="14630">
                  <c:v>311.02216227012588</c:v>
                </c:pt>
                <c:pt idx="14631">
                  <c:v>311.04829575558944</c:v>
                </c:pt>
                <c:pt idx="14632">
                  <c:v>311.07112551636612</c:v>
                </c:pt>
                <c:pt idx="14633">
                  <c:v>311.08307099563609</c:v>
                </c:pt>
                <c:pt idx="14634">
                  <c:v>311.08803184691192</c:v>
                </c:pt>
                <c:pt idx="14635">
                  <c:v>311.09023127253846</c:v>
                </c:pt>
                <c:pt idx="14636">
                  <c:v>311.09836346367524</c:v>
                </c:pt>
                <c:pt idx="14637">
                  <c:v>311.11188743147295</c:v>
                </c:pt>
                <c:pt idx="14638">
                  <c:v>311.13321670547225</c:v>
                </c:pt>
                <c:pt idx="14639">
                  <c:v>311.13825769637725</c:v>
                </c:pt>
                <c:pt idx="14640">
                  <c:v>311.15421028180378</c:v>
                </c:pt>
                <c:pt idx="14641">
                  <c:v>311.16374503164622</c:v>
                </c:pt>
                <c:pt idx="14642">
                  <c:v>311.16726674186486</c:v>
                </c:pt>
                <c:pt idx="14643">
                  <c:v>311.17805286943087</c:v>
                </c:pt>
                <c:pt idx="14644">
                  <c:v>311.1851556297409</c:v>
                </c:pt>
                <c:pt idx="14645">
                  <c:v>311.18529278429185</c:v>
                </c:pt>
                <c:pt idx="14646">
                  <c:v>311.19353290079096</c:v>
                </c:pt>
                <c:pt idx="14647">
                  <c:v>311.21335309690238</c:v>
                </c:pt>
                <c:pt idx="14648">
                  <c:v>311.21556116332255</c:v>
                </c:pt>
                <c:pt idx="14649">
                  <c:v>311.22138328318306</c:v>
                </c:pt>
                <c:pt idx="14650">
                  <c:v>311.24131784038394</c:v>
                </c:pt>
                <c:pt idx="14651">
                  <c:v>311.25432720867349</c:v>
                </c:pt>
                <c:pt idx="14652">
                  <c:v>311.26914198673813</c:v>
                </c:pt>
                <c:pt idx="14653">
                  <c:v>311.27324234843633</c:v>
                </c:pt>
                <c:pt idx="14654">
                  <c:v>311.27639936200143</c:v>
                </c:pt>
                <c:pt idx="14655">
                  <c:v>311.29084073060801</c:v>
                </c:pt>
                <c:pt idx="14656">
                  <c:v>311.29612112757974</c:v>
                </c:pt>
                <c:pt idx="14657">
                  <c:v>311.29704709304406</c:v>
                </c:pt>
                <c:pt idx="14658">
                  <c:v>311.31194459208911</c:v>
                </c:pt>
                <c:pt idx="14659">
                  <c:v>311.31564832355707</c:v>
                </c:pt>
                <c:pt idx="14660">
                  <c:v>311.32725359102648</c:v>
                </c:pt>
                <c:pt idx="14661">
                  <c:v>311.32782968620444</c:v>
                </c:pt>
                <c:pt idx="14662">
                  <c:v>311.3290088781921</c:v>
                </c:pt>
                <c:pt idx="14663">
                  <c:v>311.3482618658104</c:v>
                </c:pt>
                <c:pt idx="14664">
                  <c:v>311.34922823839918</c:v>
                </c:pt>
                <c:pt idx="14665">
                  <c:v>311.38861405562562</c:v>
                </c:pt>
                <c:pt idx="14666">
                  <c:v>311.39596898398418</c:v>
                </c:pt>
                <c:pt idx="14667">
                  <c:v>311.40064240191998</c:v>
                </c:pt>
                <c:pt idx="14668">
                  <c:v>311.40826453661305</c:v>
                </c:pt>
                <c:pt idx="14669">
                  <c:v>311.40999393177685</c:v>
                </c:pt>
                <c:pt idx="14670">
                  <c:v>311.42059150473938</c:v>
                </c:pt>
                <c:pt idx="14671">
                  <c:v>311.43346798206636</c:v>
                </c:pt>
                <c:pt idx="14672">
                  <c:v>311.45586041247356</c:v>
                </c:pt>
                <c:pt idx="14673">
                  <c:v>311.45967561710609</c:v>
                </c:pt>
                <c:pt idx="14674">
                  <c:v>311.46237535112874</c:v>
                </c:pt>
                <c:pt idx="14675">
                  <c:v>311.47447392284573</c:v>
                </c:pt>
                <c:pt idx="14676">
                  <c:v>311.48842217175803</c:v>
                </c:pt>
                <c:pt idx="14677">
                  <c:v>311.4919062922599</c:v>
                </c:pt>
                <c:pt idx="14678">
                  <c:v>311.49866297116188</c:v>
                </c:pt>
                <c:pt idx="14679">
                  <c:v>311.51582505739742</c:v>
                </c:pt>
                <c:pt idx="14680">
                  <c:v>311.52581732621479</c:v>
                </c:pt>
                <c:pt idx="14681">
                  <c:v>311.53617620200481</c:v>
                </c:pt>
                <c:pt idx="14682">
                  <c:v>311.54024287520031</c:v>
                </c:pt>
                <c:pt idx="14683">
                  <c:v>311.55416700962365</c:v>
                </c:pt>
                <c:pt idx="14684">
                  <c:v>311.57417500255042</c:v>
                </c:pt>
                <c:pt idx="14685">
                  <c:v>311.58172767001031</c:v>
                </c:pt>
                <c:pt idx="14686">
                  <c:v>311.59032153550953</c:v>
                </c:pt>
                <c:pt idx="14687">
                  <c:v>311.59092775280908</c:v>
                </c:pt>
                <c:pt idx="14688">
                  <c:v>311.60689409658556</c:v>
                </c:pt>
                <c:pt idx="14689">
                  <c:v>311.60731669521141</c:v>
                </c:pt>
                <c:pt idx="14690">
                  <c:v>311.60899902815902</c:v>
                </c:pt>
                <c:pt idx="14691">
                  <c:v>311.62661773646039</c:v>
                </c:pt>
                <c:pt idx="14692">
                  <c:v>311.62857923495864</c:v>
                </c:pt>
                <c:pt idx="14693">
                  <c:v>311.64479834595244</c:v>
                </c:pt>
                <c:pt idx="14694">
                  <c:v>311.64905940263475</c:v>
                </c:pt>
                <c:pt idx="14695">
                  <c:v>311.66575027121428</c:v>
                </c:pt>
                <c:pt idx="14696">
                  <c:v>311.68937871000082</c:v>
                </c:pt>
                <c:pt idx="14697">
                  <c:v>311.69700491558382</c:v>
                </c:pt>
                <c:pt idx="14698">
                  <c:v>311.70363694850113</c:v>
                </c:pt>
                <c:pt idx="14699">
                  <c:v>311.70474427360512</c:v>
                </c:pt>
                <c:pt idx="14700">
                  <c:v>311.73492693270555</c:v>
                </c:pt>
                <c:pt idx="14701">
                  <c:v>311.73739257534055</c:v>
                </c:pt>
                <c:pt idx="14702">
                  <c:v>311.73984564141568</c:v>
                </c:pt>
                <c:pt idx="14703">
                  <c:v>311.74441167151355</c:v>
                </c:pt>
                <c:pt idx="14704">
                  <c:v>311.75653634239137</c:v>
                </c:pt>
                <c:pt idx="14705">
                  <c:v>311.75786616649413</c:v>
                </c:pt>
                <c:pt idx="14706">
                  <c:v>311.81036103468671</c:v>
                </c:pt>
                <c:pt idx="14707">
                  <c:v>311.82615444952427</c:v>
                </c:pt>
                <c:pt idx="14708">
                  <c:v>311.84416412196964</c:v>
                </c:pt>
                <c:pt idx="14709">
                  <c:v>311.84825976098847</c:v>
                </c:pt>
                <c:pt idx="14710">
                  <c:v>311.8497382188076</c:v>
                </c:pt>
                <c:pt idx="14711">
                  <c:v>311.85705783031739</c:v>
                </c:pt>
                <c:pt idx="14712">
                  <c:v>311.86049424578272</c:v>
                </c:pt>
                <c:pt idx="14713">
                  <c:v>311.87387554785141</c:v>
                </c:pt>
                <c:pt idx="14714">
                  <c:v>311.88030059995361</c:v>
                </c:pt>
                <c:pt idx="14715">
                  <c:v>311.92549643087716</c:v>
                </c:pt>
                <c:pt idx="14716">
                  <c:v>311.92741988851498</c:v>
                </c:pt>
                <c:pt idx="14717">
                  <c:v>311.93544763744757</c:v>
                </c:pt>
                <c:pt idx="14718">
                  <c:v>311.96918261237425</c:v>
                </c:pt>
                <c:pt idx="14719">
                  <c:v>311.996362937382</c:v>
                </c:pt>
                <c:pt idx="14720">
                  <c:v>312.012864466579</c:v>
                </c:pt>
                <c:pt idx="14721">
                  <c:v>312.04059471989916</c:v>
                </c:pt>
                <c:pt idx="14722">
                  <c:v>312.04421531759687</c:v>
                </c:pt>
                <c:pt idx="14723">
                  <c:v>312.072400728194</c:v>
                </c:pt>
                <c:pt idx="14724">
                  <c:v>312.07428381001932</c:v>
                </c:pt>
                <c:pt idx="14725">
                  <c:v>312.09222631813259</c:v>
                </c:pt>
                <c:pt idx="14726">
                  <c:v>312.09293903832383</c:v>
                </c:pt>
                <c:pt idx="14727">
                  <c:v>312.12362976357582</c:v>
                </c:pt>
                <c:pt idx="14728">
                  <c:v>312.13434832238283</c:v>
                </c:pt>
                <c:pt idx="14729">
                  <c:v>312.13792193029627</c:v>
                </c:pt>
                <c:pt idx="14730">
                  <c:v>312.14149688730743</c:v>
                </c:pt>
                <c:pt idx="14731">
                  <c:v>312.15115820618502</c:v>
                </c:pt>
                <c:pt idx="14732">
                  <c:v>312.15279217442645</c:v>
                </c:pt>
                <c:pt idx="14733">
                  <c:v>312.16001899332497</c:v>
                </c:pt>
                <c:pt idx="14734">
                  <c:v>312.16247006598252</c:v>
                </c:pt>
                <c:pt idx="14735">
                  <c:v>312.16675413449872</c:v>
                </c:pt>
                <c:pt idx="14736">
                  <c:v>312.18620522925255</c:v>
                </c:pt>
                <c:pt idx="14737">
                  <c:v>312.20865589965877</c:v>
                </c:pt>
                <c:pt idx="14738">
                  <c:v>312.21323070555502</c:v>
                </c:pt>
                <c:pt idx="14739">
                  <c:v>312.22203767163904</c:v>
                </c:pt>
                <c:pt idx="14740">
                  <c:v>312.2403198611425</c:v>
                </c:pt>
                <c:pt idx="14741">
                  <c:v>312.24738972845006</c:v>
                </c:pt>
                <c:pt idx="14742">
                  <c:v>312.25638316764923</c:v>
                </c:pt>
                <c:pt idx="14743">
                  <c:v>312.26700828902131</c:v>
                </c:pt>
                <c:pt idx="14744">
                  <c:v>312.2675117264979</c:v>
                </c:pt>
                <c:pt idx="14745">
                  <c:v>312.28002614497859</c:v>
                </c:pt>
                <c:pt idx="14746">
                  <c:v>312.3017421957461</c:v>
                </c:pt>
                <c:pt idx="14747">
                  <c:v>312.31220410915358</c:v>
                </c:pt>
                <c:pt idx="14748">
                  <c:v>312.3204731533296</c:v>
                </c:pt>
                <c:pt idx="14749">
                  <c:v>312.33677081193696</c:v>
                </c:pt>
                <c:pt idx="14750">
                  <c:v>312.33745822174888</c:v>
                </c:pt>
                <c:pt idx="14751">
                  <c:v>312.34998573200522</c:v>
                </c:pt>
                <c:pt idx="14752">
                  <c:v>312.35701721801433</c:v>
                </c:pt>
                <c:pt idx="14753">
                  <c:v>312.35971507882778</c:v>
                </c:pt>
                <c:pt idx="14754">
                  <c:v>312.36400403669978</c:v>
                </c:pt>
                <c:pt idx="14755">
                  <c:v>312.36949529896685</c:v>
                </c:pt>
                <c:pt idx="14756">
                  <c:v>312.37247757122685</c:v>
                </c:pt>
                <c:pt idx="14757">
                  <c:v>312.38479859623556</c:v>
                </c:pt>
                <c:pt idx="14758">
                  <c:v>312.39597816429199</c:v>
                </c:pt>
                <c:pt idx="14759">
                  <c:v>312.3967295908007</c:v>
                </c:pt>
                <c:pt idx="14760">
                  <c:v>312.39897058565111</c:v>
                </c:pt>
                <c:pt idx="14761">
                  <c:v>312.42548286043842</c:v>
                </c:pt>
                <c:pt idx="14762">
                  <c:v>312.42601007698761</c:v>
                </c:pt>
                <c:pt idx="14763">
                  <c:v>312.43994553945964</c:v>
                </c:pt>
                <c:pt idx="14764">
                  <c:v>312.45752991118701</c:v>
                </c:pt>
                <c:pt idx="14765">
                  <c:v>312.48392561232606</c:v>
                </c:pt>
                <c:pt idx="14766">
                  <c:v>312.50760312199714</c:v>
                </c:pt>
                <c:pt idx="14767">
                  <c:v>312.51172159011458</c:v>
                </c:pt>
                <c:pt idx="14768">
                  <c:v>312.53649665128165</c:v>
                </c:pt>
                <c:pt idx="14769">
                  <c:v>312.54522771026262</c:v>
                </c:pt>
                <c:pt idx="14770">
                  <c:v>312.55146222104253</c:v>
                </c:pt>
                <c:pt idx="14771">
                  <c:v>312.58780193745878</c:v>
                </c:pt>
                <c:pt idx="14772">
                  <c:v>312.59438409705353</c:v>
                </c:pt>
                <c:pt idx="14773">
                  <c:v>312.59443429664356</c:v>
                </c:pt>
                <c:pt idx="14774">
                  <c:v>312.59875849244543</c:v>
                </c:pt>
                <c:pt idx="14775">
                  <c:v>312.59887174219728</c:v>
                </c:pt>
                <c:pt idx="14776">
                  <c:v>312.65073273848213</c:v>
                </c:pt>
                <c:pt idx="14777">
                  <c:v>312.65558790208229</c:v>
                </c:pt>
                <c:pt idx="14778">
                  <c:v>312.68063470844345</c:v>
                </c:pt>
                <c:pt idx="14779">
                  <c:v>312.68544200896378</c:v>
                </c:pt>
                <c:pt idx="14780">
                  <c:v>312.71143164835627</c:v>
                </c:pt>
                <c:pt idx="14781">
                  <c:v>312.72388897711534</c:v>
                </c:pt>
                <c:pt idx="14782">
                  <c:v>312.72601657953351</c:v>
                </c:pt>
                <c:pt idx="14783">
                  <c:v>312.73957346463988</c:v>
                </c:pt>
                <c:pt idx="14784">
                  <c:v>312.75494231226298</c:v>
                </c:pt>
                <c:pt idx="14785">
                  <c:v>312.76831233257127</c:v>
                </c:pt>
                <c:pt idx="14786">
                  <c:v>312.78249481513166</c:v>
                </c:pt>
                <c:pt idx="14787">
                  <c:v>312.78585130394066</c:v>
                </c:pt>
                <c:pt idx="14788">
                  <c:v>312.79462131170362</c:v>
                </c:pt>
                <c:pt idx="14789">
                  <c:v>312.80663647325974</c:v>
                </c:pt>
                <c:pt idx="14790">
                  <c:v>312.80796807235919</c:v>
                </c:pt>
                <c:pt idx="14791">
                  <c:v>312.80891207376231</c:v>
                </c:pt>
                <c:pt idx="14792">
                  <c:v>312.81421970418938</c:v>
                </c:pt>
                <c:pt idx="14793">
                  <c:v>312.81770152975673</c:v>
                </c:pt>
                <c:pt idx="14794">
                  <c:v>312.83422042512495</c:v>
                </c:pt>
                <c:pt idx="14795">
                  <c:v>312.8689240991755</c:v>
                </c:pt>
                <c:pt idx="14796">
                  <c:v>312.88116771319858</c:v>
                </c:pt>
                <c:pt idx="14797">
                  <c:v>312.88167900495353</c:v>
                </c:pt>
                <c:pt idx="14798">
                  <c:v>312.89572562327078</c:v>
                </c:pt>
                <c:pt idx="14799">
                  <c:v>312.89945717795291</c:v>
                </c:pt>
                <c:pt idx="14800">
                  <c:v>312.90090709363568</c:v>
                </c:pt>
                <c:pt idx="14801">
                  <c:v>312.90693648078928</c:v>
                </c:pt>
                <c:pt idx="14802">
                  <c:v>312.92033114224205</c:v>
                </c:pt>
                <c:pt idx="14803">
                  <c:v>312.94580968147676</c:v>
                </c:pt>
                <c:pt idx="14804">
                  <c:v>312.94623508182349</c:v>
                </c:pt>
                <c:pt idx="14805">
                  <c:v>312.95010681158419</c:v>
                </c:pt>
                <c:pt idx="14806">
                  <c:v>312.95085176393019</c:v>
                </c:pt>
                <c:pt idx="14807">
                  <c:v>312.97261200594255</c:v>
                </c:pt>
                <c:pt idx="14808">
                  <c:v>312.97343809218171</c:v>
                </c:pt>
                <c:pt idx="14809">
                  <c:v>312.98431368200613</c:v>
                </c:pt>
                <c:pt idx="14810">
                  <c:v>312.99038244674784</c:v>
                </c:pt>
                <c:pt idx="14811">
                  <c:v>313.00572869937884</c:v>
                </c:pt>
                <c:pt idx="14812">
                  <c:v>313.04003062382776</c:v>
                </c:pt>
                <c:pt idx="14813">
                  <c:v>313.05294918545826</c:v>
                </c:pt>
                <c:pt idx="14814">
                  <c:v>313.05586958175451</c:v>
                </c:pt>
                <c:pt idx="14815">
                  <c:v>313.06105570404969</c:v>
                </c:pt>
                <c:pt idx="14816">
                  <c:v>313.06927337158282</c:v>
                </c:pt>
                <c:pt idx="14817">
                  <c:v>313.07356447531737</c:v>
                </c:pt>
                <c:pt idx="14818">
                  <c:v>313.07497574201261</c:v>
                </c:pt>
                <c:pt idx="14819">
                  <c:v>313.07789000743372</c:v>
                </c:pt>
                <c:pt idx="14820">
                  <c:v>313.0845296402174</c:v>
                </c:pt>
                <c:pt idx="14821">
                  <c:v>313.0953882653825</c:v>
                </c:pt>
                <c:pt idx="14822">
                  <c:v>313.10651381579555</c:v>
                </c:pt>
                <c:pt idx="14823">
                  <c:v>313.10906614849711</c:v>
                </c:pt>
                <c:pt idx="14824">
                  <c:v>313.11508764483676</c:v>
                </c:pt>
                <c:pt idx="14825">
                  <c:v>313.1343450207716</c:v>
                </c:pt>
                <c:pt idx="14826">
                  <c:v>313.14665791035759</c:v>
                </c:pt>
                <c:pt idx="14827">
                  <c:v>313.15504690059635</c:v>
                </c:pt>
                <c:pt idx="14828">
                  <c:v>313.1555321262332</c:v>
                </c:pt>
                <c:pt idx="14829">
                  <c:v>313.17060188772359</c:v>
                </c:pt>
                <c:pt idx="14830">
                  <c:v>313.17385864421101</c:v>
                </c:pt>
                <c:pt idx="14831">
                  <c:v>313.17539864041447</c:v>
                </c:pt>
                <c:pt idx="14832">
                  <c:v>313.19014138838298</c:v>
                </c:pt>
                <c:pt idx="14833">
                  <c:v>313.19370287637372</c:v>
                </c:pt>
                <c:pt idx="14834">
                  <c:v>313.20866363398545</c:v>
                </c:pt>
                <c:pt idx="14835">
                  <c:v>313.20927985839324</c:v>
                </c:pt>
                <c:pt idx="14836">
                  <c:v>313.21026348526954</c:v>
                </c:pt>
                <c:pt idx="14837">
                  <c:v>313.21493716787319</c:v>
                </c:pt>
                <c:pt idx="14838">
                  <c:v>313.2212854516323</c:v>
                </c:pt>
                <c:pt idx="14839">
                  <c:v>313.2444411880897</c:v>
                </c:pt>
                <c:pt idx="14840">
                  <c:v>313.24676182604941</c:v>
                </c:pt>
                <c:pt idx="14841">
                  <c:v>313.2766852920459</c:v>
                </c:pt>
                <c:pt idx="14842">
                  <c:v>313.28363976719584</c:v>
                </c:pt>
                <c:pt idx="14843">
                  <c:v>313.29635276177225</c:v>
                </c:pt>
                <c:pt idx="14844">
                  <c:v>313.31897849634771</c:v>
                </c:pt>
                <c:pt idx="14845">
                  <c:v>313.31914271828782</c:v>
                </c:pt>
                <c:pt idx="14846">
                  <c:v>313.3221150615517</c:v>
                </c:pt>
                <c:pt idx="14847">
                  <c:v>313.32222561288307</c:v>
                </c:pt>
                <c:pt idx="14848">
                  <c:v>313.33051716842141</c:v>
                </c:pt>
                <c:pt idx="14849">
                  <c:v>313.35995902815728</c:v>
                </c:pt>
                <c:pt idx="14850">
                  <c:v>313.36820379893442</c:v>
                </c:pt>
                <c:pt idx="14851">
                  <c:v>313.37230612445364</c:v>
                </c:pt>
                <c:pt idx="14852">
                  <c:v>313.38765847939578</c:v>
                </c:pt>
                <c:pt idx="14853">
                  <c:v>313.39093356385723</c:v>
                </c:pt>
                <c:pt idx="14854">
                  <c:v>313.40454040593164</c:v>
                </c:pt>
                <c:pt idx="14855">
                  <c:v>313.40894162471665</c:v>
                </c:pt>
                <c:pt idx="14856">
                  <c:v>313.42263131322636</c:v>
                </c:pt>
                <c:pt idx="14857">
                  <c:v>313.44312860945087</c:v>
                </c:pt>
                <c:pt idx="14858">
                  <c:v>313.44426664465971</c:v>
                </c:pt>
                <c:pt idx="14859">
                  <c:v>313.44675146941705</c:v>
                </c:pt>
                <c:pt idx="14860">
                  <c:v>313.45347379298323</c:v>
                </c:pt>
                <c:pt idx="14861">
                  <c:v>313.46381744708629</c:v>
                </c:pt>
                <c:pt idx="14862">
                  <c:v>313.46645074374743</c:v>
                </c:pt>
                <c:pt idx="14863">
                  <c:v>313.47274716427097</c:v>
                </c:pt>
                <c:pt idx="14864">
                  <c:v>313.50765092033311</c:v>
                </c:pt>
                <c:pt idx="14865">
                  <c:v>313.50819575626372</c:v>
                </c:pt>
                <c:pt idx="14866">
                  <c:v>313.51688710223897</c:v>
                </c:pt>
                <c:pt idx="14867">
                  <c:v>313.52883779605764</c:v>
                </c:pt>
                <c:pt idx="14868">
                  <c:v>313.53549305127723</c:v>
                </c:pt>
                <c:pt idx="14869">
                  <c:v>313.54381359363941</c:v>
                </c:pt>
                <c:pt idx="14870">
                  <c:v>313.54878248360563</c:v>
                </c:pt>
                <c:pt idx="14871">
                  <c:v>313.55082181884273</c:v>
                </c:pt>
                <c:pt idx="14872">
                  <c:v>313.55119650083418</c:v>
                </c:pt>
                <c:pt idx="14873">
                  <c:v>313.55186491602183</c:v>
                </c:pt>
                <c:pt idx="14874">
                  <c:v>313.55199334528044</c:v>
                </c:pt>
                <c:pt idx="14875">
                  <c:v>313.55354105615368</c:v>
                </c:pt>
                <c:pt idx="14876">
                  <c:v>313.57827714055611</c:v>
                </c:pt>
                <c:pt idx="14877">
                  <c:v>313.59041408960343</c:v>
                </c:pt>
                <c:pt idx="14878">
                  <c:v>313.59293959862129</c:v>
                </c:pt>
                <c:pt idx="14879">
                  <c:v>313.59940515014108</c:v>
                </c:pt>
                <c:pt idx="14880">
                  <c:v>313.60160378799736</c:v>
                </c:pt>
                <c:pt idx="14881">
                  <c:v>313.62373217485822</c:v>
                </c:pt>
                <c:pt idx="14882">
                  <c:v>313.63216929839894</c:v>
                </c:pt>
                <c:pt idx="14883">
                  <c:v>313.63375371617173</c:v>
                </c:pt>
                <c:pt idx="14884">
                  <c:v>313.64462804059599</c:v>
                </c:pt>
                <c:pt idx="14885">
                  <c:v>313.65470179060742</c:v>
                </c:pt>
                <c:pt idx="14886">
                  <c:v>313.65994300948296</c:v>
                </c:pt>
                <c:pt idx="14887">
                  <c:v>313.67429419616792</c:v>
                </c:pt>
                <c:pt idx="14888">
                  <c:v>313.72035913361407</c:v>
                </c:pt>
                <c:pt idx="14889">
                  <c:v>313.72554752470114</c:v>
                </c:pt>
                <c:pt idx="14890">
                  <c:v>313.74308892010987</c:v>
                </c:pt>
                <c:pt idx="14891">
                  <c:v>313.75273995061599</c:v>
                </c:pt>
                <c:pt idx="14892">
                  <c:v>313.77410363298742</c:v>
                </c:pt>
                <c:pt idx="14893">
                  <c:v>313.78782759650471</c:v>
                </c:pt>
                <c:pt idx="14894">
                  <c:v>313.79484255781159</c:v>
                </c:pt>
                <c:pt idx="14895">
                  <c:v>313.81271194102914</c:v>
                </c:pt>
                <c:pt idx="14896">
                  <c:v>313.84811089619086</c:v>
                </c:pt>
                <c:pt idx="14897">
                  <c:v>313.85209370376629</c:v>
                </c:pt>
                <c:pt idx="14898">
                  <c:v>313.86182944440793</c:v>
                </c:pt>
                <c:pt idx="14899">
                  <c:v>313.86526597536056</c:v>
                </c:pt>
                <c:pt idx="14900">
                  <c:v>313.87989874989609</c:v>
                </c:pt>
                <c:pt idx="14901">
                  <c:v>313.89894894995314</c:v>
                </c:pt>
                <c:pt idx="14902">
                  <c:v>313.91815560806202</c:v>
                </c:pt>
                <c:pt idx="14903">
                  <c:v>313.92326478057936</c:v>
                </c:pt>
                <c:pt idx="14904">
                  <c:v>313.93799101293109</c:v>
                </c:pt>
                <c:pt idx="14905">
                  <c:v>313.94290199309717</c:v>
                </c:pt>
                <c:pt idx="14906">
                  <c:v>313.95108603215579</c:v>
                </c:pt>
                <c:pt idx="14907">
                  <c:v>313.95675911965259</c:v>
                </c:pt>
                <c:pt idx="14908">
                  <c:v>313.95976007202245</c:v>
                </c:pt>
                <c:pt idx="14909">
                  <c:v>313.96353502641267</c:v>
                </c:pt>
                <c:pt idx="14910">
                  <c:v>313.96380054156685</c:v>
                </c:pt>
                <c:pt idx="14911">
                  <c:v>313.96621716971083</c:v>
                </c:pt>
                <c:pt idx="14912">
                  <c:v>313.98407161271268</c:v>
                </c:pt>
                <c:pt idx="14913">
                  <c:v>313.99292935381186</c:v>
                </c:pt>
                <c:pt idx="14914">
                  <c:v>313.99613446594702</c:v>
                </c:pt>
                <c:pt idx="14915">
                  <c:v>314.00436906160002</c:v>
                </c:pt>
                <c:pt idx="14916">
                  <c:v>314.02253592778146</c:v>
                </c:pt>
                <c:pt idx="14917">
                  <c:v>314.02348727377648</c:v>
                </c:pt>
                <c:pt idx="14918">
                  <c:v>314.03467184944395</c:v>
                </c:pt>
                <c:pt idx="14919">
                  <c:v>314.03770846541221</c:v>
                </c:pt>
                <c:pt idx="14920">
                  <c:v>314.05303622605555</c:v>
                </c:pt>
                <c:pt idx="14921">
                  <c:v>314.07004983050354</c:v>
                </c:pt>
                <c:pt idx="14922">
                  <c:v>314.0817342695168</c:v>
                </c:pt>
                <c:pt idx="14923">
                  <c:v>314.1106854214317</c:v>
                </c:pt>
                <c:pt idx="14924">
                  <c:v>314.12054223783434</c:v>
                </c:pt>
                <c:pt idx="14925">
                  <c:v>314.12224239718847</c:v>
                </c:pt>
                <c:pt idx="14926">
                  <c:v>314.12542215216689</c:v>
                </c:pt>
                <c:pt idx="14927">
                  <c:v>314.13956664967856</c:v>
                </c:pt>
                <c:pt idx="14928">
                  <c:v>314.14458432909078</c:v>
                </c:pt>
                <c:pt idx="14929">
                  <c:v>314.14592608206493</c:v>
                </c:pt>
                <c:pt idx="14930">
                  <c:v>314.17643112371991</c:v>
                </c:pt>
                <c:pt idx="14931">
                  <c:v>314.18022536656821</c:v>
                </c:pt>
                <c:pt idx="14932">
                  <c:v>314.18934191481628</c:v>
                </c:pt>
                <c:pt idx="14933">
                  <c:v>314.19343233281819</c:v>
                </c:pt>
                <c:pt idx="14934">
                  <c:v>314.19872543415102</c:v>
                </c:pt>
                <c:pt idx="14935">
                  <c:v>314.21047123668171</c:v>
                </c:pt>
                <c:pt idx="14936">
                  <c:v>314.22234904390251</c:v>
                </c:pt>
                <c:pt idx="14937">
                  <c:v>314.24012562817956</c:v>
                </c:pt>
                <c:pt idx="14938">
                  <c:v>314.25820850935628</c:v>
                </c:pt>
                <c:pt idx="14939">
                  <c:v>314.27292077981161</c:v>
                </c:pt>
                <c:pt idx="14940">
                  <c:v>314.27807268592767</c:v>
                </c:pt>
                <c:pt idx="14941">
                  <c:v>314.28064095768377</c:v>
                </c:pt>
                <c:pt idx="14942">
                  <c:v>314.28131720843629</c:v>
                </c:pt>
                <c:pt idx="14943">
                  <c:v>314.28893209284001</c:v>
                </c:pt>
                <c:pt idx="14944">
                  <c:v>314.29428821335858</c:v>
                </c:pt>
                <c:pt idx="14945">
                  <c:v>314.29769707456808</c:v>
                </c:pt>
                <c:pt idx="14946">
                  <c:v>314.3027496566358</c:v>
                </c:pt>
                <c:pt idx="14947">
                  <c:v>314.3128456378497</c:v>
                </c:pt>
                <c:pt idx="14948">
                  <c:v>314.31504165778932</c:v>
                </c:pt>
                <c:pt idx="14949">
                  <c:v>314.31538553962696</c:v>
                </c:pt>
                <c:pt idx="14950">
                  <c:v>314.32711533541425</c:v>
                </c:pt>
                <c:pt idx="14951">
                  <c:v>314.35029863169945</c:v>
                </c:pt>
                <c:pt idx="14952">
                  <c:v>314.3523748179195</c:v>
                </c:pt>
                <c:pt idx="14953">
                  <c:v>314.36536665930367</c:v>
                </c:pt>
                <c:pt idx="14954">
                  <c:v>314.37700752289754</c:v>
                </c:pt>
                <c:pt idx="14955">
                  <c:v>314.40672864124798</c:v>
                </c:pt>
                <c:pt idx="14956">
                  <c:v>314.40914166787604</c:v>
                </c:pt>
                <c:pt idx="14957">
                  <c:v>314.41605431020821</c:v>
                </c:pt>
                <c:pt idx="14958">
                  <c:v>314.42836895453519</c:v>
                </c:pt>
                <c:pt idx="14959">
                  <c:v>314.44304536654369</c:v>
                </c:pt>
                <c:pt idx="14960">
                  <c:v>314.45720450421106</c:v>
                </c:pt>
                <c:pt idx="14961">
                  <c:v>314.45763716055899</c:v>
                </c:pt>
                <c:pt idx="14962">
                  <c:v>314.49358334600737</c:v>
                </c:pt>
                <c:pt idx="14963">
                  <c:v>314.49952144215854</c:v>
                </c:pt>
                <c:pt idx="14964">
                  <c:v>314.5194807755957</c:v>
                </c:pt>
                <c:pt idx="14965">
                  <c:v>314.52643101572943</c:v>
                </c:pt>
                <c:pt idx="14966">
                  <c:v>314.52663364521817</c:v>
                </c:pt>
                <c:pt idx="14967">
                  <c:v>314.53440453071244</c:v>
                </c:pt>
                <c:pt idx="14968">
                  <c:v>314.55757284678742</c:v>
                </c:pt>
                <c:pt idx="14969">
                  <c:v>314.59775773961223</c:v>
                </c:pt>
                <c:pt idx="14970">
                  <c:v>314.60403725686513</c:v>
                </c:pt>
                <c:pt idx="14971">
                  <c:v>314.60655363574801</c:v>
                </c:pt>
                <c:pt idx="14972">
                  <c:v>314.621448418451</c:v>
                </c:pt>
                <c:pt idx="14973">
                  <c:v>314.62262332172384</c:v>
                </c:pt>
                <c:pt idx="14974">
                  <c:v>314.633194231343</c:v>
                </c:pt>
                <c:pt idx="14975">
                  <c:v>314.64009651694141</c:v>
                </c:pt>
                <c:pt idx="14976">
                  <c:v>314.64778807448346</c:v>
                </c:pt>
                <c:pt idx="14977">
                  <c:v>314.65491846441068</c:v>
                </c:pt>
                <c:pt idx="14978">
                  <c:v>314.65611556198343</c:v>
                </c:pt>
                <c:pt idx="14979">
                  <c:v>314.66736936224544</c:v>
                </c:pt>
                <c:pt idx="14980">
                  <c:v>314.68180317138956</c:v>
                </c:pt>
                <c:pt idx="14981">
                  <c:v>314.69726378994727</c:v>
                </c:pt>
                <c:pt idx="14982">
                  <c:v>314.70094294116979</c:v>
                </c:pt>
                <c:pt idx="14983">
                  <c:v>314.70541999616319</c:v>
                </c:pt>
                <c:pt idx="14984">
                  <c:v>314.70627541070047</c:v>
                </c:pt>
                <c:pt idx="14985">
                  <c:v>314.72235210318092</c:v>
                </c:pt>
                <c:pt idx="14986">
                  <c:v>314.74008806601938</c:v>
                </c:pt>
                <c:pt idx="14987">
                  <c:v>314.74598141353965</c:v>
                </c:pt>
                <c:pt idx="14988">
                  <c:v>314.74789950201523</c:v>
                </c:pt>
                <c:pt idx="14989">
                  <c:v>314.7531573177169</c:v>
                </c:pt>
                <c:pt idx="14990">
                  <c:v>314.75803815666086</c:v>
                </c:pt>
                <c:pt idx="14991">
                  <c:v>314.75959397139536</c:v>
                </c:pt>
                <c:pt idx="14992">
                  <c:v>314.76313060327658</c:v>
                </c:pt>
                <c:pt idx="14993">
                  <c:v>314.77721960145544</c:v>
                </c:pt>
                <c:pt idx="14994">
                  <c:v>314.792717296619</c:v>
                </c:pt>
                <c:pt idx="14995">
                  <c:v>314.81942695629533</c:v>
                </c:pt>
                <c:pt idx="14996">
                  <c:v>314.82646600912778</c:v>
                </c:pt>
                <c:pt idx="14997">
                  <c:v>314.88533520547412</c:v>
                </c:pt>
                <c:pt idx="14998">
                  <c:v>314.8898642027944</c:v>
                </c:pt>
                <c:pt idx="14999">
                  <c:v>314.89285361098848</c:v>
                </c:pt>
                <c:pt idx="15000">
                  <c:v>314.902737784914</c:v>
                </c:pt>
                <c:pt idx="15001">
                  <c:v>314.92251213503323</c:v>
                </c:pt>
                <c:pt idx="15002">
                  <c:v>314.94770186558901</c:v>
                </c:pt>
                <c:pt idx="15003">
                  <c:v>314.9482515882122</c:v>
                </c:pt>
                <c:pt idx="15004">
                  <c:v>314.96405377375368</c:v>
                </c:pt>
                <c:pt idx="15005">
                  <c:v>315.02669836656543</c:v>
                </c:pt>
                <c:pt idx="15006">
                  <c:v>315.02849969357192</c:v>
                </c:pt>
                <c:pt idx="15007">
                  <c:v>315.0331838246795</c:v>
                </c:pt>
                <c:pt idx="15008">
                  <c:v>315.03921399065564</c:v>
                </c:pt>
                <c:pt idx="15009">
                  <c:v>315.03974660676511</c:v>
                </c:pt>
                <c:pt idx="15010">
                  <c:v>315.05111657578766</c:v>
                </c:pt>
                <c:pt idx="15011">
                  <c:v>315.06355643816818</c:v>
                </c:pt>
                <c:pt idx="15012">
                  <c:v>315.13551135915725</c:v>
                </c:pt>
                <c:pt idx="15013">
                  <c:v>315.13788360347462</c:v>
                </c:pt>
                <c:pt idx="15014">
                  <c:v>315.14258284024362</c:v>
                </c:pt>
                <c:pt idx="15015">
                  <c:v>315.15964466302808</c:v>
                </c:pt>
                <c:pt idx="15016">
                  <c:v>315.16300936952587</c:v>
                </c:pt>
                <c:pt idx="15017">
                  <c:v>315.17741075994354</c:v>
                </c:pt>
                <c:pt idx="15018">
                  <c:v>315.18760259025851</c:v>
                </c:pt>
                <c:pt idx="15019">
                  <c:v>315.19029659836957</c:v>
                </c:pt>
                <c:pt idx="15020">
                  <c:v>315.19437049381855</c:v>
                </c:pt>
                <c:pt idx="15021">
                  <c:v>315.20289373745948</c:v>
                </c:pt>
                <c:pt idx="15022">
                  <c:v>315.21529670032413</c:v>
                </c:pt>
                <c:pt idx="15023">
                  <c:v>315.22121469295524</c:v>
                </c:pt>
                <c:pt idx="15024">
                  <c:v>315.22466449628189</c:v>
                </c:pt>
                <c:pt idx="15025">
                  <c:v>315.24447694200541</c:v>
                </c:pt>
                <c:pt idx="15026">
                  <c:v>315.24720541251168</c:v>
                </c:pt>
                <c:pt idx="15027">
                  <c:v>315.2481013717956</c:v>
                </c:pt>
                <c:pt idx="15028">
                  <c:v>315.24933694073383</c:v>
                </c:pt>
                <c:pt idx="15029">
                  <c:v>315.25462964046801</c:v>
                </c:pt>
                <c:pt idx="15030">
                  <c:v>315.26671299882463</c:v>
                </c:pt>
                <c:pt idx="15031">
                  <c:v>315.27381663185713</c:v>
                </c:pt>
                <c:pt idx="15032">
                  <c:v>315.27479566695581</c:v>
                </c:pt>
                <c:pt idx="15033">
                  <c:v>315.29835597737218</c:v>
                </c:pt>
                <c:pt idx="15034">
                  <c:v>315.31370595447197</c:v>
                </c:pt>
                <c:pt idx="15035">
                  <c:v>315.33754526480425</c:v>
                </c:pt>
                <c:pt idx="15036">
                  <c:v>315.35534261977131</c:v>
                </c:pt>
                <c:pt idx="15037">
                  <c:v>315.38463295055192</c:v>
                </c:pt>
                <c:pt idx="15038">
                  <c:v>315.38696048852211</c:v>
                </c:pt>
                <c:pt idx="15039">
                  <c:v>315.40043371080208</c:v>
                </c:pt>
                <c:pt idx="15040">
                  <c:v>315.41193240379073</c:v>
                </c:pt>
                <c:pt idx="15041">
                  <c:v>315.43215499549279</c:v>
                </c:pt>
                <c:pt idx="15042">
                  <c:v>315.43598340499369</c:v>
                </c:pt>
                <c:pt idx="15043">
                  <c:v>315.43907544197043</c:v>
                </c:pt>
                <c:pt idx="15044">
                  <c:v>315.44722038290303</c:v>
                </c:pt>
                <c:pt idx="15045">
                  <c:v>315.47503298550549</c:v>
                </c:pt>
                <c:pt idx="15046">
                  <c:v>315.48842431713774</c:v>
                </c:pt>
                <c:pt idx="15047">
                  <c:v>315.49006246129125</c:v>
                </c:pt>
                <c:pt idx="15048">
                  <c:v>315.50885180962752</c:v>
                </c:pt>
                <c:pt idx="15049">
                  <c:v>315.50998536189934</c:v>
                </c:pt>
                <c:pt idx="15050">
                  <c:v>315.5104823583174</c:v>
                </c:pt>
                <c:pt idx="15051">
                  <c:v>315.51108606799039</c:v>
                </c:pt>
                <c:pt idx="15052">
                  <c:v>315.51310844486312</c:v>
                </c:pt>
                <c:pt idx="15053">
                  <c:v>315.51568164807105</c:v>
                </c:pt>
                <c:pt idx="15054">
                  <c:v>315.51706806566273</c:v>
                </c:pt>
                <c:pt idx="15055">
                  <c:v>315.53063071887618</c:v>
                </c:pt>
                <c:pt idx="15056">
                  <c:v>315.53098412970473</c:v>
                </c:pt>
                <c:pt idx="15057">
                  <c:v>315.53626813099419</c:v>
                </c:pt>
                <c:pt idx="15058">
                  <c:v>315.54008498875743</c:v>
                </c:pt>
                <c:pt idx="15059">
                  <c:v>315.54074115912044</c:v>
                </c:pt>
                <c:pt idx="15060">
                  <c:v>315.55096668318964</c:v>
                </c:pt>
                <c:pt idx="15061">
                  <c:v>315.55730268418625</c:v>
                </c:pt>
                <c:pt idx="15062">
                  <c:v>315.56043940552445</c:v>
                </c:pt>
                <c:pt idx="15063">
                  <c:v>315.57099480239293</c:v>
                </c:pt>
                <c:pt idx="15064">
                  <c:v>315.58310820732703</c:v>
                </c:pt>
                <c:pt idx="15065">
                  <c:v>315.60041281808066</c:v>
                </c:pt>
                <c:pt idx="15066">
                  <c:v>315.60469794663999</c:v>
                </c:pt>
                <c:pt idx="15067">
                  <c:v>315.610475427903</c:v>
                </c:pt>
                <c:pt idx="15068">
                  <c:v>315.61200536635687</c:v>
                </c:pt>
                <c:pt idx="15069">
                  <c:v>315.62369983755565</c:v>
                </c:pt>
                <c:pt idx="15070">
                  <c:v>315.64227140071944</c:v>
                </c:pt>
                <c:pt idx="15071">
                  <c:v>315.6442795174674</c:v>
                </c:pt>
                <c:pt idx="15072">
                  <c:v>315.64687130979024</c:v>
                </c:pt>
                <c:pt idx="15073">
                  <c:v>315.66773502001774</c:v>
                </c:pt>
                <c:pt idx="15074">
                  <c:v>315.69545728569017</c:v>
                </c:pt>
                <c:pt idx="15075">
                  <c:v>315.70194472823778</c:v>
                </c:pt>
                <c:pt idx="15076">
                  <c:v>315.72077099192603</c:v>
                </c:pt>
                <c:pt idx="15077">
                  <c:v>315.72176882176831</c:v>
                </c:pt>
                <c:pt idx="15078">
                  <c:v>315.73582859876547</c:v>
                </c:pt>
                <c:pt idx="15079">
                  <c:v>315.74200116821953</c:v>
                </c:pt>
                <c:pt idx="15080">
                  <c:v>315.75295196849947</c:v>
                </c:pt>
                <c:pt idx="15081">
                  <c:v>315.75656373825785</c:v>
                </c:pt>
                <c:pt idx="15082">
                  <c:v>315.79907745145391</c:v>
                </c:pt>
                <c:pt idx="15083">
                  <c:v>315.83323729851816</c:v>
                </c:pt>
                <c:pt idx="15084">
                  <c:v>315.85094417002836</c:v>
                </c:pt>
                <c:pt idx="15085">
                  <c:v>315.85132182452105</c:v>
                </c:pt>
                <c:pt idx="15086">
                  <c:v>315.85542227854148</c:v>
                </c:pt>
                <c:pt idx="15087">
                  <c:v>315.87048090400759</c:v>
                </c:pt>
                <c:pt idx="15088">
                  <c:v>315.87189491633131</c:v>
                </c:pt>
                <c:pt idx="15089">
                  <c:v>315.88695947151297</c:v>
                </c:pt>
                <c:pt idx="15090">
                  <c:v>315.9122842812788</c:v>
                </c:pt>
                <c:pt idx="15091">
                  <c:v>315.93047882247464</c:v>
                </c:pt>
                <c:pt idx="15092">
                  <c:v>315.94815291045961</c:v>
                </c:pt>
                <c:pt idx="15093">
                  <c:v>315.95512663578523</c:v>
                </c:pt>
                <c:pt idx="15094">
                  <c:v>315.95823915910603</c:v>
                </c:pt>
                <c:pt idx="15095">
                  <c:v>315.95954357754295</c:v>
                </c:pt>
                <c:pt idx="15096">
                  <c:v>315.96233911277386</c:v>
                </c:pt>
                <c:pt idx="15097">
                  <c:v>316.00205440924788</c:v>
                </c:pt>
                <c:pt idx="15098">
                  <c:v>316.00533941861033</c:v>
                </c:pt>
                <c:pt idx="15099">
                  <c:v>316.01366193561688</c:v>
                </c:pt>
                <c:pt idx="15100">
                  <c:v>316.02428775541978</c:v>
                </c:pt>
                <c:pt idx="15101">
                  <c:v>316.03499432629638</c:v>
                </c:pt>
                <c:pt idx="15102">
                  <c:v>316.04124344953715</c:v>
                </c:pt>
                <c:pt idx="15103">
                  <c:v>316.05158737224514</c:v>
                </c:pt>
                <c:pt idx="15104">
                  <c:v>316.06376179161617</c:v>
                </c:pt>
                <c:pt idx="15105">
                  <c:v>316.06885860966361</c:v>
                </c:pt>
                <c:pt idx="15106">
                  <c:v>316.07083677496007</c:v>
                </c:pt>
                <c:pt idx="15107">
                  <c:v>316.07389305974908</c:v>
                </c:pt>
                <c:pt idx="15108">
                  <c:v>316.08470663454432</c:v>
                </c:pt>
                <c:pt idx="15109">
                  <c:v>316.09949496151359</c:v>
                </c:pt>
                <c:pt idx="15110">
                  <c:v>316.10715141565282</c:v>
                </c:pt>
                <c:pt idx="15111">
                  <c:v>316.13245944457469</c:v>
                </c:pt>
                <c:pt idx="15112">
                  <c:v>316.15180371439061</c:v>
                </c:pt>
                <c:pt idx="15113">
                  <c:v>316.15605655265813</c:v>
                </c:pt>
                <c:pt idx="15114">
                  <c:v>316.1663926739277</c:v>
                </c:pt>
                <c:pt idx="15115">
                  <c:v>316.18812966415976</c:v>
                </c:pt>
                <c:pt idx="15116">
                  <c:v>316.20087674003406</c:v>
                </c:pt>
                <c:pt idx="15117">
                  <c:v>316.20731367936037</c:v>
                </c:pt>
                <c:pt idx="15118">
                  <c:v>316.22105193824689</c:v>
                </c:pt>
                <c:pt idx="15119">
                  <c:v>316.22401979297706</c:v>
                </c:pt>
                <c:pt idx="15120">
                  <c:v>316.22492247191576</c:v>
                </c:pt>
                <c:pt idx="15121">
                  <c:v>316.22835847603312</c:v>
                </c:pt>
                <c:pt idx="15122">
                  <c:v>316.24241213474534</c:v>
                </c:pt>
                <c:pt idx="15123">
                  <c:v>316.2476594161285</c:v>
                </c:pt>
                <c:pt idx="15124">
                  <c:v>316.24797266076865</c:v>
                </c:pt>
                <c:pt idx="15125">
                  <c:v>316.25930230644434</c:v>
                </c:pt>
                <c:pt idx="15126">
                  <c:v>316.27455929855546</c:v>
                </c:pt>
                <c:pt idx="15127">
                  <c:v>316.29492524824747</c:v>
                </c:pt>
                <c:pt idx="15128">
                  <c:v>316.30607426650937</c:v>
                </c:pt>
                <c:pt idx="15129">
                  <c:v>316.31071214409121</c:v>
                </c:pt>
                <c:pt idx="15130">
                  <c:v>316.31535932533689</c:v>
                </c:pt>
                <c:pt idx="15131">
                  <c:v>316.31601948048007</c:v>
                </c:pt>
                <c:pt idx="15132">
                  <c:v>316.31906896396896</c:v>
                </c:pt>
                <c:pt idx="15133">
                  <c:v>316.31950019933032</c:v>
                </c:pt>
                <c:pt idx="15134">
                  <c:v>316.32661546103526</c:v>
                </c:pt>
                <c:pt idx="15135">
                  <c:v>316.33382495556083</c:v>
                </c:pt>
                <c:pt idx="15136">
                  <c:v>316.33471620940844</c:v>
                </c:pt>
                <c:pt idx="15137">
                  <c:v>316.36081657181467</c:v>
                </c:pt>
                <c:pt idx="15138">
                  <c:v>316.36155380083977</c:v>
                </c:pt>
                <c:pt idx="15139">
                  <c:v>316.39659621891019</c:v>
                </c:pt>
                <c:pt idx="15140">
                  <c:v>316.41017724951757</c:v>
                </c:pt>
                <c:pt idx="15141">
                  <c:v>316.44287863249599</c:v>
                </c:pt>
                <c:pt idx="15142">
                  <c:v>316.44600190403241</c:v>
                </c:pt>
                <c:pt idx="15143">
                  <c:v>316.44819086250027</c:v>
                </c:pt>
                <c:pt idx="15144">
                  <c:v>316.46222830612788</c:v>
                </c:pt>
                <c:pt idx="15145">
                  <c:v>316.46479474447221</c:v>
                </c:pt>
                <c:pt idx="15146">
                  <c:v>316.48199947015416</c:v>
                </c:pt>
                <c:pt idx="15147">
                  <c:v>316.4841755461955</c:v>
                </c:pt>
                <c:pt idx="15148">
                  <c:v>316.48969973615158</c:v>
                </c:pt>
                <c:pt idx="15149">
                  <c:v>316.5002202268073</c:v>
                </c:pt>
                <c:pt idx="15150">
                  <c:v>316.52445328225855</c:v>
                </c:pt>
                <c:pt idx="15151">
                  <c:v>316.52450780288092</c:v>
                </c:pt>
                <c:pt idx="15152">
                  <c:v>316.55867889504611</c:v>
                </c:pt>
                <c:pt idx="15153">
                  <c:v>316.57380585459305</c:v>
                </c:pt>
                <c:pt idx="15154">
                  <c:v>316.57919800353125</c:v>
                </c:pt>
                <c:pt idx="15155">
                  <c:v>316.58351148150098</c:v>
                </c:pt>
                <c:pt idx="15156">
                  <c:v>316.5881573801899</c:v>
                </c:pt>
                <c:pt idx="15157">
                  <c:v>316.59057782174176</c:v>
                </c:pt>
                <c:pt idx="15158">
                  <c:v>316.59396936885162</c:v>
                </c:pt>
                <c:pt idx="15159">
                  <c:v>316.60087063483599</c:v>
                </c:pt>
                <c:pt idx="15160">
                  <c:v>316.60258831650003</c:v>
                </c:pt>
                <c:pt idx="15161">
                  <c:v>316.6680918610424</c:v>
                </c:pt>
                <c:pt idx="15162">
                  <c:v>316.67604332406529</c:v>
                </c:pt>
                <c:pt idx="15163">
                  <c:v>316.67778809490233</c:v>
                </c:pt>
                <c:pt idx="15164">
                  <c:v>316.68949670012967</c:v>
                </c:pt>
                <c:pt idx="15165">
                  <c:v>316.69062688980233</c:v>
                </c:pt>
                <c:pt idx="15166">
                  <c:v>316.69495475377641</c:v>
                </c:pt>
                <c:pt idx="15167">
                  <c:v>316.70211518913675</c:v>
                </c:pt>
                <c:pt idx="15168">
                  <c:v>316.72924335824291</c:v>
                </c:pt>
                <c:pt idx="15169">
                  <c:v>316.73424093241141</c:v>
                </c:pt>
                <c:pt idx="15170">
                  <c:v>316.74079214746365</c:v>
                </c:pt>
                <c:pt idx="15171">
                  <c:v>316.74148045790838</c:v>
                </c:pt>
                <c:pt idx="15172">
                  <c:v>316.74725937256045</c:v>
                </c:pt>
                <c:pt idx="15173">
                  <c:v>316.75569509742513</c:v>
                </c:pt>
                <c:pt idx="15174">
                  <c:v>316.76387921469939</c:v>
                </c:pt>
                <c:pt idx="15175">
                  <c:v>316.82043777031646</c:v>
                </c:pt>
                <c:pt idx="15176">
                  <c:v>316.84901642132382</c:v>
                </c:pt>
                <c:pt idx="15177">
                  <c:v>316.85536878746097</c:v>
                </c:pt>
                <c:pt idx="15178">
                  <c:v>316.85633804099194</c:v>
                </c:pt>
                <c:pt idx="15179">
                  <c:v>316.86077709095116</c:v>
                </c:pt>
                <c:pt idx="15180">
                  <c:v>316.88517685995879</c:v>
                </c:pt>
                <c:pt idx="15181">
                  <c:v>316.88615815787756</c:v>
                </c:pt>
                <c:pt idx="15182">
                  <c:v>316.88806500923152</c:v>
                </c:pt>
                <c:pt idx="15183">
                  <c:v>316.90822989909572</c:v>
                </c:pt>
                <c:pt idx="15184">
                  <c:v>316.91822470870557</c:v>
                </c:pt>
                <c:pt idx="15185">
                  <c:v>316.96808868198002</c:v>
                </c:pt>
                <c:pt idx="15186">
                  <c:v>316.97400297745685</c:v>
                </c:pt>
                <c:pt idx="15187">
                  <c:v>316.98544184566862</c:v>
                </c:pt>
                <c:pt idx="15188">
                  <c:v>317.00366780478868</c:v>
                </c:pt>
                <c:pt idx="15189">
                  <c:v>317.05103214978101</c:v>
                </c:pt>
                <c:pt idx="15190">
                  <c:v>317.05779158049427</c:v>
                </c:pt>
                <c:pt idx="15191">
                  <c:v>317.07985666566645</c:v>
                </c:pt>
                <c:pt idx="15192">
                  <c:v>317.08752741267165</c:v>
                </c:pt>
                <c:pt idx="15193">
                  <c:v>317.11834922458894</c:v>
                </c:pt>
                <c:pt idx="15194">
                  <c:v>317.16262604285669</c:v>
                </c:pt>
                <c:pt idx="15195">
                  <c:v>317.17134963858069</c:v>
                </c:pt>
                <c:pt idx="15196">
                  <c:v>317.17487833112506</c:v>
                </c:pt>
                <c:pt idx="15197">
                  <c:v>317.18212005961192</c:v>
                </c:pt>
                <c:pt idx="15198">
                  <c:v>317.20680216139681</c:v>
                </c:pt>
                <c:pt idx="15199">
                  <c:v>317.23826756335785</c:v>
                </c:pt>
                <c:pt idx="15200">
                  <c:v>317.24200465664978</c:v>
                </c:pt>
                <c:pt idx="15201">
                  <c:v>317.2650505642066</c:v>
                </c:pt>
                <c:pt idx="15202">
                  <c:v>317.28795929360098</c:v>
                </c:pt>
                <c:pt idx="15203">
                  <c:v>317.29175817459713</c:v>
                </c:pt>
                <c:pt idx="15204">
                  <c:v>317.3094288328557</c:v>
                </c:pt>
                <c:pt idx="15205">
                  <c:v>317.30962325235157</c:v>
                </c:pt>
                <c:pt idx="15206">
                  <c:v>317.32013980534413</c:v>
                </c:pt>
                <c:pt idx="15207">
                  <c:v>317.33135244765714</c:v>
                </c:pt>
                <c:pt idx="15208">
                  <c:v>317.41080927084482</c:v>
                </c:pt>
                <c:pt idx="15209">
                  <c:v>317.42010360207246</c:v>
                </c:pt>
                <c:pt idx="15210">
                  <c:v>317.42028587265366</c:v>
                </c:pt>
                <c:pt idx="15211">
                  <c:v>317.42583816010057</c:v>
                </c:pt>
                <c:pt idx="15212">
                  <c:v>317.42899030218746</c:v>
                </c:pt>
                <c:pt idx="15213">
                  <c:v>317.44272901877531</c:v>
                </c:pt>
                <c:pt idx="15214">
                  <c:v>317.46259021693976</c:v>
                </c:pt>
                <c:pt idx="15215">
                  <c:v>317.4931657227059</c:v>
                </c:pt>
                <c:pt idx="15216">
                  <c:v>317.53211656141002</c:v>
                </c:pt>
                <c:pt idx="15217">
                  <c:v>317.53427227728372</c:v>
                </c:pt>
                <c:pt idx="15218">
                  <c:v>317.54297811424522</c:v>
                </c:pt>
                <c:pt idx="15219">
                  <c:v>317.56259900144238</c:v>
                </c:pt>
                <c:pt idx="15220">
                  <c:v>317.57594759947625</c:v>
                </c:pt>
                <c:pt idx="15221">
                  <c:v>317.60736711398391</c:v>
                </c:pt>
                <c:pt idx="15222">
                  <c:v>317.61350348185044</c:v>
                </c:pt>
                <c:pt idx="15223">
                  <c:v>317.64247816828879</c:v>
                </c:pt>
                <c:pt idx="15224">
                  <c:v>317.66258784551849</c:v>
                </c:pt>
                <c:pt idx="15225">
                  <c:v>317.66991103419389</c:v>
                </c:pt>
                <c:pt idx="15226">
                  <c:v>317.67767663475621</c:v>
                </c:pt>
                <c:pt idx="15227">
                  <c:v>317.69072966690737</c:v>
                </c:pt>
                <c:pt idx="15228">
                  <c:v>317.70526543472062</c:v>
                </c:pt>
                <c:pt idx="15229">
                  <c:v>317.70556373244023</c:v>
                </c:pt>
                <c:pt idx="15230">
                  <c:v>317.71507650997512</c:v>
                </c:pt>
                <c:pt idx="15231">
                  <c:v>317.72171460626294</c:v>
                </c:pt>
                <c:pt idx="15232">
                  <c:v>317.72836472321518</c:v>
                </c:pt>
                <c:pt idx="15233">
                  <c:v>317.72906258249714</c:v>
                </c:pt>
                <c:pt idx="15234">
                  <c:v>317.73016037854967</c:v>
                </c:pt>
                <c:pt idx="15235">
                  <c:v>317.7598875580145</c:v>
                </c:pt>
                <c:pt idx="15236">
                  <c:v>317.77263362879353</c:v>
                </c:pt>
                <c:pt idx="15237">
                  <c:v>317.77504819898411</c:v>
                </c:pt>
                <c:pt idx="15238">
                  <c:v>317.80967969027023</c:v>
                </c:pt>
                <c:pt idx="15239">
                  <c:v>317.85306702658363</c:v>
                </c:pt>
                <c:pt idx="15240">
                  <c:v>317.85816976662124</c:v>
                </c:pt>
                <c:pt idx="15241">
                  <c:v>317.86054094840523</c:v>
                </c:pt>
                <c:pt idx="15242">
                  <c:v>317.86614229485889</c:v>
                </c:pt>
                <c:pt idx="15243">
                  <c:v>317.88926151991558</c:v>
                </c:pt>
                <c:pt idx="15244">
                  <c:v>317.89029021991723</c:v>
                </c:pt>
                <c:pt idx="15245">
                  <c:v>317.90646160290038</c:v>
                </c:pt>
                <c:pt idx="15246">
                  <c:v>317.9101725038953</c:v>
                </c:pt>
                <c:pt idx="15247">
                  <c:v>317.91550280294535</c:v>
                </c:pt>
                <c:pt idx="15248">
                  <c:v>317.9459498880347</c:v>
                </c:pt>
                <c:pt idx="15249">
                  <c:v>317.95170501784997</c:v>
                </c:pt>
                <c:pt idx="15250">
                  <c:v>317.95806043377092</c:v>
                </c:pt>
                <c:pt idx="15251">
                  <c:v>317.98393820092718</c:v>
                </c:pt>
                <c:pt idx="15252">
                  <c:v>317.98808986638659</c:v>
                </c:pt>
                <c:pt idx="15253">
                  <c:v>318.002120512099</c:v>
                </c:pt>
                <c:pt idx="15254">
                  <c:v>318.01352028942273</c:v>
                </c:pt>
                <c:pt idx="15255">
                  <c:v>318.04230121956272</c:v>
                </c:pt>
                <c:pt idx="15256">
                  <c:v>318.04629105188366</c:v>
                </c:pt>
                <c:pt idx="15257">
                  <c:v>318.05445736228648</c:v>
                </c:pt>
                <c:pt idx="15258">
                  <c:v>318.05785655972414</c:v>
                </c:pt>
                <c:pt idx="15259">
                  <c:v>318.0655743783077</c:v>
                </c:pt>
                <c:pt idx="15260">
                  <c:v>318.08469044107568</c:v>
                </c:pt>
                <c:pt idx="15261">
                  <c:v>318.09131651896297</c:v>
                </c:pt>
                <c:pt idx="15262">
                  <c:v>318.1007658840818</c:v>
                </c:pt>
                <c:pt idx="15263">
                  <c:v>318.10226105124389</c:v>
                </c:pt>
                <c:pt idx="15264">
                  <c:v>318.10607527323162</c:v>
                </c:pt>
                <c:pt idx="15265">
                  <c:v>318.11448305848421</c:v>
                </c:pt>
                <c:pt idx="15266">
                  <c:v>318.12097220887557</c:v>
                </c:pt>
                <c:pt idx="15267">
                  <c:v>318.12706555015035</c:v>
                </c:pt>
                <c:pt idx="15268">
                  <c:v>318.13863618231142</c:v>
                </c:pt>
                <c:pt idx="15269">
                  <c:v>318.14869272413347</c:v>
                </c:pt>
                <c:pt idx="15270">
                  <c:v>318.15407756753979</c:v>
                </c:pt>
                <c:pt idx="15271">
                  <c:v>318.17065996175734</c:v>
                </c:pt>
                <c:pt idx="15272">
                  <c:v>318.20594585589316</c:v>
                </c:pt>
                <c:pt idx="15273">
                  <c:v>318.21180976332579</c:v>
                </c:pt>
                <c:pt idx="15274">
                  <c:v>318.2234593013028</c:v>
                </c:pt>
                <c:pt idx="15275">
                  <c:v>318.24352701009201</c:v>
                </c:pt>
                <c:pt idx="15276">
                  <c:v>318.24765817955688</c:v>
                </c:pt>
                <c:pt idx="15277">
                  <c:v>318.26527086208461</c:v>
                </c:pt>
                <c:pt idx="15278">
                  <c:v>318.27132628575083</c:v>
                </c:pt>
                <c:pt idx="15279">
                  <c:v>318.28191413058005</c:v>
                </c:pt>
                <c:pt idx="15280">
                  <c:v>318.28317770370813</c:v>
                </c:pt>
                <c:pt idx="15281">
                  <c:v>318.3110287684363</c:v>
                </c:pt>
                <c:pt idx="15282">
                  <c:v>318.32155211400237</c:v>
                </c:pt>
                <c:pt idx="15283">
                  <c:v>318.33488029958437</c:v>
                </c:pt>
                <c:pt idx="15284">
                  <c:v>318.3373797626594</c:v>
                </c:pt>
                <c:pt idx="15285">
                  <c:v>318.347285360169</c:v>
                </c:pt>
                <c:pt idx="15286">
                  <c:v>318.34860936026757</c:v>
                </c:pt>
                <c:pt idx="15287">
                  <c:v>318.36240863286997</c:v>
                </c:pt>
                <c:pt idx="15288">
                  <c:v>318.36733870750498</c:v>
                </c:pt>
                <c:pt idx="15289">
                  <c:v>318.37160708138168</c:v>
                </c:pt>
                <c:pt idx="15290">
                  <c:v>318.3892864076895</c:v>
                </c:pt>
                <c:pt idx="15291">
                  <c:v>318.39695086726516</c:v>
                </c:pt>
                <c:pt idx="15292">
                  <c:v>318.41256978986434</c:v>
                </c:pt>
                <c:pt idx="15293">
                  <c:v>318.41880143033575</c:v>
                </c:pt>
                <c:pt idx="15294">
                  <c:v>318.44699534766403</c:v>
                </c:pt>
                <c:pt idx="15295">
                  <c:v>318.45162457935641</c:v>
                </c:pt>
                <c:pt idx="15296">
                  <c:v>318.49061246057443</c:v>
                </c:pt>
                <c:pt idx="15297">
                  <c:v>318.49219660666512</c:v>
                </c:pt>
                <c:pt idx="15298">
                  <c:v>318.50843943873866</c:v>
                </c:pt>
                <c:pt idx="15299">
                  <c:v>318.5356624481671</c:v>
                </c:pt>
                <c:pt idx="15300">
                  <c:v>318.53619215490437</c:v>
                </c:pt>
                <c:pt idx="15301">
                  <c:v>318.53916432740806</c:v>
                </c:pt>
                <c:pt idx="15302">
                  <c:v>318.54405674717117</c:v>
                </c:pt>
                <c:pt idx="15303">
                  <c:v>318.54504692160418</c:v>
                </c:pt>
                <c:pt idx="15304">
                  <c:v>318.57424290030366</c:v>
                </c:pt>
                <c:pt idx="15305">
                  <c:v>318.58671309026693</c:v>
                </c:pt>
                <c:pt idx="15306">
                  <c:v>318.62427297598902</c:v>
                </c:pt>
                <c:pt idx="15307">
                  <c:v>318.62851974625676</c:v>
                </c:pt>
                <c:pt idx="15308">
                  <c:v>318.63497082301086</c:v>
                </c:pt>
                <c:pt idx="15309">
                  <c:v>318.7168512892589</c:v>
                </c:pt>
                <c:pt idx="15310">
                  <c:v>318.72739096741839</c:v>
                </c:pt>
                <c:pt idx="15311">
                  <c:v>318.72804616437139</c:v>
                </c:pt>
                <c:pt idx="15312">
                  <c:v>318.74539667994458</c:v>
                </c:pt>
                <c:pt idx="15313">
                  <c:v>318.75000601500119</c:v>
                </c:pt>
                <c:pt idx="15314">
                  <c:v>318.7628582779052</c:v>
                </c:pt>
                <c:pt idx="15315">
                  <c:v>318.79648063381131</c:v>
                </c:pt>
                <c:pt idx="15316">
                  <c:v>318.80504418049514</c:v>
                </c:pt>
                <c:pt idx="15317">
                  <c:v>318.80516688430231</c:v>
                </c:pt>
                <c:pt idx="15318">
                  <c:v>318.81018849162848</c:v>
                </c:pt>
                <c:pt idx="15319">
                  <c:v>318.82345227342176</c:v>
                </c:pt>
                <c:pt idx="15320">
                  <c:v>318.84193567278686</c:v>
                </c:pt>
                <c:pt idx="15321">
                  <c:v>318.87153903567895</c:v>
                </c:pt>
                <c:pt idx="15322">
                  <c:v>318.87709214483493</c:v>
                </c:pt>
                <c:pt idx="15323">
                  <c:v>318.90000344542659</c:v>
                </c:pt>
                <c:pt idx="15324">
                  <c:v>318.91544682592672</c:v>
                </c:pt>
                <c:pt idx="15325">
                  <c:v>318.91591632711459</c:v>
                </c:pt>
                <c:pt idx="15326">
                  <c:v>318.91972295003706</c:v>
                </c:pt>
                <c:pt idx="15327">
                  <c:v>318.93506932932297</c:v>
                </c:pt>
                <c:pt idx="15328">
                  <c:v>318.95752418161493</c:v>
                </c:pt>
                <c:pt idx="15329">
                  <c:v>318.961751402137</c:v>
                </c:pt>
                <c:pt idx="15330">
                  <c:v>318.96660981540879</c:v>
                </c:pt>
                <c:pt idx="15331">
                  <c:v>318.97412133792</c:v>
                </c:pt>
                <c:pt idx="15332">
                  <c:v>318.98810240171798</c:v>
                </c:pt>
                <c:pt idx="15333">
                  <c:v>319.00464709715953</c:v>
                </c:pt>
                <c:pt idx="15334">
                  <c:v>319.00836084840694</c:v>
                </c:pt>
                <c:pt idx="15335">
                  <c:v>319.03739458319768</c:v>
                </c:pt>
                <c:pt idx="15336">
                  <c:v>319.04203298304361</c:v>
                </c:pt>
                <c:pt idx="15337">
                  <c:v>319.05586939715573</c:v>
                </c:pt>
                <c:pt idx="15338">
                  <c:v>319.06352488879668</c:v>
                </c:pt>
                <c:pt idx="15339">
                  <c:v>319.07194157129925</c:v>
                </c:pt>
                <c:pt idx="15340">
                  <c:v>319.07964587324477</c:v>
                </c:pt>
                <c:pt idx="15341">
                  <c:v>319.11211199233446</c:v>
                </c:pt>
                <c:pt idx="15342">
                  <c:v>319.11516607643557</c:v>
                </c:pt>
                <c:pt idx="15343">
                  <c:v>319.12588898666257</c:v>
                </c:pt>
                <c:pt idx="15344">
                  <c:v>319.1297004104178</c:v>
                </c:pt>
                <c:pt idx="15345">
                  <c:v>319.13639441930758</c:v>
                </c:pt>
                <c:pt idx="15346">
                  <c:v>319.17257562075991</c:v>
                </c:pt>
                <c:pt idx="15347">
                  <c:v>319.1928167968216</c:v>
                </c:pt>
                <c:pt idx="15348">
                  <c:v>319.19760290974699</c:v>
                </c:pt>
                <c:pt idx="15349">
                  <c:v>319.23569369936428</c:v>
                </c:pt>
                <c:pt idx="15350">
                  <c:v>319.25025823199832</c:v>
                </c:pt>
                <c:pt idx="15351">
                  <c:v>319.28557717486279</c:v>
                </c:pt>
                <c:pt idx="15352">
                  <c:v>319.28562935115696</c:v>
                </c:pt>
                <c:pt idx="15353">
                  <c:v>319.30118232419869</c:v>
                </c:pt>
                <c:pt idx="15354">
                  <c:v>319.34620895436831</c:v>
                </c:pt>
                <c:pt idx="15355">
                  <c:v>319.40020508316411</c:v>
                </c:pt>
                <c:pt idx="15356">
                  <c:v>319.45501508150352</c:v>
                </c:pt>
                <c:pt idx="15357">
                  <c:v>319.5488423264847</c:v>
                </c:pt>
                <c:pt idx="15358">
                  <c:v>319.55488290844926</c:v>
                </c:pt>
                <c:pt idx="15359">
                  <c:v>319.55807329399687</c:v>
                </c:pt>
                <c:pt idx="15360">
                  <c:v>319.5753787521939</c:v>
                </c:pt>
                <c:pt idx="15361">
                  <c:v>319.57741667846182</c:v>
                </c:pt>
                <c:pt idx="15362">
                  <c:v>319.57888203392827</c:v>
                </c:pt>
                <c:pt idx="15363">
                  <c:v>319.58481829070729</c:v>
                </c:pt>
                <c:pt idx="15364">
                  <c:v>319.5902849639935</c:v>
                </c:pt>
                <c:pt idx="15365">
                  <c:v>319.59340200996519</c:v>
                </c:pt>
                <c:pt idx="15366">
                  <c:v>319.65382290166201</c:v>
                </c:pt>
                <c:pt idx="15367">
                  <c:v>319.65528591079357</c:v>
                </c:pt>
                <c:pt idx="15368">
                  <c:v>319.73762426830717</c:v>
                </c:pt>
                <c:pt idx="15369">
                  <c:v>319.7401414418951</c:v>
                </c:pt>
                <c:pt idx="15370">
                  <c:v>319.74912826733902</c:v>
                </c:pt>
                <c:pt idx="15371">
                  <c:v>319.76797945344805</c:v>
                </c:pt>
                <c:pt idx="15372">
                  <c:v>319.78668840070708</c:v>
                </c:pt>
                <c:pt idx="15373">
                  <c:v>319.80851134562351</c:v>
                </c:pt>
                <c:pt idx="15374">
                  <c:v>319.83788793539264</c:v>
                </c:pt>
                <c:pt idx="15375">
                  <c:v>319.83855760758678</c:v>
                </c:pt>
                <c:pt idx="15376">
                  <c:v>319.84607676723209</c:v>
                </c:pt>
                <c:pt idx="15377">
                  <c:v>319.84712480302835</c:v>
                </c:pt>
                <c:pt idx="15378">
                  <c:v>319.88988461763807</c:v>
                </c:pt>
                <c:pt idx="15379">
                  <c:v>319.90809600322785</c:v>
                </c:pt>
                <c:pt idx="15380">
                  <c:v>319.93567225712019</c:v>
                </c:pt>
                <c:pt idx="15381">
                  <c:v>319.9518963669401</c:v>
                </c:pt>
                <c:pt idx="15382">
                  <c:v>319.96201773823481</c:v>
                </c:pt>
                <c:pt idx="15383">
                  <c:v>319.98257255925267</c:v>
                </c:pt>
                <c:pt idx="15384">
                  <c:v>319.98848119238272</c:v>
                </c:pt>
                <c:pt idx="15385">
                  <c:v>319.99836722594608</c:v>
                </c:pt>
                <c:pt idx="15386">
                  <c:v>320.00666061509628</c:v>
                </c:pt>
                <c:pt idx="15387">
                  <c:v>320.00909800251151</c:v>
                </c:pt>
                <c:pt idx="15388">
                  <c:v>320.02378924694204</c:v>
                </c:pt>
                <c:pt idx="15389">
                  <c:v>320.03013821093731</c:v>
                </c:pt>
                <c:pt idx="15390">
                  <c:v>320.09165008709033</c:v>
                </c:pt>
                <c:pt idx="15391">
                  <c:v>320.13767286951941</c:v>
                </c:pt>
                <c:pt idx="15392">
                  <c:v>320.14103904317255</c:v>
                </c:pt>
                <c:pt idx="15393">
                  <c:v>320.1525853626913</c:v>
                </c:pt>
                <c:pt idx="15394">
                  <c:v>320.1637274706946</c:v>
                </c:pt>
                <c:pt idx="15395">
                  <c:v>320.16728928473191</c:v>
                </c:pt>
                <c:pt idx="15396">
                  <c:v>320.18302478062407</c:v>
                </c:pt>
                <c:pt idx="15397">
                  <c:v>320.18597904285065</c:v>
                </c:pt>
                <c:pt idx="15398">
                  <c:v>320.18842827836971</c:v>
                </c:pt>
                <c:pt idx="15399">
                  <c:v>320.19180102936883</c:v>
                </c:pt>
                <c:pt idx="15400">
                  <c:v>320.25191484018927</c:v>
                </c:pt>
                <c:pt idx="15401">
                  <c:v>320.25567736924557</c:v>
                </c:pt>
                <c:pt idx="15402">
                  <c:v>320.27807031775484</c:v>
                </c:pt>
                <c:pt idx="15403">
                  <c:v>320.29477806742295</c:v>
                </c:pt>
                <c:pt idx="15404">
                  <c:v>320.29899864994536</c:v>
                </c:pt>
                <c:pt idx="15405">
                  <c:v>320.30902436994143</c:v>
                </c:pt>
                <c:pt idx="15406">
                  <c:v>320.31330601579469</c:v>
                </c:pt>
                <c:pt idx="15407">
                  <c:v>320.32939499707902</c:v>
                </c:pt>
                <c:pt idx="15408">
                  <c:v>320.34835998589182</c:v>
                </c:pt>
                <c:pt idx="15409">
                  <c:v>320.39921475583702</c:v>
                </c:pt>
                <c:pt idx="15410">
                  <c:v>320.42237151703364</c:v>
                </c:pt>
                <c:pt idx="15411">
                  <c:v>320.44073940281305</c:v>
                </c:pt>
                <c:pt idx="15412">
                  <c:v>320.44718134264969</c:v>
                </c:pt>
                <c:pt idx="15413">
                  <c:v>320.45113946050077</c:v>
                </c:pt>
                <c:pt idx="15414">
                  <c:v>320.4957134249542</c:v>
                </c:pt>
                <c:pt idx="15415">
                  <c:v>320.50141709556453</c:v>
                </c:pt>
                <c:pt idx="15416">
                  <c:v>320.50163848672378</c:v>
                </c:pt>
                <c:pt idx="15417">
                  <c:v>320.53981248224829</c:v>
                </c:pt>
                <c:pt idx="15418">
                  <c:v>320.54275283676265</c:v>
                </c:pt>
                <c:pt idx="15419">
                  <c:v>320.54529985421505</c:v>
                </c:pt>
                <c:pt idx="15420">
                  <c:v>320.56334117457845</c:v>
                </c:pt>
                <c:pt idx="15421">
                  <c:v>320.58644151057831</c:v>
                </c:pt>
                <c:pt idx="15422">
                  <c:v>320.58894287216549</c:v>
                </c:pt>
                <c:pt idx="15423">
                  <c:v>320.61230227855333</c:v>
                </c:pt>
                <c:pt idx="15424">
                  <c:v>320.62462622784608</c:v>
                </c:pt>
                <c:pt idx="15425">
                  <c:v>320.63505677493595</c:v>
                </c:pt>
                <c:pt idx="15426">
                  <c:v>320.63890568790066</c:v>
                </c:pt>
                <c:pt idx="15427">
                  <c:v>320.6466038280455</c:v>
                </c:pt>
                <c:pt idx="15428">
                  <c:v>320.73488625779459</c:v>
                </c:pt>
                <c:pt idx="15429">
                  <c:v>320.74367197221983</c:v>
                </c:pt>
                <c:pt idx="15430">
                  <c:v>320.76439829591368</c:v>
                </c:pt>
                <c:pt idx="15431">
                  <c:v>320.7798925264795</c:v>
                </c:pt>
                <c:pt idx="15432">
                  <c:v>320.78256073916987</c:v>
                </c:pt>
                <c:pt idx="15433">
                  <c:v>320.81159493795855</c:v>
                </c:pt>
                <c:pt idx="15434">
                  <c:v>320.83550100581004</c:v>
                </c:pt>
                <c:pt idx="15435">
                  <c:v>320.84022100550601</c:v>
                </c:pt>
                <c:pt idx="15436">
                  <c:v>320.88182367550326</c:v>
                </c:pt>
                <c:pt idx="15437">
                  <c:v>320.91777248020458</c:v>
                </c:pt>
                <c:pt idx="15438">
                  <c:v>320.96594990273309</c:v>
                </c:pt>
                <c:pt idx="15439">
                  <c:v>320.97282335226691</c:v>
                </c:pt>
                <c:pt idx="15440">
                  <c:v>321.01517925954471</c:v>
                </c:pt>
                <c:pt idx="15441">
                  <c:v>321.01903829799096</c:v>
                </c:pt>
                <c:pt idx="15442">
                  <c:v>321.05137534118717</c:v>
                </c:pt>
                <c:pt idx="15443">
                  <c:v>321.08667254416633</c:v>
                </c:pt>
                <c:pt idx="15444">
                  <c:v>321.10283097631623</c:v>
                </c:pt>
                <c:pt idx="15445">
                  <c:v>321.11075523472113</c:v>
                </c:pt>
                <c:pt idx="15446">
                  <c:v>321.12233959528345</c:v>
                </c:pt>
                <c:pt idx="15447">
                  <c:v>321.12849993445525</c:v>
                </c:pt>
                <c:pt idx="15448">
                  <c:v>321.13487813746104</c:v>
                </c:pt>
                <c:pt idx="15449">
                  <c:v>321.14303176534872</c:v>
                </c:pt>
                <c:pt idx="15450">
                  <c:v>321.15745343272715</c:v>
                </c:pt>
                <c:pt idx="15451">
                  <c:v>321.16503392393884</c:v>
                </c:pt>
                <c:pt idx="15452">
                  <c:v>321.16518700995653</c:v>
                </c:pt>
                <c:pt idx="15453">
                  <c:v>321.21762731516952</c:v>
                </c:pt>
                <c:pt idx="15454">
                  <c:v>321.22052953006249</c:v>
                </c:pt>
                <c:pt idx="15455">
                  <c:v>321.24522147683473</c:v>
                </c:pt>
                <c:pt idx="15456">
                  <c:v>321.25372238517571</c:v>
                </c:pt>
                <c:pt idx="15457">
                  <c:v>321.27165577943941</c:v>
                </c:pt>
                <c:pt idx="15458">
                  <c:v>321.30101957300349</c:v>
                </c:pt>
                <c:pt idx="15459">
                  <c:v>321.3165564540231</c:v>
                </c:pt>
                <c:pt idx="15460">
                  <c:v>321.34404341341173</c:v>
                </c:pt>
                <c:pt idx="15461">
                  <c:v>321.39256461337135</c:v>
                </c:pt>
                <c:pt idx="15462">
                  <c:v>321.39655595453473</c:v>
                </c:pt>
                <c:pt idx="15463">
                  <c:v>321.42749493982137</c:v>
                </c:pt>
                <c:pt idx="15464">
                  <c:v>321.43311450060844</c:v>
                </c:pt>
                <c:pt idx="15465">
                  <c:v>321.45678869958368</c:v>
                </c:pt>
                <c:pt idx="15466">
                  <c:v>321.46726270984902</c:v>
                </c:pt>
                <c:pt idx="15467">
                  <c:v>321.50730656196561</c:v>
                </c:pt>
                <c:pt idx="15468">
                  <c:v>321.51541972167536</c:v>
                </c:pt>
                <c:pt idx="15469">
                  <c:v>321.5194495013796</c:v>
                </c:pt>
                <c:pt idx="15470">
                  <c:v>321.5247470659292</c:v>
                </c:pt>
                <c:pt idx="15471">
                  <c:v>321.54222655033038</c:v>
                </c:pt>
                <c:pt idx="15472">
                  <c:v>321.55395123359864</c:v>
                </c:pt>
                <c:pt idx="15473">
                  <c:v>321.56485668302093</c:v>
                </c:pt>
                <c:pt idx="15474">
                  <c:v>321.6165138206747</c:v>
                </c:pt>
                <c:pt idx="15475">
                  <c:v>321.61956298575097</c:v>
                </c:pt>
                <c:pt idx="15476">
                  <c:v>321.65303682537586</c:v>
                </c:pt>
                <c:pt idx="15477">
                  <c:v>321.6724355573017</c:v>
                </c:pt>
                <c:pt idx="15478">
                  <c:v>321.73059994161349</c:v>
                </c:pt>
                <c:pt idx="15479">
                  <c:v>321.75837747927858</c:v>
                </c:pt>
                <c:pt idx="15480">
                  <c:v>321.76778474259129</c:v>
                </c:pt>
                <c:pt idx="15481">
                  <c:v>321.80211261618211</c:v>
                </c:pt>
                <c:pt idx="15482">
                  <c:v>321.8030442135157</c:v>
                </c:pt>
                <c:pt idx="15483">
                  <c:v>321.82065320221295</c:v>
                </c:pt>
                <c:pt idx="15484">
                  <c:v>321.83026242633395</c:v>
                </c:pt>
                <c:pt idx="15485">
                  <c:v>321.84835299358059</c:v>
                </c:pt>
                <c:pt idx="15486">
                  <c:v>321.92167876264665</c:v>
                </c:pt>
                <c:pt idx="15487">
                  <c:v>321.96151698055718</c:v>
                </c:pt>
                <c:pt idx="15488">
                  <c:v>321.98240770961638</c:v>
                </c:pt>
                <c:pt idx="15489">
                  <c:v>321.98984330268468</c:v>
                </c:pt>
                <c:pt idx="15490">
                  <c:v>321.99466148684184</c:v>
                </c:pt>
                <c:pt idx="15491">
                  <c:v>322.01452090845856</c:v>
                </c:pt>
                <c:pt idx="15492">
                  <c:v>322.02072775933811</c:v>
                </c:pt>
                <c:pt idx="15493">
                  <c:v>322.03535253247878</c:v>
                </c:pt>
                <c:pt idx="15494">
                  <c:v>322.05290579194468</c:v>
                </c:pt>
                <c:pt idx="15495">
                  <c:v>322.05613497616366</c:v>
                </c:pt>
                <c:pt idx="15496">
                  <c:v>322.05807625195359</c:v>
                </c:pt>
                <c:pt idx="15497">
                  <c:v>322.09227180173582</c:v>
                </c:pt>
                <c:pt idx="15498">
                  <c:v>322.10505144328869</c:v>
                </c:pt>
                <c:pt idx="15499">
                  <c:v>322.11257679723604</c:v>
                </c:pt>
                <c:pt idx="15500">
                  <c:v>322.12255160364094</c:v>
                </c:pt>
                <c:pt idx="15501">
                  <c:v>322.13943249753316</c:v>
                </c:pt>
                <c:pt idx="15502">
                  <c:v>322.16273820899289</c:v>
                </c:pt>
                <c:pt idx="15503">
                  <c:v>322.16868267852635</c:v>
                </c:pt>
                <c:pt idx="15504">
                  <c:v>322.17189406019753</c:v>
                </c:pt>
                <c:pt idx="15505">
                  <c:v>322.2127822845402</c:v>
                </c:pt>
                <c:pt idx="15506">
                  <c:v>322.22746291999181</c:v>
                </c:pt>
                <c:pt idx="15507">
                  <c:v>322.23146654942855</c:v>
                </c:pt>
                <c:pt idx="15508">
                  <c:v>322.26621924750407</c:v>
                </c:pt>
                <c:pt idx="15509">
                  <c:v>322.26626987011525</c:v>
                </c:pt>
                <c:pt idx="15510">
                  <c:v>322.28622055958772</c:v>
                </c:pt>
                <c:pt idx="15511">
                  <c:v>322.29815418469616</c:v>
                </c:pt>
                <c:pt idx="15512">
                  <c:v>322.30039692893195</c:v>
                </c:pt>
                <c:pt idx="15513">
                  <c:v>322.32354747162225</c:v>
                </c:pt>
                <c:pt idx="15514">
                  <c:v>322.43559650868946</c:v>
                </c:pt>
                <c:pt idx="15515">
                  <c:v>322.44296147800401</c:v>
                </c:pt>
                <c:pt idx="15516">
                  <c:v>322.44323530834805</c:v>
                </c:pt>
                <c:pt idx="15517">
                  <c:v>322.44453717229374</c:v>
                </c:pt>
                <c:pt idx="15518">
                  <c:v>322.44864813380542</c:v>
                </c:pt>
                <c:pt idx="15519">
                  <c:v>322.47045754477813</c:v>
                </c:pt>
                <c:pt idx="15520">
                  <c:v>322.49071472704492</c:v>
                </c:pt>
                <c:pt idx="15521">
                  <c:v>322.50230293476272</c:v>
                </c:pt>
                <c:pt idx="15522">
                  <c:v>322.53478732162637</c:v>
                </c:pt>
                <c:pt idx="15523">
                  <c:v>322.55666966138659</c:v>
                </c:pt>
                <c:pt idx="15524">
                  <c:v>322.56669864784703</c:v>
                </c:pt>
                <c:pt idx="15525">
                  <c:v>322.58337197467313</c:v>
                </c:pt>
                <c:pt idx="15526">
                  <c:v>322.59602566607623</c:v>
                </c:pt>
                <c:pt idx="15527">
                  <c:v>322.60911174585232</c:v>
                </c:pt>
                <c:pt idx="15528">
                  <c:v>322.61585896523781</c:v>
                </c:pt>
                <c:pt idx="15529">
                  <c:v>322.62804754252767</c:v>
                </c:pt>
                <c:pt idx="15530">
                  <c:v>322.66825483713183</c:v>
                </c:pt>
                <c:pt idx="15531">
                  <c:v>322.67166586138063</c:v>
                </c:pt>
                <c:pt idx="15532">
                  <c:v>322.67376541761013</c:v>
                </c:pt>
                <c:pt idx="15533">
                  <c:v>322.6794583960712</c:v>
                </c:pt>
                <c:pt idx="15534">
                  <c:v>322.68641962355639</c:v>
                </c:pt>
                <c:pt idx="15535">
                  <c:v>322.71663790361072</c:v>
                </c:pt>
                <c:pt idx="15536">
                  <c:v>322.71715703447239</c:v>
                </c:pt>
                <c:pt idx="15537">
                  <c:v>322.71883332378576</c:v>
                </c:pt>
                <c:pt idx="15538">
                  <c:v>322.74562206945222</c:v>
                </c:pt>
                <c:pt idx="15539">
                  <c:v>322.76589770267009</c:v>
                </c:pt>
                <c:pt idx="15540">
                  <c:v>322.78777164121396</c:v>
                </c:pt>
                <c:pt idx="15541">
                  <c:v>322.78951841015265</c:v>
                </c:pt>
                <c:pt idx="15542">
                  <c:v>322.79036090546248</c:v>
                </c:pt>
                <c:pt idx="15543">
                  <c:v>322.81614616634738</c:v>
                </c:pt>
                <c:pt idx="15544">
                  <c:v>322.82724013667996</c:v>
                </c:pt>
                <c:pt idx="15545">
                  <c:v>322.85624848465324</c:v>
                </c:pt>
                <c:pt idx="15546">
                  <c:v>322.90759421234128</c:v>
                </c:pt>
                <c:pt idx="15547">
                  <c:v>322.92355909403898</c:v>
                </c:pt>
                <c:pt idx="15548">
                  <c:v>322.93297442028961</c:v>
                </c:pt>
                <c:pt idx="15549">
                  <c:v>322.96346932119314</c:v>
                </c:pt>
                <c:pt idx="15550">
                  <c:v>322.96681917182809</c:v>
                </c:pt>
                <c:pt idx="15551">
                  <c:v>323.00068328658529</c:v>
                </c:pt>
                <c:pt idx="15552">
                  <c:v>323.01425440504119</c:v>
                </c:pt>
                <c:pt idx="15553">
                  <c:v>323.04572907169052</c:v>
                </c:pt>
                <c:pt idx="15554">
                  <c:v>323.04593075462589</c:v>
                </c:pt>
                <c:pt idx="15555">
                  <c:v>323.05265247051761</c:v>
                </c:pt>
                <c:pt idx="15556">
                  <c:v>323.06225385567006</c:v>
                </c:pt>
                <c:pt idx="15557">
                  <c:v>323.06829383059221</c:v>
                </c:pt>
                <c:pt idx="15558">
                  <c:v>323.07998550738267</c:v>
                </c:pt>
                <c:pt idx="15559">
                  <c:v>323.08857956090867</c:v>
                </c:pt>
                <c:pt idx="15560">
                  <c:v>323.09237394551906</c:v>
                </c:pt>
                <c:pt idx="15561">
                  <c:v>323.09817619019049</c:v>
                </c:pt>
                <c:pt idx="15562">
                  <c:v>323.10169856999005</c:v>
                </c:pt>
                <c:pt idx="15563">
                  <c:v>323.11618598569908</c:v>
                </c:pt>
                <c:pt idx="15564">
                  <c:v>323.12030067052478</c:v>
                </c:pt>
                <c:pt idx="15565">
                  <c:v>323.13441092589494</c:v>
                </c:pt>
                <c:pt idx="15566">
                  <c:v>323.15912017820756</c:v>
                </c:pt>
                <c:pt idx="15567">
                  <c:v>323.16139573625389</c:v>
                </c:pt>
                <c:pt idx="15568">
                  <c:v>323.19703373160775</c:v>
                </c:pt>
                <c:pt idx="15569">
                  <c:v>323.21583855350616</c:v>
                </c:pt>
                <c:pt idx="15570">
                  <c:v>323.21604877462994</c:v>
                </c:pt>
                <c:pt idx="15571">
                  <c:v>323.22431297236562</c:v>
                </c:pt>
                <c:pt idx="15572">
                  <c:v>323.26210271851056</c:v>
                </c:pt>
                <c:pt idx="15573">
                  <c:v>323.30209486161971</c:v>
                </c:pt>
                <c:pt idx="15574">
                  <c:v>323.30870833812855</c:v>
                </c:pt>
                <c:pt idx="15575">
                  <c:v>323.31857149797946</c:v>
                </c:pt>
                <c:pt idx="15576">
                  <c:v>323.34072929520244</c:v>
                </c:pt>
                <c:pt idx="15577">
                  <c:v>323.35404472689646</c:v>
                </c:pt>
                <c:pt idx="15578">
                  <c:v>323.36015522050752</c:v>
                </c:pt>
                <c:pt idx="15579">
                  <c:v>323.37125773864574</c:v>
                </c:pt>
                <c:pt idx="15580">
                  <c:v>323.43716449365036</c:v>
                </c:pt>
                <c:pt idx="15581">
                  <c:v>323.44933622204439</c:v>
                </c:pt>
                <c:pt idx="15582">
                  <c:v>323.45698666690674</c:v>
                </c:pt>
                <c:pt idx="15583">
                  <c:v>323.46363856442531</c:v>
                </c:pt>
                <c:pt idx="15584">
                  <c:v>323.46840963964218</c:v>
                </c:pt>
                <c:pt idx="15585">
                  <c:v>323.47015891223452</c:v>
                </c:pt>
                <c:pt idx="15586">
                  <c:v>323.55860327992798</c:v>
                </c:pt>
                <c:pt idx="15587">
                  <c:v>323.60951830359488</c:v>
                </c:pt>
                <c:pt idx="15588">
                  <c:v>323.69338119397008</c:v>
                </c:pt>
                <c:pt idx="15589">
                  <c:v>323.73203522149703</c:v>
                </c:pt>
                <c:pt idx="15590">
                  <c:v>323.7707927227745</c:v>
                </c:pt>
                <c:pt idx="15591">
                  <c:v>323.7856690641583</c:v>
                </c:pt>
                <c:pt idx="15592">
                  <c:v>323.78991215915039</c:v>
                </c:pt>
                <c:pt idx="15593">
                  <c:v>323.81783196016914</c:v>
                </c:pt>
                <c:pt idx="15594">
                  <c:v>323.82404206378607</c:v>
                </c:pt>
                <c:pt idx="15595">
                  <c:v>323.82462458172625</c:v>
                </c:pt>
                <c:pt idx="15596">
                  <c:v>323.83960591829509</c:v>
                </c:pt>
                <c:pt idx="15597">
                  <c:v>323.84305516678882</c:v>
                </c:pt>
                <c:pt idx="15598">
                  <c:v>323.86667152675972</c:v>
                </c:pt>
                <c:pt idx="15599">
                  <c:v>323.90777139941997</c:v>
                </c:pt>
                <c:pt idx="15600">
                  <c:v>323.91686498650392</c:v>
                </c:pt>
                <c:pt idx="15601">
                  <c:v>323.93648205951547</c:v>
                </c:pt>
                <c:pt idx="15602">
                  <c:v>323.93651809106768</c:v>
                </c:pt>
                <c:pt idx="15603">
                  <c:v>323.9385939046544</c:v>
                </c:pt>
                <c:pt idx="15604">
                  <c:v>323.94083535306044</c:v>
                </c:pt>
                <c:pt idx="15605">
                  <c:v>323.980846201394</c:v>
                </c:pt>
                <c:pt idx="15606">
                  <c:v>324.01362439134459</c:v>
                </c:pt>
                <c:pt idx="15607">
                  <c:v>324.02206704476924</c:v>
                </c:pt>
                <c:pt idx="15608">
                  <c:v>324.02581513199874</c:v>
                </c:pt>
                <c:pt idx="15609">
                  <c:v>324.03446805614919</c:v>
                </c:pt>
                <c:pt idx="15610">
                  <c:v>324.03804153405383</c:v>
                </c:pt>
                <c:pt idx="15611">
                  <c:v>324.04296941143679</c:v>
                </c:pt>
                <c:pt idx="15612">
                  <c:v>324.06095149479762</c:v>
                </c:pt>
                <c:pt idx="15613">
                  <c:v>324.08191219086103</c:v>
                </c:pt>
                <c:pt idx="15614">
                  <c:v>324.11290952107748</c:v>
                </c:pt>
                <c:pt idx="15615">
                  <c:v>324.1361765547926</c:v>
                </c:pt>
                <c:pt idx="15616">
                  <c:v>324.14738372820864</c:v>
                </c:pt>
                <c:pt idx="15617">
                  <c:v>324.20393031884436</c:v>
                </c:pt>
                <c:pt idx="15618">
                  <c:v>324.21878574438301</c:v>
                </c:pt>
                <c:pt idx="15619">
                  <c:v>324.23687067573394</c:v>
                </c:pt>
                <c:pt idx="15620">
                  <c:v>324.24030627871116</c:v>
                </c:pt>
                <c:pt idx="15621">
                  <c:v>324.2529693697241</c:v>
                </c:pt>
                <c:pt idx="15622">
                  <c:v>324.25317138512611</c:v>
                </c:pt>
                <c:pt idx="15623">
                  <c:v>324.27244708231996</c:v>
                </c:pt>
                <c:pt idx="15624">
                  <c:v>324.30500222255711</c:v>
                </c:pt>
                <c:pt idx="15625">
                  <c:v>324.31569077315896</c:v>
                </c:pt>
                <c:pt idx="15626">
                  <c:v>324.3205292410691</c:v>
                </c:pt>
                <c:pt idx="15627">
                  <c:v>324.32093803434657</c:v>
                </c:pt>
                <c:pt idx="15628">
                  <c:v>324.32961210227359</c:v>
                </c:pt>
                <c:pt idx="15629">
                  <c:v>324.33775734816237</c:v>
                </c:pt>
                <c:pt idx="15630">
                  <c:v>324.35647177059474</c:v>
                </c:pt>
                <c:pt idx="15631">
                  <c:v>324.38382104403593</c:v>
                </c:pt>
                <c:pt idx="15632">
                  <c:v>324.43894904014326</c:v>
                </c:pt>
                <c:pt idx="15633">
                  <c:v>324.47028110951919</c:v>
                </c:pt>
                <c:pt idx="15634">
                  <c:v>324.48660280437792</c:v>
                </c:pt>
                <c:pt idx="15635">
                  <c:v>324.50280653648872</c:v>
                </c:pt>
                <c:pt idx="15636">
                  <c:v>324.52947624784957</c:v>
                </c:pt>
                <c:pt idx="15637">
                  <c:v>324.54004491526382</c:v>
                </c:pt>
                <c:pt idx="15638">
                  <c:v>324.54562689799343</c:v>
                </c:pt>
                <c:pt idx="15639">
                  <c:v>324.57511090930484</c:v>
                </c:pt>
                <c:pt idx="15640">
                  <c:v>324.57911909629615</c:v>
                </c:pt>
                <c:pt idx="15641">
                  <c:v>324.58909081562558</c:v>
                </c:pt>
                <c:pt idx="15642">
                  <c:v>324.59695926465702</c:v>
                </c:pt>
                <c:pt idx="15643">
                  <c:v>324.65763917524652</c:v>
                </c:pt>
                <c:pt idx="15644">
                  <c:v>324.6993290716722</c:v>
                </c:pt>
                <c:pt idx="15645">
                  <c:v>324.70289447395629</c:v>
                </c:pt>
                <c:pt idx="15646">
                  <c:v>324.71702677067191</c:v>
                </c:pt>
                <c:pt idx="15647">
                  <c:v>324.72245571148534</c:v>
                </c:pt>
                <c:pt idx="15648">
                  <c:v>324.74120038150488</c:v>
                </c:pt>
                <c:pt idx="15649">
                  <c:v>324.74420996683301</c:v>
                </c:pt>
                <c:pt idx="15650">
                  <c:v>324.76799303033283</c:v>
                </c:pt>
                <c:pt idx="15651">
                  <c:v>324.78009903874778</c:v>
                </c:pt>
                <c:pt idx="15652">
                  <c:v>324.81156447905465</c:v>
                </c:pt>
                <c:pt idx="15653">
                  <c:v>324.81741175544471</c:v>
                </c:pt>
                <c:pt idx="15654">
                  <c:v>324.90383149597466</c:v>
                </c:pt>
                <c:pt idx="15655">
                  <c:v>324.90886902732348</c:v>
                </c:pt>
                <c:pt idx="15656">
                  <c:v>324.91156879600811</c:v>
                </c:pt>
                <c:pt idx="15657">
                  <c:v>324.95389773631302</c:v>
                </c:pt>
                <c:pt idx="15658">
                  <c:v>324.99733289207239</c:v>
                </c:pt>
                <c:pt idx="15659">
                  <c:v>325.00125156907706</c:v>
                </c:pt>
                <c:pt idx="15660">
                  <c:v>325.02218039539036</c:v>
                </c:pt>
                <c:pt idx="15661">
                  <c:v>325.06633631511733</c:v>
                </c:pt>
                <c:pt idx="15662">
                  <c:v>325.09999112924601</c:v>
                </c:pt>
                <c:pt idx="15663">
                  <c:v>325.10233657868719</c:v>
                </c:pt>
                <c:pt idx="15664">
                  <c:v>325.14666128833767</c:v>
                </c:pt>
                <c:pt idx="15665">
                  <c:v>325.14722865426501</c:v>
                </c:pt>
                <c:pt idx="15666">
                  <c:v>325.18967613204279</c:v>
                </c:pt>
                <c:pt idx="15667">
                  <c:v>325.19128970450026</c:v>
                </c:pt>
                <c:pt idx="15668">
                  <c:v>325.19676214804872</c:v>
                </c:pt>
                <c:pt idx="15669">
                  <c:v>325.20506192983299</c:v>
                </c:pt>
                <c:pt idx="15670">
                  <c:v>325.22115496398851</c:v>
                </c:pt>
                <c:pt idx="15671">
                  <c:v>325.22935899937676</c:v>
                </c:pt>
                <c:pt idx="15672">
                  <c:v>325.26439269562019</c:v>
                </c:pt>
                <c:pt idx="15673">
                  <c:v>325.27431384046065</c:v>
                </c:pt>
                <c:pt idx="15674">
                  <c:v>325.27446463347906</c:v>
                </c:pt>
                <c:pt idx="15675">
                  <c:v>325.31483671925639</c:v>
                </c:pt>
                <c:pt idx="15676">
                  <c:v>325.33763252448915</c:v>
                </c:pt>
                <c:pt idx="15677">
                  <c:v>325.3512091780409</c:v>
                </c:pt>
                <c:pt idx="15678">
                  <c:v>325.36280398629862</c:v>
                </c:pt>
                <c:pt idx="15679">
                  <c:v>325.36698100831535</c:v>
                </c:pt>
                <c:pt idx="15680">
                  <c:v>325.37259935478681</c:v>
                </c:pt>
                <c:pt idx="15681">
                  <c:v>325.3965789900011</c:v>
                </c:pt>
                <c:pt idx="15682">
                  <c:v>325.40872694640569</c:v>
                </c:pt>
                <c:pt idx="15683">
                  <c:v>325.42598778140319</c:v>
                </c:pt>
                <c:pt idx="15684">
                  <c:v>325.43692056979984</c:v>
                </c:pt>
                <c:pt idx="15685">
                  <c:v>325.49489617353998</c:v>
                </c:pt>
                <c:pt idx="15686">
                  <c:v>325.50947439486322</c:v>
                </c:pt>
                <c:pt idx="15687">
                  <c:v>325.52724601433704</c:v>
                </c:pt>
                <c:pt idx="15688">
                  <c:v>325.58160591767535</c:v>
                </c:pt>
                <c:pt idx="15689">
                  <c:v>325.6306349260613</c:v>
                </c:pt>
                <c:pt idx="15690">
                  <c:v>325.63175076251281</c:v>
                </c:pt>
                <c:pt idx="15691">
                  <c:v>325.63311479365751</c:v>
                </c:pt>
                <c:pt idx="15692">
                  <c:v>325.63359560957207</c:v>
                </c:pt>
                <c:pt idx="15693">
                  <c:v>325.64746373889852</c:v>
                </c:pt>
                <c:pt idx="15694">
                  <c:v>325.67667078943219</c:v>
                </c:pt>
                <c:pt idx="15695">
                  <c:v>325.7404914083495</c:v>
                </c:pt>
                <c:pt idx="15696">
                  <c:v>325.75635294828334</c:v>
                </c:pt>
                <c:pt idx="15697">
                  <c:v>325.76094622852213</c:v>
                </c:pt>
                <c:pt idx="15698">
                  <c:v>325.77345915676295</c:v>
                </c:pt>
                <c:pt idx="15699">
                  <c:v>325.79913469752091</c:v>
                </c:pt>
                <c:pt idx="15700">
                  <c:v>325.80605713020861</c:v>
                </c:pt>
                <c:pt idx="15701">
                  <c:v>325.80744821731298</c:v>
                </c:pt>
                <c:pt idx="15702">
                  <c:v>325.85741280697164</c:v>
                </c:pt>
                <c:pt idx="15703">
                  <c:v>325.90028218939534</c:v>
                </c:pt>
                <c:pt idx="15704">
                  <c:v>325.90749304916915</c:v>
                </c:pt>
                <c:pt idx="15705">
                  <c:v>325.91858259528891</c:v>
                </c:pt>
                <c:pt idx="15706">
                  <c:v>325.92212258786884</c:v>
                </c:pt>
                <c:pt idx="15707">
                  <c:v>325.94621295702535</c:v>
                </c:pt>
                <c:pt idx="15708">
                  <c:v>325.95605067262665</c:v>
                </c:pt>
                <c:pt idx="15709">
                  <c:v>325.98735625549358</c:v>
                </c:pt>
                <c:pt idx="15710">
                  <c:v>325.99065169797711</c:v>
                </c:pt>
                <c:pt idx="15711">
                  <c:v>326.00577157971986</c:v>
                </c:pt>
                <c:pt idx="15712">
                  <c:v>326.02166451733694</c:v>
                </c:pt>
                <c:pt idx="15713">
                  <c:v>326.0256597151436</c:v>
                </c:pt>
                <c:pt idx="15714">
                  <c:v>326.04573159825986</c:v>
                </c:pt>
                <c:pt idx="15715">
                  <c:v>326.05558179023126</c:v>
                </c:pt>
                <c:pt idx="15716">
                  <c:v>326.09015332554299</c:v>
                </c:pt>
                <c:pt idx="15717">
                  <c:v>326.11749625781908</c:v>
                </c:pt>
                <c:pt idx="15718">
                  <c:v>326.20472806624207</c:v>
                </c:pt>
                <c:pt idx="15719">
                  <c:v>326.22481827985308</c:v>
                </c:pt>
                <c:pt idx="15720">
                  <c:v>326.22942105343498</c:v>
                </c:pt>
                <c:pt idx="15721">
                  <c:v>326.24609861450347</c:v>
                </c:pt>
                <c:pt idx="15722">
                  <c:v>326.28209101632876</c:v>
                </c:pt>
                <c:pt idx="15723">
                  <c:v>326.28756350432644</c:v>
                </c:pt>
                <c:pt idx="15724">
                  <c:v>326.30723749085195</c:v>
                </c:pt>
                <c:pt idx="15725">
                  <c:v>326.30994188589284</c:v>
                </c:pt>
                <c:pt idx="15726">
                  <c:v>326.37599460392943</c:v>
                </c:pt>
                <c:pt idx="15727">
                  <c:v>326.37965487256486</c:v>
                </c:pt>
                <c:pt idx="15728">
                  <c:v>326.38093435783821</c:v>
                </c:pt>
                <c:pt idx="15729">
                  <c:v>326.38211150074272</c:v>
                </c:pt>
                <c:pt idx="15730">
                  <c:v>326.39343562012687</c:v>
                </c:pt>
                <c:pt idx="15731">
                  <c:v>326.44331395454054</c:v>
                </c:pt>
                <c:pt idx="15732">
                  <c:v>326.44937404658344</c:v>
                </c:pt>
                <c:pt idx="15733">
                  <c:v>326.46165777158717</c:v>
                </c:pt>
                <c:pt idx="15734">
                  <c:v>326.47196438920457</c:v>
                </c:pt>
                <c:pt idx="15735">
                  <c:v>326.47429012266855</c:v>
                </c:pt>
                <c:pt idx="15736">
                  <c:v>326.47590983432207</c:v>
                </c:pt>
                <c:pt idx="15737">
                  <c:v>326.48977725586519</c:v>
                </c:pt>
                <c:pt idx="15738">
                  <c:v>326.55288679962922</c:v>
                </c:pt>
                <c:pt idx="15739">
                  <c:v>326.58299993443438</c:v>
                </c:pt>
                <c:pt idx="15740">
                  <c:v>326.60104325697847</c:v>
                </c:pt>
                <c:pt idx="15741">
                  <c:v>326.60310753491444</c:v>
                </c:pt>
                <c:pt idx="15742">
                  <c:v>326.63780124279742</c:v>
                </c:pt>
                <c:pt idx="15743">
                  <c:v>326.63967907550949</c:v>
                </c:pt>
                <c:pt idx="15744">
                  <c:v>326.67847007732576</c:v>
                </c:pt>
                <c:pt idx="15745">
                  <c:v>326.68058185048477</c:v>
                </c:pt>
                <c:pt idx="15746">
                  <c:v>326.69406256846452</c:v>
                </c:pt>
                <c:pt idx="15747">
                  <c:v>326.69636503346021</c:v>
                </c:pt>
                <c:pt idx="15748">
                  <c:v>326.70385399362533</c:v>
                </c:pt>
                <c:pt idx="15749">
                  <c:v>326.73884592942977</c:v>
                </c:pt>
                <c:pt idx="15750">
                  <c:v>326.74711966184321</c:v>
                </c:pt>
                <c:pt idx="15751">
                  <c:v>326.75545953581099</c:v>
                </c:pt>
                <c:pt idx="15752">
                  <c:v>326.76349400963926</c:v>
                </c:pt>
                <c:pt idx="15753">
                  <c:v>326.76687085572252</c:v>
                </c:pt>
                <c:pt idx="15754">
                  <c:v>326.81189192777771</c:v>
                </c:pt>
                <c:pt idx="15755">
                  <c:v>326.82551484904457</c:v>
                </c:pt>
                <c:pt idx="15756">
                  <c:v>326.8318605846639</c:v>
                </c:pt>
                <c:pt idx="15757">
                  <c:v>326.85590315195003</c:v>
                </c:pt>
                <c:pt idx="15758">
                  <c:v>326.86027079848259</c:v>
                </c:pt>
                <c:pt idx="15759">
                  <c:v>326.89868588804973</c:v>
                </c:pt>
                <c:pt idx="15760">
                  <c:v>326.90891901686922</c:v>
                </c:pt>
                <c:pt idx="15761">
                  <c:v>326.91140202493187</c:v>
                </c:pt>
                <c:pt idx="15762">
                  <c:v>326.94669887173467</c:v>
                </c:pt>
                <c:pt idx="15763">
                  <c:v>327.00219275365151</c:v>
                </c:pt>
                <c:pt idx="15764">
                  <c:v>327.01472382770271</c:v>
                </c:pt>
                <c:pt idx="15765">
                  <c:v>327.03634469500673</c:v>
                </c:pt>
                <c:pt idx="15766">
                  <c:v>327.07388677293517</c:v>
                </c:pt>
                <c:pt idx="15767">
                  <c:v>327.07575801003622</c:v>
                </c:pt>
                <c:pt idx="15768">
                  <c:v>327.07997400852167</c:v>
                </c:pt>
                <c:pt idx="15769">
                  <c:v>327.08158689091391</c:v>
                </c:pt>
                <c:pt idx="15770">
                  <c:v>327.09015227132193</c:v>
                </c:pt>
                <c:pt idx="15771">
                  <c:v>327.10622709125386</c:v>
                </c:pt>
                <c:pt idx="15772">
                  <c:v>327.11586989724401</c:v>
                </c:pt>
                <c:pt idx="15773">
                  <c:v>327.12241616737379</c:v>
                </c:pt>
                <c:pt idx="15774">
                  <c:v>327.12780658759823</c:v>
                </c:pt>
                <c:pt idx="15775">
                  <c:v>327.13229187900191</c:v>
                </c:pt>
                <c:pt idx="15776">
                  <c:v>327.15329543674522</c:v>
                </c:pt>
                <c:pt idx="15777">
                  <c:v>327.17699281318829</c:v>
                </c:pt>
                <c:pt idx="15778">
                  <c:v>327.21355639673124</c:v>
                </c:pt>
                <c:pt idx="15779">
                  <c:v>327.28475965930681</c:v>
                </c:pt>
                <c:pt idx="15780">
                  <c:v>327.34129630273378</c:v>
                </c:pt>
                <c:pt idx="15781">
                  <c:v>327.35586216490321</c:v>
                </c:pt>
                <c:pt idx="15782">
                  <c:v>327.35710471432867</c:v>
                </c:pt>
                <c:pt idx="15783">
                  <c:v>327.36837430380041</c:v>
                </c:pt>
                <c:pt idx="15784">
                  <c:v>327.38697971776901</c:v>
                </c:pt>
                <c:pt idx="15785">
                  <c:v>327.40861412980604</c:v>
                </c:pt>
                <c:pt idx="15786">
                  <c:v>327.50901151547976</c:v>
                </c:pt>
                <c:pt idx="15787">
                  <c:v>327.51209471024663</c:v>
                </c:pt>
                <c:pt idx="15788">
                  <c:v>327.53168901922578</c:v>
                </c:pt>
                <c:pt idx="15789">
                  <c:v>327.53586742729675</c:v>
                </c:pt>
                <c:pt idx="15790">
                  <c:v>327.55930726691446</c:v>
                </c:pt>
                <c:pt idx="15791">
                  <c:v>327.63460312299077</c:v>
                </c:pt>
                <c:pt idx="15792">
                  <c:v>327.63759026168725</c:v>
                </c:pt>
                <c:pt idx="15793">
                  <c:v>327.65549085270413</c:v>
                </c:pt>
                <c:pt idx="15794">
                  <c:v>327.65927400380394</c:v>
                </c:pt>
                <c:pt idx="15795">
                  <c:v>327.67187891986248</c:v>
                </c:pt>
                <c:pt idx="15796">
                  <c:v>327.69951337366814</c:v>
                </c:pt>
                <c:pt idx="15797">
                  <c:v>327.77313103452457</c:v>
                </c:pt>
                <c:pt idx="15798">
                  <c:v>327.77813635290329</c:v>
                </c:pt>
                <c:pt idx="15799">
                  <c:v>327.79849410447014</c:v>
                </c:pt>
                <c:pt idx="15800">
                  <c:v>327.80449398654861</c:v>
                </c:pt>
                <c:pt idx="15801">
                  <c:v>327.84594653352008</c:v>
                </c:pt>
                <c:pt idx="15802">
                  <c:v>327.86994419965197</c:v>
                </c:pt>
                <c:pt idx="15803">
                  <c:v>327.88583248630664</c:v>
                </c:pt>
                <c:pt idx="15804">
                  <c:v>327.9417421267911</c:v>
                </c:pt>
                <c:pt idx="15805">
                  <c:v>327.94380009311408</c:v>
                </c:pt>
                <c:pt idx="15806">
                  <c:v>327.96923733022038</c:v>
                </c:pt>
                <c:pt idx="15807">
                  <c:v>327.98501650085626</c:v>
                </c:pt>
                <c:pt idx="15808">
                  <c:v>328.00564299209026</c:v>
                </c:pt>
                <c:pt idx="15809">
                  <c:v>328.03399075861051</c:v>
                </c:pt>
                <c:pt idx="15810">
                  <c:v>328.07282102388342</c:v>
                </c:pt>
                <c:pt idx="15811">
                  <c:v>328.08332487887424</c:v>
                </c:pt>
                <c:pt idx="15812">
                  <c:v>328.08658091076046</c:v>
                </c:pt>
                <c:pt idx="15813">
                  <c:v>328.11982741313443</c:v>
                </c:pt>
                <c:pt idx="15814">
                  <c:v>328.15364225664098</c:v>
                </c:pt>
                <c:pt idx="15815">
                  <c:v>328.19266974474453</c:v>
                </c:pt>
                <c:pt idx="15816">
                  <c:v>328.20162957905836</c:v>
                </c:pt>
                <c:pt idx="15817">
                  <c:v>328.22044535483064</c:v>
                </c:pt>
                <c:pt idx="15818">
                  <c:v>328.22807715626118</c:v>
                </c:pt>
                <c:pt idx="15819">
                  <c:v>328.28208319965643</c:v>
                </c:pt>
                <c:pt idx="15820">
                  <c:v>328.29988644395343</c:v>
                </c:pt>
                <c:pt idx="15821">
                  <c:v>328.32604926749218</c:v>
                </c:pt>
                <c:pt idx="15822">
                  <c:v>328.33264134024461</c:v>
                </c:pt>
                <c:pt idx="15823">
                  <c:v>328.35968990398374</c:v>
                </c:pt>
                <c:pt idx="15824">
                  <c:v>328.36090059986947</c:v>
                </c:pt>
                <c:pt idx="15825">
                  <c:v>328.37284804972325</c:v>
                </c:pt>
                <c:pt idx="15826">
                  <c:v>328.42272597081325</c:v>
                </c:pt>
                <c:pt idx="15827">
                  <c:v>328.42806150832286</c:v>
                </c:pt>
                <c:pt idx="15828">
                  <c:v>328.4346007182948</c:v>
                </c:pt>
                <c:pt idx="15829">
                  <c:v>328.43733278285561</c:v>
                </c:pt>
                <c:pt idx="15830">
                  <c:v>328.45491253657985</c:v>
                </c:pt>
                <c:pt idx="15831">
                  <c:v>328.51057100757748</c:v>
                </c:pt>
                <c:pt idx="15832">
                  <c:v>328.51772962006885</c:v>
                </c:pt>
                <c:pt idx="15833">
                  <c:v>328.52058820740814</c:v>
                </c:pt>
                <c:pt idx="15834">
                  <c:v>328.55090292272047</c:v>
                </c:pt>
                <c:pt idx="15835">
                  <c:v>328.62759485203441</c:v>
                </c:pt>
                <c:pt idx="15836">
                  <c:v>328.64901023360909</c:v>
                </c:pt>
                <c:pt idx="15837">
                  <c:v>328.73071739840424</c:v>
                </c:pt>
                <c:pt idx="15838">
                  <c:v>328.74012905367238</c:v>
                </c:pt>
                <c:pt idx="15839">
                  <c:v>328.74980060661005</c:v>
                </c:pt>
                <c:pt idx="15840">
                  <c:v>328.76117304454488</c:v>
                </c:pt>
                <c:pt idx="15841">
                  <c:v>328.78375602402298</c:v>
                </c:pt>
                <c:pt idx="15842">
                  <c:v>328.78687535848297</c:v>
                </c:pt>
                <c:pt idx="15843">
                  <c:v>328.79161158175015</c:v>
                </c:pt>
                <c:pt idx="15844">
                  <c:v>328.82885207442803</c:v>
                </c:pt>
                <c:pt idx="15845">
                  <c:v>328.84969155033747</c:v>
                </c:pt>
                <c:pt idx="15846">
                  <c:v>328.90800087477817</c:v>
                </c:pt>
                <c:pt idx="15847">
                  <c:v>328.94800663115643</c:v>
                </c:pt>
                <c:pt idx="15848">
                  <c:v>329.06348840976614</c:v>
                </c:pt>
                <c:pt idx="15849">
                  <c:v>329.07284416530683</c:v>
                </c:pt>
                <c:pt idx="15850">
                  <c:v>329.08874535486177</c:v>
                </c:pt>
                <c:pt idx="15851">
                  <c:v>329.18580218873331</c:v>
                </c:pt>
                <c:pt idx="15852">
                  <c:v>329.22678281049485</c:v>
                </c:pt>
                <c:pt idx="15853">
                  <c:v>329.23529991706181</c:v>
                </c:pt>
                <c:pt idx="15854">
                  <c:v>329.23894205768113</c:v>
                </c:pt>
                <c:pt idx="15855">
                  <c:v>329.27088594716946</c:v>
                </c:pt>
                <c:pt idx="15856">
                  <c:v>329.30724167482811</c:v>
                </c:pt>
                <c:pt idx="15857">
                  <c:v>329.34058945070734</c:v>
                </c:pt>
                <c:pt idx="15858">
                  <c:v>329.36134412836424</c:v>
                </c:pt>
                <c:pt idx="15859">
                  <c:v>329.36786218303746</c:v>
                </c:pt>
                <c:pt idx="15860">
                  <c:v>329.40591471371772</c:v>
                </c:pt>
                <c:pt idx="15861">
                  <c:v>329.42316915006859</c:v>
                </c:pt>
                <c:pt idx="15862">
                  <c:v>329.44492846577356</c:v>
                </c:pt>
                <c:pt idx="15863">
                  <c:v>329.44534647269649</c:v>
                </c:pt>
                <c:pt idx="15864">
                  <c:v>329.45555948179941</c:v>
                </c:pt>
                <c:pt idx="15865">
                  <c:v>329.50550660005371</c:v>
                </c:pt>
                <c:pt idx="15866">
                  <c:v>329.51991669929509</c:v>
                </c:pt>
                <c:pt idx="15867">
                  <c:v>329.56593127670794</c:v>
                </c:pt>
                <c:pt idx="15868">
                  <c:v>329.71475583030013</c:v>
                </c:pt>
                <c:pt idx="15869">
                  <c:v>329.72196210074861</c:v>
                </c:pt>
                <c:pt idx="15870">
                  <c:v>329.7721783592321</c:v>
                </c:pt>
                <c:pt idx="15871">
                  <c:v>329.7912483639592</c:v>
                </c:pt>
                <c:pt idx="15872">
                  <c:v>329.87101571390588</c:v>
                </c:pt>
                <c:pt idx="15873">
                  <c:v>329.87956427200703</c:v>
                </c:pt>
                <c:pt idx="15874">
                  <c:v>329.89105566177267</c:v>
                </c:pt>
                <c:pt idx="15875">
                  <c:v>329.96989044743094</c:v>
                </c:pt>
                <c:pt idx="15876">
                  <c:v>329.98284577471429</c:v>
                </c:pt>
                <c:pt idx="15877">
                  <c:v>330.11432186974781</c:v>
                </c:pt>
                <c:pt idx="15878">
                  <c:v>330.12476705949558</c:v>
                </c:pt>
                <c:pt idx="15879">
                  <c:v>330.20516842683827</c:v>
                </c:pt>
                <c:pt idx="15880">
                  <c:v>330.20830707116818</c:v>
                </c:pt>
                <c:pt idx="15881">
                  <c:v>330.23309169938995</c:v>
                </c:pt>
                <c:pt idx="15882">
                  <c:v>330.27663164872746</c:v>
                </c:pt>
                <c:pt idx="15883">
                  <c:v>330.29340414290095</c:v>
                </c:pt>
                <c:pt idx="15884">
                  <c:v>330.29745031943759</c:v>
                </c:pt>
                <c:pt idx="15885">
                  <c:v>330.35213434126166</c:v>
                </c:pt>
                <c:pt idx="15886">
                  <c:v>330.36909794626405</c:v>
                </c:pt>
                <c:pt idx="15887">
                  <c:v>330.37642211377971</c:v>
                </c:pt>
                <c:pt idx="15888">
                  <c:v>330.3902406505353</c:v>
                </c:pt>
                <c:pt idx="15889">
                  <c:v>330.40959777209719</c:v>
                </c:pt>
                <c:pt idx="15890">
                  <c:v>330.41786620943515</c:v>
                </c:pt>
                <c:pt idx="15891">
                  <c:v>330.45376366889468</c:v>
                </c:pt>
                <c:pt idx="15892">
                  <c:v>330.49963285970875</c:v>
                </c:pt>
                <c:pt idx="15893">
                  <c:v>330.54979908177648</c:v>
                </c:pt>
                <c:pt idx="15894">
                  <c:v>330.56634562618029</c:v>
                </c:pt>
                <c:pt idx="15895">
                  <c:v>330.56786787948511</c:v>
                </c:pt>
                <c:pt idx="15896">
                  <c:v>330.58441621166264</c:v>
                </c:pt>
                <c:pt idx="15897">
                  <c:v>330.58778670937352</c:v>
                </c:pt>
                <c:pt idx="15898">
                  <c:v>330.59693521544079</c:v>
                </c:pt>
                <c:pt idx="15899">
                  <c:v>330.61137088700855</c:v>
                </c:pt>
                <c:pt idx="15900">
                  <c:v>330.61966878445367</c:v>
                </c:pt>
                <c:pt idx="15901">
                  <c:v>330.72213127968411</c:v>
                </c:pt>
                <c:pt idx="15902">
                  <c:v>330.79222016219779</c:v>
                </c:pt>
                <c:pt idx="15903">
                  <c:v>330.83326700394684</c:v>
                </c:pt>
                <c:pt idx="15904">
                  <c:v>330.84530946854005</c:v>
                </c:pt>
                <c:pt idx="15905">
                  <c:v>330.85804903043328</c:v>
                </c:pt>
                <c:pt idx="15906">
                  <c:v>330.8862093511288</c:v>
                </c:pt>
                <c:pt idx="15907">
                  <c:v>330.95018525444578</c:v>
                </c:pt>
                <c:pt idx="15908">
                  <c:v>330.95287092976906</c:v>
                </c:pt>
                <c:pt idx="15909">
                  <c:v>330.961259879529</c:v>
                </c:pt>
                <c:pt idx="15910">
                  <c:v>330.98003419152104</c:v>
                </c:pt>
                <c:pt idx="15911">
                  <c:v>331.00344244779455</c:v>
                </c:pt>
                <c:pt idx="15912">
                  <c:v>331.05092376343356</c:v>
                </c:pt>
                <c:pt idx="15913">
                  <c:v>331.0670506172209</c:v>
                </c:pt>
                <c:pt idx="15914">
                  <c:v>331.06966955420836</c:v>
                </c:pt>
                <c:pt idx="15915">
                  <c:v>331.0833097398264</c:v>
                </c:pt>
                <c:pt idx="15916">
                  <c:v>331.08733455197455</c:v>
                </c:pt>
                <c:pt idx="15917">
                  <c:v>331.13289232906652</c:v>
                </c:pt>
                <c:pt idx="15918">
                  <c:v>331.13357376188372</c:v>
                </c:pt>
                <c:pt idx="15919">
                  <c:v>331.14352517220817</c:v>
                </c:pt>
                <c:pt idx="15920">
                  <c:v>331.22057266722334</c:v>
                </c:pt>
                <c:pt idx="15921">
                  <c:v>331.2360531436205</c:v>
                </c:pt>
                <c:pt idx="15922">
                  <c:v>331.24016108080502</c:v>
                </c:pt>
                <c:pt idx="15923">
                  <c:v>331.25274346692697</c:v>
                </c:pt>
                <c:pt idx="15924">
                  <c:v>331.26129883264889</c:v>
                </c:pt>
                <c:pt idx="15925">
                  <c:v>331.27074850426158</c:v>
                </c:pt>
                <c:pt idx="15926">
                  <c:v>331.37607053945339</c:v>
                </c:pt>
                <c:pt idx="15927">
                  <c:v>331.39837371454706</c:v>
                </c:pt>
                <c:pt idx="15928">
                  <c:v>331.40455679081265</c:v>
                </c:pt>
                <c:pt idx="15929">
                  <c:v>331.44892105027628</c:v>
                </c:pt>
                <c:pt idx="15930">
                  <c:v>331.46954014228749</c:v>
                </c:pt>
                <c:pt idx="15931">
                  <c:v>331.48344165539925</c:v>
                </c:pt>
                <c:pt idx="15932">
                  <c:v>331.5230654034404</c:v>
                </c:pt>
                <c:pt idx="15933">
                  <c:v>331.53057724445461</c:v>
                </c:pt>
                <c:pt idx="15934">
                  <c:v>331.53452813927345</c:v>
                </c:pt>
                <c:pt idx="15935">
                  <c:v>331.58647189700741</c:v>
                </c:pt>
                <c:pt idx="15936">
                  <c:v>331.67039236649265</c:v>
                </c:pt>
                <c:pt idx="15937">
                  <c:v>331.7791241046537</c:v>
                </c:pt>
                <c:pt idx="15938">
                  <c:v>331.79926543324251</c:v>
                </c:pt>
                <c:pt idx="15939">
                  <c:v>331.83094270844362</c:v>
                </c:pt>
                <c:pt idx="15940">
                  <c:v>331.91258882914337</c:v>
                </c:pt>
                <c:pt idx="15941">
                  <c:v>331.92461972928322</c:v>
                </c:pt>
                <c:pt idx="15942">
                  <c:v>331.96465738253488</c:v>
                </c:pt>
                <c:pt idx="15943">
                  <c:v>332.13870101379445</c:v>
                </c:pt>
                <c:pt idx="15944">
                  <c:v>332.16186828429028</c:v>
                </c:pt>
                <c:pt idx="15945">
                  <c:v>332.16438422886517</c:v>
                </c:pt>
                <c:pt idx="15946">
                  <c:v>332.22491482082012</c:v>
                </c:pt>
                <c:pt idx="15947">
                  <c:v>332.2404402985278</c:v>
                </c:pt>
                <c:pt idx="15948">
                  <c:v>332.29338757547674</c:v>
                </c:pt>
                <c:pt idx="15949">
                  <c:v>332.29543833292479</c:v>
                </c:pt>
                <c:pt idx="15950">
                  <c:v>332.29887553789717</c:v>
                </c:pt>
                <c:pt idx="15951">
                  <c:v>332.32784980058705</c:v>
                </c:pt>
                <c:pt idx="15952">
                  <c:v>332.34659360989991</c:v>
                </c:pt>
                <c:pt idx="15953">
                  <c:v>332.39835874750105</c:v>
                </c:pt>
                <c:pt idx="15954">
                  <c:v>332.4581345101289</c:v>
                </c:pt>
                <c:pt idx="15955">
                  <c:v>332.46063337823853</c:v>
                </c:pt>
                <c:pt idx="15956">
                  <c:v>332.46741489518439</c:v>
                </c:pt>
                <c:pt idx="15957">
                  <c:v>332.4801079136663</c:v>
                </c:pt>
                <c:pt idx="15958">
                  <c:v>332.48650748760627</c:v>
                </c:pt>
                <c:pt idx="15959">
                  <c:v>332.50093227474156</c:v>
                </c:pt>
                <c:pt idx="15960">
                  <c:v>332.57372073730949</c:v>
                </c:pt>
                <c:pt idx="15961">
                  <c:v>332.60846652249842</c:v>
                </c:pt>
                <c:pt idx="15962">
                  <c:v>332.61980459372239</c:v>
                </c:pt>
                <c:pt idx="15963">
                  <c:v>332.62823910143203</c:v>
                </c:pt>
                <c:pt idx="15964">
                  <c:v>332.65117164095801</c:v>
                </c:pt>
                <c:pt idx="15965">
                  <c:v>332.7681755658906</c:v>
                </c:pt>
                <c:pt idx="15966">
                  <c:v>332.83509566147075</c:v>
                </c:pt>
                <c:pt idx="15967">
                  <c:v>332.86845300798154</c:v>
                </c:pt>
                <c:pt idx="15968">
                  <c:v>332.90577453637968</c:v>
                </c:pt>
                <c:pt idx="15969">
                  <c:v>333.08523996598922</c:v>
                </c:pt>
                <c:pt idx="15970">
                  <c:v>333.10800784194674</c:v>
                </c:pt>
                <c:pt idx="15971">
                  <c:v>333.14831954614806</c:v>
                </c:pt>
                <c:pt idx="15972">
                  <c:v>333.25490920932833</c:v>
                </c:pt>
                <c:pt idx="15973">
                  <c:v>333.25676525226686</c:v>
                </c:pt>
                <c:pt idx="15974">
                  <c:v>333.2609966343955</c:v>
                </c:pt>
                <c:pt idx="15975">
                  <c:v>333.3010022443799</c:v>
                </c:pt>
                <c:pt idx="15976">
                  <c:v>333.35124495479783</c:v>
                </c:pt>
                <c:pt idx="15977">
                  <c:v>333.3656621626958</c:v>
                </c:pt>
                <c:pt idx="15978">
                  <c:v>333.39555994617149</c:v>
                </c:pt>
                <c:pt idx="15979">
                  <c:v>333.43742480901614</c:v>
                </c:pt>
                <c:pt idx="15980">
                  <c:v>333.43894961279227</c:v>
                </c:pt>
                <c:pt idx="15981">
                  <c:v>333.44963467159351</c:v>
                </c:pt>
                <c:pt idx="15982">
                  <c:v>333.46755788682896</c:v>
                </c:pt>
                <c:pt idx="15983">
                  <c:v>333.47857874366099</c:v>
                </c:pt>
                <c:pt idx="15984">
                  <c:v>333.47862082980174</c:v>
                </c:pt>
                <c:pt idx="15985">
                  <c:v>333.54809371022964</c:v>
                </c:pt>
                <c:pt idx="15986">
                  <c:v>333.68082705743058</c:v>
                </c:pt>
                <c:pt idx="15987">
                  <c:v>333.69789796332714</c:v>
                </c:pt>
                <c:pt idx="15988">
                  <c:v>333.7531649153342</c:v>
                </c:pt>
                <c:pt idx="15989">
                  <c:v>333.82338914079719</c:v>
                </c:pt>
                <c:pt idx="15990">
                  <c:v>333.87184329984041</c:v>
                </c:pt>
                <c:pt idx="15991">
                  <c:v>333.88761906636375</c:v>
                </c:pt>
                <c:pt idx="15992">
                  <c:v>333.96674135474876</c:v>
                </c:pt>
                <c:pt idx="15993">
                  <c:v>334.03168959643602</c:v>
                </c:pt>
                <c:pt idx="15994">
                  <c:v>334.1060454806634</c:v>
                </c:pt>
                <c:pt idx="15995">
                  <c:v>334.11869280158209</c:v>
                </c:pt>
                <c:pt idx="15996">
                  <c:v>334.12692511985881</c:v>
                </c:pt>
                <c:pt idx="15997">
                  <c:v>334.1293664303638</c:v>
                </c:pt>
                <c:pt idx="15998">
                  <c:v>334.2440922055016</c:v>
                </c:pt>
                <c:pt idx="15999">
                  <c:v>334.25410294156939</c:v>
                </c:pt>
                <c:pt idx="16000">
                  <c:v>334.41352292768795</c:v>
                </c:pt>
                <c:pt idx="16001">
                  <c:v>334.45483686116563</c:v>
                </c:pt>
                <c:pt idx="16002">
                  <c:v>334.48003184040618</c:v>
                </c:pt>
                <c:pt idx="16003">
                  <c:v>334.49011714358102</c:v>
                </c:pt>
                <c:pt idx="16004">
                  <c:v>334.55521900632567</c:v>
                </c:pt>
                <c:pt idx="16005">
                  <c:v>334.58659282014634</c:v>
                </c:pt>
                <c:pt idx="16006">
                  <c:v>334.63976721077512</c:v>
                </c:pt>
                <c:pt idx="16007">
                  <c:v>334.70881901998138</c:v>
                </c:pt>
                <c:pt idx="16008">
                  <c:v>334.76987354619143</c:v>
                </c:pt>
                <c:pt idx="16009">
                  <c:v>334.84719947139871</c:v>
                </c:pt>
                <c:pt idx="16010">
                  <c:v>334.88897802183686</c:v>
                </c:pt>
                <c:pt idx="16011">
                  <c:v>335.0518056579059</c:v>
                </c:pt>
                <c:pt idx="16012">
                  <c:v>335.07287929173469</c:v>
                </c:pt>
                <c:pt idx="16013">
                  <c:v>335.07744623421598</c:v>
                </c:pt>
                <c:pt idx="16014">
                  <c:v>335.08763625542156</c:v>
                </c:pt>
                <c:pt idx="16015">
                  <c:v>335.10513771297343</c:v>
                </c:pt>
                <c:pt idx="16016">
                  <c:v>335.13334760981837</c:v>
                </c:pt>
                <c:pt idx="16017">
                  <c:v>335.15628118618645</c:v>
                </c:pt>
                <c:pt idx="16018">
                  <c:v>335.18635118975561</c:v>
                </c:pt>
                <c:pt idx="16019">
                  <c:v>335.30096409869208</c:v>
                </c:pt>
                <c:pt idx="16020">
                  <c:v>335.33435517368684</c:v>
                </c:pt>
                <c:pt idx="16021">
                  <c:v>335.35806686260725</c:v>
                </c:pt>
                <c:pt idx="16022">
                  <c:v>335.38064068565433</c:v>
                </c:pt>
                <c:pt idx="16023">
                  <c:v>335.39862848593395</c:v>
                </c:pt>
                <c:pt idx="16024">
                  <c:v>335.43731889614025</c:v>
                </c:pt>
                <c:pt idx="16025">
                  <c:v>335.51722653805325</c:v>
                </c:pt>
                <c:pt idx="16026">
                  <c:v>335.52916493586082</c:v>
                </c:pt>
                <c:pt idx="16027">
                  <c:v>335.5642330655246</c:v>
                </c:pt>
                <c:pt idx="16028">
                  <c:v>335.57577503946561</c:v>
                </c:pt>
                <c:pt idx="16029">
                  <c:v>335.60896383125475</c:v>
                </c:pt>
                <c:pt idx="16030">
                  <c:v>335.62518717192449</c:v>
                </c:pt>
                <c:pt idx="16031">
                  <c:v>335.63092290198273</c:v>
                </c:pt>
                <c:pt idx="16032">
                  <c:v>335.67280545305556</c:v>
                </c:pt>
                <c:pt idx="16033">
                  <c:v>335.73339608170841</c:v>
                </c:pt>
                <c:pt idx="16034">
                  <c:v>335.74855907837764</c:v>
                </c:pt>
                <c:pt idx="16035">
                  <c:v>335.76500506724051</c:v>
                </c:pt>
                <c:pt idx="16036">
                  <c:v>335.77887578081669</c:v>
                </c:pt>
                <c:pt idx="16037">
                  <c:v>335.83639026657397</c:v>
                </c:pt>
                <c:pt idx="16038">
                  <c:v>335.89072357619591</c:v>
                </c:pt>
                <c:pt idx="16039">
                  <c:v>335.91381180615753</c:v>
                </c:pt>
                <c:pt idx="16040">
                  <c:v>335.91808483832733</c:v>
                </c:pt>
                <c:pt idx="16041">
                  <c:v>336.01298444612331</c:v>
                </c:pt>
                <c:pt idx="16042">
                  <c:v>336.03838375005404</c:v>
                </c:pt>
                <c:pt idx="16043">
                  <c:v>336.12470104805516</c:v>
                </c:pt>
                <c:pt idx="16044">
                  <c:v>336.25258878274758</c:v>
                </c:pt>
                <c:pt idx="16045">
                  <c:v>336.25520331547358</c:v>
                </c:pt>
                <c:pt idx="16046">
                  <c:v>336.31076257852271</c:v>
                </c:pt>
                <c:pt idx="16047">
                  <c:v>336.32869771760988</c:v>
                </c:pt>
                <c:pt idx="16048">
                  <c:v>336.34447943621944</c:v>
                </c:pt>
                <c:pt idx="16049">
                  <c:v>336.42838829556524</c:v>
                </c:pt>
                <c:pt idx="16050">
                  <c:v>336.47462315107532</c:v>
                </c:pt>
                <c:pt idx="16051">
                  <c:v>336.58903209567461</c:v>
                </c:pt>
                <c:pt idx="16052">
                  <c:v>336.6586249755743</c:v>
                </c:pt>
                <c:pt idx="16053">
                  <c:v>336.72134557910647</c:v>
                </c:pt>
                <c:pt idx="16054">
                  <c:v>336.91303289912338</c:v>
                </c:pt>
                <c:pt idx="16055">
                  <c:v>336.93098323025828</c:v>
                </c:pt>
                <c:pt idx="16056">
                  <c:v>337.09633960058915</c:v>
                </c:pt>
                <c:pt idx="16057">
                  <c:v>337.16145443980759</c:v>
                </c:pt>
                <c:pt idx="16058">
                  <c:v>337.25060526945003</c:v>
                </c:pt>
                <c:pt idx="16059">
                  <c:v>337.46819261014429</c:v>
                </c:pt>
                <c:pt idx="16060">
                  <c:v>337.5701584853266</c:v>
                </c:pt>
                <c:pt idx="16061">
                  <c:v>337.73099562159751</c:v>
                </c:pt>
                <c:pt idx="16062">
                  <c:v>337.84216591272144</c:v>
                </c:pt>
                <c:pt idx="16063">
                  <c:v>337.94109480910384</c:v>
                </c:pt>
                <c:pt idx="16064">
                  <c:v>337.96297592806769</c:v>
                </c:pt>
                <c:pt idx="16065">
                  <c:v>338.07342240068925</c:v>
                </c:pt>
                <c:pt idx="16066">
                  <c:v>338.07569367709073</c:v>
                </c:pt>
                <c:pt idx="16067">
                  <c:v>338.13508149786134</c:v>
                </c:pt>
                <c:pt idx="16068">
                  <c:v>338.46084437920274</c:v>
                </c:pt>
                <c:pt idx="16069">
                  <c:v>338.55382313269894</c:v>
                </c:pt>
                <c:pt idx="16070">
                  <c:v>338.70499475288881</c:v>
                </c:pt>
                <c:pt idx="16071">
                  <c:v>338.78225360440229</c:v>
                </c:pt>
                <c:pt idx="16072">
                  <c:v>338.88310020338247</c:v>
                </c:pt>
                <c:pt idx="16073">
                  <c:v>339.00045406425778</c:v>
                </c:pt>
                <c:pt idx="16074">
                  <c:v>339.13136861844941</c:v>
                </c:pt>
                <c:pt idx="16075">
                  <c:v>339.31530919095081</c:v>
                </c:pt>
                <c:pt idx="16076">
                  <c:v>339.41616085112497</c:v>
                </c:pt>
                <c:pt idx="16077">
                  <c:v>339.48592872966952</c:v>
                </c:pt>
                <c:pt idx="16078">
                  <c:v>339.63651538135741</c:v>
                </c:pt>
                <c:pt idx="16079">
                  <c:v>339.72003559373405</c:v>
                </c:pt>
                <c:pt idx="16080">
                  <c:v>339.78704756581891</c:v>
                </c:pt>
                <c:pt idx="16081">
                  <c:v>339.84045757136613</c:v>
                </c:pt>
                <c:pt idx="16082">
                  <c:v>339.84233099712992</c:v>
                </c:pt>
                <c:pt idx="16083">
                  <c:v>339.87641097591307</c:v>
                </c:pt>
                <c:pt idx="16084">
                  <c:v>339.89028795224556</c:v>
                </c:pt>
                <c:pt idx="16085">
                  <c:v>340.01758374784748</c:v>
                </c:pt>
                <c:pt idx="16086">
                  <c:v>340.08604155266966</c:v>
                </c:pt>
                <c:pt idx="16087">
                  <c:v>340.09948916846986</c:v>
                </c:pt>
                <c:pt idx="16088">
                  <c:v>340.17143959244987</c:v>
                </c:pt>
                <c:pt idx="16089">
                  <c:v>340.30195583522635</c:v>
                </c:pt>
                <c:pt idx="16090">
                  <c:v>340.32080590640618</c:v>
                </c:pt>
                <c:pt idx="16091">
                  <c:v>340.42785032024096</c:v>
                </c:pt>
                <c:pt idx="16092">
                  <c:v>340.43549042193291</c:v>
                </c:pt>
                <c:pt idx="16093">
                  <c:v>340.60938940294795</c:v>
                </c:pt>
                <c:pt idx="16094">
                  <c:v>340.65876611806533</c:v>
                </c:pt>
                <c:pt idx="16095">
                  <c:v>340.66996478222097</c:v>
                </c:pt>
                <c:pt idx="16096">
                  <c:v>340.69005021299108</c:v>
                </c:pt>
                <c:pt idx="16097">
                  <c:v>340.73700117351007</c:v>
                </c:pt>
                <c:pt idx="16098">
                  <c:v>340.77321158019345</c:v>
                </c:pt>
                <c:pt idx="16099">
                  <c:v>340.81009935709028</c:v>
                </c:pt>
                <c:pt idx="16100">
                  <c:v>340.97864711024755</c:v>
                </c:pt>
                <c:pt idx="16101">
                  <c:v>341.05080101182045</c:v>
                </c:pt>
                <c:pt idx="16102">
                  <c:v>341.0541816234886</c:v>
                </c:pt>
                <c:pt idx="16103">
                  <c:v>341.08511508445304</c:v>
                </c:pt>
                <c:pt idx="16104">
                  <c:v>341.23878660257782</c:v>
                </c:pt>
                <c:pt idx="16105">
                  <c:v>341.45718738773058</c:v>
                </c:pt>
                <c:pt idx="16106">
                  <c:v>341.45966075079014</c:v>
                </c:pt>
                <c:pt idx="16107">
                  <c:v>341.77358618230249</c:v>
                </c:pt>
                <c:pt idx="16108">
                  <c:v>341.97732805791009</c:v>
                </c:pt>
                <c:pt idx="16109">
                  <c:v>342.19186089144495</c:v>
                </c:pt>
                <c:pt idx="16110">
                  <c:v>342.20007526472006</c:v>
                </c:pt>
                <c:pt idx="16111">
                  <c:v>342.48840154921697</c:v>
                </c:pt>
                <c:pt idx="16112">
                  <c:v>342.6226586712026</c:v>
                </c:pt>
                <c:pt idx="16113">
                  <c:v>342.85963981938005</c:v>
                </c:pt>
                <c:pt idx="16114">
                  <c:v>343.05724363241262</c:v>
                </c:pt>
                <c:pt idx="16115">
                  <c:v>343.14569861354113</c:v>
                </c:pt>
                <c:pt idx="16116">
                  <c:v>343.30029135209782</c:v>
                </c:pt>
                <c:pt idx="16117">
                  <c:v>343.47423920326833</c:v>
                </c:pt>
                <c:pt idx="16118">
                  <c:v>343.55452224345322</c:v>
                </c:pt>
                <c:pt idx="16119">
                  <c:v>343.56653221821648</c:v>
                </c:pt>
                <c:pt idx="16120">
                  <c:v>343.70059642228472</c:v>
                </c:pt>
                <c:pt idx="16121">
                  <c:v>343.72107856060177</c:v>
                </c:pt>
                <c:pt idx="16122">
                  <c:v>343.76736832213385</c:v>
                </c:pt>
                <c:pt idx="16123">
                  <c:v>343.77638592209962</c:v>
                </c:pt>
                <c:pt idx="16124">
                  <c:v>343.78042343812393</c:v>
                </c:pt>
                <c:pt idx="16125">
                  <c:v>343.88672012519601</c:v>
                </c:pt>
                <c:pt idx="16126">
                  <c:v>343.8869729624397</c:v>
                </c:pt>
                <c:pt idx="16127">
                  <c:v>344.01662738831658</c:v>
                </c:pt>
                <c:pt idx="16128">
                  <c:v>344.08026346980472</c:v>
                </c:pt>
                <c:pt idx="16129">
                  <c:v>344.19247932660448</c:v>
                </c:pt>
                <c:pt idx="16130">
                  <c:v>344.32091596089145</c:v>
                </c:pt>
                <c:pt idx="16131">
                  <c:v>344.35710246193952</c:v>
                </c:pt>
                <c:pt idx="16132">
                  <c:v>344.45335795634765</c:v>
                </c:pt>
                <c:pt idx="16133">
                  <c:v>344.54896912569779</c:v>
                </c:pt>
                <c:pt idx="16134">
                  <c:v>344.60118313585559</c:v>
                </c:pt>
                <c:pt idx="16135">
                  <c:v>344.7707891653281</c:v>
                </c:pt>
                <c:pt idx="16136">
                  <c:v>344.81475106871267</c:v>
                </c:pt>
                <c:pt idx="16137">
                  <c:v>345.02914452907868</c:v>
                </c:pt>
                <c:pt idx="16138">
                  <c:v>345.16401871485152</c:v>
                </c:pt>
                <c:pt idx="16139">
                  <c:v>345.23431384631863</c:v>
                </c:pt>
                <c:pt idx="16140">
                  <c:v>345.24341643805184</c:v>
                </c:pt>
                <c:pt idx="16141">
                  <c:v>345.27432511332279</c:v>
                </c:pt>
                <c:pt idx="16142">
                  <c:v>345.34289700827031</c:v>
                </c:pt>
                <c:pt idx="16143">
                  <c:v>345.46823797622818</c:v>
                </c:pt>
                <c:pt idx="16144">
                  <c:v>345.54653953243928</c:v>
                </c:pt>
                <c:pt idx="16145">
                  <c:v>345.60210739515384</c:v>
                </c:pt>
                <c:pt idx="16146">
                  <c:v>345.73687396324505</c:v>
                </c:pt>
                <c:pt idx="16147">
                  <c:v>345.93335746393916</c:v>
                </c:pt>
                <c:pt idx="16148">
                  <c:v>345.93610483888324</c:v>
                </c:pt>
                <c:pt idx="16149">
                  <c:v>345.9442282768012</c:v>
                </c:pt>
                <c:pt idx="16150">
                  <c:v>346.10156175916251</c:v>
                </c:pt>
                <c:pt idx="16151">
                  <c:v>346.1277432427853</c:v>
                </c:pt>
                <c:pt idx="16152">
                  <c:v>346.21757068673799</c:v>
                </c:pt>
                <c:pt idx="16153">
                  <c:v>346.38401468678217</c:v>
                </c:pt>
                <c:pt idx="16154">
                  <c:v>346.41181665933993</c:v>
                </c:pt>
                <c:pt idx="16155">
                  <c:v>346.58124437837193</c:v>
                </c:pt>
                <c:pt idx="16156">
                  <c:v>347.27105524332654</c:v>
                </c:pt>
                <c:pt idx="16157">
                  <c:v>347.31297254577055</c:v>
                </c:pt>
                <c:pt idx="16158">
                  <c:v>347.6229056813342</c:v>
                </c:pt>
                <c:pt idx="16159">
                  <c:v>348.01140498475206</c:v>
                </c:pt>
                <c:pt idx="16160">
                  <c:v>348.51047933389918</c:v>
                </c:pt>
                <c:pt idx="16161">
                  <c:v>348.62167115586851</c:v>
                </c:pt>
                <c:pt idx="16162">
                  <c:v>349.1316019294818</c:v>
                </c:pt>
                <c:pt idx="16163">
                  <c:v>349.22217081385514</c:v>
                </c:pt>
                <c:pt idx="16164">
                  <c:v>349.24073841490554</c:v>
                </c:pt>
                <c:pt idx="16165">
                  <c:v>349.45666462454744</c:v>
                </c:pt>
                <c:pt idx="16166">
                  <c:v>349.55536514473295</c:v>
                </c:pt>
                <c:pt idx="16167">
                  <c:v>349.82906174508025</c:v>
                </c:pt>
                <c:pt idx="16168">
                  <c:v>350.00051272186914</c:v>
                </c:pt>
                <c:pt idx="16169">
                  <c:v>350.4357717513281</c:v>
                </c:pt>
                <c:pt idx="16170">
                  <c:v>350.67909786873281</c:v>
                </c:pt>
                <c:pt idx="16171">
                  <c:v>350.76296417580903</c:v>
                </c:pt>
                <c:pt idx="16172">
                  <c:v>350.79290034336202</c:v>
                </c:pt>
                <c:pt idx="16173">
                  <c:v>350.87064740813787</c:v>
                </c:pt>
                <c:pt idx="16174">
                  <c:v>351.0181311975544</c:v>
                </c:pt>
                <c:pt idx="16175">
                  <c:v>351.27317946632854</c:v>
                </c:pt>
                <c:pt idx="16176">
                  <c:v>351.4282641213801</c:v>
                </c:pt>
                <c:pt idx="16177">
                  <c:v>352.12663870441833</c:v>
                </c:pt>
                <c:pt idx="16178">
                  <c:v>352.20434625260896</c:v>
                </c:pt>
                <c:pt idx="16179">
                  <c:v>352.47147742782795</c:v>
                </c:pt>
                <c:pt idx="16180">
                  <c:v>352.57056949505824</c:v>
                </c:pt>
                <c:pt idx="16181">
                  <c:v>352.83001486312929</c:v>
                </c:pt>
                <c:pt idx="16182">
                  <c:v>353.63594464293607</c:v>
                </c:pt>
                <c:pt idx="16183">
                  <c:v>355.19266580492882</c:v>
                </c:pt>
                <c:pt idx="16184">
                  <c:v>356.2280250735883</c:v>
                </c:pt>
                <c:pt idx="16185">
                  <c:v>356.25747670423078</c:v>
                </c:pt>
                <c:pt idx="16186">
                  <c:v>356.63605034222331</c:v>
                </c:pt>
                <c:pt idx="16187">
                  <c:v>357.55132889576743</c:v>
                </c:pt>
                <c:pt idx="16188">
                  <c:v>358.55845630735706</c:v>
                </c:pt>
                <c:pt idx="16189">
                  <c:v>358.80492525362359</c:v>
                </c:pt>
                <c:pt idx="16190">
                  <c:v>360.12903149816066</c:v>
                </c:pt>
                <c:pt idx="16191">
                  <c:v>360.36042492388509</c:v>
                </c:pt>
                <c:pt idx="16192">
                  <c:v>364.00419678368172</c:v>
                </c:pt>
                <c:pt idx="16193">
                  <c:v>365.57849621813142</c:v>
                </c:pt>
                <c:pt idx="16194">
                  <c:v>369.04369058834084</c:v>
                </c:pt>
                <c:pt idx="16195">
                  <c:v>370.72563017226997</c:v>
                </c:pt>
                <c:pt idx="16196">
                  <c:v>370.72563017226997</c:v>
                </c:pt>
              </c:numCache>
            </c:numRef>
          </c:xVal>
          <c:yVal>
            <c:numRef>
              <c:f>'S-S-PA10'!$F$2:$F$16198</c:f>
              <c:numCache>
                <c:formatCode>0.00E+00</c:formatCode>
                <c:ptCount val="16197"/>
                <c:pt idx="0">
                  <c:v>3.7624470826460384E-5</c:v>
                </c:pt>
                <c:pt idx="1">
                  <c:v>5.4520204733233028E-4</c:v>
                </c:pt>
                <c:pt idx="2">
                  <c:v>1.2377533408847164E-3</c:v>
                </c:pt>
                <c:pt idx="3">
                  <c:v>1.3355748217824435E-3</c:v>
                </c:pt>
                <c:pt idx="4">
                  <c:v>1.9057352142510136E-3</c:v>
                </c:pt>
                <c:pt idx="5">
                  <c:v>2.113916726687347E-3</c:v>
                </c:pt>
                <c:pt idx="6">
                  <c:v>2.2444613337903245E-3</c:v>
                </c:pt>
                <c:pt idx="7">
                  <c:v>2.2916486510162759E-3</c:v>
                </c:pt>
                <c:pt idx="8">
                  <c:v>2.679708210669689E-3</c:v>
                </c:pt>
                <c:pt idx="9">
                  <c:v>2.682616356775551E-3</c:v>
                </c:pt>
                <c:pt idx="10">
                  <c:v>2.9938208763900776E-3</c:v>
                </c:pt>
                <c:pt idx="11">
                  <c:v>3.0951186740836275E-3</c:v>
                </c:pt>
                <c:pt idx="12">
                  <c:v>3.3782838576670339E-3</c:v>
                </c:pt>
                <c:pt idx="13">
                  <c:v>4.2196983576987751E-3</c:v>
                </c:pt>
                <c:pt idx="14">
                  <c:v>4.5152212887287647E-3</c:v>
                </c:pt>
                <c:pt idx="15">
                  <c:v>5.0137798693653804E-3</c:v>
                </c:pt>
                <c:pt idx="16">
                  <c:v>5.2676470503647474E-3</c:v>
                </c:pt>
                <c:pt idx="17">
                  <c:v>5.3356275290415943E-3</c:v>
                </c:pt>
                <c:pt idx="18">
                  <c:v>5.3751302035032018E-3</c:v>
                </c:pt>
                <c:pt idx="19">
                  <c:v>5.3791328739001927E-3</c:v>
                </c:pt>
                <c:pt idx="20">
                  <c:v>5.4415025500420015E-3</c:v>
                </c:pt>
                <c:pt idx="21">
                  <c:v>5.8883632575014591E-3</c:v>
                </c:pt>
                <c:pt idx="22">
                  <c:v>6.0727200776542782E-3</c:v>
                </c:pt>
                <c:pt idx="23">
                  <c:v>6.1305808623807164E-3</c:v>
                </c:pt>
                <c:pt idx="24">
                  <c:v>6.2839984381050824E-3</c:v>
                </c:pt>
                <c:pt idx="25">
                  <c:v>6.5810987635908204E-3</c:v>
                </c:pt>
                <c:pt idx="26">
                  <c:v>7.0192493823907284E-3</c:v>
                </c:pt>
                <c:pt idx="27">
                  <c:v>7.2937092253424892E-3</c:v>
                </c:pt>
                <c:pt idx="28">
                  <c:v>7.4961982652011708E-3</c:v>
                </c:pt>
                <c:pt idx="29">
                  <c:v>7.8774595106115182E-3</c:v>
                </c:pt>
                <c:pt idx="30">
                  <c:v>8.1832433913995514E-3</c:v>
                </c:pt>
                <c:pt idx="31">
                  <c:v>8.2396414988888493E-3</c:v>
                </c:pt>
                <c:pt idx="32">
                  <c:v>8.3016917805612302E-3</c:v>
                </c:pt>
                <c:pt idx="33">
                  <c:v>8.6106038802198671E-3</c:v>
                </c:pt>
                <c:pt idx="34">
                  <c:v>8.6172464930153476E-3</c:v>
                </c:pt>
                <c:pt idx="35">
                  <c:v>9.0767550333246665E-3</c:v>
                </c:pt>
                <c:pt idx="36">
                  <c:v>9.1771469695642038E-3</c:v>
                </c:pt>
                <c:pt idx="37">
                  <c:v>9.204208194603769E-3</c:v>
                </c:pt>
                <c:pt idx="38">
                  <c:v>9.5011536154979963E-3</c:v>
                </c:pt>
                <c:pt idx="39">
                  <c:v>9.8464351754435527E-3</c:v>
                </c:pt>
                <c:pt idx="40">
                  <c:v>9.8520969304146059E-3</c:v>
                </c:pt>
                <c:pt idx="41">
                  <c:v>1.0051717030800744E-2</c:v>
                </c:pt>
                <c:pt idx="42">
                  <c:v>1.018390207634526E-2</c:v>
                </c:pt>
                <c:pt idx="43">
                  <c:v>1.0422473796110629E-2</c:v>
                </c:pt>
                <c:pt idx="44">
                  <c:v>1.063834751652178E-2</c:v>
                </c:pt>
                <c:pt idx="45">
                  <c:v>1.0655597313689938E-2</c:v>
                </c:pt>
                <c:pt idx="46">
                  <c:v>1.0742267847558145E-2</c:v>
                </c:pt>
                <c:pt idx="47">
                  <c:v>1.0765614029933384E-2</c:v>
                </c:pt>
                <c:pt idx="48">
                  <c:v>1.0806888949177853E-2</c:v>
                </c:pt>
                <c:pt idx="49">
                  <c:v>1.0844539891914699E-2</c:v>
                </c:pt>
                <c:pt idx="50">
                  <c:v>1.1018764197153957E-2</c:v>
                </c:pt>
                <c:pt idx="51">
                  <c:v>1.1049981788457711E-2</c:v>
                </c:pt>
                <c:pt idx="52">
                  <c:v>1.1139349692460504E-2</c:v>
                </c:pt>
                <c:pt idx="53">
                  <c:v>1.1163538297310266E-2</c:v>
                </c:pt>
                <c:pt idx="54">
                  <c:v>1.1188500772116737E-2</c:v>
                </c:pt>
                <c:pt idx="55">
                  <c:v>1.122572176641458E-2</c:v>
                </c:pt>
                <c:pt idx="56">
                  <c:v>1.1400249840868286E-2</c:v>
                </c:pt>
                <c:pt idx="57">
                  <c:v>1.1534794667202251E-2</c:v>
                </c:pt>
                <c:pt idx="58">
                  <c:v>1.1544737222745374E-2</c:v>
                </c:pt>
                <c:pt idx="59">
                  <c:v>1.1580698328163865E-2</c:v>
                </c:pt>
                <c:pt idx="60">
                  <c:v>1.1580730886999496E-2</c:v>
                </c:pt>
                <c:pt idx="61">
                  <c:v>1.1672020668631733E-2</c:v>
                </c:pt>
                <c:pt idx="62">
                  <c:v>1.1784404996749173E-2</c:v>
                </c:pt>
                <c:pt idx="63">
                  <c:v>1.1792188166748912E-2</c:v>
                </c:pt>
                <c:pt idx="64">
                  <c:v>1.1900190261271371E-2</c:v>
                </c:pt>
                <c:pt idx="65">
                  <c:v>1.1921965492215806E-2</c:v>
                </c:pt>
                <c:pt idx="66">
                  <c:v>1.1951476815816731E-2</c:v>
                </c:pt>
                <c:pt idx="67">
                  <c:v>1.2069734406930934E-2</c:v>
                </c:pt>
                <c:pt idx="68">
                  <c:v>1.2094761159381002E-2</c:v>
                </c:pt>
                <c:pt idx="69">
                  <c:v>1.2122618361415266E-2</c:v>
                </c:pt>
                <c:pt idx="70">
                  <c:v>1.2268124685371314E-2</c:v>
                </c:pt>
                <c:pt idx="71">
                  <c:v>1.2320151461705309E-2</c:v>
                </c:pt>
                <c:pt idx="72">
                  <c:v>1.2376908484310998E-2</c:v>
                </c:pt>
                <c:pt idx="73">
                  <c:v>1.2401516284535284E-2</c:v>
                </c:pt>
                <c:pt idx="74">
                  <c:v>1.2719334814015113E-2</c:v>
                </c:pt>
                <c:pt idx="75">
                  <c:v>1.2783116883867183E-2</c:v>
                </c:pt>
                <c:pt idx="76">
                  <c:v>1.2812317012635542E-2</c:v>
                </c:pt>
                <c:pt idx="77">
                  <c:v>1.2835043140118062E-2</c:v>
                </c:pt>
                <c:pt idx="78">
                  <c:v>1.2909711666358639E-2</c:v>
                </c:pt>
                <c:pt idx="79">
                  <c:v>1.3016337092026466E-2</c:v>
                </c:pt>
                <c:pt idx="80">
                  <c:v>1.3018203425733633E-2</c:v>
                </c:pt>
                <c:pt idx="81">
                  <c:v>1.3084457429631852E-2</c:v>
                </c:pt>
                <c:pt idx="82">
                  <c:v>1.3335034152648619E-2</c:v>
                </c:pt>
                <c:pt idx="83">
                  <c:v>1.3395250000783945E-2</c:v>
                </c:pt>
                <c:pt idx="84">
                  <c:v>1.3436332675506478E-2</c:v>
                </c:pt>
                <c:pt idx="85">
                  <c:v>1.3454060338130829E-2</c:v>
                </c:pt>
                <c:pt idx="86">
                  <c:v>1.3609630251844923E-2</c:v>
                </c:pt>
                <c:pt idx="87">
                  <c:v>1.366859678987855E-2</c:v>
                </c:pt>
                <c:pt idx="88">
                  <c:v>1.386538790781245E-2</c:v>
                </c:pt>
                <c:pt idx="89">
                  <c:v>1.3886545744527126E-2</c:v>
                </c:pt>
                <c:pt idx="90">
                  <c:v>1.3923558953459201E-2</c:v>
                </c:pt>
                <c:pt idx="91">
                  <c:v>1.4026970698142635E-2</c:v>
                </c:pt>
                <c:pt idx="92">
                  <c:v>1.40400181853183E-2</c:v>
                </c:pt>
                <c:pt idx="93">
                  <c:v>1.4054995924584065E-2</c:v>
                </c:pt>
                <c:pt idx="94">
                  <c:v>1.4075382897663045E-2</c:v>
                </c:pt>
                <c:pt idx="95">
                  <c:v>1.4172581148529586E-2</c:v>
                </c:pt>
                <c:pt idx="96">
                  <c:v>1.4229058821989358E-2</c:v>
                </c:pt>
                <c:pt idx="97">
                  <c:v>1.4260428086579008E-2</c:v>
                </c:pt>
                <c:pt idx="98">
                  <c:v>1.4260467458555064E-2</c:v>
                </c:pt>
                <c:pt idx="99">
                  <c:v>1.4370510909638657E-2</c:v>
                </c:pt>
                <c:pt idx="100">
                  <c:v>1.4371629664807702E-2</c:v>
                </c:pt>
                <c:pt idx="101">
                  <c:v>1.4389333909736192E-2</c:v>
                </c:pt>
                <c:pt idx="102">
                  <c:v>1.4463618654002437E-2</c:v>
                </c:pt>
                <c:pt idx="103">
                  <c:v>1.4533377743706867E-2</c:v>
                </c:pt>
                <c:pt idx="104">
                  <c:v>1.4584443003180824E-2</c:v>
                </c:pt>
                <c:pt idx="105">
                  <c:v>1.4623814481169777E-2</c:v>
                </c:pt>
                <c:pt idx="106">
                  <c:v>1.4692107978549813E-2</c:v>
                </c:pt>
                <c:pt idx="107">
                  <c:v>1.4697027330823271E-2</c:v>
                </c:pt>
                <c:pt idx="108">
                  <c:v>1.4811207118048109E-2</c:v>
                </c:pt>
                <c:pt idx="109">
                  <c:v>1.5047288584106767E-2</c:v>
                </c:pt>
                <c:pt idx="110">
                  <c:v>1.5116099727554472E-2</c:v>
                </c:pt>
                <c:pt idx="111">
                  <c:v>1.5303193240295157E-2</c:v>
                </c:pt>
                <c:pt idx="112">
                  <c:v>1.5332289948501153E-2</c:v>
                </c:pt>
                <c:pt idx="113">
                  <c:v>1.5358160589983551E-2</c:v>
                </c:pt>
                <c:pt idx="114">
                  <c:v>1.53732549441671E-2</c:v>
                </c:pt>
                <c:pt idx="115">
                  <c:v>1.5591880603808615E-2</c:v>
                </c:pt>
                <c:pt idx="116">
                  <c:v>1.5594702951727964E-2</c:v>
                </c:pt>
                <c:pt idx="117">
                  <c:v>1.5722141467428695E-2</c:v>
                </c:pt>
                <c:pt idx="118">
                  <c:v>1.5791745966786643E-2</c:v>
                </c:pt>
                <c:pt idx="119">
                  <c:v>1.5905993416997111E-2</c:v>
                </c:pt>
                <c:pt idx="120">
                  <c:v>1.5950003029530761E-2</c:v>
                </c:pt>
                <c:pt idx="121">
                  <c:v>1.5971440821647188E-2</c:v>
                </c:pt>
                <c:pt idx="122">
                  <c:v>1.6149814576913463E-2</c:v>
                </c:pt>
                <c:pt idx="123">
                  <c:v>1.6175693289210182E-2</c:v>
                </c:pt>
                <c:pt idx="124">
                  <c:v>1.6314974479203322E-2</c:v>
                </c:pt>
                <c:pt idx="125">
                  <c:v>1.6472496253752671E-2</c:v>
                </c:pt>
                <c:pt idx="126">
                  <c:v>1.6575318665141149E-2</c:v>
                </c:pt>
                <c:pt idx="127">
                  <c:v>1.683919864327741E-2</c:v>
                </c:pt>
                <c:pt idx="128">
                  <c:v>1.6839268924804286E-2</c:v>
                </c:pt>
                <c:pt idx="129">
                  <c:v>1.6917134403941832E-2</c:v>
                </c:pt>
                <c:pt idx="130">
                  <c:v>1.6918762425746893E-2</c:v>
                </c:pt>
                <c:pt idx="131">
                  <c:v>1.7075278128744792E-2</c:v>
                </c:pt>
                <c:pt idx="132">
                  <c:v>1.7200615456166992E-2</c:v>
                </c:pt>
                <c:pt idx="133">
                  <c:v>1.7244797216847615E-2</c:v>
                </c:pt>
                <c:pt idx="134">
                  <c:v>1.7259017826122065E-2</c:v>
                </c:pt>
                <c:pt idx="135">
                  <c:v>1.7332205925977322E-2</c:v>
                </c:pt>
                <c:pt idx="136">
                  <c:v>1.7359293686013137E-2</c:v>
                </c:pt>
                <c:pt idx="137">
                  <c:v>1.7495164839953368E-2</c:v>
                </c:pt>
                <c:pt idx="138">
                  <c:v>1.7551438273838964E-2</c:v>
                </c:pt>
                <c:pt idx="139">
                  <c:v>1.7692585120243097E-2</c:v>
                </c:pt>
                <c:pt idx="140">
                  <c:v>1.7696921149343587E-2</c:v>
                </c:pt>
                <c:pt idx="141">
                  <c:v>1.7791992026665437E-2</c:v>
                </c:pt>
                <c:pt idx="142">
                  <c:v>1.7823958538896834E-2</c:v>
                </c:pt>
                <c:pt idx="143">
                  <c:v>1.7828304075248731E-2</c:v>
                </c:pt>
                <c:pt idx="144">
                  <c:v>1.7852346835446488E-2</c:v>
                </c:pt>
                <c:pt idx="145">
                  <c:v>1.785782391668201E-2</c:v>
                </c:pt>
                <c:pt idx="146">
                  <c:v>1.798552506980822E-2</c:v>
                </c:pt>
                <c:pt idx="147">
                  <c:v>1.8025766256173657E-2</c:v>
                </c:pt>
                <c:pt idx="148">
                  <c:v>1.8075328539451676E-2</c:v>
                </c:pt>
                <c:pt idx="149">
                  <c:v>1.8253935249871629E-2</c:v>
                </c:pt>
                <c:pt idx="150">
                  <c:v>1.8390563278495649E-2</c:v>
                </c:pt>
                <c:pt idx="151">
                  <c:v>1.8493976354658163E-2</c:v>
                </c:pt>
                <c:pt idx="152">
                  <c:v>1.8503640616779032E-2</c:v>
                </c:pt>
                <c:pt idx="153">
                  <c:v>1.8555738155292909E-2</c:v>
                </c:pt>
                <c:pt idx="154">
                  <c:v>1.8569075981936984E-2</c:v>
                </c:pt>
                <c:pt idx="155">
                  <c:v>1.8696357581318865E-2</c:v>
                </c:pt>
                <c:pt idx="156">
                  <c:v>1.8742642205213961E-2</c:v>
                </c:pt>
                <c:pt idx="157">
                  <c:v>1.8775582888839713E-2</c:v>
                </c:pt>
                <c:pt idx="158">
                  <c:v>1.8917660718137431E-2</c:v>
                </c:pt>
                <c:pt idx="159">
                  <c:v>1.8941318864743772E-2</c:v>
                </c:pt>
                <c:pt idx="160">
                  <c:v>1.9022322418164123E-2</c:v>
                </c:pt>
                <c:pt idx="161">
                  <c:v>1.9255662871735656E-2</c:v>
                </c:pt>
                <c:pt idx="162">
                  <c:v>1.9415125841822551E-2</c:v>
                </c:pt>
                <c:pt idx="163">
                  <c:v>1.9483854568712117E-2</c:v>
                </c:pt>
                <c:pt idx="164">
                  <c:v>1.9533569970086682E-2</c:v>
                </c:pt>
                <c:pt idx="165">
                  <c:v>1.9537788700247864E-2</c:v>
                </c:pt>
                <c:pt idx="166">
                  <c:v>1.9615874342378367E-2</c:v>
                </c:pt>
                <c:pt idx="167">
                  <c:v>1.9747361182685781E-2</c:v>
                </c:pt>
                <c:pt idx="168">
                  <c:v>1.9808738671352268E-2</c:v>
                </c:pt>
                <c:pt idx="169">
                  <c:v>1.98642528496705E-2</c:v>
                </c:pt>
                <c:pt idx="170">
                  <c:v>1.9938444271613127E-2</c:v>
                </c:pt>
                <c:pt idx="171">
                  <c:v>1.9999174404466191E-2</c:v>
                </c:pt>
                <c:pt idx="172">
                  <c:v>2.0013540620468631E-2</c:v>
                </c:pt>
                <c:pt idx="173">
                  <c:v>2.0073206289647018E-2</c:v>
                </c:pt>
                <c:pt idx="174">
                  <c:v>2.0197711840732799E-2</c:v>
                </c:pt>
                <c:pt idx="175">
                  <c:v>2.0298799298941302E-2</c:v>
                </c:pt>
                <c:pt idx="176">
                  <c:v>2.0355830805816065E-2</c:v>
                </c:pt>
                <c:pt idx="177">
                  <c:v>2.0375642019945579E-2</c:v>
                </c:pt>
                <c:pt idx="178">
                  <c:v>2.0396995194513039E-2</c:v>
                </c:pt>
                <c:pt idx="179">
                  <c:v>2.0437397083716086E-2</c:v>
                </c:pt>
                <c:pt idx="180">
                  <c:v>2.0547061792533284E-2</c:v>
                </c:pt>
                <c:pt idx="181">
                  <c:v>2.0547869477305393E-2</c:v>
                </c:pt>
                <c:pt idx="182">
                  <c:v>2.0566660558783558E-2</c:v>
                </c:pt>
                <c:pt idx="183">
                  <c:v>2.0583055647097923E-2</c:v>
                </c:pt>
                <c:pt idx="184">
                  <c:v>2.0685601284112759E-2</c:v>
                </c:pt>
                <c:pt idx="185">
                  <c:v>2.0711337190154916E-2</c:v>
                </c:pt>
                <c:pt idx="186">
                  <c:v>2.0717739369847978E-2</c:v>
                </c:pt>
                <c:pt idx="187">
                  <c:v>2.0727925518146069E-2</c:v>
                </c:pt>
                <c:pt idx="188">
                  <c:v>2.0814721479056317E-2</c:v>
                </c:pt>
                <c:pt idx="189">
                  <c:v>2.084917597760582E-2</c:v>
                </c:pt>
                <c:pt idx="190">
                  <c:v>2.1016398117643588E-2</c:v>
                </c:pt>
                <c:pt idx="191">
                  <c:v>2.1041801059206923E-2</c:v>
                </c:pt>
                <c:pt idx="192">
                  <c:v>2.1047831239886516E-2</c:v>
                </c:pt>
                <c:pt idx="193">
                  <c:v>2.1052558376784668E-2</c:v>
                </c:pt>
                <c:pt idx="194">
                  <c:v>2.106716840784419E-2</c:v>
                </c:pt>
                <c:pt idx="195">
                  <c:v>2.1127615281847371E-2</c:v>
                </c:pt>
                <c:pt idx="196">
                  <c:v>2.117356973624001E-2</c:v>
                </c:pt>
                <c:pt idx="197">
                  <c:v>2.12708625482581E-2</c:v>
                </c:pt>
                <c:pt idx="198">
                  <c:v>2.1355742111753461E-2</c:v>
                </c:pt>
                <c:pt idx="199">
                  <c:v>2.1373391373857794E-2</c:v>
                </c:pt>
                <c:pt idx="200">
                  <c:v>2.1386363270458356E-2</c:v>
                </c:pt>
                <c:pt idx="201">
                  <c:v>2.1432410877398847E-2</c:v>
                </c:pt>
                <c:pt idx="202">
                  <c:v>2.1477966340243244E-2</c:v>
                </c:pt>
                <c:pt idx="203">
                  <c:v>2.1505016579753133E-2</c:v>
                </c:pt>
                <c:pt idx="204">
                  <c:v>2.1505537829147221E-2</c:v>
                </c:pt>
                <c:pt idx="205">
                  <c:v>2.1528644763859423E-2</c:v>
                </c:pt>
                <c:pt idx="206">
                  <c:v>2.1602373010302659E-2</c:v>
                </c:pt>
                <c:pt idx="207">
                  <c:v>2.1615580552666165E-2</c:v>
                </c:pt>
                <c:pt idx="208">
                  <c:v>2.1687466156214724E-2</c:v>
                </c:pt>
                <c:pt idx="209">
                  <c:v>2.1696534182401285E-2</c:v>
                </c:pt>
                <c:pt idx="210">
                  <c:v>2.1767721852166015E-2</c:v>
                </c:pt>
                <c:pt idx="211">
                  <c:v>2.1792180837894193E-2</c:v>
                </c:pt>
                <c:pt idx="212">
                  <c:v>2.1860970000233456E-2</c:v>
                </c:pt>
                <c:pt idx="213">
                  <c:v>2.1900869005708219E-2</c:v>
                </c:pt>
                <c:pt idx="214">
                  <c:v>2.2055455787092986E-2</c:v>
                </c:pt>
                <c:pt idx="215">
                  <c:v>2.2067123229908701E-2</c:v>
                </c:pt>
                <c:pt idx="216">
                  <c:v>2.2154123177080032E-2</c:v>
                </c:pt>
                <c:pt idx="217">
                  <c:v>2.2225158160935562E-2</c:v>
                </c:pt>
                <c:pt idx="218">
                  <c:v>2.2261336757965659E-2</c:v>
                </c:pt>
                <c:pt idx="219">
                  <c:v>2.2275514881775097E-2</c:v>
                </c:pt>
                <c:pt idx="220">
                  <c:v>2.2277628887886366E-2</c:v>
                </c:pt>
                <c:pt idx="221">
                  <c:v>2.2404183715970773E-2</c:v>
                </c:pt>
                <c:pt idx="222">
                  <c:v>2.2457629123488802E-2</c:v>
                </c:pt>
                <c:pt idx="223">
                  <c:v>2.2484749863743537E-2</c:v>
                </c:pt>
                <c:pt idx="224">
                  <c:v>2.2572252330174899E-2</c:v>
                </c:pt>
                <c:pt idx="225">
                  <c:v>2.2597972364540891E-2</c:v>
                </c:pt>
                <c:pt idx="226">
                  <c:v>2.2611298567577456E-2</c:v>
                </c:pt>
                <c:pt idx="227">
                  <c:v>2.2702837753678495E-2</c:v>
                </c:pt>
                <c:pt idx="228">
                  <c:v>2.2784030527485524E-2</c:v>
                </c:pt>
                <c:pt idx="229">
                  <c:v>2.2811547366149335E-2</c:v>
                </c:pt>
                <c:pt idx="230">
                  <c:v>2.2829004726140262E-2</c:v>
                </c:pt>
                <c:pt idx="231">
                  <c:v>2.2846647204916151E-2</c:v>
                </c:pt>
                <c:pt idx="232">
                  <c:v>2.2896025516457981E-2</c:v>
                </c:pt>
                <c:pt idx="233">
                  <c:v>2.2959295775382429E-2</c:v>
                </c:pt>
                <c:pt idx="234">
                  <c:v>2.2983898810727068E-2</c:v>
                </c:pt>
                <c:pt idx="235">
                  <c:v>2.3018529181749122E-2</c:v>
                </c:pt>
                <c:pt idx="236">
                  <c:v>2.3019642709574899E-2</c:v>
                </c:pt>
                <c:pt idx="237">
                  <c:v>2.30820617964962E-2</c:v>
                </c:pt>
                <c:pt idx="238">
                  <c:v>2.313824720047054E-2</c:v>
                </c:pt>
                <c:pt idx="239">
                  <c:v>2.3142286597381261E-2</c:v>
                </c:pt>
                <c:pt idx="240">
                  <c:v>2.3197988459259397E-2</c:v>
                </c:pt>
                <c:pt idx="241">
                  <c:v>2.3334833430665392E-2</c:v>
                </c:pt>
                <c:pt idx="242">
                  <c:v>2.3344242319476013E-2</c:v>
                </c:pt>
                <c:pt idx="243">
                  <c:v>2.3356864789718663E-2</c:v>
                </c:pt>
                <c:pt idx="244">
                  <c:v>2.3455547687999068E-2</c:v>
                </c:pt>
                <c:pt idx="245">
                  <c:v>2.3541907350509865E-2</c:v>
                </c:pt>
                <c:pt idx="246">
                  <c:v>2.3576851795631591E-2</c:v>
                </c:pt>
                <c:pt idx="247">
                  <c:v>2.3610552859304412E-2</c:v>
                </c:pt>
                <c:pt idx="248">
                  <c:v>2.3612841539899315E-2</c:v>
                </c:pt>
                <c:pt idx="249">
                  <c:v>2.3661220032219415E-2</c:v>
                </c:pt>
                <c:pt idx="250">
                  <c:v>2.373299839983949E-2</c:v>
                </c:pt>
                <c:pt idx="251">
                  <c:v>2.3746585452303244E-2</c:v>
                </c:pt>
                <c:pt idx="252">
                  <c:v>2.37937054761698E-2</c:v>
                </c:pt>
                <c:pt idx="253">
                  <c:v>2.3830708556278814E-2</c:v>
                </c:pt>
                <c:pt idx="254">
                  <c:v>2.3833732021240533E-2</c:v>
                </c:pt>
                <c:pt idx="255">
                  <c:v>2.3837382637077451E-2</c:v>
                </c:pt>
                <c:pt idx="256">
                  <c:v>2.3908580725722276E-2</c:v>
                </c:pt>
                <c:pt idx="257">
                  <c:v>2.3925188182356186E-2</c:v>
                </c:pt>
                <c:pt idx="258">
                  <c:v>2.3978591541063229E-2</c:v>
                </c:pt>
                <c:pt idx="259">
                  <c:v>2.4017490821734228E-2</c:v>
                </c:pt>
                <c:pt idx="260">
                  <c:v>2.4085397059836911E-2</c:v>
                </c:pt>
                <c:pt idx="261">
                  <c:v>2.4183354266514929E-2</c:v>
                </c:pt>
                <c:pt idx="262">
                  <c:v>2.4317542936174875E-2</c:v>
                </c:pt>
                <c:pt idx="263">
                  <c:v>2.4323462263755907E-2</c:v>
                </c:pt>
                <c:pt idx="264">
                  <c:v>2.4348758845335355E-2</c:v>
                </c:pt>
                <c:pt idx="265">
                  <c:v>2.4375076355717347E-2</c:v>
                </c:pt>
                <c:pt idx="266">
                  <c:v>2.4380494173405841E-2</c:v>
                </c:pt>
                <c:pt idx="267">
                  <c:v>2.4406173944332539E-2</c:v>
                </c:pt>
                <c:pt idx="268">
                  <c:v>2.4454811897587928E-2</c:v>
                </c:pt>
                <c:pt idx="269">
                  <c:v>2.4523027110338082E-2</c:v>
                </c:pt>
                <c:pt idx="270">
                  <c:v>2.4633419816519883E-2</c:v>
                </c:pt>
                <c:pt idx="271">
                  <c:v>2.4641225732275195E-2</c:v>
                </c:pt>
                <c:pt idx="272">
                  <c:v>2.4646302492198693E-2</c:v>
                </c:pt>
                <c:pt idx="273">
                  <c:v>2.4825849746010566E-2</c:v>
                </c:pt>
                <c:pt idx="274">
                  <c:v>2.4974423320218979E-2</c:v>
                </c:pt>
                <c:pt idx="275">
                  <c:v>2.4993436727177867E-2</c:v>
                </c:pt>
                <c:pt idx="276">
                  <c:v>2.4996906855462256E-2</c:v>
                </c:pt>
                <c:pt idx="277">
                  <c:v>2.5006954640639938E-2</c:v>
                </c:pt>
                <c:pt idx="278">
                  <c:v>2.5016216283860877E-2</c:v>
                </c:pt>
                <c:pt idx="279">
                  <c:v>2.502593600995056E-2</c:v>
                </c:pt>
                <c:pt idx="280">
                  <c:v>2.504147242541184E-2</c:v>
                </c:pt>
                <c:pt idx="281">
                  <c:v>2.5064898930110255E-2</c:v>
                </c:pt>
                <c:pt idx="282">
                  <c:v>2.508837119338549E-2</c:v>
                </c:pt>
                <c:pt idx="283">
                  <c:v>2.5115490631560541E-2</c:v>
                </c:pt>
                <c:pt idx="284">
                  <c:v>2.5271428167036623E-2</c:v>
                </c:pt>
                <c:pt idx="285">
                  <c:v>2.5306502634252187E-2</c:v>
                </c:pt>
                <c:pt idx="286">
                  <c:v>2.5308304449924376E-2</c:v>
                </c:pt>
                <c:pt idx="287">
                  <c:v>2.5319464502122396E-2</c:v>
                </c:pt>
                <c:pt idx="288">
                  <c:v>2.5336927520872778E-2</c:v>
                </c:pt>
                <c:pt idx="289">
                  <c:v>2.5338119137588534E-2</c:v>
                </c:pt>
                <c:pt idx="290">
                  <c:v>2.5403367379982979E-2</c:v>
                </c:pt>
                <c:pt idx="291">
                  <c:v>2.5451273531745505E-2</c:v>
                </c:pt>
                <c:pt idx="292">
                  <c:v>2.5457119955422193E-2</c:v>
                </c:pt>
                <c:pt idx="293">
                  <c:v>2.5520612432196475E-2</c:v>
                </c:pt>
                <c:pt idx="294">
                  <c:v>2.5520954397747184E-2</c:v>
                </c:pt>
                <c:pt idx="295">
                  <c:v>2.5598796429977432E-2</c:v>
                </c:pt>
                <c:pt idx="296">
                  <c:v>2.5622675960103355E-2</c:v>
                </c:pt>
                <c:pt idx="297">
                  <c:v>2.5715433001469817E-2</c:v>
                </c:pt>
                <c:pt idx="298">
                  <c:v>2.5867147733030775E-2</c:v>
                </c:pt>
                <c:pt idx="299">
                  <c:v>2.5906975179884238E-2</c:v>
                </c:pt>
                <c:pt idx="300">
                  <c:v>2.5925917061923508E-2</c:v>
                </c:pt>
                <c:pt idx="301">
                  <c:v>2.5932786356361263E-2</c:v>
                </c:pt>
                <c:pt idx="302">
                  <c:v>2.5964062549744277E-2</c:v>
                </c:pt>
                <c:pt idx="303">
                  <c:v>2.5985535556867841E-2</c:v>
                </c:pt>
                <c:pt idx="304">
                  <c:v>2.60095753637186E-2</c:v>
                </c:pt>
                <c:pt idx="305">
                  <c:v>2.6069569167551664E-2</c:v>
                </c:pt>
                <c:pt idx="306">
                  <c:v>2.6078674194955537E-2</c:v>
                </c:pt>
                <c:pt idx="307">
                  <c:v>2.6176932120378929E-2</c:v>
                </c:pt>
                <c:pt idx="308">
                  <c:v>2.622373334229117E-2</c:v>
                </c:pt>
                <c:pt idx="309">
                  <c:v>2.6282901489787191E-2</c:v>
                </c:pt>
                <c:pt idx="310">
                  <c:v>2.6287274470106901E-2</c:v>
                </c:pt>
                <c:pt idx="311">
                  <c:v>2.6297686444738105E-2</c:v>
                </c:pt>
                <c:pt idx="312">
                  <c:v>2.6350748583597806E-2</c:v>
                </c:pt>
                <c:pt idx="313">
                  <c:v>2.6385123776207359E-2</c:v>
                </c:pt>
                <c:pt idx="314">
                  <c:v>2.6427375605300896E-2</c:v>
                </c:pt>
                <c:pt idx="315">
                  <c:v>2.6443097809061712E-2</c:v>
                </c:pt>
                <c:pt idx="316">
                  <c:v>2.6518182211405669E-2</c:v>
                </c:pt>
                <c:pt idx="317">
                  <c:v>2.6543379306370483E-2</c:v>
                </c:pt>
                <c:pt idx="318">
                  <c:v>2.6634515918681514E-2</c:v>
                </c:pt>
                <c:pt idx="319">
                  <c:v>2.6765685765614434E-2</c:v>
                </c:pt>
                <c:pt idx="320">
                  <c:v>2.6766412765877587E-2</c:v>
                </c:pt>
                <c:pt idx="321">
                  <c:v>2.6872476120292157E-2</c:v>
                </c:pt>
                <c:pt idx="322">
                  <c:v>2.6907168961300673E-2</c:v>
                </c:pt>
                <c:pt idx="323">
                  <c:v>2.6943389146195519E-2</c:v>
                </c:pt>
                <c:pt idx="324">
                  <c:v>2.7021924622652176E-2</c:v>
                </c:pt>
                <c:pt idx="325">
                  <c:v>2.7031298910301652E-2</c:v>
                </c:pt>
                <c:pt idx="326">
                  <c:v>2.7156502192841631E-2</c:v>
                </c:pt>
                <c:pt idx="327">
                  <c:v>2.7178447933486356E-2</c:v>
                </c:pt>
                <c:pt idx="328">
                  <c:v>2.7250133050371765E-2</c:v>
                </c:pt>
                <c:pt idx="329">
                  <c:v>2.7270603933661576E-2</c:v>
                </c:pt>
                <c:pt idx="330">
                  <c:v>2.7311580213998224E-2</c:v>
                </c:pt>
                <c:pt idx="331">
                  <c:v>2.7311628839008142E-2</c:v>
                </c:pt>
                <c:pt idx="332">
                  <c:v>2.7368489910775604E-2</c:v>
                </c:pt>
                <c:pt idx="333">
                  <c:v>2.745700954654268E-2</c:v>
                </c:pt>
                <c:pt idx="334">
                  <c:v>2.7500194010225666E-2</c:v>
                </c:pt>
                <c:pt idx="335">
                  <c:v>2.7739695860708787E-2</c:v>
                </c:pt>
                <c:pt idx="336">
                  <c:v>2.7745913736512483E-2</c:v>
                </c:pt>
                <c:pt idx="337">
                  <c:v>2.7760986580182667E-2</c:v>
                </c:pt>
                <c:pt idx="338">
                  <c:v>2.7766181884879965E-2</c:v>
                </c:pt>
                <c:pt idx="339">
                  <c:v>2.7797156383760208E-2</c:v>
                </c:pt>
                <c:pt idx="340">
                  <c:v>2.7824372654790468E-2</c:v>
                </c:pt>
                <c:pt idx="341">
                  <c:v>2.7857532915957158E-2</c:v>
                </c:pt>
                <c:pt idx="342">
                  <c:v>2.788470551952215E-2</c:v>
                </c:pt>
                <c:pt idx="343">
                  <c:v>2.7890623924813524E-2</c:v>
                </c:pt>
                <c:pt idx="344">
                  <c:v>2.7907576563284568E-2</c:v>
                </c:pt>
                <c:pt idx="345">
                  <c:v>2.7908708501343929E-2</c:v>
                </c:pt>
                <c:pt idx="346">
                  <c:v>2.7912975516900307E-2</c:v>
                </c:pt>
                <c:pt idx="347">
                  <c:v>2.7922936638134659E-2</c:v>
                </c:pt>
                <c:pt idx="348">
                  <c:v>2.8051672795473263E-2</c:v>
                </c:pt>
                <c:pt idx="349">
                  <c:v>2.8096720294072276E-2</c:v>
                </c:pt>
                <c:pt idx="350">
                  <c:v>2.8110023910526773E-2</c:v>
                </c:pt>
                <c:pt idx="351">
                  <c:v>2.8164161826717431E-2</c:v>
                </c:pt>
                <c:pt idx="352">
                  <c:v>2.8178625444406784E-2</c:v>
                </c:pt>
                <c:pt idx="353">
                  <c:v>2.8206342490123805E-2</c:v>
                </c:pt>
                <c:pt idx="354">
                  <c:v>2.8218663638122768E-2</c:v>
                </c:pt>
                <c:pt idx="355">
                  <c:v>2.8228752672520958E-2</c:v>
                </c:pt>
                <c:pt idx="356">
                  <c:v>2.8253161467317236E-2</c:v>
                </c:pt>
                <c:pt idx="357">
                  <c:v>2.8263358658455764E-2</c:v>
                </c:pt>
                <c:pt idx="358">
                  <c:v>2.827817818009231E-2</c:v>
                </c:pt>
                <c:pt idx="359">
                  <c:v>2.8453598469376472E-2</c:v>
                </c:pt>
                <c:pt idx="360">
                  <c:v>2.8465376900533992E-2</c:v>
                </c:pt>
                <c:pt idx="361">
                  <c:v>2.8546065352032808E-2</c:v>
                </c:pt>
                <c:pt idx="362">
                  <c:v>2.8558672841444491E-2</c:v>
                </c:pt>
                <c:pt idx="363">
                  <c:v>2.8574775697770369E-2</c:v>
                </c:pt>
                <c:pt idx="364">
                  <c:v>2.8575527770446262E-2</c:v>
                </c:pt>
                <c:pt idx="365">
                  <c:v>2.8617064204295047E-2</c:v>
                </c:pt>
                <c:pt idx="366">
                  <c:v>2.8620051677347193E-2</c:v>
                </c:pt>
                <c:pt idx="367">
                  <c:v>2.8653946023461763E-2</c:v>
                </c:pt>
                <c:pt idx="368">
                  <c:v>2.8675048346538556E-2</c:v>
                </c:pt>
                <c:pt idx="369">
                  <c:v>2.8763770038070714E-2</c:v>
                </c:pt>
                <c:pt idx="370">
                  <c:v>2.8773769398581586E-2</c:v>
                </c:pt>
                <c:pt idx="371">
                  <c:v>2.8786996092995357E-2</c:v>
                </c:pt>
                <c:pt idx="372">
                  <c:v>2.882750812890748E-2</c:v>
                </c:pt>
                <c:pt idx="373">
                  <c:v>2.8844776100579169E-2</c:v>
                </c:pt>
                <c:pt idx="374">
                  <c:v>2.8926397936235606E-2</c:v>
                </c:pt>
                <c:pt idx="375">
                  <c:v>2.8951565911319768E-2</c:v>
                </c:pt>
                <c:pt idx="376">
                  <c:v>2.8968996896032335E-2</c:v>
                </c:pt>
                <c:pt idx="377">
                  <c:v>2.9001865818529152E-2</c:v>
                </c:pt>
                <c:pt idx="378">
                  <c:v>2.90217782506688E-2</c:v>
                </c:pt>
                <c:pt idx="379">
                  <c:v>2.9037110808486623E-2</c:v>
                </c:pt>
                <c:pt idx="380">
                  <c:v>2.9055801570843413E-2</c:v>
                </c:pt>
                <c:pt idx="381">
                  <c:v>2.9109438657642088E-2</c:v>
                </c:pt>
                <c:pt idx="382">
                  <c:v>2.9150002146393357E-2</c:v>
                </c:pt>
                <c:pt idx="383">
                  <c:v>2.9228061010435822E-2</c:v>
                </c:pt>
                <c:pt idx="384">
                  <c:v>2.9285397698918001E-2</c:v>
                </c:pt>
                <c:pt idx="385">
                  <c:v>2.9298970001928045E-2</c:v>
                </c:pt>
                <c:pt idx="386">
                  <c:v>2.9315710898579667E-2</c:v>
                </c:pt>
                <c:pt idx="387">
                  <c:v>2.9353705873691942E-2</c:v>
                </c:pt>
                <c:pt idx="388">
                  <c:v>2.9361151537275892E-2</c:v>
                </c:pt>
                <c:pt idx="389">
                  <c:v>2.9375805543290154E-2</c:v>
                </c:pt>
                <c:pt idx="390">
                  <c:v>2.9401667245212086E-2</c:v>
                </c:pt>
                <c:pt idx="391">
                  <c:v>2.9406751529462545E-2</c:v>
                </c:pt>
                <c:pt idx="392">
                  <c:v>2.9415022193919955E-2</c:v>
                </c:pt>
                <c:pt idx="393">
                  <c:v>2.9456861711211195E-2</c:v>
                </c:pt>
                <c:pt idx="394">
                  <c:v>2.957320110314185E-2</c:v>
                </c:pt>
                <c:pt idx="395">
                  <c:v>2.9592908228273949E-2</c:v>
                </c:pt>
                <c:pt idx="396">
                  <c:v>2.9597844545383497E-2</c:v>
                </c:pt>
                <c:pt idx="397">
                  <c:v>2.9627113338797296E-2</c:v>
                </c:pt>
                <c:pt idx="398">
                  <c:v>2.9716280131483471E-2</c:v>
                </c:pt>
                <c:pt idx="399">
                  <c:v>2.9727869492475224E-2</c:v>
                </c:pt>
                <c:pt idx="400">
                  <c:v>2.9761005079979887E-2</c:v>
                </c:pt>
                <c:pt idx="401">
                  <c:v>2.9765286199342926E-2</c:v>
                </c:pt>
                <c:pt idx="402">
                  <c:v>2.981793514177512E-2</c:v>
                </c:pt>
                <c:pt idx="403">
                  <c:v>2.9936083215554375E-2</c:v>
                </c:pt>
                <c:pt idx="404">
                  <c:v>2.9967337325898697E-2</c:v>
                </c:pt>
                <c:pt idx="405">
                  <c:v>2.9970466551761901E-2</c:v>
                </c:pt>
                <c:pt idx="406">
                  <c:v>3.0082062197404492E-2</c:v>
                </c:pt>
                <c:pt idx="407">
                  <c:v>3.0131333776778201E-2</c:v>
                </c:pt>
                <c:pt idx="408">
                  <c:v>3.0142055063905656E-2</c:v>
                </c:pt>
                <c:pt idx="409">
                  <c:v>3.015988290232776E-2</c:v>
                </c:pt>
                <c:pt idx="410">
                  <c:v>3.0171585590775457E-2</c:v>
                </c:pt>
                <c:pt idx="411">
                  <c:v>3.0180134135319159E-2</c:v>
                </c:pt>
                <c:pt idx="412">
                  <c:v>3.0183120025015154E-2</c:v>
                </c:pt>
                <c:pt idx="413">
                  <c:v>3.0197247387033131E-2</c:v>
                </c:pt>
                <c:pt idx="414">
                  <c:v>3.0263416808525088E-2</c:v>
                </c:pt>
                <c:pt idx="415">
                  <c:v>3.0295764208418827E-2</c:v>
                </c:pt>
                <c:pt idx="416">
                  <c:v>3.0330065925792449E-2</c:v>
                </c:pt>
                <c:pt idx="417">
                  <c:v>3.0338561060982604E-2</c:v>
                </c:pt>
                <c:pt idx="418">
                  <c:v>3.0343087184990611E-2</c:v>
                </c:pt>
                <c:pt idx="419">
                  <c:v>3.035191205870473E-2</c:v>
                </c:pt>
                <c:pt idx="420">
                  <c:v>3.0354190999956742E-2</c:v>
                </c:pt>
                <c:pt idx="421">
                  <c:v>3.0389576265698146E-2</c:v>
                </c:pt>
                <c:pt idx="422">
                  <c:v>3.0478605715908772E-2</c:v>
                </c:pt>
                <c:pt idx="423">
                  <c:v>3.0496440932055797E-2</c:v>
                </c:pt>
                <c:pt idx="424">
                  <c:v>3.0529705723136295E-2</c:v>
                </c:pt>
                <c:pt idx="425">
                  <c:v>3.0589224648508436E-2</c:v>
                </c:pt>
                <c:pt idx="426">
                  <c:v>3.0598736563555239E-2</c:v>
                </c:pt>
                <c:pt idx="427">
                  <c:v>3.060826219488718E-2</c:v>
                </c:pt>
                <c:pt idx="428">
                  <c:v>3.0616712160296024E-2</c:v>
                </c:pt>
                <c:pt idx="429">
                  <c:v>3.0627104694247693E-2</c:v>
                </c:pt>
                <c:pt idx="430">
                  <c:v>3.0649335986977111E-2</c:v>
                </c:pt>
                <c:pt idx="431">
                  <c:v>3.0662631871870585E-2</c:v>
                </c:pt>
                <c:pt idx="432">
                  <c:v>3.0734285792133307E-2</c:v>
                </c:pt>
                <c:pt idx="433">
                  <c:v>3.0761586409816563E-2</c:v>
                </c:pt>
                <c:pt idx="434">
                  <c:v>3.0789749217344221E-2</c:v>
                </c:pt>
                <c:pt idx="435">
                  <c:v>3.083440803387244E-2</c:v>
                </c:pt>
                <c:pt idx="436">
                  <c:v>3.0855862904982767E-2</c:v>
                </c:pt>
                <c:pt idx="437">
                  <c:v>3.0906254364420689E-2</c:v>
                </c:pt>
                <c:pt idx="438">
                  <c:v>3.0916086327893992E-2</c:v>
                </c:pt>
                <c:pt idx="439">
                  <c:v>3.0951325449489912E-2</c:v>
                </c:pt>
                <c:pt idx="440">
                  <c:v>3.0962405987506724E-2</c:v>
                </c:pt>
                <c:pt idx="441">
                  <c:v>3.0966683295310788E-2</c:v>
                </c:pt>
                <c:pt idx="442">
                  <c:v>3.0973220802429108E-2</c:v>
                </c:pt>
                <c:pt idx="443">
                  <c:v>3.0981690682036683E-2</c:v>
                </c:pt>
                <c:pt idx="444">
                  <c:v>3.1016309300845538E-2</c:v>
                </c:pt>
                <c:pt idx="445">
                  <c:v>3.1021413701818264E-2</c:v>
                </c:pt>
                <c:pt idx="446">
                  <c:v>3.1039996114099605E-2</c:v>
                </c:pt>
                <c:pt idx="447">
                  <c:v>3.1044003545464004E-2</c:v>
                </c:pt>
                <c:pt idx="448">
                  <c:v>3.1050979072020573E-2</c:v>
                </c:pt>
                <c:pt idx="449">
                  <c:v>3.1075856653623189E-2</c:v>
                </c:pt>
                <c:pt idx="450">
                  <c:v>3.1092385068395068E-2</c:v>
                </c:pt>
                <c:pt idx="451">
                  <c:v>3.1134794284698886E-2</c:v>
                </c:pt>
                <c:pt idx="452">
                  <c:v>3.1241190148692186E-2</c:v>
                </c:pt>
                <c:pt idx="453">
                  <c:v>3.1274857488563866E-2</c:v>
                </c:pt>
                <c:pt idx="454">
                  <c:v>3.1283464082660237E-2</c:v>
                </c:pt>
                <c:pt idx="455">
                  <c:v>3.129902529278189E-2</c:v>
                </c:pt>
                <c:pt idx="456">
                  <c:v>3.1469904308351893E-2</c:v>
                </c:pt>
                <c:pt idx="457">
                  <c:v>3.1525612022806938E-2</c:v>
                </c:pt>
                <c:pt idx="458">
                  <c:v>3.1547028133640992E-2</c:v>
                </c:pt>
                <c:pt idx="459">
                  <c:v>3.1562365168864612E-2</c:v>
                </c:pt>
                <c:pt idx="460">
                  <c:v>3.156553079294587E-2</c:v>
                </c:pt>
                <c:pt idx="461">
                  <c:v>3.1576137868558105E-2</c:v>
                </c:pt>
                <c:pt idx="462">
                  <c:v>3.1609016112298813E-2</c:v>
                </c:pt>
                <c:pt idx="463">
                  <c:v>3.1635518153754018E-2</c:v>
                </c:pt>
                <c:pt idx="464">
                  <c:v>3.1721065391696571E-2</c:v>
                </c:pt>
                <c:pt idx="465">
                  <c:v>3.1737405955048974E-2</c:v>
                </c:pt>
                <c:pt idx="466">
                  <c:v>3.1744847982825557E-2</c:v>
                </c:pt>
                <c:pt idx="467">
                  <c:v>3.1771090887892803E-2</c:v>
                </c:pt>
                <c:pt idx="468">
                  <c:v>3.1796646482642334E-2</c:v>
                </c:pt>
                <c:pt idx="469">
                  <c:v>3.1804304292756207E-2</c:v>
                </c:pt>
                <c:pt idx="470">
                  <c:v>3.1809700445671982E-2</c:v>
                </c:pt>
                <c:pt idx="471">
                  <c:v>3.1861309541449549E-2</c:v>
                </c:pt>
                <c:pt idx="472">
                  <c:v>3.1883396679749584E-2</c:v>
                </c:pt>
                <c:pt idx="473">
                  <c:v>3.1883494020115831E-2</c:v>
                </c:pt>
                <c:pt idx="474">
                  <c:v>3.1947804878549528E-2</c:v>
                </c:pt>
                <c:pt idx="475">
                  <c:v>3.1952347950880998E-2</c:v>
                </c:pt>
                <c:pt idx="476">
                  <c:v>3.2000474102509301E-2</c:v>
                </c:pt>
                <c:pt idx="477">
                  <c:v>3.201322574427988E-2</c:v>
                </c:pt>
                <c:pt idx="478">
                  <c:v>3.2061347139468434E-2</c:v>
                </c:pt>
                <c:pt idx="479">
                  <c:v>3.2073252643890666E-2</c:v>
                </c:pt>
                <c:pt idx="480">
                  <c:v>3.2084113746665609E-2</c:v>
                </c:pt>
                <c:pt idx="481">
                  <c:v>3.2142666817007129E-2</c:v>
                </c:pt>
                <c:pt idx="482">
                  <c:v>3.2148652573255415E-2</c:v>
                </c:pt>
                <c:pt idx="483">
                  <c:v>3.2155506184986492E-2</c:v>
                </c:pt>
                <c:pt idx="484">
                  <c:v>3.2175924156455191E-2</c:v>
                </c:pt>
                <c:pt idx="485">
                  <c:v>3.2196775469044862E-2</c:v>
                </c:pt>
                <c:pt idx="486">
                  <c:v>3.220872980922411E-2</c:v>
                </c:pt>
                <c:pt idx="487">
                  <c:v>3.2210252242960813E-2</c:v>
                </c:pt>
                <c:pt idx="488">
                  <c:v>3.2221944538274767E-2</c:v>
                </c:pt>
                <c:pt idx="489">
                  <c:v>3.2268918303632044E-2</c:v>
                </c:pt>
                <c:pt idx="490">
                  <c:v>3.2323393945780064E-2</c:v>
                </c:pt>
                <c:pt idx="491">
                  <c:v>3.2337213004820765E-2</c:v>
                </c:pt>
                <c:pt idx="492">
                  <c:v>3.2366740777175697E-2</c:v>
                </c:pt>
                <c:pt idx="493">
                  <c:v>3.2387325551394876E-2</c:v>
                </c:pt>
                <c:pt idx="494">
                  <c:v>3.2403389473226997E-2</c:v>
                </c:pt>
                <c:pt idx="495">
                  <c:v>3.2438680666730904E-2</c:v>
                </c:pt>
                <c:pt idx="496">
                  <c:v>3.2448268882144048E-2</c:v>
                </c:pt>
                <c:pt idx="497">
                  <c:v>3.2540499165749977E-2</c:v>
                </c:pt>
                <c:pt idx="498">
                  <c:v>3.2541856652866206E-2</c:v>
                </c:pt>
                <c:pt idx="499">
                  <c:v>3.2545645522777271E-2</c:v>
                </c:pt>
                <c:pt idx="500">
                  <c:v>3.2576965885265104E-2</c:v>
                </c:pt>
                <c:pt idx="501">
                  <c:v>3.259405023013795E-2</c:v>
                </c:pt>
                <c:pt idx="502">
                  <c:v>3.261649898169753E-2</c:v>
                </c:pt>
                <c:pt idx="503">
                  <c:v>3.2619718591932113E-2</c:v>
                </c:pt>
                <c:pt idx="504">
                  <c:v>3.2630222606109004E-2</c:v>
                </c:pt>
                <c:pt idx="505">
                  <c:v>3.2656738832874434E-2</c:v>
                </c:pt>
                <c:pt idx="506">
                  <c:v>3.2678662797017727E-2</c:v>
                </c:pt>
                <c:pt idx="507">
                  <c:v>3.2727359649068199E-2</c:v>
                </c:pt>
                <c:pt idx="508">
                  <c:v>3.2738786533078969E-2</c:v>
                </c:pt>
                <c:pt idx="509">
                  <c:v>3.2796626816342357E-2</c:v>
                </c:pt>
                <c:pt idx="510">
                  <c:v>3.2799460048142944E-2</c:v>
                </c:pt>
                <c:pt idx="511">
                  <c:v>3.2823228146331915E-2</c:v>
                </c:pt>
                <c:pt idx="512">
                  <c:v>3.2836308416803135E-2</c:v>
                </c:pt>
                <c:pt idx="513">
                  <c:v>3.2844936735251781E-2</c:v>
                </c:pt>
                <c:pt idx="514">
                  <c:v>3.2971506630683829E-2</c:v>
                </c:pt>
                <c:pt idx="515">
                  <c:v>3.2997193242675936E-2</c:v>
                </c:pt>
                <c:pt idx="516">
                  <c:v>3.3020299216030224E-2</c:v>
                </c:pt>
                <c:pt idx="517">
                  <c:v>3.306310349088986E-2</c:v>
                </c:pt>
                <c:pt idx="518">
                  <c:v>3.3114067431262315E-2</c:v>
                </c:pt>
                <c:pt idx="519">
                  <c:v>3.3114351006250382E-2</c:v>
                </c:pt>
                <c:pt idx="520">
                  <c:v>3.311572357553895E-2</c:v>
                </c:pt>
                <c:pt idx="521">
                  <c:v>3.3182657062211914E-2</c:v>
                </c:pt>
                <c:pt idx="522">
                  <c:v>3.3218396025554348E-2</c:v>
                </c:pt>
                <c:pt idx="523">
                  <c:v>3.327125800294737E-2</c:v>
                </c:pt>
                <c:pt idx="524">
                  <c:v>3.3286577879536955E-2</c:v>
                </c:pt>
                <c:pt idx="525">
                  <c:v>3.3344839833552423E-2</c:v>
                </c:pt>
                <c:pt idx="526">
                  <c:v>3.3350954939250624E-2</c:v>
                </c:pt>
                <c:pt idx="527">
                  <c:v>3.3352651516441768E-2</c:v>
                </c:pt>
                <c:pt idx="528">
                  <c:v>3.3353175864165009E-2</c:v>
                </c:pt>
                <c:pt idx="529">
                  <c:v>3.3493151486789552E-2</c:v>
                </c:pt>
                <c:pt idx="530">
                  <c:v>3.3501118497196218E-2</c:v>
                </c:pt>
                <c:pt idx="531">
                  <c:v>3.354621482288131E-2</c:v>
                </c:pt>
                <c:pt idx="532">
                  <c:v>3.3559828893954681E-2</c:v>
                </c:pt>
                <c:pt idx="533">
                  <c:v>3.3571050024973119E-2</c:v>
                </c:pt>
                <c:pt idx="534">
                  <c:v>3.3622870705157938E-2</c:v>
                </c:pt>
                <c:pt idx="535">
                  <c:v>3.3691987756276028E-2</c:v>
                </c:pt>
                <c:pt idx="536">
                  <c:v>3.3723318081360247E-2</c:v>
                </c:pt>
                <c:pt idx="537">
                  <c:v>3.3747832871850007E-2</c:v>
                </c:pt>
                <c:pt idx="538">
                  <c:v>3.3755183858757164E-2</c:v>
                </c:pt>
                <c:pt idx="539">
                  <c:v>3.3927254248735828E-2</c:v>
                </c:pt>
                <c:pt idx="540">
                  <c:v>3.3953388854349745E-2</c:v>
                </c:pt>
                <c:pt idx="541">
                  <c:v>3.3984290584850842E-2</c:v>
                </c:pt>
                <c:pt idx="542">
                  <c:v>3.4009667991141031E-2</c:v>
                </c:pt>
                <c:pt idx="543">
                  <c:v>3.4012251784508632E-2</c:v>
                </c:pt>
                <c:pt idx="544">
                  <c:v>3.4069506496944346E-2</c:v>
                </c:pt>
                <c:pt idx="545">
                  <c:v>3.408666902081587E-2</c:v>
                </c:pt>
                <c:pt idx="546">
                  <c:v>3.409396225634783E-2</c:v>
                </c:pt>
                <c:pt idx="547">
                  <c:v>3.4114101886300742E-2</c:v>
                </c:pt>
                <c:pt idx="548">
                  <c:v>3.4128982336522146E-2</c:v>
                </c:pt>
                <c:pt idx="549">
                  <c:v>3.4167354060128864E-2</c:v>
                </c:pt>
                <c:pt idx="550">
                  <c:v>3.4224685948026294E-2</c:v>
                </c:pt>
                <c:pt idx="551">
                  <c:v>3.4235241732779809E-2</c:v>
                </c:pt>
                <c:pt idx="552">
                  <c:v>3.4303792046518199E-2</c:v>
                </c:pt>
                <c:pt idx="553">
                  <c:v>3.4335960100115727E-2</c:v>
                </c:pt>
                <c:pt idx="554">
                  <c:v>3.4351059915263243E-2</c:v>
                </c:pt>
                <c:pt idx="555">
                  <c:v>3.4370116339213684E-2</c:v>
                </c:pt>
                <c:pt idx="556">
                  <c:v>3.4379250550463328E-2</c:v>
                </c:pt>
                <c:pt idx="557">
                  <c:v>3.4409621631989268E-2</c:v>
                </c:pt>
                <c:pt idx="558">
                  <c:v>3.4443941544219044E-2</c:v>
                </c:pt>
                <c:pt idx="559">
                  <c:v>3.4481691163289509E-2</c:v>
                </c:pt>
                <c:pt idx="560">
                  <c:v>3.4533853910427043E-2</c:v>
                </c:pt>
                <c:pt idx="561">
                  <c:v>3.4550399978224192E-2</c:v>
                </c:pt>
                <c:pt idx="562">
                  <c:v>3.4555795087618781E-2</c:v>
                </c:pt>
                <c:pt idx="563">
                  <c:v>3.4579527348646617E-2</c:v>
                </c:pt>
                <c:pt idx="564">
                  <c:v>3.4692060999661344E-2</c:v>
                </c:pt>
                <c:pt idx="565">
                  <c:v>3.4729335662422603E-2</c:v>
                </c:pt>
                <c:pt idx="566">
                  <c:v>3.4750541043286398E-2</c:v>
                </c:pt>
                <c:pt idx="567">
                  <c:v>3.4752119424251153E-2</c:v>
                </c:pt>
                <c:pt idx="568">
                  <c:v>3.4754647599761941E-2</c:v>
                </c:pt>
                <c:pt idx="569">
                  <c:v>3.4787107885407675E-2</c:v>
                </c:pt>
                <c:pt idx="570">
                  <c:v>3.4796877281768078E-2</c:v>
                </c:pt>
                <c:pt idx="571">
                  <c:v>3.479951260120108E-2</c:v>
                </c:pt>
                <c:pt idx="572">
                  <c:v>3.49278586967098E-2</c:v>
                </c:pt>
                <c:pt idx="573">
                  <c:v>3.4955148893883535E-2</c:v>
                </c:pt>
                <c:pt idx="574">
                  <c:v>3.5026850875165105E-2</c:v>
                </c:pt>
                <c:pt idx="575">
                  <c:v>3.5043082105695643E-2</c:v>
                </c:pt>
                <c:pt idx="576">
                  <c:v>3.5070908206872316E-2</c:v>
                </c:pt>
                <c:pt idx="577">
                  <c:v>3.5157186752782725E-2</c:v>
                </c:pt>
                <c:pt idx="578">
                  <c:v>3.5171711235951975E-2</c:v>
                </c:pt>
                <c:pt idx="579">
                  <c:v>3.5197043056508698E-2</c:v>
                </c:pt>
                <c:pt idx="580">
                  <c:v>3.5197215375764819E-2</c:v>
                </c:pt>
                <c:pt idx="581">
                  <c:v>3.5230671393438849E-2</c:v>
                </c:pt>
                <c:pt idx="582">
                  <c:v>3.5267162361430328E-2</c:v>
                </c:pt>
                <c:pt idx="583">
                  <c:v>3.5268933796730406E-2</c:v>
                </c:pt>
                <c:pt idx="584">
                  <c:v>3.5307927173673072E-2</c:v>
                </c:pt>
                <c:pt idx="585">
                  <c:v>3.5339899310896906E-2</c:v>
                </c:pt>
                <c:pt idx="586">
                  <c:v>3.5359483043903121E-2</c:v>
                </c:pt>
                <c:pt idx="587">
                  <c:v>3.5377169196248219E-2</c:v>
                </c:pt>
                <c:pt idx="588">
                  <c:v>3.5377242137727354E-2</c:v>
                </c:pt>
                <c:pt idx="589">
                  <c:v>3.5382213359749407E-2</c:v>
                </c:pt>
                <c:pt idx="590">
                  <c:v>3.5427943465316386E-2</c:v>
                </c:pt>
                <c:pt idx="591">
                  <c:v>3.5443484784694654E-2</c:v>
                </c:pt>
                <c:pt idx="592">
                  <c:v>3.5452964473639027E-2</c:v>
                </c:pt>
                <c:pt idx="593">
                  <c:v>3.5497060701890279E-2</c:v>
                </c:pt>
                <c:pt idx="594">
                  <c:v>3.5508056871281696E-2</c:v>
                </c:pt>
                <c:pt idx="595">
                  <c:v>3.5554012821510439E-2</c:v>
                </c:pt>
                <c:pt idx="596">
                  <c:v>3.5557544910422519E-2</c:v>
                </c:pt>
                <c:pt idx="597">
                  <c:v>3.5566594051439894E-2</c:v>
                </c:pt>
                <c:pt idx="598">
                  <c:v>3.556692235366922E-2</c:v>
                </c:pt>
                <c:pt idx="599">
                  <c:v>3.5569749136818936E-2</c:v>
                </c:pt>
                <c:pt idx="600">
                  <c:v>3.5574723434835906E-2</c:v>
                </c:pt>
                <c:pt idx="601">
                  <c:v>3.5599676797635968E-2</c:v>
                </c:pt>
                <c:pt idx="602">
                  <c:v>3.5615199762577016E-2</c:v>
                </c:pt>
                <c:pt idx="603">
                  <c:v>3.5668216092413142E-2</c:v>
                </c:pt>
                <c:pt idx="604">
                  <c:v>3.5732735548453007E-2</c:v>
                </c:pt>
                <c:pt idx="605">
                  <c:v>3.579787750219416E-2</c:v>
                </c:pt>
                <c:pt idx="606">
                  <c:v>3.5799189366361832E-2</c:v>
                </c:pt>
                <c:pt idx="607">
                  <c:v>3.5813968294641244E-2</c:v>
                </c:pt>
                <c:pt idx="608">
                  <c:v>3.5824378667060015E-2</c:v>
                </c:pt>
                <c:pt idx="609">
                  <c:v>3.5834191945742042E-2</c:v>
                </c:pt>
                <c:pt idx="610">
                  <c:v>3.5858048919226677E-2</c:v>
                </c:pt>
                <c:pt idx="611">
                  <c:v>3.587606459141205E-2</c:v>
                </c:pt>
                <c:pt idx="612">
                  <c:v>3.5916073290689299E-2</c:v>
                </c:pt>
                <c:pt idx="613">
                  <c:v>3.5932233914050246E-2</c:v>
                </c:pt>
                <c:pt idx="614">
                  <c:v>3.5937963354951544E-2</c:v>
                </c:pt>
                <c:pt idx="615">
                  <c:v>3.5949616703344116E-2</c:v>
                </c:pt>
                <c:pt idx="616">
                  <c:v>3.5954280677580205E-2</c:v>
                </c:pt>
                <c:pt idx="617">
                  <c:v>3.5966895111240516E-2</c:v>
                </c:pt>
                <c:pt idx="618">
                  <c:v>3.5984257281112909E-2</c:v>
                </c:pt>
                <c:pt idx="619">
                  <c:v>3.6025791053655123E-2</c:v>
                </c:pt>
                <c:pt idx="620">
                  <c:v>3.6026603213548308E-2</c:v>
                </c:pt>
                <c:pt idx="621">
                  <c:v>3.6074924671943794E-2</c:v>
                </c:pt>
                <c:pt idx="622">
                  <c:v>3.6075060761958419E-2</c:v>
                </c:pt>
                <c:pt idx="623">
                  <c:v>3.6094947818481736E-2</c:v>
                </c:pt>
                <c:pt idx="624">
                  <c:v>3.6101378734400343E-2</c:v>
                </c:pt>
                <c:pt idx="625">
                  <c:v>3.6159402003356919E-2</c:v>
                </c:pt>
                <c:pt idx="626">
                  <c:v>3.6198750233126228E-2</c:v>
                </c:pt>
                <c:pt idx="627">
                  <c:v>3.6256638939095837E-2</c:v>
                </c:pt>
                <c:pt idx="628">
                  <c:v>3.6331531980738595E-2</c:v>
                </c:pt>
                <c:pt idx="629">
                  <c:v>3.6362717816336029E-2</c:v>
                </c:pt>
                <c:pt idx="630">
                  <c:v>3.6396985714527284E-2</c:v>
                </c:pt>
                <c:pt idx="631">
                  <c:v>3.6552133937376011E-2</c:v>
                </c:pt>
                <c:pt idx="632">
                  <c:v>3.6582801175932884E-2</c:v>
                </c:pt>
                <c:pt idx="633">
                  <c:v>3.6622475310089331E-2</c:v>
                </c:pt>
                <c:pt idx="634">
                  <c:v>3.6625923549159334E-2</c:v>
                </c:pt>
                <c:pt idx="635">
                  <c:v>3.6703074103470242E-2</c:v>
                </c:pt>
                <c:pt idx="636">
                  <c:v>3.6705680843845116E-2</c:v>
                </c:pt>
                <c:pt idx="637">
                  <c:v>3.6707789143030994E-2</c:v>
                </c:pt>
                <c:pt idx="638">
                  <c:v>3.6784144075640714E-2</c:v>
                </c:pt>
                <c:pt idx="639">
                  <c:v>3.6848686054047411E-2</c:v>
                </c:pt>
                <c:pt idx="640">
                  <c:v>3.6914406807918888E-2</c:v>
                </c:pt>
                <c:pt idx="641">
                  <c:v>3.6960511363352516E-2</c:v>
                </c:pt>
                <c:pt idx="642">
                  <c:v>3.6963929609825155E-2</c:v>
                </c:pt>
                <c:pt idx="643">
                  <c:v>3.698713574330835E-2</c:v>
                </c:pt>
                <c:pt idx="644">
                  <c:v>3.698847691735787E-2</c:v>
                </c:pt>
                <c:pt idx="645">
                  <c:v>3.6989609239402393E-2</c:v>
                </c:pt>
                <c:pt idx="646">
                  <c:v>3.7023282735177382E-2</c:v>
                </c:pt>
                <c:pt idx="647">
                  <c:v>3.7077174708935179E-2</c:v>
                </c:pt>
                <c:pt idx="648">
                  <c:v>3.707833907008401E-2</c:v>
                </c:pt>
                <c:pt idx="649">
                  <c:v>3.7183768768385729E-2</c:v>
                </c:pt>
                <c:pt idx="650">
                  <c:v>3.7184483683995698E-2</c:v>
                </c:pt>
                <c:pt idx="651">
                  <c:v>3.7280302882379414E-2</c:v>
                </c:pt>
                <c:pt idx="652">
                  <c:v>3.7284971407663646E-2</c:v>
                </c:pt>
                <c:pt idx="653">
                  <c:v>3.7286137579411155E-2</c:v>
                </c:pt>
                <c:pt idx="654">
                  <c:v>3.7286976778682451E-2</c:v>
                </c:pt>
                <c:pt idx="655">
                  <c:v>3.7301737322352195E-2</c:v>
                </c:pt>
                <c:pt idx="656">
                  <c:v>3.7333353505099122E-2</c:v>
                </c:pt>
                <c:pt idx="657">
                  <c:v>3.7390216336813914E-2</c:v>
                </c:pt>
                <c:pt idx="658">
                  <c:v>3.7425878609044248E-2</c:v>
                </c:pt>
                <c:pt idx="659">
                  <c:v>3.7428963618782271E-2</c:v>
                </c:pt>
                <c:pt idx="660">
                  <c:v>3.7430200938702557E-2</c:v>
                </c:pt>
                <c:pt idx="661">
                  <c:v>3.7437630425337723E-2</c:v>
                </c:pt>
                <c:pt idx="662">
                  <c:v>3.7467660713697198E-2</c:v>
                </c:pt>
                <c:pt idx="663">
                  <c:v>3.7490419975865615E-2</c:v>
                </c:pt>
                <c:pt idx="664">
                  <c:v>3.7538495401613192E-2</c:v>
                </c:pt>
                <c:pt idx="665">
                  <c:v>3.7540080760431235E-2</c:v>
                </c:pt>
                <c:pt idx="666">
                  <c:v>3.7551273003944757E-2</c:v>
                </c:pt>
                <c:pt idx="667">
                  <c:v>3.7621785535792408E-2</c:v>
                </c:pt>
                <c:pt idx="668">
                  <c:v>3.7718461279631549E-2</c:v>
                </c:pt>
                <c:pt idx="669">
                  <c:v>3.7725457532278059E-2</c:v>
                </c:pt>
                <c:pt idx="670">
                  <c:v>3.7735484917757349E-2</c:v>
                </c:pt>
                <c:pt idx="671">
                  <c:v>3.7740059555114475E-2</c:v>
                </c:pt>
                <c:pt idx="672">
                  <c:v>3.780449494045092E-2</c:v>
                </c:pt>
                <c:pt idx="673">
                  <c:v>3.7842516324649821E-2</c:v>
                </c:pt>
                <c:pt idx="674">
                  <c:v>3.7852386418815581E-2</c:v>
                </c:pt>
                <c:pt idx="675">
                  <c:v>3.7855481695807082E-2</c:v>
                </c:pt>
                <c:pt idx="676">
                  <c:v>3.7900586383974595E-2</c:v>
                </c:pt>
                <c:pt idx="677">
                  <c:v>3.7942295067704343E-2</c:v>
                </c:pt>
                <c:pt idx="678">
                  <c:v>3.7953529395622389E-2</c:v>
                </c:pt>
                <c:pt idx="679">
                  <c:v>3.7979922143878943E-2</c:v>
                </c:pt>
                <c:pt idx="680">
                  <c:v>3.7998073620005672E-2</c:v>
                </c:pt>
                <c:pt idx="681">
                  <c:v>3.8005319046117342E-2</c:v>
                </c:pt>
                <c:pt idx="682">
                  <c:v>3.8007355229788077E-2</c:v>
                </c:pt>
                <c:pt idx="683">
                  <c:v>3.8031666684663096E-2</c:v>
                </c:pt>
                <c:pt idx="684">
                  <c:v>3.8063166056494901E-2</c:v>
                </c:pt>
                <c:pt idx="685">
                  <c:v>3.8080835312762192E-2</c:v>
                </c:pt>
                <c:pt idx="686">
                  <c:v>3.8081342450721846E-2</c:v>
                </c:pt>
                <c:pt idx="687">
                  <c:v>3.8093005466277766E-2</c:v>
                </c:pt>
                <c:pt idx="688">
                  <c:v>3.811374141077245E-2</c:v>
                </c:pt>
                <c:pt idx="689">
                  <c:v>3.8156074487245721E-2</c:v>
                </c:pt>
                <c:pt idx="690">
                  <c:v>3.817032009389363E-2</c:v>
                </c:pt>
                <c:pt idx="691">
                  <c:v>3.8217908222779227E-2</c:v>
                </c:pt>
                <c:pt idx="692">
                  <c:v>3.8263126189676165E-2</c:v>
                </c:pt>
                <c:pt idx="693">
                  <c:v>3.8267198727354568E-2</c:v>
                </c:pt>
                <c:pt idx="694">
                  <c:v>3.829368018954462E-2</c:v>
                </c:pt>
                <c:pt idx="695">
                  <c:v>3.8316200100016205E-2</c:v>
                </c:pt>
                <c:pt idx="696">
                  <c:v>3.8343483334977099E-2</c:v>
                </c:pt>
                <c:pt idx="697">
                  <c:v>3.8373924391220685E-2</c:v>
                </c:pt>
                <c:pt idx="698">
                  <c:v>3.8381669092777314E-2</c:v>
                </c:pt>
                <c:pt idx="699">
                  <c:v>3.8410544966647371E-2</c:v>
                </c:pt>
                <c:pt idx="700">
                  <c:v>3.8489721184824979E-2</c:v>
                </c:pt>
                <c:pt idx="701">
                  <c:v>3.8501203604364501E-2</c:v>
                </c:pt>
                <c:pt idx="702">
                  <c:v>3.8504568773201638E-2</c:v>
                </c:pt>
                <c:pt idx="703">
                  <c:v>3.8509814863884981E-2</c:v>
                </c:pt>
                <c:pt idx="704">
                  <c:v>3.8512891761072102E-2</c:v>
                </c:pt>
                <c:pt idx="705">
                  <c:v>3.8551046173744913E-2</c:v>
                </c:pt>
                <c:pt idx="706">
                  <c:v>3.8569283266115813E-2</c:v>
                </c:pt>
                <c:pt idx="707">
                  <c:v>3.8596254086200321E-2</c:v>
                </c:pt>
                <c:pt idx="708">
                  <c:v>3.8619853643989378E-2</c:v>
                </c:pt>
                <c:pt idx="709">
                  <c:v>3.8720090526552092E-2</c:v>
                </c:pt>
                <c:pt idx="710">
                  <c:v>3.8737029344227042E-2</c:v>
                </c:pt>
                <c:pt idx="711">
                  <c:v>3.8747192471454972E-2</c:v>
                </c:pt>
                <c:pt idx="712">
                  <c:v>3.8794113939837088E-2</c:v>
                </c:pt>
                <c:pt idx="713">
                  <c:v>3.8824654465639111E-2</c:v>
                </c:pt>
                <c:pt idx="714">
                  <c:v>3.8856885187434506E-2</c:v>
                </c:pt>
                <c:pt idx="715">
                  <c:v>3.8880600230101314E-2</c:v>
                </c:pt>
                <c:pt idx="716">
                  <c:v>3.8886473744795001E-2</c:v>
                </c:pt>
                <c:pt idx="717">
                  <c:v>3.8941858396762286E-2</c:v>
                </c:pt>
                <c:pt idx="718">
                  <c:v>3.8969003274931066E-2</c:v>
                </c:pt>
                <c:pt idx="719">
                  <c:v>3.9056545044930016E-2</c:v>
                </c:pt>
                <c:pt idx="720">
                  <c:v>3.9076846888597923E-2</c:v>
                </c:pt>
                <c:pt idx="721">
                  <c:v>3.9094113087390144E-2</c:v>
                </c:pt>
                <c:pt idx="722">
                  <c:v>3.9108891796762496E-2</c:v>
                </c:pt>
                <c:pt idx="723">
                  <c:v>3.9110412837491206E-2</c:v>
                </c:pt>
                <c:pt idx="724">
                  <c:v>3.9185010770048344E-2</c:v>
                </c:pt>
                <c:pt idx="725">
                  <c:v>3.9189347317082991E-2</c:v>
                </c:pt>
                <c:pt idx="726">
                  <c:v>3.9201081675575206E-2</c:v>
                </c:pt>
                <c:pt idx="727">
                  <c:v>3.9205742502340504E-2</c:v>
                </c:pt>
                <c:pt idx="728">
                  <c:v>3.9211444464851773E-2</c:v>
                </c:pt>
                <c:pt idx="729">
                  <c:v>3.9255623390190626E-2</c:v>
                </c:pt>
                <c:pt idx="730">
                  <c:v>3.9269386850512553E-2</c:v>
                </c:pt>
                <c:pt idx="731">
                  <c:v>3.9299970982424812E-2</c:v>
                </c:pt>
                <c:pt idx="732">
                  <c:v>3.9302679500124844E-2</c:v>
                </c:pt>
                <c:pt idx="733">
                  <c:v>3.9319477568831002E-2</c:v>
                </c:pt>
                <c:pt idx="734">
                  <c:v>3.9321868332270256E-2</c:v>
                </c:pt>
                <c:pt idx="735">
                  <c:v>3.9338559144248005E-2</c:v>
                </c:pt>
                <c:pt idx="736">
                  <c:v>3.9351422167128496E-2</c:v>
                </c:pt>
                <c:pt idx="737">
                  <c:v>3.9355646093795403E-2</c:v>
                </c:pt>
                <c:pt idx="738">
                  <c:v>3.9373524605955799E-2</c:v>
                </c:pt>
                <c:pt idx="739">
                  <c:v>3.9455927538681122E-2</c:v>
                </c:pt>
                <c:pt idx="740">
                  <c:v>3.9482183540815251E-2</c:v>
                </c:pt>
                <c:pt idx="741">
                  <c:v>3.9483498605379939E-2</c:v>
                </c:pt>
                <c:pt idx="742">
                  <c:v>3.951185917300485E-2</c:v>
                </c:pt>
                <c:pt idx="743">
                  <c:v>3.9519600872103378E-2</c:v>
                </c:pt>
                <c:pt idx="744">
                  <c:v>3.9528164899848652E-2</c:v>
                </c:pt>
                <c:pt idx="745">
                  <c:v>3.9553750104573598E-2</c:v>
                </c:pt>
                <c:pt idx="746">
                  <c:v>3.9624718187525325E-2</c:v>
                </c:pt>
                <c:pt idx="747">
                  <c:v>3.9627413789610343E-2</c:v>
                </c:pt>
                <c:pt idx="748">
                  <c:v>3.9631552186677521E-2</c:v>
                </c:pt>
                <c:pt idx="749">
                  <c:v>3.965808727640445E-2</c:v>
                </c:pt>
                <c:pt idx="750">
                  <c:v>3.9672559157721797E-2</c:v>
                </c:pt>
                <c:pt idx="751">
                  <c:v>3.9675400788138832E-2</c:v>
                </c:pt>
                <c:pt idx="752">
                  <c:v>3.9682408697347182E-2</c:v>
                </c:pt>
                <c:pt idx="753">
                  <c:v>3.9689572185462284E-2</c:v>
                </c:pt>
                <c:pt idx="754">
                  <c:v>3.9737003932360036E-2</c:v>
                </c:pt>
                <c:pt idx="755">
                  <c:v>3.9737411370030888E-2</c:v>
                </c:pt>
                <c:pt idx="756">
                  <c:v>3.9771008421370248E-2</c:v>
                </c:pt>
                <c:pt idx="757">
                  <c:v>3.9777414392270366E-2</c:v>
                </c:pt>
                <c:pt idx="758">
                  <c:v>3.9823298851912305E-2</c:v>
                </c:pt>
                <c:pt idx="759">
                  <c:v>3.9826041503366688E-2</c:v>
                </c:pt>
                <c:pt idx="760">
                  <c:v>3.9828653489311069E-2</c:v>
                </c:pt>
                <c:pt idx="761">
                  <c:v>3.9838664297962595E-2</c:v>
                </c:pt>
                <c:pt idx="762">
                  <c:v>3.985347428118876E-2</c:v>
                </c:pt>
                <c:pt idx="763">
                  <c:v>3.9909989307030422E-2</c:v>
                </c:pt>
                <c:pt idx="764">
                  <c:v>3.9922271793213421E-2</c:v>
                </c:pt>
                <c:pt idx="765">
                  <c:v>3.9954387483252467E-2</c:v>
                </c:pt>
                <c:pt idx="766">
                  <c:v>3.9960857144309428E-2</c:v>
                </c:pt>
                <c:pt idx="767">
                  <c:v>4.0001990129943994E-2</c:v>
                </c:pt>
                <c:pt idx="768">
                  <c:v>4.0007756700462242E-2</c:v>
                </c:pt>
                <c:pt idx="769">
                  <c:v>4.0025775382019221E-2</c:v>
                </c:pt>
                <c:pt idx="770">
                  <c:v>4.0027982774830093E-2</c:v>
                </c:pt>
                <c:pt idx="771">
                  <c:v>4.0043089037339941E-2</c:v>
                </c:pt>
                <c:pt idx="772">
                  <c:v>4.0048498128055457E-2</c:v>
                </c:pt>
                <c:pt idx="773">
                  <c:v>4.0080532770273132E-2</c:v>
                </c:pt>
                <c:pt idx="774">
                  <c:v>4.0089206385427428E-2</c:v>
                </c:pt>
                <c:pt idx="775">
                  <c:v>4.0158853439908514E-2</c:v>
                </c:pt>
                <c:pt idx="776">
                  <c:v>4.0166380765172725E-2</c:v>
                </c:pt>
                <c:pt idx="777">
                  <c:v>4.0199220997436703E-2</c:v>
                </c:pt>
                <c:pt idx="778">
                  <c:v>4.0202160719535973E-2</c:v>
                </c:pt>
                <c:pt idx="779">
                  <c:v>4.0210787648112603E-2</c:v>
                </c:pt>
                <c:pt idx="780">
                  <c:v>4.0253223464877391E-2</c:v>
                </c:pt>
                <c:pt idx="781">
                  <c:v>4.0254667971180005E-2</c:v>
                </c:pt>
                <c:pt idx="782">
                  <c:v>4.0276333876678658E-2</c:v>
                </c:pt>
                <c:pt idx="783">
                  <c:v>4.0319178218083958E-2</c:v>
                </c:pt>
                <c:pt idx="784">
                  <c:v>4.0355707600835108E-2</c:v>
                </c:pt>
                <c:pt idx="785">
                  <c:v>4.0363494468766123E-2</c:v>
                </c:pt>
                <c:pt idx="786">
                  <c:v>4.0366103949060081E-2</c:v>
                </c:pt>
                <c:pt idx="787">
                  <c:v>4.0370717607877159E-2</c:v>
                </c:pt>
                <c:pt idx="788">
                  <c:v>4.0422823929967815E-2</c:v>
                </c:pt>
                <c:pt idx="789">
                  <c:v>4.0450914832913562E-2</c:v>
                </c:pt>
                <c:pt idx="790">
                  <c:v>4.0495902276359144E-2</c:v>
                </c:pt>
                <c:pt idx="791">
                  <c:v>4.05034168772739E-2</c:v>
                </c:pt>
                <c:pt idx="792">
                  <c:v>4.052427237914958E-2</c:v>
                </c:pt>
                <c:pt idx="793">
                  <c:v>4.0550616345638654E-2</c:v>
                </c:pt>
                <c:pt idx="794">
                  <c:v>4.0553293683133068E-2</c:v>
                </c:pt>
                <c:pt idx="795">
                  <c:v>4.0631031431268401E-2</c:v>
                </c:pt>
                <c:pt idx="796">
                  <c:v>4.0644046474903571E-2</c:v>
                </c:pt>
                <c:pt idx="797">
                  <c:v>4.065868397065079E-2</c:v>
                </c:pt>
                <c:pt idx="798">
                  <c:v>4.068207624394448E-2</c:v>
                </c:pt>
                <c:pt idx="799">
                  <c:v>4.0693222410537633E-2</c:v>
                </c:pt>
                <c:pt idx="800">
                  <c:v>4.082664045945103E-2</c:v>
                </c:pt>
                <c:pt idx="801">
                  <c:v>4.0829089772702297E-2</c:v>
                </c:pt>
                <c:pt idx="802">
                  <c:v>4.084361472468747E-2</c:v>
                </c:pt>
                <c:pt idx="803">
                  <c:v>4.0851672781553633E-2</c:v>
                </c:pt>
                <c:pt idx="804">
                  <c:v>4.0853543169918183E-2</c:v>
                </c:pt>
                <c:pt idx="805">
                  <c:v>4.0864079451386148E-2</c:v>
                </c:pt>
                <c:pt idx="806">
                  <c:v>4.086749030481121E-2</c:v>
                </c:pt>
                <c:pt idx="807">
                  <c:v>4.0889005574413606E-2</c:v>
                </c:pt>
                <c:pt idx="808">
                  <c:v>4.0891464362013061E-2</c:v>
                </c:pt>
                <c:pt idx="809">
                  <c:v>4.0892634592248879E-2</c:v>
                </c:pt>
                <c:pt idx="810">
                  <c:v>4.0906769173596584E-2</c:v>
                </c:pt>
                <c:pt idx="811">
                  <c:v>4.09309270020295E-2</c:v>
                </c:pt>
                <c:pt idx="812">
                  <c:v>4.0947056618026209E-2</c:v>
                </c:pt>
                <c:pt idx="813">
                  <c:v>4.094756921997221E-2</c:v>
                </c:pt>
                <c:pt idx="814">
                  <c:v>4.1058290637497989E-2</c:v>
                </c:pt>
                <c:pt idx="815">
                  <c:v>4.1064468764402902E-2</c:v>
                </c:pt>
                <c:pt idx="816">
                  <c:v>4.1073365698615798E-2</c:v>
                </c:pt>
                <c:pt idx="817">
                  <c:v>4.1133515939473606E-2</c:v>
                </c:pt>
                <c:pt idx="818">
                  <c:v>4.1137374226542817E-2</c:v>
                </c:pt>
                <c:pt idx="819">
                  <c:v>4.1171475435721396E-2</c:v>
                </c:pt>
                <c:pt idx="820">
                  <c:v>4.1203149647700749E-2</c:v>
                </c:pt>
                <c:pt idx="821">
                  <c:v>4.1286177418145921E-2</c:v>
                </c:pt>
                <c:pt idx="822">
                  <c:v>4.1309924105540678E-2</c:v>
                </c:pt>
                <c:pt idx="823">
                  <c:v>4.1318573146667467E-2</c:v>
                </c:pt>
                <c:pt idx="824">
                  <c:v>4.1328542513549726E-2</c:v>
                </c:pt>
                <c:pt idx="825">
                  <c:v>4.1336270707266219E-2</c:v>
                </c:pt>
                <c:pt idx="826">
                  <c:v>4.1371191705804333E-2</c:v>
                </c:pt>
                <c:pt idx="827">
                  <c:v>4.1391473794013284E-2</c:v>
                </c:pt>
                <c:pt idx="828">
                  <c:v>4.1427098023508503E-2</c:v>
                </c:pt>
                <c:pt idx="829">
                  <c:v>4.1431824533426663E-2</c:v>
                </c:pt>
                <c:pt idx="830">
                  <c:v>4.1435141498428585E-2</c:v>
                </c:pt>
                <c:pt idx="831">
                  <c:v>4.1520298699508414E-2</c:v>
                </c:pt>
                <c:pt idx="832">
                  <c:v>4.1539458672554201E-2</c:v>
                </c:pt>
                <c:pt idx="833">
                  <c:v>4.154768238683184E-2</c:v>
                </c:pt>
                <c:pt idx="834">
                  <c:v>4.1557010893070956E-2</c:v>
                </c:pt>
                <c:pt idx="835">
                  <c:v>4.1559078278745915E-2</c:v>
                </c:pt>
                <c:pt idx="836">
                  <c:v>4.1583164826049318E-2</c:v>
                </c:pt>
                <c:pt idx="837">
                  <c:v>4.1592797956909948E-2</c:v>
                </c:pt>
                <c:pt idx="838">
                  <c:v>4.1723404269965361E-2</c:v>
                </c:pt>
                <c:pt idx="839">
                  <c:v>4.1746584669706613E-2</c:v>
                </c:pt>
                <c:pt idx="840">
                  <c:v>4.1748434613522512E-2</c:v>
                </c:pt>
                <c:pt idx="841">
                  <c:v>4.1751916582199143E-2</c:v>
                </c:pt>
                <c:pt idx="842">
                  <c:v>4.1752828221028861E-2</c:v>
                </c:pt>
                <c:pt idx="843">
                  <c:v>4.1756611242284421E-2</c:v>
                </c:pt>
                <c:pt idx="844">
                  <c:v>4.1760992021517986E-2</c:v>
                </c:pt>
                <c:pt idx="845">
                  <c:v>4.1783663416818807E-2</c:v>
                </c:pt>
                <c:pt idx="846">
                  <c:v>4.1814075504599472E-2</c:v>
                </c:pt>
                <c:pt idx="847">
                  <c:v>4.182756402706956E-2</c:v>
                </c:pt>
                <c:pt idx="848">
                  <c:v>4.1873025561061476E-2</c:v>
                </c:pt>
                <c:pt idx="849">
                  <c:v>4.1888338714261571E-2</c:v>
                </c:pt>
                <c:pt idx="850">
                  <c:v>4.1900577471118923E-2</c:v>
                </c:pt>
                <c:pt idx="851">
                  <c:v>4.1912371835230881E-2</c:v>
                </c:pt>
                <c:pt idx="852">
                  <c:v>4.1913389109743973E-2</c:v>
                </c:pt>
                <c:pt idx="853">
                  <c:v>4.1922721415970823E-2</c:v>
                </c:pt>
                <c:pt idx="854">
                  <c:v>4.1924448719579135E-2</c:v>
                </c:pt>
                <c:pt idx="855">
                  <c:v>4.1994839474993391E-2</c:v>
                </c:pt>
                <c:pt idx="856">
                  <c:v>4.1995437364157784E-2</c:v>
                </c:pt>
                <c:pt idx="857">
                  <c:v>4.204938431029235E-2</c:v>
                </c:pt>
                <c:pt idx="858">
                  <c:v>4.2057408282110374E-2</c:v>
                </c:pt>
                <c:pt idx="859">
                  <c:v>4.2082679521577557E-2</c:v>
                </c:pt>
                <c:pt idx="860">
                  <c:v>4.2102126609622315E-2</c:v>
                </c:pt>
                <c:pt idx="861">
                  <c:v>4.2138251176866655E-2</c:v>
                </c:pt>
                <c:pt idx="862">
                  <c:v>4.2173023764848508E-2</c:v>
                </c:pt>
                <c:pt idx="863">
                  <c:v>4.2193014947295243E-2</c:v>
                </c:pt>
                <c:pt idx="864">
                  <c:v>4.2213915494017047E-2</c:v>
                </c:pt>
                <c:pt idx="865">
                  <c:v>4.2219312951621991E-2</c:v>
                </c:pt>
                <c:pt idx="866">
                  <c:v>4.2222351400786305E-2</c:v>
                </c:pt>
                <c:pt idx="867">
                  <c:v>4.2233289604535665E-2</c:v>
                </c:pt>
                <c:pt idx="868">
                  <c:v>4.2260857417865255E-2</c:v>
                </c:pt>
                <c:pt idx="869">
                  <c:v>4.2272455222629311E-2</c:v>
                </c:pt>
                <c:pt idx="870">
                  <c:v>4.2273200594292154E-2</c:v>
                </c:pt>
                <c:pt idx="871">
                  <c:v>4.2279312588000315E-2</c:v>
                </c:pt>
                <c:pt idx="872">
                  <c:v>4.2284027044942107E-2</c:v>
                </c:pt>
                <c:pt idx="873">
                  <c:v>4.2299938551165601E-2</c:v>
                </c:pt>
                <c:pt idx="874">
                  <c:v>4.2312921571896242E-2</c:v>
                </c:pt>
                <c:pt idx="875">
                  <c:v>4.2330247355286073E-2</c:v>
                </c:pt>
                <c:pt idx="876">
                  <c:v>4.237496713862568E-2</c:v>
                </c:pt>
                <c:pt idx="877">
                  <c:v>4.2379033470357923E-2</c:v>
                </c:pt>
                <c:pt idx="878">
                  <c:v>4.2397159985904632E-2</c:v>
                </c:pt>
                <c:pt idx="879">
                  <c:v>4.2406997682708676E-2</c:v>
                </c:pt>
                <c:pt idx="880">
                  <c:v>4.2430041584419757E-2</c:v>
                </c:pt>
                <c:pt idx="881">
                  <c:v>4.2448542799989296E-2</c:v>
                </c:pt>
                <c:pt idx="882">
                  <c:v>4.2464349876159171E-2</c:v>
                </c:pt>
                <c:pt idx="883">
                  <c:v>4.2587155925781189E-2</c:v>
                </c:pt>
                <c:pt idx="884">
                  <c:v>4.2594606360012707E-2</c:v>
                </c:pt>
                <c:pt idx="885">
                  <c:v>4.2600250310350786E-2</c:v>
                </c:pt>
                <c:pt idx="886">
                  <c:v>4.2620860159049194E-2</c:v>
                </c:pt>
                <c:pt idx="887">
                  <c:v>4.2637845167142488E-2</c:v>
                </c:pt>
                <c:pt idx="888">
                  <c:v>4.26557344894982E-2</c:v>
                </c:pt>
                <c:pt idx="889">
                  <c:v>4.269715327514647E-2</c:v>
                </c:pt>
                <c:pt idx="890">
                  <c:v>4.2707747414479365E-2</c:v>
                </c:pt>
                <c:pt idx="891">
                  <c:v>4.2711424024202659E-2</c:v>
                </c:pt>
                <c:pt idx="892">
                  <c:v>4.2725912030024217E-2</c:v>
                </c:pt>
                <c:pt idx="893">
                  <c:v>4.2751943341419497E-2</c:v>
                </c:pt>
                <c:pt idx="894">
                  <c:v>4.2752442442810464E-2</c:v>
                </c:pt>
                <c:pt idx="895">
                  <c:v>4.2768452948145234E-2</c:v>
                </c:pt>
                <c:pt idx="896">
                  <c:v>4.276986866045656E-2</c:v>
                </c:pt>
                <c:pt idx="897">
                  <c:v>4.2771144397213294E-2</c:v>
                </c:pt>
                <c:pt idx="898">
                  <c:v>4.278126767450037E-2</c:v>
                </c:pt>
                <c:pt idx="899">
                  <c:v>4.2809309402490101E-2</c:v>
                </c:pt>
                <c:pt idx="900">
                  <c:v>4.2837610867554103E-2</c:v>
                </c:pt>
                <c:pt idx="901">
                  <c:v>4.2844866503851352E-2</c:v>
                </c:pt>
                <c:pt idx="902">
                  <c:v>4.294774114120492E-2</c:v>
                </c:pt>
                <c:pt idx="903">
                  <c:v>4.2968377170247242E-2</c:v>
                </c:pt>
                <c:pt idx="904">
                  <c:v>4.2988452757063617E-2</c:v>
                </c:pt>
                <c:pt idx="905">
                  <c:v>4.300261903187564E-2</c:v>
                </c:pt>
                <c:pt idx="906">
                  <c:v>4.3025727982159062E-2</c:v>
                </c:pt>
                <c:pt idx="907">
                  <c:v>4.3052631510081013E-2</c:v>
                </c:pt>
                <c:pt idx="908">
                  <c:v>4.3062754766548805E-2</c:v>
                </c:pt>
                <c:pt idx="909">
                  <c:v>4.3085131502457019E-2</c:v>
                </c:pt>
                <c:pt idx="910">
                  <c:v>4.3201930990350045E-2</c:v>
                </c:pt>
                <c:pt idx="911">
                  <c:v>4.3227700850378879E-2</c:v>
                </c:pt>
                <c:pt idx="912">
                  <c:v>4.328407221748324E-2</c:v>
                </c:pt>
                <c:pt idx="913">
                  <c:v>4.3323585529628457E-2</c:v>
                </c:pt>
                <c:pt idx="914">
                  <c:v>4.3329815861475877E-2</c:v>
                </c:pt>
                <c:pt idx="915">
                  <c:v>4.3382932247211889E-2</c:v>
                </c:pt>
                <c:pt idx="916">
                  <c:v>4.3412870515162488E-2</c:v>
                </c:pt>
                <c:pt idx="917">
                  <c:v>4.3427941995919837E-2</c:v>
                </c:pt>
                <c:pt idx="918">
                  <c:v>4.343312012283676E-2</c:v>
                </c:pt>
                <c:pt idx="919">
                  <c:v>4.3525546382766844E-2</c:v>
                </c:pt>
                <c:pt idx="920">
                  <c:v>4.3550249015457052E-2</c:v>
                </c:pt>
                <c:pt idx="921">
                  <c:v>4.3555262625517524E-2</c:v>
                </c:pt>
                <c:pt idx="922">
                  <c:v>4.3591616333871382E-2</c:v>
                </c:pt>
                <c:pt idx="923">
                  <c:v>4.3605863182336058E-2</c:v>
                </c:pt>
                <c:pt idx="924">
                  <c:v>4.3673116884982766E-2</c:v>
                </c:pt>
                <c:pt idx="925">
                  <c:v>4.3673338731174072E-2</c:v>
                </c:pt>
                <c:pt idx="926">
                  <c:v>4.3691065013344813E-2</c:v>
                </c:pt>
                <c:pt idx="927">
                  <c:v>4.3693814968309083E-2</c:v>
                </c:pt>
                <c:pt idx="928">
                  <c:v>4.3715965712266679E-2</c:v>
                </c:pt>
                <c:pt idx="929">
                  <c:v>4.3729130398800442E-2</c:v>
                </c:pt>
                <c:pt idx="930">
                  <c:v>4.3733501581400908E-2</c:v>
                </c:pt>
                <c:pt idx="931">
                  <c:v>4.3734913685483205E-2</c:v>
                </c:pt>
                <c:pt idx="932">
                  <c:v>4.3759071212289988E-2</c:v>
                </c:pt>
                <c:pt idx="933">
                  <c:v>4.3919594841092931E-2</c:v>
                </c:pt>
                <c:pt idx="934">
                  <c:v>4.395081066610159E-2</c:v>
                </c:pt>
                <c:pt idx="935">
                  <c:v>4.3954762656946596E-2</c:v>
                </c:pt>
                <c:pt idx="936">
                  <c:v>4.3993208293854745E-2</c:v>
                </c:pt>
                <c:pt idx="937">
                  <c:v>4.4015270533325636E-2</c:v>
                </c:pt>
                <c:pt idx="938">
                  <c:v>4.4036973073037507E-2</c:v>
                </c:pt>
                <c:pt idx="939">
                  <c:v>4.4088198906205849E-2</c:v>
                </c:pt>
                <c:pt idx="940">
                  <c:v>4.4089897833665861E-2</c:v>
                </c:pt>
                <c:pt idx="941">
                  <c:v>4.4094402725947293E-2</c:v>
                </c:pt>
                <c:pt idx="942">
                  <c:v>4.409774261490209E-2</c:v>
                </c:pt>
                <c:pt idx="943">
                  <c:v>4.4114478970064437E-2</c:v>
                </c:pt>
                <c:pt idx="944">
                  <c:v>4.4136520352347337E-2</c:v>
                </c:pt>
                <c:pt idx="945">
                  <c:v>4.4156653311662263E-2</c:v>
                </c:pt>
                <c:pt idx="946">
                  <c:v>4.4177151750529789E-2</c:v>
                </c:pt>
                <c:pt idx="947">
                  <c:v>4.4195352549695845E-2</c:v>
                </c:pt>
                <c:pt idx="948">
                  <c:v>4.4219043950089638E-2</c:v>
                </c:pt>
                <c:pt idx="949">
                  <c:v>4.4273026752129088E-2</c:v>
                </c:pt>
                <c:pt idx="950">
                  <c:v>4.4337602282493449E-2</c:v>
                </c:pt>
                <c:pt idx="951">
                  <c:v>4.4343343297245909E-2</c:v>
                </c:pt>
                <c:pt idx="952">
                  <c:v>4.4396002571172578E-2</c:v>
                </c:pt>
                <c:pt idx="953">
                  <c:v>4.4409676580186061E-2</c:v>
                </c:pt>
                <c:pt idx="954">
                  <c:v>4.4506090100469305E-2</c:v>
                </c:pt>
                <c:pt idx="955">
                  <c:v>4.4506363893017681E-2</c:v>
                </c:pt>
                <c:pt idx="956">
                  <c:v>4.4511601687582274E-2</c:v>
                </c:pt>
                <c:pt idx="957">
                  <c:v>4.4527886834743895E-2</c:v>
                </c:pt>
                <c:pt idx="958">
                  <c:v>4.4570248345658911E-2</c:v>
                </c:pt>
                <c:pt idx="959">
                  <c:v>4.457814837181865E-2</c:v>
                </c:pt>
                <c:pt idx="960">
                  <c:v>4.4603099867171425E-2</c:v>
                </c:pt>
                <c:pt idx="961">
                  <c:v>4.4626412773705028E-2</c:v>
                </c:pt>
                <c:pt idx="962">
                  <c:v>4.4635852708894523E-2</c:v>
                </c:pt>
                <c:pt idx="963">
                  <c:v>4.4638814579413051E-2</c:v>
                </c:pt>
                <c:pt idx="964">
                  <c:v>4.4640698193211044E-2</c:v>
                </c:pt>
                <c:pt idx="965">
                  <c:v>4.4657296673173981E-2</c:v>
                </c:pt>
                <c:pt idx="966">
                  <c:v>4.467018133331975E-2</c:v>
                </c:pt>
                <c:pt idx="967">
                  <c:v>4.468921711142345E-2</c:v>
                </c:pt>
                <c:pt idx="968">
                  <c:v>4.4697212813754696E-2</c:v>
                </c:pt>
                <c:pt idx="969">
                  <c:v>4.4708910331786686E-2</c:v>
                </c:pt>
                <c:pt idx="970">
                  <c:v>4.4710953370309635E-2</c:v>
                </c:pt>
                <c:pt idx="971">
                  <c:v>4.4716368631891379E-2</c:v>
                </c:pt>
                <c:pt idx="972">
                  <c:v>4.4722690520272231E-2</c:v>
                </c:pt>
                <c:pt idx="973">
                  <c:v>4.4728534231042796E-2</c:v>
                </c:pt>
                <c:pt idx="974">
                  <c:v>4.4770330539607758E-2</c:v>
                </c:pt>
                <c:pt idx="975">
                  <c:v>4.4775951733364683E-2</c:v>
                </c:pt>
                <c:pt idx="976">
                  <c:v>4.4779786812016734E-2</c:v>
                </c:pt>
                <c:pt idx="977">
                  <c:v>4.4835801370412855E-2</c:v>
                </c:pt>
                <c:pt idx="978">
                  <c:v>4.4847937964529842E-2</c:v>
                </c:pt>
                <c:pt idx="979">
                  <c:v>4.4877078961012888E-2</c:v>
                </c:pt>
                <c:pt idx="980">
                  <c:v>4.4891262985090073E-2</c:v>
                </c:pt>
                <c:pt idx="981">
                  <c:v>4.5027936203798441E-2</c:v>
                </c:pt>
                <c:pt idx="982">
                  <c:v>4.5045987333513081E-2</c:v>
                </c:pt>
                <c:pt idx="983">
                  <c:v>4.5114766533996861E-2</c:v>
                </c:pt>
                <c:pt idx="984">
                  <c:v>4.513310412215997E-2</c:v>
                </c:pt>
                <c:pt idx="985">
                  <c:v>4.5148713596017E-2</c:v>
                </c:pt>
                <c:pt idx="986">
                  <c:v>4.5183385127921312E-2</c:v>
                </c:pt>
                <c:pt idx="987">
                  <c:v>4.5218885130658013E-2</c:v>
                </c:pt>
                <c:pt idx="988">
                  <c:v>4.5232158683960674E-2</c:v>
                </c:pt>
                <c:pt idx="989">
                  <c:v>4.5236168161167781E-2</c:v>
                </c:pt>
                <c:pt idx="990">
                  <c:v>4.5238300832894929E-2</c:v>
                </c:pt>
                <c:pt idx="991">
                  <c:v>4.5253580040769029E-2</c:v>
                </c:pt>
                <c:pt idx="992">
                  <c:v>4.5255150624939358E-2</c:v>
                </c:pt>
                <c:pt idx="993">
                  <c:v>4.5319156904682509E-2</c:v>
                </c:pt>
                <c:pt idx="994">
                  <c:v>4.5327322294923214E-2</c:v>
                </c:pt>
                <c:pt idx="995">
                  <c:v>4.534063655883952E-2</c:v>
                </c:pt>
                <c:pt idx="996">
                  <c:v>4.534608574171739E-2</c:v>
                </c:pt>
                <c:pt idx="997">
                  <c:v>4.5357818542968199E-2</c:v>
                </c:pt>
                <c:pt idx="998">
                  <c:v>4.5406613993605842E-2</c:v>
                </c:pt>
                <c:pt idx="999">
                  <c:v>4.5408333687169448E-2</c:v>
                </c:pt>
                <c:pt idx="1000">
                  <c:v>4.5435019061964572E-2</c:v>
                </c:pt>
                <c:pt idx="1001">
                  <c:v>4.5446123589632695E-2</c:v>
                </c:pt>
                <c:pt idx="1002">
                  <c:v>4.5465183980546817E-2</c:v>
                </c:pt>
                <c:pt idx="1003">
                  <c:v>4.5472045842070784E-2</c:v>
                </c:pt>
                <c:pt idx="1004">
                  <c:v>4.5508270897308432E-2</c:v>
                </c:pt>
                <c:pt idx="1005">
                  <c:v>4.5544242085869359E-2</c:v>
                </c:pt>
                <c:pt idx="1006">
                  <c:v>4.5560423410574716E-2</c:v>
                </c:pt>
                <c:pt idx="1007">
                  <c:v>4.5571738757292986E-2</c:v>
                </c:pt>
                <c:pt idx="1008">
                  <c:v>4.5587796841492889E-2</c:v>
                </c:pt>
                <c:pt idx="1009">
                  <c:v>4.5615504416849084E-2</c:v>
                </c:pt>
                <c:pt idx="1010">
                  <c:v>4.5627960140934225E-2</c:v>
                </c:pt>
                <c:pt idx="1011">
                  <c:v>4.5639242270656293E-2</c:v>
                </c:pt>
                <c:pt idx="1012">
                  <c:v>4.570197285411022E-2</c:v>
                </c:pt>
                <c:pt idx="1013">
                  <c:v>4.5708867956727212E-2</c:v>
                </c:pt>
                <c:pt idx="1014">
                  <c:v>4.5721797603382928E-2</c:v>
                </c:pt>
                <c:pt idx="1015">
                  <c:v>4.572258871627085E-2</c:v>
                </c:pt>
                <c:pt idx="1016">
                  <c:v>4.5726166287681606E-2</c:v>
                </c:pt>
                <c:pt idx="1017">
                  <c:v>4.573954598411098E-2</c:v>
                </c:pt>
                <c:pt idx="1018">
                  <c:v>4.5744315872608569E-2</c:v>
                </c:pt>
                <c:pt idx="1019">
                  <c:v>4.5751191627168529E-2</c:v>
                </c:pt>
                <c:pt idx="1020">
                  <c:v>4.5782260756784217E-2</c:v>
                </c:pt>
                <c:pt idx="1021">
                  <c:v>4.5800482267236604E-2</c:v>
                </c:pt>
                <c:pt idx="1022">
                  <c:v>4.5835404323564907E-2</c:v>
                </c:pt>
                <c:pt idx="1023">
                  <c:v>4.5838895807532726E-2</c:v>
                </c:pt>
                <c:pt idx="1024">
                  <c:v>4.5847056005632228E-2</c:v>
                </c:pt>
                <c:pt idx="1025">
                  <c:v>4.58607494168701E-2</c:v>
                </c:pt>
                <c:pt idx="1026">
                  <c:v>4.5886752260266762E-2</c:v>
                </c:pt>
                <c:pt idx="1027">
                  <c:v>4.588975128165422E-2</c:v>
                </c:pt>
                <c:pt idx="1028">
                  <c:v>4.5917070679499294E-2</c:v>
                </c:pt>
                <c:pt idx="1029">
                  <c:v>4.5975137250332539E-2</c:v>
                </c:pt>
                <c:pt idx="1030">
                  <c:v>4.5978714512511572E-2</c:v>
                </c:pt>
                <c:pt idx="1031">
                  <c:v>4.5985380276511729E-2</c:v>
                </c:pt>
                <c:pt idx="1032">
                  <c:v>4.6014993712937151E-2</c:v>
                </c:pt>
                <c:pt idx="1033">
                  <c:v>4.6021082749462046E-2</c:v>
                </c:pt>
                <c:pt idx="1034">
                  <c:v>4.6046391839394442E-2</c:v>
                </c:pt>
                <c:pt idx="1035">
                  <c:v>4.6048766354503848E-2</c:v>
                </c:pt>
                <c:pt idx="1036">
                  <c:v>4.6054730518306566E-2</c:v>
                </c:pt>
                <c:pt idx="1037">
                  <c:v>4.6057074178952821E-2</c:v>
                </c:pt>
                <c:pt idx="1038">
                  <c:v>4.607697696618971E-2</c:v>
                </c:pt>
                <c:pt idx="1039">
                  <c:v>4.6094293812181372E-2</c:v>
                </c:pt>
                <c:pt idx="1040">
                  <c:v>4.6123630861685853E-2</c:v>
                </c:pt>
                <c:pt idx="1041">
                  <c:v>4.6146092422907369E-2</c:v>
                </c:pt>
                <c:pt idx="1042">
                  <c:v>4.6155874441349151E-2</c:v>
                </c:pt>
                <c:pt idx="1043">
                  <c:v>4.6222621681414576E-2</c:v>
                </c:pt>
                <c:pt idx="1044">
                  <c:v>4.6238571561619417E-2</c:v>
                </c:pt>
                <c:pt idx="1045">
                  <c:v>4.6272917986572487E-2</c:v>
                </c:pt>
                <c:pt idx="1046">
                  <c:v>4.6304528586305134E-2</c:v>
                </c:pt>
                <c:pt idx="1047">
                  <c:v>4.6322325132110639E-2</c:v>
                </c:pt>
                <c:pt idx="1048">
                  <c:v>4.6338184170322413E-2</c:v>
                </c:pt>
                <c:pt idx="1049">
                  <c:v>4.6340390647279572E-2</c:v>
                </c:pt>
                <c:pt idx="1050">
                  <c:v>4.6341710368972777E-2</c:v>
                </c:pt>
                <c:pt idx="1051">
                  <c:v>4.6351541695241118E-2</c:v>
                </c:pt>
                <c:pt idx="1052">
                  <c:v>4.6369104381600502E-2</c:v>
                </c:pt>
                <c:pt idx="1053">
                  <c:v>4.6372241365855459E-2</c:v>
                </c:pt>
                <c:pt idx="1054">
                  <c:v>4.6404323878356205E-2</c:v>
                </c:pt>
                <c:pt idx="1055">
                  <c:v>4.6433005985480162E-2</c:v>
                </c:pt>
                <c:pt idx="1056">
                  <c:v>4.643314461749222E-2</c:v>
                </c:pt>
                <c:pt idx="1057">
                  <c:v>4.6433991428353638E-2</c:v>
                </c:pt>
                <c:pt idx="1058">
                  <c:v>4.6442315446856619E-2</c:v>
                </c:pt>
                <c:pt idx="1059">
                  <c:v>4.644480586992767E-2</c:v>
                </c:pt>
                <c:pt idx="1060">
                  <c:v>4.6468057960524993E-2</c:v>
                </c:pt>
                <c:pt idx="1061">
                  <c:v>4.6472312356651259E-2</c:v>
                </c:pt>
                <c:pt idx="1062">
                  <c:v>4.6489554095238139E-2</c:v>
                </c:pt>
                <c:pt idx="1063">
                  <c:v>4.6492646505537014E-2</c:v>
                </c:pt>
                <c:pt idx="1064">
                  <c:v>4.6492757776898576E-2</c:v>
                </c:pt>
                <c:pt idx="1065">
                  <c:v>4.6499076831714711E-2</c:v>
                </c:pt>
                <c:pt idx="1066">
                  <c:v>4.6534137084715918E-2</c:v>
                </c:pt>
                <c:pt idx="1067">
                  <c:v>4.6547270505722618E-2</c:v>
                </c:pt>
                <c:pt idx="1068">
                  <c:v>4.6561076565403717E-2</c:v>
                </c:pt>
                <c:pt idx="1069">
                  <c:v>4.6582403408168396E-2</c:v>
                </c:pt>
                <c:pt idx="1070">
                  <c:v>4.6599604157932004E-2</c:v>
                </c:pt>
                <c:pt idx="1071">
                  <c:v>4.660251755741826E-2</c:v>
                </c:pt>
                <c:pt idx="1072">
                  <c:v>4.6606914347257659E-2</c:v>
                </c:pt>
                <c:pt idx="1073">
                  <c:v>4.6610277226091019E-2</c:v>
                </c:pt>
                <c:pt idx="1074">
                  <c:v>4.6664306592952794E-2</c:v>
                </c:pt>
                <c:pt idx="1075">
                  <c:v>4.6672335883903876E-2</c:v>
                </c:pt>
                <c:pt idx="1076">
                  <c:v>4.6673719580118095E-2</c:v>
                </c:pt>
                <c:pt idx="1077">
                  <c:v>4.6727263410590039E-2</c:v>
                </c:pt>
                <c:pt idx="1078">
                  <c:v>4.6733820573837064E-2</c:v>
                </c:pt>
                <c:pt idx="1079">
                  <c:v>4.6762903180320309E-2</c:v>
                </c:pt>
                <c:pt idx="1080">
                  <c:v>4.6770058798565134E-2</c:v>
                </c:pt>
                <c:pt idx="1081">
                  <c:v>4.6797320682493947E-2</c:v>
                </c:pt>
                <c:pt idx="1082">
                  <c:v>4.6800296559537088E-2</c:v>
                </c:pt>
                <c:pt idx="1083">
                  <c:v>4.6819073996395635E-2</c:v>
                </c:pt>
                <c:pt idx="1084">
                  <c:v>4.6819873683380912E-2</c:v>
                </c:pt>
                <c:pt idx="1085">
                  <c:v>4.6825659377878109E-2</c:v>
                </c:pt>
                <c:pt idx="1086">
                  <c:v>4.6871447862924298E-2</c:v>
                </c:pt>
                <c:pt idx="1087">
                  <c:v>4.6875454230464214E-2</c:v>
                </c:pt>
                <c:pt idx="1088">
                  <c:v>4.6886315710928918E-2</c:v>
                </c:pt>
                <c:pt idx="1089">
                  <c:v>4.69206251586873E-2</c:v>
                </c:pt>
                <c:pt idx="1090">
                  <c:v>4.6930436356651131E-2</c:v>
                </c:pt>
                <c:pt idx="1091">
                  <c:v>4.6937451392521756E-2</c:v>
                </c:pt>
                <c:pt idx="1092">
                  <c:v>4.6947086922416281E-2</c:v>
                </c:pt>
                <c:pt idx="1093">
                  <c:v>4.6949731366632719E-2</c:v>
                </c:pt>
                <c:pt idx="1094">
                  <c:v>4.7007278611777129E-2</c:v>
                </c:pt>
                <c:pt idx="1095">
                  <c:v>4.7008453407501136E-2</c:v>
                </c:pt>
                <c:pt idx="1096">
                  <c:v>4.7051914148205053E-2</c:v>
                </c:pt>
                <c:pt idx="1097">
                  <c:v>4.7069879797404179E-2</c:v>
                </c:pt>
                <c:pt idx="1098">
                  <c:v>4.7077796709452668E-2</c:v>
                </c:pt>
                <c:pt idx="1099">
                  <c:v>4.7083775521954391E-2</c:v>
                </c:pt>
                <c:pt idx="1100">
                  <c:v>4.7091363983730747E-2</c:v>
                </c:pt>
                <c:pt idx="1101">
                  <c:v>4.7091631635678761E-2</c:v>
                </c:pt>
                <c:pt idx="1102">
                  <c:v>4.7103252263279605E-2</c:v>
                </c:pt>
                <c:pt idx="1103">
                  <c:v>4.7119889775869166E-2</c:v>
                </c:pt>
                <c:pt idx="1104">
                  <c:v>4.7122653656348011E-2</c:v>
                </c:pt>
                <c:pt idx="1105">
                  <c:v>4.7122993871684858E-2</c:v>
                </c:pt>
                <c:pt idx="1106">
                  <c:v>4.7123186947010287E-2</c:v>
                </c:pt>
                <c:pt idx="1107">
                  <c:v>4.7129705918196492E-2</c:v>
                </c:pt>
                <c:pt idx="1108">
                  <c:v>4.7163557586204767E-2</c:v>
                </c:pt>
                <c:pt idx="1109">
                  <c:v>4.7168219018348383E-2</c:v>
                </c:pt>
                <c:pt idx="1110">
                  <c:v>4.7171266965204274E-2</c:v>
                </c:pt>
                <c:pt idx="1111">
                  <c:v>4.7204629121533247E-2</c:v>
                </c:pt>
                <c:pt idx="1112">
                  <c:v>4.7261325077407393E-2</c:v>
                </c:pt>
                <c:pt idx="1113">
                  <c:v>4.7282683452894776E-2</c:v>
                </c:pt>
                <c:pt idx="1114">
                  <c:v>4.7289419404966615E-2</c:v>
                </c:pt>
                <c:pt idx="1115">
                  <c:v>4.7379998437496677E-2</c:v>
                </c:pt>
                <c:pt idx="1116">
                  <c:v>4.7383932537302366E-2</c:v>
                </c:pt>
                <c:pt idx="1117">
                  <c:v>4.7385306603895026E-2</c:v>
                </c:pt>
                <c:pt idx="1118">
                  <c:v>4.7437225582108875E-2</c:v>
                </c:pt>
                <c:pt idx="1119">
                  <c:v>4.7553561931938361E-2</c:v>
                </c:pt>
                <c:pt idx="1120">
                  <c:v>4.7556496902031675E-2</c:v>
                </c:pt>
                <c:pt idx="1121">
                  <c:v>4.761625478799112E-2</c:v>
                </c:pt>
                <c:pt idx="1122">
                  <c:v>4.7643885469219584E-2</c:v>
                </c:pt>
                <c:pt idx="1123">
                  <c:v>4.7644775852167011E-2</c:v>
                </c:pt>
                <c:pt idx="1124">
                  <c:v>4.7700879230335308E-2</c:v>
                </c:pt>
                <c:pt idx="1125">
                  <c:v>4.7717428171841554E-2</c:v>
                </c:pt>
                <c:pt idx="1126">
                  <c:v>4.7724877599928772E-2</c:v>
                </c:pt>
                <c:pt idx="1127">
                  <c:v>4.7749317436665377E-2</c:v>
                </c:pt>
                <c:pt idx="1128">
                  <c:v>4.7780633588995008E-2</c:v>
                </c:pt>
                <c:pt idx="1129">
                  <c:v>4.7810802299733224E-2</c:v>
                </c:pt>
                <c:pt idx="1130">
                  <c:v>4.7853042657444625E-2</c:v>
                </c:pt>
                <c:pt idx="1131">
                  <c:v>4.7887508767215363E-2</c:v>
                </c:pt>
                <c:pt idx="1132">
                  <c:v>4.7900305671566591E-2</c:v>
                </c:pt>
                <c:pt idx="1133">
                  <c:v>4.7906445122207549E-2</c:v>
                </c:pt>
                <c:pt idx="1134">
                  <c:v>4.7911854674323927E-2</c:v>
                </c:pt>
                <c:pt idx="1135">
                  <c:v>4.7914524986887079E-2</c:v>
                </c:pt>
                <c:pt idx="1136">
                  <c:v>4.7919294901293021E-2</c:v>
                </c:pt>
                <c:pt idx="1137">
                  <c:v>4.795404832254322E-2</c:v>
                </c:pt>
                <c:pt idx="1138">
                  <c:v>4.7999269604240238E-2</c:v>
                </c:pt>
                <c:pt idx="1139">
                  <c:v>4.8013831048924871E-2</c:v>
                </c:pt>
                <c:pt idx="1140">
                  <c:v>4.8020946825522486E-2</c:v>
                </c:pt>
                <c:pt idx="1141">
                  <c:v>4.8021364547015825E-2</c:v>
                </c:pt>
                <c:pt idx="1142">
                  <c:v>4.802410633019475E-2</c:v>
                </c:pt>
                <c:pt idx="1143">
                  <c:v>4.8057086021527202E-2</c:v>
                </c:pt>
                <c:pt idx="1144">
                  <c:v>4.8060706336901224E-2</c:v>
                </c:pt>
                <c:pt idx="1145">
                  <c:v>4.8093849088751861E-2</c:v>
                </c:pt>
                <c:pt idx="1146">
                  <c:v>4.8096227166203029E-2</c:v>
                </c:pt>
                <c:pt idx="1147">
                  <c:v>4.8134059380891187E-2</c:v>
                </c:pt>
                <c:pt idx="1148">
                  <c:v>4.8136385043566529E-2</c:v>
                </c:pt>
                <c:pt idx="1149">
                  <c:v>4.8137256389036043E-2</c:v>
                </c:pt>
                <c:pt idx="1150">
                  <c:v>4.8144931601514458E-2</c:v>
                </c:pt>
                <c:pt idx="1151">
                  <c:v>4.8174888080909251E-2</c:v>
                </c:pt>
                <c:pt idx="1152">
                  <c:v>4.8184732605502593E-2</c:v>
                </c:pt>
                <c:pt idx="1153">
                  <c:v>4.8201090991607548E-2</c:v>
                </c:pt>
                <c:pt idx="1154">
                  <c:v>4.8225686546225298E-2</c:v>
                </c:pt>
                <c:pt idx="1155">
                  <c:v>4.8234270010008143E-2</c:v>
                </c:pt>
                <c:pt idx="1156">
                  <c:v>4.824694420951995E-2</c:v>
                </c:pt>
                <c:pt idx="1157">
                  <c:v>4.826382806522389E-2</c:v>
                </c:pt>
                <c:pt idx="1158">
                  <c:v>4.8289154868331657E-2</c:v>
                </c:pt>
                <c:pt idx="1159">
                  <c:v>4.8289529637955048E-2</c:v>
                </c:pt>
                <c:pt idx="1160">
                  <c:v>4.8315250691894511E-2</c:v>
                </c:pt>
                <c:pt idx="1161">
                  <c:v>4.8316529081614781E-2</c:v>
                </c:pt>
                <c:pt idx="1162">
                  <c:v>4.8419096704514678E-2</c:v>
                </c:pt>
                <c:pt idx="1163">
                  <c:v>4.8454955828754698E-2</c:v>
                </c:pt>
                <c:pt idx="1164">
                  <c:v>4.8470664363635632E-2</c:v>
                </c:pt>
                <c:pt idx="1165">
                  <c:v>4.8480624149377899E-2</c:v>
                </c:pt>
                <c:pt idx="1166">
                  <c:v>4.8574572894351943E-2</c:v>
                </c:pt>
                <c:pt idx="1167">
                  <c:v>4.8597222562655397E-2</c:v>
                </c:pt>
                <c:pt idx="1168">
                  <c:v>4.8629858577027792E-2</c:v>
                </c:pt>
                <c:pt idx="1169">
                  <c:v>4.8630437308649861E-2</c:v>
                </c:pt>
                <c:pt idx="1170">
                  <c:v>4.8640047749353835E-2</c:v>
                </c:pt>
                <c:pt idx="1171">
                  <c:v>4.8673644243360577E-2</c:v>
                </c:pt>
                <c:pt idx="1172">
                  <c:v>4.8683779592509843E-2</c:v>
                </c:pt>
                <c:pt idx="1173">
                  <c:v>4.8700781768408426E-2</c:v>
                </c:pt>
                <c:pt idx="1174">
                  <c:v>4.8702154148824534E-2</c:v>
                </c:pt>
                <c:pt idx="1175">
                  <c:v>4.8729840793614615E-2</c:v>
                </c:pt>
                <c:pt idx="1176">
                  <c:v>4.8733927164785806E-2</c:v>
                </c:pt>
                <c:pt idx="1177">
                  <c:v>4.8734489045377562E-2</c:v>
                </c:pt>
                <c:pt idx="1178">
                  <c:v>4.8738074362060631E-2</c:v>
                </c:pt>
                <c:pt idx="1179">
                  <c:v>4.8755480799281208E-2</c:v>
                </c:pt>
                <c:pt idx="1180">
                  <c:v>4.8788630304762243E-2</c:v>
                </c:pt>
                <c:pt idx="1181">
                  <c:v>4.8799025408408997E-2</c:v>
                </c:pt>
                <c:pt idx="1182">
                  <c:v>4.8813560838710787E-2</c:v>
                </c:pt>
                <c:pt idx="1183">
                  <c:v>4.8844040763934435E-2</c:v>
                </c:pt>
                <c:pt idx="1184">
                  <c:v>4.8869655434371724E-2</c:v>
                </c:pt>
                <c:pt idx="1185">
                  <c:v>4.8891520917867685E-2</c:v>
                </c:pt>
                <c:pt idx="1186">
                  <c:v>4.8917869251393124E-2</c:v>
                </c:pt>
                <c:pt idx="1187">
                  <c:v>4.8945998382409116E-2</c:v>
                </c:pt>
                <c:pt idx="1188">
                  <c:v>4.8953973946750592E-2</c:v>
                </c:pt>
                <c:pt idx="1189">
                  <c:v>4.8979099470209828E-2</c:v>
                </c:pt>
                <c:pt idx="1190">
                  <c:v>4.8983788197321826E-2</c:v>
                </c:pt>
                <c:pt idx="1191">
                  <c:v>4.9001571580647725E-2</c:v>
                </c:pt>
                <c:pt idx="1192">
                  <c:v>4.9025047249718456E-2</c:v>
                </c:pt>
                <c:pt idx="1193">
                  <c:v>4.907478738999578E-2</c:v>
                </c:pt>
                <c:pt idx="1194">
                  <c:v>4.9078908903838446E-2</c:v>
                </c:pt>
                <c:pt idx="1195">
                  <c:v>4.9095481329099806E-2</c:v>
                </c:pt>
                <c:pt idx="1196">
                  <c:v>4.909646713647961E-2</c:v>
                </c:pt>
                <c:pt idx="1197">
                  <c:v>4.9114616132601416E-2</c:v>
                </c:pt>
                <c:pt idx="1198">
                  <c:v>4.9116887499688566E-2</c:v>
                </c:pt>
                <c:pt idx="1199">
                  <c:v>4.914691418478094E-2</c:v>
                </c:pt>
                <c:pt idx="1200">
                  <c:v>4.9149891446852646E-2</c:v>
                </c:pt>
                <c:pt idx="1201">
                  <c:v>4.9231264757142831E-2</c:v>
                </c:pt>
                <c:pt idx="1202">
                  <c:v>4.9256774561452957E-2</c:v>
                </c:pt>
                <c:pt idx="1203">
                  <c:v>4.9295465199988411E-2</c:v>
                </c:pt>
                <c:pt idx="1204">
                  <c:v>4.9300438679761395E-2</c:v>
                </c:pt>
                <c:pt idx="1205">
                  <c:v>4.9309468484093691E-2</c:v>
                </c:pt>
                <c:pt idx="1206">
                  <c:v>4.9320674487527381E-2</c:v>
                </c:pt>
                <c:pt idx="1207">
                  <c:v>4.9388381296809773E-2</c:v>
                </c:pt>
                <c:pt idx="1208">
                  <c:v>4.9438340274843499E-2</c:v>
                </c:pt>
                <c:pt idx="1209">
                  <c:v>4.945186756001247E-2</c:v>
                </c:pt>
                <c:pt idx="1210">
                  <c:v>4.9504092504060085E-2</c:v>
                </c:pt>
                <c:pt idx="1211">
                  <c:v>4.9536394605150233E-2</c:v>
                </c:pt>
                <c:pt idx="1212">
                  <c:v>4.9557625079648435E-2</c:v>
                </c:pt>
                <c:pt idx="1213">
                  <c:v>4.9567624484272141E-2</c:v>
                </c:pt>
                <c:pt idx="1214">
                  <c:v>4.9590370152395521E-2</c:v>
                </c:pt>
                <c:pt idx="1215">
                  <c:v>4.9604795969732038E-2</c:v>
                </c:pt>
                <c:pt idx="1216">
                  <c:v>4.9617153795000292E-2</c:v>
                </c:pt>
                <c:pt idx="1217">
                  <c:v>4.9629910468097289E-2</c:v>
                </c:pt>
                <c:pt idx="1218">
                  <c:v>4.964109123964202E-2</c:v>
                </c:pt>
                <c:pt idx="1219">
                  <c:v>4.9659820217346592E-2</c:v>
                </c:pt>
                <c:pt idx="1220">
                  <c:v>4.9659914673530502E-2</c:v>
                </c:pt>
                <c:pt idx="1221">
                  <c:v>4.9701936495345739E-2</c:v>
                </c:pt>
                <c:pt idx="1222">
                  <c:v>4.971655570200393E-2</c:v>
                </c:pt>
                <c:pt idx="1223">
                  <c:v>4.9723238430744381E-2</c:v>
                </c:pt>
                <c:pt idx="1224">
                  <c:v>4.9723869837186782E-2</c:v>
                </c:pt>
                <c:pt idx="1225">
                  <c:v>4.9725329953430084E-2</c:v>
                </c:pt>
                <c:pt idx="1226">
                  <c:v>4.9766479327876617E-2</c:v>
                </c:pt>
                <c:pt idx="1227">
                  <c:v>4.9776255522362943E-2</c:v>
                </c:pt>
                <c:pt idx="1228">
                  <c:v>4.978453562580936E-2</c:v>
                </c:pt>
                <c:pt idx="1229">
                  <c:v>4.9795684588054091E-2</c:v>
                </c:pt>
                <c:pt idx="1230">
                  <c:v>4.9798727312040963E-2</c:v>
                </c:pt>
                <c:pt idx="1231">
                  <c:v>4.9799892401831046E-2</c:v>
                </c:pt>
                <c:pt idx="1232">
                  <c:v>4.9815330575966606E-2</c:v>
                </c:pt>
                <c:pt idx="1233">
                  <c:v>4.9877445295277635E-2</c:v>
                </c:pt>
                <c:pt idx="1234">
                  <c:v>4.9886620079773757E-2</c:v>
                </c:pt>
                <c:pt idx="1235">
                  <c:v>4.9896092978709762E-2</c:v>
                </c:pt>
                <c:pt idx="1236">
                  <c:v>4.992007283262824E-2</c:v>
                </c:pt>
                <c:pt idx="1237">
                  <c:v>4.992582064754323E-2</c:v>
                </c:pt>
                <c:pt idx="1238">
                  <c:v>4.9935876928115672E-2</c:v>
                </c:pt>
                <c:pt idx="1239">
                  <c:v>4.9944599557447122E-2</c:v>
                </c:pt>
                <c:pt idx="1240">
                  <c:v>4.9945397733783529E-2</c:v>
                </c:pt>
                <c:pt idx="1241">
                  <c:v>4.9964453442677789E-2</c:v>
                </c:pt>
                <c:pt idx="1242">
                  <c:v>4.9979823307544365E-2</c:v>
                </c:pt>
                <c:pt idx="1243">
                  <c:v>4.9987060222696389E-2</c:v>
                </c:pt>
                <c:pt idx="1244">
                  <c:v>5.000002446721559E-2</c:v>
                </c:pt>
                <c:pt idx="1245">
                  <c:v>5.0010055537645884E-2</c:v>
                </c:pt>
                <c:pt idx="1246">
                  <c:v>5.0013898691397003E-2</c:v>
                </c:pt>
                <c:pt idx="1247">
                  <c:v>5.0016662518127003E-2</c:v>
                </c:pt>
                <c:pt idx="1248">
                  <c:v>5.0026819722728912E-2</c:v>
                </c:pt>
                <c:pt idx="1249">
                  <c:v>5.0079766037551078E-2</c:v>
                </c:pt>
                <c:pt idx="1250">
                  <c:v>5.0081894674166051E-2</c:v>
                </c:pt>
                <c:pt idx="1251">
                  <c:v>5.0083792356046784E-2</c:v>
                </c:pt>
                <c:pt idx="1252">
                  <c:v>5.0099310688023695E-2</c:v>
                </c:pt>
                <c:pt idx="1253">
                  <c:v>5.0122286383766861E-2</c:v>
                </c:pt>
                <c:pt idx="1254">
                  <c:v>5.0139898823139108E-2</c:v>
                </c:pt>
                <c:pt idx="1255">
                  <c:v>5.0144855811722622E-2</c:v>
                </c:pt>
                <c:pt idx="1256">
                  <c:v>5.0159983360751913E-2</c:v>
                </c:pt>
                <c:pt idx="1257">
                  <c:v>5.0162508466097946E-2</c:v>
                </c:pt>
                <c:pt idx="1258">
                  <c:v>5.0184121523166529E-2</c:v>
                </c:pt>
                <c:pt idx="1259">
                  <c:v>5.0208521448075867E-2</c:v>
                </c:pt>
                <c:pt idx="1260">
                  <c:v>5.0216068224664824E-2</c:v>
                </c:pt>
                <c:pt idx="1261">
                  <c:v>5.022829810718165E-2</c:v>
                </c:pt>
                <c:pt idx="1262">
                  <c:v>5.0232027953597311E-2</c:v>
                </c:pt>
                <c:pt idx="1263">
                  <c:v>5.0245374665190079E-2</c:v>
                </c:pt>
                <c:pt idx="1264">
                  <c:v>5.0247128379161517E-2</c:v>
                </c:pt>
                <c:pt idx="1265">
                  <c:v>5.0268959801734014E-2</c:v>
                </c:pt>
                <c:pt idx="1266">
                  <c:v>5.0334409924660657E-2</c:v>
                </c:pt>
                <c:pt idx="1267">
                  <c:v>5.035033702800612E-2</c:v>
                </c:pt>
                <c:pt idx="1268">
                  <c:v>5.0355242539861872E-2</c:v>
                </c:pt>
                <c:pt idx="1269">
                  <c:v>5.0389552514445483E-2</c:v>
                </c:pt>
                <c:pt idx="1270">
                  <c:v>5.0397155613864396E-2</c:v>
                </c:pt>
                <c:pt idx="1271">
                  <c:v>5.0405872986992305E-2</c:v>
                </c:pt>
                <c:pt idx="1272">
                  <c:v>5.0436153040453235E-2</c:v>
                </c:pt>
                <c:pt idx="1273">
                  <c:v>5.0473959830630612E-2</c:v>
                </c:pt>
                <c:pt idx="1274">
                  <c:v>5.047622696909379E-2</c:v>
                </c:pt>
                <c:pt idx="1275">
                  <c:v>5.0514628057305444E-2</c:v>
                </c:pt>
                <c:pt idx="1276">
                  <c:v>5.0527875048183249E-2</c:v>
                </c:pt>
                <c:pt idx="1277">
                  <c:v>5.0574533842906416E-2</c:v>
                </c:pt>
                <c:pt idx="1278">
                  <c:v>5.0575723184673474E-2</c:v>
                </c:pt>
                <c:pt idx="1279">
                  <c:v>5.062987395601793E-2</c:v>
                </c:pt>
                <c:pt idx="1280">
                  <c:v>5.0633101952597591E-2</c:v>
                </c:pt>
                <c:pt idx="1281">
                  <c:v>5.067635696781049E-2</c:v>
                </c:pt>
                <c:pt idx="1282">
                  <c:v>5.0685841834695891E-2</c:v>
                </c:pt>
                <c:pt idx="1283">
                  <c:v>5.0709453434291452E-2</c:v>
                </c:pt>
                <c:pt idx="1284">
                  <c:v>5.0713479387322104E-2</c:v>
                </c:pt>
                <c:pt idx="1285">
                  <c:v>5.0726514963208194E-2</c:v>
                </c:pt>
                <c:pt idx="1286">
                  <c:v>5.0741470332857891E-2</c:v>
                </c:pt>
                <c:pt idx="1287">
                  <c:v>5.0743470516339199E-2</c:v>
                </c:pt>
                <c:pt idx="1288">
                  <c:v>5.0763104115186058E-2</c:v>
                </c:pt>
                <c:pt idx="1289">
                  <c:v>5.0773343430164354E-2</c:v>
                </c:pt>
                <c:pt idx="1290">
                  <c:v>5.0812520634986973E-2</c:v>
                </c:pt>
                <c:pt idx="1291">
                  <c:v>5.0812766976401337E-2</c:v>
                </c:pt>
                <c:pt idx="1292">
                  <c:v>5.0824383418871688E-2</c:v>
                </c:pt>
                <c:pt idx="1293">
                  <c:v>5.0825828832283787E-2</c:v>
                </c:pt>
                <c:pt idx="1294">
                  <c:v>5.0835783800958802E-2</c:v>
                </c:pt>
                <c:pt idx="1295">
                  <c:v>5.0835978093637407E-2</c:v>
                </c:pt>
                <c:pt idx="1296">
                  <c:v>5.0839466660988077E-2</c:v>
                </c:pt>
                <c:pt idx="1297">
                  <c:v>5.0839784340068021E-2</c:v>
                </c:pt>
                <c:pt idx="1298">
                  <c:v>5.0840056412984745E-2</c:v>
                </c:pt>
                <c:pt idx="1299">
                  <c:v>5.0872102858720382E-2</c:v>
                </c:pt>
                <c:pt idx="1300">
                  <c:v>5.0902395286816067E-2</c:v>
                </c:pt>
                <c:pt idx="1301">
                  <c:v>5.0908161322304482E-2</c:v>
                </c:pt>
                <c:pt idx="1302">
                  <c:v>5.0935720913144557E-2</c:v>
                </c:pt>
                <c:pt idx="1303">
                  <c:v>5.0959197030280151E-2</c:v>
                </c:pt>
                <c:pt idx="1304">
                  <c:v>5.0983124702829875E-2</c:v>
                </c:pt>
                <c:pt idx="1305">
                  <c:v>5.0983335587763065E-2</c:v>
                </c:pt>
                <c:pt idx="1306">
                  <c:v>5.0995107755195508E-2</c:v>
                </c:pt>
                <c:pt idx="1307">
                  <c:v>5.1034869645619221E-2</c:v>
                </c:pt>
                <c:pt idx="1308">
                  <c:v>5.1059000752823387E-2</c:v>
                </c:pt>
                <c:pt idx="1309">
                  <c:v>5.1069462674360411E-2</c:v>
                </c:pt>
                <c:pt idx="1310">
                  <c:v>5.108961205718178E-2</c:v>
                </c:pt>
                <c:pt idx="1311">
                  <c:v>5.1092802446071187E-2</c:v>
                </c:pt>
                <c:pt idx="1312">
                  <c:v>5.114320827390445E-2</c:v>
                </c:pt>
                <c:pt idx="1313">
                  <c:v>5.1181804087358104E-2</c:v>
                </c:pt>
                <c:pt idx="1314">
                  <c:v>5.1192888489815493E-2</c:v>
                </c:pt>
                <c:pt idx="1315">
                  <c:v>5.1225169631135339E-2</c:v>
                </c:pt>
                <c:pt idx="1316">
                  <c:v>5.1238838934775752E-2</c:v>
                </c:pt>
                <c:pt idx="1317">
                  <c:v>5.1243011538219231E-2</c:v>
                </c:pt>
                <c:pt idx="1318">
                  <c:v>5.1264119625369794E-2</c:v>
                </c:pt>
                <c:pt idx="1319">
                  <c:v>5.1279100234094641E-2</c:v>
                </c:pt>
                <c:pt idx="1320">
                  <c:v>5.1279696111416979E-2</c:v>
                </c:pt>
                <c:pt idx="1321">
                  <c:v>5.1293098051672648E-2</c:v>
                </c:pt>
                <c:pt idx="1322">
                  <c:v>5.1294779712689358E-2</c:v>
                </c:pt>
                <c:pt idx="1323">
                  <c:v>5.1295628341243203E-2</c:v>
                </c:pt>
                <c:pt idx="1324">
                  <c:v>5.1296707228086741E-2</c:v>
                </c:pt>
                <c:pt idx="1325">
                  <c:v>5.1304882871016123E-2</c:v>
                </c:pt>
                <c:pt idx="1326">
                  <c:v>5.1315623327024461E-2</c:v>
                </c:pt>
                <c:pt idx="1327">
                  <c:v>5.1328560862279431E-2</c:v>
                </c:pt>
                <c:pt idx="1328">
                  <c:v>5.1336607277656585E-2</c:v>
                </c:pt>
                <c:pt idx="1329">
                  <c:v>5.1344004313345439E-2</c:v>
                </c:pt>
                <c:pt idx="1330">
                  <c:v>5.1361279143394015E-2</c:v>
                </c:pt>
                <c:pt idx="1331">
                  <c:v>5.1361758256305012E-2</c:v>
                </c:pt>
                <c:pt idx="1332">
                  <c:v>5.1362122433322187E-2</c:v>
                </c:pt>
                <c:pt idx="1333">
                  <c:v>5.1364717119122542E-2</c:v>
                </c:pt>
                <c:pt idx="1334">
                  <c:v>5.1375907487806058E-2</c:v>
                </c:pt>
                <c:pt idx="1335">
                  <c:v>5.146387289279418E-2</c:v>
                </c:pt>
                <c:pt idx="1336">
                  <c:v>5.1470689520528363E-2</c:v>
                </c:pt>
                <c:pt idx="1337">
                  <c:v>5.1472687323536173E-2</c:v>
                </c:pt>
                <c:pt idx="1338">
                  <c:v>5.1476862270941573E-2</c:v>
                </c:pt>
                <c:pt idx="1339">
                  <c:v>5.1483052175750818E-2</c:v>
                </c:pt>
                <c:pt idx="1340">
                  <c:v>5.1498516123467335E-2</c:v>
                </c:pt>
                <c:pt idx="1341">
                  <c:v>5.1548252603488533E-2</c:v>
                </c:pt>
                <c:pt idx="1342">
                  <c:v>5.1550038917327054E-2</c:v>
                </c:pt>
                <c:pt idx="1343">
                  <c:v>5.1568502089785202E-2</c:v>
                </c:pt>
                <c:pt idx="1344">
                  <c:v>5.1572414498513179E-2</c:v>
                </c:pt>
                <c:pt idx="1345">
                  <c:v>5.1611305080976777E-2</c:v>
                </c:pt>
                <c:pt idx="1346">
                  <c:v>5.1619147930594612E-2</c:v>
                </c:pt>
                <c:pt idx="1347">
                  <c:v>5.1638777087529467E-2</c:v>
                </c:pt>
                <c:pt idx="1348">
                  <c:v>5.1653260532308107E-2</c:v>
                </c:pt>
                <c:pt idx="1349">
                  <c:v>5.1662517534225981E-2</c:v>
                </c:pt>
                <c:pt idx="1350">
                  <c:v>5.1701644249622682E-2</c:v>
                </c:pt>
                <c:pt idx="1351">
                  <c:v>5.1703586192430498E-2</c:v>
                </c:pt>
                <c:pt idx="1352">
                  <c:v>5.1732722493800468E-2</c:v>
                </c:pt>
                <c:pt idx="1353">
                  <c:v>5.1761088026974364E-2</c:v>
                </c:pt>
                <c:pt idx="1354">
                  <c:v>5.1786718599886372E-2</c:v>
                </c:pt>
                <c:pt idx="1355">
                  <c:v>5.1815363798061273E-2</c:v>
                </c:pt>
                <c:pt idx="1356">
                  <c:v>5.1820589390782247E-2</c:v>
                </c:pt>
                <c:pt idx="1357">
                  <c:v>5.1830468541039884E-2</c:v>
                </c:pt>
                <c:pt idx="1358">
                  <c:v>5.1866321102223473E-2</c:v>
                </c:pt>
                <c:pt idx="1359">
                  <c:v>5.1922372887584348E-2</c:v>
                </c:pt>
                <c:pt idx="1360">
                  <c:v>5.1956631771324126E-2</c:v>
                </c:pt>
                <c:pt idx="1361">
                  <c:v>5.197780764715889E-2</c:v>
                </c:pt>
                <c:pt idx="1362">
                  <c:v>5.1983893675954219E-2</c:v>
                </c:pt>
                <c:pt idx="1363">
                  <c:v>5.20045228738725E-2</c:v>
                </c:pt>
                <c:pt idx="1364">
                  <c:v>5.201623318975878E-2</c:v>
                </c:pt>
                <c:pt idx="1365">
                  <c:v>5.2018957413005114E-2</c:v>
                </c:pt>
                <c:pt idx="1366">
                  <c:v>5.2031092884791262E-2</c:v>
                </c:pt>
                <c:pt idx="1367">
                  <c:v>5.2033396067280843E-2</c:v>
                </c:pt>
                <c:pt idx="1368">
                  <c:v>5.2033681367258597E-2</c:v>
                </c:pt>
                <c:pt idx="1369">
                  <c:v>5.204651821430667E-2</c:v>
                </c:pt>
                <c:pt idx="1370">
                  <c:v>5.2090036905076756E-2</c:v>
                </c:pt>
                <c:pt idx="1371">
                  <c:v>5.2148309125491288E-2</c:v>
                </c:pt>
                <c:pt idx="1372">
                  <c:v>5.2148566275736073E-2</c:v>
                </c:pt>
                <c:pt idx="1373">
                  <c:v>5.2150182023608736E-2</c:v>
                </c:pt>
                <c:pt idx="1374">
                  <c:v>5.2185287335915612E-2</c:v>
                </c:pt>
                <c:pt idx="1375">
                  <c:v>5.2217656050667804E-2</c:v>
                </c:pt>
                <c:pt idx="1376">
                  <c:v>5.2253563142639695E-2</c:v>
                </c:pt>
                <c:pt idx="1377">
                  <c:v>5.2275884043174417E-2</c:v>
                </c:pt>
                <c:pt idx="1378">
                  <c:v>5.2276692876351304E-2</c:v>
                </c:pt>
                <c:pt idx="1379">
                  <c:v>5.2312180054256308E-2</c:v>
                </c:pt>
                <c:pt idx="1380">
                  <c:v>5.2335333635664734E-2</c:v>
                </c:pt>
                <c:pt idx="1381">
                  <c:v>5.2368815643382471E-2</c:v>
                </c:pt>
                <c:pt idx="1382">
                  <c:v>5.2378330547528364E-2</c:v>
                </c:pt>
                <c:pt idx="1383">
                  <c:v>5.2378921569086176E-2</c:v>
                </c:pt>
                <c:pt idx="1384">
                  <c:v>5.2387359663635981E-2</c:v>
                </c:pt>
                <c:pt idx="1385">
                  <c:v>5.2399322676020522E-2</c:v>
                </c:pt>
                <c:pt idx="1386">
                  <c:v>5.2411974876004068E-2</c:v>
                </c:pt>
                <c:pt idx="1387">
                  <c:v>5.2417398495969061E-2</c:v>
                </c:pt>
                <c:pt idx="1388">
                  <c:v>5.2433143003327277E-2</c:v>
                </c:pt>
                <c:pt idx="1389">
                  <c:v>5.2451957838053884E-2</c:v>
                </c:pt>
                <c:pt idx="1390">
                  <c:v>5.2460661133729679E-2</c:v>
                </c:pt>
                <c:pt idx="1391">
                  <c:v>5.2498524351180242E-2</c:v>
                </c:pt>
                <c:pt idx="1392">
                  <c:v>5.2535702037694122E-2</c:v>
                </c:pt>
                <c:pt idx="1393">
                  <c:v>5.2543402465120077E-2</c:v>
                </c:pt>
                <c:pt idx="1394">
                  <c:v>5.2548394735460281E-2</c:v>
                </c:pt>
                <c:pt idx="1395">
                  <c:v>5.2581234377809823E-2</c:v>
                </c:pt>
                <c:pt idx="1396">
                  <c:v>5.2581406716203274E-2</c:v>
                </c:pt>
                <c:pt idx="1397">
                  <c:v>5.2602020701895562E-2</c:v>
                </c:pt>
                <c:pt idx="1398">
                  <c:v>5.2603633175011523E-2</c:v>
                </c:pt>
                <c:pt idx="1399">
                  <c:v>5.261700383379718E-2</c:v>
                </c:pt>
                <c:pt idx="1400">
                  <c:v>5.2663040125097649E-2</c:v>
                </c:pt>
                <c:pt idx="1401">
                  <c:v>5.2689993625456011E-2</c:v>
                </c:pt>
                <c:pt idx="1402">
                  <c:v>5.2713833704436067E-2</c:v>
                </c:pt>
                <c:pt idx="1403">
                  <c:v>5.2714367681819287E-2</c:v>
                </c:pt>
                <c:pt idx="1404">
                  <c:v>5.2740230184491491E-2</c:v>
                </c:pt>
                <c:pt idx="1405">
                  <c:v>5.2760534567017257E-2</c:v>
                </c:pt>
                <c:pt idx="1406">
                  <c:v>5.2786857741557933E-2</c:v>
                </c:pt>
                <c:pt idx="1407">
                  <c:v>5.2790583341034807E-2</c:v>
                </c:pt>
                <c:pt idx="1408">
                  <c:v>5.2804322482430284E-2</c:v>
                </c:pt>
                <c:pt idx="1409">
                  <c:v>5.2805613671555188E-2</c:v>
                </c:pt>
                <c:pt idx="1410">
                  <c:v>5.2808790801898743E-2</c:v>
                </c:pt>
                <c:pt idx="1411">
                  <c:v>5.2822027466477003E-2</c:v>
                </c:pt>
                <c:pt idx="1412">
                  <c:v>5.2830897181341201E-2</c:v>
                </c:pt>
                <c:pt idx="1413">
                  <c:v>5.2874443879526965E-2</c:v>
                </c:pt>
                <c:pt idx="1414">
                  <c:v>5.288794046546428E-2</c:v>
                </c:pt>
                <c:pt idx="1415">
                  <c:v>5.2890186349742831E-2</c:v>
                </c:pt>
                <c:pt idx="1416">
                  <c:v>5.2899730248163863E-2</c:v>
                </c:pt>
                <c:pt idx="1417">
                  <c:v>5.2915135247391387E-2</c:v>
                </c:pt>
                <c:pt idx="1418">
                  <c:v>5.294208337446616E-2</c:v>
                </c:pt>
                <c:pt idx="1419">
                  <c:v>5.2980145034350369E-2</c:v>
                </c:pt>
                <c:pt idx="1420">
                  <c:v>5.2987028390132529E-2</c:v>
                </c:pt>
                <c:pt idx="1421">
                  <c:v>5.2994133427628945E-2</c:v>
                </c:pt>
                <c:pt idx="1422">
                  <c:v>5.3013600023072753E-2</c:v>
                </c:pt>
                <c:pt idx="1423">
                  <c:v>5.3041488979233567E-2</c:v>
                </c:pt>
                <c:pt idx="1424">
                  <c:v>5.3053381860681988E-2</c:v>
                </c:pt>
                <c:pt idx="1425">
                  <c:v>5.3058321798818794E-2</c:v>
                </c:pt>
                <c:pt idx="1426">
                  <c:v>5.3059609492566606E-2</c:v>
                </c:pt>
                <c:pt idx="1427">
                  <c:v>5.3071051837997416E-2</c:v>
                </c:pt>
                <c:pt idx="1428">
                  <c:v>5.3074629179574007E-2</c:v>
                </c:pt>
                <c:pt idx="1429">
                  <c:v>5.3150645197434933E-2</c:v>
                </c:pt>
                <c:pt idx="1430">
                  <c:v>5.3164589425484257E-2</c:v>
                </c:pt>
                <c:pt idx="1431">
                  <c:v>5.3211270997324117E-2</c:v>
                </c:pt>
                <c:pt idx="1432">
                  <c:v>5.3272809992062575E-2</c:v>
                </c:pt>
                <c:pt idx="1433">
                  <c:v>5.3285326818276121E-2</c:v>
                </c:pt>
                <c:pt idx="1434">
                  <c:v>5.333939969328455E-2</c:v>
                </c:pt>
                <c:pt idx="1435">
                  <c:v>5.3383848410837265E-2</c:v>
                </c:pt>
                <c:pt idx="1436">
                  <c:v>5.3387274834113492E-2</c:v>
                </c:pt>
                <c:pt idx="1437">
                  <c:v>5.3405378202420917E-2</c:v>
                </c:pt>
                <c:pt idx="1438">
                  <c:v>5.343122066587256E-2</c:v>
                </c:pt>
                <c:pt idx="1439">
                  <c:v>5.3435534419282074E-2</c:v>
                </c:pt>
                <c:pt idx="1440">
                  <c:v>5.3473000936042361E-2</c:v>
                </c:pt>
                <c:pt idx="1441">
                  <c:v>5.347721599696325E-2</c:v>
                </c:pt>
                <c:pt idx="1442">
                  <c:v>5.34871910427826E-2</c:v>
                </c:pt>
                <c:pt idx="1443">
                  <c:v>5.3499486399664807E-2</c:v>
                </c:pt>
                <c:pt idx="1444">
                  <c:v>5.3518528728000364E-2</c:v>
                </c:pt>
                <c:pt idx="1445">
                  <c:v>5.3527461802681219E-2</c:v>
                </c:pt>
                <c:pt idx="1446">
                  <c:v>5.3537483196389464E-2</c:v>
                </c:pt>
                <c:pt idx="1447">
                  <c:v>5.3559348539029383E-2</c:v>
                </c:pt>
                <c:pt idx="1448">
                  <c:v>5.3566234178940804E-2</c:v>
                </c:pt>
                <c:pt idx="1449">
                  <c:v>5.3570716222805792E-2</c:v>
                </c:pt>
                <c:pt idx="1450">
                  <c:v>5.3580106271273124E-2</c:v>
                </c:pt>
                <c:pt idx="1451">
                  <c:v>5.3588276383464077E-2</c:v>
                </c:pt>
                <c:pt idx="1452">
                  <c:v>5.3599801719609846E-2</c:v>
                </c:pt>
                <c:pt idx="1453">
                  <c:v>5.3600053425254215E-2</c:v>
                </c:pt>
                <c:pt idx="1454">
                  <c:v>5.3617880795214366E-2</c:v>
                </c:pt>
                <c:pt idx="1455">
                  <c:v>5.3634141615804404E-2</c:v>
                </c:pt>
                <c:pt idx="1456">
                  <c:v>5.3721585125960584E-2</c:v>
                </c:pt>
                <c:pt idx="1457">
                  <c:v>5.3730327042028368E-2</c:v>
                </c:pt>
                <c:pt idx="1458">
                  <c:v>5.3735823420876655E-2</c:v>
                </c:pt>
                <c:pt idx="1459">
                  <c:v>5.3805402167738249E-2</c:v>
                </c:pt>
                <c:pt idx="1460">
                  <c:v>5.380636069344464E-2</c:v>
                </c:pt>
                <c:pt idx="1461">
                  <c:v>5.3861940114612386E-2</c:v>
                </c:pt>
                <c:pt idx="1462">
                  <c:v>5.3887106588864211E-2</c:v>
                </c:pt>
                <c:pt idx="1463">
                  <c:v>5.3918234968121197E-2</c:v>
                </c:pt>
                <c:pt idx="1464">
                  <c:v>5.3920166709071717E-2</c:v>
                </c:pt>
                <c:pt idx="1465">
                  <c:v>5.3923486293843539E-2</c:v>
                </c:pt>
                <c:pt idx="1466">
                  <c:v>5.3923785361297487E-2</c:v>
                </c:pt>
                <c:pt idx="1467">
                  <c:v>5.392386761677305E-2</c:v>
                </c:pt>
                <c:pt idx="1468">
                  <c:v>5.3947810108221868E-2</c:v>
                </c:pt>
                <c:pt idx="1469">
                  <c:v>5.3969261470329301E-2</c:v>
                </c:pt>
                <c:pt idx="1470">
                  <c:v>5.3973524275286802E-2</c:v>
                </c:pt>
                <c:pt idx="1471">
                  <c:v>5.3983632086542978E-2</c:v>
                </c:pt>
                <c:pt idx="1472">
                  <c:v>5.3998539789806309E-2</c:v>
                </c:pt>
                <c:pt idx="1473">
                  <c:v>5.4017868670875137E-2</c:v>
                </c:pt>
                <c:pt idx="1474">
                  <c:v>5.4024972066453826E-2</c:v>
                </c:pt>
                <c:pt idx="1475">
                  <c:v>5.4040820662651395E-2</c:v>
                </c:pt>
                <c:pt idx="1476">
                  <c:v>5.4042760241077938E-2</c:v>
                </c:pt>
                <c:pt idx="1477">
                  <c:v>5.4057928669793115E-2</c:v>
                </c:pt>
                <c:pt idx="1478">
                  <c:v>5.4072289944222592E-2</c:v>
                </c:pt>
                <c:pt idx="1479">
                  <c:v>5.4079073722703756E-2</c:v>
                </c:pt>
                <c:pt idx="1480">
                  <c:v>5.4101971285913035E-2</c:v>
                </c:pt>
                <c:pt idx="1481">
                  <c:v>5.4113008937101831E-2</c:v>
                </c:pt>
                <c:pt idx="1482">
                  <c:v>5.4132595313992657E-2</c:v>
                </c:pt>
                <c:pt idx="1483">
                  <c:v>5.4169324460210097E-2</c:v>
                </c:pt>
                <c:pt idx="1484">
                  <c:v>5.4196383919085281E-2</c:v>
                </c:pt>
                <c:pt idx="1485">
                  <c:v>5.4196981846719831E-2</c:v>
                </c:pt>
                <c:pt idx="1486">
                  <c:v>5.4201651714800202E-2</c:v>
                </c:pt>
                <c:pt idx="1487">
                  <c:v>5.4208022009403223E-2</c:v>
                </c:pt>
                <c:pt idx="1488">
                  <c:v>5.4243995964268626E-2</c:v>
                </c:pt>
                <c:pt idx="1489">
                  <c:v>5.424607844499317E-2</c:v>
                </c:pt>
                <c:pt idx="1490">
                  <c:v>5.4247619033205678E-2</c:v>
                </c:pt>
                <c:pt idx="1491">
                  <c:v>5.4252440099450849E-2</c:v>
                </c:pt>
                <c:pt idx="1492">
                  <c:v>5.4261780984697409E-2</c:v>
                </c:pt>
                <c:pt idx="1493">
                  <c:v>5.4281500654472591E-2</c:v>
                </c:pt>
                <c:pt idx="1494">
                  <c:v>5.4316135770599253E-2</c:v>
                </c:pt>
                <c:pt idx="1495">
                  <c:v>5.4360483273100439E-2</c:v>
                </c:pt>
                <c:pt idx="1496">
                  <c:v>5.4377244351148539E-2</c:v>
                </c:pt>
                <c:pt idx="1497">
                  <c:v>5.4379910543684358E-2</c:v>
                </c:pt>
                <c:pt idx="1498">
                  <c:v>5.4419391531206049E-2</c:v>
                </c:pt>
                <c:pt idx="1499">
                  <c:v>5.4430900834383164E-2</c:v>
                </c:pt>
                <c:pt idx="1500">
                  <c:v>5.4455150148908511E-2</c:v>
                </c:pt>
                <c:pt idx="1501">
                  <c:v>5.4463129911757294E-2</c:v>
                </c:pt>
                <c:pt idx="1502">
                  <c:v>5.4467005109508533E-2</c:v>
                </c:pt>
                <c:pt idx="1503">
                  <c:v>5.446754913790823E-2</c:v>
                </c:pt>
                <c:pt idx="1504">
                  <c:v>5.4502485042891409E-2</c:v>
                </c:pt>
                <c:pt idx="1505">
                  <c:v>5.4510197462936533E-2</c:v>
                </c:pt>
                <c:pt idx="1506">
                  <c:v>5.4511611435697882E-2</c:v>
                </c:pt>
                <c:pt idx="1507">
                  <c:v>5.4520702319791906E-2</c:v>
                </c:pt>
                <c:pt idx="1508">
                  <c:v>5.453153287050988E-2</c:v>
                </c:pt>
                <c:pt idx="1509">
                  <c:v>5.4558704240873154E-2</c:v>
                </c:pt>
                <c:pt idx="1510">
                  <c:v>5.4596774919514125E-2</c:v>
                </c:pt>
                <c:pt idx="1511">
                  <c:v>5.4609916757074793E-2</c:v>
                </c:pt>
                <c:pt idx="1512">
                  <c:v>5.4615741695288197E-2</c:v>
                </c:pt>
                <c:pt idx="1513">
                  <c:v>5.4631411269630469E-2</c:v>
                </c:pt>
                <c:pt idx="1514">
                  <c:v>5.4634846082369216E-2</c:v>
                </c:pt>
                <c:pt idx="1515">
                  <c:v>5.4639537084318263E-2</c:v>
                </c:pt>
                <c:pt idx="1516">
                  <c:v>5.4655443248567762E-2</c:v>
                </c:pt>
                <c:pt idx="1517">
                  <c:v>5.465756040280826E-2</c:v>
                </c:pt>
                <c:pt idx="1518">
                  <c:v>5.4665188152264073E-2</c:v>
                </c:pt>
                <c:pt idx="1519">
                  <c:v>5.4692620049868107E-2</c:v>
                </c:pt>
                <c:pt idx="1520">
                  <c:v>5.47088743651368E-2</c:v>
                </c:pt>
                <c:pt idx="1521">
                  <c:v>5.4722565944557142E-2</c:v>
                </c:pt>
                <c:pt idx="1522">
                  <c:v>5.4735697092591414E-2</c:v>
                </c:pt>
                <c:pt idx="1523">
                  <c:v>5.4781330734623823E-2</c:v>
                </c:pt>
                <c:pt idx="1524">
                  <c:v>5.4788497236120219E-2</c:v>
                </c:pt>
                <c:pt idx="1525">
                  <c:v>5.4805335704891406E-2</c:v>
                </c:pt>
                <c:pt idx="1526">
                  <c:v>5.4816198669834629E-2</c:v>
                </c:pt>
                <c:pt idx="1527">
                  <c:v>5.4819277941883182E-2</c:v>
                </c:pt>
                <c:pt idx="1528">
                  <c:v>5.4834737554799715E-2</c:v>
                </c:pt>
                <c:pt idx="1529">
                  <c:v>5.4845457555690348E-2</c:v>
                </c:pt>
                <c:pt idx="1530">
                  <c:v>5.4850774909686047E-2</c:v>
                </c:pt>
                <c:pt idx="1531">
                  <c:v>5.4868086767495453E-2</c:v>
                </c:pt>
                <c:pt idx="1532">
                  <c:v>5.4870152496146296E-2</c:v>
                </c:pt>
                <c:pt idx="1533">
                  <c:v>5.4880049358073238E-2</c:v>
                </c:pt>
                <c:pt idx="1534">
                  <c:v>5.490137478978576E-2</c:v>
                </c:pt>
                <c:pt idx="1535">
                  <c:v>5.4928757506906165E-2</c:v>
                </c:pt>
                <c:pt idx="1536">
                  <c:v>5.4930886313776364E-2</c:v>
                </c:pt>
                <c:pt idx="1537">
                  <c:v>5.4940705831233803E-2</c:v>
                </c:pt>
                <c:pt idx="1538">
                  <c:v>5.4953831125046301E-2</c:v>
                </c:pt>
                <c:pt idx="1539">
                  <c:v>5.4963166833731973E-2</c:v>
                </c:pt>
                <c:pt idx="1540">
                  <c:v>5.4978852549610331E-2</c:v>
                </c:pt>
                <c:pt idx="1541">
                  <c:v>5.5016311186459943E-2</c:v>
                </c:pt>
                <c:pt idx="1542">
                  <c:v>5.5019207023171604E-2</c:v>
                </c:pt>
                <c:pt idx="1543">
                  <c:v>5.5022001081684126E-2</c:v>
                </c:pt>
                <c:pt idx="1544">
                  <c:v>5.5029418981965492E-2</c:v>
                </c:pt>
                <c:pt idx="1545">
                  <c:v>5.5031168226047332E-2</c:v>
                </c:pt>
                <c:pt idx="1546">
                  <c:v>5.5068800404965167E-2</c:v>
                </c:pt>
                <c:pt idx="1547">
                  <c:v>5.5094461821524478E-2</c:v>
                </c:pt>
                <c:pt idx="1548">
                  <c:v>5.5130738826935158E-2</c:v>
                </c:pt>
                <c:pt idx="1549">
                  <c:v>5.5137391517126835E-2</c:v>
                </c:pt>
                <c:pt idx="1550">
                  <c:v>5.5145606859244863E-2</c:v>
                </c:pt>
                <c:pt idx="1551">
                  <c:v>5.5173446321847605E-2</c:v>
                </c:pt>
                <c:pt idx="1552">
                  <c:v>5.5187281062788293E-2</c:v>
                </c:pt>
                <c:pt idx="1553">
                  <c:v>5.5199132863778019E-2</c:v>
                </c:pt>
                <c:pt idx="1554">
                  <c:v>5.5225876614296329E-2</c:v>
                </c:pt>
                <c:pt idx="1555">
                  <c:v>5.5226844722090586E-2</c:v>
                </c:pt>
                <c:pt idx="1556">
                  <c:v>5.5233554521961832E-2</c:v>
                </c:pt>
                <c:pt idx="1557">
                  <c:v>5.5235098115266536E-2</c:v>
                </c:pt>
                <c:pt idx="1558">
                  <c:v>5.5277825178154112E-2</c:v>
                </c:pt>
                <c:pt idx="1559">
                  <c:v>5.5282240954187802E-2</c:v>
                </c:pt>
                <c:pt idx="1560">
                  <c:v>5.52855408933089E-2</c:v>
                </c:pt>
                <c:pt idx="1561">
                  <c:v>5.52963223275207E-2</c:v>
                </c:pt>
                <c:pt idx="1562">
                  <c:v>5.5296559394370663E-2</c:v>
                </c:pt>
                <c:pt idx="1563">
                  <c:v>5.5297032791668192E-2</c:v>
                </c:pt>
                <c:pt idx="1564">
                  <c:v>5.5307695379496896E-2</c:v>
                </c:pt>
                <c:pt idx="1565">
                  <c:v>5.5327179096760638E-2</c:v>
                </c:pt>
                <c:pt idx="1566">
                  <c:v>5.5334373289602209E-2</c:v>
                </c:pt>
                <c:pt idx="1567">
                  <c:v>5.5343322852437024E-2</c:v>
                </c:pt>
                <c:pt idx="1568">
                  <c:v>5.5369848958629578E-2</c:v>
                </c:pt>
                <c:pt idx="1569">
                  <c:v>5.5371012178224738E-2</c:v>
                </c:pt>
                <c:pt idx="1570">
                  <c:v>5.5372275380840691E-2</c:v>
                </c:pt>
                <c:pt idx="1571">
                  <c:v>5.5408493818029821E-2</c:v>
                </c:pt>
                <c:pt idx="1572">
                  <c:v>5.5445039627639088E-2</c:v>
                </c:pt>
                <c:pt idx="1573">
                  <c:v>5.5471646244328897E-2</c:v>
                </c:pt>
                <c:pt idx="1574">
                  <c:v>5.5483796246547028E-2</c:v>
                </c:pt>
                <c:pt idx="1575">
                  <c:v>5.5492535471096852E-2</c:v>
                </c:pt>
                <c:pt idx="1576">
                  <c:v>5.5499478651488743E-2</c:v>
                </c:pt>
                <c:pt idx="1577">
                  <c:v>5.5509449092713263E-2</c:v>
                </c:pt>
                <c:pt idx="1578">
                  <c:v>5.5512237470833517E-2</c:v>
                </c:pt>
                <c:pt idx="1579">
                  <c:v>5.5515395831148819E-2</c:v>
                </c:pt>
                <c:pt idx="1580">
                  <c:v>5.5537021545287002E-2</c:v>
                </c:pt>
                <c:pt idx="1581">
                  <c:v>5.5542902751178347E-2</c:v>
                </c:pt>
                <c:pt idx="1582">
                  <c:v>5.5548255417480416E-2</c:v>
                </c:pt>
                <c:pt idx="1583">
                  <c:v>5.5560245121244627E-2</c:v>
                </c:pt>
                <c:pt idx="1584">
                  <c:v>5.5568222959814603E-2</c:v>
                </c:pt>
                <c:pt idx="1585">
                  <c:v>5.5571588326186444E-2</c:v>
                </c:pt>
                <c:pt idx="1586">
                  <c:v>5.5589319648794586E-2</c:v>
                </c:pt>
                <c:pt idx="1587">
                  <c:v>5.559028468433054E-2</c:v>
                </c:pt>
                <c:pt idx="1588">
                  <c:v>5.5602221660060756E-2</c:v>
                </c:pt>
                <c:pt idx="1589">
                  <c:v>5.5608093809357322E-2</c:v>
                </c:pt>
                <c:pt idx="1590">
                  <c:v>5.5635634396745473E-2</c:v>
                </c:pt>
                <c:pt idx="1591">
                  <c:v>5.5636801223622079E-2</c:v>
                </c:pt>
                <c:pt idx="1592">
                  <c:v>5.5693252684752628E-2</c:v>
                </c:pt>
                <c:pt idx="1593">
                  <c:v>5.5701400138078373E-2</c:v>
                </c:pt>
                <c:pt idx="1594">
                  <c:v>5.5737305837534765E-2</c:v>
                </c:pt>
                <c:pt idx="1595">
                  <c:v>5.5758697411130272E-2</c:v>
                </c:pt>
                <c:pt idx="1596">
                  <c:v>5.5772699782062583E-2</c:v>
                </c:pt>
                <c:pt idx="1597">
                  <c:v>5.5838891803016141E-2</c:v>
                </c:pt>
                <c:pt idx="1598">
                  <c:v>5.5852571048905952E-2</c:v>
                </c:pt>
                <c:pt idx="1599">
                  <c:v>5.5857577132851007E-2</c:v>
                </c:pt>
                <c:pt idx="1600">
                  <c:v>5.5879315280728169E-2</c:v>
                </c:pt>
                <c:pt idx="1601">
                  <c:v>5.5895643555238572E-2</c:v>
                </c:pt>
                <c:pt idx="1602">
                  <c:v>5.5896881260127707E-2</c:v>
                </c:pt>
                <c:pt idx="1603">
                  <c:v>5.5905084833373961E-2</c:v>
                </c:pt>
                <c:pt idx="1604">
                  <c:v>5.5928952472890203E-2</c:v>
                </c:pt>
                <c:pt idx="1605">
                  <c:v>5.5931294306588844E-2</c:v>
                </c:pt>
                <c:pt idx="1606">
                  <c:v>5.5948394750803349E-2</c:v>
                </c:pt>
                <c:pt idx="1607">
                  <c:v>5.600617388626284E-2</c:v>
                </c:pt>
                <c:pt idx="1608">
                  <c:v>5.6016650595561532E-2</c:v>
                </c:pt>
                <c:pt idx="1609">
                  <c:v>5.6018432180055054E-2</c:v>
                </c:pt>
                <c:pt idx="1610">
                  <c:v>5.6032268907569023E-2</c:v>
                </c:pt>
                <c:pt idx="1611">
                  <c:v>5.6063950679155101E-2</c:v>
                </c:pt>
                <c:pt idx="1612">
                  <c:v>5.6064284032405202E-2</c:v>
                </c:pt>
                <c:pt idx="1613">
                  <c:v>5.6078685580530453E-2</c:v>
                </c:pt>
                <c:pt idx="1614">
                  <c:v>5.6100645575140898E-2</c:v>
                </c:pt>
                <c:pt idx="1615">
                  <c:v>5.6103289740466425E-2</c:v>
                </c:pt>
                <c:pt idx="1616">
                  <c:v>5.6137387257252057E-2</c:v>
                </c:pt>
                <c:pt idx="1617">
                  <c:v>5.6138256179708454E-2</c:v>
                </c:pt>
                <c:pt idx="1618">
                  <c:v>5.6169378028062565E-2</c:v>
                </c:pt>
                <c:pt idx="1619">
                  <c:v>5.6177225043106301E-2</c:v>
                </c:pt>
                <c:pt idx="1620">
                  <c:v>5.6188056040384259E-2</c:v>
                </c:pt>
                <c:pt idx="1621">
                  <c:v>5.6191925393381255E-2</c:v>
                </c:pt>
                <c:pt idx="1622">
                  <c:v>5.6196226456635572E-2</c:v>
                </c:pt>
                <c:pt idx="1623">
                  <c:v>5.620586400176688E-2</c:v>
                </c:pt>
                <c:pt idx="1624">
                  <c:v>5.6216900981795923E-2</c:v>
                </c:pt>
                <c:pt idx="1625">
                  <c:v>5.6265557943801621E-2</c:v>
                </c:pt>
                <c:pt idx="1626">
                  <c:v>5.627878182765518E-2</c:v>
                </c:pt>
                <c:pt idx="1627">
                  <c:v>5.6280010864793714E-2</c:v>
                </c:pt>
                <c:pt idx="1628">
                  <c:v>5.6316983428861218E-2</c:v>
                </c:pt>
                <c:pt idx="1629">
                  <c:v>5.631871396565815E-2</c:v>
                </c:pt>
                <c:pt idx="1630">
                  <c:v>5.6335653389974476E-2</c:v>
                </c:pt>
                <c:pt idx="1631">
                  <c:v>5.6336979195657111E-2</c:v>
                </c:pt>
                <c:pt idx="1632">
                  <c:v>5.6344763133355666E-2</c:v>
                </c:pt>
                <c:pt idx="1633">
                  <c:v>5.6359662133900118E-2</c:v>
                </c:pt>
                <c:pt idx="1634">
                  <c:v>5.6414988760575387E-2</c:v>
                </c:pt>
                <c:pt idx="1635">
                  <c:v>5.6443077874761563E-2</c:v>
                </c:pt>
                <c:pt idx="1636">
                  <c:v>5.6466296577819312E-2</c:v>
                </c:pt>
                <c:pt idx="1637">
                  <c:v>5.6472815455597479E-2</c:v>
                </c:pt>
                <c:pt idx="1638">
                  <c:v>5.6497579949619764E-2</c:v>
                </c:pt>
                <c:pt idx="1639">
                  <c:v>5.6521111667692858E-2</c:v>
                </c:pt>
                <c:pt idx="1640">
                  <c:v>5.6529295904956291E-2</c:v>
                </c:pt>
                <c:pt idx="1641">
                  <c:v>5.6551329908169856E-2</c:v>
                </c:pt>
                <c:pt idx="1642">
                  <c:v>5.6553891301579201E-2</c:v>
                </c:pt>
                <c:pt idx="1643">
                  <c:v>5.6564537984985064E-2</c:v>
                </c:pt>
                <c:pt idx="1644">
                  <c:v>5.6593452553510754E-2</c:v>
                </c:pt>
                <c:pt idx="1645">
                  <c:v>5.661736390726959E-2</c:v>
                </c:pt>
                <c:pt idx="1646">
                  <c:v>5.6644170945455964E-2</c:v>
                </c:pt>
                <c:pt idx="1647">
                  <c:v>5.6692964748657058E-2</c:v>
                </c:pt>
                <c:pt idx="1648">
                  <c:v>5.6695791986754701E-2</c:v>
                </c:pt>
                <c:pt idx="1649">
                  <c:v>5.6704812042104112E-2</c:v>
                </c:pt>
                <c:pt idx="1650">
                  <c:v>5.6717459392724281E-2</c:v>
                </c:pt>
                <c:pt idx="1651">
                  <c:v>5.6723135877880866E-2</c:v>
                </c:pt>
                <c:pt idx="1652">
                  <c:v>5.6733233459931531E-2</c:v>
                </c:pt>
                <c:pt idx="1653">
                  <c:v>5.6742945196440325E-2</c:v>
                </c:pt>
                <c:pt idx="1654">
                  <c:v>5.6796045492098192E-2</c:v>
                </c:pt>
                <c:pt idx="1655">
                  <c:v>5.6797713439508291E-2</c:v>
                </c:pt>
                <c:pt idx="1656">
                  <c:v>5.6801588986488842E-2</c:v>
                </c:pt>
                <c:pt idx="1657">
                  <c:v>5.6809974392380724E-2</c:v>
                </c:pt>
                <c:pt idx="1658">
                  <c:v>5.6825803122068724E-2</c:v>
                </c:pt>
                <c:pt idx="1659">
                  <c:v>5.6835970634981234E-2</c:v>
                </c:pt>
                <c:pt idx="1660">
                  <c:v>5.6898220930287138E-2</c:v>
                </c:pt>
                <c:pt idx="1661">
                  <c:v>5.6898597277054999E-2</c:v>
                </c:pt>
                <c:pt idx="1662">
                  <c:v>5.6922926027765552E-2</c:v>
                </c:pt>
                <c:pt idx="1663">
                  <c:v>5.692364297325208E-2</c:v>
                </c:pt>
                <c:pt idx="1664">
                  <c:v>5.6924996553161578E-2</c:v>
                </c:pt>
                <c:pt idx="1665">
                  <c:v>5.6940430724935716E-2</c:v>
                </c:pt>
                <c:pt idx="1666">
                  <c:v>5.6966710061212775E-2</c:v>
                </c:pt>
                <c:pt idx="1667">
                  <c:v>5.697491840928795E-2</c:v>
                </c:pt>
                <c:pt idx="1668">
                  <c:v>5.6975087341856509E-2</c:v>
                </c:pt>
                <c:pt idx="1669">
                  <c:v>5.6981603413738105E-2</c:v>
                </c:pt>
                <c:pt idx="1670">
                  <c:v>5.6989878848158523E-2</c:v>
                </c:pt>
                <c:pt idx="1671">
                  <c:v>5.6998254137488949E-2</c:v>
                </c:pt>
                <c:pt idx="1672">
                  <c:v>5.7037721545937177E-2</c:v>
                </c:pt>
                <c:pt idx="1673">
                  <c:v>5.7044178595119392E-2</c:v>
                </c:pt>
                <c:pt idx="1674">
                  <c:v>5.7074831161745561E-2</c:v>
                </c:pt>
                <c:pt idx="1675">
                  <c:v>5.7094644932447723E-2</c:v>
                </c:pt>
                <c:pt idx="1676">
                  <c:v>5.711110504743163E-2</c:v>
                </c:pt>
                <c:pt idx="1677">
                  <c:v>5.7131118994297715E-2</c:v>
                </c:pt>
                <c:pt idx="1678">
                  <c:v>5.7131944391105999E-2</c:v>
                </c:pt>
                <c:pt idx="1679">
                  <c:v>5.7135882345268105E-2</c:v>
                </c:pt>
                <c:pt idx="1680">
                  <c:v>5.7152874710724534E-2</c:v>
                </c:pt>
                <c:pt idx="1681">
                  <c:v>5.7153206094343829E-2</c:v>
                </c:pt>
                <c:pt idx="1682">
                  <c:v>5.7155935102115085E-2</c:v>
                </c:pt>
                <c:pt idx="1683">
                  <c:v>5.715772009015798E-2</c:v>
                </c:pt>
                <c:pt idx="1684">
                  <c:v>5.7170966140348417E-2</c:v>
                </c:pt>
                <c:pt idx="1685">
                  <c:v>5.7179541283799755E-2</c:v>
                </c:pt>
                <c:pt idx="1686">
                  <c:v>5.7204381188841011E-2</c:v>
                </c:pt>
                <c:pt idx="1687">
                  <c:v>5.721761018296638E-2</c:v>
                </c:pt>
                <c:pt idx="1688">
                  <c:v>5.7217687256757743E-2</c:v>
                </c:pt>
                <c:pt idx="1689">
                  <c:v>5.7232867994816763E-2</c:v>
                </c:pt>
                <c:pt idx="1690">
                  <c:v>5.7240754519064428E-2</c:v>
                </c:pt>
                <c:pt idx="1691">
                  <c:v>5.7240847178438768E-2</c:v>
                </c:pt>
                <c:pt idx="1692">
                  <c:v>5.7251253370893408E-2</c:v>
                </c:pt>
                <c:pt idx="1693">
                  <c:v>5.7293574069532713E-2</c:v>
                </c:pt>
                <c:pt idx="1694">
                  <c:v>5.7305245424333566E-2</c:v>
                </c:pt>
                <c:pt idx="1695">
                  <c:v>5.7325151618934748E-2</c:v>
                </c:pt>
                <c:pt idx="1696">
                  <c:v>5.7345405568194049E-2</c:v>
                </c:pt>
                <c:pt idx="1697">
                  <c:v>5.7372544253567102E-2</c:v>
                </c:pt>
                <c:pt idx="1698">
                  <c:v>5.7404132648194488E-2</c:v>
                </c:pt>
                <c:pt idx="1699">
                  <c:v>5.7413827601820934E-2</c:v>
                </c:pt>
                <c:pt idx="1700">
                  <c:v>5.7425139805051137E-2</c:v>
                </c:pt>
                <c:pt idx="1701">
                  <c:v>5.7429491780739743E-2</c:v>
                </c:pt>
                <c:pt idx="1702">
                  <c:v>5.7433405546032303E-2</c:v>
                </c:pt>
                <c:pt idx="1703">
                  <c:v>5.7456346557867917E-2</c:v>
                </c:pt>
                <c:pt idx="1704">
                  <c:v>5.7505130051347393E-2</c:v>
                </c:pt>
                <c:pt idx="1705">
                  <c:v>5.752202322934763E-2</c:v>
                </c:pt>
                <c:pt idx="1706">
                  <c:v>5.7539654000008537E-2</c:v>
                </c:pt>
                <c:pt idx="1707">
                  <c:v>5.7597235933562405E-2</c:v>
                </c:pt>
                <c:pt idx="1708">
                  <c:v>5.7607887695550967E-2</c:v>
                </c:pt>
                <c:pt idx="1709">
                  <c:v>5.7678512786193313E-2</c:v>
                </c:pt>
                <c:pt idx="1710">
                  <c:v>5.769011191417419E-2</c:v>
                </c:pt>
                <c:pt idx="1711">
                  <c:v>5.7695693252040943E-2</c:v>
                </c:pt>
                <c:pt idx="1712">
                  <c:v>5.7700607753177452E-2</c:v>
                </c:pt>
                <c:pt idx="1713">
                  <c:v>5.7729128539642099E-2</c:v>
                </c:pt>
                <c:pt idx="1714">
                  <c:v>5.7734305497557412E-2</c:v>
                </c:pt>
                <c:pt idx="1715">
                  <c:v>5.7736772840709528E-2</c:v>
                </c:pt>
                <c:pt idx="1716">
                  <c:v>5.773963123416502E-2</c:v>
                </c:pt>
                <c:pt idx="1717">
                  <c:v>5.7752464458816301E-2</c:v>
                </c:pt>
                <c:pt idx="1718">
                  <c:v>5.7768779897566236E-2</c:v>
                </c:pt>
                <c:pt idx="1719">
                  <c:v>5.7774449014485599E-2</c:v>
                </c:pt>
                <c:pt idx="1720">
                  <c:v>5.7780938929608699E-2</c:v>
                </c:pt>
                <c:pt idx="1721">
                  <c:v>5.7805727503870787E-2</c:v>
                </c:pt>
                <c:pt idx="1722">
                  <c:v>5.7806290660944198E-2</c:v>
                </c:pt>
                <c:pt idx="1723">
                  <c:v>5.7811220869712215E-2</c:v>
                </c:pt>
                <c:pt idx="1724">
                  <c:v>5.7812843761445638E-2</c:v>
                </c:pt>
                <c:pt idx="1725">
                  <c:v>5.7833294445625211E-2</c:v>
                </c:pt>
                <c:pt idx="1726">
                  <c:v>5.7851258167369961E-2</c:v>
                </c:pt>
                <c:pt idx="1727">
                  <c:v>5.7868657694191292E-2</c:v>
                </c:pt>
                <c:pt idx="1728">
                  <c:v>5.7901920498105199E-2</c:v>
                </c:pt>
                <c:pt idx="1729">
                  <c:v>5.7903963917474037E-2</c:v>
                </c:pt>
                <c:pt idx="1730">
                  <c:v>5.7913589107549762E-2</c:v>
                </c:pt>
                <c:pt idx="1731">
                  <c:v>5.7914909611078598E-2</c:v>
                </c:pt>
                <c:pt idx="1732">
                  <c:v>5.7926468393248109E-2</c:v>
                </c:pt>
                <c:pt idx="1733">
                  <c:v>5.7929172616770573E-2</c:v>
                </c:pt>
                <c:pt idx="1734">
                  <c:v>5.795836619142377E-2</c:v>
                </c:pt>
                <c:pt idx="1735">
                  <c:v>5.8009113588647215E-2</c:v>
                </c:pt>
                <c:pt idx="1736">
                  <c:v>5.8034236649016059E-2</c:v>
                </c:pt>
                <c:pt idx="1737">
                  <c:v>5.8042446273404623E-2</c:v>
                </c:pt>
                <c:pt idx="1738">
                  <c:v>5.8074479020388613E-2</c:v>
                </c:pt>
                <c:pt idx="1739">
                  <c:v>5.808460007820767E-2</c:v>
                </c:pt>
                <c:pt idx="1740">
                  <c:v>5.8155052636879583E-2</c:v>
                </c:pt>
                <c:pt idx="1741">
                  <c:v>5.8166111936220372E-2</c:v>
                </c:pt>
                <c:pt idx="1742">
                  <c:v>5.8179968165947366E-2</c:v>
                </c:pt>
                <c:pt idx="1743">
                  <c:v>5.8184442264668096E-2</c:v>
                </c:pt>
                <c:pt idx="1744">
                  <c:v>5.8185411295478079E-2</c:v>
                </c:pt>
                <c:pt idx="1745">
                  <c:v>5.8187412520299991E-2</c:v>
                </c:pt>
                <c:pt idx="1746">
                  <c:v>5.8190732794671511E-2</c:v>
                </c:pt>
                <c:pt idx="1747">
                  <c:v>5.81963867218145E-2</c:v>
                </c:pt>
                <c:pt idx="1748">
                  <c:v>5.8218372529899698E-2</c:v>
                </c:pt>
                <c:pt idx="1749">
                  <c:v>5.8228484397564631E-2</c:v>
                </c:pt>
                <c:pt idx="1750">
                  <c:v>5.8243397478649823E-2</c:v>
                </c:pt>
                <c:pt idx="1751">
                  <c:v>5.8243771785148911E-2</c:v>
                </c:pt>
                <c:pt idx="1752">
                  <c:v>5.8273806548529601E-2</c:v>
                </c:pt>
                <c:pt idx="1753">
                  <c:v>5.8296321851586119E-2</c:v>
                </c:pt>
                <c:pt idx="1754">
                  <c:v>5.8297432485714284E-2</c:v>
                </c:pt>
                <c:pt idx="1755">
                  <c:v>5.8311039236411531E-2</c:v>
                </c:pt>
                <c:pt idx="1756">
                  <c:v>5.8311457182743102E-2</c:v>
                </c:pt>
                <c:pt idx="1757">
                  <c:v>5.8323608841517313E-2</c:v>
                </c:pt>
                <c:pt idx="1758">
                  <c:v>5.8329628932426089E-2</c:v>
                </c:pt>
                <c:pt idx="1759">
                  <c:v>5.8343556256242046E-2</c:v>
                </c:pt>
                <c:pt idx="1760">
                  <c:v>5.8347726705775295E-2</c:v>
                </c:pt>
                <c:pt idx="1761">
                  <c:v>5.8398807785078985E-2</c:v>
                </c:pt>
                <c:pt idx="1762">
                  <c:v>5.8411869521336895E-2</c:v>
                </c:pt>
                <c:pt idx="1763">
                  <c:v>5.8424419754121902E-2</c:v>
                </c:pt>
                <c:pt idx="1764">
                  <c:v>5.8460150706049686E-2</c:v>
                </c:pt>
                <c:pt idx="1765">
                  <c:v>5.849448632403844E-2</c:v>
                </c:pt>
                <c:pt idx="1766">
                  <c:v>5.8499516701332889E-2</c:v>
                </c:pt>
                <c:pt idx="1767">
                  <c:v>5.8522999632820684E-2</c:v>
                </c:pt>
                <c:pt idx="1768">
                  <c:v>5.8542748186385725E-2</c:v>
                </c:pt>
                <c:pt idx="1769">
                  <c:v>5.8550461323474516E-2</c:v>
                </c:pt>
                <c:pt idx="1770">
                  <c:v>5.8550582847910627E-2</c:v>
                </c:pt>
                <c:pt idx="1771">
                  <c:v>5.8566631456423608E-2</c:v>
                </c:pt>
                <c:pt idx="1772">
                  <c:v>5.8568759915395056E-2</c:v>
                </c:pt>
                <c:pt idx="1773">
                  <c:v>5.8575605765811049E-2</c:v>
                </c:pt>
                <c:pt idx="1774">
                  <c:v>5.8576234834990665E-2</c:v>
                </c:pt>
                <c:pt idx="1775">
                  <c:v>5.8601151083919528E-2</c:v>
                </c:pt>
                <c:pt idx="1776">
                  <c:v>5.8609876472743391E-2</c:v>
                </c:pt>
                <c:pt idx="1777">
                  <c:v>5.8626917950852883E-2</c:v>
                </c:pt>
                <c:pt idx="1778">
                  <c:v>5.8659051909368314E-2</c:v>
                </c:pt>
                <c:pt idx="1779">
                  <c:v>5.8674957836200956E-2</c:v>
                </c:pt>
                <c:pt idx="1780">
                  <c:v>5.8677190804311892E-2</c:v>
                </c:pt>
                <c:pt idx="1781">
                  <c:v>5.8684093191218936E-2</c:v>
                </c:pt>
                <c:pt idx="1782">
                  <c:v>5.8685336278948501E-2</c:v>
                </c:pt>
                <c:pt idx="1783">
                  <c:v>5.8688209197360272E-2</c:v>
                </c:pt>
                <c:pt idx="1784">
                  <c:v>5.8703090884892742E-2</c:v>
                </c:pt>
                <c:pt idx="1785">
                  <c:v>5.8707490282584478E-2</c:v>
                </c:pt>
                <c:pt idx="1786">
                  <c:v>5.8722128762059955E-2</c:v>
                </c:pt>
                <c:pt idx="1787">
                  <c:v>5.8727340429824769E-2</c:v>
                </c:pt>
                <c:pt idx="1788">
                  <c:v>5.8760512080952482E-2</c:v>
                </c:pt>
                <c:pt idx="1789">
                  <c:v>5.8760551911233964E-2</c:v>
                </c:pt>
                <c:pt idx="1790">
                  <c:v>5.8761281345501022E-2</c:v>
                </c:pt>
                <c:pt idx="1791">
                  <c:v>5.87680373869564E-2</c:v>
                </c:pt>
                <c:pt idx="1792">
                  <c:v>5.8768274246527905E-2</c:v>
                </c:pt>
                <c:pt idx="1793">
                  <c:v>5.87685356616525E-2</c:v>
                </c:pt>
                <c:pt idx="1794">
                  <c:v>5.8771935139562095E-2</c:v>
                </c:pt>
                <c:pt idx="1795">
                  <c:v>5.8807371211297588E-2</c:v>
                </c:pt>
                <c:pt idx="1796">
                  <c:v>5.8815414007632398E-2</c:v>
                </c:pt>
                <c:pt idx="1797">
                  <c:v>5.8835540970085344E-2</c:v>
                </c:pt>
                <c:pt idx="1798">
                  <c:v>5.8842299697334406E-2</c:v>
                </c:pt>
                <c:pt idx="1799">
                  <c:v>5.88793319918949E-2</c:v>
                </c:pt>
                <c:pt idx="1800">
                  <c:v>5.888572081750465E-2</c:v>
                </c:pt>
                <c:pt idx="1801">
                  <c:v>5.8890415807875893E-2</c:v>
                </c:pt>
                <c:pt idx="1802">
                  <c:v>5.8891980701763484E-2</c:v>
                </c:pt>
                <c:pt idx="1803">
                  <c:v>5.8894886679114244E-2</c:v>
                </c:pt>
                <c:pt idx="1804">
                  <c:v>5.8905515210541375E-2</c:v>
                </c:pt>
                <c:pt idx="1805">
                  <c:v>5.8907371417199192E-2</c:v>
                </c:pt>
                <c:pt idx="1806">
                  <c:v>5.8915730070868949E-2</c:v>
                </c:pt>
                <c:pt idx="1807">
                  <c:v>5.8924993900429559E-2</c:v>
                </c:pt>
                <c:pt idx="1808">
                  <c:v>5.8946789591798075E-2</c:v>
                </c:pt>
                <c:pt idx="1809">
                  <c:v>5.8948273742467777E-2</c:v>
                </c:pt>
                <c:pt idx="1810">
                  <c:v>5.8953562882989911E-2</c:v>
                </c:pt>
                <c:pt idx="1811">
                  <c:v>5.8965912544652437E-2</c:v>
                </c:pt>
                <c:pt idx="1812">
                  <c:v>5.8968353040867831E-2</c:v>
                </c:pt>
                <c:pt idx="1813">
                  <c:v>5.8973569015777098E-2</c:v>
                </c:pt>
                <c:pt idx="1814">
                  <c:v>5.9019171152570889E-2</c:v>
                </c:pt>
                <c:pt idx="1815">
                  <c:v>5.9028929657637098E-2</c:v>
                </c:pt>
                <c:pt idx="1816">
                  <c:v>5.9056543178457516E-2</c:v>
                </c:pt>
                <c:pt idx="1817">
                  <c:v>5.9068238924407192E-2</c:v>
                </c:pt>
                <c:pt idx="1818">
                  <c:v>5.9072931958530313E-2</c:v>
                </c:pt>
                <c:pt idx="1819">
                  <c:v>5.9097191365764468E-2</c:v>
                </c:pt>
                <c:pt idx="1820">
                  <c:v>5.9107885621911174E-2</c:v>
                </c:pt>
                <c:pt idx="1821">
                  <c:v>5.9123475182206196E-2</c:v>
                </c:pt>
                <c:pt idx="1822">
                  <c:v>5.9128695217959056E-2</c:v>
                </c:pt>
                <c:pt idx="1823">
                  <c:v>5.9134573340578256E-2</c:v>
                </c:pt>
                <c:pt idx="1824">
                  <c:v>5.9144450053207294E-2</c:v>
                </c:pt>
                <c:pt idx="1825">
                  <c:v>5.9148135285144038E-2</c:v>
                </c:pt>
                <c:pt idx="1826">
                  <c:v>5.9152827550525873E-2</c:v>
                </c:pt>
                <c:pt idx="1827">
                  <c:v>5.9152926573555357E-2</c:v>
                </c:pt>
                <c:pt idx="1828">
                  <c:v>5.9164479443670703E-2</c:v>
                </c:pt>
                <c:pt idx="1829">
                  <c:v>5.9181369881382867E-2</c:v>
                </c:pt>
                <c:pt idx="1830">
                  <c:v>5.9237949212254407E-2</c:v>
                </c:pt>
                <c:pt idx="1831">
                  <c:v>5.9238683079216321E-2</c:v>
                </c:pt>
                <c:pt idx="1832">
                  <c:v>5.923929072749981E-2</c:v>
                </c:pt>
                <c:pt idx="1833">
                  <c:v>5.9262348351830044E-2</c:v>
                </c:pt>
                <c:pt idx="1834">
                  <c:v>5.9264057828876018E-2</c:v>
                </c:pt>
                <c:pt idx="1835">
                  <c:v>5.9271679862943731E-2</c:v>
                </c:pt>
                <c:pt idx="1836">
                  <c:v>5.9271717773575712E-2</c:v>
                </c:pt>
                <c:pt idx="1837">
                  <c:v>5.932540746251997E-2</c:v>
                </c:pt>
                <c:pt idx="1838">
                  <c:v>5.9353381725369053E-2</c:v>
                </c:pt>
                <c:pt idx="1839">
                  <c:v>5.9361191170661458E-2</c:v>
                </c:pt>
                <c:pt idx="1840">
                  <c:v>5.9363475048097344E-2</c:v>
                </c:pt>
                <c:pt idx="1841">
                  <c:v>5.9375075550204395E-2</c:v>
                </c:pt>
                <c:pt idx="1842">
                  <c:v>5.9396759190767257E-2</c:v>
                </c:pt>
                <c:pt idx="1843">
                  <c:v>5.943565795835002E-2</c:v>
                </c:pt>
                <c:pt idx="1844">
                  <c:v>5.9472133971357914E-2</c:v>
                </c:pt>
                <c:pt idx="1845">
                  <c:v>5.9484746039663944E-2</c:v>
                </c:pt>
                <c:pt idx="1846">
                  <c:v>5.9496288015121107E-2</c:v>
                </c:pt>
                <c:pt idx="1847">
                  <c:v>5.9519603128931516E-2</c:v>
                </c:pt>
                <c:pt idx="1848">
                  <c:v>5.9546492299760556E-2</c:v>
                </c:pt>
                <c:pt idx="1849">
                  <c:v>5.9550783377203168E-2</c:v>
                </c:pt>
                <c:pt idx="1850">
                  <c:v>5.9551219844646015E-2</c:v>
                </c:pt>
                <c:pt idx="1851">
                  <c:v>5.9551793427435357E-2</c:v>
                </c:pt>
                <c:pt idx="1852">
                  <c:v>5.9561101335753257E-2</c:v>
                </c:pt>
                <c:pt idx="1853">
                  <c:v>5.9563857395943963E-2</c:v>
                </c:pt>
                <c:pt idx="1854">
                  <c:v>5.9568469651004763E-2</c:v>
                </c:pt>
                <c:pt idx="1855">
                  <c:v>5.957669063607432E-2</c:v>
                </c:pt>
                <c:pt idx="1856">
                  <c:v>5.9578981911081949E-2</c:v>
                </c:pt>
                <c:pt idx="1857">
                  <c:v>5.95879030514491E-2</c:v>
                </c:pt>
                <c:pt idx="1858">
                  <c:v>5.960263367247573E-2</c:v>
                </c:pt>
                <c:pt idx="1859">
                  <c:v>5.960357281353857E-2</c:v>
                </c:pt>
                <c:pt idx="1860">
                  <c:v>5.9630920296001109E-2</c:v>
                </c:pt>
                <c:pt idx="1861">
                  <c:v>5.9664386029989969E-2</c:v>
                </c:pt>
                <c:pt idx="1862">
                  <c:v>5.9670411545367286E-2</c:v>
                </c:pt>
                <c:pt idx="1863">
                  <c:v>5.9710017578066835E-2</c:v>
                </c:pt>
                <c:pt idx="1864">
                  <c:v>5.9710468473270578E-2</c:v>
                </c:pt>
                <c:pt idx="1865">
                  <c:v>5.9713187533941087E-2</c:v>
                </c:pt>
                <c:pt idx="1866">
                  <c:v>5.9716215240436958E-2</c:v>
                </c:pt>
                <c:pt idx="1867">
                  <c:v>5.9718201739543404E-2</c:v>
                </c:pt>
                <c:pt idx="1868">
                  <c:v>5.9724044928986322E-2</c:v>
                </c:pt>
                <c:pt idx="1869">
                  <c:v>5.9727358827010822E-2</c:v>
                </c:pt>
                <c:pt idx="1870">
                  <c:v>5.9739112660063182E-2</c:v>
                </c:pt>
                <c:pt idx="1871">
                  <c:v>5.9777489231675182E-2</c:v>
                </c:pt>
                <c:pt idx="1872">
                  <c:v>5.9791053352452064E-2</c:v>
                </c:pt>
                <c:pt idx="1873">
                  <c:v>5.9807053293366878E-2</c:v>
                </c:pt>
                <c:pt idx="1874">
                  <c:v>5.9814853591574395E-2</c:v>
                </c:pt>
                <c:pt idx="1875">
                  <c:v>5.9821374704752371E-2</c:v>
                </c:pt>
                <c:pt idx="1876">
                  <c:v>5.9833227335797767E-2</c:v>
                </c:pt>
                <c:pt idx="1877">
                  <c:v>5.9849424047561224E-2</c:v>
                </c:pt>
                <c:pt idx="1878">
                  <c:v>5.9854210764851874E-2</c:v>
                </c:pt>
                <c:pt idx="1879">
                  <c:v>5.9865173705395618E-2</c:v>
                </c:pt>
                <c:pt idx="1880">
                  <c:v>5.9896869898465314E-2</c:v>
                </c:pt>
                <c:pt idx="1881">
                  <c:v>5.9923077017006735E-2</c:v>
                </c:pt>
                <c:pt idx="1882">
                  <c:v>5.9934128626455314E-2</c:v>
                </c:pt>
                <c:pt idx="1883">
                  <c:v>5.9945417514987893E-2</c:v>
                </c:pt>
                <c:pt idx="1884">
                  <c:v>5.9945580171382656E-2</c:v>
                </c:pt>
                <c:pt idx="1885">
                  <c:v>5.9949691445517032E-2</c:v>
                </c:pt>
                <c:pt idx="1886">
                  <c:v>5.9950359388250343E-2</c:v>
                </c:pt>
                <c:pt idx="1887">
                  <c:v>5.9973081610769134E-2</c:v>
                </c:pt>
                <c:pt idx="1888">
                  <c:v>5.9993088532110099E-2</c:v>
                </c:pt>
                <c:pt idx="1889">
                  <c:v>6.002888513652864E-2</c:v>
                </c:pt>
                <c:pt idx="1890">
                  <c:v>6.0061657954647865E-2</c:v>
                </c:pt>
                <c:pt idx="1891">
                  <c:v>6.0068788583003067E-2</c:v>
                </c:pt>
                <c:pt idx="1892">
                  <c:v>6.0078315776970669E-2</c:v>
                </c:pt>
                <c:pt idx="1893">
                  <c:v>6.0089647669149371E-2</c:v>
                </c:pt>
                <c:pt idx="1894">
                  <c:v>6.0096328667058233E-2</c:v>
                </c:pt>
                <c:pt idx="1895">
                  <c:v>6.010151649543978E-2</c:v>
                </c:pt>
                <c:pt idx="1896">
                  <c:v>6.0104258079850294E-2</c:v>
                </c:pt>
                <c:pt idx="1897">
                  <c:v>6.0105483310373131E-2</c:v>
                </c:pt>
                <c:pt idx="1898">
                  <c:v>6.0108831169023255E-2</c:v>
                </c:pt>
                <c:pt idx="1899">
                  <c:v>6.0112793198931071E-2</c:v>
                </c:pt>
                <c:pt idx="1900">
                  <c:v>6.0119746730698517E-2</c:v>
                </c:pt>
                <c:pt idx="1901">
                  <c:v>6.0123180133173339E-2</c:v>
                </c:pt>
                <c:pt idx="1902">
                  <c:v>6.0129231402629151E-2</c:v>
                </c:pt>
                <c:pt idx="1903">
                  <c:v>6.013008694725365E-2</c:v>
                </c:pt>
                <c:pt idx="1904">
                  <c:v>6.0149165272297245E-2</c:v>
                </c:pt>
                <c:pt idx="1905">
                  <c:v>6.0163473337280629E-2</c:v>
                </c:pt>
                <c:pt idx="1906">
                  <c:v>6.0188163515151688E-2</c:v>
                </c:pt>
                <c:pt idx="1907">
                  <c:v>6.0199756271561732E-2</c:v>
                </c:pt>
                <c:pt idx="1908">
                  <c:v>6.0200941571184448E-2</c:v>
                </c:pt>
                <c:pt idx="1909">
                  <c:v>6.0235587201817931E-2</c:v>
                </c:pt>
                <c:pt idx="1910">
                  <c:v>6.0241248488071698E-2</c:v>
                </c:pt>
                <c:pt idx="1911">
                  <c:v>6.0250980425660822E-2</c:v>
                </c:pt>
                <c:pt idx="1912">
                  <c:v>6.0273361428688388E-2</c:v>
                </c:pt>
                <c:pt idx="1913">
                  <c:v>6.0274728337013465E-2</c:v>
                </c:pt>
                <c:pt idx="1914">
                  <c:v>6.030457130534421E-2</c:v>
                </c:pt>
                <c:pt idx="1915">
                  <c:v>6.0313442678860275E-2</c:v>
                </c:pt>
                <c:pt idx="1916">
                  <c:v>6.0332073236090883E-2</c:v>
                </c:pt>
                <c:pt idx="1917">
                  <c:v>6.0359410014338824E-2</c:v>
                </c:pt>
                <c:pt idx="1918">
                  <c:v>6.0389795781454224E-2</c:v>
                </c:pt>
                <c:pt idx="1919">
                  <c:v>6.0416169816242711E-2</c:v>
                </c:pt>
                <c:pt idx="1920">
                  <c:v>6.0416352343471105E-2</c:v>
                </c:pt>
                <c:pt idx="1921">
                  <c:v>6.0432019913051131E-2</c:v>
                </c:pt>
                <c:pt idx="1922">
                  <c:v>6.0434546848984021E-2</c:v>
                </c:pt>
                <c:pt idx="1923">
                  <c:v>6.0438405628671373E-2</c:v>
                </c:pt>
                <c:pt idx="1924">
                  <c:v>6.044563293529729E-2</c:v>
                </c:pt>
                <c:pt idx="1925">
                  <c:v>6.0448000817607914E-2</c:v>
                </c:pt>
                <c:pt idx="1926">
                  <c:v>6.0463753060132353E-2</c:v>
                </c:pt>
                <c:pt idx="1927">
                  <c:v>6.0470384026117131E-2</c:v>
                </c:pt>
                <c:pt idx="1928">
                  <c:v>6.0483414617133122E-2</c:v>
                </c:pt>
                <c:pt idx="1929">
                  <c:v>6.0488638666564495E-2</c:v>
                </c:pt>
                <c:pt idx="1930">
                  <c:v>6.0526206320636267E-2</c:v>
                </c:pt>
                <c:pt idx="1931">
                  <c:v>6.0537358202700814E-2</c:v>
                </c:pt>
                <c:pt idx="1932">
                  <c:v>6.0538532955640573E-2</c:v>
                </c:pt>
                <c:pt idx="1933">
                  <c:v>6.0556034222329053E-2</c:v>
                </c:pt>
                <c:pt idx="1934">
                  <c:v>6.0572037331412615E-2</c:v>
                </c:pt>
                <c:pt idx="1935">
                  <c:v>6.0576381408078903E-2</c:v>
                </c:pt>
                <c:pt idx="1936">
                  <c:v>6.058685645531376E-2</c:v>
                </c:pt>
                <c:pt idx="1937">
                  <c:v>6.0592402536210316E-2</c:v>
                </c:pt>
                <c:pt idx="1938">
                  <c:v>6.0598596678387337E-2</c:v>
                </c:pt>
                <c:pt idx="1939">
                  <c:v>6.060442947233529E-2</c:v>
                </c:pt>
                <c:pt idx="1940">
                  <c:v>6.0605001108663813E-2</c:v>
                </c:pt>
                <c:pt idx="1941">
                  <c:v>6.0647178294339396E-2</c:v>
                </c:pt>
                <c:pt idx="1942">
                  <c:v>6.0652820274412426E-2</c:v>
                </c:pt>
                <c:pt idx="1943">
                  <c:v>6.0656319441106742E-2</c:v>
                </c:pt>
                <c:pt idx="1944">
                  <c:v>6.0659563310568453E-2</c:v>
                </c:pt>
                <c:pt idx="1945">
                  <c:v>6.066330654814351E-2</c:v>
                </c:pt>
                <c:pt idx="1946">
                  <c:v>6.0672758117002394E-2</c:v>
                </c:pt>
                <c:pt idx="1947">
                  <c:v>6.0677765348434151E-2</c:v>
                </c:pt>
                <c:pt idx="1948">
                  <c:v>6.0723964238055997E-2</c:v>
                </c:pt>
                <c:pt idx="1949">
                  <c:v>6.0734495356304943E-2</c:v>
                </c:pt>
                <c:pt idx="1950">
                  <c:v>6.0740129095016075E-2</c:v>
                </c:pt>
                <c:pt idx="1951">
                  <c:v>6.0743001175150621E-2</c:v>
                </c:pt>
                <c:pt idx="1952">
                  <c:v>6.07622811297008E-2</c:v>
                </c:pt>
                <c:pt idx="1953">
                  <c:v>6.0771200894086774E-2</c:v>
                </c:pt>
                <c:pt idx="1954">
                  <c:v>6.0776583193485334E-2</c:v>
                </c:pt>
                <c:pt idx="1955">
                  <c:v>6.0809202273601724E-2</c:v>
                </c:pt>
                <c:pt idx="1956">
                  <c:v>6.0814006661293787E-2</c:v>
                </c:pt>
                <c:pt idx="1957">
                  <c:v>6.081702591678502E-2</c:v>
                </c:pt>
                <c:pt idx="1958">
                  <c:v>6.082751088972442E-2</c:v>
                </c:pt>
                <c:pt idx="1959">
                  <c:v>6.0832911757890074E-2</c:v>
                </c:pt>
                <c:pt idx="1960">
                  <c:v>6.0891748119336807E-2</c:v>
                </c:pt>
                <c:pt idx="1961">
                  <c:v>6.0896599617605761E-2</c:v>
                </c:pt>
                <c:pt idx="1962">
                  <c:v>6.0898279894952431E-2</c:v>
                </c:pt>
                <c:pt idx="1963">
                  <c:v>6.0903284181845832E-2</c:v>
                </c:pt>
                <c:pt idx="1964">
                  <c:v>6.0908961923362641E-2</c:v>
                </c:pt>
                <c:pt idx="1965">
                  <c:v>6.0914280060460402E-2</c:v>
                </c:pt>
                <c:pt idx="1966">
                  <c:v>6.091788241416897E-2</c:v>
                </c:pt>
                <c:pt idx="1967">
                  <c:v>6.0931289606315595E-2</c:v>
                </c:pt>
                <c:pt idx="1968">
                  <c:v>6.0945177023382376E-2</c:v>
                </c:pt>
                <c:pt idx="1969">
                  <c:v>6.0952771203200119E-2</c:v>
                </c:pt>
                <c:pt idx="1970">
                  <c:v>6.0961532547339867E-2</c:v>
                </c:pt>
                <c:pt idx="1971">
                  <c:v>6.0968219694071346E-2</c:v>
                </c:pt>
                <c:pt idx="1972">
                  <c:v>6.0974218297165129E-2</c:v>
                </c:pt>
                <c:pt idx="1973">
                  <c:v>6.0985473872378793E-2</c:v>
                </c:pt>
                <c:pt idx="1974">
                  <c:v>6.0993401905644999E-2</c:v>
                </c:pt>
                <c:pt idx="1975">
                  <c:v>6.099446441380614E-2</c:v>
                </c:pt>
                <c:pt idx="1976">
                  <c:v>6.1013100650643554E-2</c:v>
                </c:pt>
                <c:pt idx="1977">
                  <c:v>6.1018729917450498E-2</c:v>
                </c:pt>
                <c:pt idx="1978">
                  <c:v>6.1019608661434015E-2</c:v>
                </c:pt>
                <c:pt idx="1979">
                  <c:v>6.1045302619508593E-2</c:v>
                </c:pt>
                <c:pt idx="1980">
                  <c:v>6.106161212400063E-2</c:v>
                </c:pt>
                <c:pt idx="1981">
                  <c:v>6.1062477364049066E-2</c:v>
                </c:pt>
                <c:pt idx="1982">
                  <c:v>6.1068949919600796E-2</c:v>
                </c:pt>
                <c:pt idx="1983">
                  <c:v>6.1098075353468125E-2</c:v>
                </c:pt>
                <c:pt idx="1984">
                  <c:v>6.1104273911719062E-2</c:v>
                </c:pt>
                <c:pt idx="1985">
                  <c:v>6.1110388324409973E-2</c:v>
                </c:pt>
                <c:pt idx="1986">
                  <c:v>6.1120427978515128E-2</c:v>
                </c:pt>
                <c:pt idx="1987">
                  <c:v>6.1130309143618528E-2</c:v>
                </c:pt>
                <c:pt idx="1988">
                  <c:v>6.1132975996969922E-2</c:v>
                </c:pt>
                <c:pt idx="1989">
                  <c:v>6.1143407327598327E-2</c:v>
                </c:pt>
                <c:pt idx="1990">
                  <c:v>6.1151747542965124E-2</c:v>
                </c:pt>
                <c:pt idx="1991">
                  <c:v>6.1180094759167643E-2</c:v>
                </c:pt>
                <c:pt idx="1992">
                  <c:v>6.1184949531210571E-2</c:v>
                </c:pt>
                <c:pt idx="1993">
                  <c:v>6.1190961991274252E-2</c:v>
                </c:pt>
                <c:pt idx="1994">
                  <c:v>6.1193346625779986E-2</c:v>
                </c:pt>
                <c:pt idx="1995">
                  <c:v>6.1221059291050269E-2</c:v>
                </c:pt>
                <c:pt idx="1996">
                  <c:v>6.1269112204859096E-2</c:v>
                </c:pt>
                <c:pt idx="1997">
                  <c:v>6.1278670075418672E-2</c:v>
                </c:pt>
                <c:pt idx="1998">
                  <c:v>6.1288828853467606E-2</c:v>
                </c:pt>
                <c:pt idx="1999">
                  <c:v>6.1352100589362996E-2</c:v>
                </c:pt>
                <c:pt idx="2000">
                  <c:v>6.1422546572967342E-2</c:v>
                </c:pt>
                <c:pt idx="2001">
                  <c:v>6.1483215354484345E-2</c:v>
                </c:pt>
                <c:pt idx="2002">
                  <c:v>6.1493549091589009E-2</c:v>
                </c:pt>
                <c:pt idx="2003">
                  <c:v>6.1494277972703029E-2</c:v>
                </c:pt>
                <c:pt idx="2004">
                  <c:v>6.1499980478661544E-2</c:v>
                </c:pt>
                <c:pt idx="2005">
                  <c:v>6.1511528597614017E-2</c:v>
                </c:pt>
                <c:pt idx="2006">
                  <c:v>6.1517236740993506E-2</c:v>
                </c:pt>
                <c:pt idx="2007">
                  <c:v>6.1518668703126521E-2</c:v>
                </c:pt>
                <c:pt idx="2008">
                  <c:v>6.1535229412562439E-2</c:v>
                </c:pt>
                <c:pt idx="2009">
                  <c:v>6.1537351263037714E-2</c:v>
                </c:pt>
                <c:pt idx="2010">
                  <c:v>6.1539397193383298E-2</c:v>
                </c:pt>
                <c:pt idx="2011">
                  <c:v>6.1554766396376762E-2</c:v>
                </c:pt>
                <c:pt idx="2012">
                  <c:v>6.1625588546965794E-2</c:v>
                </c:pt>
                <c:pt idx="2013">
                  <c:v>6.1644970812646117E-2</c:v>
                </c:pt>
                <c:pt idx="2014">
                  <c:v>6.1649572709315717E-2</c:v>
                </c:pt>
                <c:pt idx="2015">
                  <c:v>6.1686337539814659E-2</c:v>
                </c:pt>
                <c:pt idx="2016">
                  <c:v>6.1689185536757091E-2</c:v>
                </c:pt>
                <c:pt idx="2017">
                  <c:v>6.1692318150877931E-2</c:v>
                </c:pt>
                <c:pt idx="2018">
                  <c:v>6.1704233942330516E-2</c:v>
                </c:pt>
                <c:pt idx="2019">
                  <c:v>6.1712883287849796E-2</c:v>
                </c:pt>
                <c:pt idx="2020">
                  <c:v>6.1717725693632507E-2</c:v>
                </c:pt>
                <c:pt idx="2021">
                  <c:v>6.1720916714660415E-2</c:v>
                </c:pt>
                <c:pt idx="2022">
                  <c:v>6.1764713804722995E-2</c:v>
                </c:pt>
                <c:pt idx="2023">
                  <c:v>6.1764838245150513E-2</c:v>
                </c:pt>
                <c:pt idx="2024">
                  <c:v>6.1789653161439195E-2</c:v>
                </c:pt>
                <c:pt idx="2025">
                  <c:v>6.1793138314050422E-2</c:v>
                </c:pt>
                <c:pt idx="2026">
                  <c:v>6.1803745615440796E-2</c:v>
                </c:pt>
                <c:pt idx="2027">
                  <c:v>6.1806668069374758E-2</c:v>
                </c:pt>
                <c:pt idx="2028">
                  <c:v>6.1812508112724734E-2</c:v>
                </c:pt>
                <c:pt idx="2029">
                  <c:v>6.1814653821375042E-2</c:v>
                </c:pt>
                <c:pt idx="2030">
                  <c:v>6.1822780433103484E-2</c:v>
                </c:pt>
                <c:pt idx="2031">
                  <c:v>6.1834146397947522E-2</c:v>
                </c:pt>
                <c:pt idx="2032">
                  <c:v>6.1837354145240012E-2</c:v>
                </c:pt>
                <c:pt idx="2033">
                  <c:v>6.1852042900197537E-2</c:v>
                </c:pt>
                <c:pt idx="2034">
                  <c:v>6.1855400821017599E-2</c:v>
                </c:pt>
                <c:pt idx="2035">
                  <c:v>6.1881974588946877E-2</c:v>
                </c:pt>
                <c:pt idx="2036">
                  <c:v>6.1886648977275069E-2</c:v>
                </c:pt>
                <c:pt idx="2037">
                  <c:v>6.1895911419744619E-2</c:v>
                </c:pt>
                <c:pt idx="2038">
                  <c:v>6.1916802907090028E-2</c:v>
                </c:pt>
                <c:pt idx="2039">
                  <c:v>6.1918421563050087E-2</c:v>
                </c:pt>
                <c:pt idx="2040">
                  <c:v>6.1924298940498522E-2</c:v>
                </c:pt>
                <c:pt idx="2041">
                  <c:v>6.1926484095120179E-2</c:v>
                </c:pt>
                <c:pt idx="2042">
                  <c:v>6.1951597881288865E-2</c:v>
                </c:pt>
                <c:pt idx="2043">
                  <c:v>6.1953894957380191E-2</c:v>
                </c:pt>
                <c:pt idx="2044">
                  <c:v>6.1956772734607986E-2</c:v>
                </c:pt>
                <c:pt idx="2045">
                  <c:v>6.197250473301693E-2</c:v>
                </c:pt>
                <c:pt idx="2046">
                  <c:v>6.1981598845809879E-2</c:v>
                </c:pt>
                <c:pt idx="2047">
                  <c:v>6.2008459065355667E-2</c:v>
                </c:pt>
                <c:pt idx="2048">
                  <c:v>6.2030226950910761E-2</c:v>
                </c:pt>
                <c:pt idx="2049">
                  <c:v>6.2040343696940531E-2</c:v>
                </c:pt>
                <c:pt idx="2050">
                  <c:v>6.2046087830927209E-2</c:v>
                </c:pt>
                <c:pt idx="2051">
                  <c:v>6.2048509368047393E-2</c:v>
                </c:pt>
                <c:pt idx="2052">
                  <c:v>6.2051888822952581E-2</c:v>
                </c:pt>
                <c:pt idx="2053">
                  <c:v>6.2054362626879397E-2</c:v>
                </c:pt>
                <c:pt idx="2054">
                  <c:v>6.2084823725072742E-2</c:v>
                </c:pt>
                <c:pt idx="2055">
                  <c:v>6.210819771091277E-2</c:v>
                </c:pt>
                <c:pt idx="2056">
                  <c:v>6.2114819962010022E-2</c:v>
                </c:pt>
                <c:pt idx="2057">
                  <c:v>6.211558599560793E-2</c:v>
                </c:pt>
                <c:pt idx="2058">
                  <c:v>6.2118847210250169E-2</c:v>
                </c:pt>
                <c:pt idx="2059">
                  <c:v>6.2137227554106014E-2</c:v>
                </c:pt>
                <c:pt idx="2060">
                  <c:v>6.2149080013446774E-2</c:v>
                </c:pt>
                <c:pt idx="2061">
                  <c:v>6.2172283543312369E-2</c:v>
                </c:pt>
                <c:pt idx="2062">
                  <c:v>6.2203747015965954E-2</c:v>
                </c:pt>
                <c:pt idx="2063">
                  <c:v>6.2214676454679929E-2</c:v>
                </c:pt>
                <c:pt idx="2064">
                  <c:v>6.2217197015999558E-2</c:v>
                </c:pt>
                <c:pt idx="2065">
                  <c:v>6.2220047508408531E-2</c:v>
                </c:pt>
                <c:pt idx="2066">
                  <c:v>6.222391484374399E-2</c:v>
                </c:pt>
                <c:pt idx="2067">
                  <c:v>6.2234117958466853E-2</c:v>
                </c:pt>
                <c:pt idx="2068">
                  <c:v>6.2258922195960055E-2</c:v>
                </c:pt>
                <c:pt idx="2069">
                  <c:v>6.2269522302013082E-2</c:v>
                </c:pt>
                <c:pt idx="2070">
                  <c:v>6.2271071785558123E-2</c:v>
                </c:pt>
                <c:pt idx="2071">
                  <c:v>6.2278287198836463E-2</c:v>
                </c:pt>
                <c:pt idx="2072">
                  <c:v>6.2288308816303956E-2</c:v>
                </c:pt>
                <c:pt idx="2073">
                  <c:v>6.2302390442474896E-2</c:v>
                </c:pt>
                <c:pt idx="2074">
                  <c:v>6.2302612813700323E-2</c:v>
                </c:pt>
                <c:pt idx="2075">
                  <c:v>6.2305745389321043E-2</c:v>
                </c:pt>
                <c:pt idx="2076">
                  <c:v>6.2315878132513144E-2</c:v>
                </c:pt>
                <c:pt idx="2077">
                  <c:v>6.2351869329633644E-2</c:v>
                </c:pt>
                <c:pt idx="2078">
                  <c:v>6.237101025143732E-2</c:v>
                </c:pt>
                <c:pt idx="2079">
                  <c:v>6.2371832054440551E-2</c:v>
                </c:pt>
                <c:pt idx="2080">
                  <c:v>6.2372662755277954E-2</c:v>
                </c:pt>
                <c:pt idx="2081">
                  <c:v>6.2376376498212517E-2</c:v>
                </c:pt>
                <c:pt idx="2082">
                  <c:v>6.2389475031490033E-2</c:v>
                </c:pt>
                <c:pt idx="2083">
                  <c:v>6.2398773968081758E-2</c:v>
                </c:pt>
                <c:pt idx="2084">
                  <c:v>6.240131971071497E-2</c:v>
                </c:pt>
                <c:pt idx="2085">
                  <c:v>6.240590157933866E-2</c:v>
                </c:pt>
                <c:pt idx="2086">
                  <c:v>6.2406941453567025E-2</c:v>
                </c:pt>
                <c:pt idx="2087">
                  <c:v>6.2431497956134077E-2</c:v>
                </c:pt>
                <c:pt idx="2088">
                  <c:v>6.2443496778526363E-2</c:v>
                </c:pt>
                <c:pt idx="2089">
                  <c:v>6.2483447811157382E-2</c:v>
                </c:pt>
                <c:pt idx="2090">
                  <c:v>6.2486238321469885E-2</c:v>
                </c:pt>
                <c:pt idx="2091">
                  <c:v>6.2508976772107191E-2</c:v>
                </c:pt>
                <c:pt idx="2092">
                  <c:v>6.2523514565168622E-2</c:v>
                </c:pt>
                <c:pt idx="2093">
                  <c:v>6.2529647894328091E-2</c:v>
                </c:pt>
                <c:pt idx="2094">
                  <c:v>6.2559390316572511E-2</c:v>
                </c:pt>
                <c:pt idx="2095">
                  <c:v>6.2565700398444155E-2</c:v>
                </c:pt>
                <c:pt idx="2096">
                  <c:v>6.2595187045609471E-2</c:v>
                </c:pt>
                <c:pt idx="2097">
                  <c:v>6.2602567493361322E-2</c:v>
                </c:pt>
                <c:pt idx="2098">
                  <c:v>6.260522107233496E-2</c:v>
                </c:pt>
                <c:pt idx="2099">
                  <c:v>6.2618598653698954E-2</c:v>
                </c:pt>
                <c:pt idx="2100">
                  <c:v>6.2626624962066751E-2</c:v>
                </c:pt>
                <c:pt idx="2101">
                  <c:v>6.2632564609531274E-2</c:v>
                </c:pt>
                <c:pt idx="2102">
                  <c:v>6.2640088178526024E-2</c:v>
                </c:pt>
                <c:pt idx="2103">
                  <c:v>6.264481000102258E-2</c:v>
                </c:pt>
                <c:pt idx="2104">
                  <c:v>6.2661197969678464E-2</c:v>
                </c:pt>
                <c:pt idx="2105">
                  <c:v>6.2671071875242276E-2</c:v>
                </c:pt>
                <c:pt idx="2106">
                  <c:v>6.2696837979467554E-2</c:v>
                </c:pt>
                <c:pt idx="2107">
                  <c:v>6.2735755170742272E-2</c:v>
                </c:pt>
                <c:pt idx="2108">
                  <c:v>6.2742509844023575E-2</c:v>
                </c:pt>
                <c:pt idx="2109">
                  <c:v>6.2756499607769245E-2</c:v>
                </c:pt>
                <c:pt idx="2110">
                  <c:v>6.2777729678669097E-2</c:v>
                </c:pt>
                <c:pt idx="2111">
                  <c:v>6.2784938168197288E-2</c:v>
                </c:pt>
                <c:pt idx="2112">
                  <c:v>6.2799977176048682E-2</c:v>
                </c:pt>
                <c:pt idx="2113">
                  <c:v>6.2808120351418847E-2</c:v>
                </c:pt>
                <c:pt idx="2114">
                  <c:v>6.28127298696253E-2</c:v>
                </c:pt>
                <c:pt idx="2115">
                  <c:v>6.2820500247748809E-2</c:v>
                </c:pt>
                <c:pt idx="2116">
                  <c:v>6.2856116884358798E-2</c:v>
                </c:pt>
                <c:pt idx="2117">
                  <c:v>6.2874901692932195E-2</c:v>
                </c:pt>
                <c:pt idx="2118">
                  <c:v>6.290776934340897E-2</c:v>
                </c:pt>
                <c:pt idx="2119">
                  <c:v>6.2920529770156192E-2</c:v>
                </c:pt>
                <c:pt idx="2120">
                  <c:v>6.2950881140367482E-2</c:v>
                </c:pt>
                <c:pt idx="2121">
                  <c:v>6.2951446387226218E-2</c:v>
                </c:pt>
                <c:pt idx="2122">
                  <c:v>6.29547300000982E-2</c:v>
                </c:pt>
                <c:pt idx="2123">
                  <c:v>6.2968202807897222E-2</c:v>
                </c:pt>
                <c:pt idx="2124">
                  <c:v>6.3002455831343118E-2</c:v>
                </c:pt>
                <c:pt idx="2125">
                  <c:v>6.3004802102392024E-2</c:v>
                </c:pt>
                <c:pt idx="2126">
                  <c:v>6.30099497939208E-2</c:v>
                </c:pt>
                <c:pt idx="2127">
                  <c:v>6.3011736801673005E-2</c:v>
                </c:pt>
                <c:pt idx="2128">
                  <c:v>6.3026468339378208E-2</c:v>
                </c:pt>
                <c:pt idx="2129">
                  <c:v>6.3056345123947255E-2</c:v>
                </c:pt>
                <c:pt idx="2130">
                  <c:v>6.306167425638888E-2</c:v>
                </c:pt>
                <c:pt idx="2131">
                  <c:v>6.3079735930288469E-2</c:v>
                </c:pt>
                <c:pt idx="2132">
                  <c:v>6.3082566850939895E-2</c:v>
                </c:pt>
                <c:pt idx="2133">
                  <c:v>6.3098611974657562E-2</c:v>
                </c:pt>
                <c:pt idx="2134">
                  <c:v>6.3123844516771083E-2</c:v>
                </c:pt>
                <c:pt idx="2135">
                  <c:v>6.3135055617561969E-2</c:v>
                </c:pt>
                <c:pt idx="2136">
                  <c:v>6.3136245669540542E-2</c:v>
                </c:pt>
                <c:pt idx="2137">
                  <c:v>6.3143588792681407E-2</c:v>
                </c:pt>
                <c:pt idx="2138">
                  <c:v>6.3143747322084318E-2</c:v>
                </c:pt>
                <c:pt idx="2139">
                  <c:v>6.3146567063563377E-2</c:v>
                </c:pt>
                <c:pt idx="2140">
                  <c:v>6.3147552492764839E-2</c:v>
                </c:pt>
                <c:pt idx="2141">
                  <c:v>6.3160245865986231E-2</c:v>
                </c:pt>
                <c:pt idx="2142">
                  <c:v>6.316229352349996E-2</c:v>
                </c:pt>
                <c:pt idx="2143">
                  <c:v>6.3168663885119256E-2</c:v>
                </c:pt>
                <c:pt idx="2144">
                  <c:v>6.3187872238870152E-2</c:v>
                </c:pt>
                <c:pt idx="2145">
                  <c:v>6.3196487083552522E-2</c:v>
                </c:pt>
                <c:pt idx="2146">
                  <c:v>6.3198081826802019E-2</c:v>
                </c:pt>
                <c:pt idx="2147">
                  <c:v>6.3198347761166812E-2</c:v>
                </c:pt>
                <c:pt idx="2148">
                  <c:v>6.3207310328861344E-2</c:v>
                </c:pt>
                <c:pt idx="2149">
                  <c:v>6.3209119619807991E-2</c:v>
                </c:pt>
                <c:pt idx="2150">
                  <c:v>6.3217886063338724E-2</c:v>
                </c:pt>
                <c:pt idx="2151">
                  <c:v>6.3238703022715489E-2</c:v>
                </c:pt>
                <c:pt idx="2152">
                  <c:v>6.3246785497797137E-2</c:v>
                </c:pt>
                <c:pt idx="2153">
                  <c:v>6.3263712094737523E-2</c:v>
                </c:pt>
                <c:pt idx="2154">
                  <c:v>6.3266080571975428E-2</c:v>
                </c:pt>
                <c:pt idx="2155">
                  <c:v>6.326946886734526E-2</c:v>
                </c:pt>
                <c:pt idx="2156">
                  <c:v>6.330981840032851E-2</c:v>
                </c:pt>
                <c:pt idx="2157">
                  <c:v>6.3322710215175854E-2</c:v>
                </c:pt>
                <c:pt idx="2158">
                  <c:v>6.3324098320810471E-2</c:v>
                </c:pt>
                <c:pt idx="2159">
                  <c:v>6.3333669370039869E-2</c:v>
                </c:pt>
                <c:pt idx="2160">
                  <c:v>6.3355590277571344E-2</c:v>
                </c:pt>
                <c:pt idx="2161">
                  <c:v>6.3378589361609575E-2</c:v>
                </c:pt>
                <c:pt idx="2162">
                  <c:v>6.3423347579897704E-2</c:v>
                </c:pt>
                <c:pt idx="2163">
                  <c:v>6.3429296547359973E-2</c:v>
                </c:pt>
                <c:pt idx="2164">
                  <c:v>6.3437294730029015E-2</c:v>
                </c:pt>
                <c:pt idx="2165">
                  <c:v>6.3452602916231046E-2</c:v>
                </c:pt>
                <c:pt idx="2166">
                  <c:v>6.3468297583982369E-2</c:v>
                </c:pt>
                <c:pt idx="2167">
                  <c:v>6.3475270707898518E-2</c:v>
                </c:pt>
                <c:pt idx="2168">
                  <c:v>6.3476348451821693E-2</c:v>
                </c:pt>
                <c:pt idx="2169">
                  <c:v>6.3482394837412429E-2</c:v>
                </c:pt>
                <c:pt idx="2170">
                  <c:v>6.3488214202418583E-2</c:v>
                </c:pt>
                <c:pt idx="2171">
                  <c:v>6.3497182639346075E-2</c:v>
                </c:pt>
                <c:pt idx="2172">
                  <c:v>6.3542002795438896E-2</c:v>
                </c:pt>
                <c:pt idx="2173">
                  <c:v>6.3547069498955874E-2</c:v>
                </c:pt>
                <c:pt idx="2174">
                  <c:v>6.3553085173779195E-2</c:v>
                </c:pt>
                <c:pt idx="2175">
                  <c:v>6.3553168460299778E-2</c:v>
                </c:pt>
                <c:pt idx="2176">
                  <c:v>6.3577015589971364E-2</c:v>
                </c:pt>
                <c:pt idx="2177">
                  <c:v>6.3607498881278937E-2</c:v>
                </c:pt>
                <c:pt idx="2178">
                  <c:v>6.3623186533553047E-2</c:v>
                </c:pt>
                <c:pt idx="2179">
                  <c:v>6.3623928073625255E-2</c:v>
                </c:pt>
                <c:pt idx="2180">
                  <c:v>6.3626588023679154E-2</c:v>
                </c:pt>
                <c:pt idx="2181">
                  <c:v>6.362778483531395E-2</c:v>
                </c:pt>
                <c:pt idx="2182">
                  <c:v>6.3627826091036496E-2</c:v>
                </c:pt>
                <c:pt idx="2183">
                  <c:v>6.3664112570676779E-2</c:v>
                </c:pt>
                <c:pt idx="2184">
                  <c:v>6.3676387989895861E-2</c:v>
                </c:pt>
                <c:pt idx="2185">
                  <c:v>6.3698991645322084E-2</c:v>
                </c:pt>
                <c:pt idx="2186">
                  <c:v>6.3705231333152715E-2</c:v>
                </c:pt>
                <c:pt idx="2187">
                  <c:v>6.3713176246008529E-2</c:v>
                </c:pt>
                <c:pt idx="2188">
                  <c:v>6.3716037302061948E-2</c:v>
                </c:pt>
                <c:pt idx="2189">
                  <c:v>6.3736821626604101E-2</c:v>
                </c:pt>
                <c:pt idx="2190">
                  <c:v>6.3755005364493383E-2</c:v>
                </c:pt>
                <c:pt idx="2191">
                  <c:v>6.376418400028222E-2</c:v>
                </c:pt>
                <c:pt idx="2192">
                  <c:v>6.3764245945328077E-2</c:v>
                </c:pt>
                <c:pt idx="2193">
                  <c:v>6.3774383744073834E-2</c:v>
                </c:pt>
                <c:pt idx="2194">
                  <c:v>6.379788927425073E-2</c:v>
                </c:pt>
                <c:pt idx="2195">
                  <c:v>6.3800174734082143E-2</c:v>
                </c:pt>
                <c:pt idx="2196">
                  <c:v>6.3815314678362822E-2</c:v>
                </c:pt>
                <c:pt idx="2197">
                  <c:v>6.3818282987958511E-2</c:v>
                </c:pt>
                <c:pt idx="2198">
                  <c:v>6.3846739090688776E-2</c:v>
                </c:pt>
                <c:pt idx="2199">
                  <c:v>6.3850415994597232E-2</c:v>
                </c:pt>
                <c:pt idx="2200">
                  <c:v>6.3877889766854545E-2</c:v>
                </c:pt>
                <c:pt idx="2201">
                  <c:v>6.3883450583795978E-2</c:v>
                </c:pt>
                <c:pt idx="2202">
                  <c:v>6.3893621941613243E-2</c:v>
                </c:pt>
                <c:pt idx="2203">
                  <c:v>6.3899506450258742E-2</c:v>
                </c:pt>
                <c:pt idx="2204">
                  <c:v>6.3902525083229286E-2</c:v>
                </c:pt>
                <c:pt idx="2205">
                  <c:v>6.3907853928472189E-2</c:v>
                </c:pt>
                <c:pt idx="2206">
                  <c:v>6.3928075125985265E-2</c:v>
                </c:pt>
                <c:pt idx="2207">
                  <c:v>6.3931910791624885E-2</c:v>
                </c:pt>
                <c:pt idx="2208">
                  <c:v>6.3933973943520503E-2</c:v>
                </c:pt>
                <c:pt idx="2209">
                  <c:v>6.394468676426128E-2</c:v>
                </c:pt>
                <c:pt idx="2210">
                  <c:v>6.3960325056195616E-2</c:v>
                </c:pt>
                <c:pt idx="2211">
                  <c:v>6.396441090341988E-2</c:v>
                </c:pt>
                <c:pt idx="2212">
                  <c:v>6.3968006590708712E-2</c:v>
                </c:pt>
                <c:pt idx="2213">
                  <c:v>6.3977529912526157E-2</c:v>
                </c:pt>
                <c:pt idx="2214">
                  <c:v>6.3993645353434617E-2</c:v>
                </c:pt>
                <c:pt idx="2215">
                  <c:v>6.3995039030144571E-2</c:v>
                </c:pt>
                <c:pt idx="2216">
                  <c:v>6.4013086089371049E-2</c:v>
                </c:pt>
                <c:pt idx="2217">
                  <c:v>6.4036469293981768E-2</c:v>
                </c:pt>
                <c:pt idx="2218">
                  <c:v>6.4055833497902517E-2</c:v>
                </c:pt>
                <c:pt idx="2219">
                  <c:v>6.4056597201352802E-2</c:v>
                </c:pt>
                <c:pt idx="2220">
                  <c:v>6.4072893522495053E-2</c:v>
                </c:pt>
                <c:pt idx="2221">
                  <c:v>6.4100123874569925E-2</c:v>
                </c:pt>
                <c:pt idx="2222">
                  <c:v>6.411009884776972E-2</c:v>
                </c:pt>
                <c:pt idx="2223">
                  <c:v>6.4112631071290463E-2</c:v>
                </c:pt>
                <c:pt idx="2224">
                  <c:v>6.4116351459376664E-2</c:v>
                </c:pt>
                <c:pt idx="2225">
                  <c:v>6.4121028037934583E-2</c:v>
                </c:pt>
                <c:pt idx="2226">
                  <c:v>6.4126171603972867E-2</c:v>
                </c:pt>
                <c:pt idx="2227">
                  <c:v>6.4133656106656181E-2</c:v>
                </c:pt>
                <c:pt idx="2228">
                  <c:v>6.4139315199697844E-2</c:v>
                </c:pt>
                <c:pt idx="2229">
                  <c:v>6.4143992178069334E-2</c:v>
                </c:pt>
                <c:pt idx="2230">
                  <c:v>6.4168051182381114E-2</c:v>
                </c:pt>
                <c:pt idx="2231">
                  <c:v>6.4169243340993332E-2</c:v>
                </c:pt>
                <c:pt idx="2232">
                  <c:v>6.4178360475133978E-2</c:v>
                </c:pt>
                <c:pt idx="2233">
                  <c:v>6.4192093114502316E-2</c:v>
                </c:pt>
                <c:pt idx="2234">
                  <c:v>6.419390544811332E-2</c:v>
                </c:pt>
                <c:pt idx="2235">
                  <c:v>6.4205094611250263E-2</c:v>
                </c:pt>
                <c:pt idx="2236">
                  <c:v>6.4232816315858657E-2</c:v>
                </c:pt>
                <c:pt idx="2237">
                  <c:v>6.4238337393083239E-2</c:v>
                </c:pt>
                <c:pt idx="2238">
                  <c:v>6.4240375885105783E-2</c:v>
                </c:pt>
                <c:pt idx="2239">
                  <c:v>6.4240568016444011E-2</c:v>
                </c:pt>
                <c:pt idx="2240">
                  <c:v>6.4255686139116128E-2</c:v>
                </c:pt>
                <c:pt idx="2241">
                  <c:v>6.4271747157894479E-2</c:v>
                </c:pt>
                <c:pt idx="2242">
                  <c:v>6.4274786415534926E-2</c:v>
                </c:pt>
                <c:pt idx="2243">
                  <c:v>6.4283234460298697E-2</c:v>
                </c:pt>
                <c:pt idx="2244">
                  <c:v>6.431014959679926E-2</c:v>
                </c:pt>
                <c:pt idx="2245">
                  <c:v>6.4313860294762923E-2</c:v>
                </c:pt>
                <c:pt idx="2246">
                  <c:v>6.4321699239133431E-2</c:v>
                </c:pt>
                <c:pt idx="2247">
                  <c:v>6.4326313043743533E-2</c:v>
                </c:pt>
                <c:pt idx="2248">
                  <c:v>6.4338213638778188E-2</c:v>
                </c:pt>
                <c:pt idx="2249">
                  <c:v>6.4342922525550406E-2</c:v>
                </c:pt>
                <c:pt idx="2250">
                  <c:v>6.4347064160738612E-2</c:v>
                </c:pt>
                <c:pt idx="2251">
                  <c:v>6.4372986762872883E-2</c:v>
                </c:pt>
                <c:pt idx="2252">
                  <c:v>6.4395503314454816E-2</c:v>
                </c:pt>
                <c:pt idx="2253">
                  <c:v>6.4396655954144427E-2</c:v>
                </c:pt>
                <c:pt idx="2254">
                  <c:v>6.4406458970678593E-2</c:v>
                </c:pt>
                <c:pt idx="2255">
                  <c:v>6.4414667795275007E-2</c:v>
                </c:pt>
                <c:pt idx="2256">
                  <c:v>6.442545860538057E-2</c:v>
                </c:pt>
                <c:pt idx="2257">
                  <c:v>6.4430380688125552E-2</c:v>
                </c:pt>
                <c:pt idx="2258">
                  <c:v>6.4437751781945551E-2</c:v>
                </c:pt>
                <c:pt idx="2259">
                  <c:v>6.4447076281751448E-2</c:v>
                </c:pt>
                <c:pt idx="2260">
                  <c:v>6.4452228762735056E-2</c:v>
                </c:pt>
                <c:pt idx="2261">
                  <c:v>6.4452732107013702E-2</c:v>
                </c:pt>
                <c:pt idx="2262">
                  <c:v>6.4459141033048881E-2</c:v>
                </c:pt>
                <c:pt idx="2263">
                  <c:v>6.4464526997177946E-2</c:v>
                </c:pt>
                <c:pt idx="2264">
                  <c:v>6.4496250105892355E-2</c:v>
                </c:pt>
                <c:pt idx="2265">
                  <c:v>6.4498179705225436E-2</c:v>
                </c:pt>
                <c:pt idx="2266">
                  <c:v>6.4506445580489333E-2</c:v>
                </c:pt>
                <c:pt idx="2267">
                  <c:v>6.4516446999439911E-2</c:v>
                </c:pt>
                <c:pt idx="2268">
                  <c:v>6.4519261044659118E-2</c:v>
                </c:pt>
                <c:pt idx="2269">
                  <c:v>6.4541551955758267E-2</c:v>
                </c:pt>
                <c:pt idx="2270">
                  <c:v>6.4570836994106151E-2</c:v>
                </c:pt>
                <c:pt idx="2271">
                  <c:v>6.4573989375965424E-2</c:v>
                </c:pt>
                <c:pt idx="2272">
                  <c:v>6.4626683177085392E-2</c:v>
                </c:pt>
                <c:pt idx="2273">
                  <c:v>6.4639164626608986E-2</c:v>
                </c:pt>
                <c:pt idx="2274">
                  <c:v>6.4676176855969658E-2</c:v>
                </c:pt>
                <c:pt idx="2275">
                  <c:v>6.4678335214352303E-2</c:v>
                </c:pt>
                <c:pt idx="2276">
                  <c:v>6.4685038636195347E-2</c:v>
                </c:pt>
                <c:pt idx="2277">
                  <c:v>6.4707427742676779E-2</c:v>
                </c:pt>
                <c:pt idx="2278">
                  <c:v>6.4731348417618462E-2</c:v>
                </c:pt>
                <c:pt idx="2279">
                  <c:v>6.4739014285783311E-2</c:v>
                </c:pt>
                <c:pt idx="2280">
                  <c:v>6.474785774924173E-2</c:v>
                </c:pt>
                <c:pt idx="2281">
                  <c:v>6.4755033899987852E-2</c:v>
                </c:pt>
                <c:pt idx="2282">
                  <c:v>6.4771644026564032E-2</c:v>
                </c:pt>
                <c:pt idx="2283">
                  <c:v>6.4777663515060493E-2</c:v>
                </c:pt>
                <c:pt idx="2284">
                  <c:v>6.4806767879222363E-2</c:v>
                </c:pt>
                <c:pt idx="2285">
                  <c:v>6.4814146149331855E-2</c:v>
                </c:pt>
                <c:pt idx="2286">
                  <c:v>6.4830704931924457E-2</c:v>
                </c:pt>
                <c:pt idx="2287">
                  <c:v>6.4847258025326412E-2</c:v>
                </c:pt>
                <c:pt idx="2288">
                  <c:v>6.4857239662904728E-2</c:v>
                </c:pt>
                <c:pt idx="2289">
                  <c:v>6.485791455662003E-2</c:v>
                </c:pt>
                <c:pt idx="2290">
                  <c:v>6.487607290664818E-2</c:v>
                </c:pt>
                <c:pt idx="2291">
                  <c:v>6.4932517755824856E-2</c:v>
                </c:pt>
                <c:pt idx="2292">
                  <c:v>6.4937598994931109E-2</c:v>
                </c:pt>
                <c:pt idx="2293">
                  <c:v>6.495010296388247E-2</c:v>
                </c:pt>
                <c:pt idx="2294">
                  <c:v>6.4970145349020819E-2</c:v>
                </c:pt>
                <c:pt idx="2295">
                  <c:v>6.4976787919749798E-2</c:v>
                </c:pt>
                <c:pt idx="2296">
                  <c:v>6.4978552949919E-2</c:v>
                </c:pt>
                <c:pt idx="2297">
                  <c:v>6.4980985661605845E-2</c:v>
                </c:pt>
                <c:pt idx="2298">
                  <c:v>6.4983690883847672E-2</c:v>
                </c:pt>
                <c:pt idx="2299">
                  <c:v>6.4986204977115769E-2</c:v>
                </c:pt>
                <c:pt idx="2300">
                  <c:v>6.4995753437103662E-2</c:v>
                </c:pt>
                <c:pt idx="2301">
                  <c:v>6.4997133516169758E-2</c:v>
                </c:pt>
                <c:pt idx="2302">
                  <c:v>6.4999253330210491E-2</c:v>
                </c:pt>
                <c:pt idx="2303">
                  <c:v>6.5033527455177736E-2</c:v>
                </c:pt>
                <c:pt idx="2304">
                  <c:v>6.5055683979709414E-2</c:v>
                </c:pt>
                <c:pt idx="2305">
                  <c:v>6.506965398168349E-2</c:v>
                </c:pt>
                <c:pt idx="2306">
                  <c:v>6.5115228060124722E-2</c:v>
                </c:pt>
                <c:pt idx="2307">
                  <c:v>6.512738075687273E-2</c:v>
                </c:pt>
                <c:pt idx="2308">
                  <c:v>6.5128736907363635E-2</c:v>
                </c:pt>
                <c:pt idx="2309">
                  <c:v>6.5130711497519533E-2</c:v>
                </c:pt>
                <c:pt idx="2310">
                  <c:v>6.5139885763513955E-2</c:v>
                </c:pt>
                <c:pt idx="2311">
                  <c:v>6.5144906501703154E-2</c:v>
                </c:pt>
                <c:pt idx="2312">
                  <c:v>6.5152955115332561E-2</c:v>
                </c:pt>
                <c:pt idx="2313">
                  <c:v>6.5155050960770983E-2</c:v>
                </c:pt>
                <c:pt idx="2314">
                  <c:v>6.5158044868814838E-2</c:v>
                </c:pt>
                <c:pt idx="2315">
                  <c:v>6.5168690028641896E-2</c:v>
                </c:pt>
                <c:pt idx="2316">
                  <c:v>6.5181052776600579E-2</c:v>
                </c:pt>
                <c:pt idx="2317">
                  <c:v>6.5187203529655346E-2</c:v>
                </c:pt>
                <c:pt idx="2318">
                  <c:v>6.5194673153579658E-2</c:v>
                </c:pt>
                <c:pt idx="2319">
                  <c:v>6.5200643383019369E-2</c:v>
                </c:pt>
                <c:pt idx="2320">
                  <c:v>6.5201098077199843E-2</c:v>
                </c:pt>
                <c:pt idx="2321">
                  <c:v>6.5214081916944625E-2</c:v>
                </c:pt>
                <c:pt idx="2322">
                  <c:v>6.5218306104431426E-2</c:v>
                </c:pt>
                <c:pt idx="2323">
                  <c:v>6.5232613187539881E-2</c:v>
                </c:pt>
                <c:pt idx="2324">
                  <c:v>6.5233303569939047E-2</c:v>
                </c:pt>
                <c:pt idx="2325">
                  <c:v>6.5255842452466836E-2</c:v>
                </c:pt>
                <c:pt idx="2326">
                  <c:v>6.5271269430002374E-2</c:v>
                </c:pt>
                <c:pt idx="2327">
                  <c:v>6.5284918089206695E-2</c:v>
                </c:pt>
                <c:pt idx="2328">
                  <c:v>6.5290971469484677E-2</c:v>
                </c:pt>
                <c:pt idx="2329">
                  <c:v>6.5308553211571155E-2</c:v>
                </c:pt>
                <c:pt idx="2330">
                  <c:v>6.5323160981236902E-2</c:v>
                </c:pt>
                <c:pt idx="2331">
                  <c:v>6.5325873899384365E-2</c:v>
                </c:pt>
                <c:pt idx="2332">
                  <c:v>6.5334124214993905E-2</c:v>
                </c:pt>
                <c:pt idx="2333">
                  <c:v>6.5352148964758813E-2</c:v>
                </c:pt>
                <c:pt idx="2334">
                  <c:v>6.5359153453717234E-2</c:v>
                </c:pt>
                <c:pt idx="2335">
                  <c:v>6.536242669115136E-2</c:v>
                </c:pt>
                <c:pt idx="2336">
                  <c:v>6.5367478524416961E-2</c:v>
                </c:pt>
                <c:pt idx="2337">
                  <c:v>6.5369364651270412E-2</c:v>
                </c:pt>
                <c:pt idx="2338">
                  <c:v>6.5373357885677871E-2</c:v>
                </c:pt>
                <c:pt idx="2339">
                  <c:v>6.5374625537161446E-2</c:v>
                </c:pt>
                <c:pt idx="2340">
                  <c:v>6.5466346711228265E-2</c:v>
                </c:pt>
                <c:pt idx="2341">
                  <c:v>6.5474333064723653E-2</c:v>
                </c:pt>
                <c:pt idx="2342">
                  <c:v>6.5483712878302319E-2</c:v>
                </c:pt>
                <c:pt idx="2343">
                  <c:v>6.5487859020656167E-2</c:v>
                </c:pt>
                <c:pt idx="2344">
                  <c:v>6.5491421115360715E-2</c:v>
                </c:pt>
                <c:pt idx="2345">
                  <c:v>6.5496588579510337E-2</c:v>
                </c:pt>
                <c:pt idx="2346">
                  <c:v>6.5499522092340293E-2</c:v>
                </c:pt>
                <c:pt idx="2347">
                  <c:v>6.5514846770683685E-2</c:v>
                </c:pt>
                <c:pt idx="2348">
                  <c:v>6.5523251800412866E-2</c:v>
                </c:pt>
                <c:pt idx="2349">
                  <c:v>6.5543359830238471E-2</c:v>
                </c:pt>
                <c:pt idx="2350">
                  <c:v>6.5552814462905951E-2</c:v>
                </c:pt>
                <c:pt idx="2351">
                  <c:v>6.5567279242700199E-2</c:v>
                </c:pt>
                <c:pt idx="2352">
                  <c:v>6.5580207064879978E-2</c:v>
                </c:pt>
                <c:pt idx="2353">
                  <c:v>6.5587835106110423E-2</c:v>
                </c:pt>
                <c:pt idx="2354">
                  <c:v>6.5589774961325731E-2</c:v>
                </c:pt>
                <c:pt idx="2355">
                  <c:v>6.5593134231874128E-2</c:v>
                </c:pt>
                <c:pt idx="2356">
                  <c:v>6.5601067523146275E-2</c:v>
                </c:pt>
                <c:pt idx="2357">
                  <c:v>6.5605369502751795E-2</c:v>
                </c:pt>
                <c:pt idx="2358">
                  <c:v>6.5619451431907838E-2</c:v>
                </c:pt>
                <c:pt idx="2359">
                  <c:v>6.562358948165703E-2</c:v>
                </c:pt>
                <c:pt idx="2360">
                  <c:v>6.5639552891539277E-2</c:v>
                </c:pt>
                <c:pt idx="2361">
                  <c:v>6.5651937188098294E-2</c:v>
                </c:pt>
                <c:pt idx="2362">
                  <c:v>6.5652603741929716E-2</c:v>
                </c:pt>
                <c:pt idx="2363">
                  <c:v>6.5675186899001162E-2</c:v>
                </c:pt>
                <c:pt idx="2364">
                  <c:v>6.5678836690728548E-2</c:v>
                </c:pt>
                <c:pt idx="2365">
                  <c:v>6.5695219464315405E-2</c:v>
                </c:pt>
                <c:pt idx="2366">
                  <c:v>6.5697069626061727E-2</c:v>
                </c:pt>
                <c:pt idx="2367">
                  <c:v>6.5705037592803023E-2</c:v>
                </c:pt>
                <c:pt idx="2368">
                  <c:v>6.5708599926075806E-2</c:v>
                </c:pt>
                <c:pt idx="2369">
                  <c:v>6.5709277589593093E-2</c:v>
                </c:pt>
                <c:pt idx="2370">
                  <c:v>6.5717444817703474E-2</c:v>
                </c:pt>
                <c:pt idx="2371">
                  <c:v>6.5717453825972577E-2</c:v>
                </c:pt>
                <c:pt idx="2372">
                  <c:v>6.5736253189607297E-2</c:v>
                </c:pt>
                <c:pt idx="2373">
                  <c:v>6.5740317209458957E-2</c:v>
                </c:pt>
                <c:pt idx="2374">
                  <c:v>6.5740557585387285E-2</c:v>
                </c:pt>
                <c:pt idx="2375">
                  <c:v>6.5754598671446202E-2</c:v>
                </c:pt>
                <c:pt idx="2376">
                  <c:v>6.5754632509627112E-2</c:v>
                </c:pt>
                <c:pt idx="2377">
                  <c:v>6.5759207202960662E-2</c:v>
                </c:pt>
                <c:pt idx="2378">
                  <c:v>6.5788123307271948E-2</c:v>
                </c:pt>
                <c:pt idx="2379">
                  <c:v>6.5790116934858756E-2</c:v>
                </c:pt>
                <c:pt idx="2380">
                  <c:v>6.5793937857119733E-2</c:v>
                </c:pt>
                <c:pt idx="2381">
                  <c:v>6.5796037937932511E-2</c:v>
                </c:pt>
                <c:pt idx="2382">
                  <c:v>6.5798146751375283E-2</c:v>
                </c:pt>
                <c:pt idx="2383">
                  <c:v>6.5810156257411254E-2</c:v>
                </c:pt>
                <c:pt idx="2384">
                  <c:v>6.5823385536779064E-2</c:v>
                </c:pt>
                <c:pt idx="2385">
                  <c:v>6.5850288492737538E-2</c:v>
                </c:pt>
                <c:pt idx="2386">
                  <c:v>6.586184482830193E-2</c:v>
                </c:pt>
                <c:pt idx="2387">
                  <c:v>6.5863623418075806E-2</c:v>
                </c:pt>
                <c:pt idx="2388">
                  <c:v>6.5885347769279026E-2</c:v>
                </c:pt>
                <c:pt idx="2389">
                  <c:v>6.590404336945889E-2</c:v>
                </c:pt>
                <c:pt idx="2390">
                  <c:v>6.5907982895104619E-2</c:v>
                </c:pt>
                <c:pt idx="2391">
                  <c:v>6.591611367471216E-2</c:v>
                </c:pt>
                <c:pt idx="2392">
                  <c:v>6.5923105503000373E-2</c:v>
                </c:pt>
                <c:pt idx="2393">
                  <c:v>6.5923941684357987E-2</c:v>
                </c:pt>
                <c:pt idx="2394">
                  <c:v>6.5927746708902099E-2</c:v>
                </c:pt>
                <c:pt idx="2395">
                  <c:v>6.5929395846472172E-2</c:v>
                </c:pt>
                <c:pt idx="2396">
                  <c:v>6.5940732420316048E-2</c:v>
                </c:pt>
                <c:pt idx="2397">
                  <c:v>6.5941178476027679E-2</c:v>
                </c:pt>
                <c:pt idx="2398">
                  <c:v>6.5941545809593174E-2</c:v>
                </c:pt>
                <c:pt idx="2399">
                  <c:v>6.5950078418491764E-2</c:v>
                </c:pt>
                <c:pt idx="2400">
                  <c:v>6.597335295720308E-2</c:v>
                </c:pt>
                <c:pt idx="2401">
                  <c:v>6.5978816678073815E-2</c:v>
                </c:pt>
                <c:pt idx="2402">
                  <c:v>6.5991444021845827E-2</c:v>
                </c:pt>
                <c:pt idx="2403">
                  <c:v>6.5994769196371691E-2</c:v>
                </c:pt>
                <c:pt idx="2404">
                  <c:v>6.6010536374583761E-2</c:v>
                </c:pt>
                <c:pt idx="2405">
                  <c:v>6.602176433950209E-2</c:v>
                </c:pt>
                <c:pt idx="2406">
                  <c:v>6.6030214435657333E-2</c:v>
                </c:pt>
                <c:pt idx="2407">
                  <c:v>6.6040475695810841E-2</c:v>
                </c:pt>
                <c:pt idx="2408">
                  <c:v>6.6045167770245147E-2</c:v>
                </c:pt>
                <c:pt idx="2409">
                  <c:v>6.6045406745968954E-2</c:v>
                </c:pt>
                <c:pt idx="2410">
                  <c:v>6.6048703792950622E-2</c:v>
                </c:pt>
                <c:pt idx="2411">
                  <c:v>6.6049475125540907E-2</c:v>
                </c:pt>
                <c:pt idx="2412">
                  <c:v>6.6052515473656093E-2</c:v>
                </c:pt>
                <c:pt idx="2413">
                  <c:v>6.6054210078636613E-2</c:v>
                </c:pt>
                <c:pt idx="2414">
                  <c:v>6.6059000914029511E-2</c:v>
                </c:pt>
                <c:pt idx="2415">
                  <c:v>6.6063961712126307E-2</c:v>
                </c:pt>
                <c:pt idx="2416">
                  <c:v>6.6072457852803176E-2</c:v>
                </c:pt>
                <c:pt idx="2417">
                  <c:v>6.6080667758126654E-2</c:v>
                </c:pt>
                <c:pt idx="2418">
                  <c:v>6.6094090729312993E-2</c:v>
                </c:pt>
                <c:pt idx="2419">
                  <c:v>6.6096024133490097E-2</c:v>
                </c:pt>
                <c:pt idx="2420">
                  <c:v>6.6097930134428454E-2</c:v>
                </c:pt>
                <c:pt idx="2421">
                  <c:v>6.6102361279770983E-2</c:v>
                </c:pt>
                <c:pt idx="2422">
                  <c:v>6.6109332515537383E-2</c:v>
                </c:pt>
                <c:pt idx="2423">
                  <c:v>6.611008009960366E-2</c:v>
                </c:pt>
                <c:pt idx="2424">
                  <c:v>6.6110695617102574E-2</c:v>
                </c:pt>
                <c:pt idx="2425">
                  <c:v>6.615659135032842E-2</c:v>
                </c:pt>
                <c:pt idx="2426">
                  <c:v>6.6163121049686427E-2</c:v>
                </c:pt>
                <c:pt idx="2427">
                  <c:v>6.6176420295831817E-2</c:v>
                </c:pt>
                <c:pt idx="2428">
                  <c:v>6.6178045045086467E-2</c:v>
                </c:pt>
                <c:pt idx="2429">
                  <c:v>6.6190253836805518E-2</c:v>
                </c:pt>
                <c:pt idx="2430">
                  <c:v>6.6191948319188565E-2</c:v>
                </c:pt>
                <c:pt idx="2431">
                  <c:v>6.6197239110701578E-2</c:v>
                </c:pt>
                <c:pt idx="2432">
                  <c:v>6.6200566397529387E-2</c:v>
                </c:pt>
                <c:pt idx="2433">
                  <c:v>6.625241250417134E-2</c:v>
                </c:pt>
                <c:pt idx="2434">
                  <c:v>6.6253766246902379E-2</c:v>
                </c:pt>
                <c:pt idx="2435">
                  <c:v>6.6254839557975093E-2</c:v>
                </c:pt>
                <c:pt idx="2436">
                  <c:v>6.6263935191219078E-2</c:v>
                </c:pt>
                <c:pt idx="2437">
                  <c:v>6.6266238451161877E-2</c:v>
                </c:pt>
                <c:pt idx="2438">
                  <c:v>6.6266274938561978E-2</c:v>
                </c:pt>
                <c:pt idx="2439">
                  <c:v>6.6281914989593765E-2</c:v>
                </c:pt>
                <c:pt idx="2440">
                  <c:v>6.6282143101994997E-2</c:v>
                </c:pt>
                <c:pt idx="2441">
                  <c:v>6.6289118358079893E-2</c:v>
                </c:pt>
                <c:pt idx="2442">
                  <c:v>6.6294463771872883E-2</c:v>
                </c:pt>
                <c:pt idx="2443">
                  <c:v>6.6296904289467204E-2</c:v>
                </c:pt>
                <c:pt idx="2444">
                  <c:v>6.6298315084660039E-2</c:v>
                </c:pt>
                <c:pt idx="2445">
                  <c:v>6.6302467161176715E-2</c:v>
                </c:pt>
                <c:pt idx="2446">
                  <c:v>6.6320790846403604E-2</c:v>
                </c:pt>
                <c:pt idx="2447">
                  <c:v>6.6341577656614747E-2</c:v>
                </c:pt>
                <c:pt idx="2448">
                  <c:v>6.6351687009058996E-2</c:v>
                </c:pt>
                <c:pt idx="2449">
                  <c:v>6.6357735026007281E-2</c:v>
                </c:pt>
                <c:pt idx="2450">
                  <c:v>6.6374219684500399E-2</c:v>
                </c:pt>
                <c:pt idx="2451">
                  <c:v>6.6384657119344784E-2</c:v>
                </c:pt>
                <c:pt idx="2452">
                  <c:v>6.6385026398443001E-2</c:v>
                </c:pt>
                <c:pt idx="2453">
                  <c:v>6.6387622287474315E-2</c:v>
                </c:pt>
                <c:pt idx="2454">
                  <c:v>6.639810392739412E-2</c:v>
                </c:pt>
                <c:pt idx="2455">
                  <c:v>6.6423117504172791E-2</c:v>
                </c:pt>
                <c:pt idx="2456">
                  <c:v>6.6442486344576238E-2</c:v>
                </c:pt>
                <c:pt idx="2457">
                  <c:v>6.6447576214088144E-2</c:v>
                </c:pt>
                <c:pt idx="2458">
                  <c:v>6.6459581495423206E-2</c:v>
                </c:pt>
                <c:pt idx="2459">
                  <c:v>6.6480973674339222E-2</c:v>
                </c:pt>
                <c:pt idx="2460">
                  <c:v>6.6482181360486281E-2</c:v>
                </c:pt>
                <c:pt idx="2461">
                  <c:v>6.6483290783581769E-2</c:v>
                </c:pt>
                <c:pt idx="2462">
                  <c:v>6.6491896809012602E-2</c:v>
                </c:pt>
                <c:pt idx="2463">
                  <c:v>6.649283980421615E-2</c:v>
                </c:pt>
                <c:pt idx="2464">
                  <c:v>6.6492954523918207E-2</c:v>
                </c:pt>
                <c:pt idx="2465">
                  <c:v>6.6495085909557772E-2</c:v>
                </c:pt>
                <c:pt idx="2466">
                  <c:v>6.64953421749791E-2</c:v>
                </c:pt>
                <c:pt idx="2467">
                  <c:v>6.6499177511246635E-2</c:v>
                </c:pt>
                <c:pt idx="2468">
                  <c:v>6.6512897445224928E-2</c:v>
                </c:pt>
                <c:pt idx="2469">
                  <c:v>6.6536043690795674E-2</c:v>
                </c:pt>
                <c:pt idx="2470">
                  <c:v>6.6540024461862218E-2</c:v>
                </c:pt>
                <c:pt idx="2471">
                  <c:v>6.6545283998549448E-2</c:v>
                </c:pt>
                <c:pt idx="2472">
                  <c:v>6.6548093256522806E-2</c:v>
                </c:pt>
                <c:pt idx="2473">
                  <c:v>6.6553664280311467E-2</c:v>
                </c:pt>
                <c:pt idx="2474">
                  <c:v>6.6553792269833364E-2</c:v>
                </c:pt>
                <c:pt idx="2475">
                  <c:v>6.6561822598228695E-2</c:v>
                </c:pt>
                <c:pt idx="2476">
                  <c:v>6.6573764259877752E-2</c:v>
                </c:pt>
                <c:pt idx="2477">
                  <c:v>6.6583561586272405E-2</c:v>
                </c:pt>
                <c:pt idx="2478">
                  <c:v>6.6588979312460467E-2</c:v>
                </c:pt>
                <c:pt idx="2479">
                  <c:v>6.6593593142304008E-2</c:v>
                </c:pt>
                <c:pt idx="2480">
                  <c:v>6.6602887419199563E-2</c:v>
                </c:pt>
                <c:pt idx="2481">
                  <c:v>6.6606632210163136E-2</c:v>
                </c:pt>
                <c:pt idx="2482">
                  <c:v>6.6610143918961889E-2</c:v>
                </c:pt>
                <c:pt idx="2483">
                  <c:v>6.6614866368051681E-2</c:v>
                </c:pt>
                <c:pt idx="2484">
                  <c:v>6.6645205799450005E-2</c:v>
                </c:pt>
                <c:pt idx="2485">
                  <c:v>6.6655978024175319E-2</c:v>
                </c:pt>
                <c:pt idx="2486">
                  <c:v>6.6661354224649305E-2</c:v>
                </c:pt>
                <c:pt idx="2487">
                  <c:v>6.6671428426813381E-2</c:v>
                </c:pt>
                <c:pt idx="2488">
                  <c:v>6.6678443580705016E-2</c:v>
                </c:pt>
                <c:pt idx="2489">
                  <c:v>6.6687184487572659E-2</c:v>
                </c:pt>
                <c:pt idx="2490">
                  <c:v>6.669512333957639E-2</c:v>
                </c:pt>
                <c:pt idx="2491">
                  <c:v>6.6695472649735688E-2</c:v>
                </c:pt>
                <c:pt idx="2492">
                  <c:v>6.6704901647922282E-2</c:v>
                </c:pt>
                <c:pt idx="2493">
                  <c:v>6.6717981485521688E-2</c:v>
                </c:pt>
                <c:pt idx="2494">
                  <c:v>6.6738933583796234E-2</c:v>
                </c:pt>
                <c:pt idx="2495">
                  <c:v>6.6750009040608002E-2</c:v>
                </c:pt>
                <c:pt idx="2496">
                  <c:v>6.6754641619955299E-2</c:v>
                </c:pt>
                <c:pt idx="2497">
                  <c:v>6.6759915474439629E-2</c:v>
                </c:pt>
                <c:pt idx="2498">
                  <c:v>6.6782033587038464E-2</c:v>
                </c:pt>
                <c:pt idx="2499">
                  <c:v>6.6795532605737756E-2</c:v>
                </c:pt>
                <c:pt idx="2500">
                  <c:v>6.6810462230137119E-2</c:v>
                </c:pt>
                <c:pt idx="2501">
                  <c:v>6.6815067005520923E-2</c:v>
                </c:pt>
                <c:pt idx="2502">
                  <c:v>6.6817676901707576E-2</c:v>
                </c:pt>
                <c:pt idx="2503">
                  <c:v>6.6828235535922445E-2</c:v>
                </c:pt>
                <c:pt idx="2504">
                  <c:v>6.6835061810602253E-2</c:v>
                </c:pt>
                <c:pt idx="2505">
                  <c:v>6.6843289388270097E-2</c:v>
                </c:pt>
                <c:pt idx="2506">
                  <c:v>6.6843414069943666E-2</c:v>
                </c:pt>
                <c:pt idx="2507">
                  <c:v>6.6846864213364693E-2</c:v>
                </c:pt>
                <c:pt idx="2508">
                  <c:v>6.6848419285043953E-2</c:v>
                </c:pt>
                <c:pt idx="2509">
                  <c:v>6.6863156367048454E-2</c:v>
                </c:pt>
                <c:pt idx="2510">
                  <c:v>6.688657275734658E-2</c:v>
                </c:pt>
                <c:pt idx="2511">
                  <c:v>6.688785162946527E-2</c:v>
                </c:pt>
                <c:pt idx="2512">
                  <c:v>6.6897756401616382E-2</c:v>
                </c:pt>
                <c:pt idx="2513">
                  <c:v>6.6937816790387836E-2</c:v>
                </c:pt>
                <c:pt idx="2514">
                  <c:v>6.6944629518603763E-2</c:v>
                </c:pt>
                <c:pt idx="2515">
                  <c:v>6.6961763667595153E-2</c:v>
                </c:pt>
                <c:pt idx="2516">
                  <c:v>6.6962814872394749E-2</c:v>
                </c:pt>
                <c:pt idx="2517">
                  <c:v>6.6965248169276598E-2</c:v>
                </c:pt>
                <c:pt idx="2518">
                  <c:v>6.6971074219975363E-2</c:v>
                </c:pt>
                <c:pt idx="2519">
                  <c:v>6.6981344467160198E-2</c:v>
                </c:pt>
                <c:pt idx="2520">
                  <c:v>6.6988366241647376E-2</c:v>
                </c:pt>
                <c:pt idx="2521">
                  <c:v>6.6992143227266404E-2</c:v>
                </c:pt>
                <c:pt idx="2522">
                  <c:v>6.6993852472139515E-2</c:v>
                </c:pt>
                <c:pt idx="2523">
                  <c:v>6.7006945577806412E-2</c:v>
                </c:pt>
                <c:pt idx="2524">
                  <c:v>6.7010899439921778E-2</c:v>
                </c:pt>
                <c:pt idx="2525">
                  <c:v>6.7022248922538677E-2</c:v>
                </c:pt>
                <c:pt idx="2526">
                  <c:v>6.7051586629346516E-2</c:v>
                </c:pt>
                <c:pt idx="2527">
                  <c:v>6.7055733392637484E-2</c:v>
                </c:pt>
                <c:pt idx="2528">
                  <c:v>6.7057134048217476E-2</c:v>
                </c:pt>
                <c:pt idx="2529">
                  <c:v>6.7059706062240196E-2</c:v>
                </c:pt>
                <c:pt idx="2530">
                  <c:v>6.707312646981714E-2</c:v>
                </c:pt>
                <c:pt idx="2531">
                  <c:v>6.7077373897385564E-2</c:v>
                </c:pt>
                <c:pt idx="2532">
                  <c:v>6.7083732268661073E-2</c:v>
                </c:pt>
                <c:pt idx="2533">
                  <c:v>6.7089479691950338E-2</c:v>
                </c:pt>
                <c:pt idx="2534">
                  <c:v>6.7116370329642377E-2</c:v>
                </c:pt>
                <c:pt idx="2535">
                  <c:v>6.7129890261796957E-2</c:v>
                </c:pt>
                <c:pt idx="2536">
                  <c:v>6.7135512982018433E-2</c:v>
                </c:pt>
                <c:pt idx="2537">
                  <c:v>6.7138416832934214E-2</c:v>
                </c:pt>
                <c:pt idx="2538">
                  <c:v>6.7152771542188044E-2</c:v>
                </c:pt>
                <c:pt idx="2539">
                  <c:v>6.7170450751278643E-2</c:v>
                </c:pt>
                <c:pt idx="2540">
                  <c:v>6.7172969687866985E-2</c:v>
                </c:pt>
                <c:pt idx="2541">
                  <c:v>6.7173755776516131E-2</c:v>
                </c:pt>
                <c:pt idx="2542">
                  <c:v>6.7192639255835268E-2</c:v>
                </c:pt>
                <c:pt idx="2543">
                  <c:v>6.7203933506143176E-2</c:v>
                </c:pt>
                <c:pt idx="2544">
                  <c:v>6.7214655886052757E-2</c:v>
                </c:pt>
                <c:pt idx="2545">
                  <c:v>6.7223141577339926E-2</c:v>
                </c:pt>
                <c:pt idx="2546">
                  <c:v>6.7230161201940891E-2</c:v>
                </c:pt>
                <c:pt idx="2547">
                  <c:v>6.7240665524643223E-2</c:v>
                </c:pt>
                <c:pt idx="2548">
                  <c:v>6.7241238399633987E-2</c:v>
                </c:pt>
                <c:pt idx="2549">
                  <c:v>6.725496116772349E-2</c:v>
                </c:pt>
                <c:pt idx="2550">
                  <c:v>6.7257540375407418E-2</c:v>
                </c:pt>
                <c:pt idx="2551">
                  <c:v>6.7271523333162428E-2</c:v>
                </c:pt>
                <c:pt idx="2552">
                  <c:v>6.7271771396379867E-2</c:v>
                </c:pt>
                <c:pt idx="2553">
                  <c:v>6.7276141349049204E-2</c:v>
                </c:pt>
                <c:pt idx="2554">
                  <c:v>6.7294433564116629E-2</c:v>
                </c:pt>
                <c:pt idx="2555">
                  <c:v>6.7297098673588018E-2</c:v>
                </c:pt>
                <c:pt idx="2556">
                  <c:v>6.7314023590582001E-2</c:v>
                </c:pt>
                <c:pt idx="2557">
                  <c:v>6.7315411339648079E-2</c:v>
                </c:pt>
                <c:pt idx="2558">
                  <c:v>6.7319272395869045E-2</c:v>
                </c:pt>
                <c:pt idx="2559">
                  <c:v>6.7342473997417315E-2</c:v>
                </c:pt>
                <c:pt idx="2560">
                  <c:v>6.7356896977056463E-2</c:v>
                </c:pt>
                <c:pt idx="2561">
                  <c:v>6.7378484803429131E-2</c:v>
                </c:pt>
                <c:pt idx="2562">
                  <c:v>6.738085828562676E-2</c:v>
                </c:pt>
                <c:pt idx="2563">
                  <c:v>6.7392813612872776E-2</c:v>
                </c:pt>
                <c:pt idx="2564">
                  <c:v>6.7393475548113979E-2</c:v>
                </c:pt>
                <c:pt idx="2565">
                  <c:v>6.7401169952364032E-2</c:v>
                </c:pt>
                <c:pt idx="2566">
                  <c:v>6.7415827711603593E-2</c:v>
                </c:pt>
                <c:pt idx="2567">
                  <c:v>6.7420064185516299E-2</c:v>
                </c:pt>
                <c:pt idx="2568">
                  <c:v>6.7421082135055141E-2</c:v>
                </c:pt>
                <c:pt idx="2569">
                  <c:v>6.7429137438776876E-2</c:v>
                </c:pt>
                <c:pt idx="2570">
                  <c:v>6.7433043379712246E-2</c:v>
                </c:pt>
                <c:pt idx="2571">
                  <c:v>6.7447032858893627E-2</c:v>
                </c:pt>
                <c:pt idx="2572">
                  <c:v>6.7449220642567601E-2</c:v>
                </c:pt>
                <c:pt idx="2573">
                  <c:v>6.7455758933113827E-2</c:v>
                </c:pt>
                <c:pt idx="2574">
                  <c:v>6.7466619563689351E-2</c:v>
                </c:pt>
                <c:pt idx="2575">
                  <c:v>6.7475763046892623E-2</c:v>
                </c:pt>
                <c:pt idx="2576">
                  <c:v>6.7491227371308415E-2</c:v>
                </c:pt>
                <c:pt idx="2577">
                  <c:v>6.7495610713935714E-2</c:v>
                </c:pt>
                <c:pt idx="2578">
                  <c:v>6.7528887736841792E-2</c:v>
                </c:pt>
                <c:pt idx="2579">
                  <c:v>6.7534639300161306E-2</c:v>
                </c:pt>
                <c:pt idx="2580">
                  <c:v>6.7540982204337893E-2</c:v>
                </c:pt>
                <c:pt idx="2581">
                  <c:v>6.7550099874427269E-2</c:v>
                </c:pt>
                <c:pt idx="2582">
                  <c:v>6.7557866839595318E-2</c:v>
                </c:pt>
                <c:pt idx="2583">
                  <c:v>6.7559682087632356E-2</c:v>
                </c:pt>
                <c:pt idx="2584">
                  <c:v>6.7562625021845873E-2</c:v>
                </c:pt>
                <c:pt idx="2585">
                  <c:v>6.7566528896251296E-2</c:v>
                </c:pt>
                <c:pt idx="2586">
                  <c:v>6.7584643396378527E-2</c:v>
                </c:pt>
                <c:pt idx="2587">
                  <c:v>6.7585259166906358E-2</c:v>
                </c:pt>
                <c:pt idx="2588">
                  <c:v>6.7607212776325726E-2</c:v>
                </c:pt>
                <c:pt idx="2589">
                  <c:v>6.7612745665666482E-2</c:v>
                </c:pt>
                <c:pt idx="2590">
                  <c:v>6.7619098978074957E-2</c:v>
                </c:pt>
                <c:pt idx="2591">
                  <c:v>6.762078686772223E-2</c:v>
                </c:pt>
                <c:pt idx="2592">
                  <c:v>6.7643321697067341E-2</c:v>
                </c:pt>
                <c:pt idx="2593">
                  <c:v>6.7648349341435376E-2</c:v>
                </c:pt>
                <c:pt idx="2594">
                  <c:v>6.7649867814345871E-2</c:v>
                </c:pt>
                <c:pt idx="2595">
                  <c:v>6.7683801121394424E-2</c:v>
                </c:pt>
                <c:pt idx="2596">
                  <c:v>6.7685033035727135E-2</c:v>
                </c:pt>
                <c:pt idx="2597">
                  <c:v>6.7691889688997184E-2</c:v>
                </c:pt>
                <c:pt idx="2598">
                  <c:v>6.7692383467646125E-2</c:v>
                </c:pt>
                <c:pt idx="2599">
                  <c:v>6.769975925708642E-2</c:v>
                </c:pt>
                <c:pt idx="2600">
                  <c:v>6.7707477971775648E-2</c:v>
                </c:pt>
                <c:pt idx="2601">
                  <c:v>6.7708369820981176E-2</c:v>
                </c:pt>
                <c:pt idx="2602">
                  <c:v>6.7720131988724189E-2</c:v>
                </c:pt>
                <c:pt idx="2603">
                  <c:v>6.7736065718255398E-2</c:v>
                </c:pt>
                <c:pt idx="2604">
                  <c:v>6.7752530221681997E-2</c:v>
                </c:pt>
                <c:pt idx="2605">
                  <c:v>6.775327536938372E-2</c:v>
                </c:pt>
                <c:pt idx="2606">
                  <c:v>6.7772447523401128E-2</c:v>
                </c:pt>
                <c:pt idx="2607">
                  <c:v>6.7774338160349806E-2</c:v>
                </c:pt>
                <c:pt idx="2608">
                  <c:v>6.7774889531679844E-2</c:v>
                </c:pt>
                <c:pt idx="2609">
                  <c:v>6.778398925426414E-2</c:v>
                </c:pt>
                <c:pt idx="2610">
                  <c:v>6.7788096785234883E-2</c:v>
                </c:pt>
                <c:pt idx="2611">
                  <c:v>6.7822542565552646E-2</c:v>
                </c:pt>
                <c:pt idx="2612">
                  <c:v>6.7844924275896348E-2</c:v>
                </c:pt>
                <c:pt idx="2613">
                  <c:v>6.7849294757008863E-2</c:v>
                </c:pt>
                <c:pt idx="2614">
                  <c:v>6.7860448974666102E-2</c:v>
                </c:pt>
                <c:pt idx="2615">
                  <c:v>6.7869801873802482E-2</c:v>
                </c:pt>
                <c:pt idx="2616">
                  <c:v>6.7918017070059594E-2</c:v>
                </c:pt>
                <c:pt idx="2617">
                  <c:v>6.7918532468177154E-2</c:v>
                </c:pt>
                <c:pt idx="2618">
                  <c:v>6.7928656526310902E-2</c:v>
                </c:pt>
                <c:pt idx="2619">
                  <c:v>6.7941664829027429E-2</c:v>
                </c:pt>
                <c:pt idx="2620">
                  <c:v>6.7948430876724017E-2</c:v>
                </c:pt>
                <c:pt idx="2621">
                  <c:v>6.7955042979393976E-2</c:v>
                </c:pt>
                <c:pt idx="2622">
                  <c:v>6.7958822669243024E-2</c:v>
                </c:pt>
                <c:pt idx="2623">
                  <c:v>6.796692010994014E-2</c:v>
                </c:pt>
                <c:pt idx="2624">
                  <c:v>6.7968482910322231E-2</c:v>
                </c:pt>
                <c:pt idx="2625">
                  <c:v>6.8004073920294283E-2</c:v>
                </c:pt>
                <c:pt idx="2626">
                  <c:v>6.8013465319086863E-2</c:v>
                </c:pt>
                <c:pt idx="2627">
                  <c:v>6.8019517632964169E-2</c:v>
                </c:pt>
                <c:pt idx="2628">
                  <c:v>6.8032138115033336E-2</c:v>
                </c:pt>
                <c:pt idx="2629">
                  <c:v>6.8032241400182478E-2</c:v>
                </c:pt>
                <c:pt idx="2630">
                  <c:v>6.8034371452889195E-2</c:v>
                </c:pt>
                <c:pt idx="2631">
                  <c:v>6.8038691175943897E-2</c:v>
                </c:pt>
                <c:pt idx="2632">
                  <c:v>6.8053520621086203E-2</c:v>
                </c:pt>
                <c:pt idx="2633">
                  <c:v>6.8060631595328241E-2</c:v>
                </c:pt>
                <c:pt idx="2634">
                  <c:v>6.8063123281828924E-2</c:v>
                </c:pt>
                <c:pt idx="2635">
                  <c:v>6.8084390840713063E-2</c:v>
                </c:pt>
                <c:pt idx="2636">
                  <c:v>6.810714975607092E-2</c:v>
                </c:pt>
                <c:pt idx="2637">
                  <c:v>6.812132835093819E-2</c:v>
                </c:pt>
                <c:pt idx="2638">
                  <c:v>6.8134832972605031E-2</c:v>
                </c:pt>
                <c:pt idx="2639">
                  <c:v>6.8139531172770496E-2</c:v>
                </c:pt>
                <c:pt idx="2640">
                  <c:v>6.8140660828540381E-2</c:v>
                </c:pt>
                <c:pt idx="2641">
                  <c:v>6.8147837396351094E-2</c:v>
                </c:pt>
                <c:pt idx="2642">
                  <c:v>6.814903177349331E-2</c:v>
                </c:pt>
                <c:pt idx="2643">
                  <c:v>6.8173799310584107E-2</c:v>
                </c:pt>
                <c:pt idx="2644">
                  <c:v>6.8190829372389378E-2</c:v>
                </c:pt>
                <c:pt idx="2645">
                  <c:v>6.8198224831878471E-2</c:v>
                </c:pt>
                <c:pt idx="2646">
                  <c:v>6.8207468363822327E-2</c:v>
                </c:pt>
                <c:pt idx="2647">
                  <c:v>6.8233344239096064E-2</c:v>
                </c:pt>
                <c:pt idx="2648">
                  <c:v>6.8237489987398439E-2</c:v>
                </c:pt>
                <c:pt idx="2649">
                  <c:v>6.8251045073163971E-2</c:v>
                </c:pt>
                <c:pt idx="2650">
                  <c:v>6.8257190594720477E-2</c:v>
                </c:pt>
                <c:pt idx="2651">
                  <c:v>6.8261952208494264E-2</c:v>
                </c:pt>
                <c:pt idx="2652">
                  <c:v>6.8262673770803556E-2</c:v>
                </c:pt>
                <c:pt idx="2653">
                  <c:v>6.8269574073665545E-2</c:v>
                </c:pt>
                <c:pt idx="2654">
                  <c:v>6.8277279699580737E-2</c:v>
                </c:pt>
                <c:pt idx="2655">
                  <c:v>6.8279253631092676E-2</c:v>
                </c:pt>
                <c:pt idx="2656">
                  <c:v>6.8282497633912351E-2</c:v>
                </c:pt>
                <c:pt idx="2657">
                  <c:v>6.8285466047514648E-2</c:v>
                </c:pt>
                <c:pt idx="2658">
                  <c:v>6.8296903006243276E-2</c:v>
                </c:pt>
                <c:pt idx="2659">
                  <c:v>6.8300252847176848E-2</c:v>
                </c:pt>
                <c:pt idx="2660">
                  <c:v>6.8305888066831147E-2</c:v>
                </c:pt>
                <c:pt idx="2661">
                  <c:v>6.8311602926958453E-2</c:v>
                </c:pt>
                <c:pt idx="2662">
                  <c:v>6.8311932391781321E-2</c:v>
                </c:pt>
                <c:pt idx="2663">
                  <c:v>6.8329552686733352E-2</c:v>
                </c:pt>
                <c:pt idx="2664">
                  <c:v>6.8331766933171001E-2</c:v>
                </c:pt>
                <c:pt idx="2665">
                  <c:v>6.8336629574221264E-2</c:v>
                </c:pt>
                <c:pt idx="2666">
                  <c:v>6.8354339046949333E-2</c:v>
                </c:pt>
                <c:pt idx="2667">
                  <c:v>6.8357876164908002E-2</c:v>
                </c:pt>
                <c:pt idx="2668">
                  <c:v>6.8365603254727292E-2</c:v>
                </c:pt>
                <c:pt idx="2669">
                  <c:v>6.8387416498566861E-2</c:v>
                </c:pt>
                <c:pt idx="2670">
                  <c:v>6.8405012981714919E-2</c:v>
                </c:pt>
                <c:pt idx="2671">
                  <c:v>6.8408608409589317E-2</c:v>
                </c:pt>
                <c:pt idx="2672">
                  <c:v>6.8408916126963037E-2</c:v>
                </c:pt>
                <c:pt idx="2673">
                  <c:v>6.8422285970336574E-2</c:v>
                </c:pt>
                <c:pt idx="2674">
                  <c:v>6.8422930357127487E-2</c:v>
                </c:pt>
                <c:pt idx="2675">
                  <c:v>6.8436695790170407E-2</c:v>
                </c:pt>
                <c:pt idx="2676">
                  <c:v>6.8452374864825541E-2</c:v>
                </c:pt>
                <c:pt idx="2677">
                  <c:v>6.8455518484025549E-2</c:v>
                </c:pt>
                <c:pt idx="2678">
                  <c:v>6.8477963221080046E-2</c:v>
                </c:pt>
                <c:pt idx="2679">
                  <c:v>6.848302246139891E-2</c:v>
                </c:pt>
                <c:pt idx="2680">
                  <c:v>6.8495450301081923E-2</c:v>
                </c:pt>
                <c:pt idx="2681">
                  <c:v>6.8496640494623381E-2</c:v>
                </c:pt>
                <c:pt idx="2682">
                  <c:v>6.8498365768382447E-2</c:v>
                </c:pt>
                <c:pt idx="2683">
                  <c:v>6.8509783975813796E-2</c:v>
                </c:pt>
                <c:pt idx="2684">
                  <c:v>6.8519091956376732E-2</c:v>
                </c:pt>
                <c:pt idx="2685">
                  <c:v>6.852725452525367E-2</c:v>
                </c:pt>
                <c:pt idx="2686">
                  <c:v>6.8527963831243918E-2</c:v>
                </c:pt>
                <c:pt idx="2687">
                  <c:v>6.8530012170454277E-2</c:v>
                </c:pt>
                <c:pt idx="2688">
                  <c:v>6.8535785120562978E-2</c:v>
                </c:pt>
                <c:pt idx="2689">
                  <c:v>6.8538676540119858E-2</c:v>
                </c:pt>
                <c:pt idx="2690">
                  <c:v>6.8550870866033703E-2</c:v>
                </c:pt>
                <c:pt idx="2691">
                  <c:v>6.8607673160743496E-2</c:v>
                </c:pt>
                <c:pt idx="2692">
                  <c:v>6.861047851449166E-2</c:v>
                </c:pt>
                <c:pt idx="2693">
                  <c:v>6.8622897633117311E-2</c:v>
                </c:pt>
                <c:pt idx="2694">
                  <c:v>6.8624899602817854E-2</c:v>
                </c:pt>
                <c:pt idx="2695">
                  <c:v>6.8630421390481991E-2</c:v>
                </c:pt>
                <c:pt idx="2696">
                  <c:v>6.8635530311760576E-2</c:v>
                </c:pt>
                <c:pt idx="2697">
                  <c:v>6.8657637781919537E-2</c:v>
                </c:pt>
                <c:pt idx="2698">
                  <c:v>6.8671648169188831E-2</c:v>
                </c:pt>
                <c:pt idx="2699">
                  <c:v>6.8688693236652165E-2</c:v>
                </c:pt>
                <c:pt idx="2700">
                  <c:v>6.8701875889276856E-2</c:v>
                </c:pt>
                <c:pt idx="2701">
                  <c:v>6.8708824429071308E-2</c:v>
                </c:pt>
                <c:pt idx="2702">
                  <c:v>6.8710796468217553E-2</c:v>
                </c:pt>
                <c:pt idx="2703">
                  <c:v>6.8711093773802842E-2</c:v>
                </c:pt>
                <c:pt idx="2704">
                  <c:v>6.8717951188399809E-2</c:v>
                </c:pt>
                <c:pt idx="2705">
                  <c:v>6.8737705526155865E-2</c:v>
                </c:pt>
                <c:pt idx="2706">
                  <c:v>6.8738837844617096E-2</c:v>
                </c:pt>
                <c:pt idx="2707">
                  <c:v>6.8740013016851606E-2</c:v>
                </c:pt>
                <c:pt idx="2708">
                  <c:v>6.8740239754059199E-2</c:v>
                </c:pt>
                <c:pt idx="2709">
                  <c:v>6.8761354670604041E-2</c:v>
                </c:pt>
                <c:pt idx="2710">
                  <c:v>6.8779587328353084E-2</c:v>
                </c:pt>
                <c:pt idx="2711">
                  <c:v>6.8781655773046221E-2</c:v>
                </c:pt>
                <c:pt idx="2712">
                  <c:v>6.879175416901312E-2</c:v>
                </c:pt>
                <c:pt idx="2713">
                  <c:v>6.8797311529049401E-2</c:v>
                </c:pt>
                <c:pt idx="2714">
                  <c:v>6.8814121711592013E-2</c:v>
                </c:pt>
                <c:pt idx="2715">
                  <c:v>6.8816986469447394E-2</c:v>
                </c:pt>
                <c:pt idx="2716">
                  <c:v>6.8821452990713003E-2</c:v>
                </c:pt>
                <c:pt idx="2717">
                  <c:v>6.8827232669600308E-2</c:v>
                </c:pt>
                <c:pt idx="2718">
                  <c:v>6.883886296997091E-2</c:v>
                </c:pt>
                <c:pt idx="2719">
                  <c:v>6.8846041034117553E-2</c:v>
                </c:pt>
                <c:pt idx="2720">
                  <c:v>6.8847955918429973E-2</c:v>
                </c:pt>
                <c:pt idx="2721">
                  <c:v>6.8849146195735858E-2</c:v>
                </c:pt>
                <c:pt idx="2722">
                  <c:v>6.8859226867054646E-2</c:v>
                </c:pt>
                <c:pt idx="2723">
                  <c:v>6.887218088208967E-2</c:v>
                </c:pt>
                <c:pt idx="2724">
                  <c:v>6.887650270347638E-2</c:v>
                </c:pt>
                <c:pt idx="2725">
                  <c:v>6.8887063911986707E-2</c:v>
                </c:pt>
                <c:pt idx="2726">
                  <c:v>6.8891344360518164E-2</c:v>
                </c:pt>
                <c:pt idx="2727">
                  <c:v>6.8904639578801205E-2</c:v>
                </c:pt>
                <c:pt idx="2728">
                  <c:v>6.8915020195515486E-2</c:v>
                </c:pt>
                <c:pt idx="2729">
                  <c:v>6.8915547799915128E-2</c:v>
                </c:pt>
                <c:pt idx="2730">
                  <c:v>6.8915748143539748E-2</c:v>
                </c:pt>
                <c:pt idx="2731">
                  <c:v>6.8926849746454286E-2</c:v>
                </c:pt>
                <c:pt idx="2732">
                  <c:v>6.8927072960229693E-2</c:v>
                </c:pt>
                <c:pt idx="2733">
                  <c:v>6.8934337333203255E-2</c:v>
                </c:pt>
                <c:pt idx="2734">
                  <c:v>6.8937916671124463E-2</c:v>
                </c:pt>
                <c:pt idx="2735">
                  <c:v>6.8955970155273966E-2</c:v>
                </c:pt>
                <c:pt idx="2736">
                  <c:v>6.8957060719119459E-2</c:v>
                </c:pt>
                <c:pt idx="2737">
                  <c:v>6.8970138461822386E-2</c:v>
                </c:pt>
                <c:pt idx="2738">
                  <c:v>6.897438577294264E-2</c:v>
                </c:pt>
                <c:pt idx="2739">
                  <c:v>6.899513749446054E-2</c:v>
                </c:pt>
                <c:pt idx="2740">
                  <c:v>6.8995727230267687E-2</c:v>
                </c:pt>
                <c:pt idx="2741">
                  <c:v>6.9007870193171686E-2</c:v>
                </c:pt>
                <c:pt idx="2742">
                  <c:v>6.9025615151446437E-2</c:v>
                </c:pt>
                <c:pt idx="2743">
                  <c:v>6.9040871393922329E-2</c:v>
                </c:pt>
                <c:pt idx="2744">
                  <c:v>6.9044159762072579E-2</c:v>
                </c:pt>
                <c:pt idx="2745">
                  <c:v>6.9046368945756206E-2</c:v>
                </c:pt>
                <c:pt idx="2746">
                  <c:v>6.9048026468830889E-2</c:v>
                </c:pt>
                <c:pt idx="2747">
                  <c:v>6.9072005626493529E-2</c:v>
                </c:pt>
                <c:pt idx="2748">
                  <c:v>6.9074330751473262E-2</c:v>
                </c:pt>
                <c:pt idx="2749">
                  <c:v>6.9089885194878686E-2</c:v>
                </c:pt>
                <c:pt idx="2750">
                  <c:v>6.9091940411312766E-2</c:v>
                </c:pt>
                <c:pt idx="2751">
                  <c:v>6.909420001685096E-2</c:v>
                </c:pt>
                <c:pt idx="2752">
                  <c:v>6.910368533110417E-2</c:v>
                </c:pt>
                <c:pt idx="2753">
                  <c:v>6.9130311509837256E-2</c:v>
                </c:pt>
                <c:pt idx="2754">
                  <c:v>6.9136996585976732E-2</c:v>
                </c:pt>
                <c:pt idx="2755">
                  <c:v>6.9149365746900684E-2</c:v>
                </c:pt>
                <c:pt idx="2756">
                  <c:v>6.9151399834527727E-2</c:v>
                </c:pt>
                <c:pt idx="2757">
                  <c:v>6.9152221093391086E-2</c:v>
                </c:pt>
                <c:pt idx="2758">
                  <c:v>6.9156617491487021E-2</c:v>
                </c:pt>
                <c:pt idx="2759">
                  <c:v>6.9163354268989147E-2</c:v>
                </c:pt>
                <c:pt idx="2760">
                  <c:v>6.9177805162890085E-2</c:v>
                </c:pt>
                <c:pt idx="2761">
                  <c:v>6.9186194306881915E-2</c:v>
                </c:pt>
                <c:pt idx="2762">
                  <c:v>6.9201240249131421E-2</c:v>
                </c:pt>
                <c:pt idx="2763">
                  <c:v>6.9201898207218074E-2</c:v>
                </c:pt>
                <c:pt idx="2764">
                  <c:v>6.9213368799227418E-2</c:v>
                </c:pt>
                <c:pt idx="2765">
                  <c:v>6.9217786956763325E-2</c:v>
                </c:pt>
                <c:pt idx="2766">
                  <c:v>6.9240357501831246E-2</c:v>
                </c:pt>
                <c:pt idx="2767">
                  <c:v>6.9263410041589077E-2</c:v>
                </c:pt>
                <c:pt idx="2768">
                  <c:v>6.926825791792042E-2</c:v>
                </c:pt>
                <c:pt idx="2769">
                  <c:v>6.9285947675951837E-2</c:v>
                </c:pt>
                <c:pt idx="2770">
                  <c:v>6.9286101831541103E-2</c:v>
                </c:pt>
                <c:pt idx="2771">
                  <c:v>6.9294583387568179E-2</c:v>
                </c:pt>
                <c:pt idx="2772">
                  <c:v>6.9310844566269153E-2</c:v>
                </c:pt>
                <c:pt idx="2773">
                  <c:v>6.9315420925065319E-2</c:v>
                </c:pt>
                <c:pt idx="2774">
                  <c:v>6.9332888727161743E-2</c:v>
                </c:pt>
                <c:pt idx="2775">
                  <c:v>6.9356935151046295E-2</c:v>
                </c:pt>
                <c:pt idx="2776">
                  <c:v>6.9362958578121067E-2</c:v>
                </c:pt>
                <c:pt idx="2777">
                  <c:v>6.9367652941974625E-2</c:v>
                </c:pt>
                <c:pt idx="2778">
                  <c:v>6.9368858868325167E-2</c:v>
                </c:pt>
                <c:pt idx="2779">
                  <c:v>6.9376563052552576E-2</c:v>
                </c:pt>
                <c:pt idx="2780">
                  <c:v>6.9387328457600109E-2</c:v>
                </c:pt>
                <c:pt idx="2781">
                  <c:v>6.9401931021474184E-2</c:v>
                </c:pt>
                <c:pt idx="2782">
                  <c:v>6.9408507356261806E-2</c:v>
                </c:pt>
                <c:pt idx="2783">
                  <c:v>6.9428456552238157E-2</c:v>
                </c:pt>
                <c:pt idx="2784">
                  <c:v>6.9434452911913969E-2</c:v>
                </c:pt>
                <c:pt idx="2785">
                  <c:v>6.9463306853879733E-2</c:v>
                </c:pt>
                <c:pt idx="2786">
                  <c:v>6.9463950602878868E-2</c:v>
                </c:pt>
                <c:pt idx="2787">
                  <c:v>6.9466285936216121E-2</c:v>
                </c:pt>
                <c:pt idx="2788">
                  <c:v>6.9483128379168688E-2</c:v>
                </c:pt>
                <c:pt idx="2789">
                  <c:v>6.9496113988996022E-2</c:v>
                </c:pt>
                <c:pt idx="2790">
                  <c:v>6.9505946709604943E-2</c:v>
                </c:pt>
                <c:pt idx="2791">
                  <c:v>6.9524791582420239E-2</c:v>
                </c:pt>
                <c:pt idx="2792">
                  <c:v>6.9529104522206023E-2</c:v>
                </c:pt>
                <c:pt idx="2793">
                  <c:v>6.9530458977053414E-2</c:v>
                </c:pt>
                <c:pt idx="2794">
                  <c:v>6.9534315999243826E-2</c:v>
                </c:pt>
                <c:pt idx="2795">
                  <c:v>6.9535613731561155E-2</c:v>
                </c:pt>
                <c:pt idx="2796">
                  <c:v>6.9542220862986073E-2</c:v>
                </c:pt>
                <c:pt idx="2797">
                  <c:v>6.9546781603986821E-2</c:v>
                </c:pt>
                <c:pt idx="2798">
                  <c:v>6.9557634183454828E-2</c:v>
                </c:pt>
                <c:pt idx="2799">
                  <c:v>6.9573729987139496E-2</c:v>
                </c:pt>
                <c:pt idx="2800">
                  <c:v>6.9576333982360669E-2</c:v>
                </c:pt>
                <c:pt idx="2801">
                  <c:v>6.9581004362836291E-2</c:v>
                </c:pt>
                <c:pt idx="2802">
                  <c:v>6.9583401666216113E-2</c:v>
                </c:pt>
                <c:pt idx="2803">
                  <c:v>6.9596135408163354E-2</c:v>
                </c:pt>
                <c:pt idx="2804">
                  <c:v>6.9602745299997396E-2</c:v>
                </c:pt>
                <c:pt idx="2805">
                  <c:v>6.9630252288696487E-2</c:v>
                </c:pt>
                <c:pt idx="2806">
                  <c:v>6.9639712704066714E-2</c:v>
                </c:pt>
                <c:pt idx="2807">
                  <c:v>6.9661511931809333E-2</c:v>
                </c:pt>
                <c:pt idx="2808">
                  <c:v>6.9675108187415055E-2</c:v>
                </c:pt>
                <c:pt idx="2809">
                  <c:v>6.9677431105348561E-2</c:v>
                </c:pt>
                <c:pt idx="2810">
                  <c:v>6.9695196543527127E-2</c:v>
                </c:pt>
                <c:pt idx="2811">
                  <c:v>6.97179966723913E-2</c:v>
                </c:pt>
                <c:pt idx="2812">
                  <c:v>6.97420225217672E-2</c:v>
                </c:pt>
                <c:pt idx="2813">
                  <c:v>6.9747929262373179E-2</c:v>
                </c:pt>
                <c:pt idx="2814">
                  <c:v>6.977447769955579E-2</c:v>
                </c:pt>
                <c:pt idx="2815">
                  <c:v>6.9781036010332406E-2</c:v>
                </c:pt>
                <c:pt idx="2816">
                  <c:v>6.9782723879999939E-2</c:v>
                </c:pt>
                <c:pt idx="2817">
                  <c:v>6.9793872462632481E-2</c:v>
                </c:pt>
                <c:pt idx="2818">
                  <c:v>6.9798897096972318E-2</c:v>
                </c:pt>
                <c:pt idx="2819">
                  <c:v>6.9805247643519669E-2</c:v>
                </c:pt>
                <c:pt idx="2820">
                  <c:v>6.9815164933660925E-2</c:v>
                </c:pt>
                <c:pt idx="2821">
                  <c:v>6.9820092779986118E-2</c:v>
                </c:pt>
                <c:pt idx="2822">
                  <c:v>6.982855456420177E-2</c:v>
                </c:pt>
                <c:pt idx="2823">
                  <c:v>6.9843311084926113E-2</c:v>
                </c:pt>
                <c:pt idx="2824">
                  <c:v>6.9844021508360624E-2</c:v>
                </c:pt>
                <c:pt idx="2825">
                  <c:v>6.9849442579656584E-2</c:v>
                </c:pt>
                <c:pt idx="2826">
                  <c:v>6.9853418152798635E-2</c:v>
                </c:pt>
                <c:pt idx="2827">
                  <c:v>6.9863014235997972E-2</c:v>
                </c:pt>
                <c:pt idx="2828">
                  <c:v>6.987935249686851E-2</c:v>
                </c:pt>
                <c:pt idx="2829">
                  <c:v>6.9879855742057573E-2</c:v>
                </c:pt>
                <c:pt idx="2830">
                  <c:v>6.9893289756582183E-2</c:v>
                </c:pt>
                <c:pt idx="2831">
                  <c:v>6.9900374223224288E-2</c:v>
                </c:pt>
                <c:pt idx="2832">
                  <c:v>6.9917315948922726E-2</c:v>
                </c:pt>
                <c:pt idx="2833">
                  <c:v>6.9935580886728521E-2</c:v>
                </c:pt>
                <c:pt idx="2834">
                  <c:v>6.993918178763546E-2</c:v>
                </c:pt>
                <c:pt idx="2835">
                  <c:v>6.9939937142450587E-2</c:v>
                </c:pt>
                <c:pt idx="2836">
                  <c:v>6.9940229526554654E-2</c:v>
                </c:pt>
                <c:pt idx="2837">
                  <c:v>6.9944498579789627E-2</c:v>
                </c:pt>
                <c:pt idx="2838">
                  <c:v>6.9955200490010805E-2</c:v>
                </c:pt>
                <c:pt idx="2839">
                  <c:v>6.9955716782252306E-2</c:v>
                </c:pt>
                <c:pt idx="2840">
                  <c:v>6.9970189846520384E-2</c:v>
                </c:pt>
                <c:pt idx="2841">
                  <c:v>6.9989349193462405E-2</c:v>
                </c:pt>
                <c:pt idx="2842">
                  <c:v>6.9992554772196694E-2</c:v>
                </c:pt>
                <c:pt idx="2843">
                  <c:v>6.9993782110242236E-2</c:v>
                </c:pt>
                <c:pt idx="2844">
                  <c:v>6.9998989014554661E-2</c:v>
                </c:pt>
                <c:pt idx="2845">
                  <c:v>7.0003307285318783E-2</c:v>
                </c:pt>
                <c:pt idx="2846">
                  <c:v>7.0009831133999778E-2</c:v>
                </c:pt>
                <c:pt idx="2847">
                  <c:v>7.0043066304688123E-2</c:v>
                </c:pt>
                <c:pt idx="2848">
                  <c:v>7.0049435217531375E-2</c:v>
                </c:pt>
                <c:pt idx="2849">
                  <c:v>7.0054175395421303E-2</c:v>
                </c:pt>
                <c:pt idx="2850">
                  <c:v>7.0058952628976337E-2</c:v>
                </c:pt>
                <c:pt idx="2851">
                  <c:v>7.0062633694902829E-2</c:v>
                </c:pt>
                <c:pt idx="2852">
                  <c:v>7.0068047210846224E-2</c:v>
                </c:pt>
                <c:pt idx="2853">
                  <c:v>7.0074692689734722E-2</c:v>
                </c:pt>
                <c:pt idx="2854">
                  <c:v>7.0107930952822847E-2</c:v>
                </c:pt>
                <c:pt idx="2855">
                  <c:v>7.0113054584132306E-2</c:v>
                </c:pt>
                <c:pt idx="2856">
                  <c:v>7.0114033566979483E-2</c:v>
                </c:pt>
                <c:pt idx="2857">
                  <c:v>7.0118621360180378E-2</c:v>
                </c:pt>
                <c:pt idx="2858">
                  <c:v>7.0121882077484279E-2</c:v>
                </c:pt>
                <c:pt idx="2859">
                  <c:v>7.014011020575249E-2</c:v>
                </c:pt>
                <c:pt idx="2860">
                  <c:v>7.0141049206765421E-2</c:v>
                </c:pt>
                <c:pt idx="2861">
                  <c:v>7.0156388420317684E-2</c:v>
                </c:pt>
                <c:pt idx="2862">
                  <c:v>7.0157324311600794E-2</c:v>
                </c:pt>
                <c:pt idx="2863">
                  <c:v>7.0179176050069722E-2</c:v>
                </c:pt>
                <c:pt idx="2864">
                  <c:v>7.0185213686533521E-2</c:v>
                </c:pt>
                <c:pt idx="2865">
                  <c:v>7.0187684610897777E-2</c:v>
                </c:pt>
                <c:pt idx="2866">
                  <c:v>7.0190265838396104E-2</c:v>
                </c:pt>
                <c:pt idx="2867">
                  <c:v>7.0206765156059489E-2</c:v>
                </c:pt>
                <c:pt idx="2868">
                  <c:v>7.0207852181421559E-2</c:v>
                </c:pt>
                <c:pt idx="2869">
                  <c:v>7.0208233467608863E-2</c:v>
                </c:pt>
                <c:pt idx="2870">
                  <c:v>7.0211538080489161E-2</c:v>
                </c:pt>
                <c:pt idx="2871">
                  <c:v>7.0212778614741581E-2</c:v>
                </c:pt>
                <c:pt idx="2872">
                  <c:v>7.0219485277125973E-2</c:v>
                </c:pt>
                <c:pt idx="2873">
                  <c:v>7.0221224911020758E-2</c:v>
                </c:pt>
                <c:pt idx="2874">
                  <c:v>7.0222747522266399E-2</c:v>
                </c:pt>
                <c:pt idx="2875">
                  <c:v>7.0232833700602626E-2</c:v>
                </c:pt>
                <c:pt idx="2876">
                  <c:v>7.0234057238952499E-2</c:v>
                </c:pt>
                <c:pt idx="2877">
                  <c:v>7.0246063515323462E-2</c:v>
                </c:pt>
                <c:pt idx="2878">
                  <c:v>7.0248893728675474E-2</c:v>
                </c:pt>
                <c:pt idx="2879">
                  <c:v>7.0253535530973785E-2</c:v>
                </c:pt>
                <c:pt idx="2880">
                  <c:v>7.0261204030944588E-2</c:v>
                </c:pt>
                <c:pt idx="2881">
                  <c:v>7.0267269356144094E-2</c:v>
                </c:pt>
                <c:pt idx="2882">
                  <c:v>7.0272184165685092E-2</c:v>
                </c:pt>
                <c:pt idx="2883">
                  <c:v>7.0276272662070788E-2</c:v>
                </c:pt>
                <c:pt idx="2884">
                  <c:v>7.027962696693163E-2</c:v>
                </c:pt>
                <c:pt idx="2885">
                  <c:v>7.0282801943234177E-2</c:v>
                </c:pt>
                <c:pt idx="2886">
                  <c:v>7.031306968332135E-2</c:v>
                </c:pt>
                <c:pt idx="2887">
                  <c:v>7.0313983476903069E-2</c:v>
                </c:pt>
                <c:pt idx="2888">
                  <c:v>7.0346148334764866E-2</c:v>
                </c:pt>
                <c:pt idx="2889">
                  <c:v>7.0346358363970782E-2</c:v>
                </c:pt>
                <c:pt idx="2890">
                  <c:v>7.0374262984657349E-2</c:v>
                </c:pt>
                <c:pt idx="2891">
                  <c:v>7.0385123106187081E-2</c:v>
                </c:pt>
                <c:pt idx="2892">
                  <c:v>7.0401028099340901E-2</c:v>
                </c:pt>
                <c:pt idx="2893">
                  <c:v>7.0401920832119561E-2</c:v>
                </c:pt>
                <c:pt idx="2894">
                  <c:v>7.0405370708024412E-2</c:v>
                </c:pt>
                <c:pt idx="2895">
                  <c:v>7.0422393795867136E-2</c:v>
                </c:pt>
                <c:pt idx="2896">
                  <c:v>7.0434934079062567E-2</c:v>
                </c:pt>
                <c:pt idx="2897">
                  <c:v>7.0456890879625284E-2</c:v>
                </c:pt>
                <c:pt idx="2898">
                  <c:v>7.0458849064596152E-2</c:v>
                </c:pt>
                <c:pt idx="2899">
                  <c:v>7.0461187202377776E-2</c:v>
                </c:pt>
                <c:pt idx="2900">
                  <c:v>7.0463531503207527E-2</c:v>
                </c:pt>
                <c:pt idx="2901">
                  <c:v>7.0467097018355726E-2</c:v>
                </c:pt>
                <c:pt idx="2902">
                  <c:v>7.0471047721119076E-2</c:v>
                </c:pt>
                <c:pt idx="2903">
                  <c:v>7.0479578849431901E-2</c:v>
                </c:pt>
                <c:pt idx="2904">
                  <c:v>7.0494267739494409E-2</c:v>
                </c:pt>
                <c:pt idx="2905">
                  <c:v>7.0509692638358726E-2</c:v>
                </c:pt>
                <c:pt idx="2906">
                  <c:v>7.0513148872376696E-2</c:v>
                </c:pt>
                <c:pt idx="2907">
                  <c:v>7.0518569614775817E-2</c:v>
                </c:pt>
                <c:pt idx="2908">
                  <c:v>7.0531602676618094E-2</c:v>
                </c:pt>
                <c:pt idx="2909">
                  <c:v>7.053904205856304E-2</c:v>
                </c:pt>
                <c:pt idx="2910">
                  <c:v>7.0544532812885696E-2</c:v>
                </c:pt>
                <c:pt idx="2911">
                  <c:v>7.0547933462438636E-2</c:v>
                </c:pt>
                <c:pt idx="2912">
                  <c:v>7.0549285962806282E-2</c:v>
                </c:pt>
                <c:pt idx="2913">
                  <c:v>7.0560243449693152E-2</c:v>
                </c:pt>
                <c:pt idx="2914">
                  <c:v>7.0575921678718012E-2</c:v>
                </c:pt>
                <c:pt idx="2915">
                  <c:v>7.0609994174340981E-2</c:v>
                </c:pt>
                <c:pt idx="2916">
                  <c:v>7.0610900315894121E-2</c:v>
                </c:pt>
                <c:pt idx="2917">
                  <c:v>7.0615983816455632E-2</c:v>
                </c:pt>
                <c:pt idx="2918">
                  <c:v>7.0618841970402552E-2</c:v>
                </c:pt>
                <c:pt idx="2919">
                  <c:v>7.0642173253577564E-2</c:v>
                </c:pt>
                <c:pt idx="2920">
                  <c:v>7.0642419750351598E-2</c:v>
                </c:pt>
                <c:pt idx="2921">
                  <c:v>7.0646312278679915E-2</c:v>
                </c:pt>
                <c:pt idx="2922">
                  <c:v>7.0654267393039344E-2</c:v>
                </c:pt>
                <c:pt idx="2923">
                  <c:v>7.0660311896681538E-2</c:v>
                </c:pt>
                <c:pt idx="2924">
                  <c:v>7.0675563346322495E-2</c:v>
                </c:pt>
                <c:pt idx="2925">
                  <c:v>7.0684967968047574E-2</c:v>
                </c:pt>
                <c:pt idx="2926">
                  <c:v>7.0685937720953093E-2</c:v>
                </c:pt>
                <c:pt idx="2927">
                  <c:v>7.0688623529586436E-2</c:v>
                </c:pt>
                <c:pt idx="2928">
                  <c:v>7.0689312535544085E-2</c:v>
                </c:pt>
                <c:pt idx="2929">
                  <c:v>7.0699226385653194E-2</c:v>
                </c:pt>
                <c:pt idx="2930">
                  <c:v>7.0702651177533937E-2</c:v>
                </c:pt>
                <c:pt idx="2931">
                  <c:v>7.0722220491339E-2</c:v>
                </c:pt>
                <c:pt idx="2932">
                  <c:v>7.0722617806268359E-2</c:v>
                </c:pt>
                <c:pt idx="2933">
                  <c:v>7.0724018574926148E-2</c:v>
                </c:pt>
                <c:pt idx="2934">
                  <c:v>7.072564855492007E-2</c:v>
                </c:pt>
                <c:pt idx="2935">
                  <c:v>7.0728588845827986E-2</c:v>
                </c:pt>
                <c:pt idx="2936">
                  <c:v>7.0730608515402055E-2</c:v>
                </c:pt>
                <c:pt idx="2937">
                  <c:v>7.0730697208596052E-2</c:v>
                </c:pt>
                <c:pt idx="2938">
                  <c:v>7.0735929369628331E-2</c:v>
                </c:pt>
                <c:pt idx="2939">
                  <c:v>7.0736544776280497E-2</c:v>
                </c:pt>
                <c:pt idx="2940">
                  <c:v>7.0739291515628661E-2</c:v>
                </c:pt>
                <c:pt idx="2941">
                  <c:v>7.0761076850002408E-2</c:v>
                </c:pt>
                <c:pt idx="2942">
                  <c:v>7.0766071764058053E-2</c:v>
                </c:pt>
                <c:pt idx="2943">
                  <c:v>7.0767293281822907E-2</c:v>
                </c:pt>
                <c:pt idx="2944">
                  <c:v>7.0770819289632747E-2</c:v>
                </c:pt>
                <c:pt idx="2945">
                  <c:v>7.0804258533018402E-2</c:v>
                </c:pt>
                <c:pt idx="2946">
                  <c:v>7.0811253664958662E-2</c:v>
                </c:pt>
                <c:pt idx="2947">
                  <c:v>7.082683021646094E-2</c:v>
                </c:pt>
                <c:pt idx="2948">
                  <c:v>7.0843442186214287E-2</c:v>
                </c:pt>
                <c:pt idx="2949">
                  <c:v>7.0847047697652404E-2</c:v>
                </c:pt>
                <c:pt idx="2950">
                  <c:v>7.08494066580517E-2</c:v>
                </c:pt>
                <c:pt idx="2951">
                  <c:v>7.0857469534306244E-2</c:v>
                </c:pt>
                <c:pt idx="2952">
                  <c:v>7.0863630966010491E-2</c:v>
                </c:pt>
                <c:pt idx="2953">
                  <c:v>7.0871438715148588E-2</c:v>
                </c:pt>
                <c:pt idx="2954">
                  <c:v>7.0899025196185766E-2</c:v>
                </c:pt>
                <c:pt idx="2955">
                  <c:v>7.0899405743603844E-2</c:v>
                </c:pt>
                <c:pt idx="2956">
                  <c:v>7.0903670659613297E-2</c:v>
                </c:pt>
                <c:pt idx="2957">
                  <c:v>7.0915243077698017E-2</c:v>
                </c:pt>
                <c:pt idx="2958">
                  <c:v>7.0917860634275617E-2</c:v>
                </c:pt>
                <c:pt idx="2959">
                  <c:v>7.0918260062012003E-2</c:v>
                </c:pt>
                <c:pt idx="2960">
                  <c:v>7.0920093651979016E-2</c:v>
                </c:pt>
                <c:pt idx="2961">
                  <c:v>7.092396489078158E-2</c:v>
                </c:pt>
                <c:pt idx="2962">
                  <c:v>7.0932549137035034E-2</c:v>
                </c:pt>
                <c:pt idx="2963">
                  <c:v>7.0936842053203233E-2</c:v>
                </c:pt>
                <c:pt idx="2964">
                  <c:v>7.0938317144301724E-2</c:v>
                </c:pt>
                <c:pt idx="2965">
                  <c:v>7.0939847647118859E-2</c:v>
                </c:pt>
                <c:pt idx="2966">
                  <c:v>7.0952576406174098E-2</c:v>
                </c:pt>
                <c:pt idx="2967">
                  <c:v>7.0958632314040607E-2</c:v>
                </c:pt>
                <c:pt idx="2968">
                  <c:v>7.096031388459613E-2</c:v>
                </c:pt>
                <c:pt idx="2969">
                  <c:v>7.0965648373887941E-2</c:v>
                </c:pt>
                <c:pt idx="2970">
                  <c:v>7.0966498010179166E-2</c:v>
                </c:pt>
                <c:pt idx="2971">
                  <c:v>7.0989770803997376E-2</c:v>
                </c:pt>
                <c:pt idx="2972">
                  <c:v>7.0992236145916696E-2</c:v>
                </c:pt>
                <c:pt idx="2973">
                  <c:v>7.0993600599406265E-2</c:v>
                </c:pt>
                <c:pt idx="2974">
                  <c:v>7.1020920711218377E-2</c:v>
                </c:pt>
                <c:pt idx="2975">
                  <c:v>7.1035512850775112E-2</c:v>
                </c:pt>
                <c:pt idx="2976">
                  <c:v>7.1051076629905854E-2</c:v>
                </c:pt>
                <c:pt idx="2977">
                  <c:v>7.1053012989792982E-2</c:v>
                </c:pt>
                <c:pt idx="2978">
                  <c:v>7.1054514561085941E-2</c:v>
                </c:pt>
                <c:pt idx="2979">
                  <c:v>7.1061062023726265E-2</c:v>
                </c:pt>
                <c:pt idx="2980">
                  <c:v>7.1063512019673453E-2</c:v>
                </c:pt>
                <c:pt idx="2981">
                  <c:v>7.1085645461974004E-2</c:v>
                </c:pt>
                <c:pt idx="2982">
                  <c:v>7.1086457294057978E-2</c:v>
                </c:pt>
                <c:pt idx="2983">
                  <c:v>7.1088714260543195E-2</c:v>
                </c:pt>
                <c:pt idx="2984">
                  <c:v>7.1090628345556253E-2</c:v>
                </c:pt>
                <c:pt idx="2985">
                  <c:v>7.1118839736803788E-2</c:v>
                </c:pt>
                <c:pt idx="2986">
                  <c:v>7.1121451473965119E-2</c:v>
                </c:pt>
                <c:pt idx="2987">
                  <c:v>7.1130079497473547E-2</c:v>
                </c:pt>
                <c:pt idx="2988">
                  <c:v>7.1137839115266763E-2</c:v>
                </c:pt>
                <c:pt idx="2989">
                  <c:v>7.1140506297891135E-2</c:v>
                </c:pt>
                <c:pt idx="2990">
                  <c:v>7.1147293032032446E-2</c:v>
                </c:pt>
                <c:pt idx="2991">
                  <c:v>7.1150035063128392E-2</c:v>
                </c:pt>
                <c:pt idx="2992">
                  <c:v>7.1154361635591912E-2</c:v>
                </c:pt>
                <c:pt idx="2993">
                  <c:v>7.1154442131298318E-2</c:v>
                </c:pt>
                <c:pt idx="2994">
                  <c:v>7.1160861240503914E-2</c:v>
                </c:pt>
                <c:pt idx="2995">
                  <c:v>7.1161533610166014E-2</c:v>
                </c:pt>
                <c:pt idx="2996">
                  <c:v>7.1169690561287011E-2</c:v>
                </c:pt>
                <c:pt idx="2997">
                  <c:v>7.1176567904512988E-2</c:v>
                </c:pt>
                <c:pt idx="2998">
                  <c:v>7.119956799656102E-2</c:v>
                </c:pt>
                <c:pt idx="2999">
                  <c:v>7.1204452741331317E-2</c:v>
                </c:pt>
                <c:pt idx="3000">
                  <c:v>7.1228692938891419E-2</c:v>
                </c:pt>
                <c:pt idx="3001">
                  <c:v>7.1230328496580286E-2</c:v>
                </c:pt>
                <c:pt idx="3002">
                  <c:v>7.1242400150153928E-2</c:v>
                </c:pt>
                <c:pt idx="3003">
                  <c:v>7.1246980031920246E-2</c:v>
                </c:pt>
                <c:pt idx="3004">
                  <c:v>7.1268739839681669E-2</c:v>
                </c:pt>
                <c:pt idx="3005">
                  <c:v>7.128415210071494E-2</c:v>
                </c:pt>
                <c:pt idx="3006">
                  <c:v>7.1293127790250599E-2</c:v>
                </c:pt>
                <c:pt idx="3007">
                  <c:v>7.129762555738238E-2</c:v>
                </c:pt>
                <c:pt idx="3008">
                  <c:v>7.1317035994076211E-2</c:v>
                </c:pt>
                <c:pt idx="3009">
                  <c:v>7.1318201188992833E-2</c:v>
                </c:pt>
                <c:pt idx="3010">
                  <c:v>7.1322189653371532E-2</c:v>
                </c:pt>
                <c:pt idx="3011">
                  <c:v>7.1338945823072E-2</c:v>
                </c:pt>
                <c:pt idx="3012">
                  <c:v>7.1345170532695443E-2</c:v>
                </c:pt>
                <c:pt idx="3013">
                  <c:v>7.1350334847495658E-2</c:v>
                </c:pt>
                <c:pt idx="3014">
                  <c:v>7.1365895033309423E-2</c:v>
                </c:pt>
                <c:pt idx="3015">
                  <c:v>7.1368609239599951E-2</c:v>
                </c:pt>
                <c:pt idx="3016">
                  <c:v>7.1385008434087058E-2</c:v>
                </c:pt>
                <c:pt idx="3017">
                  <c:v>7.1399197535698344E-2</c:v>
                </c:pt>
                <c:pt idx="3018">
                  <c:v>7.1399456592379423E-2</c:v>
                </c:pt>
                <c:pt idx="3019">
                  <c:v>7.1401887197674041E-2</c:v>
                </c:pt>
                <c:pt idx="3020">
                  <c:v>7.1404195878369367E-2</c:v>
                </c:pt>
                <c:pt idx="3021">
                  <c:v>7.1404256854664838E-2</c:v>
                </c:pt>
                <c:pt idx="3022">
                  <c:v>7.140831792330106E-2</c:v>
                </c:pt>
                <c:pt idx="3023">
                  <c:v>7.1414540061827569E-2</c:v>
                </c:pt>
                <c:pt idx="3024">
                  <c:v>7.1416007819107757E-2</c:v>
                </c:pt>
                <c:pt idx="3025">
                  <c:v>7.1436198679183771E-2</c:v>
                </c:pt>
                <c:pt idx="3026">
                  <c:v>7.1437981951613827E-2</c:v>
                </c:pt>
                <c:pt idx="3027">
                  <c:v>7.1452897218139563E-2</c:v>
                </c:pt>
                <c:pt idx="3028">
                  <c:v>7.1455091227551545E-2</c:v>
                </c:pt>
                <c:pt idx="3029">
                  <c:v>7.1456311592333274E-2</c:v>
                </c:pt>
                <c:pt idx="3030">
                  <c:v>7.1458272843557033E-2</c:v>
                </c:pt>
                <c:pt idx="3031">
                  <c:v>7.146565295398094E-2</c:v>
                </c:pt>
                <c:pt idx="3032">
                  <c:v>7.1474173935575216E-2</c:v>
                </c:pt>
                <c:pt idx="3033">
                  <c:v>7.1477502668043619E-2</c:v>
                </c:pt>
                <c:pt idx="3034">
                  <c:v>7.1481954684094615E-2</c:v>
                </c:pt>
                <c:pt idx="3035">
                  <c:v>7.148857663808772E-2</c:v>
                </c:pt>
                <c:pt idx="3036">
                  <c:v>7.1513606312086114E-2</c:v>
                </c:pt>
                <c:pt idx="3037">
                  <c:v>7.1524117154671288E-2</c:v>
                </c:pt>
                <c:pt idx="3038">
                  <c:v>7.1533969306224535E-2</c:v>
                </c:pt>
                <c:pt idx="3039">
                  <c:v>7.1545323456739335E-2</c:v>
                </c:pt>
                <c:pt idx="3040">
                  <c:v>7.155142685630321E-2</c:v>
                </c:pt>
                <c:pt idx="3041">
                  <c:v>7.1578353295123659E-2</c:v>
                </c:pt>
                <c:pt idx="3042">
                  <c:v>7.158529576108151E-2</c:v>
                </c:pt>
                <c:pt idx="3043">
                  <c:v>7.1585901713897226E-2</c:v>
                </c:pt>
                <c:pt idx="3044">
                  <c:v>7.1599481758455957E-2</c:v>
                </c:pt>
                <c:pt idx="3045">
                  <c:v>7.1612581806306391E-2</c:v>
                </c:pt>
                <c:pt idx="3046">
                  <c:v>7.1613811161576182E-2</c:v>
                </c:pt>
                <c:pt idx="3047">
                  <c:v>7.1623852585225745E-2</c:v>
                </c:pt>
                <c:pt idx="3048">
                  <c:v>7.1624811169611655E-2</c:v>
                </c:pt>
                <c:pt idx="3049">
                  <c:v>7.1630994802704698E-2</c:v>
                </c:pt>
                <c:pt idx="3050">
                  <c:v>7.1634028155453958E-2</c:v>
                </c:pt>
                <c:pt idx="3051">
                  <c:v>7.1635735154661803E-2</c:v>
                </c:pt>
                <c:pt idx="3052">
                  <c:v>7.1644054672786367E-2</c:v>
                </c:pt>
                <c:pt idx="3053">
                  <c:v>7.1652438667054508E-2</c:v>
                </c:pt>
                <c:pt idx="3054">
                  <c:v>7.1660315706642719E-2</c:v>
                </c:pt>
                <c:pt idx="3055">
                  <c:v>7.1661344877024635E-2</c:v>
                </c:pt>
                <c:pt idx="3056">
                  <c:v>7.1661746216168359E-2</c:v>
                </c:pt>
                <c:pt idx="3057">
                  <c:v>7.1662722631001513E-2</c:v>
                </c:pt>
                <c:pt idx="3058">
                  <c:v>7.1668205696271872E-2</c:v>
                </c:pt>
                <c:pt idx="3059">
                  <c:v>7.1678730773535398E-2</c:v>
                </c:pt>
                <c:pt idx="3060">
                  <c:v>7.1678963366698045E-2</c:v>
                </c:pt>
                <c:pt idx="3061">
                  <c:v>7.1686324683815819E-2</c:v>
                </c:pt>
                <c:pt idx="3062">
                  <c:v>7.1691001590201503E-2</c:v>
                </c:pt>
                <c:pt idx="3063">
                  <c:v>7.1694308062888026E-2</c:v>
                </c:pt>
                <c:pt idx="3064">
                  <c:v>7.1694758593041044E-2</c:v>
                </c:pt>
                <c:pt idx="3065">
                  <c:v>7.1700963227926129E-2</c:v>
                </c:pt>
                <c:pt idx="3066">
                  <c:v>7.1718140472724484E-2</c:v>
                </c:pt>
                <c:pt idx="3067">
                  <c:v>7.1723485233816817E-2</c:v>
                </c:pt>
                <c:pt idx="3068">
                  <c:v>7.1724781682637725E-2</c:v>
                </c:pt>
                <c:pt idx="3069">
                  <c:v>7.1731495269325651E-2</c:v>
                </c:pt>
                <c:pt idx="3070">
                  <c:v>7.1734165705880579E-2</c:v>
                </c:pt>
                <c:pt idx="3071">
                  <c:v>7.1736174968632244E-2</c:v>
                </c:pt>
                <c:pt idx="3072">
                  <c:v>7.1754840317114182E-2</c:v>
                </c:pt>
                <c:pt idx="3073">
                  <c:v>7.1756809427767465E-2</c:v>
                </c:pt>
                <c:pt idx="3074">
                  <c:v>7.1766633972815699E-2</c:v>
                </c:pt>
                <c:pt idx="3075">
                  <c:v>7.1781375345563406E-2</c:v>
                </c:pt>
                <c:pt idx="3076">
                  <c:v>7.1781684692915265E-2</c:v>
                </c:pt>
                <c:pt idx="3077">
                  <c:v>7.1796576171733392E-2</c:v>
                </c:pt>
                <c:pt idx="3078">
                  <c:v>7.1799275660868744E-2</c:v>
                </c:pt>
                <c:pt idx="3079">
                  <c:v>7.1810418306847035E-2</c:v>
                </c:pt>
                <c:pt idx="3080">
                  <c:v>7.1811961430769317E-2</c:v>
                </c:pt>
                <c:pt idx="3081">
                  <c:v>7.1820970948003091E-2</c:v>
                </c:pt>
                <c:pt idx="3082">
                  <c:v>7.1843868392443916E-2</c:v>
                </c:pt>
                <c:pt idx="3083">
                  <c:v>7.1845314814909203E-2</c:v>
                </c:pt>
                <c:pt idx="3084">
                  <c:v>7.1847330698242201E-2</c:v>
                </c:pt>
                <c:pt idx="3085">
                  <c:v>7.1859752389383302E-2</c:v>
                </c:pt>
                <c:pt idx="3086">
                  <c:v>7.186123209969611E-2</c:v>
                </c:pt>
                <c:pt idx="3087">
                  <c:v>7.1861536639118026E-2</c:v>
                </c:pt>
                <c:pt idx="3088">
                  <c:v>7.1866151578753701E-2</c:v>
                </c:pt>
                <c:pt idx="3089">
                  <c:v>7.1870335889431106E-2</c:v>
                </c:pt>
                <c:pt idx="3090">
                  <c:v>7.1884510768580448E-2</c:v>
                </c:pt>
                <c:pt idx="3091">
                  <c:v>7.189184512458803E-2</c:v>
                </c:pt>
                <c:pt idx="3092">
                  <c:v>7.1892560731574309E-2</c:v>
                </c:pt>
                <c:pt idx="3093">
                  <c:v>7.1896036933668667E-2</c:v>
                </c:pt>
                <c:pt idx="3094">
                  <c:v>7.1896811283821638E-2</c:v>
                </c:pt>
                <c:pt idx="3095">
                  <c:v>7.1908450398633819E-2</c:v>
                </c:pt>
                <c:pt idx="3096">
                  <c:v>7.1909951337203029E-2</c:v>
                </c:pt>
                <c:pt idx="3097">
                  <c:v>7.1918885266617119E-2</c:v>
                </c:pt>
                <c:pt idx="3098">
                  <c:v>7.1927967632942361E-2</c:v>
                </c:pt>
                <c:pt idx="3099">
                  <c:v>7.1931822383800442E-2</c:v>
                </c:pt>
                <c:pt idx="3100">
                  <c:v>7.193252078789325E-2</c:v>
                </c:pt>
                <c:pt idx="3101">
                  <c:v>7.1933838359246938E-2</c:v>
                </c:pt>
                <c:pt idx="3102">
                  <c:v>7.1939559811485948E-2</c:v>
                </c:pt>
                <c:pt idx="3103">
                  <c:v>7.1939935770109723E-2</c:v>
                </c:pt>
                <c:pt idx="3104">
                  <c:v>7.1940482766900807E-2</c:v>
                </c:pt>
                <c:pt idx="3105">
                  <c:v>7.1942180542004297E-2</c:v>
                </c:pt>
                <c:pt idx="3106">
                  <c:v>7.1944587401699303E-2</c:v>
                </c:pt>
                <c:pt idx="3107">
                  <c:v>7.19470616697368E-2</c:v>
                </c:pt>
                <c:pt idx="3108">
                  <c:v>7.1966443456113929E-2</c:v>
                </c:pt>
                <c:pt idx="3109">
                  <c:v>7.1980077117807365E-2</c:v>
                </c:pt>
                <c:pt idx="3110">
                  <c:v>7.1986373922723806E-2</c:v>
                </c:pt>
                <c:pt idx="3111">
                  <c:v>7.1987659534044013E-2</c:v>
                </c:pt>
                <c:pt idx="3112">
                  <c:v>7.1996422323482301E-2</c:v>
                </c:pt>
                <c:pt idx="3113">
                  <c:v>7.2000234100833449E-2</c:v>
                </c:pt>
                <c:pt idx="3114">
                  <c:v>7.2007091735370982E-2</c:v>
                </c:pt>
                <c:pt idx="3115">
                  <c:v>7.2011403064335316E-2</c:v>
                </c:pt>
                <c:pt idx="3116">
                  <c:v>7.2013101669205895E-2</c:v>
                </c:pt>
                <c:pt idx="3117">
                  <c:v>7.2015935076478993E-2</c:v>
                </c:pt>
                <c:pt idx="3118">
                  <c:v>7.201930933582576E-2</c:v>
                </c:pt>
                <c:pt idx="3119">
                  <c:v>7.2019919486556339E-2</c:v>
                </c:pt>
                <c:pt idx="3120">
                  <c:v>7.2020788433709154E-2</c:v>
                </c:pt>
                <c:pt idx="3121">
                  <c:v>7.2023668888010234E-2</c:v>
                </c:pt>
                <c:pt idx="3122">
                  <c:v>7.2025983768745375E-2</c:v>
                </c:pt>
                <c:pt idx="3123">
                  <c:v>7.2028463855773966E-2</c:v>
                </c:pt>
                <c:pt idx="3124">
                  <c:v>7.2033671468510141E-2</c:v>
                </c:pt>
                <c:pt idx="3125">
                  <c:v>7.2035723226649612E-2</c:v>
                </c:pt>
                <c:pt idx="3126">
                  <c:v>7.2039231203897214E-2</c:v>
                </c:pt>
                <c:pt idx="3127">
                  <c:v>7.2045464611108889E-2</c:v>
                </c:pt>
                <c:pt idx="3128">
                  <c:v>7.2045625049023301E-2</c:v>
                </c:pt>
                <c:pt idx="3129">
                  <c:v>7.2045979810781174E-2</c:v>
                </c:pt>
                <c:pt idx="3130">
                  <c:v>7.2047140258964984E-2</c:v>
                </c:pt>
                <c:pt idx="3131">
                  <c:v>7.2053075672766628E-2</c:v>
                </c:pt>
                <c:pt idx="3132">
                  <c:v>7.2054675055999662E-2</c:v>
                </c:pt>
                <c:pt idx="3133">
                  <c:v>7.2066601764558522E-2</c:v>
                </c:pt>
                <c:pt idx="3134">
                  <c:v>7.2079983331616929E-2</c:v>
                </c:pt>
                <c:pt idx="3135">
                  <c:v>7.2080496233091193E-2</c:v>
                </c:pt>
                <c:pt idx="3136">
                  <c:v>7.2107536878133469E-2</c:v>
                </c:pt>
                <c:pt idx="3137">
                  <c:v>7.2109125272002125E-2</c:v>
                </c:pt>
                <c:pt idx="3138">
                  <c:v>7.2113371869645101E-2</c:v>
                </c:pt>
                <c:pt idx="3139">
                  <c:v>7.212089318937305E-2</c:v>
                </c:pt>
                <c:pt idx="3140">
                  <c:v>7.2122111547942486E-2</c:v>
                </c:pt>
                <c:pt idx="3141">
                  <c:v>7.2134632274589661E-2</c:v>
                </c:pt>
                <c:pt idx="3142">
                  <c:v>7.215367109709192E-2</c:v>
                </c:pt>
                <c:pt idx="3143">
                  <c:v>7.2158478726309427E-2</c:v>
                </c:pt>
                <c:pt idx="3144">
                  <c:v>7.2179859745039335E-2</c:v>
                </c:pt>
                <c:pt idx="3145">
                  <c:v>7.2199800563012284E-2</c:v>
                </c:pt>
                <c:pt idx="3146">
                  <c:v>7.2204075786141228E-2</c:v>
                </c:pt>
                <c:pt idx="3147">
                  <c:v>7.2215550387119257E-2</c:v>
                </c:pt>
                <c:pt idx="3148">
                  <c:v>7.2217922635654117E-2</c:v>
                </c:pt>
                <c:pt idx="3149">
                  <c:v>7.2221082669244305E-2</c:v>
                </c:pt>
                <c:pt idx="3150">
                  <c:v>7.22275425695212E-2</c:v>
                </c:pt>
                <c:pt idx="3151">
                  <c:v>7.2230998588433931E-2</c:v>
                </c:pt>
                <c:pt idx="3152">
                  <c:v>7.2232980765965474E-2</c:v>
                </c:pt>
                <c:pt idx="3153">
                  <c:v>7.2242120965168979E-2</c:v>
                </c:pt>
                <c:pt idx="3154">
                  <c:v>7.2246047031434002E-2</c:v>
                </c:pt>
                <c:pt idx="3155">
                  <c:v>7.2251962181677606E-2</c:v>
                </c:pt>
                <c:pt idx="3156">
                  <c:v>7.2270218755036614E-2</c:v>
                </c:pt>
                <c:pt idx="3157">
                  <c:v>7.2271068387047249E-2</c:v>
                </c:pt>
                <c:pt idx="3158">
                  <c:v>7.227446381416916E-2</c:v>
                </c:pt>
                <c:pt idx="3159">
                  <c:v>7.2291085116719181E-2</c:v>
                </c:pt>
                <c:pt idx="3160">
                  <c:v>7.2302268083689405E-2</c:v>
                </c:pt>
                <c:pt idx="3161">
                  <c:v>7.2318116399122154E-2</c:v>
                </c:pt>
                <c:pt idx="3162">
                  <c:v>7.233578770843628E-2</c:v>
                </c:pt>
                <c:pt idx="3163">
                  <c:v>7.2339400658624042E-2</c:v>
                </c:pt>
                <c:pt idx="3164">
                  <c:v>7.234913919807151E-2</c:v>
                </c:pt>
                <c:pt idx="3165">
                  <c:v>7.236450611121277E-2</c:v>
                </c:pt>
                <c:pt idx="3166">
                  <c:v>7.237340568994978E-2</c:v>
                </c:pt>
                <c:pt idx="3167">
                  <c:v>7.2390434336879209E-2</c:v>
                </c:pt>
                <c:pt idx="3168">
                  <c:v>7.2394799290433215E-2</c:v>
                </c:pt>
                <c:pt idx="3169">
                  <c:v>7.2407236066174024E-2</c:v>
                </c:pt>
                <c:pt idx="3170">
                  <c:v>7.2416956891041731E-2</c:v>
                </c:pt>
                <c:pt idx="3171">
                  <c:v>7.2421444618636255E-2</c:v>
                </c:pt>
                <c:pt idx="3172">
                  <c:v>7.2424151343007753E-2</c:v>
                </c:pt>
                <c:pt idx="3173">
                  <c:v>7.2424451241103749E-2</c:v>
                </c:pt>
                <c:pt idx="3174">
                  <c:v>7.2432372481581214E-2</c:v>
                </c:pt>
                <c:pt idx="3175">
                  <c:v>7.243621170162734E-2</c:v>
                </c:pt>
                <c:pt idx="3176">
                  <c:v>7.2469901383902871E-2</c:v>
                </c:pt>
                <c:pt idx="3177">
                  <c:v>7.247486264042273E-2</c:v>
                </c:pt>
                <c:pt idx="3178">
                  <c:v>7.2480463327498759E-2</c:v>
                </c:pt>
                <c:pt idx="3179">
                  <c:v>7.2485634166978605E-2</c:v>
                </c:pt>
                <c:pt idx="3180">
                  <c:v>7.2487979887549639E-2</c:v>
                </c:pt>
                <c:pt idx="3181">
                  <c:v>7.2492763803872692E-2</c:v>
                </c:pt>
                <c:pt idx="3182">
                  <c:v>7.2505065000452812E-2</c:v>
                </c:pt>
                <c:pt idx="3183">
                  <c:v>7.2517780265473147E-2</c:v>
                </c:pt>
                <c:pt idx="3184">
                  <c:v>7.2536007705406205E-2</c:v>
                </c:pt>
                <c:pt idx="3185">
                  <c:v>7.2557972049549765E-2</c:v>
                </c:pt>
                <c:pt idx="3186">
                  <c:v>7.2564261029518906E-2</c:v>
                </c:pt>
                <c:pt idx="3187">
                  <c:v>7.2565264778489721E-2</c:v>
                </c:pt>
                <c:pt idx="3188">
                  <c:v>7.2571405902596461E-2</c:v>
                </c:pt>
                <c:pt idx="3189">
                  <c:v>7.2572340610334143E-2</c:v>
                </c:pt>
                <c:pt idx="3190">
                  <c:v>7.2575482088893042E-2</c:v>
                </c:pt>
                <c:pt idx="3191">
                  <c:v>7.2580369877427012E-2</c:v>
                </c:pt>
                <c:pt idx="3192">
                  <c:v>7.2580800730556935E-2</c:v>
                </c:pt>
                <c:pt idx="3193">
                  <c:v>7.2582849801181015E-2</c:v>
                </c:pt>
                <c:pt idx="3194">
                  <c:v>7.2586512968852865E-2</c:v>
                </c:pt>
                <c:pt idx="3195">
                  <c:v>7.2587329641600626E-2</c:v>
                </c:pt>
                <c:pt idx="3196">
                  <c:v>7.2587413841242399E-2</c:v>
                </c:pt>
                <c:pt idx="3197">
                  <c:v>7.2610266110424884E-2</c:v>
                </c:pt>
                <c:pt idx="3198">
                  <c:v>7.2611766642744727E-2</c:v>
                </c:pt>
                <c:pt idx="3199">
                  <c:v>7.2622166732377078E-2</c:v>
                </c:pt>
                <c:pt idx="3200">
                  <c:v>7.2629287103249077E-2</c:v>
                </c:pt>
                <c:pt idx="3201">
                  <c:v>7.2633563166278753E-2</c:v>
                </c:pt>
                <c:pt idx="3202">
                  <c:v>7.2636081512736358E-2</c:v>
                </c:pt>
                <c:pt idx="3203">
                  <c:v>7.2652926856224584E-2</c:v>
                </c:pt>
                <c:pt idx="3204">
                  <c:v>7.26627927452793E-2</c:v>
                </c:pt>
                <c:pt idx="3205">
                  <c:v>7.2667809467237124E-2</c:v>
                </c:pt>
                <c:pt idx="3206">
                  <c:v>7.2670599031457936E-2</c:v>
                </c:pt>
                <c:pt idx="3207">
                  <c:v>7.2672080525890873E-2</c:v>
                </c:pt>
                <c:pt idx="3208">
                  <c:v>7.2676276659620689E-2</c:v>
                </c:pt>
                <c:pt idx="3209">
                  <c:v>7.2682810694117861E-2</c:v>
                </c:pt>
                <c:pt idx="3210">
                  <c:v>7.2702980596403344E-2</c:v>
                </c:pt>
                <c:pt idx="3211">
                  <c:v>7.2707279106592748E-2</c:v>
                </c:pt>
                <c:pt idx="3212">
                  <c:v>7.2714660950436244E-2</c:v>
                </c:pt>
                <c:pt idx="3213">
                  <c:v>7.2718024129860018E-2</c:v>
                </c:pt>
                <c:pt idx="3214">
                  <c:v>7.2724166527846218E-2</c:v>
                </c:pt>
                <c:pt idx="3215">
                  <c:v>7.2730846616786166E-2</c:v>
                </c:pt>
                <c:pt idx="3216">
                  <c:v>7.2731930240207715E-2</c:v>
                </c:pt>
                <c:pt idx="3217">
                  <c:v>7.2734218299384742E-2</c:v>
                </c:pt>
                <c:pt idx="3218">
                  <c:v>7.2742556891255417E-2</c:v>
                </c:pt>
                <c:pt idx="3219">
                  <c:v>7.2742682536398762E-2</c:v>
                </c:pt>
                <c:pt idx="3220">
                  <c:v>7.2756591128111323E-2</c:v>
                </c:pt>
                <c:pt idx="3221">
                  <c:v>7.276485910270554E-2</c:v>
                </c:pt>
                <c:pt idx="3222">
                  <c:v>7.2767791450470631E-2</c:v>
                </c:pt>
                <c:pt idx="3223">
                  <c:v>7.2790232762657933E-2</c:v>
                </c:pt>
                <c:pt idx="3224">
                  <c:v>7.2792977564909184E-2</c:v>
                </c:pt>
                <c:pt idx="3225">
                  <c:v>7.2797991364535547E-2</c:v>
                </c:pt>
                <c:pt idx="3226">
                  <c:v>7.280121338836934E-2</c:v>
                </c:pt>
                <c:pt idx="3227">
                  <c:v>7.2802105689572197E-2</c:v>
                </c:pt>
                <c:pt idx="3228">
                  <c:v>7.2803018238992809E-2</c:v>
                </c:pt>
                <c:pt idx="3229">
                  <c:v>7.2807202744025121E-2</c:v>
                </c:pt>
                <c:pt idx="3230">
                  <c:v>7.2834464403099611E-2</c:v>
                </c:pt>
                <c:pt idx="3231">
                  <c:v>7.2850958871269356E-2</c:v>
                </c:pt>
                <c:pt idx="3232">
                  <c:v>7.2855660773862574E-2</c:v>
                </c:pt>
                <c:pt idx="3233">
                  <c:v>7.2855860025106772E-2</c:v>
                </c:pt>
                <c:pt idx="3234">
                  <c:v>7.2891194768159889E-2</c:v>
                </c:pt>
                <c:pt idx="3235">
                  <c:v>7.2891882817441703E-2</c:v>
                </c:pt>
                <c:pt idx="3236">
                  <c:v>7.2904652981552354E-2</c:v>
                </c:pt>
                <c:pt idx="3237">
                  <c:v>7.291295178832416E-2</c:v>
                </c:pt>
                <c:pt idx="3238">
                  <c:v>7.291728110795688E-2</c:v>
                </c:pt>
                <c:pt idx="3239">
                  <c:v>7.2921688825676331E-2</c:v>
                </c:pt>
                <c:pt idx="3240">
                  <c:v>7.2930379463696945E-2</c:v>
                </c:pt>
                <c:pt idx="3241">
                  <c:v>7.29381765644255E-2</c:v>
                </c:pt>
                <c:pt idx="3242">
                  <c:v>7.2945354056307934E-2</c:v>
                </c:pt>
                <c:pt idx="3243">
                  <c:v>7.2948960672556407E-2</c:v>
                </c:pt>
                <c:pt idx="3244">
                  <c:v>7.2957077459930519E-2</c:v>
                </c:pt>
                <c:pt idx="3245">
                  <c:v>7.2970796776625102E-2</c:v>
                </c:pt>
                <c:pt idx="3246">
                  <c:v>7.2973179016297574E-2</c:v>
                </c:pt>
                <c:pt idx="3247">
                  <c:v>7.2978459207796553E-2</c:v>
                </c:pt>
                <c:pt idx="3248">
                  <c:v>7.2990856389600567E-2</c:v>
                </c:pt>
                <c:pt idx="3249">
                  <c:v>7.2995540795594338E-2</c:v>
                </c:pt>
                <c:pt idx="3250">
                  <c:v>7.2997204310973021E-2</c:v>
                </c:pt>
                <c:pt idx="3251">
                  <c:v>7.3003615813551997E-2</c:v>
                </c:pt>
                <c:pt idx="3252">
                  <c:v>7.3015066137563117E-2</c:v>
                </c:pt>
                <c:pt idx="3253">
                  <c:v>7.3031772753532162E-2</c:v>
                </c:pt>
                <c:pt idx="3254">
                  <c:v>7.3034133167839882E-2</c:v>
                </c:pt>
                <c:pt idx="3255">
                  <c:v>7.3052829140436801E-2</c:v>
                </c:pt>
                <c:pt idx="3256">
                  <c:v>7.3052979123862355E-2</c:v>
                </c:pt>
                <c:pt idx="3257">
                  <c:v>7.3068401427014526E-2</c:v>
                </c:pt>
                <c:pt idx="3258">
                  <c:v>7.3077657240933389E-2</c:v>
                </c:pt>
                <c:pt idx="3259">
                  <c:v>7.3078629983669541E-2</c:v>
                </c:pt>
                <c:pt idx="3260">
                  <c:v>7.3096542877750956E-2</c:v>
                </c:pt>
                <c:pt idx="3261">
                  <c:v>7.3097135900949448E-2</c:v>
                </c:pt>
                <c:pt idx="3262">
                  <c:v>7.3105413053386678E-2</c:v>
                </c:pt>
                <c:pt idx="3263">
                  <c:v>7.3117825999607075E-2</c:v>
                </c:pt>
                <c:pt idx="3264">
                  <c:v>7.3119642785251571E-2</c:v>
                </c:pt>
                <c:pt idx="3265">
                  <c:v>7.3128792324186578E-2</c:v>
                </c:pt>
                <c:pt idx="3266">
                  <c:v>7.3133627773245183E-2</c:v>
                </c:pt>
                <c:pt idx="3267">
                  <c:v>7.3133685014480018E-2</c:v>
                </c:pt>
                <c:pt idx="3268">
                  <c:v>7.3143071951483188E-2</c:v>
                </c:pt>
                <c:pt idx="3269">
                  <c:v>7.3145059076038757E-2</c:v>
                </c:pt>
                <c:pt idx="3270">
                  <c:v>7.3158617455512262E-2</c:v>
                </c:pt>
                <c:pt idx="3271">
                  <c:v>7.3160017547081763E-2</c:v>
                </c:pt>
                <c:pt idx="3272">
                  <c:v>7.3161594837693883E-2</c:v>
                </c:pt>
                <c:pt idx="3273">
                  <c:v>7.3166641791015327E-2</c:v>
                </c:pt>
                <c:pt idx="3274">
                  <c:v>7.3170234525870986E-2</c:v>
                </c:pt>
                <c:pt idx="3275">
                  <c:v>7.31713488011735E-2</c:v>
                </c:pt>
                <c:pt idx="3276">
                  <c:v>7.3173389773388373E-2</c:v>
                </c:pt>
                <c:pt idx="3277">
                  <c:v>7.3174151513014152E-2</c:v>
                </c:pt>
                <c:pt idx="3278">
                  <c:v>7.317527768166808E-2</c:v>
                </c:pt>
                <c:pt idx="3279">
                  <c:v>7.3178154344730503E-2</c:v>
                </c:pt>
                <c:pt idx="3280">
                  <c:v>7.3184509441541673E-2</c:v>
                </c:pt>
                <c:pt idx="3281">
                  <c:v>7.3184847936071371E-2</c:v>
                </c:pt>
                <c:pt idx="3282">
                  <c:v>7.3194941060371832E-2</c:v>
                </c:pt>
                <c:pt idx="3283">
                  <c:v>7.3196612960029939E-2</c:v>
                </c:pt>
                <c:pt idx="3284">
                  <c:v>7.3199555086730594E-2</c:v>
                </c:pt>
                <c:pt idx="3285">
                  <c:v>7.3223946043516161E-2</c:v>
                </c:pt>
                <c:pt idx="3286">
                  <c:v>7.322954701227069E-2</c:v>
                </c:pt>
                <c:pt idx="3287">
                  <c:v>7.3229638130807836E-2</c:v>
                </c:pt>
                <c:pt idx="3288">
                  <c:v>7.323086179031911E-2</c:v>
                </c:pt>
                <c:pt idx="3289">
                  <c:v>7.3234849846964239E-2</c:v>
                </c:pt>
                <c:pt idx="3290">
                  <c:v>7.3237341220790078E-2</c:v>
                </c:pt>
                <c:pt idx="3291">
                  <c:v>7.3245128419531347E-2</c:v>
                </c:pt>
                <c:pt idx="3292">
                  <c:v>7.3254193562416137E-2</c:v>
                </c:pt>
                <c:pt idx="3293">
                  <c:v>7.3265475065493607E-2</c:v>
                </c:pt>
                <c:pt idx="3294">
                  <c:v>7.3266694121579989E-2</c:v>
                </c:pt>
                <c:pt idx="3295">
                  <c:v>7.3273180263013868E-2</c:v>
                </c:pt>
                <c:pt idx="3296">
                  <c:v>7.3275711160476639E-2</c:v>
                </c:pt>
                <c:pt idx="3297">
                  <c:v>7.3277938677169571E-2</c:v>
                </c:pt>
                <c:pt idx="3298">
                  <c:v>7.3289493254087387E-2</c:v>
                </c:pt>
                <c:pt idx="3299">
                  <c:v>7.3292304106364697E-2</c:v>
                </c:pt>
                <c:pt idx="3300">
                  <c:v>7.3296816967423573E-2</c:v>
                </c:pt>
                <c:pt idx="3301">
                  <c:v>7.3299556366424032E-2</c:v>
                </c:pt>
                <c:pt idx="3302">
                  <c:v>7.3301433721916262E-2</c:v>
                </c:pt>
                <c:pt idx="3303">
                  <c:v>7.3302085502619213E-2</c:v>
                </c:pt>
                <c:pt idx="3304">
                  <c:v>7.3313133975604475E-2</c:v>
                </c:pt>
                <c:pt idx="3305">
                  <c:v>7.3319411987214131E-2</c:v>
                </c:pt>
                <c:pt idx="3306">
                  <c:v>7.332124134308661E-2</c:v>
                </c:pt>
                <c:pt idx="3307">
                  <c:v>7.3326503741198604E-2</c:v>
                </c:pt>
                <c:pt idx="3308">
                  <c:v>7.3327386260324881E-2</c:v>
                </c:pt>
                <c:pt idx="3309">
                  <c:v>7.333998656853366E-2</c:v>
                </c:pt>
                <c:pt idx="3310">
                  <c:v>7.3362657576835369E-2</c:v>
                </c:pt>
                <c:pt idx="3311">
                  <c:v>7.3382967883198841E-2</c:v>
                </c:pt>
                <c:pt idx="3312">
                  <c:v>7.3385391214284709E-2</c:v>
                </c:pt>
                <c:pt idx="3313">
                  <c:v>7.3389964342672531E-2</c:v>
                </c:pt>
                <c:pt idx="3314">
                  <c:v>7.339390516570489E-2</c:v>
                </c:pt>
                <c:pt idx="3315">
                  <c:v>7.3398576826500139E-2</c:v>
                </c:pt>
                <c:pt idx="3316">
                  <c:v>7.3401431392215277E-2</c:v>
                </c:pt>
                <c:pt idx="3317">
                  <c:v>7.3402135987705522E-2</c:v>
                </c:pt>
                <c:pt idx="3318">
                  <c:v>7.3405403153251864E-2</c:v>
                </c:pt>
                <c:pt idx="3319">
                  <c:v>7.3405596854406743E-2</c:v>
                </c:pt>
                <c:pt idx="3320">
                  <c:v>7.341120854740997E-2</c:v>
                </c:pt>
                <c:pt idx="3321">
                  <c:v>7.3416418234822409E-2</c:v>
                </c:pt>
                <c:pt idx="3322">
                  <c:v>7.3422402004494014E-2</c:v>
                </c:pt>
                <c:pt idx="3323">
                  <c:v>7.3423904953414623E-2</c:v>
                </c:pt>
                <c:pt idx="3324">
                  <c:v>7.3426778793965572E-2</c:v>
                </c:pt>
                <c:pt idx="3325">
                  <c:v>7.3463930604057093E-2</c:v>
                </c:pt>
                <c:pt idx="3326">
                  <c:v>7.3468327130607747E-2</c:v>
                </c:pt>
                <c:pt idx="3327">
                  <c:v>7.34789168819244E-2</c:v>
                </c:pt>
                <c:pt idx="3328">
                  <c:v>7.3489128667993203E-2</c:v>
                </c:pt>
                <c:pt idx="3329">
                  <c:v>7.3493462107506569E-2</c:v>
                </c:pt>
                <c:pt idx="3330">
                  <c:v>7.3501673135533144E-2</c:v>
                </c:pt>
                <c:pt idx="3331">
                  <c:v>7.3511707949611468E-2</c:v>
                </c:pt>
                <c:pt idx="3332">
                  <c:v>7.3524812885674418E-2</c:v>
                </c:pt>
                <c:pt idx="3333">
                  <c:v>7.3535049051366236E-2</c:v>
                </c:pt>
                <c:pt idx="3334">
                  <c:v>7.3539164734125209E-2</c:v>
                </c:pt>
                <c:pt idx="3335">
                  <c:v>7.3545193991964949E-2</c:v>
                </c:pt>
                <c:pt idx="3336">
                  <c:v>7.3554405713857116E-2</c:v>
                </c:pt>
                <c:pt idx="3337">
                  <c:v>7.3556760371045235E-2</c:v>
                </c:pt>
                <c:pt idx="3338">
                  <c:v>7.3560880531206005E-2</c:v>
                </c:pt>
                <c:pt idx="3339">
                  <c:v>7.3581043444490069E-2</c:v>
                </c:pt>
                <c:pt idx="3340">
                  <c:v>7.3587006742280484E-2</c:v>
                </c:pt>
                <c:pt idx="3341">
                  <c:v>7.359421298832225E-2</c:v>
                </c:pt>
                <c:pt idx="3342">
                  <c:v>7.3605918397202347E-2</c:v>
                </c:pt>
                <c:pt idx="3343">
                  <c:v>7.3606196963445239E-2</c:v>
                </c:pt>
                <c:pt idx="3344">
                  <c:v>7.3626076087085601E-2</c:v>
                </c:pt>
                <c:pt idx="3345">
                  <c:v>7.3630661256774213E-2</c:v>
                </c:pt>
                <c:pt idx="3346">
                  <c:v>7.3632862487671258E-2</c:v>
                </c:pt>
                <c:pt idx="3347">
                  <c:v>7.3635492109596426E-2</c:v>
                </c:pt>
                <c:pt idx="3348">
                  <c:v>7.3642566872977655E-2</c:v>
                </c:pt>
                <c:pt idx="3349">
                  <c:v>7.3644098789934123E-2</c:v>
                </c:pt>
                <c:pt idx="3350">
                  <c:v>7.3645714786819E-2</c:v>
                </c:pt>
                <c:pt idx="3351">
                  <c:v>7.3648830621501446E-2</c:v>
                </c:pt>
                <c:pt idx="3352">
                  <c:v>7.3655910283566425E-2</c:v>
                </c:pt>
                <c:pt idx="3353">
                  <c:v>7.3656555119380393E-2</c:v>
                </c:pt>
                <c:pt idx="3354">
                  <c:v>7.3658726144389938E-2</c:v>
                </c:pt>
                <c:pt idx="3355">
                  <c:v>7.366150844751411E-2</c:v>
                </c:pt>
                <c:pt idx="3356">
                  <c:v>7.3677123153426574E-2</c:v>
                </c:pt>
                <c:pt idx="3357">
                  <c:v>7.369003844831791E-2</c:v>
                </c:pt>
                <c:pt idx="3358">
                  <c:v>7.3690351961839443E-2</c:v>
                </c:pt>
                <c:pt idx="3359">
                  <c:v>7.369691987196654E-2</c:v>
                </c:pt>
                <c:pt idx="3360">
                  <c:v>7.3705678992922463E-2</c:v>
                </c:pt>
                <c:pt idx="3361">
                  <c:v>7.370937435832739E-2</c:v>
                </c:pt>
                <c:pt idx="3362">
                  <c:v>7.371626940206269E-2</c:v>
                </c:pt>
                <c:pt idx="3363">
                  <c:v>7.3723853972396072E-2</c:v>
                </c:pt>
                <c:pt idx="3364">
                  <c:v>7.3725332481387282E-2</c:v>
                </c:pt>
                <c:pt idx="3365">
                  <c:v>7.3729349214107107E-2</c:v>
                </c:pt>
                <c:pt idx="3366">
                  <c:v>7.3730006465558273E-2</c:v>
                </c:pt>
                <c:pt idx="3367">
                  <c:v>7.3732959787662047E-2</c:v>
                </c:pt>
                <c:pt idx="3368">
                  <c:v>7.3736320262715802E-2</c:v>
                </c:pt>
                <c:pt idx="3369">
                  <c:v>7.3747252022397097E-2</c:v>
                </c:pt>
                <c:pt idx="3370">
                  <c:v>7.3751558243762422E-2</c:v>
                </c:pt>
                <c:pt idx="3371">
                  <c:v>7.3761893306125773E-2</c:v>
                </c:pt>
                <c:pt idx="3372">
                  <c:v>7.3771412641103151E-2</c:v>
                </c:pt>
                <c:pt idx="3373">
                  <c:v>7.3773402883523673E-2</c:v>
                </c:pt>
                <c:pt idx="3374">
                  <c:v>7.3780598643077427E-2</c:v>
                </c:pt>
                <c:pt idx="3375">
                  <c:v>7.3796817393160227E-2</c:v>
                </c:pt>
                <c:pt idx="3376">
                  <c:v>7.3800108185278573E-2</c:v>
                </c:pt>
                <c:pt idx="3377">
                  <c:v>7.3804814150047374E-2</c:v>
                </c:pt>
                <c:pt idx="3378">
                  <c:v>7.3818577249697606E-2</c:v>
                </c:pt>
                <c:pt idx="3379">
                  <c:v>7.3823836414017005E-2</c:v>
                </c:pt>
                <c:pt idx="3380">
                  <c:v>7.3824770309851184E-2</c:v>
                </c:pt>
                <c:pt idx="3381">
                  <c:v>7.3831017917956682E-2</c:v>
                </c:pt>
                <c:pt idx="3382">
                  <c:v>7.3839864635787705E-2</c:v>
                </c:pt>
                <c:pt idx="3383">
                  <c:v>7.3841337016733136E-2</c:v>
                </c:pt>
                <c:pt idx="3384">
                  <c:v>7.3844560833083092E-2</c:v>
                </c:pt>
                <c:pt idx="3385">
                  <c:v>7.3847145105115419E-2</c:v>
                </c:pt>
                <c:pt idx="3386">
                  <c:v>7.3853018081230723E-2</c:v>
                </c:pt>
                <c:pt idx="3387">
                  <c:v>7.3856300447488296E-2</c:v>
                </c:pt>
                <c:pt idx="3388">
                  <c:v>7.3878561805831702E-2</c:v>
                </c:pt>
                <c:pt idx="3389">
                  <c:v>7.3889705652916582E-2</c:v>
                </c:pt>
                <c:pt idx="3390">
                  <c:v>7.3891390220754874E-2</c:v>
                </c:pt>
                <c:pt idx="3391">
                  <c:v>7.3898247300001677E-2</c:v>
                </c:pt>
                <c:pt idx="3392">
                  <c:v>7.3905202943392687E-2</c:v>
                </c:pt>
                <c:pt idx="3393">
                  <c:v>7.3914368829656921E-2</c:v>
                </c:pt>
                <c:pt idx="3394">
                  <c:v>7.3918994817373559E-2</c:v>
                </c:pt>
                <c:pt idx="3395">
                  <c:v>7.3926324616210029E-2</c:v>
                </c:pt>
                <c:pt idx="3396">
                  <c:v>7.3930670040784074E-2</c:v>
                </c:pt>
                <c:pt idx="3397">
                  <c:v>7.3931047213236109E-2</c:v>
                </c:pt>
                <c:pt idx="3398">
                  <c:v>7.3932423862855381E-2</c:v>
                </c:pt>
                <c:pt idx="3399">
                  <c:v>7.3938870945112756E-2</c:v>
                </c:pt>
                <c:pt idx="3400">
                  <c:v>7.3948803173388561E-2</c:v>
                </c:pt>
                <c:pt idx="3401">
                  <c:v>7.3948980601292125E-2</c:v>
                </c:pt>
                <c:pt idx="3402">
                  <c:v>7.3949066124136834E-2</c:v>
                </c:pt>
                <c:pt idx="3403">
                  <c:v>7.3951881288320087E-2</c:v>
                </c:pt>
                <c:pt idx="3404">
                  <c:v>7.3956011695019211E-2</c:v>
                </c:pt>
                <c:pt idx="3405">
                  <c:v>7.3956925909812871E-2</c:v>
                </c:pt>
                <c:pt idx="3406">
                  <c:v>7.396010531157006E-2</c:v>
                </c:pt>
                <c:pt idx="3407">
                  <c:v>7.3961164782119476E-2</c:v>
                </c:pt>
                <c:pt idx="3408">
                  <c:v>7.3965151431539741E-2</c:v>
                </c:pt>
                <c:pt idx="3409">
                  <c:v>7.3966557453655615E-2</c:v>
                </c:pt>
                <c:pt idx="3410">
                  <c:v>7.39819139957551E-2</c:v>
                </c:pt>
                <c:pt idx="3411">
                  <c:v>7.4003123242518343E-2</c:v>
                </c:pt>
                <c:pt idx="3412">
                  <c:v>7.4008034993588892E-2</c:v>
                </c:pt>
                <c:pt idx="3413">
                  <c:v>7.4010631243402888E-2</c:v>
                </c:pt>
                <c:pt idx="3414">
                  <c:v>7.401359632002899E-2</c:v>
                </c:pt>
                <c:pt idx="3415">
                  <c:v>7.4019147255108761E-2</c:v>
                </c:pt>
                <c:pt idx="3416">
                  <c:v>7.4021490612394214E-2</c:v>
                </c:pt>
                <c:pt idx="3417">
                  <c:v>7.4022322240735947E-2</c:v>
                </c:pt>
                <c:pt idx="3418">
                  <c:v>7.4027252978048422E-2</c:v>
                </c:pt>
                <c:pt idx="3419">
                  <c:v>7.4030014599748992E-2</c:v>
                </c:pt>
                <c:pt idx="3420">
                  <c:v>7.4038341718214634E-2</c:v>
                </c:pt>
                <c:pt idx="3421">
                  <c:v>7.4042205470867498E-2</c:v>
                </c:pt>
                <c:pt idx="3422">
                  <c:v>7.4044998973531354E-2</c:v>
                </c:pt>
                <c:pt idx="3423">
                  <c:v>7.4048894429284667E-2</c:v>
                </c:pt>
                <c:pt idx="3424">
                  <c:v>7.4051230013468902E-2</c:v>
                </c:pt>
                <c:pt idx="3425">
                  <c:v>7.4052316353967126E-2</c:v>
                </c:pt>
                <c:pt idx="3426">
                  <c:v>7.4060355798114957E-2</c:v>
                </c:pt>
                <c:pt idx="3427">
                  <c:v>7.4063678765756424E-2</c:v>
                </c:pt>
                <c:pt idx="3428">
                  <c:v>7.4069559476375155E-2</c:v>
                </c:pt>
                <c:pt idx="3429">
                  <c:v>7.4072601435476296E-2</c:v>
                </c:pt>
                <c:pt idx="3430">
                  <c:v>7.4073610861360231E-2</c:v>
                </c:pt>
                <c:pt idx="3431">
                  <c:v>7.4075184149191814E-2</c:v>
                </c:pt>
                <c:pt idx="3432">
                  <c:v>7.4075472737819614E-2</c:v>
                </c:pt>
                <c:pt idx="3433">
                  <c:v>7.4077488133586833E-2</c:v>
                </c:pt>
                <c:pt idx="3434">
                  <c:v>7.4077787174799736E-2</c:v>
                </c:pt>
                <c:pt idx="3435">
                  <c:v>7.4084544601240962E-2</c:v>
                </c:pt>
                <c:pt idx="3436">
                  <c:v>7.4090793051976134E-2</c:v>
                </c:pt>
                <c:pt idx="3437">
                  <c:v>7.4092967166493773E-2</c:v>
                </c:pt>
                <c:pt idx="3438">
                  <c:v>7.4094494672018091E-2</c:v>
                </c:pt>
                <c:pt idx="3439">
                  <c:v>7.4098303430610621E-2</c:v>
                </c:pt>
                <c:pt idx="3440">
                  <c:v>7.4100168801361332E-2</c:v>
                </c:pt>
                <c:pt idx="3441">
                  <c:v>7.4117057325527452E-2</c:v>
                </c:pt>
                <c:pt idx="3442">
                  <c:v>7.4123511215967372E-2</c:v>
                </c:pt>
                <c:pt idx="3443">
                  <c:v>7.4148520951934915E-2</c:v>
                </c:pt>
                <c:pt idx="3444">
                  <c:v>7.4155920196085121E-2</c:v>
                </c:pt>
                <c:pt idx="3445">
                  <c:v>7.4162912927541805E-2</c:v>
                </c:pt>
                <c:pt idx="3446">
                  <c:v>7.417644059787179E-2</c:v>
                </c:pt>
                <c:pt idx="3447">
                  <c:v>7.4185209290779278E-2</c:v>
                </c:pt>
                <c:pt idx="3448">
                  <c:v>7.4188261749222467E-2</c:v>
                </c:pt>
                <c:pt idx="3449">
                  <c:v>7.4188698402010048E-2</c:v>
                </c:pt>
                <c:pt idx="3450">
                  <c:v>7.419211171693435E-2</c:v>
                </c:pt>
                <c:pt idx="3451">
                  <c:v>7.4192651840663315E-2</c:v>
                </c:pt>
                <c:pt idx="3452">
                  <c:v>7.4244142712769468E-2</c:v>
                </c:pt>
                <c:pt idx="3453">
                  <c:v>7.4253275470680932E-2</c:v>
                </c:pt>
                <c:pt idx="3454">
                  <c:v>7.4261173516147763E-2</c:v>
                </c:pt>
                <c:pt idx="3455">
                  <c:v>7.4261656474123167E-2</c:v>
                </c:pt>
                <c:pt idx="3456">
                  <c:v>7.4261963554277458E-2</c:v>
                </c:pt>
                <c:pt idx="3457">
                  <c:v>7.4262397235011088E-2</c:v>
                </c:pt>
                <c:pt idx="3458">
                  <c:v>7.4293706376999752E-2</c:v>
                </c:pt>
                <c:pt idx="3459">
                  <c:v>7.4309341678656923E-2</c:v>
                </c:pt>
                <c:pt idx="3460">
                  <c:v>7.4312767723518011E-2</c:v>
                </c:pt>
                <c:pt idx="3461">
                  <c:v>7.4320062733888997E-2</c:v>
                </c:pt>
                <c:pt idx="3462">
                  <c:v>7.4338913394471837E-2</c:v>
                </c:pt>
                <c:pt idx="3463">
                  <c:v>7.4347949502374111E-2</c:v>
                </c:pt>
                <c:pt idx="3464">
                  <c:v>7.4356083155927621E-2</c:v>
                </c:pt>
                <c:pt idx="3465">
                  <c:v>7.4366539303573814E-2</c:v>
                </c:pt>
                <c:pt idx="3466">
                  <c:v>7.4376030492170148E-2</c:v>
                </c:pt>
                <c:pt idx="3467">
                  <c:v>7.437937339757851E-2</c:v>
                </c:pt>
                <c:pt idx="3468">
                  <c:v>7.4396525390499624E-2</c:v>
                </c:pt>
                <c:pt idx="3469">
                  <c:v>7.440385022025775E-2</c:v>
                </c:pt>
                <c:pt idx="3470">
                  <c:v>7.4406504551322014E-2</c:v>
                </c:pt>
                <c:pt idx="3471">
                  <c:v>7.4407094651949279E-2</c:v>
                </c:pt>
                <c:pt idx="3472">
                  <c:v>7.4411180455782905E-2</c:v>
                </c:pt>
                <c:pt idx="3473">
                  <c:v>7.4412317188963184E-2</c:v>
                </c:pt>
                <c:pt idx="3474">
                  <c:v>7.4415175413789156E-2</c:v>
                </c:pt>
                <c:pt idx="3475">
                  <c:v>7.4416102820460822E-2</c:v>
                </c:pt>
                <c:pt idx="3476">
                  <c:v>7.442276012089985E-2</c:v>
                </c:pt>
                <c:pt idx="3477">
                  <c:v>7.4424341686736201E-2</c:v>
                </c:pt>
                <c:pt idx="3478">
                  <c:v>7.4440482179082432E-2</c:v>
                </c:pt>
                <c:pt idx="3479">
                  <c:v>7.4451008829297408E-2</c:v>
                </c:pt>
                <c:pt idx="3480">
                  <c:v>7.4451525762668322E-2</c:v>
                </c:pt>
                <c:pt idx="3481">
                  <c:v>7.4464773531157089E-2</c:v>
                </c:pt>
                <c:pt idx="3482">
                  <c:v>7.4466922652794337E-2</c:v>
                </c:pt>
                <c:pt idx="3483">
                  <c:v>7.4471862894213384E-2</c:v>
                </c:pt>
                <c:pt idx="3484">
                  <c:v>7.4473348783281629E-2</c:v>
                </c:pt>
                <c:pt idx="3485">
                  <c:v>7.448352782366556E-2</c:v>
                </c:pt>
                <c:pt idx="3486">
                  <c:v>7.4486933020921492E-2</c:v>
                </c:pt>
                <c:pt idx="3487">
                  <c:v>7.4490070412375167E-2</c:v>
                </c:pt>
                <c:pt idx="3488">
                  <c:v>7.4499747137198091E-2</c:v>
                </c:pt>
                <c:pt idx="3489">
                  <c:v>7.4506478669086121E-2</c:v>
                </c:pt>
                <c:pt idx="3490">
                  <c:v>7.4520625648622746E-2</c:v>
                </c:pt>
                <c:pt idx="3491">
                  <c:v>7.4521666059055358E-2</c:v>
                </c:pt>
                <c:pt idx="3492">
                  <c:v>7.4534406723773872E-2</c:v>
                </c:pt>
                <c:pt idx="3493">
                  <c:v>7.4542809432094695E-2</c:v>
                </c:pt>
                <c:pt idx="3494">
                  <c:v>7.4547123774191648E-2</c:v>
                </c:pt>
                <c:pt idx="3495">
                  <c:v>7.4562653076147456E-2</c:v>
                </c:pt>
                <c:pt idx="3496">
                  <c:v>7.4564538457765034E-2</c:v>
                </c:pt>
                <c:pt idx="3497">
                  <c:v>7.456936694066757E-2</c:v>
                </c:pt>
                <c:pt idx="3498">
                  <c:v>7.4573635983900224E-2</c:v>
                </c:pt>
                <c:pt idx="3499">
                  <c:v>7.4574950121434155E-2</c:v>
                </c:pt>
                <c:pt idx="3500">
                  <c:v>7.4583032041504529E-2</c:v>
                </c:pt>
                <c:pt idx="3501">
                  <c:v>7.4586902636840993E-2</c:v>
                </c:pt>
                <c:pt idx="3502">
                  <c:v>7.4589984533337483E-2</c:v>
                </c:pt>
                <c:pt idx="3503">
                  <c:v>7.4596792486804703E-2</c:v>
                </c:pt>
                <c:pt idx="3504">
                  <c:v>7.4604202073786319E-2</c:v>
                </c:pt>
                <c:pt idx="3505">
                  <c:v>7.461733964104876E-2</c:v>
                </c:pt>
                <c:pt idx="3506">
                  <c:v>7.4621744413967211E-2</c:v>
                </c:pt>
                <c:pt idx="3507">
                  <c:v>7.4632589409230204E-2</c:v>
                </c:pt>
                <c:pt idx="3508">
                  <c:v>7.463673165697618E-2</c:v>
                </c:pt>
                <c:pt idx="3509">
                  <c:v>7.4638602117632125E-2</c:v>
                </c:pt>
                <c:pt idx="3510">
                  <c:v>7.4640775794445405E-2</c:v>
                </c:pt>
                <c:pt idx="3511">
                  <c:v>7.4647150199881732E-2</c:v>
                </c:pt>
                <c:pt idx="3512">
                  <c:v>7.4654023515454332E-2</c:v>
                </c:pt>
                <c:pt idx="3513">
                  <c:v>7.4662387776496433E-2</c:v>
                </c:pt>
                <c:pt idx="3514">
                  <c:v>7.4669231946663944E-2</c:v>
                </c:pt>
                <c:pt idx="3515">
                  <c:v>7.4671782183009058E-2</c:v>
                </c:pt>
                <c:pt idx="3516">
                  <c:v>7.4683568040246284E-2</c:v>
                </c:pt>
                <c:pt idx="3517">
                  <c:v>7.4684265664162655E-2</c:v>
                </c:pt>
                <c:pt idx="3518">
                  <c:v>7.4685629395363259E-2</c:v>
                </c:pt>
                <c:pt idx="3519">
                  <c:v>7.4688144804638881E-2</c:v>
                </c:pt>
                <c:pt idx="3520">
                  <c:v>7.469013962407213E-2</c:v>
                </c:pt>
                <c:pt idx="3521">
                  <c:v>7.469884622877096E-2</c:v>
                </c:pt>
                <c:pt idx="3522">
                  <c:v>7.4706935441727698E-2</c:v>
                </c:pt>
                <c:pt idx="3523">
                  <c:v>7.4718072138037259E-2</c:v>
                </c:pt>
                <c:pt idx="3524">
                  <c:v>7.4719986258084306E-2</c:v>
                </c:pt>
                <c:pt idx="3525">
                  <c:v>7.4721727037647206E-2</c:v>
                </c:pt>
                <c:pt idx="3526">
                  <c:v>7.4724194671699121E-2</c:v>
                </c:pt>
                <c:pt idx="3527">
                  <c:v>7.4726905626458423E-2</c:v>
                </c:pt>
                <c:pt idx="3528">
                  <c:v>7.4736834006324734E-2</c:v>
                </c:pt>
                <c:pt idx="3529">
                  <c:v>7.4752458927087428E-2</c:v>
                </c:pt>
                <c:pt idx="3530">
                  <c:v>7.4775442800825306E-2</c:v>
                </c:pt>
                <c:pt idx="3531">
                  <c:v>7.4775953478077389E-2</c:v>
                </c:pt>
                <c:pt idx="3532">
                  <c:v>7.4777832254448159E-2</c:v>
                </c:pt>
                <c:pt idx="3533">
                  <c:v>7.4782286971332323E-2</c:v>
                </c:pt>
                <c:pt idx="3534">
                  <c:v>7.4783291668847104E-2</c:v>
                </c:pt>
                <c:pt idx="3535">
                  <c:v>7.4785836986441978E-2</c:v>
                </c:pt>
                <c:pt idx="3536">
                  <c:v>7.4788033370797855E-2</c:v>
                </c:pt>
                <c:pt idx="3537">
                  <c:v>7.4812053018207425E-2</c:v>
                </c:pt>
                <c:pt idx="3538">
                  <c:v>7.4817569586700453E-2</c:v>
                </c:pt>
                <c:pt idx="3539">
                  <c:v>7.4823051922625505E-2</c:v>
                </c:pt>
                <c:pt idx="3540">
                  <c:v>7.4824440958321942E-2</c:v>
                </c:pt>
                <c:pt idx="3541">
                  <c:v>7.482671604920467E-2</c:v>
                </c:pt>
                <c:pt idx="3542">
                  <c:v>7.482686913288765E-2</c:v>
                </c:pt>
                <c:pt idx="3543">
                  <c:v>7.4829207657239633E-2</c:v>
                </c:pt>
                <c:pt idx="3544">
                  <c:v>7.4839894567264087E-2</c:v>
                </c:pt>
                <c:pt idx="3545">
                  <c:v>7.4846671601731765E-2</c:v>
                </c:pt>
                <c:pt idx="3546">
                  <c:v>7.4851041632735468E-2</c:v>
                </c:pt>
                <c:pt idx="3547">
                  <c:v>7.485181064463392E-2</c:v>
                </c:pt>
                <c:pt idx="3548">
                  <c:v>7.4872000485695867E-2</c:v>
                </c:pt>
                <c:pt idx="3549">
                  <c:v>7.4894122566429244E-2</c:v>
                </c:pt>
                <c:pt idx="3550">
                  <c:v>7.4897902635610289E-2</c:v>
                </c:pt>
                <c:pt idx="3551">
                  <c:v>7.4903522727948535E-2</c:v>
                </c:pt>
                <c:pt idx="3552">
                  <c:v>7.4905406136726416E-2</c:v>
                </c:pt>
                <c:pt idx="3553">
                  <c:v>7.4908071181991387E-2</c:v>
                </c:pt>
                <c:pt idx="3554">
                  <c:v>7.490955380017289E-2</c:v>
                </c:pt>
                <c:pt idx="3555">
                  <c:v>7.4909675881451934E-2</c:v>
                </c:pt>
                <c:pt idx="3556">
                  <c:v>7.4910348604817628E-2</c:v>
                </c:pt>
                <c:pt idx="3557">
                  <c:v>7.4913356388885272E-2</c:v>
                </c:pt>
                <c:pt idx="3558">
                  <c:v>7.4914860954459095E-2</c:v>
                </c:pt>
                <c:pt idx="3559">
                  <c:v>7.4923754180191954E-2</c:v>
                </c:pt>
                <c:pt idx="3560">
                  <c:v>7.493310337132951E-2</c:v>
                </c:pt>
                <c:pt idx="3561">
                  <c:v>7.4941144549320923E-2</c:v>
                </c:pt>
                <c:pt idx="3562">
                  <c:v>7.4944394419932267E-2</c:v>
                </c:pt>
                <c:pt idx="3563">
                  <c:v>7.4946891339472077E-2</c:v>
                </c:pt>
                <c:pt idx="3564">
                  <c:v>7.4954320774775596E-2</c:v>
                </c:pt>
                <c:pt idx="3565">
                  <c:v>7.4963024210810622E-2</c:v>
                </c:pt>
                <c:pt idx="3566">
                  <c:v>7.4967295829823394E-2</c:v>
                </c:pt>
                <c:pt idx="3567">
                  <c:v>7.4968761823012625E-2</c:v>
                </c:pt>
                <c:pt idx="3568">
                  <c:v>7.4973279060016995E-2</c:v>
                </c:pt>
                <c:pt idx="3569">
                  <c:v>7.4975441149551986E-2</c:v>
                </c:pt>
                <c:pt idx="3570">
                  <c:v>7.4975544859044257E-2</c:v>
                </c:pt>
                <c:pt idx="3571">
                  <c:v>7.4985689296600391E-2</c:v>
                </c:pt>
                <c:pt idx="3572">
                  <c:v>7.4992344212864312E-2</c:v>
                </c:pt>
                <c:pt idx="3573">
                  <c:v>7.4997448235170461E-2</c:v>
                </c:pt>
                <c:pt idx="3574">
                  <c:v>7.5000273704828702E-2</c:v>
                </c:pt>
                <c:pt idx="3575">
                  <c:v>7.5022499482535226E-2</c:v>
                </c:pt>
                <c:pt idx="3576">
                  <c:v>7.5029571114094487E-2</c:v>
                </c:pt>
                <c:pt idx="3577">
                  <c:v>7.5036180367607161E-2</c:v>
                </c:pt>
                <c:pt idx="3578">
                  <c:v>7.505034838116971E-2</c:v>
                </c:pt>
                <c:pt idx="3579">
                  <c:v>7.5054291728727476E-2</c:v>
                </c:pt>
                <c:pt idx="3580">
                  <c:v>7.5058705705842776E-2</c:v>
                </c:pt>
                <c:pt idx="3581">
                  <c:v>7.505884702515904E-2</c:v>
                </c:pt>
                <c:pt idx="3582">
                  <c:v>7.5071061015360124E-2</c:v>
                </c:pt>
                <c:pt idx="3583">
                  <c:v>7.5079697617072505E-2</c:v>
                </c:pt>
                <c:pt idx="3584">
                  <c:v>7.5103842645552324E-2</c:v>
                </c:pt>
                <c:pt idx="3585">
                  <c:v>7.5108119032616272E-2</c:v>
                </c:pt>
                <c:pt idx="3586">
                  <c:v>7.5109341600087642E-2</c:v>
                </c:pt>
                <c:pt idx="3587">
                  <c:v>7.5109589121732268E-2</c:v>
                </c:pt>
                <c:pt idx="3588">
                  <c:v>7.5110106581267849E-2</c:v>
                </c:pt>
                <c:pt idx="3589">
                  <c:v>7.511365991324237E-2</c:v>
                </c:pt>
                <c:pt idx="3590">
                  <c:v>7.513528590348148E-2</c:v>
                </c:pt>
                <c:pt idx="3591">
                  <c:v>7.5136115402913331E-2</c:v>
                </c:pt>
                <c:pt idx="3592">
                  <c:v>7.5162964542800415E-2</c:v>
                </c:pt>
                <c:pt idx="3593">
                  <c:v>7.5173229161662899E-2</c:v>
                </c:pt>
                <c:pt idx="3594">
                  <c:v>7.5176291827901101E-2</c:v>
                </c:pt>
                <c:pt idx="3595">
                  <c:v>7.5201835409763759E-2</c:v>
                </c:pt>
                <c:pt idx="3596">
                  <c:v>7.5215451663427246E-2</c:v>
                </c:pt>
                <c:pt idx="3597">
                  <c:v>7.5217201919944007E-2</c:v>
                </c:pt>
                <c:pt idx="3598">
                  <c:v>7.5221851525826888E-2</c:v>
                </c:pt>
                <c:pt idx="3599">
                  <c:v>7.5227711546525189E-2</c:v>
                </c:pt>
                <c:pt idx="3600">
                  <c:v>7.5230766760286089E-2</c:v>
                </c:pt>
                <c:pt idx="3601">
                  <c:v>7.5231225185072956E-2</c:v>
                </c:pt>
                <c:pt idx="3602">
                  <c:v>7.5256953712432198E-2</c:v>
                </c:pt>
                <c:pt idx="3603">
                  <c:v>7.52578047993782E-2</c:v>
                </c:pt>
                <c:pt idx="3604">
                  <c:v>7.5260795189951782E-2</c:v>
                </c:pt>
                <c:pt idx="3605">
                  <c:v>7.5263420665493755E-2</c:v>
                </c:pt>
                <c:pt idx="3606">
                  <c:v>7.5271186657817721E-2</c:v>
                </c:pt>
                <c:pt idx="3607">
                  <c:v>7.5278547582099259E-2</c:v>
                </c:pt>
                <c:pt idx="3608">
                  <c:v>7.5280185367515934E-2</c:v>
                </c:pt>
                <c:pt idx="3609">
                  <c:v>7.5290157619980036E-2</c:v>
                </c:pt>
                <c:pt idx="3610">
                  <c:v>7.5290528036720442E-2</c:v>
                </c:pt>
                <c:pt idx="3611">
                  <c:v>7.5290799350419255E-2</c:v>
                </c:pt>
                <c:pt idx="3612">
                  <c:v>7.5297091639853111E-2</c:v>
                </c:pt>
                <c:pt idx="3613">
                  <c:v>7.5297347837759057E-2</c:v>
                </c:pt>
                <c:pt idx="3614">
                  <c:v>7.5297657494631687E-2</c:v>
                </c:pt>
                <c:pt idx="3615">
                  <c:v>7.5300060682345279E-2</c:v>
                </c:pt>
                <c:pt idx="3616">
                  <c:v>7.5320390791124348E-2</c:v>
                </c:pt>
                <c:pt idx="3617">
                  <c:v>7.5322536505736268E-2</c:v>
                </c:pt>
                <c:pt idx="3618">
                  <c:v>7.5324921243992496E-2</c:v>
                </c:pt>
                <c:pt idx="3619">
                  <c:v>7.5332533910217145E-2</c:v>
                </c:pt>
                <c:pt idx="3620">
                  <c:v>7.5345013497319646E-2</c:v>
                </c:pt>
                <c:pt idx="3621">
                  <c:v>7.534563190693612E-2</c:v>
                </c:pt>
                <c:pt idx="3622">
                  <c:v>7.5360595775066097E-2</c:v>
                </c:pt>
                <c:pt idx="3623">
                  <c:v>7.5373303817322074E-2</c:v>
                </c:pt>
                <c:pt idx="3624">
                  <c:v>7.5407704497723549E-2</c:v>
                </c:pt>
                <c:pt idx="3625">
                  <c:v>7.5413001430852028E-2</c:v>
                </c:pt>
                <c:pt idx="3626">
                  <c:v>7.5420418204172529E-2</c:v>
                </c:pt>
                <c:pt idx="3627">
                  <c:v>7.5420637697275986E-2</c:v>
                </c:pt>
                <c:pt idx="3628">
                  <c:v>7.5422052272716839E-2</c:v>
                </c:pt>
                <c:pt idx="3629">
                  <c:v>7.5422456283811459E-2</c:v>
                </c:pt>
                <c:pt idx="3630">
                  <c:v>7.5435361212389404E-2</c:v>
                </c:pt>
                <c:pt idx="3631">
                  <c:v>7.5441761537906424E-2</c:v>
                </c:pt>
                <c:pt idx="3632">
                  <c:v>7.544316350329236E-2</c:v>
                </c:pt>
                <c:pt idx="3633">
                  <c:v>7.5454439290889075E-2</c:v>
                </c:pt>
                <c:pt idx="3634">
                  <c:v>7.5457554894232948E-2</c:v>
                </c:pt>
                <c:pt idx="3635">
                  <c:v>7.5463810168199807E-2</c:v>
                </c:pt>
                <c:pt idx="3636">
                  <c:v>7.5473615679358064E-2</c:v>
                </c:pt>
                <c:pt idx="3637">
                  <c:v>7.5474907920391271E-2</c:v>
                </c:pt>
                <c:pt idx="3638">
                  <c:v>7.547751040366335E-2</c:v>
                </c:pt>
                <c:pt idx="3639">
                  <c:v>7.547905661451032E-2</c:v>
                </c:pt>
                <c:pt idx="3640">
                  <c:v>7.5481328793782151E-2</c:v>
                </c:pt>
                <c:pt idx="3641">
                  <c:v>7.5495612448001057E-2</c:v>
                </c:pt>
                <c:pt idx="3642">
                  <c:v>7.5511148768805256E-2</c:v>
                </c:pt>
                <c:pt idx="3643">
                  <c:v>7.5514445741607317E-2</c:v>
                </c:pt>
                <c:pt idx="3644">
                  <c:v>7.5515728902399867E-2</c:v>
                </c:pt>
                <c:pt idx="3645">
                  <c:v>7.5517876990839283E-2</c:v>
                </c:pt>
                <c:pt idx="3646">
                  <c:v>7.5518478934101921E-2</c:v>
                </c:pt>
                <c:pt idx="3647">
                  <c:v>7.5519178832079481E-2</c:v>
                </c:pt>
                <c:pt idx="3648">
                  <c:v>7.5521454268720714E-2</c:v>
                </c:pt>
                <c:pt idx="3649">
                  <c:v>7.55223762746077E-2</c:v>
                </c:pt>
                <c:pt idx="3650">
                  <c:v>7.5545429902757019E-2</c:v>
                </c:pt>
                <c:pt idx="3651">
                  <c:v>7.5552174132972591E-2</c:v>
                </c:pt>
                <c:pt idx="3652">
                  <c:v>7.555259025520128E-2</c:v>
                </c:pt>
                <c:pt idx="3653">
                  <c:v>7.5555326461396607E-2</c:v>
                </c:pt>
                <c:pt idx="3654">
                  <c:v>7.5560608956739231E-2</c:v>
                </c:pt>
                <c:pt idx="3655">
                  <c:v>7.5572908012995613E-2</c:v>
                </c:pt>
                <c:pt idx="3656">
                  <c:v>7.5582226079288731E-2</c:v>
                </c:pt>
                <c:pt idx="3657">
                  <c:v>7.5584375068919962E-2</c:v>
                </c:pt>
                <c:pt idx="3658">
                  <c:v>7.5599613856667885E-2</c:v>
                </c:pt>
                <c:pt idx="3659">
                  <c:v>7.5603684708494975E-2</c:v>
                </c:pt>
                <c:pt idx="3660">
                  <c:v>7.5609195226366846E-2</c:v>
                </c:pt>
                <c:pt idx="3661">
                  <c:v>7.5616565126930685E-2</c:v>
                </c:pt>
                <c:pt idx="3662">
                  <c:v>7.5625630354106521E-2</c:v>
                </c:pt>
                <c:pt idx="3663">
                  <c:v>7.562660312087921E-2</c:v>
                </c:pt>
                <c:pt idx="3664">
                  <c:v>7.5635122655717438E-2</c:v>
                </c:pt>
                <c:pt idx="3665">
                  <c:v>7.5662368053694376E-2</c:v>
                </c:pt>
                <c:pt idx="3666">
                  <c:v>7.5662683745383749E-2</c:v>
                </c:pt>
                <c:pt idx="3667">
                  <c:v>7.5664894724722487E-2</c:v>
                </c:pt>
                <c:pt idx="3668">
                  <c:v>7.566505527347886E-2</c:v>
                </c:pt>
                <c:pt idx="3669">
                  <c:v>7.567335420771662E-2</c:v>
                </c:pt>
                <c:pt idx="3670">
                  <c:v>7.5684166017484247E-2</c:v>
                </c:pt>
                <c:pt idx="3671">
                  <c:v>7.5684662288824645E-2</c:v>
                </c:pt>
                <c:pt idx="3672">
                  <c:v>7.5686138922291438E-2</c:v>
                </c:pt>
                <c:pt idx="3673">
                  <c:v>7.5687048971167625E-2</c:v>
                </c:pt>
                <c:pt idx="3674">
                  <c:v>7.569305762714261E-2</c:v>
                </c:pt>
                <c:pt idx="3675">
                  <c:v>7.5710582094480033E-2</c:v>
                </c:pt>
                <c:pt idx="3676">
                  <c:v>7.5711111076088161E-2</c:v>
                </c:pt>
                <c:pt idx="3677">
                  <c:v>7.5711272936969526E-2</c:v>
                </c:pt>
                <c:pt idx="3678">
                  <c:v>7.5722978474834862E-2</c:v>
                </c:pt>
                <c:pt idx="3679">
                  <c:v>7.5734540905454811E-2</c:v>
                </c:pt>
                <c:pt idx="3680">
                  <c:v>7.5742880621728154E-2</c:v>
                </c:pt>
                <c:pt idx="3681">
                  <c:v>7.5759320687148121E-2</c:v>
                </c:pt>
                <c:pt idx="3682">
                  <c:v>7.5759670873622453E-2</c:v>
                </c:pt>
                <c:pt idx="3683">
                  <c:v>7.5771746840414683E-2</c:v>
                </c:pt>
                <c:pt idx="3684">
                  <c:v>7.5772365281361359E-2</c:v>
                </c:pt>
                <c:pt idx="3685">
                  <c:v>7.5790102076239041E-2</c:v>
                </c:pt>
                <c:pt idx="3686">
                  <c:v>7.5791157235601508E-2</c:v>
                </c:pt>
                <c:pt idx="3687">
                  <c:v>7.5791522698748573E-2</c:v>
                </c:pt>
                <c:pt idx="3688">
                  <c:v>7.5796000324513155E-2</c:v>
                </c:pt>
                <c:pt idx="3689">
                  <c:v>7.583205322121192E-2</c:v>
                </c:pt>
                <c:pt idx="3690">
                  <c:v>7.583265416577506E-2</c:v>
                </c:pt>
                <c:pt idx="3691">
                  <c:v>7.583408988911701E-2</c:v>
                </c:pt>
                <c:pt idx="3692">
                  <c:v>7.5846515230488243E-2</c:v>
                </c:pt>
                <c:pt idx="3693">
                  <c:v>7.585391230060666E-2</c:v>
                </c:pt>
                <c:pt idx="3694">
                  <c:v>7.5860659070646388E-2</c:v>
                </c:pt>
                <c:pt idx="3695">
                  <c:v>7.5862097378079113E-2</c:v>
                </c:pt>
                <c:pt idx="3696">
                  <c:v>7.586542353585006E-2</c:v>
                </c:pt>
                <c:pt idx="3697">
                  <c:v>7.5883768304678273E-2</c:v>
                </c:pt>
                <c:pt idx="3698">
                  <c:v>7.5890256823683597E-2</c:v>
                </c:pt>
                <c:pt idx="3699">
                  <c:v>7.589481353668337E-2</c:v>
                </c:pt>
                <c:pt idx="3700">
                  <c:v>7.5895209533415345E-2</c:v>
                </c:pt>
                <c:pt idx="3701">
                  <c:v>7.5896030976261769E-2</c:v>
                </c:pt>
                <c:pt idx="3702">
                  <c:v>7.5904898535866225E-2</c:v>
                </c:pt>
                <c:pt idx="3703">
                  <c:v>7.5906468217435311E-2</c:v>
                </c:pt>
                <c:pt idx="3704">
                  <c:v>7.5911377276263375E-2</c:v>
                </c:pt>
                <c:pt idx="3705">
                  <c:v>7.5936291641003947E-2</c:v>
                </c:pt>
                <c:pt idx="3706">
                  <c:v>7.5938647164927792E-2</c:v>
                </c:pt>
                <c:pt idx="3707">
                  <c:v>7.5940204359494293E-2</c:v>
                </c:pt>
                <c:pt idx="3708">
                  <c:v>7.5949763671701351E-2</c:v>
                </c:pt>
                <c:pt idx="3709">
                  <c:v>7.5958019290646564E-2</c:v>
                </c:pt>
                <c:pt idx="3710">
                  <c:v>7.5978530797789004E-2</c:v>
                </c:pt>
                <c:pt idx="3711">
                  <c:v>7.5993529858874476E-2</c:v>
                </c:pt>
                <c:pt idx="3712">
                  <c:v>7.6010481952629952E-2</c:v>
                </c:pt>
                <c:pt idx="3713">
                  <c:v>7.6014382502837444E-2</c:v>
                </c:pt>
                <c:pt idx="3714">
                  <c:v>7.6037461991838196E-2</c:v>
                </c:pt>
                <c:pt idx="3715">
                  <c:v>7.6046784639374129E-2</c:v>
                </c:pt>
                <c:pt idx="3716">
                  <c:v>7.6046804092511855E-2</c:v>
                </c:pt>
                <c:pt idx="3717">
                  <c:v>7.6050476857562027E-2</c:v>
                </c:pt>
                <c:pt idx="3718">
                  <c:v>7.6051675918809652E-2</c:v>
                </c:pt>
                <c:pt idx="3719">
                  <c:v>7.6052415901707096E-2</c:v>
                </c:pt>
                <c:pt idx="3720">
                  <c:v>7.6057607768421409E-2</c:v>
                </c:pt>
                <c:pt idx="3721">
                  <c:v>7.6059370901842935E-2</c:v>
                </c:pt>
                <c:pt idx="3722">
                  <c:v>7.6066640461187898E-2</c:v>
                </c:pt>
                <c:pt idx="3723">
                  <c:v>7.6069030643866886E-2</c:v>
                </c:pt>
                <c:pt idx="3724">
                  <c:v>7.6071332888424575E-2</c:v>
                </c:pt>
                <c:pt idx="3725">
                  <c:v>7.6076516783275538E-2</c:v>
                </c:pt>
                <c:pt idx="3726">
                  <c:v>7.6082843552991317E-2</c:v>
                </c:pt>
                <c:pt idx="3727">
                  <c:v>7.6087940036675877E-2</c:v>
                </c:pt>
                <c:pt idx="3728">
                  <c:v>7.6091217783246623E-2</c:v>
                </c:pt>
                <c:pt idx="3729">
                  <c:v>7.6091799298256907E-2</c:v>
                </c:pt>
                <c:pt idx="3730">
                  <c:v>7.6093070205792812E-2</c:v>
                </c:pt>
                <c:pt idx="3731">
                  <c:v>7.6102029142735603E-2</c:v>
                </c:pt>
                <c:pt idx="3732">
                  <c:v>7.6105268956635067E-2</c:v>
                </c:pt>
                <c:pt idx="3733">
                  <c:v>7.6105896153113833E-2</c:v>
                </c:pt>
                <c:pt idx="3734">
                  <c:v>7.6109882205394205E-2</c:v>
                </c:pt>
                <c:pt idx="3735">
                  <c:v>7.6111012619386992E-2</c:v>
                </c:pt>
                <c:pt idx="3736">
                  <c:v>7.6112303421695865E-2</c:v>
                </c:pt>
                <c:pt idx="3737">
                  <c:v>7.6122810716143685E-2</c:v>
                </c:pt>
                <c:pt idx="3738">
                  <c:v>7.6149281532099031E-2</c:v>
                </c:pt>
                <c:pt idx="3739">
                  <c:v>7.6162603386664196E-2</c:v>
                </c:pt>
                <c:pt idx="3740">
                  <c:v>7.6164515956886072E-2</c:v>
                </c:pt>
                <c:pt idx="3741">
                  <c:v>7.61719248391588E-2</c:v>
                </c:pt>
                <c:pt idx="3742">
                  <c:v>7.6175792245448695E-2</c:v>
                </c:pt>
                <c:pt idx="3743">
                  <c:v>7.617659446249167E-2</c:v>
                </c:pt>
                <c:pt idx="3744">
                  <c:v>7.6177677432053267E-2</c:v>
                </c:pt>
                <c:pt idx="3745">
                  <c:v>7.6182044522378992E-2</c:v>
                </c:pt>
                <c:pt idx="3746">
                  <c:v>7.6188875514311444E-2</c:v>
                </c:pt>
                <c:pt idx="3747">
                  <c:v>7.6189436819510306E-2</c:v>
                </c:pt>
                <c:pt idx="3748">
                  <c:v>7.6195628252308217E-2</c:v>
                </c:pt>
                <c:pt idx="3749">
                  <c:v>7.6205522487470784E-2</c:v>
                </c:pt>
                <c:pt idx="3750">
                  <c:v>7.621434102461537E-2</c:v>
                </c:pt>
                <c:pt idx="3751">
                  <c:v>7.6216045654651496E-2</c:v>
                </c:pt>
                <c:pt idx="3752">
                  <c:v>7.6220901149438414E-2</c:v>
                </c:pt>
                <c:pt idx="3753">
                  <c:v>7.6224110924748456E-2</c:v>
                </c:pt>
                <c:pt idx="3754">
                  <c:v>7.6236645259535663E-2</c:v>
                </c:pt>
                <c:pt idx="3755">
                  <c:v>7.6250906509897881E-2</c:v>
                </c:pt>
                <c:pt idx="3756">
                  <c:v>7.6252383740122304E-2</c:v>
                </c:pt>
                <c:pt idx="3757">
                  <c:v>7.6252486858864349E-2</c:v>
                </c:pt>
                <c:pt idx="3758">
                  <c:v>7.6253142684448674E-2</c:v>
                </c:pt>
                <c:pt idx="3759">
                  <c:v>7.6255924634186623E-2</c:v>
                </c:pt>
                <c:pt idx="3760">
                  <c:v>7.6260873059005793E-2</c:v>
                </c:pt>
                <c:pt idx="3761">
                  <c:v>7.6261810660852039E-2</c:v>
                </c:pt>
                <c:pt idx="3762">
                  <c:v>7.6273973864127848E-2</c:v>
                </c:pt>
                <c:pt idx="3763">
                  <c:v>7.6274183773653775E-2</c:v>
                </c:pt>
                <c:pt idx="3764">
                  <c:v>7.627800762863049E-2</c:v>
                </c:pt>
                <c:pt idx="3765">
                  <c:v>7.6289655551982333E-2</c:v>
                </c:pt>
                <c:pt idx="3766">
                  <c:v>7.6291047999848524E-2</c:v>
                </c:pt>
                <c:pt idx="3767">
                  <c:v>7.6291745121109991E-2</c:v>
                </c:pt>
                <c:pt idx="3768">
                  <c:v>7.629271901528048E-2</c:v>
                </c:pt>
                <c:pt idx="3769">
                  <c:v>7.6299286556977597E-2</c:v>
                </c:pt>
                <c:pt idx="3770">
                  <c:v>7.6299798542750458E-2</c:v>
                </c:pt>
                <c:pt idx="3771">
                  <c:v>7.6307138269598271E-2</c:v>
                </c:pt>
                <c:pt idx="3772">
                  <c:v>7.6309518059687012E-2</c:v>
                </c:pt>
                <c:pt idx="3773">
                  <c:v>7.631618712152774E-2</c:v>
                </c:pt>
                <c:pt idx="3774">
                  <c:v>7.6335391320276336E-2</c:v>
                </c:pt>
                <c:pt idx="3775">
                  <c:v>7.6336389478084091E-2</c:v>
                </c:pt>
                <c:pt idx="3776">
                  <c:v>7.6339064897081921E-2</c:v>
                </c:pt>
                <c:pt idx="3777">
                  <c:v>7.6340023401600024E-2</c:v>
                </c:pt>
                <c:pt idx="3778">
                  <c:v>7.6384209413170215E-2</c:v>
                </c:pt>
                <c:pt idx="3779">
                  <c:v>7.639480402568645E-2</c:v>
                </c:pt>
                <c:pt idx="3780">
                  <c:v>7.6395264086665152E-2</c:v>
                </c:pt>
                <c:pt idx="3781">
                  <c:v>7.6398015379807185E-2</c:v>
                </c:pt>
                <c:pt idx="3782">
                  <c:v>7.6407564752679777E-2</c:v>
                </c:pt>
                <c:pt idx="3783">
                  <c:v>7.6420949712404693E-2</c:v>
                </c:pt>
                <c:pt idx="3784">
                  <c:v>7.6423309907346512E-2</c:v>
                </c:pt>
                <c:pt idx="3785">
                  <c:v>7.6425218187334401E-2</c:v>
                </c:pt>
                <c:pt idx="3786">
                  <c:v>7.6431017834205098E-2</c:v>
                </c:pt>
                <c:pt idx="3787">
                  <c:v>7.6453173717698969E-2</c:v>
                </c:pt>
                <c:pt idx="3788">
                  <c:v>7.6454148845532519E-2</c:v>
                </c:pt>
                <c:pt idx="3789">
                  <c:v>7.6456509958388513E-2</c:v>
                </c:pt>
                <c:pt idx="3790">
                  <c:v>7.6457932440433626E-2</c:v>
                </c:pt>
                <c:pt idx="3791">
                  <c:v>7.647127518234377E-2</c:v>
                </c:pt>
                <c:pt idx="3792">
                  <c:v>7.6471339723403309E-2</c:v>
                </c:pt>
                <c:pt idx="3793">
                  <c:v>7.6487248534614125E-2</c:v>
                </c:pt>
                <c:pt idx="3794">
                  <c:v>7.650626917195022E-2</c:v>
                </c:pt>
                <c:pt idx="3795">
                  <c:v>7.6514678675330544E-2</c:v>
                </c:pt>
                <c:pt idx="3796">
                  <c:v>7.6517024885811025E-2</c:v>
                </c:pt>
                <c:pt idx="3797">
                  <c:v>7.6523922397049027E-2</c:v>
                </c:pt>
                <c:pt idx="3798">
                  <c:v>7.6527282251476342E-2</c:v>
                </c:pt>
                <c:pt idx="3799">
                  <c:v>7.6531511532503649E-2</c:v>
                </c:pt>
                <c:pt idx="3800">
                  <c:v>7.6539962921362573E-2</c:v>
                </c:pt>
                <c:pt idx="3801">
                  <c:v>7.6543421300165504E-2</c:v>
                </c:pt>
                <c:pt idx="3802">
                  <c:v>7.6564792013381261E-2</c:v>
                </c:pt>
                <c:pt idx="3803">
                  <c:v>7.656621405581103E-2</c:v>
                </c:pt>
                <c:pt idx="3804">
                  <c:v>7.6575817178382424E-2</c:v>
                </c:pt>
                <c:pt idx="3805">
                  <c:v>7.6578338440827509E-2</c:v>
                </c:pt>
                <c:pt idx="3806">
                  <c:v>7.6583978540444603E-2</c:v>
                </c:pt>
                <c:pt idx="3807">
                  <c:v>7.6602388246772846E-2</c:v>
                </c:pt>
                <c:pt idx="3808">
                  <c:v>7.6603823884423675E-2</c:v>
                </c:pt>
                <c:pt idx="3809">
                  <c:v>7.6608905230674887E-2</c:v>
                </c:pt>
                <c:pt idx="3810">
                  <c:v>7.6612256057727424E-2</c:v>
                </c:pt>
                <c:pt idx="3811">
                  <c:v>7.6650914511149845E-2</c:v>
                </c:pt>
                <c:pt idx="3812">
                  <c:v>7.6655210363421752E-2</c:v>
                </c:pt>
                <c:pt idx="3813">
                  <c:v>7.6665098997547101E-2</c:v>
                </c:pt>
                <c:pt idx="3814">
                  <c:v>7.6700897984706043E-2</c:v>
                </c:pt>
                <c:pt idx="3815">
                  <c:v>7.6701331839395398E-2</c:v>
                </c:pt>
                <c:pt idx="3816">
                  <c:v>7.6707345822828829E-2</c:v>
                </c:pt>
                <c:pt idx="3817">
                  <c:v>7.6719660529727951E-2</c:v>
                </c:pt>
                <c:pt idx="3818">
                  <c:v>7.6740950299294189E-2</c:v>
                </c:pt>
                <c:pt idx="3819">
                  <c:v>7.674624473343844E-2</c:v>
                </c:pt>
                <c:pt idx="3820">
                  <c:v>7.6747367500262176E-2</c:v>
                </c:pt>
                <c:pt idx="3821">
                  <c:v>7.6756962435986384E-2</c:v>
                </c:pt>
                <c:pt idx="3822">
                  <c:v>7.6758368279818023E-2</c:v>
                </c:pt>
                <c:pt idx="3823">
                  <c:v>7.6771815027845913E-2</c:v>
                </c:pt>
                <c:pt idx="3824">
                  <c:v>7.6771837197099319E-2</c:v>
                </c:pt>
                <c:pt idx="3825">
                  <c:v>7.6778343867994273E-2</c:v>
                </c:pt>
                <c:pt idx="3826">
                  <c:v>7.6779290591464336E-2</c:v>
                </c:pt>
                <c:pt idx="3827">
                  <c:v>7.6784056107030263E-2</c:v>
                </c:pt>
                <c:pt idx="3828">
                  <c:v>7.6802905212763395E-2</c:v>
                </c:pt>
                <c:pt idx="3829">
                  <c:v>7.680817602480243E-2</c:v>
                </c:pt>
                <c:pt idx="3830">
                  <c:v>7.681359927544941E-2</c:v>
                </c:pt>
                <c:pt idx="3831">
                  <c:v>7.6821103713020283E-2</c:v>
                </c:pt>
                <c:pt idx="3832">
                  <c:v>7.6821134951582659E-2</c:v>
                </c:pt>
                <c:pt idx="3833">
                  <c:v>7.6826487023451573E-2</c:v>
                </c:pt>
                <c:pt idx="3834">
                  <c:v>7.6838403294758342E-2</c:v>
                </c:pt>
                <c:pt idx="3835">
                  <c:v>7.6841231369770974E-2</c:v>
                </c:pt>
                <c:pt idx="3836">
                  <c:v>7.6843798801996058E-2</c:v>
                </c:pt>
                <c:pt idx="3837">
                  <c:v>7.686455054824079E-2</c:v>
                </c:pt>
                <c:pt idx="3838">
                  <c:v>7.6878085842453439E-2</c:v>
                </c:pt>
                <c:pt idx="3839">
                  <c:v>7.6881931634914635E-2</c:v>
                </c:pt>
                <c:pt idx="3840">
                  <c:v>7.6881966191516965E-2</c:v>
                </c:pt>
                <c:pt idx="3841">
                  <c:v>7.6884731848192611E-2</c:v>
                </c:pt>
                <c:pt idx="3842">
                  <c:v>7.6888032603224257E-2</c:v>
                </c:pt>
                <c:pt idx="3843">
                  <c:v>7.689372292619609E-2</c:v>
                </c:pt>
                <c:pt idx="3844">
                  <c:v>7.6904833492037694E-2</c:v>
                </c:pt>
                <c:pt idx="3845">
                  <c:v>7.6905466536779557E-2</c:v>
                </c:pt>
                <c:pt idx="3846">
                  <c:v>7.6906123786840128E-2</c:v>
                </c:pt>
                <c:pt idx="3847">
                  <c:v>7.6910275540765474E-2</c:v>
                </c:pt>
                <c:pt idx="3848">
                  <c:v>7.6911564378104147E-2</c:v>
                </c:pt>
                <c:pt idx="3849">
                  <c:v>7.691295140908401E-2</c:v>
                </c:pt>
                <c:pt idx="3850">
                  <c:v>7.6918827680781926E-2</c:v>
                </c:pt>
                <c:pt idx="3851">
                  <c:v>7.6919378324882326E-2</c:v>
                </c:pt>
                <c:pt idx="3852">
                  <c:v>7.6927559214370902E-2</c:v>
                </c:pt>
                <c:pt idx="3853">
                  <c:v>7.6931870738027264E-2</c:v>
                </c:pt>
                <c:pt idx="3854">
                  <c:v>7.6935300426651088E-2</c:v>
                </c:pt>
                <c:pt idx="3855">
                  <c:v>7.6940785705300538E-2</c:v>
                </c:pt>
                <c:pt idx="3856">
                  <c:v>7.6943505457007857E-2</c:v>
                </c:pt>
                <c:pt idx="3857">
                  <c:v>7.6947476692746708E-2</c:v>
                </c:pt>
                <c:pt idx="3858">
                  <c:v>7.6973747255734845E-2</c:v>
                </c:pt>
                <c:pt idx="3859">
                  <c:v>7.6973876039654845E-2</c:v>
                </c:pt>
                <c:pt idx="3860">
                  <c:v>7.6976468290954711E-2</c:v>
                </c:pt>
                <c:pt idx="3861">
                  <c:v>7.6980112824076977E-2</c:v>
                </c:pt>
                <c:pt idx="3862">
                  <c:v>7.698074832518223E-2</c:v>
                </c:pt>
                <c:pt idx="3863">
                  <c:v>7.6982879975891136E-2</c:v>
                </c:pt>
                <c:pt idx="3864">
                  <c:v>7.6990604648979333E-2</c:v>
                </c:pt>
                <c:pt idx="3865">
                  <c:v>7.6993070414787992E-2</c:v>
                </c:pt>
                <c:pt idx="3866">
                  <c:v>7.6995628154225088E-2</c:v>
                </c:pt>
                <c:pt idx="3867">
                  <c:v>7.6996602249795446E-2</c:v>
                </c:pt>
                <c:pt idx="3868">
                  <c:v>7.699804773379372E-2</c:v>
                </c:pt>
                <c:pt idx="3869">
                  <c:v>7.7000634560030271E-2</c:v>
                </c:pt>
                <c:pt idx="3870">
                  <c:v>7.7001964002298015E-2</c:v>
                </c:pt>
                <c:pt idx="3871">
                  <c:v>7.7011846089925076E-2</c:v>
                </c:pt>
                <c:pt idx="3872">
                  <c:v>7.7026821441390225E-2</c:v>
                </c:pt>
                <c:pt idx="3873">
                  <c:v>7.7029249459486637E-2</c:v>
                </c:pt>
                <c:pt idx="3874">
                  <c:v>7.7034563464944139E-2</c:v>
                </c:pt>
                <c:pt idx="3875">
                  <c:v>7.7049441233722926E-2</c:v>
                </c:pt>
                <c:pt idx="3876">
                  <c:v>7.7049908999328925E-2</c:v>
                </c:pt>
                <c:pt idx="3877">
                  <c:v>7.7053266796722059E-2</c:v>
                </c:pt>
                <c:pt idx="3878">
                  <c:v>7.7053329327255629E-2</c:v>
                </c:pt>
                <c:pt idx="3879">
                  <c:v>7.7067074974505614E-2</c:v>
                </c:pt>
                <c:pt idx="3880">
                  <c:v>7.7067992167707322E-2</c:v>
                </c:pt>
                <c:pt idx="3881">
                  <c:v>7.7072743414016459E-2</c:v>
                </c:pt>
                <c:pt idx="3882">
                  <c:v>7.7078291592920414E-2</c:v>
                </c:pt>
                <c:pt idx="3883">
                  <c:v>7.7078781152936413E-2</c:v>
                </c:pt>
                <c:pt idx="3884">
                  <c:v>7.7094055747570306E-2</c:v>
                </c:pt>
                <c:pt idx="3885">
                  <c:v>7.7101241876635002E-2</c:v>
                </c:pt>
                <c:pt idx="3886">
                  <c:v>7.7103303341719068E-2</c:v>
                </c:pt>
                <c:pt idx="3887">
                  <c:v>7.7106327385460444E-2</c:v>
                </c:pt>
                <c:pt idx="3888">
                  <c:v>7.7118125464397849E-2</c:v>
                </c:pt>
                <c:pt idx="3889">
                  <c:v>7.7118665769689662E-2</c:v>
                </c:pt>
                <c:pt idx="3890">
                  <c:v>7.711879778244829E-2</c:v>
                </c:pt>
                <c:pt idx="3891">
                  <c:v>7.7119072095645821E-2</c:v>
                </c:pt>
                <c:pt idx="3892">
                  <c:v>7.7119486168361284E-2</c:v>
                </c:pt>
                <c:pt idx="3893">
                  <c:v>7.7122007391638145E-2</c:v>
                </c:pt>
                <c:pt idx="3894">
                  <c:v>7.7125347268518052E-2</c:v>
                </c:pt>
                <c:pt idx="3895">
                  <c:v>7.7135544602892556E-2</c:v>
                </c:pt>
                <c:pt idx="3896">
                  <c:v>7.7139420796682234E-2</c:v>
                </c:pt>
                <c:pt idx="3897">
                  <c:v>7.7139548070498901E-2</c:v>
                </c:pt>
                <c:pt idx="3898">
                  <c:v>7.714251379739645E-2</c:v>
                </c:pt>
                <c:pt idx="3899">
                  <c:v>7.7153088612913326E-2</c:v>
                </c:pt>
                <c:pt idx="3900">
                  <c:v>7.7156271476723132E-2</c:v>
                </c:pt>
                <c:pt idx="3901">
                  <c:v>7.7184242082070961E-2</c:v>
                </c:pt>
                <c:pt idx="3902">
                  <c:v>7.7190211630886588E-2</c:v>
                </c:pt>
                <c:pt idx="3903">
                  <c:v>7.719541483946335E-2</c:v>
                </c:pt>
                <c:pt idx="3904">
                  <c:v>7.720012838661619E-2</c:v>
                </c:pt>
                <c:pt idx="3905">
                  <c:v>7.7206658385813018E-2</c:v>
                </c:pt>
                <c:pt idx="3906">
                  <c:v>7.7206938746800582E-2</c:v>
                </c:pt>
                <c:pt idx="3907">
                  <c:v>7.720804017099725E-2</c:v>
                </c:pt>
                <c:pt idx="3908">
                  <c:v>7.7212102924594947E-2</c:v>
                </c:pt>
                <c:pt idx="3909">
                  <c:v>7.7212288291041903E-2</c:v>
                </c:pt>
                <c:pt idx="3910">
                  <c:v>7.7222377620741064E-2</c:v>
                </c:pt>
                <c:pt idx="3911">
                  <c:v>7.7227546296448055E-2</c:v>
                </c:pt>
                <c:pt idx="3912">
                  <c:v>7.7233634879467813E-2</c:v>
                </c:pt>
                <c:pt idx="3913">
                  <c:v>7.723989511784124E-2</c:v>
                </c:pt>
                <c:pt idx="3914">
                  <c:v>7.7241054504393336E-2</c:v>
                </c:pt>
                <c:pt idx="3915">
                  <c:v>7.7272099278453577E-2</c:v>
                </c:pt>
                <c:pt idx="3916">
                  <c:v>7.7276999650739503E-2</c:v>
                </c:pt>
                <c:pt idx="3917">
                  <c:v>7.727921788815631E-2</c:v>
                </c:pt>
                <c:pt idx="3918">
                  <c:v>7.7285225687440534E-2</c:v>
                </c:pt>
                <c:pt idx="3919">
                  <c:v>7.7292750319623932E-2</c:v>
                </c:pt>
                <c:pt idx="3920">
                  <c:v>7.7294280523786368E-2</c:v>
                </c:pt>
                <c:pt idx="3921">
                  <c:v>7.7295433501769095E-2</c:v>
                </c:pt>
                <c:pt idx="3922">
                  <c:v>7.7297439487097358E-2</c:v>
                </c:pt>
                <c:pt idx="3923">
                  <c:v>7.7308112880104113E-2</c:v>
                </c:pt>
                <c:pt idx="3924">
                  <c:v>7.7309434169711977E-2</c:v>
                </c:pt>
                <c:pt idx="3925">
                  <c:v>7.7310984446169989E-2</c:v>
                </c:pt>
                <c:pt idx="3926">
                  <c:v>7.731697385167477E-2</c:v>
                </c:pt>
                <c:pt idx="3927">
                  <c:v>7.7326972008707903E-2</c:v>
                </c:pt>
                <c:pt idx="3928">
                  <c:v>7.7328947942002652E-2</c:v>
                </c:pt>
                <c:pt idx="3929">
                  <c:v>7.7338704938821334E-2</c:v>
                </c:pt>
                <c:pt idx="3930">
                  <c:v>7.7340796779604412E-2</c:v>
                </c:pt>
                <c:pt idx="3931">
                  <c:v>7.7349437387804781E-2</c:v>
                </c:pt>
                <c:pt idx="3932">
                  <c:v>7.7352830745750015E-2</c:v>
                </c:pt>
                <c:pt idx="3933">
                  <c:v>7.7356994524102662E-2</c:v>
                </c:pt>
                <c:pt idx="3934">
                  <c:v>7.7357441981520322E-2</c:v>
                </c:pt>
                <c:pt idx="3935">
                  <c:v>7.7362203040933941E-2</c:v>
                </c:pt>
                <c:pt idx="3936">
                  <c:v>7.7362805458526002E-2</c:v>
                </c:pt>
                <c:pt idx="3937">
                  <c:v>7.7372809644741303E-2</c:v>
                </c:pt>
                <c:pt idx="3938">
                  <c:v>7.7374301552486521E-2</c:v>
                </c:pt>
                <c:pt idx="3939">
                  <c:v>7.7375665832350782E-2</c:v>
                </c:pt>
                <c:pt idx="3940">
                  <c:v>7.7385950367555731E-2</c:v>
                </c:pt>
                <c:pt idx="3941">
                  <c:v>7.740783447637381E-2</c:v>
                </c:pt>
                <c:pt idx="3942">
                  <c:v>7.7410736023056523E-2</c:v>
                </c:pt>
                <c:pt idx="3943">
                  <c:v>7.741694875836036E-2</c:v>
                </c:pt>
                <c:pt idx="3944">
                  <c:v>7.7419324842054715E-2</c:v>
                </c:pt>
                <c:pt idx="3945">
                  <c:v>7.7422871621287012E-2</c:v>
                </c:pt>
                <c:pt idx="3946">
                  <c:v>7.7425628269111701E-2</c:v>
                </c:pt>
                <c:pt idx="3947">
                  <c:v>7.7432600690303333E-2</c:v>
                </c:pt>
                <c:pt idx="3948">
                  <c:v>7.7435107491424515E-2</c:v>
                </c:pt>
                <c:pt idx="3949">
                  <c:v>7.7435381109840343E-2</c:v>
                </c:pt>
                <c:pt idx="3950">
                  <c:v>7.7440588508794095E-2</c:v>
                </c:pt>
                <c:pt idx="3951">
                  <c:v>7.7443944866291053E-2</c:v>
                </c:pt>
                <c:pt idx="3952">
                  <c:v>7.7460468358876308E-2</c:v>
                </c:pt>
                <c:pt idx="3953">
                  <c:v>7.7462722123872646E-2</c:v>
                </c:pt>
                <c:pt idx="3954">
                  <c:v>7.74628721771458E-2</c:v>
                </c:pt>
                <c:pt idx="3955">
                  <c:v>7.7475265492487344E-2</c:v>
                </c:pt>
                <c:pt idx="3956">
                  <c:v>7.747746119558814E-2</c:v>
                </c:pt>
                <c:pt idx="3957">
                  <c:v>7.7485563538207194E-2</c:v>
                </c:pt>
                <c:pt idx="3958">
                  <c:v>7.7487202689235951E-2</c:v>
                </c:pt>
                <c:pt idx="3959">
                  <c:v>7.7490150350091644E-2</c:v>
                </c:pt>
                <c:pt idx="3960">
                  <c:v>7.7490932829496151E-2</c:v>
                </c:pt>
                <c:pt idx="3961">
                  <c:v>7.7491842178909032E-2</c:v>
                </c:pt>
                <c:pt idx="3962">
                  <c:v>7.7494678703822012E-2</c:v>
                </c:pt>
                <c:pt idx="3963">
                  <c:v>7.7496891748210547E-2</c:v>
                </c:pt>
                <c:pt idx="3964">
                  <c:v>7.7509514188023168E-2</c:v>
                </c:pt>
                <c:pt idx="3965">
                  <c:v>7.7537240701999646E-2</c:v>
                </c:pt>
                <c:pt idx="3966">
                  <c:v>7.7540603059991817E-2</c:v>
                </c:pt>
                <c:pt idx="3967">
                  <c:v>7.7552118700133163E-2</c:v>
                </c:pt>
                <c:pt idx="3968">
                  <c:v>7.7556077463451986E-2</c:v>
                </c:pt>
                <c:pt idx="3969">
                  <c:v>7.7561063652674622E-2</c:v>
                </c:pt>
                <c:pt idx="3970">
                  <c:v>7.7572710940797138E-2</c:v>
                </c:pt>
                <c:pt idx="3971">
                  <c:v>7.7574727956165254E-2</c:v>
                </c:pt>
                <c:pt idx="3972">
                  <c:v>7.7576832593671638E-2</c:v>
                </c:pt>
                <c:pt idx="3973">
                  <c:v>7.7577121663437124E-2</c:v>
                </c:pt>
                <c:pt idx="3974">
                  <c:v>7.7578624261050791E-2</c:v>
                </c:pt>
                <c:pt idx="3975">
                  <c:v>7.7584708531809654E-2</c:v>
                </c:pt>
                <c:pt idx="3976">
                  <c:v>7.7586931086042379E-2</c:v>
                </c:pt>
                <c:pt idx="3977">
                  <c:v>7.7594037842576222E-2</c:v>
                </c:pt>
                <c:pt idx="3978">
                  <c:v>7.7599658648873526E-2</c:v>
                </c:pt>
                <c:pt idx="3979">
                  <c:v>7.7601922776357329E-2</c:v>
                </c:pt>
                <c:pt idx="3980">
                  <c:v>7.7604408312235695E-2</c:v>
                </c:pt>
                <c:pt idx="3981">
                  <c:v>7.7604507062233388E-2</c:v>
                </c:pt>
                <c:pt idx="3982">
                  <c:v>7.7604917575428964E-2</c:v>
                </c:pt>
                <c:pt idx="3983">
                  <c:v>7.7605568936821231E-2</c:v>
                </c:pt>
                <c:pt idx="3984">
                  <c:v>7.7607549239587945E-2</c:v>
                </c:pt>
                <c:pt idx="3985">
                  <c:v>7.7611275160854337E-2</c:v>
                </c:pt>
                <c:pt idx="3986">
                  <c:v>7.7616181151516875E-2</c:v>
                </c:pt>
                <c:pt idx="3987">
                  <c:v>7.7618773350998427E-2</c:v>
                </c:pt>
                <c:pt idx="3988">
                  <c:v>7.7619329959153993E-2</c:v>
                </c:pt>
                <c:pt idx="3989">
                  <c:v>7.7627639705801832E-2</c:v>
                </c:pt>
                <c:pt idx="3990">
                  <c:v>7.7634150657610979E-2</c:v>
                </c:pt>
                <c:pt idx="3991">
                  <c:v>7.7637676221190208E-2</c:v>
                </c:pt>
                <c:pt idx="3992">
                  <c:v>7.7642030905814313E-2</c:v>
                </c:pt>
                <c:pt idx="3993">
                  <c:v>7.7642604951517605E-2</c:v>
                </c:pt>
                <c:pt idx="3994">
                  <c:v>7.7650901202508879E-2</c:v>
                </c:pt>
                <c:pt idx="3995">
                  <c:v>7.7656602132946104E-2</c:v>
                </c:pt>
                <c:pt idx="3996">
                  <c:v>7.7659592780211881E-2</c:v>
                </c:pt>
                <c:pt idx="3997">
                  <c:v>7.7661591855913106E-2</c:v>
                </c:pt>
                <c:pt idx="3998">
                  <c:v>7.7664541095015485E-2</c:v>
                </c:pt>
                <c:pt idx="3999">
                  <c:v>7.767054432449963E-2</c:v>
                </c:pt>
                <c:pt idx="4000">
                  <c:v>7.7674067981000877E-2</c:v>
                </c:pt>
                <c:pt idx="4001">
                  <c:v>7.7686581537700125E-2</c:v>
                </c:pt>
                <c:pt idx="4002">
                  <c:v>7.7695298442080313E-2</c:v>
                </c:pt>
                <c:pt idx="4003">
                  <c:v>7.7696478399500876E-2</c:v>
                </c:pt>
                <c:pt idx="4004">
                  <c:v>7.7696546801475252E-2</c:v>
                </c:pt>
                <c:pt idx="4005">
                  <c:v>7.7703092632389753E-2</c:v>
                </c:pt>
                <c:pt idx="4006">
                  <c:v>7.7708301446484399E-2</c:v>
                </c:pt>
                <c:pt idx="4007">
                  <c:v>7.7724075805642251E-2</c:v>
                </c:pt>
                <c:pt idx="4008">
                  <c:v>7.7731094243945378E-2</c:v>
                </c:pt>
                <c:pt idx="4009">
                  <c:v>7.7735715582128426E-2</c:v>
                </c:pt>
                <c:pt idx="4010">
                  <c:v>7.7748572258269186E-2</c:v>
                </c:pt>
                <c:pt idx="4011">
                  <c:v>7.7767160574592264E-2</c:v>
                </c:pt>
                <c:pt idx="4012">
                  <c:v>7.7774425801283867E-2</c:v>
                </c:pt>
                <c:pt idx="4013">
                  <c:v>7.7789440872205323E-2</c:v>
                </c:pt>
                <c:pt idx="4014">
                  <c:v>7.7794924669279855E-2</c:v>
                </c:pt>
                <c:pt idx="4015">
                  <c:v>7.7797464253642062E-2</c:v>
                </c:pt>
                <c:pt idx="4016">
                  <c:v>7.7803542887175017E-2</c:v>
                </c:pt>
                <c:pt idx="4017">
                  <c:v>7.7809470386784194E-2</c:v>
                </c:pt>
                <c:pt idx="4018">
                  <c:v>7.7818545289212407E-2</c:v>
                </c:pt>
                <c:pt idx="4019">
                  <c:v>7.7821731608273381E-2</c:v>
                </c:pt>
                <c:pt idx="4020">
                  <c:v>7.7842632640891141E-2</c:v>
                </c:pt>
                <c:pt idx="4021">
                  <c:v>7.7846776822174044E-2</c:v>
                </c:pt>
                <c:pt idx="4022">
                  <c:v>7.7857214651630285E-2</c:v>
                </c:pt>
                <c:pt idx="4023">
                  <c:v>7.7860490446992683E-2</c:v>
                </c:pt>
                <c:pt idx="4024">
                  <c:v>7.7862833825351987E-2</c:v>
                </c:pt>
                <c:pt idx="4025">
                  <c:v>7.7873485407996781E-2</c:v>
                </c:pt>
                <c:pt idx="4026">
                  <c:v>7.7873531390573736E-2</c:v>
                </c:pt>
                <c:pt idx="4027">
                  <c:v>7.7876205891460104E-2</c:v>
                </c:pt>
                <c:pt idx="4028">
                  <c:v>7.7885459442898847E-2</c:v>
                </c:pt>
                <c:pt idx="4029">
                  <c:v>7.7893814811337753E-2</c:v>
                </c:pt>
                <c:pt idx="4030">
                  <c:v>7.7903143643408987E-2</c:v>
                </c:pt>
                <c:pt idx="4031">
                  <c:v>7.7919141906700934E-2</c:v>
                </c:pt>
                <c:pt idx="4032">
                  <c:v>7.7930061649005414E-2</c:v>
                </c:pt>
                <c:pt idx="4033">
                  <c:v>7.7934638122213504E-2</c:v>
                </c:pt>
                <c:pt idx="4034">
                  <c:v>7.7934851035274158E-2</c:v>
                </c:pt>
                <c:pt idx="4035">
                  <c:v>7.7955417150461961E-2</c:v>
                </c:pt>
                <c:pt idx="4036">
                  <c:v>7.7958539847014799E-2</c:v>
                </c:pt>
                <c:pt idx="4037">
                  <c:v>7.7958569044708118E-2</c:v>
                </c:pt>
                <c:pt idx="4038">
                  <c:v>7.7963381148686173E-2</c:v>
                </c:pt>
                <c:pt idx="4039">
                  <c:v>7.796362469902049E-2</c:v>
                </c:pt>
                <c:pt idx="4040">
                  <c:v>7.7968998768112321E-2</c:v>
                </c:pt>
                <c:pt idx="4041">
                  <c:v>7.797114475408512E-2</c:v>
                </c:pt>
                <c:pt idx="4042">
                  <c:v>7.797139854222522E-2</c:v>
                </c:pt>
                <c:pt idx="4043">
                  <c:v>7.7972704356641054E-2</c:v>
                </c:pt>
                <c:pt idx="4044">
                  <c:v>7.7978704036278809E-2</c:v>
                </c:pt>
                <c:pt idx="4045">
                  <c:v>7.7985881477777408E-2</c:v>
                </c:pt>
                <c:pt idx="4046">
                  <c:v>7.7988625853224913E-2</c:v>
                </c:pt>
                <c:pt idx="4047">
                  <c:v>7.7995653461815098E-2</c:v>
                </c:pt>
                <c:pt idx="4048">
                  <c:v>7.8006373296614473E-2</c:v>
                </c:pt>
                <c:pt idx="4049">
                  <c:v>7.8007629742512602E-2</c:v>
                </c:pt>
                <c:pt idx="4050">
                  <c:v>7.8016292434407997E-2</c:v>
                </c:pt>
                <c:pt idx="4051">
                  <c:v>7.8018711142988376E-2</c:v>
                </c:pt>
                <c:pt idx="4052">
                  <c:v>7.8044793038805016E-2</c:v>
                </c:pt>
                <c:pt idx="4053">
                  <c:v>7.8045637671646545E-2</c:v>
                </c:pt>
                <c:pt idx="4054">
                  <c:v>7.8059424333402141E-2</c:v>
                </c:pt>
                <c:pt idx="4055">
                  <c:v>7.8072697768604468E-2</c:v>
                </c:pt>
                <c:pt idx="4056">
                  <c:v>7.8073840287897905E-2</c:v>
                </c:pt>
                <c:pt idx="4057">
                  <c:v>7.8079959374693447E-2</c:v>
                </c:pt>
                <c:pt idx="4058">
                  <c:v>7.8080073964840985E-2</c:v>
                </c:pt>
                <c:pt idx="4059">
                  <c:v>7.8080958696936292E-2</c:v>
                </c:pt>
                <c:pt idx="4060">
                  <c:v>7.8088409447962373E-2</c:v>
                </c:pt>
                <c:pt idx="4061">
                  <c:v>7.8089240551496741E-2</c:v>
                </c:pt>
                <c:pt idx="4062">
                  <c:v>7.8094039744942695E-2</c:v>
                </c:pt>
                <c:pt idx="4063">
                  <c:v>7.8095956511563938E-2</c:v>
                </c:pt>
                <c:pt idx="4064">
                  <c:v>7.8096604756984281E-2</c:v>
                </c:pt>
                <c:pt idx="4065">
                  <c:v>7.8102435454155003E-2</c:v>
                </c:pt>
                <c:pt idx="4066">
                  <c:v>7.8108262952660823E-2</c:v>
                </c:pt>
                <c:pt idx="4067">
                  <c:v>7.8118519453928725E-2</c:v>
                </c:pt>
                <c:pt idx="4068">
                  <c:v>7.8119047030296832E-2</c:v>
                </c:pt>
                <c:pt idx="4069">
                  <c:v>7.8124066169739798E-2</c:v>
                </c:pt>
                <c:pt idx="4070">
                  <c:v>7.8133666680192726E-2</c:v>
                </c:pt>
                <c:pt idx="4071">
                  <c:v>7.8136252675693671E-2</c:v>
                </c:pt>
                <c:pt idx="4072">
                  <c:v>7.8140577977826392E-2</c:v>
                </c:pt>
                <c:pt idx="4073">
                  <c:v>7.814058098491708E-2</c:v>
                </c:pt>
                <c:pt idx="4074">
                  <c:v>7.8141728814579953E-2</c:v>
                </c:pt>
                <c:pt idx="4075">
                  <c:v>7.8147281786099462E-2</c:v>
                </c:pt>
                <c:pt idx="4076">
                  <c:v>7.8162271666291985E-2</c:v>
                </c:pt>
                <c:pt idx="4077">
                  <c:v>7.8164472929935766E-2</c:v>
                </c:pt>
                <c:pt idx="4078">
                  <c:v>7.8165802991443017E-2</c:v>
                </c:pt>
                <c:pt idx="4079">
                  <c:v>7.8170609708756306E-2</c:v>
                </c:pt>
                <c:pt idx="4080">
                  <c:v>7.8171754563631332E-2</c:v>
                </c:pt>
                <c:pt idx="4081">
                  <c:v>7.8171922438788455E-2</c:v>
                </c:pt>
                <c:pt idx="4082">
                  <c:v>7.8177536636945252E-2</c:v>
                </c:pt>
                <c:pt idx="4083">
                  <c:v>7.8180636391782243E-2</c:v>
                </c:pt>
                <c:pt idx="4084">
                  <c:v>7.8184522901992945E-2</c:v>
                </c:pt>
                <c:pt idx="4085">
                  <c:v>7.8190588811363496E-2</c:v>
                </c:pt>
                <c:pt idx="4086">
                  <c:v>7.8198434928875862E-2</c:v>
                </c:pt>
                <c:pt idx="4087">
                  <c:v>7.8202825969578643E-2</c:v>
                </c:pt>
                <c:pt idx="4088">
                  <c:v>7.8211939143332673E-2</c:v>
                </c:pt>
                <c:pt idx="4089">
                  <c:v>7.8212237917990091E-2</c:v>
                </c:pt>
                <c:pt idx="4090">
                  <c:v>7.8220324871976887E-2</c:v>
                </c:pt>
                <c:pt idx="4091">
                  <c:v>7.8228910084884487E-2</c:v>
                </c:pt>
                <c:pt idx="4092">
                  <c:v>7.8236704798218273E-2</c:v>
                </c:pt>
                <c:pt idx="4093">
                  <c:v>7.8239689417298572E-2</c:v>
                </c:pt>
                <c:pt idx="4094">
                  <c:v>7.824755384242657E-2</c:v>
                </c:pt>
                <c:pt idx="4095">
                  <c:v>7.8253786130640032E-2</c:v>
                </c:pt>
                <c:pt idx="4096">
                  <c:v>7.8257048058950465E-2</c:v>
                </c:pt>
                <c:pt idx="4097">
                  <c:v>7.8257287765179415E-2</c:v>
                </c:pt>
                <c:pt idx="4098">
                  <c:v>7.8262763978871913E-2</c:v>
                </c:pt>
                <c:pt idx="4099">
                  <c:v>7.8264576413576148E-2</c:v>
                </c:pt>
                <c:pt idx="4100">
                  <c:v>7.8293799094931338E-2</c:v>
                </c:pt>
                <c:pt idx="4101">
                  <c:v>7.8299551641592441E-2</c:v>
                </c:pt>
                <c:pt idx="4102">
                  <c:v>7.8301396671049114E-2</c:v>
                </c:pt>
                <c:pt idx="4103">
                  <c:v>7.8310334667617831E-2</c:v>
                </c:pt>
                <c:pt idx="4104">
                  <c:v>7.8318043153223549E-2</c:v>
                </c:pt>
                <c:pt idx="4105">
                  <c:v>7.8319781156140481E-2</c:v>
                </c:pt>
                <c:pt idx="4106">
                  <c:v>7.8329228902374287E-2</c:v>
                </c:pt>
                <c:pt idx="4107">
                  <c:v>7.8330654470164143E-2</c:v>
                </c:pt>
                <c:pt idx="4108">
                  <c:v>7.8344312910523892E-2</c:v>
                </c:pt>
                <c:pt idx="4109">
                  <c:v>7.8356215442246066E-2</c:v>
                </c:pt>
                <c:pt idx="4110">
                  <c:v>7.8358955726897744E-2</c:v>
                </c:pt>
                <c:pt idx="4111">
                  <c:v>7.835900297739451E-2</c:v>
                </c:pt>
                <c:pt idx="4112">
                  <c:v>7.8372555477590894E-2</c:v>
                </c:pt>
                <c:pt idx="4113">
                  <c:v>7.8377835571338095E-2</c:v>
                </c:pt>
                <c:pt idx="4114">
                  <c:v>7.8380019074924423E-2</c:v>
                </c:pt>
                <c:pt idx="4115">
                  <c:v>7.8384125763665422E-2</c:v>
                </c:pt>
                <c:pt idx="4116">
                  <c:v>7.8386555694151885E-2</c:v>
                </c:pt>
                <c:pt idx="4117">
                  <c:v>7.8388134482148972E-2</c:v>
                </c:pt>
                <c:pt idx="4118">
                  <c:v>7.8400731193840695E-2</c:v>
                </c:pt>
                <c:pt idx="4119">
                  <c:v>7.8403642078281127E-2</c:v>
                </c:pt>
                <c:pt idx="4120">
                  <c:v>7.8407129694902239E-2</c:v>
                </c:pt>
                <c:pt idx="4121">
                  <c:v>7.841872889161533E-2</c:v>
                </c:pt>
                <c:pt idx="4122">
                  <c:v>7.8429367378013273E-2</c:v>
                </c:pt>
                <c:pt idx="4123">
                  <c:v>7.8430342809410941E-2</c:v>
                </c:pt>
                <c:pt idx="4124">
                  <c:v>7.843489207834084E-2</c:v>
                </c:pt>
                <c:pt idx="4125">
                  <c:v>7.8438611408155043E-2</c:v>
                </c:pt>
                <c:pt idx="4126">
                  <c:v>7.843996733789084E-2</c:v>
                </c:pt>
                <c:pt idx="4127">
                  <c:v>7.844445602177319E-2</c:v>
                </c:pt>
                <c:pt idx="4128">
                  <c:v>7.8451486834454104E-2</c:v>
                </c:pt>
                <c:pt idx="4129">
                  <c:v>7.8454665667830173E-2</c:v>
                </c:pt>
                <c:pt idx="4130">
                  <c:v>7.8457664127346505E-2</c:v>
                </c:pt>
                <c:pt idx="4131">
                  <c:v>7.845887029017351E-2</c:v>
                </c:pt>
                <c:pt idx="4132">
                  <c:v>7.8462090668598938E-2</c:v>
                </c:pt>
                <c:pt idx="4133">
                  <c:v>7.8464587953042467E-2</c:v>
                </c:pt>
                <c:pt idx="4134">
                  <c:v>7.8467082878162772E-2</c:v>
                </c:pt>
                <c:pt idx="4135">
                  <c:v>7.8467751906650132E-2</c:v>
                </c:pt>
                <c:pt idx="4136">
                  <c:v>7.8468429321504052E-2</c:v>
                </c:pt>
                <c:pt idx="4137">
                  <c:v>7.8471105831220619E-2</c:v>
                </c:pt>
                <c:pt idx="4138">
                  <c:v>7.8472009295274911E-2</c:v>
                </c:pt>
                <c:pt idx="4139">
                  <c:v>7.8473711120821701E-2</c:v>
                </c:pt>
                <c:pt idx="4140">
                  <c:v>7.8484223648314644E-2</c:v>
                </c:pt>
                <c:pt idx="4141">
                  <c:v>7.8494798679423897E-2</c:v>
                </c:pt>
                <c:pt idx="4142">
                  <c:v>7.8537344706730974E-2</c:v>
                </c:pt>
                <c:pt idx="4143">
                  <c:v>7.8543415120366569E-2</c:v>
                </c:pt>
                <c:pt idx="4144">
                  <c:v>7.8547423269547043E-2</c:v>
                </c:pt>
                <c:pt idx="4145">
                  <c:v>7.8565533458637801E-2</c:v>
                </c:pt>
                <c:pt idx="4146">
                  <c:v>7.8573225893773802E-2</c:v>
                </c:pt>
                <c:pt idx="4147">
                  <c:v>7.8580839709468719E-2</c:v>
                </c:pt>
                <c:pt idx="4148">
                  <c:v>7.8585638832943117E-2</c:v>
                </c:pt>
                <c:pt idx="4149">
                  <c:v>7.8586767078070024E-2</c:v>
                </c:pt>
                <c:pt idx="4150">
                  <c:v>7.8588648565035835E-2</c:v>
                </c:pt>
                <c:pt idx="4151">
                  <c:v>7.8590103120239868E-2</c:v>
                </c:pt>
                <c:pt idx="4152">
                  <c:v>7.8603259345118595E-2</c:v>
                </c:pt>
                <c:pt idx="4153">
                  <c:v>7.8608536876842078E-2</c:v>
                </c:pt>
                <c:pt idx="4154">
                  <c:v>7.8616504052773928E-2</c:v>
                </c:pt>
                <c:pt idx="4155">
                  <c:v>7.8619699584396893E-2</c:v>
                </c:pt>
                <c:pt idx="4156">
                  <c:v>7.8624008011390634E-2</c:v>
                </c:pt>
                <c:pt idx="4157">
                  <c:v>7.862948638198923E-2</c:v>
                </c:pt>
                <c:pt idx="4158">
                  <c:v>7.8631519164442623E-2</c:v>
                </c:pt>
                <c:pt idx="4159">
                  <c:v>7.8633151349469591E-2</c:v>
                </c:pt>
                <c:pt idx="4160">
                  <c:v>7.8637848485152761E-2</c:v>
                </c:pt>
                <c:pt idx="4161">
                  <c:v>7.8646145557186992E-2</c:v>
                </c:pt>
                <c:pt idx="4162">
                  <c:v>7.8649090443655603E-2</c:v>
                </c:pt>
                <c:pt idx="4163">
                  <c:v>7.8649554796421106E-2</c:v>
                </c:pt>
                <c:pt idx="4164">
                  <c:v>7.8657579296568025E-2</c:v>
                </c:pt>
                <c:pt idx="4165">
                  <c:v>7.8658801567125916E-2</c:v>
                </c:pt>
                <c:pt idx="4166">
                  <c:v>7.8661393887315051E-2</c:v>
                </c:pt>
                <c:pt idx="4167">
                  <c:v>7.8665962961471728E-2</c:v>
                </c:pt>
                <c:pt idx="4168">
                  <c:v>7.8669584550067465E-2</c:v>
                </c:pt>
                <c:pt idx="4169">
                  <c:v>7.8673873967960786E-2</c:v>
                </c:pt>
                <c:pt idx="4170">
                  <c:v>7.8678777649030807E-2</c:v>
                </c:pt>
                <c:pt idx="4171">
                  <c:v>7.8684005229362489E-2</c:v>
                </c:pt>
                <c:pt idx="4172">
                  <c:v>7.8694207263274141E-2</c:v>
                </c:pt>
                <c:pt idx="4173">
                  <c:v>7.8709768896704418E-2</c:v>
                </c:pt>
                <c:pt idx="4174">
                  <c:v>7.8710860366548452E-2</c:v>
                </c:pt>
                <c:pt idx="4175">
                  <c:v>7.8720839063142256E-2</c:v>
                </c:pt>
                <c:pt idx="4176">
                  <c:v>7.8721783325662459E-2</c:v>
                </c:pt>
                <c:pt idx="4177">
                  <c:v>7.8725919442989636E-2</c:v>
                </c:pt>
                <c:pt idx="4178">
                  <c:v>7.8727310131082182E-2</c:v>
                </c:pt>
                <c:pt idx="4179">
                  <c:v>7.8727450492685785E-2</c:v>
                </c:pt>
                <c:pt idx="4180">
                  <c:v>7.873096991359986E-2</c:v>
                </c:pt>
                <c:pt idx="4181">
                  <c:v>7.8731399774954858E-2</c:v>
                </c:pt>
                <c:pt idx="4182">
                  <c:v>7.8734637659765475E-2</c:v>
                </c:pt>
                <c:pt idx="4183">
                  <c:v>7.8734899106530129E-2</c:v>
                </c:pt>
                <c:pt idx="4184">
                  <c:v>7.8735403415954835E-2</c:v>
                </c:pt>
                <c:pt idx="4185">
                  <c:v>7.8738650065488788E-2</c:v>
                </c:pt>
                <c:pt idx="4186">
                  <c:v>7.8741308037082139E-2</c:v>
                </c:pt>
                <c:pt idx="4187">
                  <c:v>7.8744726129324455E-2</c:v>
                </c:pt>
                <c:pt idx="4188">
                  <c:v>7.8751362508634556E-2</c:v>
                </c:pt>
                <c:pt idx="4189">
                  <c:v>7.8761851659641252E-2</c:v>
                </c:pt>
                <c:pt idx="4190">
                  <c:v>7.8763657430236472E-2</c:v>
                </c:pt>
                <c:pt idx="4191">
                  <c:v>7.8769719378751088E-2</c:v>
                </c:pt>
                <c:pt idx="4192">
                  <c:v>7.8770039860567631E-2</c:v>
                </c:pt>
                <c:pt idx="4193">
                  <c:v>7.8770241911786804E-2</c:v>
                </c:pt>
                <c:pt idx="4194">
                  <c:v>7.8771314748603133E-2</c:v>
                </c:pt>
                <c:pt idx="4195">
                  <c:v>7.8772748253031113E-2</c:v>
                </c:pt>
                <c:pt idx="4196">
                  <c:v>7.8774946369594354E-2</c:v>
                </c:pt>
                <c:pt idx="4197">
                  <c:v>7.8777285125010574E-2</c:v>
                </c:pt>
                <c:pt idx="4198">
                  <c:v>7.8779481263868162E-2</c:v>
                </c:pt>
                <c:pt idx="4199">
                  <c:v>7.8780472156906534E-2</c:v>
                </c:pt>
                <c:pt idx="4200">
                  <c:v>7.8788010860920826E-2</c:v>
                </c:pt>
                <c:pt idx="4201">
                  <c:v>7.8794716170848225E-2</c:v>
                </c:pt>
                <c:pt idx="4202">
                  <c:v>7.879566097208747E-2</c:v>
                </c:pt>
                <c:pt idx="4203">
                  <c:v>7.8808626120105765E-2</c:v>
                </c:pt>
                <c:pt idx="4204">
                  <c:v>7.880909128667056E-2</c:v>
                </c:pt>
                <c:pt idx="4205">
                  <c:v>7.8811748123534656E-2</c:v>
                </c:pt>
                <c:pt idx="4206">
                  <c:v>7.8816429440949298E-2</c:v>
                </c:pt>
                <c:pt idx="4207">
                  <c:v>7.8827122430093793E-2</c:v>
                </c:pt>
                <c:pt idx="4208">
                  <c:v>7.8830074644233056E-2</c:v>
                </c:pt>
                <c:pt idx="4209">
                  <c:v>7.883243195004544E-2</c:v>
                </c:pt>
                <c:pt idx="4210">
                  <c:v>7.8835078600202696E-2</c:v>
                </c:pt>
                <c:pt idx="4211">
                  <c:v>7.8835631313652413E-2</c:v>
                </c:pt>
                <c:pt idx="4212">
                  <c:v>7.8837023421967217E-2</c:v>
                </c:pt>
                <c:pt idx="4213">
                  <c:v>7.884188212554466E-2</c:v>
                </c:pt>
                <c:pt idx="4214">
                  <c:v>7.8843564133414201E-2</c:v>
                </c:pt>
                <c:pt idx="4215">
                  <c:v>7.8852924332061619E-2</c:v>
                </c:pt>
                <c:pt idx="4216">
                  <c:v>7.8853901229488682E-2</c:v>
                </c:pt>
                <c:pt idx="4217">
                  <c:v>7.8855760317683765E-2</c:v>
                </c:pt>
                <c:pt idx="4218">
                  <c:v>7.8862483597994817E-2</c:v>
                </c:pt>
                <c:pt idx="4219">
                  <c:v>7.8865462257318691E-2</c:v>
                </c:pt>
                <c:pt idx="4220">
                  <c:v>7.886720571940295E-2</c:v>
                </c:pt>
                <c:pt idx="4221">
                  <c:v>7.886892922563829E-2</c:v>
                </c:pt>
                <c:pt idx="4222">
                  <c:v>7.887668249397993E-2</c:v>
                </c:pt>
                <c:pt idx="4223">
                  <c:v>7.8876842787717213E-2</c:v>
                </c:pt>
                <c:pt idx="4224">
                  <c:v>7.8888613427455581E-2</c:v>
                </c:pt>
                <c:pt idx="4225">
                  <c:v>7.8889205429792081E-2</c:v>
                </c:pt>
                <c:pt idx="4226">
                  <c:v>7.889721775338758E-2</c:v>
                </c:pt>
                <c:pt idx="4227">
                  <c:v>7.8900338653945454E-2</c:v>
                </c:pt>
                <c:pt idx="4228">
                  <c:v>7.8903819688879342E-2</c:v>
                </c:pt>
                <c:pt idx="4229">
                  <c:v>7.8905564141648954E-2</c:v>
                </c:pt>
                <c:pt idx="4230">
                  <c:v>7.8912854821577283E-2</c:v>
                </c:pt>
                <c:pt idx="4231">
                  <c:v>7.8912903728309086E-2</c:v>
                </c:pt>
                <c:pt idx="4232">
                  <c:v>7.8930192960753875E-2</c:v>
                </c:pt>
                <c:pt idx="4233">
                  <c:v>7.8933512958417593E-2</c:v>
                </c:pt>
                <c:pt idx="4234">
                  <c:v>7.8935851160499629E-2</c:v>
                </c:pt>
                <c:pt idx="4235">
                  <c:v>7.8939516656489642E-2</c:v>
                </c:pt>
                <c:pt idx="4236">
                  <c:v>7.8945522915703462E-2</c:v>
                </c:pt>
                <c:pt idx="4237">
                  <c:v>7.8945567534233901E-2</c:v>
                </c:pt>
                <c:pt idx="4238">
                  <c:v>7.8947275036218165E-2</c:v>
                </c:pt>
                <c:pt idx="4239">
                  <c:v>7.8961560941095646E-2</c:v>
                </c:pt>
                <c:pt idx="4240">
                  <c:v>7.8963923685924239E-2</c:v>
                </c:pt>
                <c:pt idx="4241">
                  <c:v>7.8965192840411591E-2</c:v>
                </c:pt>
                <c:pt idx="4242">
                  <c:v>7.8970415649897263E-2</c:v>
                </c:pt>
                <c:pt idx="4243">
                  <c:v>7.8973984646163509E-2</c:v>
                </c:pt>
                <c:pt idx="4244">
                  <c:v>7.8979302611630595E-2</c:v>
                </c:pt>
                <c:pt idx="4245">
                  <c:v>7.8982293179804736E-2</c:v>
                </c:pt>
                <c:pt idx="4246">
                  <c:v>7.8985463950306936E-2</c:v>
                </c:pt>
                <c:pt idx="4247">
                  <c:v>7.8992789580210207E-2</c:v>
                </c:pt>
                <c:pt idx="4248">
                  <c:v>7.8997330294818036E-2</c:v>
                </c:pt>
                <c:pt idx="4249">
                  <c:v>7.9006987279926555E-2</c:v>
                </c:pt>
                <c:pt idx="4250">
                  <c:v>7.9011351981357281E-2</c:v>
                </c:pt>
                <c:pt idx="4251">
                  <c:v>7.9011474614394089E-2</c:v>
                </c:pt>
                <c:pt idx="4252">
                  <c:v>7.9018714157666495E-2</c:v>
                </c:pt>
                <c:pt idx="4253">
                  <c:v>7.9023239391451505E-2</c:v>
                </c:pt>
                <c:pt idx="4254">
                  <c:v>7.9025367644635469E-2</c:v>
                </c:pt>
                <c:pt idx="4255">
                  <c:v>7.9028291036722514E-2</c:v>
                </c:pt>
                <c:pt idx="4256">
                  <c:v>7.9034204063933716E-2</c:v>
                </c:pt>
                <c:pt idx="4257">
                  <c:v>7.9039235843076788E-2</c:v>
                </c:pt>
                <c:pt idx="4258">
                  <c:v>7.9044757928003015E-2</c:v>
                </c:pt>
                <c:pt idx="4259">
                  <c:v>7.9057186071450902E-2</c:v>
                </c:pt>
                <c:pt idx="4260">
                  <c:v>7.906823766116533E-2</c:v>
                </c:pt>
                <c:pt idx="4261">
                  <c:v>7.9073006748673041E-2</c:v>
                </c:pt>
                <c:pt idx="4262">
                  <c:v>7.9079654473503819E-2</c:v>
                </c:pt>
                <c:pt idx="4263">
                  <c:v>7.9083231066243403E-2</c:v>
                </c:pt>
                <c:pt idx="4264">
                  <c:v>7.9085610768605666E-2</c:v>
                </c:pt>
                <c:pt idx="4265">
                  <c:v>7.9088492765960375E-2</c:v>
                </c:pt>
                <c:pt idx="4266">
                  <c:v>7.9088688122524897E-2</c:v>
                </c:pt>
                <c:pt idx="4267">
                  <c:v>7.9091087677462313E-2</c:v>
                </c:pt>
                <c:pt idx="4268">
                  <c:v>7.9101143689218181E-2</c:v>
                </c:pt>
                <c:pt idx="4269">
                  <c:v>7.9102996117519295E-2</c:v>
                </c:pt>
                <c:pt idx="4270">
                  <c:v>7.9118238533386259E-2</c:v>
                </c:pt>
                <c:pt idx="4271">
                  <c:v>7.9118508353478653E-2</c:v>
                </c:pt>
                <c:pt idx="4272">
                  <c:v>7.9120203591414959E-2</c:v>
                </c:pt>
                <c:pt idx="4273">
                  <c:v>7.9121523062454957E-2</c:v>
                </c:pt>
                <c:pt idx="4274">
                  <c:v>7.9127716731812625E-2</c:v>
                </c:pt>
                <c:pt idx="4275">
                  <c:v>7.9128070814823037E-2</c:v>
                </c:pt>
                <c:pt idx="4276">
                  <c:v>7.9132377777644688E-2</c:v>
                </c:pt>
                <c:pt idx="4277">
                  <c:v>7.9148209853685356E-2</c:v>
                </c:pt>
                <c:pt idx="4278">
                  <c:v>7.9154235893091243E-2</c:v>
                </c:pt>
                <c:pt idx="4279">
                  <c:v>7.9161922817151495E-2</c:v>
                </c:pt>
                <c:pt idx="4280">
                  <c:v>7.9167922414253841E-2</c:v>
                </c:pt>
                <c:pt idx="4281">
                  <c:v>7.9168335048220004E-2</c:v>
                </c:pt>
                <c:pt idx="4282">
                  <c:v>7.9168635532987156E-2</c:v>
                </c:pt>
                <c:pt idx="4283">
                  <c:v>7.9170391826144618E-2</c:v>
                </c:pt>
                <c:pt idx="4284">
                  <c:v>7.9174107375189623E-2</c:v>
                </c:pt>
                <c:pt idx="4285">
                  <c:v>7.9187380132045834E-2</c:v>
                </c:pt>
                <c:pt idx="4286">
                  <c:v>7.9196731524879924E-2</c:v>
                </c:pt>
                <c:pt idx="4287">
                  <c:v>7.920355312336548E-2</c:v>
                </c:pt>
                <c:pt idx="4288">
                  <c:v>7.9208558320001662E-2</c:v>
                </c:pt>
                <c:pt idx="4289">
                  <c:v>7.9219074132767353E-2</c:v>
                </c:pt>
                <c:pt idx="4290">
                  <c:v>7.922325495399149E-2</c:v>
                </c:pt>
                <c:pt idx="4291">
                  <c:v>7.9228234656312402E-2</c:v>
                </c:pt>
                <c:pt idx="4292">
                  <c:v>7.9230951004621422E-2</c:v>
                </c:pt>
                <c:pt idx="4293">
                  <c:v>7.9232435231854734E-2</c:v>
                </c:pt>
                <c:pt idx="4294">
                  <c:v>7.9235327394858349E-2</c:v>
                </c:pt>
                <c:pt idx="4295">
                  <c:v>7.9239646528702343E-2</c:v>
                </c:pt>
                <c:pt idx="4296">
                  <c:v>7.9244383809974409E-2</c:v>
                </c:pt>
                <c:pt idx="4297">
                  <c:v>7.9256466134613984E-2</c:v>
                </c:pt>
                <c:pt idx="4298">
                  <c:v>7.9262013057342706E-2</c:v>
                </c:pt>
                <c:pt idx="4299">
                  <c:v>7.9262919508190935E-2</c:v>
                </c:pt>
                <c:pt idx="4300">
                  <c:v>7.9270852680275464E-2</c:v>
                </c:pt>
                <c:pt idx="4301">
                  <c:v>7.9277255855616693E-2</c:v>
                </c:pt>
                <c:pt idx="4302">
                  <c:v>7.9295731822295823E-2</c:v>
                </c:pt>
                <c:pt idx="4303">
                  <c:v>7.9296262997683914E-2</c:v>
                </c:pt>
                <c:pt idx="4304">
                  <c:v>7.9304755756994902E-2</c:v>
                </c:pt>
                <c:pt idx="4305">
                  <c:v>7.9305732274892266E-2</c:v>
                </c:pt>
                <c:pt idx="4306">
                  <c:v>7.9306544256726577E-2</c:v>
                </c:pt>
                <c:pt idx="4307">
                  <c:v>7.9306743687570763E-2</c:v>
                </c:pt>
                <c:pt idx="4308">
                  <c:v>7.9308796768799192E-2</c:v>
                </c:pt>
                <c:pt idx="4309">
                  <c:v>7.9314236485910253E-2</c:v>
                </c:pt>
                <c:pt idx="4310">
                  <c:v>7.931768284077835E-2</c:v>
                </c:pt>
                <c:pt idx="4311">
                  <c:v>7.9319744558408262E-2</c:v>
                </c:pt>
                <c:pt idx="4312">
                  <c:v>7.9320593437265413E-2</c:v>
                </c:pt>
                <c:pt idx="4313">
                  <c:v>7.9322480756513478E-2</c:v>
                </c:pt>
                <c:pt idx="4314">
                  <c:v>7.9328248294876003E-2</c:v>
                </c:pt>
                <c:pt idx="4315">
                  <c:v>7.9336394833521326E-2</c:v>
                </c:pt>
                <c:pt idx="4316">
                  <c:v>7.9343221097708333E-2</c:v>
                </c:pt>
                <c:pt idx="4317">
                  <c:v>7.9348305019397783E-2</c:v>
                </c:pt>
                <c:pt idx="4318">
                  <c:v>7.9361657787194381E-2</c:v>
                </c:pt>
                <c:pt idx="4319">
                  <c:v>7.9362238338685873E-2</c:v>
                </c:pt>
                <c:pt idx="4320">
                  <c:v>7.9362918076646916E-2</c:v>
                </c:pt>
                <c:pt idx="4321">
                  <c:v>7.9363006684357917E-2</c:v>
                </c:pt>
                <c:pt idx="4322">
                  <c:v>7.9363818403440881E-2</c:v>
                </c:pt>
                <c:pt idx="4323">
                  <c:v>7.936841692637038E-2</c:v>
                </c:pt>
                <c:pt idx="4324">
                  <c:v>7.9368545700197718E-2</c:v>
                </c:pt>
                <c:pt idx="4325">
                  <c:v>7.9374603069045813E-2</c:v>
                </c:pt>
                <c:pt idx="4326">
                  <c:v>7.9380001651274429E-2</c:v>
                </c:pt>
                <c:pt idx="4327">
                  <c:v>7.9380253248774776E-2</c:v>
                </c:pt>
                <c:pt idx="4328">
                  <c:v>7.938731169019031E-2</c:v>
                </c:pt>
                <c:pt idx="4329">
                  <c:v>7.9393052107610496E-2</c:v>
                </c:pt>
                <c:pt idx="4330">
                  <c:v>7.9393099842326093E-2</c:v>
                </c:pt>
                <c:pt idx="4331">
                  <c:v>7.9394666585822324E-2</c:v>
                </c:pt>
                <c:pt idx="4332">
                  <c:v>7.9399843084411587E-2</c:v>
                </c:pt>
                <c:pt idx="4333">
                  <c:v>7.9399851419099721E-2</c:v>
                </c:pt>
                <c:pt idx="4334">
                  <c:v>7.9406372109609741E-2</c:v>
                </c:pt>
                <c:pt idx="4335">
                  <c:v>7.9407481851121314E-2</c:v>
                </c:pt>
                <c:pt idx="4336">
                  <c:v>7.9407966114652187E-2</c:v>
                </c:pt>
                <c:pt idx="4337">
                  <c:v>7.9416062467101964E-2</c:v>
                </c:pt>
                <c:pt idx="4338">
                  <c:v>7.9427623212170839E-2</c:v>
                </c:pt>
                <c:pt idx="4339">
                  <c:v>7.9434369576685329E-2</c:v>
                </c:pt>
                <c:pt idx="4340">
                  <c:v>7.9441354757500027E-2</c:v>
                </c:pt>
                <c:pt idx="4341">
                  <c:v>7.9441873206682737E-2</c:v>
                </c:pt>
                <c:pt idx="4342">
                  <c:v>7.9452504692409193E-2</c:v>
                </c:pt>
                <c:pt idx="4343">
                  <c:v>7.9455390876344317E-2</c:v>
                </c:pt>
                <c:pt idx="4344">
                  <c:v>7.947120347100961E-2</c:v>
                </c:pt>
                <c:pt idx="4345">
                  <c:v>7.9472562320995976E-2</c:v>
                </c:pt>
                <c:pt idx="4346">
                  <c:v>7.9474670020401414E-2</c:v>
                </c:pt>
                <c:pt idx="4347">
                  <c:v>7.9475459690596037E-2</c:v>
                </c:pt>
                <c:pt idx="4348">
                  <c:v>7.9486438845585927E-2</c:v>
                </c:pt>
                <c:pt idx="4349">
                  <c:v>7.9486767319136661E-2</c:v>
                </c:pt>
                <c:pt idx="4350">
                  <c:v>7.9487105132309888E-2</c:v>
                </c:pt>
                <c:pt idx="4351">
                  <c:v>7.9492076001955861E-2</c:v>
                </c:pt>
                <c:pt idx="4352">
                  <c:v>7.949652723865723E-2</c:v>
                </c:pt>
                <c:pt idx="4353">
                  <c:v>7.9497117209428106E-2</c:v>
                </c:pt>
                <c:pt idx="4354">
                  <c:v>7.951254357156512E-2</c:v>
                </c:pt>
                <c:pt idx="4355">
                  <c:v>7.9512728030156132E-2</c:v>
                </c:pt>
                <c:pt idx="4356">
                  <c:v>7.9518905884639821E-2</c:v>
                </c:pt>
                <c:pt idx="4357">
                  <c:v>7.9521567839799898E-2</c:v>
                </c:pt>
                <c:pt idx="4358">
                  <c:v>7.9525591076024138E-2</c:v>
                </c:pt>
                <c:pt idx="4359">
                  <c:v>7.9527200558206126E-2</c:v>
                </c:pt>
                <c:pt idx="4360">
                  <c:v>7.9541652137288268E-2</c:v>
                </c:pt>
                <c:pt idx="4361">
                  <c:v>7.9542420177238379E-2</c:v>
                </c:pt>
                <c:pt idx="4362">
                  <c:v>7.9542911342143613E-2</c:v>
                </c:pt>
                <c:pt idx="4363">
                  <c:v>7.9548968922667287E-2</c:v>
                </c:pt>
                <c:pt idx="4364">
                  <c:v>7.9550130397805174E-2</c:v>
                </c:pt>
                <c:pt idx="4365">
                  <c:v>7.9552822739307485E-2</c:v>
                </c:pt>
                <c:pt idx="4366">
                  <c:v>7.9567026654050896E-2</c:v>
                </c:pt>
                <c:pt idx="4367">
                  <c:v>7.9567944826872267E-2</c:v>
                </c:pt>
                <c:pt idx="4368">
                  <c:v>7.9569618386612723E-2</c:v>
                </c:pt>
                <c:pt idx="4369">
                  <c:v>7.9574097126357282E-2</c:v>
                </c:pt>
                <c:pt idx="4370">
                  <c:v>7.9589625054041588E-2</c:v>
                </c:pt>
                <c:pt idx="4371">
                  <c:v>7.9589906723310178E-2</c:v>
                </c:pt>
                <c:pt idx="4372">
                  <c:v>7.9590921207936052E-2</c:v>
                </c:pt>
                <c:pt idx="4373">
                  <c:v>7.9592952215287172E-2</c:v>
                </c:pt>
                <c:pt idx="4374">
                  <c:v>7.9600927620236364E-2</c:v>
                </c:pt>
                <c:pt idx="4375">
                  <c:v>7.9605084340180071E-2</c:v>
                </c:pt>
                <c:pt idx="4376">
                  <c:v>7.9610952580141975E-2</c:v>
                </c:pt>
                <c:pt idx="4377">
                  <c:v>7.9614982425815106E-2</c:v>
                </c:pt>
                <c:pt idx="4378">
                  <c:v>7.9618183739221776E-2</c:v>
                </c:pt>
                <c:pt idx="4379">
                  <c:v>7.9628441330551303E-2</c:v>
                </c:pt>
                <c:pt idx="4380">
                  <c:v>7.9647714581168622E-2</c:v>
                </c:pt>
                <c:pt idx="4381">
                  <c:v>7.9661417666573725E-2</c:v>
                </c:pt>
                <c:pt idx="4382">
                  <c:v>7.9661734817737959E-2</c:v>
                </c:pt>
                <c:pt idx="4383">
                  <c:v>7.9662937318201302E-2</c:v>
                </c:pt>
                <c:pt idx="4384">
                  <c:v>7.966621545432119E-2</c:v>
                </c:pt>
                <c:pt idx="4385">
                  <c:v>7.967076358068409E-2</c:v>
                </c:pt>
                <c:pt idx="4386">
                  <c:v>7.9683467463287333E-2</c:v>
                </c:pt>
                <c:pt idx="4387">
                  <c:v>7.9683551322585269E-2</c:v>
                </c:pt>
                <c:pt idx="4388">
                  <c:v>7.9685637447586916E-2</c:v>
                </c:pt>
                <c:pt idx="4389">
                  <c:v>7.9687325044939333E-2</c:v>
                </c:pt>
                <c:pt idx="4390">
                  <c:v>7.9687546352526409E-2</c:v>
                </c:pt>
                <c:pt idx="4391">
                  <c:v>7.9690262916561172E-2</c:v>
                </c:pt>
                <c:pt idx="4392">
                  <c:v>7.9697329741408848E-2</c:v>
                </c:pt>
                <c:pt idx="4393">
                  <c:v>7.9702630066721195E-2</c:v>
                </c:pt>
                <c:pt idx="4394">
                  <c:v>7.9711020116209619E-2</c:v>
                </c:pt>
                <c:pt idx="4395">
                  <c:v>7.971678289369305E-2</c:v>
                </c:pt>
                <c:pt idx="4396">
                  <c:v>7.9718332701995243E-2</c:v>
                </c:pt>
                <c:pt idx="4397">
                  <c:v>7.9719600571679525E-2</c:v>
                </c:pt>
                <c:pt idx="4398">
                  <c:v>7.9721236323936309E-2</c:v>
                </c:pt>
                <c:pt idx="4399">
                  <c:v>7.9737542165104661E-2</c:v>
                </c:pt>
                <c:pt idx="4400">
                  <c:v>7.9739391045516736E-2</c:v>
                </c:pt>
                <c:pt idx="4401">
                  <c:v>7.9748079777913122E-2</c:v>
                </c:pt>
                <c:pt idx="4402">
                  <c:v>7.9750400555678919E-2</c:v>
                </c:pt>
                <c:pt idx="4403">
                  <c:v>7.9753105429082205E-2</c:v>
                </c:pt>
                <c:pt idx="4404">
                  <c:v>7.9758092647491341E-2</c:v>
                </c:pt>
                <c:pt idx="4405">
                  <c:v>7.9759547616609278E-2</c:v>
                </c:pt>
                <c:pt idx="4406">
                  <c:v>7.9763750048259099E-2</c:v>
                </c:pt>
                <c:pt idx="4407">
                  <c:v>7.9763912124729469E-2</c:v>
                </c:pt>
                <c:pt idx="4408">
                  <c:v>7.9770330568362802E-2</c:v>
                </c:pt>
                <c:pt idx="4409">
                  <c:v>7.9772384696758181E-2</c:v>
                </c:pt>
                <c:pt idx="4410">
                  <c:v>7.9778929300246659E-2</c:v>
                </c:pt>
                <c:pt idx="4411">
                  <c:v>7.9781309789448154E-2</c:v>
                </c:pt>
                <c:pt idx="4412">
                  <c:v>7.9789221422562992E-2</c:v>
                </c:pt>
                <c:pt idx="4413">
                  <c:v>7.979654534275045E-2</c:v>
                </c:pt>
                <c:pt idx="4414">
                  <c:v>7.9797818752232422E-2</c:v>
                </c:pt>
                <c:pt idx="4415">
                  <c:v>7.9808936531957031E-2</c:v>
                </c:pt>
                <c:pt idx="4416">
                  <c:v>7.9809051766622063E-2</c:v>
                </c:pt>
                <c:pt idx="4417">
                  <c:v>7.9822840790057817E-2</c:v>
                </c:pt>
                <c:pt idx="4418">
                  <c:v>7.9824420429071424E-2</c:v>
                </c:pt>
                <c:pt idx="4419">
                  <c:v>7.9831929731491683E-2</c:v>
                </c:pt>
                <c:pt idx="4420">
                  <c:v>7.9834242757301929E-2</c:v>
                </c:pt>
                <c:pt idx="4421">
                  <c:v>7.984108768919565E-2</c:v>
                </c:pt>
                <c:pt idx="4422">
                  <c:v>7.9853350289482289E-2</c:v>
                </c:pt>
                <c:pt idx="4423">
                  <c:v>7.9861741147519552E-2</c:v>
                </c:pt>
                <c:pt idx="4424">
                  <c:v>7.9866336704060348E-2</c:v>
                </c:pt>
                <c:pt idx="4425">
                  <c:v>7.9868614914714989E-2</c:v>
                </c:pt>
                <c:pt idx="4426">
                  <c:v>7.9881362941214798E-2</c:v>
                </c:pt>
                <c:pt idx="4427">
                  <c:v>7.9891931544856576E-2</c:v>
                </c:pt>
                <c:pt idx="4428">
                  <c:v>7.9902526356749132E-2</c:v>
                </c:pt>
                <c:pt idx="4429">
                  <c:v>7.9911389765302543E-2</c:v>
                </c:pt>
                <c:pt idx="4430">
                  <c:v>7.9914320683438275E-2</c:v>
                </c:pt>
                <c:pt idx="4431">
                  <c:v>7.9930958451779263E-2</c:v>
                </c:pt>
                <c:pt idx="4432">
                  <c:v>7.993159658743236E-2</c:v>
                </c:pt>
                <c:pt idx="4433">
                  <c:v>7.9935650052942606E-2</c:v>
                </c:pt>
                <c:pt idx="4434">
                  <c:v>7.9938666735055383E-2</c:v>
                </c:pt>
                <c:pt idx="4435">
                  <c:v>7.9938784907196803E-2</c:v>
                </c:pt>
                <c:pt idx="4436">
                  <c:v>7.9940398069030846E-2</c:v>
                </c:pt>
                <c:pt idx="4437">
                  <c:v>7.9944932735777574E-2</c:v>
                </c:pt>
                <c:pt idx="4438">
                  <c:v>7.9951784186299946E-2</c:v>
                </c:pt>
                <c:pt idx="4439">
                  <c:v>7.9960450472842295E-2</c:v>
                </c:pt>
                <c:pt idx="4440">
                  <c:v>7.997014218904451E-2</c:v>
                </c:pt>
                <c:pt idx="4441">
                  <c:v>7.9975765911423261E-2</c:v>
                </c:pt>
                <c:pt idx="4442">
                  <c:v>7.9979181273884675E-2</c:v>
                </c:pt>
                <c:pt idx="4443">
                  <c:v>7.9988436410402056E-2</c:v>
                </c:pt>
                <c:pt idx="4444">
                  <c:v>8.0000621193064198E-2</c:v>
                </c:pt>
                <c:pt idx="4445">
                  <c:v>8.0011441301979111E-2</c:v>
                </c:pt>
                <c:pt idx="4446">
                  <c:v>8.0012703127250645E-2</c:v>
                </c:pt>
                <c:pt idx="4447">
                  <c:v>8.0015251541980997E-2</c:v>
                </c:pt>
                <c:pt idx="4448">
                  <c:v>8.0024453484761934E-2</c:v>
                </c:pt>
                <c:pt idx="4449">
                  <c:v>8.0031380531182736E-2</c:v>
                </c:pt>
                <c:pt idx="4450">
                  <c:v>8.0038157050093983E-2</c:v>
                </c:pt>
                <c:pt idx="4451">
                  <c:v>8.0041394130535001E-2</c:v>
                </c:pt>
                <c:pt idx="4452">
                  <c:v>8.0042429537280621E-2</c:v>
                </c:pt>
                <c:pt idx="4453">
                  <c:v>8.0056778998500971E-2</c:v>
                </c:pt>
                <c:pt idx="4454">
                  <c:v>8.0059635075001662E-2</c:v>
                </c:pt>
                <c:pt idx="4455">
                  <c:v>8.0060945954971777E-2</c:v>
                </c:pt>
                <c:pt idx="4456">
                  <c:v>8.0061210884445289E-2</c:v>
                </c:pt>
                <c:pt idx="4457">
                  <c:v>8.0067452168406883E-2</c:v>
                </c:pt>
                <c:pt idx="4458">
                  <c:v>8.0074527617717078E-2</c:v>
                </c:pt>
                <c:pt idx="4459">
                  <c:v>8.0090771005313754E-2</c:v>
                </c:pt>
                <c:pt idx="4460">
                  <c:v>8.0096175097641387E-2</c:v>
                </c:pt>
                <c:pt idx="4461">
                  <c:v>8.0098653369892858E-2</c:v>
                </c:pt>
                <c:pt idx="4462">
                  <c:v>8.0103393530269948E-2</c:v>
                </c:pt>
                <c:pt idx="4463">
                  <c:v>8.0108069980090305E-2</c:v>
                </c:pt>
                <c:pt idx="4464">
                  <c:v>8.0111697620140865E-2</c:v>
                </c:pt>
                <c:pt idx="4465">
                  <c:v>8.0112924876214034E-2</c:v>
                </c:pt>
                <c:pt idx="4466">
                  <c:v>8.0115371016661385E-2</c:v>
                </c:pt>
                <c:pt idx="4467">
                  <c:v>8.0117616323781476E-2</c:v>
                </c:pt>
                <c:pt idx="4468">
                  <c:v>8.0126801404311873E-2</c:v>
                </c:pt>
                <c:pt idx="4469">
                  <c:v>8.0127930672584835E-2</c:v>
                </c:pt>
                <c:pt idx="4470">
                  <c:v>8.0129250289917006E-2</c:v>
                </c:pt>
                <c:pt idx="4471">
                  <c:v>8.0133269698110313E-2</c:v>
                </c:pt>
                <c:pt idx="4472">
                  <c:v>8.0149697094201638E-2</c:v>
                </c:pt>
                <c:pt idx="4473">
                  <c:v>8.015906461271248E-2</c:v>
                </c:pt>
                <c:pt idx="4474">
                  <c:v>8.01636857538785E-2</c:v>
                </c:pt>
                <c:pt idx="4475">
                  <c:v>8.0164046048732188E-2</c:v>
                </c:pt>
                <c:pt idx="4476">
                  <c:v>8.0169697234150808E-2</c:v>
                </c:pt>
                <c:pt idx="4477">
                  <c:v>8.0171368004569171E-2</c:v>
                </c:pt>
                <c:pt idx="4478">
                  <c:v>8.0177259751930324E-2</c:v>
                </c:pt>
                <c:pt idx="4479">
                  <c:v>8.0179691803779624E-2</c:v>
                </c:pt>
                <c:pt idx="4480">
                  <c:v>8.0182127630484587E-2</c:v>
                </c:pt>
                <c:pt idx="4481">
                  <c:v>8.0186585874700358E-2</c:v>
                </c:pt>
                <c:pt idx="4482">
                  <c:v>8.0187585955200327E-2</c:v>
                </c:pt>
                <c:pt idx="4483">
                  <c:v>8.0191440853893653E-2</c:v>
                </c:pt>
                <c:pt idx="4484">
                  <c:v>8.0195401152060863E-2</c:v>
                </c:pt>
                <c:pt idx="4485">
                  <c:v>8.0196766644405212E-2</c:v>
                </c:pt>
                <c:pt idx="4486">
                  <c:v>8.0197818041960175E-2</c:v>
                </c:pt>
                <c:pt idx="4487">
                  <c:v>8.0210515700625831E-2</c:v>
                </c:pt>
                <c:pt idx="4488">
                  <c:v>8.0211987076160132E-2</c:v>
                </c:pt>
                <c:pt idx="4489">
                  <c:v>8.021284598426727E-2</c:v>
                </c:pt>
                <c:pt idx="4490">
                  <c:v>8.0214071921045335E-2</c:v>
                </c:pt>
                <c:pt idx="4491">
                  <c:v>8.0223509524979641E-2</c:v>
                </c:pt>
                <c:pt idx="4492">
                  <c:v>8.0231375072945546E-2</c:v>
                </c:pt>
                <c:pt idx="4493">
                  <c:v>8.0255266025757485E-2</c:v>
                </c:pt>
                <c:pt idx="4494">
                  <c:v>8.025596198874875E-2</c:v>
                </c:pt>
                <c:pt idx="4495">
                  <c:v>8.0258378007406553E-2</c:v>
                </c:pt>
                <c:pt idx="4496">
                  <c:v>8.0268346439906713E-2</c:v>
                </c:pt>
                <c:pt idx="4497">
                  <c:v>8.0292031198477082E-2</c:v>
                </c:pt>
                <c:pt idx="4498">
                  <c:v>8.0292725318163116E-2</c:v>
                </c:pt>
                <c:pt idx="4499">
                  <c:v>8.0301402353641929E-2</c:v>
                </c:pt>
                <c:pt idx="4500">
                  <c:v>8.030463523733089E-2</c:v>
                </c:pt>
                <c:pt idx="4501">
                  <c:v>8.0312828351053273E-2</c:v>
                </c:pt>
                <c:pt idx="4502">
                  <c:v>8.0318968482494077E-2</c:v>
                </c:pt>
                <c:pt idx="4503">
                  <c:v>8.0327414308387551E-2</c:v>
                </c:pt>
                <c:pt idx="4504">
                  <c:v>8.0333986293523618E-2</c:v>
                </c:pt>
                <c:pt idx="4505">
                  <c:v>8.0336338732095197E-2</c:v>
                </c:pt>
                <c:pt idx="4506">
                  <c:v>8.0341815075215414E-2</c:v>
                </c:pt>
                <c:pt idx="4507">
                  <c:v>8.0343726202940183E-2</c:v>
                </c:pt>
                <c:pt idx="4508">
                  <c:v>8.0348662045215902E-2</c:v>
                </c:pt>
                <c:pt idx="4509">
                  <c:v>8.0351851203914415E-2</c:v>
                </c:pt>
                <c:pt idx="4510">
                  <c:v>8.0355941210580858E-2</c:v>
                </c:pt>
                <c:pt idx="4511">
                  <c:v>8.0365045623316964E-2</c:v>
                </c:pt>
                <c:pt idx="4512">
                  <c:v>8.0365846112894768E-2</c:v>
                </c:pt>
                <c:pt idx="4513">
                  <c:v>8.0367003637886458E-2</c:v>
                </c:pt>
                <c:pt idx="4514">
                  <c:v>8.037814902228857E-2</c:v>
                </c:pt>
                <c:pt idx="4515">
                  <c:v>8.0378850901351467E-2</c:v>
                </c:pt>
                <c:pt idx="4516">
                  <c:v>8.0385028511329282E-2</c:v>
                </c:pt>
                <c:pt idx="4517">
                  <c:v>8.0386899465680881E-2</c:v>
                </c:pt>
                <c:pt idx="4518">
                  <c:v>8.0399871566400424E-2</c:v>
                </c:pt>
                <c:pt idx="4519">
                  <c:v>8.039997748499636E-2</c:v>
                </c:pt>
                <c:pt idx="4520">
                  <c:v>8.0400689753087548E-2</c:v>
                </c:pt>
                <c:pt idx="4521">
                  <c:v>8.0405544877259691E-2</c:v>
                </c:pt>
                <c:pt idx="4522">
                  <c:v>8.0408651374452009E-2</c:v>
                </c:pt>
                <c:pt idx="4523">
                  <c:v>8.0422998135100829E-2</c:v>
                </c:pt>
                <c:pt idx="4524">
                  <c:v>8.0426211434202463E-2</c:v>
                </c:pt>
                <c:pt idx="4525">
                  <c:v>8.0435986732506029E-2</c:v>
                </c:pt>
                <c:pt idx="4526">
                  <c:v>8.0438867067220032E-2</c:v>
                </c:pt>
                <c:pt idx="4527">
                  <c:v>8.04609474231789E-2</c:v>
                </c:pt>
                <c:pt idx="4528">
                  <c:v>8.0463932830230803E-2</c:v>
                </c:pt>
                <c:pt idx="4529">
                  <c:v>8.0469934696876397E-2</c:v>
                </c:pt>
                <c:pt idx="4530">
                  <c:v>8.0471715357060852E-2</c:v>
                </c:pt>
                <c:pt idx="4531">
                  <c:v>8.0472119679401585E-2</c:v>
                </c:pt>
                <c:pt idx="4532">
                  <c:v>8.04854989566062E-2</c:v>
                </c:pt>
                <c:pt idx="4533">
                  <c:v>8.0485768965433177E-2</c:v>
                </c:pt>
                <c:pt idx="4534">
                  <c:v>8.0507497581984139E-2</c:v>
                </c:pt>
                <c:pt idx="4535">
                  <c:v>8.0507811878839888E-2</c:v>
                </c:pt>
                <c:pt idx="4536">
                  <c:v>8.0525550077723676E-2</c:v>
                </c:pt>
                <c:pt idx="4537">
                  <c:v>8.052939222909436E-2</c:v>
                </c:pt>
                <c:pt idx="4538">
                  <c:v>8.0535867647610754E-2</c:v>
                </c:pt>
                <c:pt idx="4539">
                  <c:v>8.0540452879147642E-2</c:v>
                </c:pt>
                <c:pt idx="4540">
                  <c:v>8.0557765221070124E-2</c:v>
                </c:pt>
                <c:pt idx="4541">
                  <c:v>8.0560470688838468E-2</c:v>
                </c:pt>
                <c:pt idx="4542">
                  <c:v>8.0564907706646177E-2</c:v>
                </c:pt>
                <c:pt idx="4543">
                  <c:v>8.0567295076564474E-2</c:v>
                </c:pt>
                <c:pt idx="4544">
                  <c:v>8.0578941373639232E-2</c:v>
                </c:pt>
                <c:pt idx="4545">
                  <c:v>8.0586776623189124E-2</c:v>
                </c:pt>
                <c:pt idx="4546">
                  <c:v>8.0588606354444869E-2</c:v>
                </c:pt>
                <c:pt idx="4547">
                  <c:v>8.0595407011893702E-2</c:v>
                </c:pt>
                <c:pt idx="4548">
                  <c:v>8.0606607346038361E-2</c:v>
                </c:pt>
                <c:pt idx="4549">
                  <c:v>8.0610250463716462E-2</c:v>
                </c:pt>
                <c:pt idx="4550">
                  <c:v>8.0616522354935327E-2</c:v>
                </c:pt>
                <c:pt idx="4551">
                  <c:v>8.0625140298634781E-2</c:v>
                </c:pt>
                <c:pt idx="4552">
                  <c:v>8.0634813118066931E-2</c:v>
                </c:pt>
                <c:pt idx="4553">
                  <c:v>8.0636548126607865E-2</c:v>
                </c:pt>
                <c:pt idx="4554">
                  <c:v>8.0642570481738285E-2</c:v>
                </c:pt>
                <c:pt idx="4555">
                  <c:v>8.0643890995538467E-2</c:v>
                </c:pt>
                <c:pt idx="4556">
                  <c:v>8.0645652172961615E-2</c:v>
                </c:pt>
                <c:pt idx="4557">
                  <c:v>8.0649891365094553E-2</c:v>
                </c:pt>
                <c:pt idx="4558">
                  <c:v>8.0652548985155018E-2</c:v>
                </c:pt>
                <c:pt idx="4559">
                  <c:v>8.0672111965574042E-2</c:v>
                </c:pt>
                <c:pt idx="4560">
                  <c:v>8.0676272403136448E-2</c:v>
                </c:pt>
                <c:pt idx="4561">
                  <c:v>8.0681033300920024E-2</c:v>
                </c:pt>
                <c:pt idx="4562">
                  <c:v>8.0682329508131728E-2</c:v>
                </c:pt>
                <c:pt idx="4563">
                  <c:v>8.0682826474234373E-2</c:v>
                </c:pt>
                <c:pt idx="4564">
                  <c:v>8.0688424695150973E-2</c:v>
                </c:pt>
                <c:pt idx="4565">
                  <c:v>8.0702160291600641E-2</c:v>
                </c:pt>
                <c:pt idx="4566">
                  <c:v>8.0709700712528254E-2</c:v>
                </c:pt>
                <c:pt idx="4567">
                  <c:v>8.0713370584352351E-2</c:v>
                </c:pt>
                <c:pt idx="4568">
                  <c:v>8.0713979750902998E-2</c:v>
                </c:pt>
                <c:pt idx="4569">
                  <c:v>8.0715922764665105E-2</c:v>
                </c:pt>
                <c:pt idx="4570">
                  <c:v>8.0720275577695386E-2</c:v>
                </c:pt>
                <c:pt idx="4571">
                  <c:v>8.0723951724695694E-2</c:v>
                </c:pt>
                <c:pt idx="4572">
                  <c:v>8.0725266406725879E-2</c:v>
                </c:pt>
                <c:pt idx="4573">
                  <c:v>8.0726922535840323E-2</c:v>
                </c:pt>
                <c:pt idx="4574">
                  <c:v>8.0734162672856713E-2</c:v>
                </c:pt>
                <c:pt idx="4575">
                  <c:v>8.0735935377960949E-2</c:v>
                </c:pt>
                <c:pt idx="4576">
                  <c:v>8.0746810431235896E-2</c:v>
                </c:pt>
                <c:pt idx="4577">
                  <c:v>8.0747935180917829E-2</c:v>
                </c:pt>
                <c:pt idx="4578">
                  <c:v>8.0748403643511366E-2</c:v>
                </c:pt>
                <c:pt idx="4579">
                  <c:v>8.0750428944158723E-2</c:v>
                </c:pt>
                <c:pt idx="4580">
                  <c:v>8.0755786875628247E-2</c:v>
                </c:pt>
                <c:pt idx="4581">
                  <c:v>8.0756031034502296E-2</c:v>
                </c:pt>
                <c:pt idx="4582">
                  <c:v>8.0756930530294632E-2</c:v>
                </c:pt>
                <c:pt idx="4583">
                  <c:v>8.0758396396525836E-2</c:v>
                </c:pt>
                <c:pt idx="4584">
                  <c:v>8.0759681241473133E-2</c:v>
                </c:pt>
                <c:pt idx="4585">
                  <c:v>8.0762424399697372E-2</c:v>
                </c:pt>
                <c:pt idx="4586">
                  <c:v>8.0763360149464822E-2</c:v>
                </c:pt>
                <c:pt idx="4587">
                  <c:v>8.0764129106254287E-2</c:v>
                </c:pt>
                <c:pt idx="4588">
                  <c:v>8.0770144044713346E-2</c:v>
                </c:pt>
                <c:pt idx="4589">
                  <c:v>8.0773391451010285E-2</c:v>
                </c:pt>
                <c:pt idx="4590">
                  <c:v>8.0787551836069504E-2</c:v>
                </c:pt>
                <c:pt idx="4591">
                  <c:v>8.07883586097949E-2</c:v>
                </c:pt>
                <c:pt idx="4592">
                  <c:v>8.0789700857013341E-2</c:v>
                </c:pt>
                <c:pt idx="4593">
                  <c:v>8.0790407104877685E-2</c:v>
                </c:pt>
                <c:pt idx="4594">
                  <c:v>8.0791346551372253E-2</c:v>
                </c:pt>
                <c:pt idx="4595">
                  <c:v>8.079539455381457E-2</c:v>
                </c:pt>
                <c:pt idx="4596">
                  <c:v>8.0797956380769531E-2</c:v>
                </c:pt>
                <c:pt idx="4597">
                  <c:v>8.0803127826068633E-2</c:v>
                </c:pt>
                <c:pt idx="4598">
                  <c:v>8.0806127926040278E-2</c:v>
                </c:pt>
                <c:pt idx="4599">
                  <c:v>8.0806322636574349E-2</c:v>
                </c:pt>
                <c:pt idx="4600">
                  <c:v>8.0819873301757286E-2</c:v>
                </c:pt>
                <c:pt idx="4601">
                  <c:v>8.0823671367001179E-2</c:v>
                </c:pt>
                <c:pt idx="4602">
                  <c:v>8.0828682825126369E-2</c:v>
                </c:pt>
                <c:pt idx="4603">
                  <c:v>8.0830935242220472E-2</c:v>
                </c:pt>
                <c:pt idx="4604">
                  <c:v>8.0834557703675966E-2</c:v>
                </c:pt>
                <c:pt idx="4605">
                  <c:v>8.084719885307394E-2</c:v>
                </c:pt>
                <c:pt idx="4606">
                  <c:v>8.0850130825287858E-2</c:v>
                </c:pt>
                <c:pt idx="4607">
                  <c:v>8.0851821558365053E-2</c:v>
                </c:pt>
                <c:pt idx="4608">
                  <c:v>8.0853480197429897E-2</c:v>
                </c:pt>
                <c:pt idx="4609">
                  <c:v>8.085731959103705E-2</c:v>
                </c:pt>
                <c:pt idx="4610">
                  <c:v>8.0858288105791487E-2</c:v>
                </c:pt>
                <c:pt idx="4611">
                  <c:v>8.0862563241832511E-2</c:v>
                </c:pt>
                <c:pt idx="4612">
                  <c:v>8.0863537423457379E-2</c:v>
                </c:pt>
                <c:pt idx="4613">
                  <c:v>8.0864969786999072E-2</c:v>
                </c:pt>
                <c:pt idx="4614">
                  <c:v>8.086799392485236E-2</c:v>
                </c:pt>
                <c:pt idx="4615">
                  <c:v>8.0873078296755385E-2</c:v>
                </c:pt>
                <c:pt idx="4616">
                  <c:v>8.08739603099312E-2</c:v>
                </c:pt>
                <c:pt idx="4617">
                  <c:v>8.0874289470978508E-2</c:v>
                </c:pt>
                <c:pt idx="4618">
                  <c:v>8.0882413800905828E-2</c:v>
                </c:pt>
                <c:pt idx="4619">
                  <c:v>8.0890458924074593E-2</c:v>
                </c:pt>
                <c:pt idx="4620">
                  <c:v>8.0893308552465862E-2</c:v>
                </c:pt>
                <c:pt idx="4621">
                  <c:v>8.0894403687351235E-2</c:v>
                </c:pt>
                <c:pt idx="4622">
                  <c:v>8.0899259716560715E-2</c:v>
                </c:pt>
                <c:pt idx="4623">
                  <c:v>8.090102689479256E-2</c:v>
                </c:pt>
                <c:pt idx="4624">
                  <c:v>8.0902538144863548E-2</c:v>
                </c:pt>
                <c:pt idx="4625">
                  <c:v>8.0904111577368862E-2</c:v>
                </c:pt>
                <c:pt idx="4626">
                  <c:v>8.0905419170662352E-2</c:v>
                </c:pt>
                <c:pt idx="4627">
                  <c:v>8.0908061458983493E-2</c:v>
                </c:pt>
                <c:pt idx="4628">
                  <c:v>8.0913761493214248E-2</c:v>
                </c:pt>
                <c:pt idx="4629">
                  <c:v>8.0917230301232906E-2</c:v>
                </c:pt>
                <c:pt idx="4630">
                  <c:v>8.0919045328677261E-2</c:v>
                </c:pt>
                <c:pt idx="4631">
                  <c:v>8.0925781253041507E-2</c:v>
                </c:pt>
                <c:pt idx="4632">
                  <c:v>8.0930308119697522E-2</c:v>
                </c:pt>
                <c:pt idx="4633">
                  <c:v>8.0934522652102256E-2</c:v>
                </c:pt>
                <c:pt idx="4634">
                  <c:v>8.093908695901729E-2</c:v>
                </c:pt>
                <c:pt idx="4635">
                  <c:v>8.0948238923292642E-2</c:v>
                </c:pt>
                <c:pt idx="4636">
                  <c:v>8.0957025835055318E-2</c:v>
                </c:pt>
                <c:pt idx="4637">
                  <c:v>8.09583016527477E-2</c:v>
                </c:pt>
                <c:pt idx="4638">
                  <c:v>8.0977897439593965E-2</c:v>
                </c:pt>
                <c:pt idx="4639">
                  <c:v>8.0978362386615016E-2</c:v>
                </c:pt>
                <c:pt idx="4640">
                  <c:v>8.0984274496751565E-2</c:v>
                </c:pt>
                <c:pt idx="4641">
                  <c:v>8.0987068402297524E-2</c:v>
                </c:pt>
                <c:pt idx="4642">
                  <c:v>8.098943977154073E-2</c:v>
                </c:pt>
                <c:pt idx="4643">
                  <c:v>8.098986064258791E-2</c:v>
                </c:pt>
                <c:pt idx="4644">
                  <c:v>8.0990159675713616E-2</c:v>
                </c:pt>
                <c:pt idx="4645">
                  <c:v>8.0998447865092846E-2</c:v>
                </c:pt>
                <c:pt idx="4646">
                  <c:v>8.1008153463392421E-2</c:v>
                </c:pt>
                <c:pt idx="4647">
                  <c:v>8.1008216827069435E-2</c:v>
                </c:pt>
                <c:pt idx="4648">
                  <c:v>8.1021122149445332E-2</c:v>
                </c:pt>
                <c:pt idx="4649">
                  <c:v>8.1022059677894193E-2</c:v>
                </c:pt>
                <c:pt idx="4650">
                  <c:v>8.1022793541466104E-2</c:v>
                </c:pt>
                <c:pt idx="4651">
                  <c:v>8.1023827565219683E-2</c:v>
                </c:pt>
                <c:pt idx="4652">
                  <c:v>8.1026840996348035E-2</c:v>
                </c:pt>
                <c:pt idx="4653">
                  <c:v>8.1027130665953448E-2</c:v>
                </c:pt>
                <c:pt idx="4654">
                  <c:v>8.1028466053834666E-2</c:v>
                </c:pt>
                <c:pt idx="4655">
                  <c:v>8.1031344224641783E-2</c:v>
                </c:pt>
                <c:pt idx="4656">
                  <c:v>8.1050674695292257E-2</c:v>
                </c:pt>
                <c:pt idx="4657">
                  <c:v>8.1055514577417651E-2</c:v>
                </c:pt>
                <c:pt idx="4658">
                  <c:v>8.105552832887368E-2</c:v>
                </c:pt>
                <c:pt idx="4659">
                  <c:v>8.1057394392217194E-2</c:v>
                </c:pt>
                <c:pt idx="4660">
                  <c:v>8.1058157890238111E-2</c:v>
                </c:pt>
                <c:pt idx="4661">
                  <c:v>8.1061258893925348E-2</c:v>
                </c:pt>
                <c:pt idx="4662">
                  <c:v>8.1062382693516372E-2</c:v>
                </c:pt>
                <c:pt idx="4663">
                  <c:v>8.1071959858373954E-2</c:v>
                </c:pt>
                <c:pt idx="4664">
                  <c:v>8.1088469404390573E-2</c:v>
                </c:pt>
                <c:pt idx="4665">
                  <c:v>8.1091435785582006E-2</c:v>
                </c:pt>
                <c:pt idx="4666">
                  <c:v>8.1092330662017834E-2</c:v>
                </c:pt>
                <c:pt idx="4667">
                  <c:v>8.1096206708247409E-2</c:v>
                </c:pt>
                <c:pt idx="4668">
                  <c:v>8.1104668291653872E-2</c:v>
                </c:pt>
                <c:pt idx="4669">
                  <c:v>8.110977769407858E-2</c:v>
                </c:pt>
                <c:pt idx="4670">
                  <c:v>8.1115090337730275E-2</c:v>
                </c:pt>
                <c:pt idx="4671">
                  <c:v>8.1119623476462163E-2</c:v>
                </c:pt>
                <c:pt idx="4672">
                  <c:v>8.1125686945434816E-2</c:v>
                </c:pt>
                <c:pt idx="4673">
                  <c:v>8.1130002519321356E-2</c:v>
                </c:pt>
                <c:pt idx="4674">
                  <c:v>8.1141641822179797E-2</c:v>
                </c:pt>
                <c:pt idx="4675">
                  <c:v>8.1145336868888224E-2</c:v>
                </c:pt>
                <c:pt idx="4676">
                  <c:v>8.114569013966165E-2</c:v>
                </c:pt>
                <c:pt idx="4677">
                  <c:v>8.1145877196818109E-2</c:v>
                </c:pt>
                <c:pt idx="4678">
                  <c:v>8.1164267193031381E-2</c:v>
                </c:pt>
                <c:pt idx="4679">
                  <c:v>8.1164420204388688E-2</c:v>
                </c:pt>
                <c:pt idx="4680">
                  <c:v>8.1178673834126289E-2</c:v>
                </c:pt>
                <c:pt idx="4681">
                  <c:v>8.1193285275746194E-2</c:v>
                </c:pt>
                <c:pt idx="4682">
                  <c:v>8.1196252301333122E-2</c:v>
                </c:pt>
                <c:pt idx="4683">
                  <c:v>8.1196963061437602E-2</c:v>
                </c:pt>
                <c:pt idx="4684">
                  <c:v>8.1197001432061905E-2</c:v>
                </c:pt>
                <c:pt idx="4685">
                  <c:v>8.1198968825703599E-2</c:v>
                </c:pt>
                <c:pt idx="4686">
                  <c:v>8.120377149399309E-2</c:v>
                </c:pt>
                <c:pt idx="4687">
                  <c:v>8.1209616079982297E-2</c:v>
                </c:pt>
                <c:pt idx="4688">
                  <c:v>8.1210641757234428E-2</c:v>
                </c:pt>
                <c:pt idx="4689">
                  <c:v>8.1211196982571565E-2</c:v>
                </c:pt>
                <c:pt idx="4690">
                  <c:v>8.1213439682253294E-2</c:v>
                </c:pt>
                <c:pt idx="4691">
                  <c:v>8.1215195579209046E-2</c:v>
                </c:pt>
                <c:pt idx="4692">
                  <c:v>8.1217376137438596E-2</c:v>
                </c:pt>
                <c:pt idx="4693">
                  <c:v>8.1221666696629322E-2</c:v>
                </c:pt>
                <c:pt idx="4694">
                  <c:v>8.122429685072545E-2</c:v>
                </c:pt>
                <c:pt idx="4695">
                  <c:v>8.1224594021188048E-2</c:v>
                </c:pt>
                <c:pt idx="4696">
                  <c:v>8.122590379211396E-2</c:v>
                </c:pt>
                <c:pt idx="4697">
                  <c:v>8.1238991672053451E-2</c:v>
                </c:pt>
                <c:pt idx="4698">
                  <c:v>8.1242785742389051E-2</c:v>
                </c:pt>
                <c:pt idx="4699">
                  <c:v>8.1245524477184194E-2</c:v>
                </c:pt>
                <c:pt idx="4700">
                  <c:v>8.1254252359358375E-2</c:v>
                </c:pt>
                <c:pt idx="4701">
                  <c:v>8.1262199355925477E-2</c:v>
                </c:pt>
                <c:pt idx="4702">
                  <c:v>8.1262278443421307E-2</c:v>
                </c:pt>
                <c:pt idx="4703">
                  <c:v>8.1265799956881393E-2</c:v>
                </c:pt>
                <c:pt idx="4704">
                  <c:v>8.1267455637915834E-2</c:v>
                </c:pt>
                <c:pt idx="4705">
                  <c:v>8.1268900488062915E-2</c:v>
                </c:pt>
                <c:pt idx="4706">
                  <c:v>8.1273930761519481E-2</c:v>
                </c:pt>
                <c:pt idx="4707">
                  <c:v>8.1277893122535402E-2</c:v>
                </c:pt>
                <c:pt idx="4708">
                  <c:v>8.1285511134163935E-2</c:v>
                </c:pt>
                <c:pt idx="4709">
                  <c:v>8.1287428760460523E-2</c:v>
                </c:pt>
                <c:pt idx="4710">
                  <c:v>8.1299592306593685E-2</c:v>
                </c:pt>
                <c:pt idx="4711">
                  <c:v>8.130623400588749E-2</c:v>
                </c:pt>
                <c:pt idx="4712">
                  <c:v>8.130735763267341E-2</c:v>
                </c:pt>
                <c:pt idx="4713">
                  <c:v>8.1307670247419944E-2</c:v>
                </c:pt>
                <c:pt idx="4714">
                  <c:v>8.1320659253492911E-2</c:v>
                </c:pt>
                <c:pt idx="4715">
                  <c:v>8.1324181537072687E-2</c:v>
                </c:pt>
                <c:pt idx="4716">
                  <c:v>8.1325780891043531E-2</c:v>
                </c:pt>
                <c:pt idx="4717">
                  <c:v>8.1329236992161588E-2</c:v>
                </c:pt>
                <c:pt idx="4718">
                  <c:v>8.1337457078711733E-2</c:v>
                </c:pt>
                <c:pt idx="4719">
                  <c:v>8.1347111128399027E-2</c:v>
                </c:pt>
                <c:pt idx="4720">
                  <c:v>8.1350050434541785E-2</c:v>
                </c:pt>
                <c:pt idx="4721">
                  <c:v>8.1352556827818973E-2</c:v>
                </c:pt>
                <c:pt idx="4722">
                  <c:v>8.1354631883530731E-2</c:v>
                </c:pt>
                <c:pt idx="4723">
                  <c:v>8.1363050695726954E-2</c:v>
                </c:pt>
                <c:pt idx="4724">
                  <c:v>8.1374970736342533E-2</c:v>
                </c:pt>
                <c:pt idx="4725">
                  <c:v>8.1381801318661573E-2</c:v>
                </c:pt>
                <c:pt idx="4726">
                  <c:v>8.1383901505656109E-2</c:v>
                </c:pt>
                <c:pt idx="4727">
                  <c:v>8.1386161577642099E-2</c:v>
                </c:pt>
                <c:pt idx="4728">
                  <c:v>8.139093731789851E-2</c:v>
                </c:pt>
                <c:pt idx="4729">
                  <c:v>8.1394354699960536E-2</c:v>
                </c:pt>
                <c:pt idx="4730">
                  <c:v>8.1402882083571174E-2</c:v>
                </c:pt>
                <c:pt idx="4731">
                  <c:v>8.1406592696603011E-2</c:v>
                </c:pt>
                <c:pt idx="4732">
                  <c:v>8.1408154305826555E-2</c:v>
                </c:pt>
                <c:pt idx="4733">
                  <c:v>8.1409860231448195E-2</c:v>
                </c:pt>
                <c:pt idx="4734">
                  <c:v>8.1411758162293887E-2</c:v>
                </c:pt>
                <c:pt idx="4735">
                  <c:v>8.1412011820627711E-2</c:v>
                </c:pt>
                <c:pt idx="4736">
                  <c:v>8.1417287473533689E-2</c:v>
                </c:pt>
                <c:pt idx="4737">
                  <c:v>8.1419590524300048E-2</c:v>
                </c:pt>
                <c:pt idx="4738">
                  <c:v>8.1425818229974231E-2</c:v>
                </c:pt>
                <c:pt idx="4739">
                  <c:v>8.1429222883569713E-2</c:v>
                </c:pt>
                <c:pt idx="4740">
                  <c:v>8.143626761386169E-2</c:v>
                </c:pt>
                <c:pt idx="4741">
                  <c:v>8.1439138170771266E-2</c:v>
                </c:pt>
                <c:pt idx="4742">
                  <c:v>8.144191645175948E-2</c:v>
                </c:pt>
                <c:pt idx="4743">
                  <c:v>8.1443773139189574E-2</c:v>
                </c:pt>
                <c:pt idx="4744">
                  <c:v>8.1446367776033202E-2</c:v>
                </c:pt>
                <c:pt idx="4745">
                  <c:v>8.1449589335304731E-2</c:v>
                </c:pt>
                <c:pt idx="4746">
                  <c:v>8.1462730041508308E-2</c:v>
                </c:pt>
                <c:pt idx="4747">
                  <c:v>8.146334540026097E-2</c:v>
                </c:pt>
                <c:pt idx="4748">
                  <c:v>8.1466912541857547E-2</c:v>
                </c:pt>
                <c:pt idx="4749">
                  <c:v>8.1472098289622943E-2</c:v>
                </c:pt>
                <c:pt idx="4750">
                  <c:v>8.1475113708438074E-2</c:v>
                </c:pt>
                <c:pt idx="4751">
                  <c:v>8.1479218563333483E-2</c:v>
                </c:pt>
                <c:pt idx="4752">
                  <c:v>8.1479913941133894E-2</c:v>
                </c:pt>
                <c:pt idx="4753">
                  <c:v>8.1482005380129591E-2</c:v>
                </c:pt>
                <c:pt idx="4754">
                  <c:v>8.1488171966688713E-2</c:v>
                </c:pt>
                <c:pt idx="4755">
                  <c:v>8.1507373756405016E-2</c:v>
                </c:pt>
                <c:pt idx="4756">
                  <c:v>8.150740536243184E-2</c:v>
                </c:pt>
                <c:pt idx="4757">
                  <c:v>8.15085848416396E-2</c:v>
                </c:pt>
                <c:pt idx="4758">
                  <c:v>8.1513849392983992E-2</c:v>
                </c:pt>
                <c:pt idx="4759">
                  <c:v>8.1514344941830602E-2</c:v>
                </c:pt>
                <c:pt idx="4760">
                  <c:v>8.152285702955081E-2</c:v>
                </c:pt>
                <c:pt idx="4761">
                  <c:v>8.153503629738143E-2</c:v>
                </c:pt>
                <c:pt idx="4762">
                  <c:v>8.1543188771663555E-2</c:v>
                </c:pt>
                <c:pt idx="4763">
                  <c:v>8.1546165638142404E-2</c:v>
                </c:pt>
                <c:pt idx="4764">
                  <c:v>8.1546789606878889E-2</c:v>
                </c:pt>
                <c:pt idx="4765">
                  <c:v>8.1557963408161724E-2</c:v>
                </c:pt>
                <c:pt idx="4766">
                  <c:v>8.1559769926185591E-2</c:v>
                </c:pt>
                <c:pt idx="4767">
                  <c:v>8.1560467375525497E-2</c:v>
                </c:pt>
                <c:pt idx="4768">
                  <c:v>8.1561787188028853E-2</c:v>
                </c:pt>
                <c:pt idx="4769">
                  <c:v>8.1572419226061108E-2</c:v>
                </c:pt>
                <c:pt idx="4770">
                  <c:v>8.1572660263849697E-2</c:v>
                </c:pt>
                <c:pt idx="4771">
                  <c:v>8.1579686318656947E-2</c:v>
                </c:pt>
                <c:pt idx="4772">
                  <c:v>8.1580739895230903E-2</c:v>
                </c:pt>
                <c:pt idx="4773">
                  <c:v>8.1583181992406772E-2</c:v>
                </c:pt>
                <c:pt idx="4774">
                  <c:v>8.1584966316354007E-2</c:v>
                </c:pt>
                <c:pt idx="4775">
                  <c:v>8.1585977244024152E-2</c:v>
                </c:pt>
                <c:pt idx="4776">
                  <c:v>8.1587651140244188E-2</c:v>
                </c:pt>
                <c:pt idx="4777">
                  <c:v>8.1594716793964489E-2</c:v>
                </c:pt>
                <c:pt idx="4778">
                  <c:v>8.159659320060994E-2</c:v>
                </c:pt>
                <c:pt idx="4779">
                  <c:v>8.1608286059425508E-2</c:v>
                </c:pt>
                <c:pt idx="4780">
                  <c:v>8.1608607544990108E-2</c:v>
                </c:pt>
                <c:pt idx="4781">
                  <c:v>8.1613126801757377E-2</c:v>
                </c:pt>
                <c:pt idx="4782">
                  <c:v>8.1614082874607377E-2</c:v>
                </c:pt>
                <c:pt idx="4783">
                  <c:v>8.1614671166103589E-2</c:v>
                </c:pt>
                <c:pt idx="4784">
                  <c:v>8.1619045649068744E-2</c:v>
                </c:pt>
                <c:pt idx="4785">
                  <c:v>8.1619814908384797E-2</c:v>
                </c:pt>
                <c:pt idx="4786">
                  <c:v>8.1625434248756026E-2</c:v>
                </c:pt>
                <c:pt idx="4787">
                  <c:v>8.1632102230936962E-2</c:v>
                </c:pt>
                <c:pt idx="4788">
                  <c:v>8.1633534639103708E-2</c:v>
                </c:pt>
                <c:pt idx="4789">
                  <c:v>8.1637629054673949E-2</c:v>
                </c:pt>
                <c:pt idx="4790">
                  <c:v>8.1641314568139986E-2</c:v>
                </c:pt>
                <c:pt idx="4791">
                  <c:v>8.1643905645660986E-2</c:v>
                </c:pt>
                <c:pt idx="4792">
                  <c:v>8.164826386173292E-2</c:v>
                </c:pt>
                <c:pt idx="4793">
                  <c:v>8.1663021626202051E-2</c:v>
                </c:pt>
                <c:pt idx="4794">
                  <c:v>8.1663489088003541E-2</c:v>
                </c:pt>
                <c:pt idx="4795">
                  <c:v>8.1667251560335358E-2</c:v>
                </c:pt>
                <c:pt idx="4796">
                  <c:v>8.1670020011645264E-2</c:v>
                </c:pt>
                <c:pt idx="4797">
                  <c:v>8.1678070833414343E-2</c:v>
                </c:pt>
                <c:pt idx="4798">
                  <c:v>8.1688597692534975E-2</c:v>
                </c:pt>
                <c:pt idx="4799">
                  <c:v>8.168946788279273E-2</c:v>
                </c:pt>
                <c:pt idx="4800">
                  <c:v>8.1695410187481193E-2</c:v>
                </c:pt>
                <c:pt idx="4801">
                  <c:v>8.1703005010170693E-2</c:v>
                </c:pt>
                <c:pt idx="4802">
                  <c:v>8.1714245746281389E-2</c:v>
                </c:pt>
                <c:pt idx="4803">
                  <c:v>8.1718644884076819E-2</c:v>
                </c:pt>
                <c:pt idx="4804">
                  <c:v>8.1719580248688972E-2</c:v>
                </c:pt>
                <c:pt idx="4805">
                  <c:v>8.1723929085824001E-2</c:v>
                </c:pt>
                <c:pt idx="4806">
                  <c:v>8.1728947979028549E-2</c:v>
                </c:pt>
                <c:pt idx="4807">
                  <c:v>8.1729190676051139E-2</c:v>
                </c:pt>
                <c:pt idx="4808">
                  <c:v>8.1732429064859696E-2</c:v>
                </c:pt>
                <c:pt idx="4809">
                  <c:v>8.1732779037668638E-2</c:v>
                </c:pt>
                <c:pt idx="4810">
                  <c:v>8.1741025275767917E-2</c:v>
                </c:pt>
                <c:pt idx="4811">
                  <c:v>8.1742974356568923E-2</c:v>
                </c:pt>
                <c:pt idx="4812">
                  <c:v>8.1746985397938926E-2</c:v>
                </c:pt>
                <c:pt idx="4813">
                  <c:v>8.1754979233344752E-2</c:v>
                </c:pt>
                <c:pt idx="4814">
                  <c:v>8.1757821655266683E-2</c:v>
                </c:pt>
                <c:pt idx="4815">
                  <c:v>8.1762677371041537E-2</c:v>
                </c:pt>
                <c:pt idx="4816">
                  <c:v>8.1763625307265914E-2</c:v>
                </c:pt>
                <c:pt idx="4817">
                  <c:v>8.1764711453610472E-2</c:v>
                </c:pt>
                <c:pt idx="4818">
                  <c:v>8.1765215516406517E-2</c:v>
                </c:pt>
                <c:pt idx="4819">
                  <c:v>8.1778528967871203E-2</c:v>
                </c:pt>
                <c:pt idx="4820">
                  <c:v>8.1782078066387737E-2</c:v>
                </c:pt>
                <c:pt idx="4821">
                  <c:v>8.1783931481163766E-2</c:v>
                </c:pt>
                <c:pt idx="4822">
                  <c:v>8.1786414328723675E-2</c:v>
                </c:pt>
                <c:pt idx="4823">
                  <c:v>8.1797235719118996E-2</c:v>
                </c:pt>
                <c:pt idx="4824">
                  <c:v>8.180697221893185E-2</c:v>
                </c:pt>
                <c:pt idx="4825">
                  <c:v>8.1807560979194463E-2</c:v>
                </c:pt>
                <c:pt idx="4826">
                  <c:v>8.1811669150407648E-2</c:v>
                </c:pt>
                <c:pt idx="4827">
                  <c:v>8.1824561208141619E-2</c:v>
                </c:pt>
                <c:pt idx="4828">
                  <c:v>8.1825090304211714E-2</c:v>
                </c:pt>
                <c:pt idx="4829">
                  <c:v>8.1851138285065864E-2</c:v>
                </c:pt>
                <c:pt idx="4830">
                  <c:v>8.1853040505791536E-2</c:v>
                </c:pt>
                <c:pt idx="4831">
                  <c:v>8.1865200297502411E-2</c:v>
                </c:pt>
                <c:pt idx="4832">
                  <c:v>8.1886683385242659E-2</c:v>
                </c:pt>
                <c:pt idx="4833">
                  <c:v>8.1888805882092713E-2</c:v>
                </c:pt>
                <c:pt idx="4834">
                  <c:v>8.1894801398040382E-2</c:v>
                </c:pt>
                <c:pt idx="4835">
                  <c:v>8.1896624664775555E-2</c:v>
                </c:pt>
                <c:pt idx="4836">
                  <c:v>8.1899999751239336E-2</c:v>
                </c:pt>
                <c:pt idx="4837">
                  <c:v>8.1902358729897193E-2</c:v>
                </c:pt>
                <c:pt idx="4838">
                  <c:v>8.1904013109591667E-2</c:v>
                </c:pt>
                <c:pt idx="4839">
                  <c:v>8.1908216753094773E-2</c:v>
                </c:pt>
                <c:pt idx="4840">
                  <c:v>8.1912032994769818E-2</c:v>
                </c:pt>
                <c:pt idx="4841">
                  <c:v>8.1914705159230689E-2</c:v>
                </c:pt>
                <c:pt idx="4842">
                  <c:v>8.1915867598391215E-2</c:v>
                </c:pt>
                <c:pt idx="4843">
                  <c:v>8.1916804046966621E-2</c:v>
                </c:pt>
                <c:pt idx="4844">
                  <c:v>8.1917640065974615E-2</c:v>
                </c:pt>
                <c:pt idx="4845">
                  <c:v>8.1926969339494268E-2</c:v>
                </c:pt>
                <c:pt idx="4846">
                  <c:v>8.193248919251693E-2</c:v>
                </c:pt>
                <c:pt idx="4847">
                  <c:v>8.1934084554161277E-2</c:v>
                </c:pt>
                <c:pt idx="4848">
                  <c:v>8.1937368231273344E-2</c:v>
                </c:pt>
                <c:pt idx="4849">
                  <c:v>8.1942841738260899E-2</c:v>
                </c:pt>
                <c:pt idx="4850">
                  <c:v>8.1948110715593839E-2</c:v>
                </c:pt>
                <c:pt idx="4851">
                  <c:v>8.1949358990433888E-2</c:v>
                </c:pt>
                <c:pt idx="4852">
                  <c:v>8.1952082388856137E-2</c:v>
                </c:pt>
                <c:pt idx="4853">
                  <c:v>8.1954050899550213E-2</c:v>
                </c:pt>
                <c:pt idx="4854">
                  <c:v>8.195718228045093E-2</c:v>
                </c:pt>
                <c:pt idx="4855">
                  <c:v>8.1969768745681779E-2</c:v>
                </c:pt>
                <c:pt idx="4856">
                  <c:v>8.1970951702222059E-2</c:v>
                </c:pt>
                <c:pt idx="4857">
                  <c:v>8.1972708811515166E-2</c:v>
                </c:pt>
                <c:pt idx="4858">
                  <c:v>8.1980775231831685E-2</c:v>
                </c:pt>
                <c:pt idx="4859">
                  <c:v>8.1983465506627856E-2</c:v>
                </c:pt>
                <c:pt idx="4860">
                  <c:v>8.1987448950629108E-2</c:v>
                </c:pt>
                <c:pt idx="4861">
                  <c:v>8.1994533551670454E-2</c:v>
                </c:pt>
                <c:pt idx="4862">
                  <c:v>8.2005497543349598E-2</c:v>
                </c:pt>
                <c:pt idx="4863">
                  <c:v>8.200844592273597E-2</c:v>
                </c:pt>
                <c:pt idx="4864">
                  <c:v>8.2014504630526536E-2</c:v>
                </c:pt>
                <c:pt idx="4865">
                  <c:v>8.2015445953864868E-2</c:v>
                </c:pt>
                <c:pt idx="4866">
                  <c:v>8.2015762762231631E-2</c:v>
                </c:pt>
                <c:pt idx="4867">
                  <c:v>8.2018713380176911E-2</c:v>
                </c:pt>
                <c:pt idx="4868">
                  <c:v>8.2024748857871033E-2</c:v>
                </c:pt>
                <c:pt idx="4869">
                  <c:v>8.2029698106708709E-2</c:v>
                </c:pt>
                <c:pt idx="4870">
                  <c:v>8.2034083769586194E-2</c:v>
                </c:pt>
                <c:pt idx="4871">
                  <c:v>8.2038161415631916E-2</c:v>
                </c:pt>
                <c:pt idx="4872">
                  <c:v>8.2043776305547364E-2</c:v>
                </c:pt>
                <c:pt idx="4873">
                  <c:v>8.2044651303661412E-2</c:v>
                </c:pt>
                <c:pt idx="4874">
                  <c:v>8.2044809334318292E-2</c:v>
                </c:pt>
                <c:pt idx="4875">
                  <c:v>8.2045229504727007E-2</c:v>
                </c:pt>
                <c:pt idx="4876">
                  <c:v>8.2051944784778355E-2</c:v>
                </c:pt>
                <c:pt idx="4877">
                  <c:v>8.2053905713165523E-2</c:v>
                </c:pt>
                <c:pt idx="4878">
                  <c:v>8.2055838323307775E-2</c:v>
                </c:pt>
                <c:pt idx="4879">
                  <c:v>8.2060237891330642E-2</c:v>
                </c:pt>
                <c:pt idx="4880">
                  <c:v>8.2064246467873192E-2</c:v>
                </c:pt>
                <c:pt idx="4881">
                  <c:v>8.206497807407985E-2</c:v>
                </c:pt>
                <c:pt idx="4882">
                  <c:v>8.2067987494454778E-2</c:v>
                </c:pt>
                <c:pt idx="4883">
                  <c:v>8.206872593322298E-2</c:v>
                </c:pt>
                <c:pt idx="4884">
                  <c:v>8.2070350387272104E-2</c:v>
                </c:pt>
                <c:pt idx="4885">
                  <c:v>8.2070402002528714E-2</c:v>
                </c:pt>
                <c:pt idx="4886">
                  <c:v>8.2071172557604932E-2</c:v>
                </c:pt>
                <c:pt idx="4887">
                  <c:v>8.2075758855709488E-2</c:v>
                </c:pt>
                <c:pt idx="4888">
                  <c:v>8.2087283666834182E-2</c:v>
                </c:pt>
                <c:pt idx="4889">
                  <c:v>8.2091571092045276E-2</c:v>
                </c:pt>
                <c:pt idx="4890">
                  <c:v>8.2093595021785093E-2</c:v>
                </c:pt>
                <c:pt idx="4891">
                  <c:v>8.2097066455569759E-2</c:v>
                </c:pt>
                <c:pt idx="4892">
                  <c:v>8.2098909070702789E-2</c:v>
                </c:pt>
                <c:pt idx="4893">
                  <c:v>8.2116425975391011E-2</c:v>
                </c:pt>
                <c:pt idx="4894">
                  <c:v>8.2117100210108249E-2</c:v>
                </c:pt>
                <c:pt idx="4895">
                  <c:v>8.2118876800577598E-2</c:v>
                </c:pt>
                <c:pt idx="4896">
                  <c:v>8.2119919175002803E-2</c:v>
                </c:pt>
                <c:pt idx="4897">
                  <c:v>8.2121596782350009E-2</c:v>
                </c:pt>
                <c:pt idx="4898">
                  <c:v>8.212277524431344E-2</c:v>
                </c:pt>
                <c:pt idx="4899">
                  <c:v>8.2122951866643909E-2</c:v>
                </c:pt>
                <c:pt idx="4900">
                  <c:v>8.2124691560047244E-2</c:v>
                </c:pt>
                <c:pt idx="4901">
                  <c:v>8.2127373732028552E-2</c:v>
                </c:pt>
                <c:pt idx="4902">
                  <c:v>8.2136352356526499E-2</c:v>
                </c:pt>
                <c:pt idx="4903">
                  <c:v>8.2144883771830157E-2</c:v>
                </c:pt>
                <c:pt idx="4904">
                  <c:v>8.2168533535295227E-2</c:v>
                </c:pt>
                <c:pt idx="4905">
                  <c:v>8.2170549898767486E-2</c:v>
                </c:pt>
                <c:pt idx="4906">
                  <c:v>8.217760405347059E-2</c:v>
                </c:pt>
                <c:pt idx="4907">
                  <c:v>8.2179242682359946E-2</c:v>
                </c:pt>
                <c:pt idx="4908">
                  <c:v>8.2179649574479957E-2</c:v>
                </c:pt>
                <c:pt idx="4909">
                  <c:v>8.2189629210537338E-2</c:v>
                </c:pt>
                <c:pt idx="4910">
                  <c:v>8.219406870440063E-2</c:v>
                </c:pt>
                <c:pt idx="4911">
                  <c:v>8.2203767255043719E-2</c:v>
                </c:pt>
                <c:pt idx="4912">
                  <c:v>8.2208416024107875E-2</c:v>
                </c:pt>
                <c:pt idx="4913">
                  <c:v>8.2210356709639054E-2</c:v>
                </c:pt>
                <c:pt idx="4914">
                  <c:v>8.2213434211291958E-2</c:v>
                </c:pt>
                <c:pt idx="4915">
                  <c:v>8.221941084550495E-2</c:v>
                </c:pt>
                <c:pt idx="4916">
                  <c:v>8.2219713540822817E-2</c:v>
                </c:pt>
                <c:pt idx="4917">
                  <c:v>8.2221549659561979E-2</c:v>
                </c:pt>
                <c:pt idx="4918">
                  <c:v>8.2223321185070031E-2</c:v>
                </c:pt>
                <c:pt idx="4919">
                  <c:v>8.2223842081089682E-2</c:v>
                </c:pt>
                <c:pt idx="4920">
                  <c:v>8.2225472304724545E-2</c:v>
                </c:pt>
                <c:pt idx="4921">
                  <c:v>8.2232973213994254E-2</c:v>
                </c:pt>
                <c:pt idx="4922">
                  <c:v>8.2238954306816853E-2</c:v>
                </c:pt>
                <c:pt idx="4923">
                  <c:v>8.2244497372722936E-2</c:v>
                </c:pt>
                <c:pt idx="4924">
                  <c:v>8.2245451169657438E-2</c:v>
                </c:pt>
                <c:pt idx="4925">
                  <c:v>8.2247574087309205E-2</c:v>
                </c:pt>
                <c:pt idx="4926">
                  <c:v>8.2247888497359756E-2</c:v>
                </c:pt>
                <c:pt idx="4927">
                  <c:v>8.2254497236599278E-2</c:v>
                </c:pt>
                <c:pt idx="4928">
                  <c:v>8.2257439593606124E-2</c:v>
                </c:pt>
                <c:pt idx="4929">
                  <c:v>8.2267004988727202E-2</c:v>
                </c:pt>
                <c:pt idx="4930">
                  <c:v>8.2268158883568573E-2</c:v>
                </c:pt>
                <c:pt idx="4931">
                  <c:v>8.227185864231594E-2</c:v>
                </c:pt>
                <c:pt idx="4932">
                  <c:v>8.2272377122633453E-2</c:v>
                </c:pt>
                <c:pt idx="4933">
                  <c:v>8.2273962032293133E-2</c:v>
                </c:pt>
                <c:pt idx="4934">
                  <c:v>8.2275797437533271E-2</c:v>
                </c:pt>
                <c:pt idx="4935">
                  <c:v>8.2276514716550148E-2</c:v>
                </c:pt>
                <c:pt idx="4936">
                  <c:v>8.228144215095011E-2</c:v>
                </c:pt>
                <c:pt idx="4937">
                  <c:v>8.2284408716204141E-2</c:v>
                </c:pt>
                <c:pt idx="4938">
                  <c:v>8.2288945106543582E-2</c:v>
                </c:pt>
                <c:pt idx="4939">
                  <c:v>8.229192233232345E-2</c:v>
                </c:pt>
                <c:pt idx="4940">
                  <c:v>8.229269810430781E-2</c:v>
                </c:pt>
                <c:pt idx="4941">
                  <c:v>8.2296995022990344E-2</c:v>
                </c:pt>
                <c:pt idx="4942">
                  <c:v>8.2303133745650736E-2</c:v>
                </c:pt>
                <c:pt idx="4943">
                  <c:v>8.2307634485911885E-2</c:v>
                </c:pt>
                <c:pt idx="4944">
                  <c:v>8.2312095002144287E-2</c:v>
                </c:pt>
                <c:pt idx="4945">
                  <c:v>8.231247064789976E-2</c:v>
                </c:pt>
                <c:pt idx="4946">
                  <c:v>8.2312477277901738E-2</c:v>
                </c:pt>
                <c:pt idx="4947">
                  <c:v>8.2314852146249048E-2</c:v>
                </c:pt>
                <c:pt idx="4948">
                  <c:v>8.2338342151990346E-2</c:v>
                </c:pt>
                <c:pt idx="4949">
                  <c:v>8.2339874480605577E-2</c:v>
                </c:pt>
                <c:pt idx="4950">
                  <c:v>8.2346715253420688E-2</c:v>
                </c:pt>
                <c:pt idx="4951">
                  <c:v>8.2347819391852414E-2</c:v>
                </c:pt>
                <c:pt idx="4952">
                  <c:v>8.2358171812591391E-2</c:v>
                </c:pt>
                <c:pt idx="4953">
                  <c:v>8.2359063477014258E-2</c:v>
                </c:pt>
                <c:pt idx="4954">
                  <c:v>8.2369598704693667E-2</c:v>
                </c:pt>
                <c:pt idx="4955">
                  <c:v>8.2372355473051578E-2</c:v>
                </c:pt>
                <c:pt idx="4956">
                  <c:v>8.2374571246491196E-2</c:v>
                </c:pt>
                <c:pt idx="4957">
                  <c:v>8.2377683134058813E-2</c:v>
                </c:pt>
                <c:pt idx="4958">
                  <c:v>8.2380176248015025E-2</c:v>
                </c:pt>
                <c:pt idx="4959">
                  <c:v>8.2397552912032684E-2</c:v>
                </c:pt>
                <c:pt idx="4960">
                  <c:v>8.2402012643172942E-2</c:v>
                </c:pt>
                <c:pt idx="4961">
                  <c:v>8.2402178176783789E-2</c:v>
                </c:pt>
                <c:pt idx="4962">
                  <c:v>8.2404099811995993E-2</c:v>
                </c:pt>
                <c:pt idx="4963">
                  <c:v>8.2406839008427379E-2</c:v>
                </c:pt>
                <c:pt idx="4964">
                  <c:v>8.2412889674139206E-2</c:v>
                </c:pt>
                <c:pt idx="4965">
                  <c:v>8.2421236603208534E-2</c:v>
                </c:pt>
                <c:pt idx="4966">
                  <c:v>8.2425414602857877E-2</c:v>
                </c:pt>
                <c:pt idx="4967">
                  <c:v>8.2425763030388191E-2</c:v>
                </c:pt>
                <c:pt idx="4968">
                  <c:v>8.2431100407589025E-2</c:v>
                </c:pt>
                <c:pt idx="4969">
                  <c:v>8.2432203341840635E-2</c:v>
                </c:pt>
                <c:pt idx="4970">
                  <c:v>8.2437250524364014E-2</c:v>
                </c:pt>
                <c:pt idx="4971">
                  <c:v>8.2451501947031686E-2</c:v>
                </c:pt>
                <c:pt idx="4972">
                  <c:v>8.2463530695102483E-2</c:v>
                </c:pt>
                <c:pt idx="4973">
                  <c:v>8.2468085897859478E-2</c:v>
                </c:pt>
                <c:pt idx="4974">
                  <c:v>8.2468213391295161E-2</c:v>
                </c:pt>
                <c:pt idx="4975">
                  <c:v>8.2471750627135756E-2</c:v>
                </c:pt>
                <c:pt idx="4976">
                  <c:v>8.2473578496280495E-2</c:v>
                </c:pt>
                <c:pt idx="4977">
                  <c:v>8.2479347372469689E-2</c:v>
                </c:pt>
                <c:pt idx="4978">
                  <c:v>8.2482441046845684E-2</c:v>
                </c:pt>
                <c:pt idx="4979">
                  <c:v>8.2485577252818632E-2</c:v>
                </c:pt>
                <c:pt idx="4980">
                  <c:v>8.2485596015676871E-2</c:v>
                </c:pt>
                <c:pt idx="4981">
                  <c:v>8.2489695110438924E-2</c:v>
                </c:pt>
                <c:pt idx="4982">
                  <c:v>8.2491201227322397E-2</c:v>
                </c:pt>
                <c:pt idx="4983">
                  <c:v>8.2493423814745157E-2</c:v>
                </c:pt>
                <c:pt idx="4984">
                  <c:v>8.2501558895982818E-2</c:v>
                </c:pt>
                <c:pt idx="4985">
                  <c:v>8.2522545812385384E-2</c:v>
                </c:pt>
                <c:pt idx="4986">
                  <c:v>8.2534241425491567E-2</c:v>
                </c:pt>
                <c:pt idx="4987">
                  <c:v>8.2542999341087359E-2</c:v>
                </c:pt>
                <c:pt idx="4988">
                  <c:v>8.2546361463828405E-2</c:v>
                </c:pt>
                <c:pt idx="4989">
                  <c:v>8.2549663308988233E-2</c:v>
                </c:pt>
                <c:pt idx="4990">
                  <c:v>8.2558712715830374E-2</c:v>
                </c:pt>
                <c:pt idx="4991">
                  <c:v>8.2559461512912144E-2</c:v>
                </c:pt>
                <c:pt idx="4992">
                  <c:v>8.2568270222146148E-2</c:v>
                </c:pt>
                <c:pt idx="4993">
                  <c:v>8.2573888319063302E-2</c:v>
                </c:pt>
                <c:pt idx="4994">
                  <c:v>8.2575392154241659E-2</c:v>
                </c:pt>
                <c:pt idx="4995">
                  <c:v>8.2579186962352794E-2</c:v>
                </c:pt>
                <c:pt idx="4996">
                  <c:v>8.259210135197774E-2</c:v>
                </c:pt>
                <c:pt idx="4997">
                  <c:v>8.2598021445296488E-2</c:v>
                </c:pt>
                <c:pt idx="4998">
                  <c:v>8.2607203004335564E-2</c:v>
                </c:pt>
                <c:pt idx="4999">
                  <c:v>8.2610040533621962E-2</c:v>
                </c:pt>
                <c:pt idx="5000">
                  <c:v>8.262638425845488E-2</c:v>
                </c:pt>
                <c:pt idx="5001">
                  <c:v>8.2630470301990583E-2</c:v>
                </c:pt>
                <c:pt idx="5002">
                  <c:v>8.2633160332193464E-2</c:v>
                </c:pt>
                <c:pt idx="5003">
                  <c:v>8.2636382639069098E-2</c:v>
                </c:pt>
                <c:pt idx="5004">
                  <c:v>8.2637401295973759E-2</c:v>
                </c:pt>
                <c:pt idx="5005">
                  <c:v>8.2657115157413988E-2</c:v>
                </c:pt>
                <c:pt idx="5006">
                  <c:v>8.2658924808769352E-2</c:v>
                </c:pt>
                <c:pt idx="5007">
                  <c:v>8.2661101172589055E-2</c:v>
                </c:pt>
                <c:pt idx="5008">
                  <c:v>8.2665130289154731E-2</c:v>
                </c:pt>
                <c:pt idx="5009">
                  <c:v>8.2670151275918771E-2</c:v>
                </c:pt>
                <c:pt idx="5010">
                  <c:v>8.267294205318898E-2</c:v>
                </c:pt>
                <c:pt idx="5011">
                  <c:v>8.267785431888898E-2</c:v>
                </c:pt>
                <c:pt idx="5012">
                  <c:v>8.2688244379302819E-2</c:v>
                </c:pt>
                <c:pt idx="5013">
                  <c:v>8.2701960178514916E-2</c:v>
                </c:pt>
                <c:pt idx="5014">
                  <c:v>8.270219940988334E-2</c:v>
                </c:pt>
                <c:pt idx="5015">
                  <c:v>8.2704188971412435E-2</c:v>
                </c:pt>
                <c:pt idx="5016">
                  <c:v>8.2706455074422772E-2</c:v>
                </c:pt>
                <c:pt idx="5017">
                  <c:v>8.2707555135803162E-2</c:v>
                </c:pt>
                <c:pt idx="5018">
                  <c:v>8.271069839361711E-2</c:v>
                </c:pt>
                <c:pt idx="5019">
                  <c:v>8.2718319207989055E-2</c:v>
                </c:pt>
                <c:pt idx="5020">
                  <c:v>8.272142906084895E-2</c:v>
                </c:pt>
                <c:pt idx="5021">
                  <c:v>8.2722795203233834E-2</c:v>
                </c:pt>
                <c:pt idx="5022">
                  <c:v>8.2723394335442152E-2</c:v>
                </c:pt>
                <c:pt idx="5023">
                  <c:v>8.2725449465145123E-2</c:v>
                </c:pt>
                <c:pt idx="5024">
                  <c:v>8.2729079604488498E-2</c:v>
                </c:pt>
                <c:pt idx="5025">
                  <c:v>8.2736288444435438E-2</c:v>
                </c:pt>
                <c:pt idx="5026">
                  <c:v>8.2746827637519046E-2</c:v>
                </c:pt>
                <c:pt idx="5027">
                  <c:v>8.2751315604181294E-2</c:v>
                </c:pt>
                <c:pt idx="5028">
                  <c:v>8.2753160794185446E-2</c:v>
                </c:pt>
                <c:pt idx="5029">
                  <c:v>8.2753492943189663E-2</c:v>
                </c:pt>
                <c:pt idx="5030">
                  <c:v>8.2755291095297279E-2</c:v>
                </c:pt>
                <c:pt idx="5031">
                  <c:v>8.2757195165248432E-2</c:v>
                </c:pt>
                <c:pt idx="5032">
                  <c:v>8.2759688046262339E-2</c:v>
                </c:pt>
                <c:pt idx="5033">
                  <c:v>8.2761961957277974E-2</c:v>
                </c:pt>
                <c:pt idx="5034">
                  <c:v>8.2767615180584911E-2</c:v>
                </c:pt>
                <c:pt idx="5035">
                  <c:v>8.2770322103974545E-2</c:v>
                </c:pt>
                <c:pt idx="5036">
                  <c:v>8.277602892256701E-2</c:v>
                </c:pt>
                <c:pt idx="5037">
                  <c:v>8.2778304247083767E-2</c:v>
                </c:pt>
                <c:pt idx="5038">
                  <c:v>8.2782983826331147E-2</c:v>
                </c:pt>
                <c:pt idx="5039">
                  <c:v>8.278763824849289E-2</c:v>
                </c:pt>
                <c:pt idx="5040">
                  <c:v>8.2797012166287723E-2</c:v>
                </c:pt>
                <c:pt idx="5041">
                  <c:v>8.2799280640288436E-2</c:v>
                </c:pt>
                <c:pt idx="5042">
                  <c:v>8.2817283562585289E-2</c:v>
                </c:pt>
                <c:pt idx="5043">
                  <c:v>8.2828982061797604E-2</c:v>
                </c:pt>
                <c:pt idx="5044">
                  <c:v>8.2836681939302353E-2</c:v>
                </c:pt>
                <c:pt idx="5045">
                  <c:v>8.284201428367674E-2</c:v>
                </c:pt>
                <c:pt idx="5046">
                  <c:v>8.2842110865361487E-2</c:v>
                </c:pt>
                <c:pt idx="5047">
                  <c:v>8.2843472286850378E-2</c:v>
                </c:pt>
                <c:pt idx="5048">
                  <c:v>8.2847517816880059E-2</c:v>
                </c:pt>
                <c:pt idx="5049">
                  <c:v>8.2849484661604259E-2</c:v>
                </c:pt>
                <c:pt idx="5050">
                  <c:v>8.2854383707023666E-2</c:v>
                </c:pt>
                <c:pt idx="5051">
                  <c:v>8.2859602420424325E-2</c:v>
                </c:pt>
                <c:pt idx="5052">
                  <c:v>8.2872770500476201E-2</c:v>
                </c:pt>
                <c:pt idx="5053">
                  <c:v>8.288118137443741E-2</c:v>
                </c:pt>
                <c:pt idx="5054">
                  <c:v>8.2887997640585881E-2</c:v>
                </c:pt>
                <c:pt idx="5055">
                  <c:v>8.2894236968064125E-2</c:v>
                </c:pt>
                <c:pt idx="5056">
                  <c:v>8.2897579956706491E-2</c:v>
                </c:pt>
                <c:pt idx="5057">
                  <c:v>8.2897906621524575E-2</c:v>
                </c:pt>
                <c:pt idx="5058">
                  <c:v>8.2907517996595834E-2</c:v>
                </c:pt>
                <c:pt idx="5059">
                  <c:v>8.2912470654608356E-2</c:v>
                </c:pt>
                <c:pt idx="5060">
                  <c:v>8.2914484459576471E-2</c:v>
                </c:pt>
                <c:pt idx="5061">
                  <c:v>8.2915925268258639E-2</c:v>
                </c:pt>
                <c:pt idx="5062">
                  <c:v>8.2922638889577613E-2</c:v>
                </c:pt>
                <c:pt idx="5063">
                  <c:v>8.293991856590141E-2</c:v>
                </c:pt>
                <c:pt idx="5064">
                  <c:v>8.2948642670145706E-2</c:v>
                </c:pt>
                <c:pt idx="5065">
                  <c:v>8.2951170233326849E-2</c:v>
                </c:pt>
                <c:pt idx="5066">
                  <c:v>8.2952416917734723E-2</c:v>
                </c:pt>
                <c:pt idx="5067">
                  <c:v>8.2954084598071368E-2</c:v>
                </c:pt>
                <c:pt idx="5068">
                  <c:v>8.2958340052391263E-2</c:v>
                </c:pt>
                <c:pt idx="5069">
                  <c:v>8.2961616344667019E-2</c:v>
                </c:pt>
                <c:pt idx="5070">
                  <c:v>8.2970408475555854E-2</c:v>
                </c:pt>
                <c:pt idx="5071">
                  <c:v>8.2973997855507228E-2</c:v>
                </c:pt>
                <c:pt idx="5072">
                  <c:v>8.2975209043093121E-2</c:v>
                </c:pt>
                <c:pt idx="5073">
                  <c:v>8.2976514120210135E-2</c:v>
                </c:pt>
                <c:pt idx="5074">
                  <c:v>8.2979768669543458E-2</c:v>
                </c:pt>
                <c:pt idx="5075">
                  <c:v>8.2987014293718381E-2</c:v>
                </c:pt>
                <c:pt idx="5076">
                  <c:v>8.2987346247570384E-2</c:v>
                </c:pt>
                <c:pt idx="5077">
                  <c:v>8.2987993529424917E-2</c:v>
                </c:pt>
                <c:pt idx="5078">
                  <c:v>8.2988205936522216E-2</c:v>
                </c:pt>
                <c:pt idx="5079">
                  <c:v>8.3000782093917994E-2</c:v>
                </c:pt>
                <c:pt idx="5080">
                  <c:v>8.30110441717513E-2</c:v>
                </c:pt>
                <c:pt idx="5081">
                  <c:v>8.3011154964210049E-2</c:v>
                </c:pt>
                <c:pt idx="5082">
                  <c:v>8.3013971105034765E-2</c:v>
                </c:pt>
                <c:pt idx="5083">
                  <c:v>8.3019127195061521E-2</c:v>
                </c:pt>
                <c:pt idx="5084">
                  <c:v>8.3019378072302086E-2</c:v>
                </c:pt>
                <c:pt idx="5085">
                  <c:v>8.3023181428347956E-2</c:v>
                </c:pt>
                <c:pt idx="5086">
                  <c:v>8.3038119549388584E-2</c:v>
                </c:pt>
                <c:pt idx="5087">
                  <c:v>8.3040280252607776E-2</c:v>
                </c:pt>
                <c:pt idx="5088">
                  <c:v>8.304785733496492E-2</c:v>
                </c:pt>
                <c:pt idx="5089">
                  <c:v>8.3049610677494667E-2</c:v>
                </c:pt>
                <c:pt idx="5090">
                  <c:v>8.3050165646934723E-2</c:v>
                </c:pt>
                <c:pt idx="5091">
                  <c:v>8.3060985534997619E-2</c:v>
                </c:pt>
                <c:pt idx="5092">
                  <c:v>8.3061581885509078E-2</c:v>
                </c:pt>
                <c:pt idx="5093">
                  <c:v>8.3063381639030071E-2</c:v>
                </c:pt>
                <c:pt idx="5094">
                  <c:v>8.3063417336856113E-2</c:v>
                </c:pt>
                <c:pt idx="5095">
                  <c:v>8.306349887535544E-2</c:v>
                </c:pt>
                <c:pt idx="5096">
                  <c:v>8.3066935429926686E-2</c:v>
                </c:pt>
                <c:pt idx="5097">
                  <c:v>8.3071384057330111E-2</c:v>
                </c:pt>
                <c:pt idx="5098">
                  <c:v>8.307174625802663E-2</c:v>
                </c:pt>
                <c:pt idx="5099">
                  <c:v>8.3075009448337095E-2</c:v>
                </c:pt>
                <c:pt idx="5100">
                  <c:v>8.3077633379827681E-2</c:v>
                </c:pt>
                <c:pt idx="5101">
                  <c:v>8.3081707150174725E-2</c:v>
                </c:pt>
                <c:pt idx="5102">
                  <c:v>8.3085310478421812E-2</c:v>
                </c:pt>
                <c:pt idx="5103">
                  <c:v>8.3094776783068661E-2</c:v>
                </c:pt>
                <c:pt idx="5104">
                  <c:v>8.3097402224146105E-2</c:v>
                </c:pt>
                <c:pt idx="5105">
                  <c:v>8.3097587844889242E-2</c:v>
                </c:pt>
                <c:pt idx="5106">
                  <c:v>8.3109714689712982E-2</c:v>
                </c:pt>
                <c:pt idx="5107">
                  <c:v>8.3115125755730795E-2</c:v>
                </c:pt>
                <c:pt idx="5108">
                  <c:v>8.3117784648272949E-2</c:v>
                </c:pt>
                <c:pt idx="5109">
                  <c:v>8.3121111525191763E-2</c:v>
                </c:pt>
                <c:pt idx="5110">
                  <c:v>8.3124461913247183E-2</c:v>
                </c:pt>
                <c:pt idx="5111">
                  <c:v>8.3135061228474166E-2</c:v>
                </c:pt>
                <c:pt idx="5112">
                  <c:v>8.3138678999617938E-2</c:v>
                </c:pt>
                <c:pt idx="5113">
                  <c:v>8.3139167350264331E-2</c:v>
                </c:pt>
                <c:pt idx="5114">
                  <c:v>8.3139529535080914E-2</c:v>
                </c:pt>
                <c:pt idx="5115">
                  <c:v>8.3144562498337737E-2</c:v>
                </c:pt>
                <c:pt idx="5116">
                  <c:v>8.3148953793149433E-2</c:v>
                </c:pt>
                <c:pt idx="5117">
                  <c:v>8.3153209642184603E-2</c:v>
                </c:pt>
                <c:pt idx="5118">
                  <c:v>8.3155503157403721E-2</c:v>
                </c:pt>
                <c:pt idx="5119">
                  <c:v>8.3161754547239564E-2</c:v>
                </c:pt>
                <c:pt idx="5120">
                  <c:v>8.316227047934735E-2</c:v>
                </c:pt>
                <c:pt idx="5121">
                  <c:v>8.3163121024142139E-2</c:v>
                </c:pt>
                <c:pt idx="5122">
                  <c:v>8.3164040720570168E-2</c:v>
                </c:pt>
                <c:pt idx="5123">
                  <c:v>8.3165862298358109E-2</c:v>
                </c:pt>
                <c:pt idx="5124">
                  <c:v>8.3167356165959563E-2</c:v>
                </c:pt>
                <c:pt idx="5125">
                  <c:v>8.3170286894557355E-2</c:v>
                </c:pt>
                <c:pt idx="5126">
                  <c:v>8.3172518311118535E-2</c:v>
                </c:pt>
                <c:pt idx="5127">
                  <c:v>8.3176082042067834E-2</c:v>
                </c:pt>
                <c:pt idx="5128">
                  <c:v>8.3178540197297007E-2</c:v>
                </c:pt>
                <c:pt idx="5129">
                  <c:v>8.3181742176687751E-2</c:v>
                </c:pt>
                <c:pt idx="5130">
                  <c:v>8.3190100737300751E-2</c:v>
                </c:pt>
                <c:pt idx="5131">
                  <c:v>8.3190768661463466E-2</c:v>
                </c:pt>
                <c:pt idx="5132">
                  <c:v>8.3192438824730777E-2</c:v>
                </c:pt>
                <c:pt idx="5133">
                  <c:v>8.3197495755233428E-2</c:v>
                </c:pt>
                <c:pt idx="5134">
                  <c:v>8.3198602197481722E-2</c:v>
                </c:pt>
                <c:pt idx="5135">
                  <c:v>8.3199723593924774E-2</c:v>
                </c:pt>
                <c:pt idx="5136">
                  <c:v>8.320127236416941E-2</c:v>
                </c:pt>
                <c:pt idx="5137">
                  <c:v>8.3216308569863048E-2</c:v>
                </c:pt>
                <c:pt idx="5138">
                  <c:v>8.3216337754910205E-2</c:v>
                </c:pt>
                <c:pt idx="5139">
                  <c:v>8.3219072808697864E-2</c:v>
                </c:pt>
                <c:pt idx="5140">
                  <c:v>8.3228184747235728E-2</c:v>
                </c:pt>
                <c:pt idx="5141">
                  <c:v>8.3229146370056004E-2</c:v>
                </c:pt>
                <c:pt idx="5142">
                  <c:v>8.3235221862710027E-2</c:v>
                </c:pt>
                <c:pt idx="5143">
                  <c:v>8.3240041839407267E-2</c:v>
                </c:pt>
                <c:pt idx="5144">
                  <c:v>8.3244683985095852E-2</c:v>
                </c:pt>
                <c:pt idx="5145">
                  <c:v>8.3261773076885121E-2</c:v>
                </c:pt>
                <c:pt idx="5146">
                  <c:v>8.3269401449539482E-2</c:v>
                </c:pt>
                <c:pt idx="5147">
                  <c:v>8.3272833443845659E-2</c:v>
                </c:pt>
                <c:pt idx="5148">
                  <c:v>8.327296383460453E-2</c:v>
                </c:pt>
                <c:pt idx="5149">
                  <c:v>8.3289450033884244E-2</c:v>
                </c:pt>
                <c:pt idx="5150">
                  <c:v>8.3297114016100016E-2</c:v>
                </c:pt>
                <c:pt idx="5151">
                  <c:v>8.3298650074366667E-2</c:v>
                </c:pt>
                <c:pt idx="5152">
                  <c:v>8.3299938203383633E-2</c:v>
                </c:pt>
                <c:pt idx="5153">
                  <c:v>8.3299990226407286E-2</c:v>
                </c:pt>
                <c:pt idx="5154">
                  <c:v>8.33083507355456E-2</c:v>
                </c:pt>
                <c:pt idx="5155">
                  <c:v>8.3312599359856687E-2</c:v>
                </c:pt>
                <c:pt idx="5156">
                  <c:v>8.3313424784722381E-2</c:v>
                </c:pt>
                <c:pt idx="5157">
                  <c:v>8.3315373246658567E-2</c:v>
                </c:pt>
                <c:pt idx="5158">
                  <c:v>8.3315502930574423E-2</c:v>
                </c:pt>
                <c:pt idx="5159">
                  <c:v>8.3331479445183002E-2</c:v>
                </c:pt>
                <c:pt idx="5160">
                  <c:v>8.3341717603147319E-2</c:v>
                </c:pt>
                <c:pt idx="5161">
                  <c:v>8.3341748811380206E-2</c:v>
                </c:pt>
                <c:pt idx="5162">
                  <c:v>8.3341925714133985E-2</c:v>
                </c:pt>
                <c:pt idx="5163">
                  <c:v>8.3342707581049669E-2</c:v>
                </c:pt>
                <c:pt idx="5164">
                  <c:v>8.3342724889008388E-2</c:v>
                </c:pt>
                <c:pt idx="5165">
                  <c:v>8.3342862009534641E-2</c:v>
                </c:pt>
                <c:pt idx="5166">
                  <c:v>8.3348826845791174E-2</c:v>
                </c:pt>
                <c:pt idx="5167">
                  <c:v>8.3350506593950824E-2</c:v>
                </c:pt>
                <c:pt idx="5168">
                  <c:v>8.33519044437636E-2</c:v>
                </c:pt>
                <c:pt idx="5169">
                  <c:v>8.3353734757210224E-2</c:v>
                </c:pt>
                <c:pt idx="5170">
                  <c:v>8.335565797473353E-2</c:v>
                </c:pt>
                <c:pt idx="5171">
                  <c:v>8.3359774706431411E-2</c:v>
                </c:pt>
                <c:pt idx="5172">
                  <c:v>8.3363041077651662E-2</c:v>
                </c:pt>
                <c:pt idx="5173">
                  <c:v>8.3364736897899569E-2</c:v>
                </c:pt>
                <c:pt idx="5174">
                  <c:v>8.3367372655353836E-2</c:v>
                </c:pt>
                <c:pt idx="5175">
                  <c:v>8.336892256297436E-2</c:v>
                </c:pt>
                <c:pt idx="5176">
                  <c:v>8.3369412666372669E-2</c:v>
                </c:pt>
                <c:pt idx="5177">
                  <c:v>8.3369600308701719E-2</c:v>
                </c:pt>
                <c:pt idx="5178">
                  <c:v>8.3376098349963595E-2</c:v>
                </c:pt>
                <c:pt idx="5179">
                  <c:v>8.3376349023821114E-2</c:v>
                </c:pt>
                <c:pt idx="5180">
                  <c:v>8.3389578344508331E-2</c:v>
                </c:pt>
                <c:pt idx="5181">
                  <c:v>8.339345474337638E-2</c:v>
                </c:pt>
                <c:pt idx="5182">
                  <c:v>8.339803411674282E-2</c:v>
                </c:pt>
                <c:pt idx="5183">
                  <c:v>8.3398648127123554E-2</c:v>
                </c:pt>
                <c:pt idx="5184">
                  <c:v>8.3405463840905469E-2</c:v>
                </c:pt>
                <c:pt idx="5185">
                  <c:v>8.3411865280478739E-2</c:v>
                </c:pt>
                <c:pt idx="5186">
                  <c:v>8.3412851404642205E-2</c:v>
                </c:pt>
                <c:pt idx="5187">
                  <c:v>8.341419179421472E-2</c:v>
                </c:pt>
                <c:pt idx="5188">
                  <c:v>8.3416465169940696E-2</c:v>
                </c:pt>
                <c:pt idx="5189">
                  <c:v>8.3418911627208742E-2</c:v>
                </c:pt>
                <c:pt idx="5190">
                  <c:v>8.3423351431926251E-2</c:v>
                </c:pt>
                <c:pt idx="5191">
                  <c:v>8.3425229123616954E-2</c:v>
                </c:pt>
                <c:pt idx="5192">
                  <c:v>8.3426696113996474E-2</c:v>
                </c:pt>
                <c:pt idx="5193">
                  <c:v>8.3429812002716625E-2</c:v>
                </c:pt>
                <c:pt idx="5194">
                  <c:v>8.3432059124668126E-2</c:v>
                </c:pt>
                <c:pt idx="5195">
                  <c:v>8.3432839344920143E-2</c:v>
                </c:pt>
                <c:pt idx="5196">
                  <c:v>8.3436061340462664E-2</c:v>
                </c:pt>
                <c:pt idx="5197">
                  <c:v>8.3438185525184241E-2</c:v>
                </c:pt>
                <c:pt idx="5198">
                  <c:v>8.3441178793422527E-2</c:v>
                </c:pt>
                <c:pt idx="5199">
                  <c:v>8.3451608517001938E-2</c:v>
                </c:pt>
                <c:pt idx="5200">
                  <c:v>8.3454324584360501E-2</c:v>
                </c:pt>
                <c:pt idx="5201">
                  <c:v>8.3458181427314176E-2</c:v>
                </c:pt>
                <c:pt idx="5202">
                  <c:v>8.3459749762888905E-2</c:v>
                </c:pt>
                <c:pt idx="5203">
                  <c:v>8.3461900682113246E-2</c:v>
                </c:pt>
                <c:pt idx="5204">
                  <c:v>8.3462794158453826E-2</c:v>
                </c:pt>
                <c:pt idx="5205">
                  <c:v>8.3463712070046658E-2</c:v>
                </c:pt>
                <c:pt idx="5206">
                  <c:v>8.3471993664445646E-2</c:v>
                </c:pt>
                <c:pt idx="5207">
                  <c:v>8.3473229243312019E-2</c:v>
                </c:pt>
                <c:pt idx="5208">
                  <c:v>8.3476972290232918E-2</c:v>
                </c:pt>
                <c:pt idx="5209">
                  <c:v>8.3481480416910253E-2</c:v>
                </c:pt>
                <c:pt idx="5210">
                  <c:v>8.3485215869313248E-2</c:v>
                </c:pt>
                <c:pt idx="5211">
                  <c:v>8.3492354876111743E-2</c:v>
                </c:pt>
                <c:pt idx="5212">
                  <c:v>8.3493919915491294E-2</c:v>
                </c:pt>
                <c:pt idx="5213">
                  <c:v>8.3498326633258291E-2</c:v>
                </c:pt>
                <c:pt idx="5214">
                  <c:v>8.3501201987319737E-2</c:v>
                </c:pt>
                <c:pt idx="5215">
                  <c:v>8.3501849934419961E-2</c:v>
                </c:pt>
                <c:pt idx="5216">
                  <c:v>8.3508511305197278E-2</c:v>
                </c:pt>
                <c:pt idx="5217">
                  <c:v>8.3508584983817705E-2</c:v>
                </c:pt>
                <c:pt idx="5218">
                  <c:v>8.3515043324922961E-2</c:v>
                </c:pt>
                <c:pt idx="5219">
                  <c:v>8.3515875846953302E-2</c:v>
                </c:pt>
                <c:pt idx="5220">
                  <c:v>8.3533945297083551E-2</c:v>
                </c:pt>
                <c:pt idx="5221">
                  <c:v>8.353453458564096E-2</c:v>
                </c:pt>
                <c:pt idx="5222">
                  <c:v>8.3534752943748902E-2</c:v>
                </c:pt>
                <c:pt idx="5223">
                  <c:v>8.3536728527039972E-2</c:v>
                </c:pt>
                <c:pt idx="5224">
                  <c:v>8.3546270783407678E-2</c:v>
                </c:pt>
                <c:pt idx="5225">
                  <c:v>8.3547708037417248E-2</c:v>
                </c:pt>
                <c:pt idx="5226">
                  <c:v>8.3548458997146288E-2</c:v>
                </c:pt>
                <c:pt idx="5227">
                  <c:v>8.3549103566877114E-2</c:v>
                </c:pt>
                <c:pt idx="5228">
                  <c:v>8.356433059017529E-2</c:v>
                </c:pt>
                <c:pt idx="5229">
                  <c:v>8.3566426145750564E-2</c:v>
                </c:pt>
                <c:pt idx="5230">
                  <c:v>8.3568952626809509E-2</c:v>
                </c:pt>
                <c:pt idx="5231">
                  <c:v>8.3570042850767079E-2</c:v>
                </c:pt>
                <c:pt idx="5232">
                  <c:v>8.3573024805444526E-2</c:v>
                </c:pt>
                <c:pt idx="5233">
                  <c:v>8.3577410342426786E-2</c:v>
                </c:pt>
                <c:pt idx="5234">
                  <c:v>8.358007455474685E-2</c:v>
                </c:pt>
                <c:pt idx="5235">
                  <c:v>8.3582626333338031E-2</c:v>
                </c:pt>
                <c:pt idx="5236">
                  <c:v>8.3584708439073452E-2</c:v>
                </c:pt>
                <c:pt idx="5237">
                  <c:v>8.3584744220966165E-2</c:v>
                </c:pt>
                <c:pt idx="5238">
                  <c:v>8.3584969248758759E-2</c:v>
                </c:pt>
                <c:pt idx="5239">
                  <c:v>8.3586020183471693E-2</c:v>
                </c:pt>
                <c:pt idx="5240">
                  <c:v>8.35870667967199E-2</c:v>
                </c:pt>
                <c:pt idx="5241">
                  <c:v>8.3588339227923678E-2</c:v>
                </c:pt>
                <c:pt idx="5242">
                  <c:v>8.359899166771316E-2</c:v>
                </c:pt>
                <c:pt idx="5243">
                  <c:v>8.3606088526971864E-2</c:v>
                </c:pt>
                <c:pt idx="5244">
                  <c:v>8.3619952146653298E-2</c:v>
                </c:pt>
                <c:pt idx="5245">
                  <c:v>8.3626728839921505E-2</c:v>
                </c:pt>
                <c:pt idx="5246">
                  <c:v>8.3638216499662327E-2</c:v>
                </c:pt>
                <c:pt idx="5247">
                  <c:v>8.3643329122997406E-2</c:v>
                </c:pt>
                <c:pt idx="5248">
                  <c:v>8.364961044305165E-2</c:v>
                </c:pt>
                <c:pt idx="5249">
                  <c:v>8.3651011222798818E-2</c:v>
                </c:pt>
                <c:pt idx="5250">
                  <c:v>8.3655034323499786E-2</c:v>
                </c:pt>
                <c:pt idx="5251">
                  <c:v>8.3655944017206427E-2</c:v>
                </c:pt>
                <c:pt idx="5252">
                  <c:v>8.3656616737529513E-2</c:v>
                </c:pt>
                <c:pt idx="5253">
                  <c:v>8.3663775269604307E-2</c:v>
                </c:pt>
                <c:pt idx="5254">
                  <c:v>8.3674191114432792E-2</c:v>
                </c:pt>
                <c:pt idx="5255">
                  <c:v>8.3698715668743262E-2</c:v>
                </c:pt>
                <c:pt idx="5256">
                  <c:v>8.3699469409207264E-2</c:v>
                </c:pt>
                <c:pt idx="5257">
                  <c:v>8.3699763662115345E-2</c:v>
                </c:pt>
                <c:pt idx="5258">
                  <c:v>8.3701323415223586E-2</c:v>
                </c:pt>
                <c:pt idx="5259">
                  <c:v>8.3706949088815E-2</c:v>
                </c:pt>
                <c:pt idx="5260">
                  <c:v>8.3707521854153588E-2</c:v>
                </c:pt>
                <c:pt idx="5261">
                  <c:v>8.3707722450566374E-2</c:v>
                </c:pt>
                <c:pt idx="5262">
                  <c:v>8.3709752049226913E-2</c:v>
                </c:pt>
                <c:pt idx="5263">
                  <c:v>8.3712895642720761E-2</c:v>
                </c:pt>
                <c:pt idx="5264">
                  <c:v>8.3713056663167446E-2</c:v>
                </c:pt>
                <c:pt idx="5265">
                  <c:v>8.3716170607731566E-2</c:v>
                </c:pt>
                <c:pt idx="5266">
                  <c:v>8.3717597389164664E-2</c:v>
                </c:pt>
                <c:pt idx="5267">
                  <c:v>8.3717613615219344E-2</c:v>
                </c:pt>
                <c:pt idx="5268">
                  <c:v>8.3718530520560705E-2</c:v>
                </c:pt>
                <c:pt idx="5269">
                  <c:v>8.372015031170317E-2</c:v>
                </c:pt>
                <c:pt idx="5270">
                  <c:v>8.373218424995417E-2</c:v>
                </c:pt>
                <c:pt idx="5271">
                  <c:v>8.3733117122889625E-2</c:v>
                </c:pt>
                <c:pt idx="5272">
                  <c:v>8.3738393759638902E-2</c:v>
                </c:pt>
                <c:pt idx="5273">
                  <c:v>8.3739324904750043E-2</c:v>
                </c:pt>
                <c:pt idx="5274">
                  <c:v>8.3741563702512511E-2</c:v>
                </c:pt>
                <c:pt idx="5275">
                  <c:v>8.3743580388179764E-2</c:v>
                </c:pt>
                <c:pt idx="5276">
                  <c:v>8.374507305961848E-2</c:v>
                </c:pt>
                <c:pt idx="5277">
                  <c:v>8.3746480242818097E-2</c:v>
                </c:pt>
                <c:pt idx="5278">
                  <c:v>8.3757734747331294E-2</c:v>
                </c:pt>
                <c:pt idx="5279">
                  <c:v>8.3766630117633328E-2</c:v>
                </c:pt>
                <c:pt idx="5280">
                  <c:v>8.3773084327917885E-2</c:v>
                </c:pt>
                <c:pt idx="5281">
                  <c:v>8.3777665150687325E-2</c:v>
                </c:pt>
                <c:pt idx="5282">
                  <c:v>8.3777950710801879E-2</c:v>
                </c:pt>
                <c:pt idx="5283">
                  <c:v>8.3779945605889153E-2</c:v>
                </c:pt>
                <c:pt idx="5284">
                  <c:v>8.3782847284268241E-2</c:v>
                </c:pt>
                <c:pt idx="5285">
                  <c:v>8.3787092665718224E-2</c:v>
                </c:pt>
                <c:pt idx="5286">
                  <c:v>8.3788699870121011E-2</c:v>
                </c:pt>
                <c:pt idx="5287">
                  <c:v>8.3792219103382221E-2</c:v>
                </c:pt>
                <c:pt idx="5288">
                  <c:v>8.3796094324193951E-2</c:v>
                </c:pt>
                <c:pt idx="5289">
                  <c:v>8.3796879670200636E-2</c:v>
                </c:pt>
                <c:pt idx="5290">
                  <c:v>8.3801859655969785E-2</c:v>
                </c:pt>
                <c:pt idx="5291">
                  <c:v>8.3804586330442091E-2</c:v>
                </c:pt>
                <c:pt idx="5292">
                  <c:v>8.3815647723268244E-2</c:v>
                </c:pt>
                <c:pt idx="5293">
                  <c:v>8.3818654637188655E-2</c:v>
                </c:pt>
                <c:pt idx="5294">
                  <c:v>8.3823165834126953E-2</c:v>
                </c:pt>
                <c:pt idx="5295">
                  <c:v>8.3833945145065356E-2</c:v>
                </c:pt>
                <c:pt idx="5296">
                  <c:v>8.383759201277971E-2</c:v>
                </c:pt>
                <c:pt idx="5297">
                  <c:v>8.3838167612415415E-2</c:v>
                </c:pt>
                <c:pt idx="5298">
                  <c:v>8.3842467159583947E-2</c:v>
                </c:pt>
                <c:pt idx="5299">
                  <c:v>8.3843164629596567E-2</c:v>
                </c:pt>
                <c:pt idx="5300">
                  <c:v>8.3847094807320763E-2</c:v>
                </c:pt>
                <c:pt idx="5301">
                  <c:v>8.3847903054671685E-2</c:v>
                </c:pt>
                <c:pt idx="5302">
                  <c:v>8.3850632364279837E-2</c:v>
                </c:pt>
                <c:pt idx="5303">
                  <c:v>8.3851615449250932E-2</c:v>
                </c:pt>
                <c:pt idx="5304">
                  <c:v>8.3852686756911807E-2</c:v>
                </c:pt>
                <c:pt idx="5305">
                  <c:v>8.3853264601259442E-2</c:v>
                </c:pt>
                <c:pt idx="5306">
                  <c:v>8.385404217159155E-2</c:v>
                </c:pt>
                <c:pt idx="5307">
                  <c:v>8.3856929679647113E-2</c:v>
                </c:pt>
                <c:pt idx="5308">
                  <c:v>8.3858702623595641E-2</c:v>
                </c:pt>
                <c:pt idx="5309">
                  <c:v>8.3860295559661333E-2</c:v>
                </c:pt>
                <c:pt idx="5310">
                  <c:v>8.3861310191783056E-2</c:v>
                </c:pt>
                <c:pt idx="5311">
                  <c:v>8.3864916884185736E-2</c:v>
                </c:pt>
                <c:pt idx="5312">
                  <c:v>8.3866818691451864E-2</c:v>
                </c:pt>
                <c:pt idx="5313">
                  <c:v>8.3867248232933039E-2</c:v>
                </c:pt>
                <c:pt idx="5314">
                  <c:v>8.3867817364876571E-2</c:v>
                </c:pt>
                <c:pt idx="5315">
                  <c:v>8.3876463450334809E-2</c:v>
                </c:pt>
                <c:pt idx="5316">
                  <c:v>8.3877119356921534E-2</c:v>
                </c:pt>
                <c:pt idx="5317">
                  <c:v>8.3883879216663404E-2</c:v>
                </c:pt>
                <c:pt idx="5318">
                  <c:v>8.3888448253759559E-2</c:v>
                </c:pt>
                <c:pt idx="5319">
                  <c:v>8.3891376522751679E-2</c:v>
                </c:pt>
                <c:pt idx="5320">
                  <c:v>8.3896506565508691E-2</c:v>
                </c:pt>
                <c:pt idx="5321">
                  <c:v>8.3897210193651553E-2</c:v>
                </c:pt>
                <c:pt idx="5322">
                  <c:v>8.3898034807359356E-2</c:v>
                </c:pt>
                <c:pt idx="5323">
                  <c:v>8.389905148992384E-2</c:v>
                </c:pt>
                <c:pt idx="5324">
                  <c:v>8.3904500788775635E-2</c:v>
                </c:pt>
                <c:pt idx="5325">
                  <c:v>8.3906472352719544E-2</c:v>
                </c:pt>
                <c:pt idx="5326">
                  <c:v>8.3908831675387208E-2</c:v>
                </c:pt>
                <c:pt idx="5327">
                  <c:v>8.3910244492004168E-2</c:v>
                </c:pt>
                <c:pt idx="5328">
                  <c:v>8.3916580070196353E-2</c:v>
                </c:pt>
                <c:pt idx="5329">
                  <c:v>8.3919799364142719E-2</c:v>
                </c:pt>
                <c:pt idx="5330">
                  <c:v>8.3922052428856544E-2</c:v>
                </c:pt>
                <c:pt idx="5331">
                  <c:v>8.392595375655991E-2</c:v>
                </c:pt>
                <c:pt idx="5332">
                  <c:v>8.3927861079398425E-2</c:v>
                </c:pt>
                <c:pt idx="5333">
                  <c:v>8.3928114385195651E-2</c:v>
                </c:pt>
                <c:pt idx="5334">
                  <c:v>8.393208376857822E-2</c:v>
                </c:pt>
                <c:pt idx="5335">
                  <c:v>8.3932668481539255E-2</c:v>
                </c:pt>
                <c:pt idx="5336">
                  <c:v>8.3935661897548461E-2</c:v>
                </c:pt>
                <c:pt idx="5337">
                  <c:v>8.3940355855491464E-2</c:v>
                </c:pt>
                <c:pt idx="5338">
                  <c:v>8.3948234704349561E-2</c:v>
                </c:pt>
                <c:pt idx="5339">
                  <c:v>8.395206764248847E-2</c:v>
                </c:pt>
                <c:pt idx="5340">
                  <c:v>8.3954141061935383E-2</c:v>
                </c:pt>
                <c:pt idx="5341">
                  <c:v>8.3954732551079075E-2</c:v>
                </c:pt>
                <c:pt idx="5342">
                  <c:v>8.3962464513068671E-2</c:v>
                </c:pt>
                <c:pt idx="5343">
                  <c:v>8.3964361900790527E-2</c:v>
                </c:pt>
                <c:pt idx="5344">
                  <c:v>8.3967685275200349E-2</c:v>
                </c:pt>
                <c:pt idx="5345">
                  <c:v>8.3971689391776377E-2</c:v>
                </c:pt>
                <c:pt idx="5346">
                  <c:v>8.3976041990961287E-2</c:v>
                </c:pt>
                <c:pt idx="5347">
                  <c:v>8.397978336412748E-2</c:v>
                </c:pt>
                <c:pt idx="5348">
                  <c:v>8.398478147642266E-2</c:v>
                </c:pt>
                <c:pt idx="5349">
                  <c:v>8.3990107640825151E-2</c:v>
                </c:pt>
                <c:pt idx="5350">
                  <c:v>8.3990403476562836E-2</c:v>
                </c:pt>
                <c:pt idx="5351">
                  <c:v>8.3991276976834991E-2</c:v>
                </c:pt>
                <c:pt idx="5352">
                  <c:v>8.399232727485309E-2</c:v>
                </c:pt>
                <c:pt idx="5353">
                  <c:v>8.3993207597140143E-2</c:v>
                </c:pt>
                <c:pt idx="5354">
                  <c:v>8.3997574287574164E-2</c:v>
                </c:pt>
                <c:pt idx="5355">
                  <c:v>8.3999175464659528E-2</c:v>
                </c:pt>
                <c:pt idx="5356">
                  <c:v>8.4002795348798814E-2</c:v>
                </c:pt>
                <c:pt idx="5357">
                  <c:v>8.4010911098012037E-2</c:v>
                </c:pt>
                <c:pt idx="5358">
                  <c:v>8.4015018695837912E-2</c:v>
                </c:pt>
                <c:pt idx="5359">
                  <c:v>8.4021325257481724E-2</c:v>
                </c:pt>
                <c:pt idx="5360">
                  <c:v>8.4028714235408752E-2</c:v>
                </c:pt>
                <c:pt idx="5361">
                  <c:v>8.4032001389314909E-2</c:v>
                </c:pt>
                <c:pt idx="5362">
                  <c:v>8.4033996649086201E-2</c:v>
                </c:pt>
                <c:pt idx="5363">
                  <c:v>8.4034090614747342E-2</c:v>
                </c:pt>
                <c:pt idx="5364">
                  <c:v>8.4039854905267927E-2</c:v>
                </c:pt>
                <c:pt idx="5365">
                  <c:v>8.4040817844780985E-2</c:v>
                </c:pt>
                <c:pt idx="5366">
                  <c:v>8.4047238469708199E-2</c:v>
                </c:pt>
                <c:pt idx="5367">
                  <c:v>8.405269849612082E-2</c:v>
                </c:pt>
                <c:pt idx="5368">
                  <c:v>8.4054498727335836E-2</c:v>
                </c:pt>
                <c:pt idx="5369">
                  <c:v>8.4054605885815453E-2</c:v>
                </c:pt>
                <c:pt idx="5370">
                  <c:v>8.4064819718338457E-2</c:v>
                </c:pt>
                <c:pt idx="5371">
                  <c:v>8.4065076389297749E-2</c:v>
                </c:pt>
                <c:pt idx="5372">
                  <c:v>8.406561753035062E-2</c:v>
                </c:pt>
                <c:pt idx="5373">
                  <c:v>8.4067035581740279E-2</c:v>
                </c:pt>
                <c:pt idx="5374">
                  <c:v>8.4076763760365145E-2</c:v>
                </c:pt>
                <c:pt idx="5375">
                  <c:v>8.4090963407904062E-2</c:v>
                </c:pt>
                <c:pt idx="5376">
                  <c:v>8.409794503483646E-2</c:v>
                </c:pt>
                <c:pt idx="5377">
                  <c:v>8.409879718569982E-2</c:v>
                </c:pt>
                <c:pt idx="5378">
                  <c:v>8.4105192899935163E-2</c:v>
                </c:pt>
                <c:pt idx="5379">
                  <c:v>8.4109085497926714E-2</c:v>
                </c:pt>
                <c:pt idx="5380">
                  <c:v>8.4111407587160056E-2</c:v>
                </c:pt>
                <c:pt idx="5381">
                  <c:v>8.412258186396393E-2</c:v>
                </c:pt>
                <c:pt idx="5382">
                  <c:v>8.4122965969330651E-2</c:v>
                </c:pt>
                <c:pt idx="5383">
                  <c:v>8.4133214711691731E-2</c:v>
                </c:pt>
                <c:pt idx="5384">
                  <c:v>8.4135593747132573E-2</c:v>
                </c:pt>
                <c:pt idx="5385">
                  <c:v>8.4135657893050525E-2</c:v>
                </c:pt>
                <c:pt idx="5386">
                  <c:v>8.4145221809304713E-2</c:v>
                </c:pt>
                <c:pt idx="5387">
                  <c:v>8.414915405743166E-2</c:v>
                </c:pt>
                <c:pt idx="5388">
                  <c:v>8.4152146736594796E-2</c:v>
                </c:pt>
                <c:pt idx="5389">
                  <c:v>8.4154219014140969E-2</c:v>
                </c:pt>
                <c:pt idx="5390">
                  <c:v>8.4158053468697008E-2</c:v>
                </c:pt>
                <c:pt idx="5391">
                  <c:v>8.4158387128436624E-2</c:v>
                </c:pt>
                <c:pt idx="5392">
                  <c:v>8.4160627069955515E-2</c:v>
                </c:pt>
                <c:pt idx="5393">
                  <c:v>8.4162454247437957E-2</c:v>
                </c:pt>
                <c:pt idx="5394">
                  <c:v>8.4172044944873861E-2</c:v>
                </c:pt>
                <c:pt idx="5395">
                  <c:v>8.4172986317006468E-2</c:v>
                </c:pt>
                <c:pt idx="5396">
                  <c:v>8.4176223823006047E-2</c:v>
                </c:pt>
                <c:pt idx="5397">
                  <c:v>8.4176447594049214E-2</c:v>
                </c:pt>
                <c:pt idx="5398">
                  <c:v>8.4177888768717957E-2</c:v>
                </c:pt>
                <c:pt idx="5399">
                  <c:v>8.4179979162109203E-2</c:v>
                </c:pt>
                <c:pt idx="5400">
                  <c:v>8.418443596625412E-2</c:v>
                </c:pt>
                <c:pt idx="5401">
                  <c:v>8.418727513797862E-2</c:v>
                </c:pt>
                <c:pt idx="5402">
                  <c:v>8.4193581600632839E-2</c:v>
                </c:pt>
                <c:pt idx="5403">
                  <c:v>8.4193678862497595E-2</c:v>
                </c:pt>
                <c:pt idx="5404">
                  <c:v>8.419478007806433E-2</c:v>
                </c:pt>
                <c:pt idx="5405">
                  <c:v>8.4198380628863742E-2</c:v>
                </c:pt>
                <c:pt idx="5406">
                  <c:v>8.4201984006776989E-2</c:v>
                </c:pt>
                <c:pt idx="5407">
                  <c:v>8.4213912697348903E-2</c:v>
                </c:pt>
                <c:pt idx="5408">
                  <c:v>8.421673391739791E-2</c:v>
                </c:pt>
                <c:pt idx="5409">
                  <c:v>8.4218417129516915E-2</c:v>
                </c:pt>
                <c:pt idx="5410">
                  <c:v>8.4218740622434965E-2</c:v>
                </c:pt>
                <c:pt idx="5411">
                  <c:v>8.4225410126282915E-2</c:v>
                </c:pt>
                <c:pt idx="5412">
                  <c:v>8.4227027103420546E-2</c:v>
                </c:pt>
                <c:pt idx="5413">
                  <c:v>8.4227418054247216E-2</c:v>
                </c:pt>
                <c:pt idx="5414">
                  <c:v>8.4228202084802598E-2</c:v>
                </c:pt>
                <c:pt idx="5415">
                  <c:v>8.4232982330589123E-2</c:v>
                </c:pt>
                <c:pt idx="5416">
                  <c:v>8.4234425114659256E-2</c:v>
                </c:pt>
                <c:pt idx="5417">
                  <c:v>8.4235068797241561E-2</c:v>
                </c:pt>
                <c:pt idx="5418">
                  <c:v>8.4244099277516929E-2</c:v>
                </c:pt>
                <c:pt idx="5419">
                  <c:v>8.4247107796153228E-2</c:v>
                </c:pt>
                <c:pt idx="5420">
                  <c:v>8.4248415658316658E-2</c:v>
                </c:pt>
                <c:pt idx="5421">
                  <c:v>8.425297497395956E-2</c:v>
                </c:pt>
                <c:pt idx="5422">
                  <c:v>8.4254110929870799E-2</c:v>
                </c:pt>
                <c:pt idx="5423">
                  <c:v>8.4255888099026136E-2</c:v>
                </c:pt>
                <c:pt idx="5424">
                  <c:v>8.4256102974301889E-2</c:v>
                </c:pt>
                <c:pt idx="5425">
                  <c:v>8.4259094586416269E-2</c:v>
                </c:pt>
                <c:pt idx="5426">
                  <c:v>8.4262889706427965E-2</c:v>
                </c:pt>
                <c:pt idx="5427">
                  <c:v>8.426406226522172E-2</c:v>
                </c:pt>
                <c:pt idx="5428">
                  <c:v>8.4266447612929285E-2</c:v>
                </c:pt>
                <c:pt idx="5429">
                  <c:v>8.4271809276078746E-2</c:v>
                </c:pt>
                <c:pt idx="5430">
                  <c:v>8.4276576643923837E-2</c:v>
                </c:pt>
                <c:pt idx="5431">
                  <c:v>8.4284611800182596E-2</c:v>
                </c:pt>
                <c:pt idx="5432">
                  <c:v>8.4285488048922011E-2</c:v>
                </c:pt>
                <c:pt idx="5433">
                  <c:v>8.428623485966058E-2</c:v>
                </c:pt>
                <c:pt idx="5434">
                  <c:v>8.429814712832738E-2</c:v>
                </c:pt>
                <c:pt idx="5435">
                  <c:v>8.4298535876981356E-2</c:v>
                </c:pt>
                <c:pt idx="5436">
                  <c:v>8.4299310048380413E-2</c:v>
                </c:pt>
                <c:pt idx="5437">
                  <c:v>8.430527563194111E-2</c:v>
                </c:pt>
                <c:pt idx="5438">
                  <c:v>8.4308604219123354E-2</c:v>
                </c:pt>
                <c:pt idx="5439">
                  <c:v>8.4314055669411719E-2</c:v>
                </c:pt>
                <c:pt idx="5440">
                  <c:v>8.4317967092599186E-2</c:v>
                </c:pt>
                <c:pt idx="5441">
                  <c:v>8.4324340457619398E-2</c:v>
                </c:pt>
                <c:pt idx="5442">
                  <c:v>8.4338150450869009E-2</c:v>
                </c:pt>
                <c:pt idx="5443">
                  <c:v>8.435597708825876E-2</c:v>
                </c:pt>
                <c:pt idx="5444">
                  <c:v>8.4356147066564607E-2</c:v>
                </c:pt>
                <c:pt idx="5445">
                  <c:v>8.4356413475114911E-2</c:v>
                </c:pt>
                <c:pt idx="5446">
                  <c:v>8.4361480948594178E-2</c:v>
                </c:pt>
                <c:pt idx="5447">
                  <c:v>8.4372703162672272E-2</c:v>
                </c:pt>
                <c:pt idx="5448">
                  <c:v>8.4374972655236594E-2</c:v>
                </c:pt>
                <c:pt idx="5449">
                  <c:v>8.4383188908371959E-2</c:v>
                </c:pt>
                <c:pt idx="5450">
                  <c:v>8.4386461997802822E-2</c:v>
                </c:pt>
                <c:pt idx="5451">
                  <c:v>8.4387050254115997E-2</c:v>
                </c:pt>
                <c:pt idx="5452">
                  <c:v>8.4391487322164435E-2</c:v>
                </c:pt>
                <c:pt idx="5453">
                  <c:v>8.4392634487998414E-2</c:v>
                </c:pt>
                <c:pt idx="5454">
                  <c:v>8.4397231881276472E-2</c:v>
                </c:pt>
                <c:pt idx="5455">
                  <c:v>8.4416371032637619E-2</c:v>
                </c:pt>
                <c:pt idx="5456">
                  <c:v>8.4416890824967047E-2</c:v>
                </c:pt>
                <c:pt idx="5457">
                  <c:v>8.4419351798568437E-2</c:v>
                </c:pt>
                <c:pt idx="5458">
                  <c:v>8.442833724112396E-2</c:v>
                </c:pt>
                <c:pt idx="5459">
                  <c:v>8.4429291095672349E-2</c:v>
                </c:pt>
                <c:pt idx="5460">
                  <c:v>8.4429950723418565E-2</c:v>
                </c:pt>
                <c:pt idx="5461">
                  <c:v>8.4431947781024627E-2</c:v>
                </c:pt>
                <c:pt idx="5462">
                  <c:v>8.4441067842609019E-2</c:v>
                </c:pt>
                <c:pt idx="5463">
                  <c:v>8.444455688581208E-2</c:v>
                </c:pt>
                <c:pt idx="5464">
                  <c:v>8.4449273643098746E-2</c:v>
                </c:pt>
                <c:pt idx="5465">
                  <c:v>8.4451849796122039E-2</c:v>
                </c:pt>
                <c:pt idx="5466">
                  <c:v>8.4452568944533513E-2</c:v>
                </c:pt>
                <c:pt idx="5467">
                  <c:v>8.4459368470794868E-2</c:v>
                </c:pt>
                <c:pt idx="5468">
                  <c:v>8.4462587173508394E-2</c:v>
                </c:pt>
                <c:pt idx="5469">
                  <c:v>8.4466206913649269E-2</c:v>
                </c:pt>
                <c:pt idx="5470">
                  <c:v>8.4474771822625624E-2</c:v>
                </c:pt>
                <c:pt idx="5471">
                  <c:v>8.4476922463516291E-2</c:v>
                </c:pt>
                <c:pt idx="5472">
                  <c:v>8.4486324418440173E-2</c:v>
                </c:pt>
                <c:pt idx="5473">
                  <c:v>8.4488747305718273E-2</c:v>
                </c:pt>
                <c:pt idx="5474">
                  <c:v>8.4500708589416634E-2</c:v>
                </c:pt>
                <c:pt idx="5475">
                  <c:v>8.4506599630142801E-2</c:v>
                </c:pt>
                <c:pt idx="5476">
                  <c:v>8.4513583211842824E-2</c:v>
                </c:pt>
                <c:pt idx="5477">
                  <c:v>8.4525996676515516E-2</c:v>
                </c:pt>
                <c:pt idx="5478">
                  <c:v>8.4532022674973714E-2</c:v>
                </c:pt>
                <c:pt idx="5479">
                  <c:v>8.4550546490598968E-2</c:v>
                </c:pt>
                <c:pt idx="5480">
                  <c:v>8.4553059088745552E-2</c:v>
                </c:pt>
                <c:pt idx="5481">
                  <c:v>8.4555284089232963E-2</c:v>
                </c:pt>
                <c:pt idx="5482">
                  <c:v>8.4555973805976237E-2</c:v>
                </c:pt>
                <c:pt idx="5483">
                  <c:v>8.4557260860394043E-2</c:v>
                </c:pt>
                <c:pt idx="5484">
                  <c:v>8.4568813401717138E-2</c:v>
                </c:pt>
                <c:pt idx="5485">
                  <c:v>8.4577311558066692E-2</c:v>
                </c:pt>
                <c:pt idx="5486">
                  <c:v>8.4582361557539801E-2</c:v>
                </c:pt>
                <c:pt idx="5487">
                  <c:v>8.4585849783765849E-2</c:v>
                </c:pt>
                <c:pt idx="5488">
                  <c:v>8.4585930466304318E-2</c:v>
                </c:pt>
                <c:pt idx="5489">
                  <c:v>8.4588496318341519E-2</c:v>
                </c:pt>
                <c:pt idx="5490">
                  <c:v>8.4590190201198179E-2</c:v>
                </c:pt>
                <c:pt idx="5491">
                  <c:v>8.4594219039694524E-2</c:v>
                </c:pt>
                <c:pt idx="5492">
                  <c:v>8.4599709764141384E-2</c:v>
                </c:pt>
                <c:pt idx="5493">
                  <c:v>8.4602226183030177E-2</c:v>
                </c:pt>
                <c:pt idx="5494">
                  <c:v>8.4608310725545269E-2</c:v>
                </c:pt>
                <c:pt idx="5495">
                  <c:v>8.4608840408066419E-2</c:v>
                </c:pt>
                <c:pt idx="5496">
                  <c:v>8.4610107366749648E-2</c:v>
                </c:pt>
                <c:pt idx="5497">
                  <c:v>8.4612477076161138E-2</c:v>
                </c:pt>
                <c:pt idx="5498">
                  <c:v>8.4613457189756242E-2</c:v>
                </c:pt>
                <c:pt idx="5499">
                  <c:v>8.4615183345555248E-2</c:v>
                </c:pt>
                <c:pt idx="5500">
                  <c:v>8.4616506058071694E-2</c:v>
                </c:pt>
                <c:pt idx="5501">
                  <c:v>8.4617347409783272E-2</c:v>
                </c:pt>
                <c:pt idx="5502">
                  <c:v>8.4626817443531524E-2</c:v>
                </c:pt>
                <c:pt idx="5503">
                  <c:v>8.4629927527998722E-2</c:v>
                </c:pt>
                <c:pt idx="5504">
                  <c:v>8.4636652300343979E-2</c:v>
                </c:pt>
                <c:pt idx="5505">
                  <c:v>8.4639232565641945E-2</c:v>
                </c:pt>
                <c:pt idx="5506">
                  <c:v>8.4640511860679224E-2</c:v>
                </c:pt>
                <c:pt idx="5507">
                  <c:v>8.4641826821657037E-2</c:v>
                </c:pt>
                <c:pt idx="5508">
                  <c:v>8.464241516918232E-2</c:v>
                </c:pt>
                <c:pt idx="5509">
                  <c:v>8.4646350127931341E-2</c:v>
                </c:pt>
                <c:pt idx="5510">
                  <c:v>8.4649661255600472E-2</c:v>
                </c:pt>
                <c:pt idx="5511">
                  <c:v>8.4658362113687977E-2</c:v>
                </c:pt>
                <c:pt idx="5512">
                  <c:v>8.4662075657635241E-2</c:v>
                </c:pt>
                <c:pt idx="5513">
                  <c:v>8.4662598241652523E-2</c:v>
                </c:pt>
                <c:pt idx="5514">
                  <c:v>8.4663176662168355E-2</c:v>
                </c:pt>
                <c:pt idx="5515">
                  <c:v>8.4666760787135642E-2</c:v>
                </c:pt>
                <c:pt idx="5516">
                  <c:v>8.4672964839151377E-2</c:v>
                </c:pt>
                <c:pt idx="5517">
                  <c:v>8.4673524397841315E-2</c:v>
                </c:pt>
                <c:pt idx="5518">
                  <c:v>8.4675733132533029E-2</c:v>
                </c:pt>
                <c:pt idx="5519">
                  <c:v>8.4683207503099836E-2</c:v>
                </c:pt>
                <c:pt idx="5520">
                  <c:v>8.4690441445046116E-2</c:v>
                </c:pt>
                <c:pt idx="5521">
                  <c:v>8.4692652633740317E-2</c:v>
                </c:pt>
                <c:pt idx="5522">
                  <c:v>8.4694804145078045E-2</c:v>
                </c:pt>
                <c:pt idx="5523">
                  <c:v>8.4698973402988514E-2</c:v>
                </c:pt>
                <c:pt idx="5524">
                  <c:v>8.4712287627493235E-2</c:v>
                </c:pt>
                <c:pt idx="5525">
                  <c:v>8.4717342649119995E-2</c:v>
                </c:pt>
                <c:pt idx="5526">
                  <c:v>8.4720144737939582E-2</c:v>
                </c:pt>
                <c:pt idx="5527">
                  <c:v>8.4728278949236194E-2</c:v>
                </c:pt>
                <c:pt idx="5528">
                  <c:v>8.4728472254155099E-2</c:v>
                </c:pt>
                <c:pt idx="5529">
                  <c:v>8.4729899452177931E-2</c:v>
                </c:pt>
                <c:pt idx="5530">
                  <c:v>8.4730235473720647E-2</c:v>
                </c:pt>
                <c:pt idx="5531">
                  <c:v>8.4755876344700554E-2</c:v>
                </c:pt>
                <c:pt idx="5532">
                  <c:v>8.4756203564626389E-2</c:v>
                </c:pt>
                <c:pt idx="5533">
                  <c:v>8.4760021248139347E-2</c:v>
                </c:pt>
                <c:pt idx="5534">
                  <c:v>8.4761885046666596E-2</c:v>
                </c:pt>
                <c:pt idx="5535">
                  <c:v>8.4788233706950392E-2</c:v>
                </c:pt>
                <c:pt idx="5536">
                  <c:v>8.4800071098526164E-2</c:v>
                </c:pt>
                <c:pt idx="5537">
                  <c:v>8.4801534848343546E-2</c:v>
                </c:pt>
                <c:pt idx="5538">
                  <c:v>8.4806039981652634E-2</c:v>
                </c:pt>
                <c:pt idx="5539">
                  <c:v>8.4810234904287643E-2</c:v>
                </c:pt>
                <c:pt idx="5540">
                  <c:v>8.481141465759702E-2</c:v>
                </c:pt>
                <c:pt idx="5541">
                  <c:v>8.4820296497290462E-2</c:v>
                </c:pt>
                <c:pt idx="5542">
                  <c:v>8.4820635860864135E-2</c:v>
                </c:pt>
                <c:pt idx="5543">
                  <c:v>8.4825058431903105E-2</c:v>
                </c:pt>
                <c:pt idx="5544">
                  <c:v>8.4831043842056086E-2</c:v>
                </c:pt>
                <c:pt idx="5545">
                  <c:v>8.4836737495381023E-2</c:v>
                </c:pt>
                <c:pt idx="5546">
                  <c:v>8.4837957503129113E-2</c:v>
                </c:pt>
                <c:pt idx="5547">
                  <c:v>8.4840361736998438E-2</c:v>
                </c:pt>
                <c:pt idx="5548">
                  <c:v>8.484063125275107E-2</c:v>
                </c:pt>
                <c:pt idx="5549">
                  <c:v>8.4843093638463568E-2</c:v>
                </c:pt>
                <c:pt idx="5550">
                  <c:v>8.4844322659121618E-2</c:v>
                </c:pt>
                <c:pt idx="5551">
                  <c:v>8.4859467254418633E-2</c:v>
                </c:pt>
                <c:pt idx="5552">
                  <c:v>8.4862985898746968E-2</c:v>
                </c:pt>
                <c:pt idx="5553">
                  <c:v>8.4865554125272857E-2</c:v>
                </c:pt>
                <c:pt idx="5554">
                  <c:v>8.4885190394578591E-2</c:v>
                </c:pt>
                <c:pt idx="5555">
                  <c:v>8.4886925423631132E-2</c:v>
                </c:pt>
                <c:pt idx="5556">
                  <c:v>8.4897410091472156E-2</c:v>
                </c:pt>
                <c:pt idx="5557">
                  <c:v>8.4901669703493721E-2</c:v>
                </c:pt>
                <c:pt idx="5558">
                  <c:v>8.4908094264935369E-2</c:v>
                </c:pt>
                <c:pt idx="5559">
                  <c:v>8.4911768421467804E-2</c:v>
                </c:pt>
                <c:pt idx="5560">
                  <c:v>8.4913084854575438E-2</c:v>
                </c:pt>
                <c:pt idx="5561">
                  <c:v>8.4920995943132307E-2</c:v>
                </c:pt>
                <c:pt idx="5562">
                  <c:v>8.4932183714412635E-2</c:v>
                </c:pt>
                <c:pt idx="5563">
                  <c:v>8.4943173012143908E-2</c:v>
                </c:pt>
                <c:pt idx="5564">
                  <c:v>8.4952087167068521E-2</c:v>
                </c:pt>
                <c:pt idx="5565">
                  <c:v>8.4957702716479358E-2</c:v>
                </c:pt>
                <c:pt idx="5566">
                  <c:v>8.4963573724178662E-2</c:v>
                </c:pt>
                <c:pt idx="5567">
                  <c:v>8.4964757596559748E-2</c:v>
                </c:pt>
                <c:pt idx="5568">
                  <c:v>8.4966541068033571E-2</c:v>
                </c:pt>
                <c:pt idx="5569">
                  <c:v>8.4967846821749057E-2</c:v>
                </c:pt>
                <c:pt idx="5570">
                  <c:v>8.497288976098559E-2</c:v>
                </c:pt>
                <c:pt idx="5571">
                  <c:v>8.4973446118053991E-2</c:v>
                </c:pt>
                <c:pt idx="5572">
                  <c:v>8.4974288407709764E-2</c:v>
                </c:pt>
                <c:pt idx="5573">
                  <c:v>8.4983304897428905E-2</c:v>
                </c:pt>
                <c:pt idx="5574">
                  <c:v>8.498729360619571E-2</c:v>
                </c:pt>
                <c:pt idx="5575">
                  <c:v>8.4992842551703612E-2</c:v>
                </c:pt>
                <c:pt idx="5576">
                  <c:v>8.5003042932257869E-2</c:v>
                </c:pt>
                <c:pt idx="5577">
                  <c:v>8.5014118931172486E-2</c:v>
                </c:pt>
                <c:pt idx="5578">
                  <c:v>8.5015814138673027E-2</c:v>
                </c:pt>
                <c:pt idx="5579">
                  <c:v>8.5022962878776448E-2</c:v>
                </c:pt>
                <c:pt idx="5580">
                  <c:v>8.5028437146942776E-2</c:v>
                </c:pt>
                <c:pt idx="5581">
                  <c:v>8.5031140118032561E-2</c:v>
                </c:pt>
                <c:pt idx="5582">
                  <c:v>8.5033350608317043E-2</c:v>
                </c:pt>
                <c:pt idx="5583">
                  <c:v>8.5036427472649723E-2</c:v>
                </c:pt>
                <c:pt idx="5584">
                  <c:v>8.5041496869311034E-2</c:v>
                </c:pt>
                <c:pt idx="5585">
                  <c:v>8.5042269863005115E-2</c:v>
                </c:pt>
                <c:pt idx="5586">
                  <c:v>8.5044070584615453E-2</c:v>
                </c:pt>
                <c:pt idx="5587">
                  <c:v>8.5046699881315205E-2</c:v>
                </c:pt>
                <c:pt idx="5588">
                  <c:v>8.5047527463422271E-2</c:v>
                </c:pt>
                <c:pt idx="5589">
                  <c:v>8.5049756372494317E-2</c:v>
                </c:pt>
                <c:pt idx="5590">
                  <c:v>8.5050790623803219E-2</c:v>
                </c:pt>
                <c:pt idx="5591">
                  <c:v>8.5051458825593063E-2</c:v>
                </c:pt>
                <c:pt idx="5592">
                  <c:v>8.5051838723989442E-2</c:v>
                </c:pt>
                <c:pt idx="5593">
                  <c:v>8.5053661906731429E-2</c:v>
                </c:pt>
                <c:pt idx="5594">
                  <c:v>8.5055218896194815E-2</c:v>
                </c:pt>
                <c:pt idx="5595">
                  <c:v>8.5056442497902854E-2</c:v>
                </c:pt>
                <c:pt idx="5596">
                  <c:v>8.5074502041156186E-2</c:v>
                </c:pt>
                <c:pt idx="5597">
                  <c:v>8.5076103273415485E-2</c:v>
                </c:pt>
                <c:pt idx="5598">
                  <c:v>8.507625638982122E-2</c:v>
                </c:pt>
                <c:pt idx="5599">
                  <c:v>8.5076391561889536E-2</c:v>
                </c:pt>
                <c:pt idx="5600">
                  <c:v>8.5085138532716237E-2</c:v>
                </c:pt>
                <c:pt idx="5601">
                  <c:v>8.5086353286827551E-2</c:v>
                </c:pt>
                <c:pt idx="5602">
                  <c:v>8.5093387372385934E-2</c:v>
                </c:pt>
                <c:pt idx="5603">
                  <c:v>8.5095901768950488E-2</c:v>
                </c:pt>
                <c:pt idx="5604">
                  <c:v>8.509834025037892E-2</c:v>
                </c:pt>
                <c:pt idx="5605">
                  <c:v>8.5107251125037517E-2</c:v>
                </c:pt>
                <c:pt idx="5606">
                  <c:v>8.5108675408423373E-2</c:v>
                </c:pt>
                <c:pt idx="5607">
                  <c:v>8.5109754038126165E-2</c:v>
                </c:pt>
                <c:pt idx="5608">
                  <c:v>8.5116865898361288E-2</c:v>
                </c:pt>
                <c:pt idx="5609">
                  <c:v>8.5124343680369224E-2</c:v>
                </c:pt>
                <c:pt idx="5610">
                  <c:v>8.5131398641081574E-2</c:v>
                </c:pt>
                <c:pt idx="5611">
                  <c:v>8.5139060390258037E-2</c:v>
                </c:pt>
                <c:pt idx="5612">
                  <c:v>8.514031221322621E-2</c:v>
                </c:pt>
                <c:pt idx="5613">
                  <c:v>8.5147985648695149E-2</c:v>
                </c:pt>
                <c:pt idx="5614">
                  <c:v>8.5150790450264219E-2</c:v>
                </c:pt>
                <c:pt idx="5615">
                  <c:v>8.5151754277523486E-2</c:v>
                </c:pt>
                <c:pt idx="5616">
                  <c:v>8.5158708461583993E-2</c:v>
                </c:pt>
                <c:pt idx="5617">
                  <c:v>8.5160833112281176E-2</c:v>
                </c:pt>
                <c:pt idx="5618">
                  <c:v>8.516158908068297E-2</c:v>
                </c:pt>
                <c:pt idx="5619">
                  <c:v>8.5163776040872635E-2</c:v>
                </c:pt>
                <c:pt idx="5620">
                  <c:v>8.5167278122021559E-2</c:v>
                </c:pt>
                <c:pt idx="5621">
                  <c:v>8.5172459909800963E-2</c:v>
                </c:pt>
                <c:pt idx="5622">
                  <c:v>8.5174517858992355E-2</c:v>
                </c:pt>
                <c:pt idx="5623">
                  <c:v>8.5178103223008284E-2</c:v>
                </c:pt>
                <c:pt idx="5624">
                  <c:v>8.5183921669259005E-2</c:v>
                </c:pt>
                <c:pt idx="5625">
                  <c:v>8.5184257347624887E-2</c:v>
                </c:pt>
                <c:pt idx="5626">
                  <c:v>8.5185084175429124E-2</c:v>
                </c:pt>
                <c:pt idx="5627">
                  <c:v>8.5186216980073518E-2</c:v>
                </c:pt>
                <c:pt idx="5628">
                  <c:v>8.5197767939698299E-2</c:v>
                </c:pt>
                <c:pt idx="5629">
                  <c:v>8.5198619510863202E-2</c:v>
                </c:pt>
                <c:pt idx="5630">
                  <c:v>8.520073572897939E-2</c:v>
                </c:pt>
                <c:pt idx="5631">
                  <c:v>8.5207308343670796E-2</c:v>
                </c:pt>
                <c:pt idx="5632">
                  <c:v>8.5210133359815712E-2</c:v>
                </c:pt>
                <c:pt idx="5633">
                  <c:v>8.5215421710737371E-2</c:v>
                </c:pt>
                <c:pt idx="5634">
                  <c:v>8.5230539225145799E-2</c:v>
                </c:pt>
                <c:pt idx="5635">
                  <c:v>8.5234136994739196E-2</c:v>
                </c:pt>
                <c:pt idx="5636">
                  <c:v>8.5235924891070347E-2</c:v>
                </c:pt>
                <c:pt idx="5637">
                  <c:v>8.5235964809060899E-2</c:v>
                </c:pt>
                <c:pt idx="5638">
                  <c:v>8.5240520546040643E-2</c:v>
                </c:pt>
                <c:pt idx="5639">
                  <c:v>8.5241394759049821E-2</c:v>
                </c:pt>
                <c:pt idx="5640">
                  <c:v>8.5244278956166541E-2</c:v>
                </c:pt>
                <c:pt idx="5641">
                  <c:v>8.5246892833238275E-2</c:v>
                </c:pt>
                <c:pt idx="5642">
                  <c:v>8.5247051039720759E-2</c:v>
                </c:pt>
                <c:pt idx="5643">
                  <c:v>8.5250374435487428E-2</c:v>
                </c:pt>
                <c:pt idx="5644">
                  <c:v>8.5252111772719213E-2</c:v>
                </c:pt>
                <c:pt idx="5645">
                  <c:v>8.525420641721887E-2</c:v>
                </c:pt>
                <c:pt idx="5646">
                  <c:v>8.5256870863746059E-2</c:v>
                </c:pt>
                <c:pt idx="5647">
                  <c:v>8.5261557274745492E-2</c:v>
                </c:pt>
                <c:pt idx="5648">
                  <c:v>8.5265388802281489E-2</c:v>
                </c:pt>
                <c:pt idx="5649">
                  <c:v>8.5267971555164412E-2</c:v>
                </c:pt>
                <c:pt idx="5650">
                  <c:v>8.5270358936926305E-2</c:v>
                </c:pt>
                <c:pt idx="5651">
                  <c:v>8.5273416558400553E-2</c:v>
                </c:pt>
                <c:pt idx="5652">
                  <c:v>8.5275070142234247E-2</c:v>
                </c:pt>
                <c:pt idx="5653">
                  <c:v>8.5280682983518541E-2</c:v>
                </c:pt>
                <c:pt idx="5654">
                  <c:v>8.5283428879915399E-2</c:v>
                </c:pt>
                <c:pt idx="5655">
                  <c:v>8.5287189313637365E-2</c:v>
                </c:pt>
                <c:pt idx="5656">
                  <c:v>8.5290361405083406E-2</c:v>
                </c:pt>
                <c:pt idx="5657">
                  <c:v>8.5297489937589788E-2</c:v>
                </c:pt>
                <c:pt idx="5658">
                  <c:v>8.5297799772336008E-2</c:v>
                </c:pt>
                <c:pt idx="5659">
                  <c:v>8.5328615340626718E-2</c:v>
                </c:pt>
                <c:pt idx="5660">
                  <c:v>8.5332976037222175E-2</c:v>
                </c:pt>
                <c:pt idx="5661">
                  <c:v>8.5335343011523443E-2</c:v>
                </c:pt>
                <c:pt idx="5662">
                  <c:v>8.5339010006336743E-2</c:v>
                </c:pt>
                <c:pt idx="5663">
                  <c:v>8.5345207668071049E-2</c:v>
                </c:pt>
                <c:pt idx="5664">
                  <c:v>8.5346403105231811E-2</c:v>
                </c:pt>
                <c:pt idx="5665">
                  <c:v>8.5351007043103527E-2</c:v>
                </c:pt>
                <c:pt idx="5666">
                  <c:v>8.5358129969608385E-2</c:v>
                </c:pt>
                <c:pt idx="5667">
                  <c:v>8.5365814747195748E-2</c:v>
                </c:pt>
                <c:pt idx="5668">
                  <c:v>8.5370118916453963E-2</c:v>
                </c:pt>
                <c:pt idx="5669">
                  <c:v>8.5376252502278746E-2</c:v>
                </c:pt>
                <c:pt idx="5670">
                  <c:v>8.5376519180264787E-2</c:v>
                </c:pt>
                <c:pt idx="5671">
                  <c:v>8.5380520076154848E-2</c:v>
                </c:pt>
                <c:pt idx="5672">
                  <c:v>8.5383523662871344E-2</c:v>
                </c:pt>
                <c:pt idx="5673">
                  <c:v>8.5389090454376718E-2</c:v>
                </c:pt>
                <c:pt idx="5674">
                  <c:v>8.5390866136566559E-2</c:v>
                </c:pt>
                <c:pt idx="5675">
                  <c:v>8.5391221260427586E-2</c:v>
                </c:pt>
                <c:pt idx="5676">
                  <c:v>8.539678660725035E-2</c:v>
                </c:pt>
                <c:pt idx="5677">
                  <c:v>8.5404633015058254E-2</c:v>
                </c:pt>
                <c:pt idx="5678">
                  <c:v>8.540811710827724E-2</c:v>
                </c:pt>
                <c:pt idx="5679">
                  <c:v>8.5408274219530039E-2</c:v>
                </c:pt>
                <c:pt idx="5680">
                  <c:v>8.541654872023971E-2</c:v>
                </c:pt>
                <c:pt idx="5681">
                  <c:v>8.5416978734643004E-2</c:v>
                </c:pt>
                <c:pt idx="5682">
                  <c:v>8.5420027257791145E-2</c:v>
                </c:pt>
                <c:pt idx="5683">
                  <c:v>8.5429714837142179E-2</c:v>
                </c:pt>
                <c:pt idx="5684">
                  <c:v>8.5438138433598598E-2</c:v>
                </c:pt>
                <c:pt idx="5685">
                  <c:v>8.543991493027836E-2</c:v>
                </c:pt>
                <c:pt idx="5686">
                  <c:v>8.5440933336710795E-2</c:v>
                </c:pt>
                <c:pt idx="5687">
                  <c:v>8.5443686094380175E-2</c:v>
                </c:pt>
                <c:pt idx="5688">
                  <c:v>8.5449058957747764E-2</c:v>
                </c:pt>
                <c:pt idx="5689">
                  <c:v>8.5449846284167394E-2</c:v>
                </c:pt>
                <c:pt idx="5690">
                  <c:v>8.5460300072340567E-2</c:v>
                </c:pt>
                <c:pt idx="5691">
                  <c:v>8.5461401582720323E-2</c:v>
                </c:pt>
                <c:pt idx="5692">
                  <c:v>8.547104711467772E-2</c:v>
                </c:pt>
                <c:pt idx="5693">
                  <c:v>8.5473700800745983E-2</c:v>
                </c:pt>
                <c:pt idx="5694">
                  <c:v>8.5481915486834301E-2</c:v>
                </c:pt>
                <c:pt idx="5695">
                  <c:v>8.5485361053842107E-2</c:v>
                </c:pt>
                <c:pt idx="5696">
                  <c:v>8.5489186861382765E-2</c:v>
                </c:pt>
                <c:pt idx="5697">
                  <c:v>8.5490753818258797E-2</c:v>
                </c:pt>
                <c:pt idx="5698">
                  <c:v>8.5493059313394196E-2</c:v>
                </c:pt>
                <c:pt idx="5699">
                  <c:v>8.5494103796281487E-2</c:v>
                </c:pt>
                <c:pt idx="5700">
                  <c:v>8.550033769121905E-2</c:v>
                </c:pt>
                <c:pt idx="5701">
                  <c:v>8.5501493171254841E-2</c:v>
                </c:pt>
                <c:pt idx="5702">
                  <c:v>8.5506361251364307E-2</c:v>
                </c:pt>
                <c:pt idx="5703">
                  <c:v>8.5506544666644105E-2</c:v>
                </c:pt>
                <c:pt idx="5704">
                  <c:v>8.5515069805769034E-2</c:v>
                </c:pt>
                <c:pt idx="5705">
                  <c:v>8.5515341211008677E-2</c:v>
                </c:pt>
                <c:pt idx="5706">
                  <c:v>8.5516910832088303E-2</c:v>
                </c:pt>
                <c:pt idx="5707">
                  <c:v>8.5520194939032082E-2</c:v>
                </c:pt>
                <c:pt idx="5708">
                  <c:v>8.5522184201274748E-2</c:v>
                </c:pt>
                <c:pt idx="5709">
                  <c:v>8.5531609548078563E-2</c:v>
                </c:pt>
                <c:pt idx="5710">
                  <c:v>8.5536132282192687E-2</c:v>
                </c:pt>
                <c:pt idx="5711">
                  <c:v>8.5536898892818958E-2</c:v>
                </c:pt>
                <c:pt idx="5712">
                  <c:v>8.553887041393049E-2</c:v>
                </c:pt>
                <c:pt idx="5713">
                  <c:v>8.5554296384787315E-2</c:v>
                </c:pt>
                <c:pt idx="5714">
                  <c:v>8.5558224491093668E-2</c:v>
                </c:pt>
                <c:pt idx="5715">
                  <c:v>8.5560352895664382E-2</c:v>
                </c:pt>
                <c:pt idx="5716">
                  <c:v>8.5568303215224004E-2</c:v>
                </c:pt>
                <c:pt idx="5717">
                  <c:v>8.5572874873151197E-2</c:v>
                </c:pt>
                <c:pt idx="5718">
                  <c:v>8.55761837054239E-2</c:v>
                </c:pt>
                <c:pt idx="5719">
                  <c:v>8.5581849029005841E-2</c:v>
                </c:pt>
                <c:pt idx="5720">
                  <c:v>8.5582870837123015E-2</c:v>
                </c:pt>
                <c:pt idx="5721">
                  <c:v>8.5584155261646935E-2</c:v>
                </c:pt>
                <c:pt idx="5722">
                  <c:v>8.5587574567333333E-2</c:v>
                </c:pt>
                <c:pt idx="5723">
                  <c:v>8.5590271813315313E-2</c:v>
                </c:pt>
                <c:pt idx="5724">
                  <c:v>8.5596708343472092E-2</c:v>
                </c:pt>
                <c:pt idx="5725">
                  <c:v>8.5597026908329724E-2</c:v>
                </c:pt>
                <c:pt idx="5726">
                  <c:v>8.5601367426360916E-2</c:v>
                </c:pt>
                <c:pt idx="5727">
                  <c:v>8.5607744411253961E-2</c:v>
                </c:pt>
                <c:pt idx="5728">
                  <c:v>8.5613948347791208E-2</c:v>
                </c:pt>
                <c:pt idx="5729">
                  <c:v>8.5616313676858291E-2</c:v>
                </c:pt>
                <c:pt idx="5730">
                  <c:v>8.5618549823950008E-2</c:v>
                </c:pt>
                <c:pt idx="5731">
                  <c:v>8.5619151812258681E-2</c:v>
                </c:pt>
                <c:pt idx="5732">
                  <c:v>8.5627376985736733E-2</c:v>
                </c:pt>
                <c:pt idx="5733">
                  <c:v>8.5627834986335027E-2</c:v>
                </c:pt>
                <c:pt idx="5734">
                  <c:v>8.5632295311175777E-2</c:v>
                </c:pt>
                <c:pt idx="5735">
                  <c:v>8.5637494804498976E-2</c:v>
                </c:pt>
                <c:pt idx="5736">
                  <c:v>8.563843685033308E-2</c:v>
                </c:pt>
                <c:pt idx="5737">
                  <c:v>8.5639861908622564E-2</c:v>
                </c:pt>
                <c:pt idx="5738">
                  <c:v>8.5641611274640358E-2</c:v>
                </c:pt>
                <c:pt idx="5739">
                  <c:v>8.5641738774487219E-2</c:v>
                </c:pt>
                <c:pt idx="5740">
                  <c:v>8.5642726400604496E-2</c:v>
                </c:pt>
                <c:pt idx="5741">
                  <c:v>8.5644900085927497E-2</c:v>
                </c:pt>
                <c:pt idx="5742">
                  <c:v>8.5651220723260313E-2</c:v>
                </c:pt>
                <c:pt idx="5743">
                  <c:v>8.5656685578649722E-2</c:v>
                </c:pt>
                <c:pt idx="5744">
                  <c:v>8.5657167761217762E-2</c:v>
                </c:pt>
                <c:pt idx="5745">
                  <c:v>8.5666569229764664E-2</c:v>
                </c:pt>
                <c:pt idx="5746">
                  <c:v>8.5674862900329898E-2</c:v>
                </c:pt>
                <c:pt idx="5747">
                  <c:v>8.5685736287201275E-2</c:v>
                </c:pt>
                <c:pt idx="5748">
                  <c:v>8.5686733281956085E-2</c:v>
                </c:pt>
                <c:pt idx="5749">
                  <c:v>8.5687355978640078E-2</c:v>
                </c:pt>
                <c:pt idx="5750">
                  <c:v>8.5690553019684715E-2</c:v>
                </c:pt>
                <c:pt idx="5751">
                  <c:v>8.5691837670504367E-2</c:v>
                </c:pt>
                <c:pt idx="5752">
                  <c:v>8.569184254683887E-2</c:v>
                </c:pt>
                <c:pt idx="5753">
                  <c:v>8.5696859023687011E-2</c:v>
                </c:pt>
                <c:pt idx="5754">
                  <c:v>8.5699321711893317E-2</c:v>
                </c:pt>
                <c:pt idx="5755">
                  <c:v>8.5706706987983688E-2</c:v>
                </c:pt>
                <c:pt idx="5756">
                  <c:v>8.5709999829234079E-2</c:v>
                </c:pt>
                <c:pt idx="5757">
                  <c:v>8.5717972412579904E-2</c:v>
                </c:pt>
                <c:pt idx="5758">
                  <c:v>8.5720112093578049E-2</c:v>
                </c:pt>
                <c:pt idx="5759">
                  <c:v>8.5720392329731138E-2</c:v>
                </c:pt>
                <c:pt idx="5760">
                  <c:v>8.5726272335285597E-2</c:v>
                </c:pt>
                <c:pt idx="5761">
                  <c:v>8.5729986887478404E-2</c:v>
                </c:pt>
                <c:pt idx="5762">
                  <c:v>8.5730240751202724E-2</c:v>
                </c:pt>
                <c:pt idx="5763">
                  <c:v>8.5738140487799069E-2</c:v>
                </c:pt>
                <c:pt idx="5764">
                  <c:v>8.5740111250978121E-2</c:v>
                </c:pt>
                <c:pt idx="5765">
                  <c:v>8.5745004430122812E-2</c:v>
                </c:pt>
                <c:pt idx="5766">
                  <c:v>8.5751496316416168E-2</c:v>
                </c:pt>
                <c:pt idx="5767">
                  <c:v>8.5752512491997487E-2</c:v>
                </c:pt>
                <c:pt idx="5768">
                  <c:v>8.5753575814275201E-2</c:v>
                </c:pt>
                <c:pt idx="5769">
                  <c:v>8.5763761467070446E-2</c:v>
                </c:pt>
                <c:pt idx="5770">
                  <c:v>8.5764620549738768E-2</c:v>
                </c:pt>
                <c:pt idx="5771">
                  <c:v>8.5766311247562219E-2</c:v>
                </c:pt>
                <c:pt idx="5772">
                  <c:v>8.5769591903496478E-2</c:v>
                </c:pt>
                <c:pt idx="5773">
                  <c:v>8.5771470290398943E-2</c:v>
                </c:pt>
                <c:pt idx="5774">
                  <c:v>8.5772233370290038E-2</c:v>
                </c:pt>
                <c:pt idx="5775">
                  <c:v>8.5773997867083285E-2</c:v>
                </c:pt>
                <c:pt idx="5776">
                  <c:v>8.5774768483201688E-2</c:v>
                </c:pt>
                <c:pt idx="5777">
                  <c:v>8.5775283277624847E-2</c:v>
                </c:pt>
                <c:pt idx="5778">
                  <c:v>8.5776508057798032E-2</c:v>
                </c:pt>
                <c:pt idx="5779">
                  <c:v>8.5788619131328764E-2</c:v>
                </c:pt>
                <c:pt idx="5780">
                  <c:v>8.579394570498293E-2</c:v>
                </c:pt>
                <c:pt idx="5781">
                  <c:v>8.579400682581545E-2</c:v>
                </c:pt>
                <c:pt idx="5782">
                  <c:v>8.5802671188788149E-2</c:v>
                </c:pt>
                <c:pt idx="5783">
                  <c:v>8.5804413559918399E-2</c:v>
                </c:pt>
                <c:pt idx="5784">
                  <c:v>8.5805919367857683E-2</c:v>
                </c:pt>
                <c:pt idx="5785">
                  <c:v>8.5810025443944671E-2</c:v>
                </c:pt>
                <c:pt idx="5786">
                  <c:v>8.5815357378915283E-2</c:v>
                </c:pt>
                <c:pt idx="5787">
                  <c:v>8.5818800477475504E-2</c:v>
                </c:pt>
                <c:pt idx="5788">
                  <c:v>8.5819384011336527E-2</c:v>
                </c:pt>
                <c:pt idx="5789">
                  <c:v>8.5824447747259877E-2</c:v>
                </c:pt>
                <c:pt idx="5790">
                  <c:v>8.5829404934302508E-2</c:v>
                </c:pt>
                <c:pt idx="5791">
                  <c:v>8.5831963881212933E-2</c:v>
                </c:pt>
                <c:pt idx="5792">
                  <c:v>8.5833749120721503E-2</c:v>
                </c:pt>
                <c:pt idx="5793">
                  <c:v>8.5845488071007253E-2</c:v>
                </c:pt>
                <c:pt idx="5794">
                  <c:v>8.5846389540878518E-2</c:v>
                </c:pt>
                <c:pt idx="5795">
                  <c:v>8.5847722725350337E-2</c:v>
                </c:pt>
                <c:pt idx="5796">
                  <c:v>8.584846766865839E-2</c:v>
                </c:pt>
                <c:pt idx="5797">
                  <c:v>8.5851308087062414E-2</c:v>
                </c:pt>
                <c:pt idx="5798">
                  <c:v>8.5854633320382442E-2</c:v>
                </c:pt>
                <c:pt idx="5799">
                  <c:v>8.5856810526762598E-2</c:v>
                </c:pt>
                <c:pt idx="5800">
                  <c:v>8.5856976470411808E-2</c:v>
                </c:pt>
                <c:pt idx="5801">
                  <c:v>8.5856998147059271E-2</c:v>
                </c:pt>
                <c:pt idx="5802">
                  <c:v>8.5860986107517606E-2</c:v>
                </c:pt>
                <c:pt idx="5803">
                  <c:v>8.5873896594536703E-2</c:v>
                </c:pt>
                <c:pt idx="5804">
                  <c:v>8.5876908042438763E-2</c:v>
                </c:pt>
                <c:pt idx="5805">
                  <c:v>8.5880719032234112E-2</c:v>
                </c:pt>
                <c:pt idx="5806">
                  <c:v>8.5882927796322547E-2</c:v>
                </c:pt>
                <c:pt idx="5807">
                  <c:v>8.5883216236713772E-2</c:v>
                </c:pt>
                <c:pt idx="5808">
                  <c:v>8.5885176182996514E-2</c:v>
                </c:pt>
                <c:pt idx="5809">
                  <c:v>8.5889509540176531E-2</c:v>
                </c:pt>
                <c:pt idx="5810">
                  <c:v>8.5899058539099529E-2</c:v>
                </c:pt>
                <c:pt idx="5811">
                  <c:v>8.5900357296846072E-2</c:v>
                </c:pt>
                <c:pt idx="5812">
                  <c:v>8.5907346694029885E-2</c:v>
                </c:pt>
                <c:pt idx="5813">
                  <c:v>8.5907557975622592E-2</c:v>
                </c:pt>
                <c:pt idx="5814">
                  <c:v>8.5913479324051176E-2</c:v>
                </c:pt>
                <c:pt idx="5815">
                  <c:v>8.5914395754289344E-2</c:v>
                </c:pt>
                <c:pt idx="5816">
                  <c:v>8.5914610772131667E-2</c:v>
                </c:pt>
                <c:pt idx="5817">
                  <c:v>8.5915817040610229E-2</c:v>
                </c:pt>
                <c:pt idx="5818">
                  <c:v>8.5932403503087812E-2</c:v>
                </c:pt>
                <c:pt idx="5819">
                  <c:v>8.5935657586941605E-2</c:v>
                </c:pt>
                <c:pt idx="5820">
                  <c:v>8.593932141075715E-2</c:v>
                </c:pt>
                <c:pt idx="5821">
                  <c:v>8.5942775039189456E-2</c:v>
                </c:pt>
                <c:pt idx="5822">
                  <c:v>8.5944213407963724E-2</c:v>
                </c:pt>
                <c:pt idx="5823">
                  <c:v>8.5952418942730632E-2</c:v>
                </c:pt>
                <c:pt idx="5824">
                  <c:v>8.5953257247285114E-2</c:v>
                </c:pt>
                <c:pt idx="5825">
                  <c:v>8.5954596338746247E-2</c:v>
                </c:pt>
                <c:pt idx="5826">
                  <c:v>8.5962458596867214E-2</c:v>
                </c:pt>
                <c:pt idx="5827">
                  <c:v>8.5963564792032932E-2</c:v>
                </c:pt>
                <c:pt idx="5828">
                  <c:v>8.5966194002567442E-2</c:v>
                </c:pt>
                <c:pt idx="5829">
                  <c:v>8.5968123279672362E-2</c:v>
                </c:pt>
                <c:pt idx="5830">
                  <c:v>8.5973355060388557E-2</c:v>
                </c:pt>
                <c:pt idx="5831">
                  <c:v>8.5975139113269664E-2</c:v>
                </c:pt>
                <c:pt idx="5832">
                  <c:v>8.5977807129965084E-2</c:v>
                </c:pt>
                <c:pt idx="5833">
                  <c:v>8.5979496351151111E-2</c:v>
                </c:pt>
                <c:pt idx="5834">
                  <c:v>8.5980980112408248E-2</c:v>
                </c:pt>
                <c:pt idx="5835">
                  <c:v>8.5982233353838339E-2</c:v>
                </c:pt>
                <c:pt idx="5836">
                  <c:v>8.5983885385842243E-2</c:v>
                </c:pt>
                <c:pt idx="5837">
                  <c:v>8.5986617131095053E-2</c:v>
                </c:pt>
                <c:pt idx="5838">
                  <c:v>8.5990138422970777E-2</c:v>
                </c:pt>
                <c:pt idx="5839">
                  <c:v>8.5992363299291344E-2</c:v>
                </c:pt>
                <c:pt idx="5840">
                  <c:v>8.5992828966966417E-2</c:v>
                </c:pt>
                <c:pt idx="5841">
                  <c:v>8.6002661826466348E-2</c:v>
                </c:pt>
                <c:pt idx="5842">
                  <c:v>8.6007994162516851E-2</c:v>
                </c:pt>
                <c:pt idx="5843">
                  <c:v>8.6009090158776683E-2</c:v>
                </c:pt>
                <c:pt idx="5844">
                  <c:v>8.6009286583300482E-2</c:v>
                </c:pt>
                <c:pt idx="5845">
                  <c:v>8.6013724715802153E-2</c:v>
                </c:pt>
                <c:pt idx="5846">
                  <c:v>8.6013796024864989E-2</c:v>
                </c:pt>
                <c:pt idx="5847">
                  <c:v>8.6015523769439314E-2</c:v>
                </c:pt>
                <c:pt idx="5848">
                  <c:v>8.6018068188399494E-2</c:v>
                </c:pt>
                <c:pt idx="5849">
                  <c:v>8.6019491162682885E-2</c:v>
                </c:pt>
                <c:pt idx="5850">
                  <c:v>8.6024855839441319E-2</c:v>
                </c:pt>
                <c:pt idx="5851">
                  <c:v>8.6025311698706142E-2</c:v>
                </c:pt>
                <c:pt idx="5852">
                  <c:v>8.6029278312357862E-2</c:v>
                </c:pt>
                <c:pt idx="5853">
                  <c:v>8.6042772527225558E-2</c:v>
                </c:pt>
                <c:pt idx="5854">
                  <c:v>8.6052150469834429E-2</c:v>
                </c:pt>
                <c:pt idx="5855">
                  <c:v>8.6052609504929281E-2</c:v>
                </c:pt>
                <c:pt idx="5856">
                  <c:v>8.6054422407492157E-2</c:v>
                </c:pt>
                <c:pt idx="5857">
                  <c:v>8.6055140784871587E-2</c:v>
                </c:pt>
                <c:pt idx="5858">
                  <c:v>8.6057604148935513E-2</c:v>
                </c:pt>
                <c:pt idx="5859">
                  <c:v>8.6059303354515879E-2</c:v>
                </c:pt>
                <c:pt idx="5860">
                  <c:v>8.6061504669508126E-2</c:v>
                </c:pt>
                <c:pt idx="5861">
                  <c:v>8.6063545879911857E-2</c:v>
                </c:pt>
                <c:pt idx="5862">
                  <c:v>8.6064643327406043E-2</c:v>
                </c:pt>
                <c:pt idx="5863">
                  <c:v>8.6070953476411124E-2</c:v>
                </c:pt>
                <c:pt idx="5864">
                  <c:v>8.607209412633221E-2</c:v>
                </c:pt>
                <c:pt idx="5865">
                  <c:v>8.6084563599112485E-2</c:v>
                </c:pt>
                <c:pt idx="5866">
                  <c:v>8.6100120174395223E-2</c:v>
                </c:pt>
                <c:pt idx="5867">
                  <c:v>8.6100938147690834E-2</c:v>
                </c:pt>
                <c:pt idx="5868">
                  <c:v>8.6109143353108972E-2</c:v>
                </c:pt>
                <c:pt idx="5869">
                  <c:v>8.6109300255082996E-2</c:v>
                </c:pt>
                <c:pt idx="5870">
                  <c:v>8.611428439931941E-2</c:v>
                </c:pt>
                <c:pt idx="5871">
                  <c:v>8.6116684134889182E-2</c:v>
                </c:pt>
                <c:pt idx="5872">
                  <c:v>8.6121433097885919E-2</c:v>
                </c:pt>
                <c:pt idx="5873">
                  <c:v>8.6124736867668528E-2</c:v>
                </c:pt>
                <c:pt idx="5874">
                  <c:v>8.6124966073823764E-2</c:v>
                </c:pt>
                <c:pt idx="5875">
                  <c:v>8.612633004961133E-2</c:v>
                </c:pt>
                <c:pt idx="5876">
                  <c:v>8.6131019760810182E-2</c:v>
                </c:pt>
                <c:pt idx="5877">
                  <c:v>8.6135292136102465E-2</c:v>
                </c:pt>
                <c:pt idx="5878">
                  <c:v>8.613531416707626E-2</c:v>
                </c:pt>
                <c:pt idx="5879">
                  <c:v>8.6145814118527217E-2</c:v>
                </c:pt>
                <c:pt idx="5880">
                  <c:v>8.6149143562145036E-2</c:v>
                </c:pt>
                <c:pt idx="5881">
                  <c:v>8.6149665158412936E-2</c:v>
                </c:pt>
                <c:pt idx="5882">
                  <c:v>8.6152603811377432E-2</c:v>
                </c:pt>
                <c:pt idx="5883">
                  <c:v>8.615459660315207E-2</c:v>
                </c:pt>
                <c:pt idx="5884">
                  <c:v>8.6157017764227378E-2</c:v>
                </c:pt>
                <c:pt idx="5885">
                  <c:v>8.6163237428739353E-2</c:v>
                </c:pt>
                <c:pt idx="5886">
                  <c:v>8.6163309545355088E-2</c:v>
                </c:pt>
                <c:pt idx="5887">
                  <c:v>8.6171418341767475E-2</c:v>
                </c:pt>
                <c:pt idx="5888">
                  <c:v>8.6172622920880612E-2</c:v>
                </c:pt>
                <c:pt idx="5889">
                  <c:v>8.6174049800008978E-2</c:v>
                </c:pt>
                <c:pt idx="5890">
                  <c:v>8.61830642827629E-2</c:v>
                </c:pt>
                <c:pt idx="5891">
                  <c:v>8.6187432230739158E-2</c:v>
                </c:pt>
                <c:pt idx="5892">
                  <c:v>8.6188316701736434E-2</c:v>
                </c:pt>
                <c:pt idx="5893">
                  <c:v>8.6189588072799514E-2</c:v>
                </c:pt>
                <c:pt idx="5894">
                  <c:v>8.6194960745108185E-2</c:v>
                </c:pt>
                <c:pt idx="5895">
                  <c:v>8.6199292250372123E-2</c:v>
                </c:pt>
                <c:pt idx="5896">
                  <c:v>8.6207439501941305E-2</c:v>
                </c:pt>
                <c:pt idx="5897">
                  <c:v>8.6207739440206127E-2</c:v>
                </c:pt>
                <c:pt idx="5898">
                  <c:v>8.6208061400648739E-2</c:v>
                </c:pt>
                <c:pt idx="5899">
                  <c:v>8.6221006479983445E-2</c:v>
                </c:pt>
                <c:pt idx="5900">
                  <c:v>8.6222019309102671E-2</c:v>
                </c:pt>
                <c:pt idx="5901">
                  <c:v>8.6222674224857243E-2</c:v>
                </c:pt>
                <c:pt idx="5902">
                  <c:v>8.6226771246983844E-2</c:v>
                </c:pt>
                <c:pt idx="5903">
                  <c:v>8.6228954392660748E-2</c:v>
                </c:pt>
                <c:pt idx="5904">
                  <c:v>8.6237854609270151E-2</c:v>
                </c:pt>
                <c:pt idx="5905">
                  <c:v>8.6250373812587086E-2</c:v>
                </c:pt>
                <c:pt idx="5906">
                  <c:v>8.6251783968777959E-2</c:v>
                </c:pt>
                <c:pt idx="5907">
                  <c:v>8.62604294989536E-2</c:v>
                </c:pt>
                <c:pt idx="5908">
                  <c:v>8.6261431286506221E-2</c:v>
                </c:pt>
                <c:pt idx="5909">
                  <c:v>8.6262771025896842E-2</c:v>
                </c:pt>
                <c:pt idx="5910">
                  <c:v>8.626292882425772E-2</c:v>
                </c:pt>
                <c:pt idx="5911">
                  <c:v>8.6270726717327412E-2</c:v>
                </c:pt>
                <c:pt idx="5912">
                  <c:v>8.6271939624573246E-2</c:v>
                </c:pt>
                <c:pt idx="5913">
                  <c:v>8.627244883327069E-2</c:v>
                </c:pt>
                <c:pt idx="5914">
                  <c:v>8.6278107826863473E-2</c:v>
                </c:pt>
                <c:pt idx="5915">
                  <c:v>8.6286041199797422E-2</c:v>
                </c:pt>
                <c:pt idx="5916">
                  <c:v>8.628870010950225E-2</c:v>
                </c:pt>
                <c:pt idx="5917">
                  <c:v>8.6290332274343379E-2</c:v>
                </c:pt>
                <c:pt idx="5918">
                  <c:v>8.6291306959838429E-2</c:v>
                </c:pt>
                <c:pt idx="5919">
                  <c:v>8.6305473576179181E-2</c:v>
                </c:pt>
                <c:pt idx="5920">
                  <c:v>8.6312327840122605E-2</c:v>
                </c:pt>
                <c:pt idx="5921">
                  <c:v>8.631574586861801E-2</c:v>
                </c:pt>
                <c:pt idx="5922">
                  <c:v>8.6321168288479674E-2</c:v>
                </c:pt>
                <c:pt idx="5923">
                  <c:v>8.6328633692047824E-2</c:v>
                </c:pt>
                <c:pt idx="5924">
                  <c:v>8.6329630802085999E-2</c:v>
                </c:pt>
                <c:pt idx="5925">
                  <c:v>8.6335608831685423E-2</c:v>
                </c:pt>
                <c:pt idx="5926">
                  <c:v>8.6338047680073984E-2</c:v>
                </c:pt>
                <c:pt idx="5927">
                  <c:v>8.6339662469888556E-2</c:v>
                </c:pt>
                <c:pt idx="5928">
                  <c:v>8.6340401640803963E-2</c:v>
                </c:pt>
                <c:pt idx="5929">
                  <c:v>8.6341393319785673E-2</c:v>
                </c:pt>
                <c:pt idx="5930">
                  <c:v>8.6342657093385872E-2</c:v>
                </c:pt>
                <c:pt idx="5931">
                  <c:v>8.6342711706517195E-2</c:v>
                </c:pt>
                <c:pt idx="5932">
                  <c:v>8.6346347409835197E-2</c:v>
                </c:pt>
                <c:pt idx="5933">
                  <c:v>8.6347715747474324E-2</c:v>
                </c:pt>
                <c:pt idx="5934">
                  <c:v>8.63622981382067E-2</c:v>
                </c:pt>
                <c:pt idx="5935">
                  <c:v>8.6365863635346055E-2</c:v>
                </c:pt>
                <c:pt idx="5936">
                  <c:v>8.6365996424659586E-2</c:v>
                </c:pt>
                <c:pt idx="5937">
                  <c:v>8.6366933562943282E-2</c:v>
                </c:pt>
                <c:pt idx="5938">
                  <c:v>8.6373157128001837E-2</c:v>
                </c:pt>
                <c:pt idx="5939">
                  <c:v>8.6375148560709367E-2</c:v>
                </c:pt>
                <c:pt idx="5940">
                  <c:v>8.6375202621915573E-2</c:v>
                </c:pt>
                <c:pt idx="5941">
                  <c:v>8.6376707882233977E-2</c:v>
                </c:pt>
                <c:pt idx="5942">
                  <c:v>8.6384544327959889E-2</c:v>
                </c:pt>
                <c:pt idx="5943">
                  <c:v>8.6399347944558794E-2</c:v>
                </c:pt>
                <c:pt idx="5944">
                  <c:v>8.6400645952848881E-2</c:v>
                </c:pt>
                <c:pt idx="5945">
                  <c:v>8.6404935401991581E-2</c:v>
                </c:pt>
                <c:pt idx="5946">
                  <c:v>8.6406837118365179E-2</c:v>
                </c:pt>
                <c:pt idx="5947">
                  <c:v>8.6412007420750558E-2</c:v>
                </c:pt>
                <c:pt idx="5948">
                  <c:v>8.6413370581367221E-2</c:v>
                </c:pt>
                <c:pt idx="5949">
                  <c:v>8.6414210967719673E-2</c:v>
                </c:pt>
                <c:pt idx="5950">
                  <c:v>8.6417668589415617E-2</c:v>
                </c:pt>
                <c:pt idx="5951">
                  <c:v>8.6434414908861654E-2</c:v>
                </c:pt>
                <c:pt idx="5952">
                  <c:v>8.6435635984169867E-2</c:v>
                </c:pt>
                <c:pt idx="5953">
                  <c:v>8.6436646490919894E-2</c:v>
                </c:pt>
                <c:pt idx="5954">
                  <c:v>8.6440568480964264E-2</c:v>
                </c:pt>
                <c:pt idx="5955">
                  <c:v>8.6445471851279501E-2</c:v>
                </c:pt>
                <c:pt idx="5956">
                  <c:v>8.6446939586094215E-2</c:v>
                </c:pt>
                <c:pt idx="5957">
                  <c:v>8.6453697318603917E-2</c:v>
                </c:pt>
                <c:pt idx="5958">
                  <c:v>8.6475284197123983E-2</c:v>
                </c:pt>
                <c:pt idx="5959">
                  <c:v>8.6475713191674283E-2</c:v>
                </c:pt>
                <c:pt idx="5960">
                  <c:v>8.647748133276846E-2</c:v>
                </c:pt>
                <c:pt idx="5961">
                  <c:v>8.6480632573910796E-2</c:v>
                </c:pt>
                <c:pt idx="5962">
                  <c:v>8.6490641272407867E-2</c:v>
                </c:pt>
                <c:pt idx="5963">
                  <c:v>8.649799440413776E-2</c:v>
                </c:pt>
                <c:pt idx="5964">
                  <c:v>8.6500692556261541E-2</c:v>
                </c:pt>
                <c:pt idx="5965">
                  <c:v>8.6506758881798013E-2</c:v>
                </c:pt>
                <c:pt idx="5966">
                  <c:v>8.6508237980513061E-2</c:v>
                </c:pt>
                <c:pt idx="5967">
                  <c:v>8.6509443132477867E-2</c:v>
                </c:pt>
                <c:pt idx="5968">
                  <c:v>8.6511015877882291E-2</c:v>
                </c:pt>
                <c:pt idx="5969">
                  <c:v>8.6519543960516351E-2</c:v>
                </c:pt>
                <c:pt idx="5970">
                  <c:v>8.6529025136049528E-2</c:v>
                </c:pt>
                <c:pt idx="5971">
                  <c:v>8.6533015586389261E-2</c:v>
                </c:pt>
                <c:pt idx="5972">
                  <c:v>8.6544434960069666E-2</c:v>
                </c:pt>
                <c:pt idx="5973">
                  <c:v>8.6545553807821113E-2</c:v>
                </c:pt>
                <c:pt idx="5974">
                  <c:v>8.6550398419439484E-2</c:v>
                </c:pt>
                <c:pt idx="5975">
                  <c:v>8.6554470582118653E-2</c:v>
                </c:pt>
                <c:pt idx="5976">
                  <c:v>8.6562144977798364E-2</c:v>
                </c:pt>
                <c:pt idx="5977">
                  <c:v>8.6562867775116764E-2</c:v>
                </c:pt>
                <c:pt idx="5978">
                  <c:v>8.6564898264212528E-2</c:v>
                </c:pt>
                <c:pt idx="5979">
                  <c:v>8.6565768421478909E-2</c:v>
                </c:pt>
                <c:pt idx="5980">
                  <c:v>8.656821211562081E-2</c:v>
                </c:pt>
                <c:pt idx="5981">
                  <c:v>8.6569799187621768E-2</c:v>
                </c:pt>
                <c:pt idx="5982">
                  <c:v>8.6576615145244132E-2</c:v>
                </c:pt>
                <c:pt idx="5983">
                  <c:v>8.6579627180481303E-2</c:v>
                </c:pt>
                <c:pt idx="5984">
                  <c:v>8.6588609846542999E-2</c:v>
                </c:pt>
                <c:pt idx="5985">
                  <c:v>8.6589516241314723E-2</c:v>
                </c:pt>
                <c:pt idx="5986">
                  <c:v>8.659554784630627E-2</c:v>
                </c:pt>
                <c:pt idx="5987">
                  <c:v>8.6599185439142357E-2</c:v>
                </c:pt>
                <c:pt idx="5988">
                  <c:v>8.6606367583350927E-2</c:v>
                </c:pt>
                <c:pt idx="5989">
                  <c:v>8.6608810843216547E-2</c:v>
                </c:pt>
                <c:pt idx="5990">
                  <c:v>8.6611060145783555E-2</c:v>
                </c:pt>
                <c:pt idx="5991">
                  <c:v>8.6611559480159833E-2</c:v>
                </c:pt>
                <c:pt idx="5992">
                  <c:v>8.6614480696516533E-2</c:v>
                </c:pt>
                <c:pt idx="5993">
                  <c:v>8.6618610503142443E-2</c:v>
                </c:pt>
                <c:pt idx="5994">
                  <c:v>8.6623821184877436E-2</c:v>
                </c:pt>
                <c:pt idx="5995">
                  <c:v>8.6636549220059603E-2</c:v>
                </c:pt>
                <c:pt idx="5996">
                  <c:v>8.664093460301768E-2</c:v>
                </c:pt>
                <c:pt idx="5997">
                  <c:v>8.6643705038130292E-2</c:v>
                </c:pt>
                <c:pt idx="5998">
                  <c:v>8.6649699547830195E-2</c:v>
                </c:pt>
                <c:pt idx="5999">
                  <c:v>8.6650742724439303E-2</c:v>
                </c:pt>
                <c:pt idx="6000">
                  <c:v>8.6653895529448882E-2</c:v>
                </c:pt>
                <c:pt idx="6001">
                  <c:v>8.6655912085926531E-2</c:v>
                </c:pt>
                <c:pt idx="6002">
                  <c:v>8.6657201101690423E-2</c:v>
                </c:pt>
                <c:pt idx="6003">
                  <c:v>8.6661338453795159E-2</c:v>
                </c:pt>
                <c:pt idx="6004">
                  <c:v>8.6665845792888399E-2</c:v>
                </c:pt>
                <c:pt idx="6005">
                  <c:v>8.6672773845941492E-2</c:v>
                </c:pt>
                <c:pt idx="6006">
                  <c:v>8.6673651455406356E-2</c:v>
                </c:pt>
                <c:pt idx="6007">
                  <c:v>8.6674065663692346E-2</c:v>
                </c:pt>
                <c:pt idx="6008">
                  <c:v>8.6684891973140499E-2</c:v>
                </c:pt>
                <c:pt idx="6009">
                  <c:v>8.6690241397004139E-2</c:v>
                </c:pt>
                <c:pt idx="6010">
                  <c:v>8.6692306301375019E-2</c:v>
                </c:pt>
                <c:pt idx="6011">
                  <c:v>8.6701816129106365E-2</c:v>
                </c:pt>
                <c:pt idx="6012">
                  <c:v>8.6707856884227857E-2</c:v>
                </c:pt>
                <c:pt idx="6013">
                  <c:v>8.6708971385768344E-2</c:v>
                </c:pt>
                <c:pt idx="6014">
                  <c:v>8.6710575263074796E-2</c:v>
                </c:pt>
                <c:pt idx="6015">
                  <c:v>8.6712274734643019E-2</c:v>
                </c:pt>
                <c:pt idx="6016">
                  <c:v>8.6715509486825423E-2</c:v>
                </c:pt>
                <c:pt idx="6017">
                  <c:v>8.6717355178553251E-2</c:v>
                </c:pt>
                <c:pt idx="6018">
                  <c:v>8.6717547366471331E-2</c:v>
                </c:pt>
                <c:pt idx="6019">
                  <c:v>8.6726926012157091E-2</c:v>
                </c:pt>
                <c:pt idx="6020">
                  <c:v>8.6731364187005403E-2</c:v>
                </c:pt>
                <c:pt idx="6021">
                  <c:v>8.6734566527600254E-2</c:v>
                </c:pt>
                <c:pt idx="6022">
                  <c:v>8.675256136397505E-2</c:v>
                </c:pt>
                <c:pt idx="6023">
                  <c:v>8.6757324521234414E-2</c:v>
                </c:pt>
                <c:pt idx="6024">
                  <c:v>8.6762177701067547E-2</c:v>
                </c:pt>
                <c:pt idx="6025">
                  <c:v>8.6764130939790254E-2</c:v>
                </c:pt>
                <c:pt idx="6026">
                  <c:v>8.6766824630733472E-2</c:v>
                </c:pt>
                <c:pt idx="6027">
                  <c:v>8.6768323342206743E-2</c:v>
                </c:pt>
                <c:pt idx="6028">
                  <c:v>8.67767479864201E-2</c:v>
                </c:pt>
                <c:pt idx="6029">
                  <c:v>8.6779190309861642E-2</c:v>
                </c:pt>
                <c:pt idx="6030">
                  <c:v>8.6798356344394631E-2</c:v>
                </c:pt>
                <c:pt idx="6031">
                  <c:v>8.6799559054274916E-2</c:v>
                </c:pt>
                <c:pt idx="6032">
                  <c:v>8.6801048165676159E-2</c:v>
                </c:pt>
                <c:pt idx="6033">
                  <c:v>8.6801902317218349E-2</c:v>
                </c:pt>
                <c:pt idx="6034">
                  <c:v>8.6813387199018488E-2</c:v>
                </c:pt>
                <c:pt idx="6035">
                  <c:v>8.681342203307571E-2</c:v>
                </c:pt>
                <c:pt idx="6036">
                  <c:v>8.6814578515393662E-2</c:v>
                </c:pt>
                <c:pt idx="6037">
                  <c:v>8.682182036690822E-2</c:v>
                </c:pt>
                <c:pt idx="6038">
                  <c:v>8.6829268869851206E-2</c:v>
                </c:pt>
                <c:pt idx="6039">
                  <c:v>8.6830729768362494E-2</c:v>
                </c:pt>
                <c:pt idx="6040">
                  <c:v>8.6839016295564064E-2</c:v>
                </c:pt>
                <c:pt idx="6041">
                  <c:v>8.6839942354413543E-2</c:v>
                </c:pt>
                <c:pt idx="6042">
                  <c:v>8.6841360773610668E-2</c:v>
                </c:pt>
                <c:pt idx="6043">
                  <c:v>8.6843744031705888E-2</c:v>
                </c:pt>
                <c:pt idx="6044">
                  <c:v>8.6845962993119294E-2</c:v>
                </c:pt>
                <c:pt idx="6045">
                  <c:v>8.6847599110068119E-2</c:v>
                </c:pt>
                <c:pt idx="6046">
                  <c:v>8.6850614623805167E-2</c:v>
                </c:pt>
                <c:pt idx="6047">
                  <c:v>8.6861866127585022E-2</c:v>
                </c:pt>
                <c:pt idx="6048">
                  <c:v>8.6862211460332128E-2</c:v>
                </c:pt>
                <c:pt idx="6049">
                  <c:v>8.6863155506119977E-2</c:v>
                </c:pt>
                <c:pt idx="6050">
                  <c:v>8.6866054946950808E-2</c:v>
                </c:pt>
                <c:pt idx="6051">
                  <c:v>8.6872446806213005E-2</c:v>
                </c:pt>
                <c:pt idx="6052">
                  <c:v>8.6880358018482748E-2</c:v>
                </c:pt>
                <c:pt idx="6053">
                  <c:v>8.6882282928618687E-2</c:v>
                </c:pt>
                <c:pt idx="6054">
                  <c:v>8.6897067191078495E-2</c:v>
                </c:pt>
                <c:pt idx="6055">
                  <c:v>8.6901070317281157E-2</c:v>
                </c:pt>
                <c:pt idx="6056">
                  <c:v>8.690337588743062E-2</c:v>
                </c:pt>
                <c:pt idx="6057">
                  <c:v>8.6904709085094622E-2</c:v>
                </c:pt>
                <c:pt idx="6058">
                  <c:v>8.6909325686862271E-2</c:v>
                </c:pt>
                <c:pt idx="6059">
                  <c:v>8.6914572630934023E-2</c:v>
                </c:pt>
                <c:pt idx="6060">
                  <c:v>8.6915998947474635E-2</c:v>
                </c:pt>
                <c:pt idx="6061">
                  <c:v>8.691621608493233E-2</c:v>
                </c:pt>
                <c:pt idx="6062">
                  <c:v>8.6919719142315222E-2</c:v>
                </c:pt>
                <c:pt idx="6063">
                  <c:v>8.6927647425794771E-2</c:v>
                </c:pt>
                <c:pt idx="6064">
                  <c:v>8.6928554299018468E-2</c:v>
                </c:pt>
                <c:pt idx="6065">
                  <c:v>8.6928842674728432E-2</c:v>
                </c:pt>
                <c:pt idx="6066">
                  <c:v>8.6929212916220286E-2</c:v>
                </c:pt>
                <c:pt idx="6067">
                  <c:v>8.6929273289750628E-2</c:v>
                </c:pt>
                <c:pt idx="6068">
                  <c:v>8.6943071902664523E-2</c:v>
                </c:pt>
                <c:pt idx="6069">
                  <c:v>8.6952794273616574E-2</c:v>
                </c:pt>
                <c:pt idx="6070">
                  <c:v>8.6956094241956119E-2</c:v>
                </c:pt>
                <c:pt idx="6071">
                  <c:v>8.6958162744789208E-2</c:v>
                </c:pt>
                <c:pt idx="6072">
                  <c:v>8.6958832785711551E-2</c:v>
                </c:pt>
                <c:pt idx="6073">
                  <c:v>8.6961127218471088E-2</c:v>
                </c:pt>
                <c:pt idx="6074">
                  <c:v>8.6963496965001094E-2</c:v>
                </c:pt>
                <c:pt idx="6075">
                  <c:v>8.6963581772309534E-2</c:v>
                </c:pt>
                <c:pt idx="6076">
                  <c:v>8.6967155242528252E-2</c:v>
                </c:pt>
                <c:pt idx="6077">
                  <c:v>8.6967600499594136E-2</c:v>
                </c:pt>
                <c:pt idx="6078">
                  <c:v>8.6973108898106721E-2</c:v>
                </c:pt>
                <c:pt idx="6079">
                  <c:v>8.6973959552516425E-2</c:v>
                </c:pt>
                <c:pt idx="6080">
                  <c:v>8.6977435904828954E-2</c:v>
                </c:pt>
                <c:pt idx="6081">
                  <c:v>8.6980402971293475E-2</c:v>
                </c:pt>
                <c:pt idx="6082">
                  <c:v>8.6981673480777469E-2</c:v>
                </c:pt>
                <c:pt idx="6083">
                  <c:v>8.6986251580936286E-2</c:v>
                </c:pt>
                <c:pt idx="6084">
                  <c:v>8.6987343031862979E-2</c:v>
                </c:pt>
                <c:pt idx="6085">
                  <c:v>8.6989375446355738E-2</c:v>
                </c:pt>
                <c:pt idx="6086">
                  <c:v>8.6990840462244923E-2</c:v>
                </c:pt>
                <c:pt idx="6087">
                  <c:v>8.6991708711562601E-2</c:v>
                </c:pt>
                <c:pt idx="6088">
                  <c:v>8.6994369325914353E-2</c:v>
                </c:pt>
                <c:pt idx="6089">
                  <c:v>8.6994779458436949E-2</c:v>
                </c:pt>
                <c:pt idx="6090">
                  <c:v>8.7001818440011397E-2</c:v>
                </c:pt>
                <c:pt idx="6091">
                  <c:v>8.7006223645569217E-2</c:v>
                </c:pt>
                <c:pt idx="6092">
                  <c:v>8.7008303642968965E-2</c:v>
                </c:pt>
                <c:pt idx="6093">
                  <c:v>8.7014356838691798E-2</c:v>
                </c:pt>
                <c:pt idx="6094">
                  <c:v>8.7021209660864601E-2</c:v>
                </c:pt>
                <c:pt idx="6095">
                  <c:v>8.7026419656451276E-2</c:v>
                </c:pt>
                <c:pt idx="6096">
                  <c:v>8.7033090727065776E-2</c:v>
                </c:pt>
                <c:pt idx="6097">
                  <c:v>8.7036514876570867E-2</c:v>
                </c:pt>
                <c:pt idx="6098">
                  <c:v>8.7036926688559307E-2</c:v>
                </c:pt>
                <c:pt idx="6099">
                  <c:v>8.7041478323655871E-2</c:v>
                </c:pt>
                <c:pt idx="6100">
                  <c:v>8.7043278336322666E-2</c:v>
                </c:pt>
                <c:pt idx="6101">
                  <c:v>8.7043447872391766E-2</c:v>
                </c:pt>
                <c:pt idx="6102">
                  <c:v>8.7045485702350767E-2</c:v>
                </c:pt>
                <c:pt idx="6103">
                  <c:v>8.7053730218178055E-2</c:v>
                </c:pt>
                <c:pt idx="6104">
                  <c:v>8.7058365480865263E-2</c:v>
                </c:pt>
                <c:pt idx="6105">
                  <c:v>8.7066028180132482E-2</c:v>
                </c:pt>
                <c:pt idx="6106">
                  <c:v>8.7067584394069336E-2</c:v>
                </c:pt>
                <c:pt idx="6107">
                  <c:v>8.7070229605666669E-2</c:v>
                </c:pt>
                <c:pt idx="6108">
                  <c:v>8.7074578875523584E-2</c:v>
                </c:pt>
                <c:pt idx="6109">
                  <c:v>8.7077434701751374E-2</c:v>
                </c:pt>
                <c:pt idx="6110">
                  <c:v>8.7082863609378003E-2</c:v>
                </c:pt>
                <c:pt idx="6111">
                  <c:v>8.7082983914816642E-2</c:v>
                </c:pt>
                <c:pt idx="6112">
                  <c:v>8.7086464751938278E-2</c:v>
                </c:pt>
                <c:pt idx="6113">
                  <c:v>8.7093061972764924E-2</c:v>
                </c:pt>
                <c:pt idx="6114">
                  <c:v>8.7093080818560292E-2</c:v>
                </c:pt>
                <c:pt idx="6115">
                  <c:v>8.7094069053255216E-2</c:v>
                </c:pt>
                <c:pt idx="6116">
                  <c:v>8.7098216450272867E-2</c:v>
                </c:pt>
                <c:pt idx="6117">
                  <c:v>8.7099133466812875E-2</c:v>
                </c:pt>
                <c:pt idx="6118">
                  <c:v>8.7102434017885075E-2</c:v>
                </c:pt>
                <c:pt idx="6119">
                  <c:v>8.710518173093007E-2</c:v>
                </c:pt>
                <c:pt idx="6120">
                  <c:v>8.7110815253391344E-2</c:v>
                </c:pt>
                <c:pt idx="6121">
                  <c:v>8.7112411416797181E-2</c:v>
                </c:pt>
                <c:pt idx="6122">
                  <c:v>8.7120620651209985E-2</c:v>
                </c:pt>
                <c:pt idx="6123">
                  <c:v>8.7133997965179996E-2</c:v>
                </c:pt>
                <c:pt idx="6124">
                  <c:v>8.7137774279108099E-2</c:v>
                </c:pt>
                <c:pt idx="6125">
                  <c:v>8.7139602316188475E-2</c:v>
                </c:pt>
                <c:pt idx="6126">
                  <c:v>8.7143301847011689E-2</c:v>
                </c:pt>
                <c:pt idx="6127">
                  <c:v>8.7145408820591047E-2</c:v>
                </c:pt>
                <c:pt idx="6128">
                  <c:v>8.7146520444329134E-2</c:v>
                </c:pt>
                <c:pt idx="6129">
                  <c:v>8.7155638658066026E-2</c:v>
                </c:pt>
                <c:pt idx="6130">
                  <c:v>8.7156508253355733E-2</c:v>
                </c:pt>
                <c:pt idx="6131">
                  <c:v>8.7158443429991267E-2</c:v>
                </c:pt>
                <c:pt idx="6132">
                  <c:v>8.7158523055153148E-2</c:v>
                </c:pt>
                <c:pt idx="6133">
                  <c:v>8.7164804447735236E-2</c:v>
                </c:pt>
                <c:pt idx="6134">
                  <c:v>8.71755358134053E-2</c:v>
                </c:pt>
                <c:pt idx="6135">
                  <c:v>8.7176867826203916E-2</c:v>
                </c:pt>
                <c:pt idx="6136">
                  <c:v>8.7177172971824077E-2</c:v>
                </c:pt>
                <c:pt idx="6137">
                  <c:v>8.7177335749567361E-2</c:v>
                </c:pt>
                <c:pt idx="6138">
                  <c:v>8.7178744091747265E-2</c:v>
                </c:pt>
                <c:pt idx="6139">
                  <c:v>8.7181123361547153E-2</c:v>
                </c:pt>
                <c:pt idx="6140">
                  <c:v>8.7184581881830675E-2</c:v>
                </c:pt>
                <c:pt idx="6141">
                  <c:v>8.7195267223091094E-2</c:v>
                </c:pt>
                <c:pt idx="6142">
                  <c:v>8.7203805607355633E-2</c:v>
                </c:pt>
                <c:pt idx="6143">
                  <c:v>8.7206878321162709E-2</c:v>
                </c:pt>
                <c:pt idx="6144">
                  <c:v>8.7207504332758728E-2</c:v>
                </c:pt>
                <c:pt idx="6145">
                  <c:v>8.7216731289608704E-2</c:v>
                </c:pt>
                <c:pt idx="6146">
                  <c:v>8.7217118845918443E-2</c:v>
                </c:pt>
                <c:pt idx="6147">
                  <c:v>8.7219561535772733E-2</c:v>
                </c:pt>
                <c:pt idx="6148">
                  <c:v>8.7221635124277594E-2</c:v>
                </c:pt>
                <c:pt idx="6149">
                  <c:v>8.7226573925980919E-2</c:v>
                </c:pt>
                <c:pt idx="6150">
                  <c:v>8.7228492964169971E-2</c:v>
                </c:pt>
                <c:pt idx="6151">
                  <c:v>8.7232598807677711E-2</c:v>
                </c:pt>
                <c:pt idx="6152">
                  <c:v>8.7233478120590471E-2</c:v>
                </c:pt>
                <c:pt idx="6153">
                  <c:v>8.7235379236604446E-2</c:v>
                </c:pt>
                <c:pt idx="6154">
                  <c:v>8.7236108588288827E-2</c:v>
                </c:pt>
                <c:pt idx="6155">
                  <c:v>8.723666316116116E-2</c:v>
                </c:pt>
                <c:pt idx="6156">
                  <c:v>8.7247236879539974E-2</c:v>
                </c:pt>
                <c:pt idx="6157">
                  <c:v>8.7253912216194718E-2</c:v>
                </c:pt>
                <c:pt idx="6158">
                  <c:v>8.7255219233005138E-2</c:v>
                </c:pt>
                <c:pt idx="6159">
                  <c:v>8.7258194136122458E-2</c:v>
                </c:pt>
                <c:pt idx="6160">
                  <c:v>8.726085487664223E-2</c:v>
                </c:pt>
                <c:pt idx="6161">
                  <c:v>8.7261853872946951E-2</c:v>
                </c:pt>
                <c:pt idx="6162">
                  <c:v>8.7274796316457418E-2</c:v>
                </c:pt>
                <c:pt idx="6163">
                  <c:v>8.727518569893479E-2</c:v>
                </c:pt>
                <c:pt idx="6164">
                  <c:v>8.7278050425511122E-2</c:v>
                </c:pt>
                <c:pt idx="6165">
                  <c:v>8.728296265490626E-2</c:v>
                </c:pt>
                <c:pt idx="6166">
                  <c:v>8.7286165727421858E-2</c:v>
                </c:pt>
                <c:pt idx="6167">
                  <c:v>8.728735032321415E-2</c:v>
                </c:pt>
                <c:pt idx="6168">
                  <c:v>8.7287411719293703E-2</c:v>
                </c:pt>
                <c:pt idx="6169">
                  <c:v>8.7288032417745173E-2</c:v>
                </c:pt>
                <c:pt idx="6170">
                  <c:v>8.7294996757142571E-2</c:v>
                </c:pt>
                <c:pt idx="6171">
                  <c:v>8.7296502116680774E-2</c:v>
                </c:pt>
                <c:pt idx="6172">
                  <c:v>8.7302352528032673E-2</c:v>
                </c:pt>
                <c:pt idx="6173">
                  <c:v>8.7305900951225923E-2</c:v>
                </c:pt>
                <c:pt idx="6174">
                  <c:v>8.7307145842795961E-2</c:v>
                </c:pt>
                <c:pt idx="6175">
                  <c:v>8.7308500938735781E-2</c:v>
                </c:pt>
                <c:pt idx="6176">
                  <c:v>8.7308612768748392E-2</c:v>
                </c:pt>
                <c:pt idx="6177">
                  <c:v>8.7311987409137509E-2</c:v>
                </c:pt>
                <c:pt idx="6178">
                  <c:v>8.7314760246293116E-2</c:v>
                </c:pt>
                <c:pt idx="6179">
                  <c:v>8.7316497120630679E-2</c:v>
                </c:pt>
                <c:pt idx="6180">
                  <c:v>8.7321507217843902E-2</c:v>
                </c:pt>
                <c:pt idx="6181">
                  <c:v>8.7326083081659678E-2</c:v>
                </c:pt>
                <c:pt idx="6182">
                  <c:v>8.7336592316113432E-2</c:v>
                </c:pt>
                <c:pt idx="6183">
                  <c:v>8.7345617086573971E-2</c:v>
                </c:pt>
                <c:pt idx="6184">
                  <c:v>8.7350307234183688E-2</c:v>
                </c:pt>
                <c:pt idx="6185">
                  <c:v>8.7351036644354396E-2</c:v>
                </c:pt>
                <c:pt idx="6186">
                  <c:v>8.7351890291581871E-2</c:v>
                </c:pt>
                <c:pt idx="6187">
                  <c:v>8.7353299712049887E-2</c:v>
                </c:pt>
                <c:pt idx="6188">
                  <c:v>8.7353503597202009E-2</c:v>
                </c:pt>
                <c:pt idx="6189">
                  <c:v>8.7354829429578687E-2</c:v>
                </c:pt>
                <c:pt idx="6190">
                  <c:v>8.7361169373229242E-2</c:v>
                </c:pt>
                <c:pt idx="6191">
                  <c:v>8.7369171216879107E-2</c:v>
                </c:pt>
                <c:pt idx="6192">
                  <c:v>8.7384861358619906E-2</c:v>
                </c:pt>
                <c:pt idx="6193">
                  <c:v>8.738497020013053E-2</c:v>
                </c:pt>
                <c:pt idx="6194">
                  <c:v>8.738687413722819E-2</c:v>
                </c:pt>
                <c:pt idx="6195">
                  <c:v>8.738700569146983E-2</c:v>
                </c:pt>
                <c:pt idx="6196">
                  <c:v>8.7387168167179702E-2</c:v>
                </c:pt>
                <c:pt idx="6197">
                  <c:v>8.7387926144390199E-2</c:v>
                </c:pt>
                <c:pt idx="6198">
                  <c:v>8.7389584139349136E-2</c:v>
                </c:pt>
                <c:pt idx="6199">
                  <c:v>8.7396960872220791E-2</c:v>
                </c:pt>
                <c:pt idx="6200">
                  <c:v>8.74043624639433E-2</c:v>
                </c:pt>
                <c:pt idx="6201">
                  <c:v>8.7404496117648736E-2</c:v>
                </c:pt>
                <c:pt idx="6202">
                  <c:v>8.7407526580040279E-2</c:v>
                </c:pt>
                <c:pt idx="6203">
                  <c:v>8.7408441944489948E-2</c:v>
                </c:pt>
                <c:pt idx="6204">
                  <c:v>8.7408474963058216E-2</c:v>
                </c:pt>
                <c:pt idx="6205">
                  <c:v>8.742480168063381E-2</c:v>
                </c:pt>
                <c:pt idx="6206">
                  <c:v>8.7432259276495922E-2</c:v>
                </c:pt>
                <c:pt idx="6207">
                  <c:v>8.7432390311677752E-2</c:v>
                </c:pt>
                <c:pt idx="6208">
                  <c:v>8.7436298906074142E-2</c:v>
                </c:pt>
                <c:pt idx="6209">
                  <c:v>8.7441540772144388E-2</c:v>
                </c:pt>
                <c:pt idx="6210">
                  <c:v>8.7450024050438682E-2</c:v>
                </c:pt>
                <c:pt idx="6211">
                  <c:v>8.7450038847117897E-2</c:v>
                </c:pt>
                <c:pt idx="6212">
                  <c:v>8.7454180357554118E-2</c:v>
                </c:pt>
                <c:pt idx="6213">
                  <c:v>8.7454344469478168E-2</c:v>
                </c:pt>
                <c:pt idx="6214">
                  <c:v>8.7456070016782669E-2</c:v>
                </c:pt>
                <c:pt idx="6215">
                  <c:v>8.7459786450891516E-2</c:v>
                </c:pt>
                <c:pt idx="6216">
                  <c:v>8.7459852819243886E-2</c:v>
                </c:pt>
                <c:pt idx="6217">
                  <c:v>8.7464840216056994E-2</c:v>
                </c:pt>
                <c:pt idx="6218">
                  <c:v>8.7472517997958119E-2</c:v>
                </c:pt>
                <c:pt idx="6219">
                  <c:v>8.7477315372757686E-2</c:v>
                </c:pt>
                <c:pt idx="6220">
                  <c:v>8.7479158527554127E-2</c:v>
                </c:pt>
                <c:pt idx="6221">
                  <c:v>8.7480193225556141E-2</c:v>
                </c:pt>
                <c:pt idx="6222">
                  <c:v>8.7481982505501821E-2</c:v>
                </c:pt>
                <c:pt idx="6223">
                  <c:v>8.7486217858670778E-2</c:v>
                </c:pt>
                <c:pt idx="6224">
                  <c:v>8.748673265691953E-2</c:v>
                </c:pt>
                <c:pt idx="6225">
                  <c:v>8.7486784102834211E-2</c:v>
                </c:pt>
                <c:pt idx="6226">
                  <c:v>8.7490757920247922E-2</c:v>
                </c:pt>
                <c:pt idx="6227">
                  <c:v>8.7495241722759021E-2</c:v>
                </c:pt>
                <c:pt idx="6228">
                  <c:v>8.7495453368319376E-2</c:v>
                </c:pt>
                <c:pt idx="6229">
                  <c:v>8.7496826793902555E-2</c:v>
                </c:pt>
                <c:pt idx="6230">
                  <c:v>8.7498994830501817E-2</c:v>
                </c:pt>
                <c:pt idx="6231">
                  <c:v>8.7499954955805453E-2</c:v>
                </c:pt>
                <c:pt idx="6232">
                  <c:v>8.7500835169334379E-2</c:v>
                </c:pt>
                <c:pt idx="6233">
                  <c:v>8.750257345708673E-2</c:v>
                </c:pt>
                <c:pt idx="6234">
                  <c:v>8.7505789873557546E-2</c:v>
                </c:pt>
                <c:pt idx="6235">
                  <c:v>8.7508018849047922E-2</c:v>
                </c:pt>
                <c:pt idx="6236">
                  <c:v>8.7512888506366321E-2</c:v>
                </c:pt>
                <c:pt idx="6237">
                  <c:v>8.7513452061778602E-2</c:v>
                </c:pt>
                <c:pt idx="6238">
                  <c:v>8.7516979882635682E-2</c:v>
                </c:pt>
                <c:pt idx="6239">
                  <c:v>8.7517572422820447E-2</c:v>
                </c:pt>
                <c:pt idx="6240">
                  <c:v>8.7519589348109328E-2</c:v>
                </c:pt>
                <c:pt idx="6241">
                  <c:v>8.7521370436198467E-2</c:v>
                </c:pt>
                <c:pt idx="6242">
                  <c:v>8.7522623417999421E-2</c:v>
                </c:pt>
                <c:pt idx="6243">
                  <c:v>8.7526765059779993E-2</c:v>
                </c:pt>
                <c:pt idx="6244">
                  <c:v>8.7537211437205151E-2</c:v>
                </c:pt>
                <c:pt idx="6245">
                  <c:v>8.7552607078090747E-2</c:v>
                </c:pt>
                <c:pt idx="6246">
                  <c:v>8.7560372610904727E-2</c:v>
                </c:pt>
                <c:pt idx="6247">
                  <c:v>8.7562494410112227E-2</c:v>
                </c:pt>
                <c:pt idx="6248">
                  <c:v>8.7569315131154526E-2</c:v>
                </c:pt>
                <c:pt idx="6249">
                  <c:v>8.7574082311380724E-2</c:v>
                </c:pt>
                <c:pt idx="6250">
                  <c:v>8.7586290976203879E-2</c:v>
                </c:pt>
                <c:pt idx="6251">
                  <c:v>8.7586792024461402E-2</c:v>
                </c:pt>
                <c:pt idx="6252">
                  <c:v>8.75874094797017E-2</c:v>
                </c:pt>
                <c:pt idx="6253">
                  <c:v>8.7590568192339527E-2</c:v>
                </c:pt>
                <c:pt idx="6254">
                  <c:v>8.7593670098449566E-2</c:v>
                </c:pt>
                <c:pt idx="6255">
                  <c:v>8.7600943403543879E-2</c:v>
                </c:pt>
                <c:pt idx="6256">
                  <c:v>8.760874697368834E-2</c:v>
                </c:pt>
                <c:pt idx="6257">
                  <c:v>8.7611397989430434E-2</c:v>
                </c:pt>
                <c:pt idx="6258">
                  <c:v>8.7615077186732046E-2</c:v>
                </c:pt>
                <c:pt idx="6259">
                  <c:v>8.762418505810432E-2</c:v>
                </c:pt>
                <c:pt idx="6260">
                  <c:v>8.7627122128028437E-2</c:v>
                </c:pt>
                <c:pt idx="6261">
                  <c:v>8.7634504522631926E-2</c:v>
                </c:pt>
                <c:pt idx="6262">
                  <c:v>8.7644141548902377E-2</c:v>
                </c:pt>
                <c:pt idx="6263">
                  <c:v>8.7647547594471589E-2</c:v>
                </c:pt>
                <c:pt idx="6264">
                  <c:v>8.7655014519956803E-2</c:v>
                </c:pt>
                <c:pt idx="6265">
                  <c:v>8.7657595510148331E-2</c:v>
                </c:pt>
                <c:pt idx="6266">
                  <c:v>8.7664747268018983E-2</c:v>
                </c:pt>
                <c:pt idx="6267">
                  <c:v>8.7684959252168043E-2</c:v>
                </c:pt>
                <c:pt idx="6268">
                  <c:v>8.7690514996214969E-2</c:v>
                </c:pt>
                <c:pt idx="6269">
                  <c:v>8.7690833055759171E-2</c:v>
                </c:pt>
                <c:pt idx="6270">
                  <c:v>8.7693516868212362E-2</c:v>
                </c:pt>
                <c:pt idx="6271">
                  <c:v>8.7695112767825351E-2</c:v>
                </c:pt>
                <c:pt idx="6272">
                  <c:v>8.7721643430537607E-2</c:v>
                </c:pt>
                <c:pt idx="6273">
                  <c:v>8.7733542292762701E-2</c:v>
                </c:pt>
                <c:pt idx="6274">
                  <c:v>8.7734536638451821E-2</c:v>
                </c:pt>
                <c:pt idx="6275">
                  <c:v>8.7738405420421287E-2</c:v>
                </c:pt>
                <c:pt idx="6276">
                  <c:v>8.7739632790063485E-2</c:v>
                </c:pt>
                <c:pt idx="6277">
                  <c:v>8.7741908852989534E-2</c:v>
                </c:pt>
                <c:pt idx="6278">
                  <c:v>8.7749266964765552E-2</c:v>
                </c:pt>
                <c:pt idx="6279">
                  <c:v>8.7750883368625979E-2</c:v>
                </c:pt>
                <c:pt idx="6280">
                  <c:v>8.7758148892833177E-2</c:v>
                </c:pt>
                <c:pt idx="6281">
                  <c:v>8.77612774767213E-2</c:v>
                </c:pt>
                <c:pt idx="6282">
                  <c:v>8.776412625776174E-2</c:v>
                </c:pt>
                <c:pt idx="6283">
                  <c:v>8.7766357537636092E-2</c:v>
                </c:pt>
                <c:pt idx="6284">
                  <c:v>8.776724488261696E-2</c:v>
                </c:pt>
                <c:pt idx="6285">
                  <c:v>8.7768081310019189E-2</c:v>
                </c:pt>
                <c:pt idx="6286">
                  <c:v>8.7769927313616478E-2</c:v>
                </c:pt>
                <c:pt idx="6287">
                  <c:v>8.7770605279018601E-2</c:v>
                </c:pt>
                <c:pt idx="6288">
                  <c:v>8.7771412307179053E-2</c:v>
                </c:pt>
                <c:pt idx="6289">
                  <c:v>8.7772314882066563E-2</c:v>
                </c:pt>
                <c:pt idx="6290">
                  <c:v>8.7772622078849158E-2</c:v>
                </c:pt>
                <c:pt idx="6291">
                  <c:v>8.7780104499409248E-2</c:v>
                </c:pt>
                <c:pt idx="6292">
                  <c:v>8.7780515531086026E-2</c:v>
                </c:pt>
                <c:pt idx="6293">
                  <c:v>8.7782084667547805E-2</c:v>
                </c:pt>
                <c:pt idx="6294">
                  <c:v>8.7786945678490588E-2</c:v>
                </c:pt>
                <c:pt idx="6295">
                  <c:v>8.7788559904477204E-2</c:v>
                </c:pt>
                <c:pt idx="6296">
                  <c:v>8.7789937495336784E-2</c:v>
                </c:pt>
                <c:pt idx="6297">
                  <c:v>8.7793070477650101E-2</c:v>
                </c:pt>
                <c:pt idx="6298">
                  <c:v>8.7799568179387097E-2</c:v>
                </c:pt>
                <c:pt idx="6299">
                  <c:v>8.7801768621716375E-2</c:v>
                </c:pt>
                <c:pt idx="6300">
                  <c:v>8.7803261062400328E-2</c:v>
                </c:pt>
                <c:pt idx="6301">
                  <c:v>8.780369124378995E-2</c:v>
                </c:pt>
                <c:pt idx="6302">
                  <c:v>8.7809996811923877E-2</c:v>
                </c:pt>
                <c:pt idx="6303">
                  <c:v>8.78190107387537E-2</c:v>
                </c:pt>
                <c:pt idx="6304">
                  <c:v>8.7822784514722835E-2</c:v>
                </c:pt>
                <c:pt idx="6305">
                  <c:v>8.7837678330049365E-2</c:v>
                </c:pt>
                <c:pt idx="6306">
                  <c:v>8.7840507189568137E-2</c:v>
                </c:pt>
                <c:pt idx="6307">
                  <c:v>8.7843643738094987E-2</c:v>
                </c:pt>
                <c:pt idx="6308">
                  <c:v>8.7847672058265769E-2</c:v>
                </c:pt>
                <c:pt idx="6309">
                  <c:v>8.7854590165503926E-2</c:v>
                </c:pt>
                <c:pt idx="6310">
                  <c:v>8.7857227432101073E-2</c:v>
                </c:pt>
                <c:pt idx="6311">
                  <c:v>8.7865090808503576E-2</c:v>
                </c:pt>
                <c:pt idx="6312">
                  <c:v>8.7867180041051096E-2</c:v>
                </c:pt>
                <c:pt idx="6313">
                  <c:v>8.787442141313935E-2</c:v>
                </c:pt>
                <c:pt idx="6314">
                  <c:v>8.7877309531402367E-2</c:v>
                </c:pt>
                <c:pt idx="6315">
                  <c:v>8.7877503552945088E-2</c:v>
                </c:pt>
                <c:pt idx="6316">
                  <c:v>8.7877662773966414E-2</c:v>
                </c:pt>
                <c:pt idx="6317">
                  <c:v>8.7878199807094284E-2</c:v>
                </c:pt>
                <c:pt idx="6318">
                  <c:v>8.7889007030539326E-2</c:v>
                </c:pt>
                <c:pt idx="6319">
                  <c:v>8.7891485224771762E-2</c:v>
                </c:pt>
                <c:pt idx="6320">
                  <c:v>8.7899339688479364E-2</c:v>
                </c:pt>
                <c:pt idx="6321">
                  <c:v>8.7901960558118608E-2</c:v>
                </c:pt>
                <c:pt idx="6322">
                  <c:v>8.7903409553386339E-2</c:v>
                </c:pt>
                <c:pt idx="6323">
                  <c:v>8.7904448157323761E-2</c:v>
                </c:pt>
                <c:pt idx="6324">
                  <c:v>8.791488882794464E-2</c:v>
                </c:pt>
                <c:pt idx="6325">
                  <c:v>8.7915141676187927E-2</c:v>
                </c:pt>
                <c:pt idx="6326">
                  <c:v>8.7924317989423365E-2</c:v>
                </c:pt>
                <c:pt idx="6327">
                  <c:v>8.7927094888049839E-2</c:v>
                </c:pt>
                <c:pt idx="6328">
                  <c:v>8.7927393785221047E-2</c:v>
                </c:pt>
                <c:pt idx="6329">
                  <c:v>8.7932589866270144E-2</c:v>
                </c:pt>
                <c:pt idx="6330">
                  <c:v>8.7933790234394543E-2</c:v>
                </c:pt>
                <c:pt idx="6331">
                  <c:v>8.7939259744977891E-2</c:v>
                </c:pt>
                <c:pt idx="6332">
                  <c:v>8.79549796801294E-2</c:v>
                </c:pt>
                <c:pt idx="6333">
                  <c:v>8.7957078244038686E-2</c:v>
                </c:pt>
                <c:pt idx="6334">
                  <c:v>8.7962426651902056E-2</c:v>
                </c:pt>
                <c:pt idx="6335">
                  <c:v>8.7967371778633202E-2</c:v>
                </c:pt>
                <c:pt idx="6336">
                  <c:v>8.7969736534641504E-2</c:v>
                </c:pt>
                <c:pt idx="6337">
                  <c:v>8.7978024491410872E-2</c:v>
                </c:pt>
                <c:pt idx="6338">
                  <c:v>8.7979252092821855E-2</c:v>
                </c:pt>
                <c:pt idx="6339">
                  <c:v>8.7982878670477702E-2</c:v>
                </c:pt>
                <c:pt idx="6340">
                  <c:v>8.7984505433823107E-2</c:v>
                </c:pt>
                <c:pt idx="6341">
                  <c:v>8.7988673783449087E-2</c:v>
                </c:pt>
                <c:pt idx="6342">
                  <c:v>8.7992632886185251E-2</c:v>
                </c:pt>
                <c:pt idx="6343">
                  <c:v>8.7994133981782463E-2</c:v>
                </c:pt>
                <c:pt idx="6344">
                  <c:v>8.7996105170729574E-2</c:v>
                </c:pt>
                <c:pt idx="6345">
                  <c:v>8.7999636661621125E-2</c:v>
                </c:pt>
                <c:pt idx="6346">
                  <c:v>8.8002565009005385E-2</c:v>
                </c:pt>
                <c:pt idx="6347">
                  <c:v>8.8005060078130831E-2</c:v>
                </c:pt>
                <c:pt idx="6348">
                  <c:v>8.8009264090301464E-2</c:v>
                </c:pt>
                <c:pt idx="6349">
                  <c:v>8.8009759225743625E-2</c:v>
                </c:pt>
                <c:pt idx="6350">
                  <c:v>8.8012021897140691E-2</c:v>
                </c:pt>
                <c:pt idx="6351">
                  <c:v>8.801220656761341E-2</c:v>
                </c:pt>
                <c:pt idx="6352">
                  <c:v>8.8015470974117035E-2</c:v>
                </c:pt>
                <c:pt idx="6353">
                  <c:v>8.8019481139784597E-2</c:v>
                </c:pt>
                <c:pt idx="6354">
                  <c:v>8.8019686548431092E-2</c:v>
                </c:pt>
                <c:pt idx="6355">
                  <c:v>8.8020752129269006E-2</c:v>
                </c:pt>
                <c:pt idx="6356">
                  <c:v>8.8020757744623951E-2</c:v>
                </c:pt>
                <c:pt idx="6357">
                  <c:v>8.8022344320459939E-2</c:v>
                </c:pt>
                <c:pt idx="6358">
                  <c:v>8.8023404913273443E-2</c:v>
                </c:pt>
                <c:pt idx="6359">
                  <c:v>8.8025018598761717E-2</c:v>
                </c:pt>
                <c:pt idx="6360">
                  <c:v>8.8027857004779456E-2</c:v>
                </c:pt>
                <c:pt idx="6361">
                  <c:v>8.8028190823557451E-2</c:v>
                </c:pt>
                <c:pt idx="6362">
                  <c:v>8.8030149961695101E-2</c:v>
                </c:pt>
                <c:pt idx="6363">
                  <c:v>8.803515046479117E-2</c:v>
                </c:pt>
                <c:pt idx="6364">
                  <c:v>8.8036222593817756E-2</c:v>
                </c:pt>
                <c:pt idx="6365">
                  <c:v>8.8038966340909963E-2</c:v>
                </c:pt>
                <c:pt idx="6366">
                  <c:v>8.8051037985451927E-2</c:v>
                </c:pt>
                <c:pt idx="6367">
                  <c:v>8.8064980330449086E-2</c:v>
                </c:pt>
                <c:pt idx="6368">
                  <c:v>8.8067305123139442E-2</c:v>
                </c:pt>
                <c:pt idx="6369">
                  <c:v>8.8067467835503954E-2</c:v>
                </c:pt>
                <c:pt idx="6370">
                  <c:v>8.806864434263012E-2</c:v>
                </c:pt>
                <c:pt idx="6371">
                  <c:v>8.8071114185901828E-2</c:v>
                </c:pt>
                <c:pt idx="6372">
                  <c:v>8.8071317135355529E-2</c:v>
                </c:pt>
                <c:pt idx="6373">
                  <c:v>8.8073159650497473E-2</c:v>
                </c:pt>
                <c:pt idx="6374">
                  <c:v>8.8077230223862685E-2</c:v>
                </c:pt>
                <c:pt idx="6375">
                  <c:v>8.8085342910775369E-2</c:v>
                </c:pt>
                <c:pt idx="6376">
                  <c:v>8.8086412850142501E-2</c:v>
                </c:pt>
                <c:pt idx="6377">
                  <c:v>8.8091004784549523E-2</c:v>
                </c:pt>
                <c:pt idx="6378">
                  <c:v>8.809312440122867E-2</c:v>
                </c:pt>
                <c:pt idx="6379">
                  <c:v>8.8096421957326823E-2</c:v>
                </c:pt>
                <c:pt idx="6380">
                  <c:v>8.8103909422015972E-2</c:v>
                </c:pt>
                <c:pt idx="6381">
                  <c:v>8.8112920806006523E-2</c:v>
                </c:pt>
                <c:pt idx="6382">
                  <c:v>8.8113742791305308E-2</c:v>
                </c:pt>
                <c:pt idx="6383">
                  <c:v>8.8116836694031073E-2</c:v>
                </c:pt>
                <c:pt idx="6384">
                  <c:v>8.8127314218706232E-2</c:v>
                </c:pt>
                <c:pt idx="6385">
                  <c:v>8.8132059326889264E-2</c:v>
                </c:pt>
                <c:pt idx="6386">
                  <c:v>8.8139914172855813E-2</c:v>
                </c:pt>
                <c:pt idx="6387">
                  <c:v>8.814006015145065E-2</c:v>
                </c:pt>
                <c:pt idx="6388">
                  <c:v>8.8140331798328239E-2</c:v>
                </c:pt>
                <c:pt idx="6389">
                  <c:v>8.8145244181095886E-2</c:v>
                </c:pt>
                <c:pt idx="6390">
                  <c:v>8.8145516645346408E-2</c:v>
                </c:pt>
                <c:pt idx="6391">
                  <c:v>8.8148998711515422E-2</c:v>
                </c:pt>
                <c:pt idx="6392">
                  <c:v>8.8159625427686239E-2</c:v>
                </c:pt>
                <c:pt idx="6393">
                  <c:v>8.8161359053090929E-2</c:v>
                </c:pt>
                <c:pt idx="6394">
                  <c:v>8.817323133058827E-2</c:v>
                </c:pt>
                <c:pt idx="6395">
                  <c:v>8.8175897266206144E-2</c:v>
                </c:pt>
                <c:pt idx="6396">
                  <c:v>8.8178079042663865E-2</c:v>
                </c:pt>
                <c:pt idx="6397">
                  <c:v>8.8181488581941692E-2</c:v>
                </c:pt>
                <c:pt idx="6398">
                  <c:v>8.8183190129907274E-2</c:v>
                </c:pt>
                <c:pt idx="6399">
                  <c:v>8.8189983106296777E-2</c:v>
                </c:pt>
                <c:pt idx="6400">
                  <c:v>8.8193076621319491E-2</c:v>
                </c:pt>
                <c:pt idx="6401">
                  <c:v>8.8193747004717202E-2</c:v>
                </c:pt>
                <c:pt idx="6402">
                  <c:v>8.8194987306572048E-2</c:v>
                </c:pt>
                <c:pt idx="6403">
                  <c:v>8.8196422388340509E-2</c:v>
                </c:pt>
                <c:pt idx="6404">
                  <c:v>8.8199118497510554E-2</c:v>
                </c:pt>
                <c:pt idx="6405">
                  <c:v>8.8202127716816986E-2</c:v>
                </c:pt>
                <c:pt idx="6406">
                  <c:v>8.8214454653568225E-2</c:v>
                </c:pt>
                <c:pt idx="6407">
                  <c:v>8.8233515052718842E-2</c:v>
                </c:pt>
                <c:pt idx="6408">
                  <c:v>8.8233527468678463E-2</c:v>
                </c:pt>
                <c:pt idx="6409">
                  <c:v>8.8234979129285143E-2</c:v>
                </c:pt>
                <c:pt idx="6410">
                  <c:v>8.8241019962064099E-2</c:v>
                </c:pt>
                <c:pt idx="6411">
                  <c:v>8.8249770707530234E-2</c:v>
                </c:pt>
                <c:pt idx="6412">
                  <c:v>8.8253603711283962E-2</c:v>
                </c:pt>
                <c:pt idx="6413">
                  <c:v>8.8255286946000974E-2</c:v>
                </c:pt>
                <c:pt idx="6414">
                  <c:v>8.8258182407405544E-2</c:v>
                </c:pt>
                <c:pt idx="6415">
                  <c:v>8.8258996643168275E-2</c:v>
                </c:pt>
                <c:pt idx="6416">
                  <c:v>8.8262277623855426E-2</c:v>
                </c:pt>
                <c:pt idx="6417">
                  <c:v>8.8267437994908909E-2</c:v>
                </c:pt>
                <c:pt idx="6418">
                  <c:v>8.827290171619824E-2</c:v>
                </c:pt>
                <c:pt idx="6419">
                  <c:v>8.8273540419343793E-2</c:v>
                </c:pt>
                <c:pt idx="6420">
                  <c:v>8.8274130001175413E-2</c:v>
                </c:pt>
                <c:pt idx="6421">
                  <c:v>8.8275764239492349E-2</c:v>
                </c:pt>
                <c:pt idx="6422">
                  <c:v>8.8282186274634397E-2</c:v>
                </c:pt>
                <c:pt idx="6423">
                  <c:v>8.8291006779891601E-2</c:v>
                </c:pt>
                <c:pt idx="6424">
                  <c:v>8.8300351105910196E-2</c:v>
                </c:pt>
                <c:pt idx="6425">
                  <c:v>8.8303961267915662E-2</c:v>
                </c:pt>
                <c:pt idx="6426">
                  <c:v>8.8305866532599225E-2</c:v>
                </c:pt>
                <c:pt idx="6427">
                  <c:v>8.8310189682526116E-2</c:v>
                </c:pt>
                <c:pt idx="6428">
                  <c:v>8.8313701164899491E-2</c:v>
                </c:pt>
                <c:pt idx="6429">
                  <c:v>8.8319196557390262E-2</c:v>
                </c:pt>
                <c:pt idx="6430">
                  <c:v>8.8322572242012135E-2</c:v>
                </c:pt>
                <c:pt idx="6431">
                  <c:v>8.8322704842251201E-2</c:v>
                </c:pt>
                <c:pt idx="6432">
                  <c:v>8.8328544289398875E-2</c:v>
                </c:pt>
                <c:pt idx="6433">
                  <c:v>8.8338321989484131E-2</c:v>
                </c:pt>
                <c:pt idx="6434">
                  <c:v>8.8339428439043841E-2</c:v>
                </c:pt>
                <c:pt idx="6435">
                  <c:v>8.8343485021289789E-2</c:v>
                </c:pt>
                <c:pt idx="6436">
                  <c:v>8.8352682759018891E-2</c:v>
                </c:pt>
                <c:pt idx="6437">
                  <c:v>8.8362071220049604E-2</c:v>
                </c:pt>
                <c:pt idx="6438">
                  <c:v>8.8362178315932197E-2</c:v>
                </c:pt>
                <c:pt idx="6439">
                  <c:v>8.8364604093073396E-2</c:v>
                </c:pt>
                <c:pt idx="6440">
                  <c:v>8.8365796921098597E-2</c:v>
                </c:pt>
                <c:pt idx="6441">
                  <c:v>8.8366278466026946E-2</c:v>
                </c:pt>
                <c:pt idx="6442">
                  <c:v>8.8368990853343057E-2</c:v>
                </c:pt>
                <c:pt idx="6443">
                  <c:v>8.836967473047122E-2</c:v>
                </c:pt>
                <c:pt idx="6444">
                  <c:v>8.8371106774252209E-2</c:v>
                </c:pt>
                <c:pt idx="6445">
                  <c:v>8.8371884798545575E-2</c:v>
                </c:pt>
                <c:pt idx="6446">
                  <c:v>8.8378801474741947E-2</c:v>
                </c:pt>
                <c:pt idx="6447">
                  <c:v>8.8382274383086379E-2</c:v>
                </c:pt>
                <c:pt idx="6448">
                  <c:v>8.8384551374549356E-2</c:v>
                </c:pt>
                <c:pt idx="6449">
                  <c:v>8.8384975345024E-2</c:v>
                </c:pt>
                <c:pt idx="6450">
                  <c:v>8.8386141717509914E-2</c:v>
                </c:pt>
                <c:pt idx="6451">
                  <c:v>8.8388882629537022E-2</c:v>
                </c:pt>
                <c:pt idx="6452">
                  <c:v>8.8389257894679094E-2</c:v>
                </c:pt>
                <c:pt idx="6453">
                  <c:v>8.8391879136048485E-2</c:v>
                </c:pt>
                <c:pt idx="6454">
                  <c:v>8.8401265621187233E-2</c:v>
                </c:pt>
                <c:pt idx="6455">
                  <c:v>8.8412869111318432E-2</c:v>
                </c:pt>
                <c:pt idx="6456">
                  <c:v>8.8416701645298537E-2</c:v>
                </c:pt>
                <c:pt idx="6457">
                  <c:v>8.8421451207353369E-2</c:v>
                </c:pt>
                <c:pt idx="6458">
                  <c:v>8.842361418229959E-2</c:v>
                </c:pt>
                <c:pt idx="6459">
                  <c:v>8.8424319607321097E-2</c:v>
                </c:pt>
                <c:pt idx="6460">
                  <c:v>8.8427094094050002E-2</c:v>
                </c:pt>
                <c:pt idx="6461">
                  <c:v>8.8428912942674159E-2</c:v>
                </c:pt>
                <c:pt idx="6462">
                  <c:v>8.8429577015646799E-2</c:v>
                </c:pt>
                <c:pt idx="6463">
                  <c:v>8.8443916027064251E-2</c:v>
                </c:pt>
                <c:pt idx="6464">
                  <c:v>8.8454126512094375E-2</c:v>
                </c:pt>
                <c:pt idx="6465">
                  <c:v>8.8460177101756188E-2</c:v>
                </c:pt>
                <c:pt idx="6466">
                  <c:v>8.8464515280747516E-2</c:v>
                </c:pt>
                <c:pt idx="6467">
                  <c:v>8.8464727782411517E-2</c:v>
                </c:pt>
                <c:pt idx="6468">
                  <c:v>8.8465166793852024E-2</c:v>
                </c:pt>
                <c:pt idx="6469">
                  <c:v>8.8466749473179382E-2</c:v>
                </c:pt>
                <c:pt idx="6470">
                  <c:v>8.8473871178365027E-2</c:v>
                </c:pt>
                <c:pt idx="6471">
                  <c:v>8.8477337901805966E-2</c:v>
                </c:pt>
                <c:pt idx="6472">
                  <c:v>8.8479602361961868E-2</c:v>
                </c:pt>
                <c:pt idx="6473">
                  <c:v>8.8481184158307816E-2</c:v>
                </c:pt>
                <c:pt idx="6474">
                  <c:v>8.8483999693668047E-2</c:v>
                </c:pt>
                <c:pt idx="6475">
                  <c:v>8.8487360999624579E-2</c:v>
                </c:pt>
                <c:pt idx="6476">
                  <c:v>8.8488830433966631E-2</c:v>
                </c:pt>
                <c:pt idx="6477">
                  <c:v>8.8504115566740441E-2</c:v>
                </c:pt>
                <c:pt idx="6478">
                  <c:v>8.850415835831911E-2</c:v>
                </c:pt>
                <c:pt idx="6479">
                  <c:v>8.8505417778744114E-2</c:v>
                </c:pt>
                <c:pt idx="6480">
                  <c:v>8.8507032199063515E-2</c:v>
                </c:pt>
                <c:pt idx="6481">
                  <c:v>8.8514343122730391E-2</c:v>
                </c:pt>
                <c:pt idx="6482">
                  <c:v>8.851853596589887E-2</c:v>
                </c:pt>
                <c:pt idx="6483">
                  <c:v>8.8521704358712913E-2</c:v>
                </c:pt>
                <c:pt idx="6484">
                  <c:v>8.8522336241049937E-2</c:v>
                </c:pt>
                <c:pt idx="6485">
                  <c:v>8.852298605207759E-2</c:v>
                </c:pt>
                <c:pt idx="6486">
                  <c:v>8.8526474775655811E-2</c:v>
                </c:pt>
                <c:pt idx="6487">
                  <c:v>8.8529831031102027E-2</c:v>
                </c:pt>
                <c:pt idx="6488">
                  <c:v>8.8530320667903048E-2</c:v>
                </c:pt>
                <c:pt idx="6489">
                  <c:v>8.853226071233114E-2</c:v>
                </c:pt>
                <c:pt idx="6490">
                  <c:v>8.8533074813778839E-2</c:v>
                </c:pt>
                <c:pt idx="6491">
                  <c:v>8.8534603563730011E-2</c:v>
                </c:pt>
                <c:pt idx="6492">
                  <c:v>8.853615679396562E-2</c:v>
                </c:pt>
                <c:pt idx="6493">
                  <c:v>8.8536608029192457E-2</c:v>
                </c:pt>
                <c:pt idx="6494">
                  <c:v>8.8539336493660248E-2</c:v>
                </c:pt>
                <c:pt idx="6495">
                  <c:v>8.8543009711041495E-2</c:v>
                </c:pt>
                <c:pt idx="6496">
                  <c:v>8.8543391907389093E-2</c:v>
                </c:pt>
                <c:pt idx="6497">
                  <c:v>8.8546278205477766E-2</c:v>
                </c:pt>
                <c:pt idx="6498">
                  <c:v>8.854778108639573E-2</c:v>
                </c:pt>
                <c:pt idx="6499">
                  <c:v>8.8549098661820522E-2</c:v>
                </c:pt>
                <c:pt idx="6500">
                  <c:v>8.8549630408874896E-2</c:v>
                </c:pt>
                <c:pt idx="6501">
                  <c:v>8.8549833340115361E-2</c:v>
                </c:pt>
                <c:pt idx="6502">
                  <c:v>8.8551935250804292E-2</c:v>
                </c:pt>
                <c:pt idx="6503">
                  <c:v>8.8554082474399068E-2</c:v>
                </c:pt>
                <c:pt idx="6504">
                  <c:v>8.8556554482999775E-2</c:v>
                </c:pt>
                <c:pt idx="6505">
                  <c:v>8.8561128525826496E-2</c:v>
                </c:pt>
                <c:pt idx="6506">
                  <c:v>8.8563007145709499E-2</c:v>
                </c:pt>
                <c:pt idx="6507">
                  <c:v>8.8565289840690911E-2</c:v>
                </c:pt>
                <c:pt idx="6508">
                  <c:v>8.8568498101033011E-2</c:v>
                </c:pt>
                <c:pt idx="6509">
                  <c:v>8.8572442447884134E-2</c:v>
                </c:pt>
                <c:pt idx="6510">
                  <c:v>8.8578226744995395E-2</c:v>
                </c:pt>
                <c:pt idx="6511">
                  <c:v>8.8581034624835409E-2</c:v>
                </c:pt>
                <c:pt idx="6512">
                  <c:v>8.8589265841713324E-2</c:v>
                </c:pt>
                <c:pt idx="6513">
                  <c:v>8.8591396785545215E-2</c:v>
                </c:pt>
                <c:pt idx="6514">
                  <c:v>8.8595018269258224E-2</c:v>
                </c:pt>
                <c:pt idx="6515">
                  <c:v>8.8595611348983444E-2</c:v>
                </c:pt>
                <c:pt idx="6516">
                  <c:v>8.8596567038890614E-2</c:v>
                </c:pt>
                <c:pt idx="6517">
                  <c:v>8.8598411587743273E-2</c:v>
                </c:pt>
                <c:pt idx="6518">
                  <c:v>8.8600608399071051E-2</c:v>
                </c:pt>
                <c:pt idx="6519">
                  <c:v>8.8602693724923937E-2</c:v>
                </c:pt>
                <c:pt idx="6520">
                  <c:v>8.8604946119959505E-2</c:v>
                </c:pt>
                <c:pt idx="6521">
                  <c:v>8.8605187682173403E-2</c:v>
                </c:pt>
                <c:pt idx="6522">
                  <c:v>8.8610112394165899E-2</c:v>
                </c:pt>
                <c:pt idx="6523">
                  <c:v>8.861208118988613E-2</c:v>
                </c:pt>
                <c:pt idx="6524">
                  <c:v>8.8613608910822303E-2</c:v>
                </c:pt>
                <c:pt idx="6525">
                  <c:v>8.8622831903469937E-2</c:v>
                </c:pt>
                <c:pt idx="6526">
                  <c:v>8.8624351294356724E-2</c:v>
                </c:pt>
                <c:pt idx="6527">
                  <c:v>8.8626991446052225E-2</c:v>
                </c:pt>
                <c:pt idx="6528">
                  <c:v>8.8638619736043187E-2</c:v>
                </c:pt>
                <c:pt idx="6529">
                  <c:v>8.8640080777440886E-2</c:v>
                </c:pt>
                <c:pt idx="6530">
                  <c:v>8.8646006011270748E-2</c:v>
                </c:pt>
                <c:pt idx="6531">
                  <c:v>8.864948691277838E-2</c:v>
                </c:pt>
                <c:pt idx="6532">
                  <c:v>8.8653385701338558E-2</c:v>
                </c:pt>
                <c:pt idx="6533">
                  <c:v>8.8656465397079762E-2</c:v>
                </c:pt>
                <c:pt idx="6534">
                  <c:v>8.8658491635544248E-2</c:v>
                </c:pt>
                <c:pt idx="6535">
                  <c:v>8.8667590866876547E-2</c:v>
                </c:pt>
                <c:pt idx="6536">
                  <c:v>8.8668552187176106E-2</c:v>
                </c:pt>
                <c:pt idx="6537">
                  <c:v>8.8673061916859947E-2</c:v>
                </c:pt>
                <c:pt idx="6538">
                  <c:v>8.867605423105053E-2</c:v>
                </c:pt>
                <c:pt idx="6539">
                  <c:v>8.8679155806904067E-2</c:v>
                </c:pt>
                <c:pt idx="6540">
                  <c:v>8.868809657452606E-2</c:v>
                </c:pt>
                <c:pt idx="6541">
                  <c:v>8.8688183892284472E-2</c:v>
                </c:pt>
                <c:pt idx="6542">
                  <c:v>8.8692824989312732E-2</c:v>
                </c:pt>
                <c:pt idx="6543">
                  <c:v>8.8701150082965766E-2</c:v>
                </c:pt>
                <c:pt idx="6544">
                  <c:v>8.8701158464638816E-2</c:v>
                </c:pt>
                <c:pt idx="6545">
                  <c:v>8.8712144226221853E-2</c:v>
                </c:pt>
                <c:pt idx="6546">
                  <c:v>8.8712235004971968E-2</c:v>
                </c:pt>
                <c:pt idx="6547">
                  <c:v>8.8716540579936387E-2</c:v>
                </c:pt>
                <c:pt idx="6548">
                  <c:v>8.8720088466015201E-2</c:v>
                </c:pt>
                <c:pt idx="6549">
                  <c:v>8.8724297985449049E-2</c:v>
                </c:pt>
                <c:pt idx="6550">
                  <c:v>8.8724819177803574E-2</c:v>
                </c:pt>
                <c:pt idx="6551">
                  <c:v>8.8731927127037882E-2</c:v>
                </c:pt>
                <c:pt idx="6552">
                  <c:v>8.873457540233827E-2</c:v>
                </c:pt>
                <c:pt idx="6553">
                  <c:v>8.8735334972885077E-2</c:v>
                </c:pt>
                <c:pt idx="6554">
                  <c:v>8.8738866203064731E-2</c:v>
                </c:pt>
                <c:pt idx="6555">
                  <c:v>8.8743455776530186E-2</c:v>
                </c:pt>
                <c:pt idx="6556">
                  <c:v>8.8744661712013728E-2</c:v>
                </c:pt>
                <c:pt idx="6557">
                  <c:v>8.874528454579797E-2</c:v>
                </c:pt>
                <c:pt idx="6558">
                  <c:v>8.8745749410684027E-2</c:v>
                </c:pt>
                <c:pt idx="6559">
                  <c:v>8.8747398974875588E-2</c:v>
                </c:pt>
                <c:pt idx="6560">
                  <c:v>8.8749683818876948E-2</c:v>
                </c:pt>
                <c:pt idx="6561">
                  <c:v>8.875200056924204E-2</c:v>
                </c:pt>
                <c:pt idx="6562">
                  <c:v>8.8755461045321685E-2</c:v>
                </c:pt>
                <c:pt idx="6563">
                  <c:v>8.8757293779398755E-2</c:v>
                </c:pt>
                <c:pt idx="6564">
                  <c:v>8.8768386205311064E-2</c:v>
                </c:pt>
                <c:pt idx="6565">
                  <c:v>8.8769198100238589E-2</c:v>
                </c:pt>
                <c:pt idx="6566">
                  <c:v>8.8770643847662978E-2</c:v>
                </c:pt>
                <c:pt idx="6567">
                  <c:v>8.8776351199261722E-2</c:v>
                </c:pt>
                <c:pt idx="6568">
                  <c:v>8.8788251931833276E-2</c:v>
                </c:pt>
                <c:pt idx="6569">
                  <c:v>8.8789216962207582E-2</c:v>
                </c:pt>
                <c:pt idx="6570">
                  <c:v>8.878929384302145E-2</c:v>
                </c:pt>
                <c:pt idx="6571">
                  <c:v>8.8789598164931552E-2</c:v>
                </c:pt>
                <c:pt idx="6572">
                  <c:v>8.8790615299385645E-2</c:v>
                </c:pt>
                <c:pt idx="6573">
                  <c:v>8.8793904750023009E-2</c:v>
                </c:pt>
                <c:pt idx="6574">
                  <c:v>8.8798920483847771E-2</c:v>
                </c:pt>
                <c:pt idx="6575">
                  <c:v>8.8804460565176033E-2</c:v>
                </c:pt>
                <c:pt idx="6576">
                  <c:v>8.8805319186949963E-2</c:v>
                </c:pt>
                <c:pt idx="6577">
                  <c:v>8.8805795322363795E-2</c:v>
                </c:pt>
                <c:pt idx="6578">
                  <c:v>8.8809458627099935E-2</c:v>
                </c:pt>
                <c:pt idx="6579">
                  <c:v>8.8809794638423242E-2</c:v>
                </c:pt>
                <c:pt idx="6580">
                  <c:v>8.8819443554333549E-2</c:v>
                </c:pt>
                <c:pt idx="6581">
                  <c:v>8.8826851544309249E-2</c:v>
                </c:pt>
                <c:pt idx="6582">
                  <c:v>8.8843421127928285E-2</c:v>
                </c:pt>
                <c:pt idx="6583">
                  <c:v>8.8846253834607175E-2</c:v>
                </c:pt>
                <c:pt idx="6584">
                  <c:v>8.885235379440419E-2</c:v>
                </c:pt>
                <c:pt idx="6585">
                  <c:v>8.8854804263113513E-2</c:v>
                </c:pt>
                <c:pt idx="6586">
                  <c:v>8.8859939190168116E-2</c:v>
                </c:pt>
                <c:pt idx="6587">
                  <c:v>8.8862502093593254E-2</c:v>
                </c:pt>
                <c:pt idx="6588">
                  <c:v>8.8863480617924748E-2</c:v>
                </c:pt>
                <c:pt idx="6589">
                  <c:v>8.886438488023124E-2</c:v>
                </c:pt>
                <c:pt idx="6590">
                  <c:v>8.8868948822370522E-2</c:v>
                </c:pt>
                <c:pt idx="6591">
                  <c:v>8.8870304382266271E-2</c:v>
                </c:pt>
                <c:pt idx="6592">
                  <c:v>8.8878111472093388E-2</c:v>
                </c:pt>
                <c:pt idx="6593">
                  <c:v>8.8882342059894801E-2</c:v>
                </c:pt>
                <c:pt idx="6594">
                  <c:v>8.8888283447963304E-2</c:v>
                </c:pt>
                <c:pt idx="6595">
                  <c:v>8.8888437479994503E-2</c:v>
                </c:pt>
                <c:pt idx="6596">
                  <c:v>8.8890229641876026E-2</c:v>
                </c:pt>
                <c:pt idx="6597">
                  <c:v>8.8894700165578905E-2</c:v>
                </c:pt>
                <c:pt idx="6598">
                  <c:v>8.8895037601253737E-2</c:v>
                </c:pt>
                <c:pt idx="6599">
                  <c:v>8.8897777749846876E-2</c:v>
                </c:pt>
                <c:pt idx="6600">
                  <c:v>8.889786190418722E-2</c:v>
                </c:pt>
                <c:pt idx="6601">
                  <c:v>8.8897932068976768E-2</c:v>
                </c:pt>
                <c:pt idx="6602">
                  <c:v>8.8898320074995277E-2</c:v>
                </c:pt>
                <c:pt idx="6603">
                  <c:v>8.889855934617534E-2</c:v>
                </c:pt>
                <c:pt idx="6604">
                  <c:v>8.8898711139879488E-2</c:v>
                </c:pt>
                <c:pt idx="6605">
                  <c:v>8.8902715314377906E-2</c:v>
                </c:pt>
                <c:pt idx="6606">
                  <c:v>8.8903328244642546E-2</c:v>
                </c:pt>
                <c:pt idx="6607">
                  <c:v>8.890828421106399E-2</c:v>
                </c:pt>
                <c:pt idx="6608">
                  <c:v>8.8912219221087149E-2</c:v>
                </c:pt>
                <c:pt idx="6609">
                  <c:v>8.8917397436787976E-2</c:v>
                </c:pt>
                <c:pt idx="6610">
                  <c:v>8.8920319363186284E-2</c:v>
                </c:pt>
                <c:pt idx="6611">
                  <c:v>8.8926147644397421E-2</c:v>
                </c:pt>
                <c:pt idx="6612">
                  <c:v>8.8927041729124398E-2</c:v>
                </c:pt>
                <c:pt idx="6613">
                  <c:v>8.8929960960584933E-2</c:v>
                </c:pt>
                <c:pt idx="6614">
                  <c:v>8.8932180071949182E-2</c:v>
                </c:pt>
                <c:pt idx="6615">
                  <c:v>8.8933582116675181E-2</c:v>
                </c:pt>
                <c:pt idx="6616">
                  <c:v>8.8935346078130931E-2</c:v>
                </c:pt>
                <c:pt idx="6617">
                  <c:v>8.8939456105889866E-2</c:v>
                </c:pt>
                <c:pt idx="6618">
                  <c:v>8.8943405183083316E-2</c:v>
                </c:pt>
                <c:pt idx="6619">
                  <c:v>8.8945680959038487E-2</c:v>
                </c:pt>
                <c:pt idx="6620">
                  <c:v>8.8948624359958983E-2</c:v>
                </c:pt>
                <c:pt idx="6621">
                  <c:v>8.8949535384677605E-2</c:v>
                </c:pt>
                <c:pt idx="6622">
                  <c:v>8.8951085657262813E-2</c:v>
                </c:pt>
                <c:pt idx="6623">
                  <c:v>8.8951577444266253E-2</c:v>
                </c:pt>
                <c:pt idx="6624">
                  <c:v>8.8956759832387253E-2</c:v>
                </c:pt>
                <c:pt idx="6625">
                  <c:v>8.8958175661142835E-2</c:v>
                </c:pt>
                <c:pt idx="6626">
                  <c:v>8.8965802517127129E-2</c:v>
                </c:pt>
                <c:pt idx="6627">
                  <c:v>8.8968091746213257E-2</c:v>
                </c:pt>
                <c:pt idx="6628">
                  <c:v>8.8970719929760148E-2</c:v>
                </c:pt>
                <c:pt idx="6629">
                  <c:v>8.8970901854121154E-2</c:v>
                </c:pt>
                <c:pt idx="6630">
                  <c:v>8.8971214065964352E-2</c:v>
                </c:pt>
                <c:pt idx="6631">
                  <c:v>8.8973716027536259E-2</c:v>
                </c:pt>
                <c:pt idx="6632">
                  <c:v>8.8979734759598847E-2</c:v>
                </c:pt>
                <c:pt idx="6633">
                  <c:v>8.8980999219519213E-2</c:v>
                </c:pt>
                <c:pt idx="6634">
                  <c:v>8.8984501279454564E-2</c:v>
                </c:pt>
                <c:pt idx="6635">
                  <c:v>8.8987392148334565E-2</c:v>
                </c:pt>
                <c:pt idx="6636">
                  <c:v>8.8987547950566293E-2</c:v>
                </c:pt>
                <c:pt idx="6637">
                  <c:v>8.8993960147956255E-2</c:v>
                </c:pt>
                <c:pt idx="6638">
                  <c:v>8.8994439703870137E-2</c:v>
                </c:pt>
                <c:pt idx="6639">
                  <c:v>8.8995443378627803E-2</c:v>
                </c:pt>
                <c:pt idx="6640">
                  <c:v>8.899628797426902E-2</c:v>
                </c:pt>
                <c:pt idx="6641">
                  <c:v>8.8998363514958365E-2</c:v>
                </c:pt>
                <c:pt idx="6642">
                  <c:v>8.9002912986212532E-2</c:v>
                </c:pt>
                <c:pt idx="6643">
                  <c:v>8.9005250081683127E-2</c:v>
                </c:pt>
                <c:pt idx="6644">
                  <c:v>8.9006407838173568E-2</c:v>
                </c:pt>
                <c:pt idx="6645">
                  <c:v>8.9010313438854474E-2</c:v>
                </c:pt>
                <c:pt idx="6646">
                  <c:v>8.9018151446464175E-2</c:v>
                </c:pt>
                <c:pt idx="6647">
                  <c:v>8.9020065508117474E-2</c:v>
                </c:pt>
                <c:pt idx="6648">
                  <c:v>8.9025432572352112E-2</c:v>
                </c:pt>
                <c:pt idx="6649">
                  <c:v>8.9026858385088961E-2</c:v>
                </c:pt>
                <c:pt idx="6650">
                  <c:v>8.9030385683187246E-2</c:v>
                </c:pt>
                <c:pt idx="6651">
                  <c:v>8.9035332332668693E-2</c:v>
                </c:pt>
                <c:pt idx="6652">
                  <c:v>8.90369254991982E-2</c:v>
                </c:pt>
                <c:pt idx="6653">
                  <c:v>8.9044023238894654E-2</c:v>
                </c:pt>
                <c:pt idx="6654">
                  <c:v>8.9049877727940568E-2</c:v>
                </c:pt>
                <c:pt idx="6655">
                  <c:v>8.9059674008386797E-2</c:v>
                </c:pt>
                <c:pt idx="6656">
                  <c:v>8.9064527878853939E-2</c:v>
                </c:pt>
                <c:pt idx="6657">
                  <c:v>8.9064957929241725E-2</c:v>
                </c:pt>
                <c:pt idx="6658">
                  <c:v>8.9066340354857679E-2</c:v>
                </c:pt>
                <c:pt idx="6659">
                  <c:v>8.9067007011854826E-2</c:v>
                </c:pt>
                <c:pt idx="6660">
                  <c:v>8.9067743788403292E-2</c:v>
                </c:pt>
                <c:pt idx="6661">
                  <c:v>8.9078035669149722E-2</c:v>
                </c:pt>
                <c:pt idx="6662">
                  <c:v>8.9078560290014416E-2</c:v>
                </c:pt>
                <c:pt idx="6663">
                  <c:v>8.908542398890848E-2</c:v>
                </c:pt>
                <c:pt idx="6664">
                  <c:v>8.9089489099146268E-2</c:v>
                </c:pt>
                <c:pt idx="6665">
                  <c:v>8.9089669385895826E-2</c:v>
                </c:pt>
                <c:pt idx="6666">
                  <c:v>8.9091051354948284E-2</c:v>
                </c:pt>
                <c:pt idx="6667">
                  <c:v>8.909863307458489E-2</c:v>
                </c:pt>
                <c:pt idx="6668">
                  <c:v>8.9101126029175831E-2</c:v>
                </c:pt>
                <c:pt idx="6669">
                  <c:v>8.91013490919422E-2</c:v>
                </c:pt>
                <c:pt idx="6670">
                  <c:v>8.9105033287029622E-2</c:v>
                </c:pt>
                <c:pt idx="6671">
                  <c:v>8.9105160537996608E-2</c:v>
                </c:pt>
                <c:pt idx="6672">
                  <c:v>8.9108306641493468E-2</c:v>
                </c:pt>
                <c:pt idx="6673">
                  <c:v>8.9110585577759735E-2</c:v>
                </c:pt>
                <c:pt idx="6674">
                  <c:v>8.9114190289312986E-2</c:v>
                </c:pt>
                <c:pt idx="6675">
                  <c:v>8.9118210680107141E-2</c:v>
                </c:pt>
                <c:pt idx="6676">
                  <c:v>8.9122166515776383E-2</c:v>
                </c:pt>
                <c:pt idx="6677">
                  <c:v>8.9126340287819322E-2</c:v>
                </c:pt>
                <c:pt idx="6678">
                  <c:v>8.9126869812275245E-2</c:v>
                </c:pt>
                <c:pt idx="6679">
                  <c:v>8.9129276443882216E-2</c:v>
                </c:pt>
                <c:pt idx="6680">
                  <c:v>8.9129985355519359E-2</c:v>
                </c:pt>
                <c:pt idx="6681">
                  <c:v>8.9131155827573069E-2</c:v>
                </c:pt>
                <c:pt idx="6682">
                  <c:v>8.9135034175562053E-2</c:v>
                </c:pt>
                <c:pt idx="6683">
                  <c:v>8.9139824644879156E-2</c:v>
                </c:pt>
                <c:pt idx="6684">
                  <c:v>8.9142181303858772E-2</c:v>
                </c:pt>
                <c:pt idx="6685">
                  <c:v>8.9143767998826784E-2</c:v>
                </c:pt>
                <c:pt idx="6686">
                  <c:v>8.9144865596887182E-2</c:v>
                </c:pt>
                <c:pt idx="6687">
                  <c:v>8.9144926700119767E-2</c:v>
                </c:pt>
                <c:pt idx="6688">
                  <c:v>8.9146764778894258E-2</c:v>
                </c:pt>
                <c:pt idx="6689">
                  <c:v>8.9147132250165767E-2</c:v>
                </c:pt>
                <c:pt idx="6690">
                  <c:v>8.9147670894430875E-2</c:v>
                </c:pt>
                <c:pt idx="6691">
                  <c:v>8.915106191897107E-2</c:v>
                </c:pt>
                <c:pt idx="6692">
                  <c:v>8.9158401607447063E-2</c:v>
                </c:pt>
                <c:pt idx="6693">
                  <c:v>8.9160133380058224E-2</c:v>
                </c:pt>
                <c:pt idx="6694">
                  <c:v>8.916568982255571E-2</c:v>
                </c:pt>
                <c:pt idx="6695">
                  <c:v>8.9167137913669897E-2</c:v>
                </c:pt>
                <c:pt idx="6696">
                  <c:v>8.9167565708903634E-2</c:v>
                </c:pt>
                <c:pt idx="6697">
                  <c:v>8.9170591979527009E-2</c:v>
                </c:pt>
                <c:pt idx="6698">
                  <c:v>8.9186986473428695E-2</c:v>
                </c:pt>
                <c:pt idx="6699">
                  <c:v>8.9189192122995087E-2</c:v>
                </c:pt>
                <c:pt idx="6700">
                  <c:v>8.9195328714248276E-2</c:v>
                </c:pt>
                <c:pt idx="6701">
                  <c:v>8.9198688620093627E-2</c:v>
                </c:pt>
                <c:pt idx="6702">
                  <c:v>8.9202900896663384E-2</c:v>
                </c:pt>
                <c:pt idx="6703">
                  <c:v>8.9204887308937303E-2</c:v>
                </c:pt>
                <c:pt idx="6704">
                  <c:v>8.9215798004802643E-2</c:v>
                </c:pt>
                <c:pt idx="6705">
                  <c:v>8.9216731193558718E-2</c:v>
                </c:pt>
                <c:pt idx="6706">
                  <c:v>8.9226407553097312E-2</c:v>
                </c:pt>
                <c:pt idx="6707">
                  <c:v>8.9228830177038435E-2</c:v>
                </c:pt>
                <c:pt idx="6708">
                  <c:v>8.9230991748581789E-2</c:v>
                </c:pt>
                <c:pt idx="6709">
                  <c:v>8.9233573292071003E-2</c:v>
                </c:pt>
                <c:pt idx="6710">
                  <c:v>8.9237509035967985E-2</c:v>
                </c:pt>
                <c:pt idx="6711">
                  <c:v>8.9238468961886169E-2</c:v>
                </c:pt>
                <c:pt idx="6712">
                  <c:v>8.9240553696517302E-2</c:v>
                </c:pt>
                <c:pt idx="6713">
                  <c:v>8.9240580993449087E-2</c:v>
                </c:pt>
                <c:pt idx="6714">
                  <c:v>8.9245185052723802E-2</c:v>
                </c:pt>
                <c:pt idx="6715">
                  <c:v>8.9246455504590164E-2</c:v>
                </c:pt>
                <c:pt idx="6716">
                  <c:v>8.9252014786411621E-2</c:v>
                </c:pt>
                <c:pt idx="6717">
                  <c:v>8.9256531118927118E-2</c:v>
                </c:pt>
                <c:pt idx="6718">
                  <c:v>8.9256612935199472E-2</c:v>
                </c:pt>
                <c:pt idx="6719">
                  <c:v>8.9258079899892484E-2</c:v>
                </c:pt>
                <c:pt idx="6720">
                  <c:v>8.9258896379336303E-2</c:v>
                </c:pt>
                <c:pt idx="6721">
                  <c:v>8.926172853827985E-2</c:v>
                </c:pt>
                <c:pt idx="6722">
                  <c:v>8.9262974865852357E-2</c:v>
                </c:pt>
                <c:pt idx="6723">
                  <c:v>8.9263401871713777E-2</c:v>
                </c:pt>
                <c:pt idx="6724">
                  <c:v>8.9266803341349163E-2</c:v>
                </c:pt>
                <c:pt idx="6725">
                  <c:v>8.9270074080307238E-2</c:v>
                </c:pt>
                <c:pt idx="6726">
                  <c:v>8.9270498604533552E-2</c:v>
                </c:pt>
                <c:pt idx="6727">
                  <c:v>8.9273791335524585E-2</c:v>
                </c:pt>
                <c:pt idx="6728">
                  <c:v>8.9288568403969315E-2</c:v>
                </c:pt>
                <c:pt idx="6729">
                  <c:v>8.928936520062479E-2</c:v>
                </c:pt>
                <c:pt idx="6730">
                  <c:v>8.929100820555913E-2</c:v>
                </c:pt>
                <c:pt idx="6731">
                  <c:v>8.929151145492184E-2</c:v>
                </c:pt>
                <c:pt idx="6732">
                  <c:v>8.9294152052021084E-2</c:v>
                </c:pt>
                <c:pt idx="6733">
                  <c:v>8.9294744261701073E-2</c:v>
                </c:pt>
                <c:pt idx="6734">
                  <c:v>8.9296895832717688E-2</c:v>
                </c:pt>
                <c:pt idx="6735">
                  <c:v>8.9300844675240992E-2</c:v>
                </c:pt>
                <c:pt idx="6736">
                  <c:v>8.9302056823859818E-2</c:v>
                </c:pt>
                <c:pt idx="6737">
                  <c:v>8.930387094084162E-2</c:v>
                </c:pt>
                <c:pt idx="6738">
                  <c:v>8.9305667955410339E-2</c:v>
                </c:pt>
                <c:pt idx="6739">
                  <c:v>8.9309072212253537E-2</c:v>
                </c:pt>
                <c:pt idx="6740">
                  <c:v>8.9313340580371617E-2</c:v>
                </c:pt>
                <c:pt idx="6741">
                  <c:v>8.9314927974727204E-2</c:v>
                </c:pt>
                <c:pt idx="6742">
                  <c:v>8.9319503569984471E-2</c:v>
                </c:pt>
                <c:pt idx="6743">
                  <c:v>8.9326119290411773E-2</c:v>
                </c:pt>
                <c:pt idx="6744">
                  <c:v>8.9326609442617014E-2</c:v>
                </c:pt>
                <c:pt idx="6745">
                  <c:v>8.9326943508962281E-2</c:v>
                </c:pt>
                <c:pt idx="6746">
                  <c:v>8.9329807069768022E-2</c:v>
                </c:pt>
                <c:pt idx="6747">
                  <c:v>8.9333729941607348E-2</c:v>
                </c:pt>
                <c:pt idx="6748">
                  <c:v>8.9338446956867282E-2</c:v>
                </c:pt>
                <c:pt idx="6749">
                  <c:v>8.9339385973524699E-2</c:v>
                </c:pt>
                <c:pt idx="6750">
                  <c:v>8.9340044383567088E-2</c:v>
                </c:pt>
                <c:pt idx="6751">
                  <c:v>8.9346936062125154E-2</c:v>
                </c:pt>
                <c:pt idx="6752">
                  <c:v>8.9348365714897862E-2</c:v>
                </c:pt>
                <c:pt idx="6753">
                  <c:v>8.9349091332809952E-2</c:v>
                </c:pt>
                <c:pt idx="6754">
                  <c:v>8.9354194326021083E-2</c:v>
                </c:pt>
                <c:pt idx="6755">
                  <c:v>8.9357943418522337E-2</c:v>
                </c:pt>
                <c:pt idx="6756">
                  <c:v>8.9362422634354108E-2</c:v>
                </c:pt>
                <c:pt idx="6757">
                  <c:v>8.9364815967547098E-2</c:v>
                </c:pt>
                <c:pt idx="6758">
                  <c:v>8.937142980240792E-2</c:v>
                </c:pt>
                <c:pt idx="6759">
                  <c:v>8.9371575554182792E-2</c:v>
                </c:pt>
                <c:pt idx="6760">
                  <c:v>8.9373209599205999E-2</c:v>
                </c:pt>
                <c:pt idx="6761">
                  <c:v>8.9373554527579682E-2</c:v>
                </c:pt>
                <c:pt idx="6762">
                  <c:v>8.937637918868245E-2</c:v>
                </c:pt>
                <c:pt idx="6763">
                  <c:v>8.9377260390770388E-2</c:v>
                </c:pt>
                <c:pt idx="6764">
                  <c:v>8.9380799442478218E-2</c:v>
                </c:pt>
                <c:pt idx="6765">
                  <c:v>8.9384496140739927E-2</c:v>
                </c:pt>
                <c:pt idx="6766">
                  <c:v>8.9390693270560165E-2</c:v>
                </c:pt>
                <c:pt idx="6767">
                  <c:v>8.9394936352418727E-2</c:v>
                </c:pt>
                <c:pt idx="6768">
                  <c:v>8.939830258103261E-2</c:v>
                </c:pt>
                <c:pt idx="6769">
                  <c:v>8.9399030858303946E-2</c:v>
                </c:pt>
                <c:pt idx="6770">
                  <c:v>8.9401433342014225E-2</c:v>
                </c:pt>
                <c:pt idx="6771">
                  <c:v>8.9402917958671738E-2</c:v>
                </c:pt>
                <c:pt idx="6772">
                  <c:v>8.940571514678268E-2</c:v>
                </c:pt>
                <c:pt idx="6773">
                  <c:v>8.9406559319433226E-2</c:v>
                </c:pt>
                <c:pt idx="6774">
                  <c:v>8.9411628034444107E-2</c:v>
                </c:pt>
                <c:pt idx="6775">
                  <c:v>8.9411970087186876E-2</c:v>
                </c:pt>
                <c:pt idx="6776">
                  <c:v>8.9412834336063104E-2</c:v>
                </c:pt>
                <c:pt idx="6777">
                  <c:v>8.9413645026272665E-2</c:v>
                </c:pt>
                <c:pt idx="6778">
                  <c:v>8.941378200841274E-2</c:v>
                </c:pt>
                <c:pt idx="6779">
                  <c:v>8.9425278031026817E-2</c:v>
                </c:pt>
                <c:pt idx="6780">
                  <c:v>8.9427522748156976E-2</c:v>
                </c:pt>
                <c:pt idx="6781">
                  <c:v>8.943113294184199E-2</c:v>
                </c:pt>
                <c:pt idx="6782">
                  <c:v>8.9436595960890375E-2</c:v>
                </c:pt>
                <c:pt idx="6783">
                  <c:v>8.9438867324454052E-2</c:v>
                </c:pt>
                <c:pt idx="6784">
                  <c:v>8.9440123100565025E-2</c:v>
                </c:pt>
                <c:pt idx="6785">
                  <c:v>8.9440867014118255E-2</c:v>
                </c:pt>
                <c:pt idx="6786">
                  <c:v>8.9441300323316916E-2</c:v>
                </c:pt>
                <c:pt idx="6787">
                  <c:v>8.944428000580476E-2</c:v>
                </c:pt>
                <c:pt idx="6788">
                  <c:v>8.9448278654974456E-2</c:v>
                </c:pt>
                <c:pt idx="6789">
                  <c:v>8.9449935634257183E-2</c:v>
                </c:pt>
                <c:pt idx="6790">
                  <c:v>8.9451025154990371E-2</c:v>
                </c:pt>
                <c:pt idx="6791">
                  <c:v>8.9451820392872056E-2</c:v>
                </c:pt>
                <c:pt idx="6792">
                  <c:v>8.9454565927834961E-2</c:v>
                </c:pt>
                <c:pt idx="6793">
                  <c:v>8.9454813436135441E-2</c:v>
                </c:pt>
                <c:pt idx="6794">
                  <c:v>8.945700612199696E-2</c:v>
                </c:pt>
                <c:pt idx="6795">
                  <c:v>8.9457028515920037E-2</c:v>
                </c:pt>
                <c:pt idx="6796">
                  <c:v>8.946018680267917E-2</c:v>
                </c:pt>
                <c:pt idx="6797">
                  <c:v>8.9463137268050635E-2</c:v>
                </c:pt>
                <c:pt idx="6798">
                  <c:v>8.9463395012234437E-2</c:v>
                </c:pt>
                <c:pt idx="6799">
                  <c:v>8.9466247423207454E-2</c:v>
                </c:pt>
                <c:pt idx="6800">
                  <c:v>8.9472400903407565E-2</c:v>
                </c:pt>
                <c:pt idx="6801">
                  <c:v>8.9472739304375729E-2</c:v>
                </c:pt>
                <c:pt idx="6802">
                  <c:v>8.9473823139632647E-2</c:v>
                </c:pt>
                <c:pt idx="6803">
                  <c:v>8.9479086802243049E-2</c:v>
                </c:pt>
                <c:pt idx="6804">
                  <c:v>8.9488830540132347E-2</c:v>
                </c:pt>
                <c:pt idx="6805">
                  <c:v>8.9491159898517081E-2</c:v>
                </c:pt>
                <c:pt idx="6806">
                  <c:v>8.9492479900391775E-2</c:v>
                </c:pt>
                <c:pt idx="6807">
                  <c:v>8.9494182662429561E-2</c:v>
                </c:pt>
                <c:pt idx="6808">
                  <c:v>8.9501764526703623E-2</c:v>
                </c:pt>
                <c:pt idx="6809">
                  <c:v>8.9503668675180711E-2</c:v>
                </c:pt>
                <c:pt idx="6810">
                  <c:v>8.9504902638405895E-2</c:v>
                </c:pt>
                <c:pt idx="6811">
                  <c:v>8.9506132760693927E-2</c:v>
                </c:pt>
                <c:pt idx="6812">
                  <c:v>8.9527525978396666E-2</c:v>
                </c:pt>
                <c:pt idx="6813">
                  <c:v>8.9531173094733296E-2</c:v>
                </c:pt>
                <c:pt idx="6814">
                  <c:v>8.9531472810502735E-2</c:v>
                </c:pt>
                <c:pt idx="6815">
                  <c:v>8.9531585686863216E-2</c:v>
                </c:pt>
                <c:pt idx="6816">
                  <c:v>8.9533515350260592E-2</c:v>
                </c:pt>
                <c:pt idx="6817">
                  <c:v>8.9540241651512698E-2</c:v>
                </c:pt>
                <c:pt idx="6818">
                  <c:v>8.9542332186004714E-2</c:v>
                </c:pt>
                <c:pt idx="6819">
                  <c:v>8.9546434819493884E-2</c:v>
                </c:pt>
                <c:pt idx="6820">
                  <c:v>8.9553648286658169E-2</c:v>
                </c:pt>
                <c:pt idx="6821">
                  <c:v>8.955667128742141E-2</c:v>
                </c:pt>
                <c:pt idx="6822">
                  <c:v>8.9558316874982419E-2</c:v>
                </c:pt>
                <c:pt idx="6823">
                  <c:v>8.9561255657027453E-2</c:v>
                </c:pt>
                <c:pt idx="6824">
                  <c:v>8.9574624939762523E-2</c:v>
                </c:pt>
                <c:pt idx="6825">
                  <c:v>8.9580152492716711E-2</c:v>
                </c:pt>
                <c:pt idx="6826">
                  <c:v>8.9580370167176834E-2</c:v>
                </c:pt>
                <c:pt idx="6827">
                  <c:v>8.9580678155353838E-2</c:v>
                </c:pt>
                <c:pt idx="6828">
                  <c:v>8.9581203934734746E-2</c:v>
                </c:pt>
                <c:pt idx="6829">
                  <c:v>8.9586209936293654E-2</c:v>
                </c:pt>
                <c:pt idx="6830">
                  <c:v>8.958702125281405E-2</c:v>
                </c:pt>
                <c:pt idx="6831">
                  <c:v>8.9587942295586823E-2</c:v>
                </c:pt>
                <c:pt idx="6832">
                  <c:v>8.9589516774154623E-2</c:v>
                </c:pt>
                <c:pt idx="6833">
                  <c:v>8.9589634300861837E-2</c:v>
                </c:pt>
                <c:pt idx="6834">
                  <c:v>8.9589831565781694E-2</c:v>
                </c:pt>
                <c:pt idx="6835">
                  <c:v>8.958990583850944E-2</c:v>
                </c:pt>
                <c:pt idx="6836">
                  <c:v>8.959038127907834E-2</c:v>
                </c:pt>
                <c:pt idx="6837">
                  <c:v>8.9591082842064643E-2</c:v>
                </c:pt>
                <c:pt idx="6838">
                  <c:v>8.9592991778513612E-2</c:v>
                </c:pt>
                <c:pt idx="6839">
                  <c:v>8.9605929777158602E-2</c:v>
                </c:pt>
                <c:pt idx="6840">
                  <c:v>8.9605955402569534E-2</c:v>
                </c:pt>
                <c:pt idx="6841">
                  <c:v>8.9610810571665492E-2</c:v>
                </c:pt>
                <c:pt idx="6842">
                  <c:v>8.9615088579470176E-2</c:v>
                </c:pt>
                <c:pt idx="6843">
                  <c:v>8.9616302007371237E-2</c:v>
                </c:pt>
                <c:pt idx="6844">
                  <c:v>8.9617447371968612E-2</c:v>
                </c:pt>
                <c:pt idx="6845">
                  <c:v>8.9618548093428105E-2</c:v>
                </c:pt>
                <c:pt idx="6846">
                  <c:v>8.9621782231785005E-2</c:v>
                </c:pt>
                <c:pt idx="6847">
                  <c:v>8.9622558941148872E-2</c:v>
                </c:pt>
                <c:pt idx="6848">
                  <c:v>8.9624199377842662E-2</c:v>
                </c:pt>
                <c:pt idx="6849">
                  <c:v>8.9627706461405512E-2</c:v>
                </c:pt>
                <c:pt idx="6850">
                  <c:v>8.9628222411025138E-2</c:v>
                </c:pt>
                <c:pt idx="6851">
                  <c:v>8.9632566336515521E-2</c:v>
                </c:pt>
                <c:pt idx="6852">
                  <c:v>8.9638301959844929E-2</c:v>
                </c:pt>
                <c:pt idx="6853">
                  <c:v>8.9639936828875666E-2</c:v>
                </c:pt>
                <c:pt idx="6854">
                  <c:v>8.9644569919254138E-2</c:v>
                </c:pt>
                <c:pt idx="6855">
                  <c:v>8.9656322823688545E-2</c:v>
                </c:pt>
                <c:pt idx="6856">
                  <c:v>8.9658361848944212E-2</c:v>
                </c:pt>
                <c:pt idx="6857">
                  <c:v>8.9667505697006475E-2</c:v>
                </c:pt>
                <c:pt idx="6858">
                  <c:v>8.9670295949389647E-2</c:v>
                </c:pt>
                <c:pt idx="6859">
                  <c:v>8.9672075992839356E-2</c:v>
                </c:pt>
                <c:pt idx="6860">
                  <c:v>8.9681710661961483E-2</c:v>
                </c:pt>
                <c:pt idx="6861">
                  <c:v>8.9682202382811355E-2</c:v>
                </c:pt>
                <c:pt idx="6862">
                  <c:v>8.9686382037884121E-2</c:v>
                </c:pt>
                <c:pt idx="6863">
                  <c:v>8.9687526766018266E-2</c:v>
                </c:pt>
                <c:pt idx="6864">
                  <c:v>8.969042715151801E-2</c:v>
                </c:pt>
                <c:pt idx="6865">
                  <c:v>8.9691462241862835E-2</c:v>
                </c:pt>
                <c:pt idx="6866">
                  <c:v>8.9692527825209339E-2</c:v>
                </c:pt>
                <c:pt idx="6867">
                  <c:v>8.969402156182385E-2</c:v>
                </c:pt>
                <c:pt idx="6868">
                  <c:v>8.969444790835783E-2</c:v>
                </c:pt>
                <c:pt idx="6869">
                  <c:v>8.9696172807294708E-2</c:v>
                </c:pt>
                <c:pt idx="6870">
                  <c:v>8.9697703388133473E-2</c:v>
                </c:pt>
                <c:pt idx="6871">
                  <c:v>8.9697734650132158E-2</c:v>
                </c:pt>
                <c:pt idx="6872">
                  <c:v>8.9701274135406239E-2</c:v>
                </c:pt>
                <c:pt idx="6873">
                  <c:v>8.9705189127673904E-2</c:v>
                </c:pt>
                <c:pt idx="6874">
                  <c:v>8.9710919222846616E-2</c:v>
                </c:pt>
                <c:pt idx="6875">
                  <c:v>8.9715326824292632E-2</c:v>
                </c:pt>
                <c:pt idx="6876">
                  <c:v>8.9728652884362589E-2</c:v>
                </c:pt>
                <c:pt idx="6877">
                  <c:v>8.9729814445609207E-2</c:v>
                </c:pt>
                <c:pt idx="6878">
                  <c:v>8.973742550177792E-2</c:v>
                </c:pt>
                <c:pt idx="6879">
                  <c:v>8.9743389554085631E-2</c:v>
                </c:pt>
                <c:pt idx="6880">
                  <c:v>8.9744824504804532E-2</c:v>
                </c:pt>
                <c:pt idx="6881">
                  <c:v>8.9746361989868198E-2</c:v>
                </c:pt>
                <c:pt idx="6882">
                  <c:v>8.9746651030519112E-2</c:v>
                </c:pt>
                <c:pt idx="6883">
                  <c:v>8.974676955753981E-2</c:v>
                </c:pt>
                <c:pt idx="6884">
                  <c:v>8.9749130058501006E-2</c:v>
                </c:pt>
                <c:pt idx="6885">
                  <c:v>8.9753481565970183E-2</c:v>
                </c:pt>
                <c:pt idx="6886">
                  <c:v>8.9760966984580595E-2</c:v>
                </c:pt>
                <c:pt idx="6887">
                  <c:v>8.9761602087228068E-2</c:v>
                </c:pt>
                <c:pt idx="6888">
                  <c:v>8.9763944954560013E-2</c:v>
                </c:pt>
                <c:pt idx="6889">
                  <c:v>8.976451903697559E-2</c:v>
                </c:pt>
                <c:pt idx="6890">
                  <c:v>8.9774678449177928E-2</c:v>
                </c:pt>
                <c:pt idx="6891">
                  <c:v>8.9776130818094796E-2</c:v>
                </c:pt>
                <c:pt idx="6892">
                  <c:v>8.9777660522246144E-2</c:v>
                </c:pt>
                <c:pt idx="6893">
                  <c:v>8.9777699380005238E-2</c:v>
                </c:pt>
                <c:pt idx="6894">
                  <c:v>8.9779766945323719E-2</c:v>
                </c:pt>
                <c:pt idx="6895">
                  <c:v>8.9793345186522697E-2</c:v>
                </c:pt>
                <c:pt idx="6896">
                  <c:v>8.9796749871781517E-2</c:v>
                </c:pt>
                <c:pt idx="6897">
                  <c:v>8.9807143408436957E-2</c:v>
                </c:pt>
                <c:pt idx="6898">
                  <c:v>8.9807473475037786E-2</c:v>
                </c:pt>
                <c:pt idx="6899">
                  <c:v>8.9812354659101298E-2</c:v>
                </c:pt>
                <c:pt idx="6900">
                  <c:v>8.9814826505167353E-2</c:v>
                </c:pt>
                <c:pt idx="6901">
                  <c:v>8.9815770729911315E-2</c:v>
                </c:pt>
                <c:pt idx="6902">
                  <c:v>8.9819824669335982E-2</c:v>
                </c:pt>
                <c:pt idx="6903">
                  <c:v>8.9820470058766366E-2</c:v>
                </c:pt>
                <c:pt idx="6904">
                  <c:v>8.9821466595602598E-2</c:v>
                </c:pt>
                <c:pt idx="6905">
                  <c:v>8.9826583749694516E-2</c:v>
                </c:pt>
                <c:pt idx="6906">
                  <c:v>8.9830749382552963E-2</c:v>
                </c:pt>
                <c:pt idx="6907">
                  <c:v>8.9833325051184687E-2</c:v>
                </c:pt>
                <c:pt idx="6908">
                  <c:v>8.9841898676280091E-2</c:v>
                </c:pt>
                <c:pt idx="6909">
                  <c:v>8.9842081341208191E-2</c:v>
                </c:pt>
                <c:pt idx="6910">
                  <c:v>8.9842084513427484E-2</c:v>
                </c:pt>
                <c:pt idx="6911">
                  <c:v>8.9846358658671702E-2</c:v>
                </c:pt>
                <c:pt idx="6912">
                  <c:v>8.9849038835548373E-2</c:v>
                </c:pt>
                <c:pt idx="6913">
                  <c:v>8.9849219754901122E-2</c:v>
                </c:pt>
                <c:pt idx="6914">
                  <c:v>8.9849238731209036E-2</c:v>
                </c:pt>
                <c:pt idx="6915">
                  <c:v>8.9851365000619576E-2</c:v>
                </c:pt>
                <c:pt idx="6916">
                  <c:v>8.9854876783981241E-2</c:v>
                </c:pt>
                <c:pt idx="6917">
                  <c:v>8.985660286935962E-2</c:v>
                </c:pt>
                <c:pt idx="6918">
                  <c:v>8.9856907281573639E-2</c:v>
                </c:pt>
                <c:pt idx="6919">
                  <c:v>8.9875866924716732E-2</c:v>
                </c:pt>
                <c:pt idx="6920">
                  <c:v>8.9883432843298527E-2</c:v>
                </c:pt>
                <c:pt idx="6921">
                  <c:v>8.9883988015215702E-2</c:v>
                </c:pt>
                <c:pt idx="6922">
                  <c:v>8.9888915155457744E-2</c:v>
                </c:pt>
                <c:pt idx="6923">
                  <c:v>8.9890335033850924E-2</c:v>
                </c:pt>
                <c:pt idx="6924">
                  <c:v>8.9902547711279465E-2</c:v>
                </c:pt>
                <c:pt idx="6925">
                  <c:v>8.9905057470236985E-2</c:v>
                </c:pt>
                <c:pt idx="6926">
                  <c:v>8.99096175734619E-2</c:v>
                </c:pt>
                <c:pt idx="6927">
                  <c:v>8.9914125198863173E-2</c:v>
                </c:pt>
                <c:pt idx="6928">
                  <c:v>8.9916685215038414E-2</c:v>
                </c:pt>
                <c:pt idx="6929">
                  <c:v>8.9922063326199592E-2</c:v>
                </c:pt>
                <c:pt idx="6930">
                  <c:v>8.9924451786987936E-2</c:v>
                </c:pt>
                <c:pt idx="6931">
                  <c:v>8.9930007314381361E-2</c:v>
                </c:pt>
                <c:pt idx="6932">
                  <c:v>8.9932069659730246E-2</c:v>
                </c:pt>
                <c:pt idx="6933">
                  <c:v>8.9932108910795575E-2</c:v>
                </c:pt>
                <c:pt idx="6934">
                  <c:v>8.9939716560841307E-2</c:v>
                </c:pt>
                <c:pt idx="6935">
                  <c:v>8.9941281569011766E-2</c:v>
                </c:pt>
                <c:pt idx="6936">
                  <c:v>8.994684172013763E-2</c:v>
                </c:pt>
                <c:pt idx="6937">
                  <c:v>8.9948505394267131E-2</c:v>
                </c:pt>
                <c:pt idx="6938">
                  <c:v>8.9951439090429991E-2</c:v>
                </c:pt>
                <c:pt idx="6939">
                  <c:v>8.9952151976151223E-2</c:v>
                </c:pt>
                <c:pt idx="6940">
                  <c:v>8.996018348948015E-2</c:v>
                </c:pt>
                <c:pt idx="6941">
                  <c:v>8.9960575256204961E-2</c:v>
                </c:pt>
                <c:pt idx="6942">
                  <c:v>8.9961488028524869E-2</c:v>
                </c:pt>
                <c:pt idx="6943">
                  <c:v>8.9962236843901117E-2</c:v>
                </c:pt>
                <c:pt idx="6944">
                  <c:v>8.9963376387505262E-2</c:v>
                </c:pt>
                <c:pt idx="6945">
                  <c:v>8.9963787510977208E-2</c:v>
                </c:pt>
                <c:pt idx="6946">
                  <c:v>8.9964227619370535E-2</c:v>
                </c:pt>
                <c:pt idx="6947">
                  <c:v>8.9966067379443335E-2</c:v>
                </c:pt>
                <c:pt idx="6948">
                  <c:v>8.9974952498334662E-2</c:v>
                </c:pt>
                <c:pt idx="6949">
                  <c:v>8.9975481820324568E-2</c:v>
                </c:pt>
                <c:pt idx="6950">
                  <c:v>8.9986362014699048E-2</c:v>
                </c:pt>
                <c:pt idx="6951">
                  <c:v>8.9996946034083702E-2</c:v>
                </c:pt>
                <c:pt idx="6952">
                  <c:v>8.9997140268849862E-2</c:v>
                </c:pt>
                <c:pt idx="6953">
                  <c:v>9.0000659061179822E-2</c:v>
                </c:pt>
                <c:pt idx="6954">
                  <c:v>9.0001080704522729E-2</c:v>
                </c:pt>
                <c:pt idx="6955">
                  <c:v>9.0003948961303648E-2</c:v>
                </c:pt>
                <c:pt idx="6956">
                  <c:v>9.0006515940535978E-2</c:v>
                </c:pt>
                <c:pt idx="6957">
                  <c:v>9.000869942245987E-2</c:v>
                </c:pt>
                <c:pt idx="6958">
                  <c:v>9.0011773451357677E-2</c:v>
                </c:pt>
                <c:pt idx="6959">
                  <c:v>9.0013097238329232E-2</c:v>
                </c:pt>
                <c:pt idx="6960">
                  <c:v>9.0016957558544927E-2</c:v>
                </c:pt>
                <c:pt idx="6961">
                  <c:v>9.0019351101672695E-2</c:v>
                </c:pt>
                <c:pt idx="6962">
                  <c:v>9.0020964845089299E-2</c:v>
                </c:pt>
                <c:pt idx="6963">
                  <c:v>9.0021585653193584E-2</c:v>
                </c:pt>
                <c:pt idx="6964">
                  <c:v>9.0028190258227087E-2</c:v>
                </c:pt>
                <c:pt idx="6965">
                  <c:v>9.0030406790657047E-2</c:v>
                </c:pt>
                <c:pt idx="6966">
                  <c:v>9.0032485682765673E-2</c:v>
                </c:pt>
                <c:pt idx="6967">
                  <c:v>9.0035709150889001E-2</c:v>
                </c:pt>
                <c:pt idx="6968">
                  <c:v>9.0036877767350962E-2</c:v>
                </c:pt>
                <c:pt idx="6969">
                  <c:v>9.0044225452889939E-2</c:v>
                </c:pt>
                <c:pt idx="6970">
                  <c:v>9.004544306941635E-2</c:v>
                </c:pt>
                <c:pt idx="6971">
                  <c:v>9.0045467047887878E-2</c:v>
                </c:pt>
                <c:pt idx="6972">
                  <c:v>9.004559070138525E-2</c:v>
                </c:pt>
                <c:pt idx="6973">
                  <c:v>9.0050862257986836E-2</c:v>
                </c:pt>
                <c:pt idx="6974">
                  <c:v>9.0052199777794661E-2</c:v>
                </c:pt>
                <c:pt idx="6975">
                  <c:v>9.0055626736862515E-2</c:v>
                </c:pt>
                <c:pt idx="6976">
                  <c:v>9.006564540163757E-2</c:v>
                </c:pt>
                <c:pt idx="6977">
                  <c:v>9.006585185828285E-2</c:v>
                </c:pt>
                <c:pt idx="6978">
                  <c:v>9.0066794951060125E-2</c:v>
                </c:pt>
                <c:pt idx="6979">
                  <c:v>9.0069657257217522E-2</c:v>
                </c:pt>
                <c:pt idx="6980">
                  <c:v>9.0072654905335517E-2</c:v>
                </c:pt>
                <c:pt idx="6981">
                  <c:v>9.0077771934808828E-2</c:v>
                </c:pt>
                <c:pt idx="6982">
                  <c:v>9.0078132070487482E-2</c:v>
                </c:pt>
                <c:pt idx="6983">
                  <c:v>9.0078137517086793E-2</c:v>
                </c:pt>
                <c:pt idx="6984">
                  <c:v>9.0078870852993098E-2</c:v>
                </c:pt>
                <c:pt idx="6985">
                  <c:v>9.007917391343559E-2</c:v>
                </c:pt>
                <c:pt idx="6986">
                  <c:v>9.0081240167832782E-2</c:v>
                </c:pt>
                <c:pt idx="6987">
                  <c:v>9.0090216074643154E-2</c:v>
                </c:pt>
                <c:pt idx="6988">
                  <c:v>9.0097872120229114E-2</c:v>
                </c:pt>
                <c:pt idx="6989">
                  <c:v>9.0110684959489651E-2</c:v>
                </c:pt>
                <c:pt idx="6990">
                  <c:v>9.0117254067497668E-2</c:v>
                </c:pt>
                <c:pt idx="6991">
                  <c:v>9.012154645888408E-2</c:v>
                </c:pt>
                <c:pt idx="6992">
                  <c:v>9.0123004670356902E-2</c:v>
                </c:pt>
                <c:pt idx="6993">
                  <c:v>9.0130487208113508E-2</c:v>
                </c:pt>
                <c:pt idx="6994">
                  <c:v>9.0130635978486251E-2</c:v>
                </c:pt>
                <c:pt idx="6995">
                  <c:v>9.0130661832904135E-2</c:v>
                </c:pt>
                <c:pt idx="6996">
                  <c:v>9.0131230406445648E-2</c:v>
                </c:pt>
                <c:pt idx="6997">
                  <c:v>9.0131877180636033E-2</c:v>
                </c:pt>
                <c:pt idx="6998">
                  <c:v>9.0133062347441714E-2</c:v>
                </c:pt>
                <c:pt idx="6999">
                  <c:v>9.014403006597832E-2</c:v>
                </c:pt>
                <c:pt idx="7000">
                  <c:v>9.0144740042061217E-2</c:v>
                </c:pt>
                <c:pt idx="7001">
                  <c:v>9.0153494679614241E-2</c:v>
                </c:pt>
                <c:pt idx="7002">
                  <c:v>9.0153827491872965E-2</c:v>
                </c:pt>
                <c:pt idx="7003">
                  <c:v>9.0162445340154954E-2</c:v>
                </c:pt>
                <c:pt idx="7004">
                  <c:v>9.01639789132338E-2</c:v>
                </c:pt>
                <c:pt idx="7005">
                  <c:v>9.0165383150052777E-2</c:v>
                </c:pt>
                <c:pt idx="7006">
                  <c:v>9.0168439982550821E-2</c:v>
                </c:pt>
                <c:pt idx="7007">
                  <c:v>9.0176991585548552E-2</c:v>
                </c:pt>
                <c:pt idx="7008">
                  <c:v>9.0177979738914588E-2</c:v>
                </c:pt>
                <c:pt idx="7009">
                  <c:v>9.01820846295803E-2</c:v>
                </c:pt>
                <c:pt idx="7010">
                  <c:v>9.0183012316925201E-2</c:v>
                </c:pt>
                <c:pt idx="7011">
                  <c:v>9.0184129522090012E-2</c:v>
                </c:pt>
                <c:pt idx="7012">
                  <c:v>9.0189460046537384E-2</c:v>
                </c:pt>
                <c:pt idx="7013">
                  <c:v>9.0191100702830956E-2</c:v>
                </c:pt>
                <c:pt idx="7014">
                  <c:v>9.0197215793560423E-2</c:v>
                </c:pt>
                <c:pt idx="7015">
                  <c:v>9.0200908473359084E-2</c:v>
                </c:pt>
                <c:pt idx="7016">
                  <c:v>9.0206576314819167E-2</c:v>
                </c:pt>
                <c:pt idx="7017">
                  <c:v>9.0207218621307178E-2</c:v>
                </c:pt>
                <c:pt idx="7018">
                  <c:v>9.0209423950337111E-2</c:v>
                </c:pt>
                <c:pt idx="7019">
                  <c:v>9.0213415607779984E-2</c:v>
                </c:pt>
                <c:pt idx="7020">
                  <c:v>9.0223923019081817E-2</c:v>
                </c:pt>
                <c:pt idx="7021">
                  <c:v>9.0239557928178754E-2</c:v>
                </c:pt>
                <c:pt idx="7022">
                  <c:v>9.0247993174742469E-2</c:v>
                </c:pt>
                <c:pt idx="7023">
                  <c:v>9.02481760939466E-2</c:v>
                </c:pt>
                <c:pt idx="7024">
                  <c:v>9.0248667804260607E-2</c:v>
                </c:pt>
                <c:pt idx="7025">
                  <c:v>9.0251087337633332E-2</c:v>
                </c:pt>
                <c:pt idx="7026">
                  <c:v>9.0256268501388945E-2</c:v>
                </c:pt>
                <c:pt idx="7027">
                  <c:v>9.0257237697501491E-2</c:v>
                </c:pt>
                <c:pt idx="7028">
                  <c:v>9.0257298774774328E-2</c:v>
                </c:pt>
                <c:pt idx="7029">
                  <c:v>9.0260836639964231E-2</c:v>
                </c:pt>
                <c:pt idx="7030">
                  <c:v>9.0264657025254116E-2</c:v>
                </c:pt>
                <c:pt idx="7031">
                  <c:v>9.0267244447013867E-2</c:v>
                </c:pt>
                <c:pt idx="7032">
                  <c:v>9.0271306726844927E-2</c:v>
                </c:pt>
                <c:pt idx="7033">
                  <c:v>9.0273432927175962E-2</c:v>
                </c:pt>
                <c:pt idx="7034">
                  <c:v>9.0277458099891544E-2</c:v>
                </c:pt>
                <c:pt idx="7035">
                  <c:v>9.0277510413924872E-2</c:v>
                </c:pt>
                <c:pt idx="7036">
                  <c:v>9.028507649789537E-2</c:v>
                </c:pt>
                <c:pt idx="7037">
                  <c:v>9.0293120095299759E-2</c:v>
                </c:pt>
                <c:pt idx="7038">
                  <c:v>9.0297459967333488E-2</c:v>
                </c:pt>
                <c:pt idx="7039">
                  <c:v>9.0297960041556713E-2</c:v>
                </c:pt>
                <c:pt idx="7040">
                  <c:v>9.0307571230455019E-2</c:v>
                </c:pt>
                <c:pt idx="7041">
                  <c:v>9.0307659810922397E-2</c:v>
                </c:pt>
                <c:pt idx="7042">
                  <c:v>9.0310926865416905E-2</c:v>
                </c:pt>
                <c:pt idx="7043">
                  <c:v>9.0311753276220957E-2</c:v>
                </c:pt>
                <c:pt idx="7044">
                  <c:v>9.031186844089005E-2</c:v>
                </c:pt>
                <c:pt idx="7045">
                  <c:v>9.0313646062947742E-2</c:v>
                </c:pt>
                <c:pt idx="7046">
                  <c:v>9.0313872005376508E-2</c:v>
                </c:pt>
                <c:pt idx="7047">
                  <c:v>9.0314510741748663E-2</c:v>
                </c:pt>
                <c:pt idx="7048">
                  <c:v>9.0317136380479016E-2</c:v>
                </c:pt>
                <c:pt idx="7049">
                  <c:v>9.031764759527959E-2</c:v>
                </c:pt>
                <c:pt idx="7050">
                  <c:v>9.0324359392213088E-2</c:v>
                </c:pt>
                <c:pt idx="7051">
                  <c:v>9.0326821793916129E-2</c:v>
                </c:pt>
                <c:pt idx="7052">
                  <c:v>9.0328639578998893E-2</c:v>
                </c:pt>
                <c:pt idx="7053">
                  <c:v>9.0336173753856872E-2</c:v>
                </c:pt>
                <c:pt idx="7054">
                  <c:v>9.0337105372817167E-2</c:v>
                </c:pt>
                <c:pt idx="7055">
                  <c:v>9.0339175714524239E-2</c:v>
                </c:pt>
                <c:pt idx="7056">
                  <c:v>9.0341741209910426E-2</c:v>
                </c:pt>
                <c:pt idx="7057">
                  <c:v>9.0345628639231276E-2</c:v>
                </c:pt>
                <c:pt idx="7058">
                  <c:v>9.0345906299738751E-2</c:v>
                </c:pt>
                <c:pt idx="7059">
                  <c:v>9.0355320500606948E-2</c:v>
                </c:pt>
                <c:pt idx="7060">
                  <c:v>9.035674005994962E-2</c:v>
                </c:pt>
                <c:pt idx="7061">
                  <c:v>9.0357262653781939E-2</c:v>
                </c:pt>
                <c:pt idx="7062">
                  <c:v>9.0360169332051321E-2</c:v>
                </c:pt>
                <c:pt idx="7063">
                  <c:v>9.0368184693837186E-2</c:v>
                </c:pt>
                <c:pt idx="7064">
                  <c:v>9.037349039536631E-2</c:v>
                </c:pt>
                <c:pt idx="7065">
                  <c:v>9.0380362897925615E-2</c:v>
                </c:pt>
                <c:pt idx="7066">
                  <c:v>9.0381729892757501E-2</c:v>
                </c:pt>
                <c:pt idx="7067">
                  <c:v>9.03830376284466E-2</c:v>
                </c:pt>
                <c:pt idx="7068">
                  <c:v>9.0383142379530934E-2</c:v>
                </c:pt>
                <c:pt idx="7069">
                  <c:v>9.0388812912664138E-2</c:v>
                </c:pt>
                <c:pt idx="7070">
                  <c:v>9.0391987481007546E-2</c:v>
                </c:pt>
                <c:pt idx="7071">
                  <c:v>9.0398326357352093E-2</c:v>
                </c:pt>
                <c:pt idx="7072">
                  <c:v>9.0410937586237181E-2</c:v>
                </c:pt>
                <c:pt idx="7073">
                  <c:v>9.0415203322005089E-2</c:v>
                </c:pt>
                <c:pt idx="7074">
                  <c:v>9.0422097594086884E-2</c:v>
                </c:pt>
                <c:pt idx="7075">
                  <c:v>9.0423393451680975E-2</c:v>
                </c:pt>
                <c:pt idx="7076">
                  <c:v>9.0432683117559781E-2</c:v>
                </c:pt>
                <c:pt idx="7077">
                  <c:v>9.0433863079853308E-2</c:v>
                </c:pt>
                <c:pt idx="7078">
                  <c:v>9.0434219010727651E-2</c:v>
                </c:pt>
                <c:pt idx="7079">
                  <c:v>9.043438358321737E-2</c:v>
                </c:pt>
                <c:pt idx="7080">
                  <c:v>9.0437493085013615E-2</c:v>
                </c:pt>
                <c:pt idx="7081">
                  <c:v>9.0439623455686416E-2</c:v>
                </c:pt>
                <c:pt idx="7082">
                  <c:v>9.0440504819441603E-2</c:v>
                </c:pt>
                <c:pt idx="7083">
                  <c:v>9.0441947264285782E-2</c:v>
                </c:pt>
                <c:pt idx="7084">
                  <c:v>9.0442094903918663E-2</c:v>
                </c:pt>
                <c:pt idx="7085">
                  <c:v>9.0443149767177461E-2</c:v>
                </c:pt>
                <c:pt idx="7086">
                  <c:v>9.0444770991168544E-2</c:v>
                </c:pt>
                <c:pt idx="7087">
                  <c:v>9.0445338069153169E-2</c:v>
                </c:pt>
                <c:pt idx="7088">
                  <c:v>9.0456424500458543E-2</c:v>
                </c:pt>
                <c:pt idx="7089">
                  <c:v>9.045944338837246E-2</c:v>
                </c:pt>
                <c:pt idx="7090">
                  <c:v>9.0460839906341864E-2</c:v>
                </c:pt>
                <c:pt idx="7091">
                  <c:v>9.046362076231422E-2</c:v>
                </c:pt>
                <c:pt idx="7092">
                  <c:v>9.0466502283053973E-2</c:v>
                </c:pt>
                <c:pt idx="7093">
                  <c:v>9.0473210330578369E-2</c:v>
                </c:pt>
                <c:pt idx="7094">
                  <c:v>9.0473538110064297E-2</c:v>
                </c:pt>
                <c:pt idx="7095">
                  <c:v>9.0473667690915291E-2</c:v>
                </c:pt>
                <c:pt idx="7096">
                  <c:v>9.0475029154295991E-2</c:v>
                </c:pt>
                <c:pt idx="7097">
                  <c:v>9.0476795524126741E-2</c:v>
                </c:pt>
                <c:pt idx="7098">
                  <c:v>9.0482080352500605E-2</c:v>
                </c:pt>
                <c:pt idx="7099">
                  <c:v>9.0492614526855142E-2</c:v>
                </c:pt>
                <c:pt idx="7100">
                  <c:v>9.0492960503830849E-2</c:v>
                </c:pt>
                <c:pt idx="7101">
                  <c:v>9.0494189213536552E-2</c:v>
                </c:pt>
                <c:pt idx="7102">
                  <c:v>9.0495969704643034E-2</c:v>
                </c:pt>
                <c:pt idx="7103">
                  <c:v>9.049680050744123E-2</c:v>
                </c:pt>
                <c:pt idx="7104">
                  <c:v>9.0504142998938344E-2</c:v>
                </c:pt>
                <c:pt idx="7105">
                  <c:v>9.0506565878678238E-2</c:v>
                </c:pt>
                <c:pt idx="7106">
                  <c:v>9.0521949888383524E-2</c:v>
                </c:pt>
                <c:pt idx="7107">
                  <c:v>9.0527306393445139E-2</c:v>
                </c:pt>
                <c:pt idx="7108">
                  <c:v>9.0531894888732908E-2</c:v>
                </c:pt>
                <c:pt idx="7109">
                  <c:v>9.0535851301334597E-2</c:v>
                </c:pt>
                <c:pt idx="7110">
                  <c:v>9.0538932714514284E-2</c:v>
                </c:pt>
                <c:pt idx="7111">
                  <c:v>9.0546544833783119E-2</c:v>
                </c:pt>
                <c:pt idx="7112">
                  <c:v>9.0546978426451749E-2</c:v>
                </c:pt>
                <c:pt idx="7113">
                  <c:v>9.0551106561988351E-2</c:v>
                </c:pt>
                <c:pt idx="7114">
                  <c:v>9.0551729901352782E-2</c:v>
                </c:pt>
                <c:pt idx="7115">
                  <c:v>9.05557951867271E-2</c:v>
                </c:pt>
                <c:pt idx="7116">
                  <c:v>9.0557959601667751E-2</c:v>
                </c:pt>
                <c:pt idx="7117">
                  <c:v>9.0557959883559538E-2</c:v>
                </c:pt>
                <c:pt idx="7118">
                  <c:v>9.0558586819968409E-2</c:v>
                </c:pt>
                <c:pt idx="7119">
                  <c:v>9.0559922496552522E-2</c:v>
                </c:pt>
                <c:pt idx="7120">
                  <c:v>9.0561113235901824E-2</c:v>
                </c:pt>
                <c:pt idx="7121">
                  <c:v>9.0566614938540832E-2</c:v>
                </c:pt>
                <c:pt idx="7122">
                  <c:v>9.0569444793926646E-2</c:v>
                </c:pt>
                <c:pt idx="7123">
                  <c:v>9.0575910828008643E-2</c:v>
                </c:pt>
                <c:pt idx="7124">
                  <c:v>9.0582341887943216E-2</c:v>
                </c:pt>
                <c:pt idx="7125">
                  <c:v>9.0587867088024632E-2</c:v>
                </c:pt>
                <c:pt idx="7126">
                  <c:v>9.059206626073607E-2</c:v>
                </c:pt>
                <c:pt idx="7127">
                  <c:v>9.0594430464876918E-2</c:v>
                </c:pt>
                <c:pt idx="7128">
                  <c:v>9.059564480325899E-2</c:v>
                </c:pt>
                <c:pt idx="7129">
                  <c:v>9.0595976546291396E-2</c:v>
                </c:pt>
                <c:pt idx="7130">
                  <c:v>9.0597041483407525E-2</c:v>
                </c:pt>
                <c:pt idx="7131">
                  <c:v>9.0597418832921578E-2</c:v>
                </c:pt>
                <c:pt idx="7132">
                  <c:v>9.0598617232490408E-2</c:v>
                </c:pt>
                <c:pt idx="7133">
                  <c:v>9.0606286753979984E-2</c:v>
                </c:pt>
                <c:pt idx="7134">
                  <c:v>9.0610163650214556E-2</c:v>
                </c:pt>
                <c:pt idx="7135">
                  <c:v>9.0610338720838693E-2</c:v>
                </c:pt>
                <c:pt idx="7136">
                  <c:v>9.0611022769667995E-2</c:v>
                </c:pt>
                <c:pt idx="7137">
                  <c:v>9.0611600350530716E-2</c:v>
                </c:pt>
                <c:pt idx="7138">
                  <c:v>9.0612210443056493E-2</c:v>
                </c:pt>
                <c:pt idx="7139">
                  <c:v>9.0616497868653459E-2</c:v>
                </c:pt>
                <c:pt idx="7140">
                  <c:v>9.0618910131016792E-2</c:v>
                </c:pt>
                <c:pt idx="7141">
                  <c:v>9.0624004820428136E-2</c:v>
                </c:pt>
                <c:pt idx="7142">
                  <c:v>9.0624620539034431E-2</c:v>
                </c:pt>
                <c:pt idx="7143">
                  <c:v>9.0625101943177314E-2</c:v>
                </c:pt>
                <c:pt idx="7144">
                  <c:v>9.0626214903574739E-2</c:v>
                </c:pt>
                <c:pt idx="7145">
                  <c:v>9.0641183998649622E-2</c:v>
                </c:pt>
                <c:pt idx="7146">
                  <c:v>9.0642014830411011E-2</c:v>
                </c:pt>
                <c:pt idx="7147">
                  <c:v>9.0642044827338022E-2</c:v>
                </c:pt>
                <c:pt idx="7148">
                  <c:v>9.0643243270984178E-2</c:v>
                </c:pt>
                <c:pt idx="7149">
                  <c:v>9.0645437596225523E-2</c:v>
                </c:pt>
                <c:pt idx="7150">
                  <c:v>9.0646783665580516E-2</c:v>
                </c:pt>
                <c:pt idx="7151">
                  <c:v>9.0649272118311211E-2</c:v>
                </c:pt>
                <c:pt idx="7152">
                  <c:v>9.0651884773077396E-2</c:v>
                </c:pt>
                <c:pt idx="7153">
                  <c:v>9.0652685588769585E-2</c:v>
                </c:pt>
                <c:pt idx="7154">
                  <c:v>9.0659451781710643E-2</c:v>
                </c:pt>
                <c:pt idx="7155">
                  <c:v>9.0660677672118384E-2</c:v>
                </c:pt>
                <c:pt idx="7156">
                  <c:v>9.0662762079608883E-2</c:v>
                </c:pt>
                <c:pt idx="7157">
                  <c:v>9.0677188113694032E-2</c:v>
                </c:pt>
                <c:pt idx="7158">
                  <c:v>9.0680642688813401E-2</c:v>
                </c:pt>
                <c:pt idx="7159">
                  <c:v>9.0682556213035614E-2</c:v>
                </c:pt>
                <c:pt idx="7160">
                  <c:v>9.0685303698257128E-2</c:v>
                </c:pt>
                <c:pt idx="7161">
                  <c:v>9.0688028513721569E-2</c:v>
                </c:pt>
                <c:pt idx="7162">
                  <c:v>9.0688562460112407E-2</c:v>
                </c:pt>
                <c:pt idx="7163">
                  <c:v>9.0690564678592892E-2</c:v>
                </c:pt>
                <c:pt idx="7164">
                  <c:v>9.0692928476187415E-2</c:v>
                </c:pt>
                <c:pt idx="7165">
                  <c:v>9.0695078011188549E-2</c:v>
                </c:pt>
                <c:pt idx="7166">
                  <c:v>9.0701671914671322E-2</c:v>
                </c:pt>
                <c:pt idx="7167">
                  <c:v>9.0704498657374011E-2</c:v>
                </c:pt>
                <c:pt idx="7168">
                  <c:v>9.0714256595618645E-2</c:v>
                </c:pt>
                <c:pt idx="7169">
                  <c:v>9.0716813836496379E-2</c:v>
                </c:pt>
                <c:pt idx="7170">
                  <c:v>9.0718590646426775E-2</c:v>
                </c:pt>
                <c:pt idx="7171">
                  <c:v>9.0723945120099792E-2</c:v>
                </c:pt>
                <c:pt idx="7172">
                  <c:v>9.0731738458987396E-2</c:v>
                </c:pt>
                <c:pt idx="7173">
                  <c:v>9.07320693222671E-2</c:v>
                </c:pt>
                <c:pt idx="7174">
                  <c:v>9.0734908351975674E-2</c:v>
                </c:pt>
                <c:pt idx="7175">
                  <c:v>9.0735170228463377E-2</c:v>
                </c:pt>
                <c:pt idx="7176">
                  <c:v>9.0735578441982462E-2</c:v>
                </c:pt>
                <c:pt idx="7177">
                  <c:v>9.0736233680321354E-2</c:v>
                </c:pt>
                <c:pt idx="7178">
                  <c:v>9.0736909942688154E-2</c:v>
                </c:pt>
                <c:pt idx="7179">
                  <c:v>9.0746008264715086E-2</c:v>
                </c:pt>
                <c:pt idx="7180">
                  <c:v>9.0751136120329076E-2</c:v>
                </c:pt>
                <c:pt idx="7181">
                  <c:v>9.0751140690499846E-2</c:v>
                </c:pt>
                <c:pt idx="7182">
                  <c:v>9.0752843505907954E-2</c:v>
                </c:pt>
                <c:pt idx="7183">
                  <c:v>9.0754352942859579E-2</c:v>
                </c:pt>
                <c:pt idx="7184">
                  <c:v>9.0758652829843661E-2</c:v>
                </c:pt>
                <c:pt idx="7185">
                  <c:v>9.0764751706065711E-2</c:v>
                </c:pt>
                <c:pt idx="7186">
                  <c:v>9.0764893151180984E-2</c:v>
                </c:pt>
                <c:pt idx="7187">
                  <c:v>9.0765305289421921E-2</c:v>
                </c:pt>
                <c:pt idx="7188">
                  <c:v>9.0769934293215351E-2</c:v>
                </c:pt>
                <c:pt idx="7189">
                  <c:v>9.0788884137850162E-2</c:v>
                </c:pt>
                <c:pt idx="7190">
                  <c:v>9.0790875277776517E-2</c:v>
                </c:pt>
                <c:pt idx="7191">
                  <c:v>9.079149452839147E-2</c:v>
                </c:pt>
                <c:pt idx="7192">
                  <c:v>9.0792137761638025E-2</c:v>
                </c:pt>
                <c:pt idx="7193">
                  <c:v>9.0796515510120079E-2</c:v>
                </c:pt>
                <c:pt idx="7194">
                  <c:v>9.0798682454044169E-2</c:v>
                </c:pt>
                <c:pt idx="7195">
                  <c:v>9.0798991060973555E-2</c:v>
                </c:pt>
                <c:pt idx="7196">
                  <c:v>9.0801062535171978E-2</c:v>
                </c:pt>
                <c:pt idx="7197">
                  <c:v>9.080226206341642E-2</c:v>
                </c:pt>
                <c:pt idx="7198">
                  <c:v>9.0806107807127598E-2</c:v>
                </c:pt>
                <c:pt idx="7199">
                  <c:v>9.0806624346500955E-2</c:v>
                </c:pt>
                <c:pt idx="7200">
                  <c:v>9.0809606525524833E-2</c:v>
                </c:pt>
                <c:pt idx="7201">
                  <c:v>9.0811894508464622E-2</c:v>
                </c:pt>
                <c:pt idx="7202">
                  <c:v>9.0812585032798543E-2</c:v>
                </c:pt>
                <c:pt idx="7203">
                  <c:v>9.0814950475079023E-2</c:v>
                </c:pt>
                <c:pt idx="7204">
                  <c:v>9.0818621025529844E-2</c:v>
                </c:pt>
                <c:pt idx="7205">
                  <c:v>9.0820264308143356E-2</c:v>
                </c:pt>
                <c:pt idx="7206">
                  <c:v>9.0820963562214349E-2</c:v>
                </c:pt>
                <c:pt idx="7207">
                  <c:v>9.0823661141871431E-2</c:v>
                </c:pt>
                <c:pt idx="7208">
                  <c:v>9.0823679556922998E-2</c:v>
                </c:pt>
                <c:pt idx="7209">
                  <c:v>9.0826172248384227E-2</c:v>
                </c:pt>
                <c:pt idx="7210">
                  <c:v>9.0833460594129528E-2</c:v>
                </c:pt>
                <c:pt idx="7211">
                  <c:v>9.0833580517713966E-2</c:v>
                </c:pt>
                <c:pt idx="7212">
                  <c:v>9.0836038303175243E-2</c:v>
                </c:pt>
                <c:pt idx="7213">
                  <c:v>9.0836167335375292E-2</c:v>
                </c:pt>
                <c:pt idx="7214">
                  <c:v>9.0840986962406375E-2</c:v>
                </c:pt>
                <c:pt idx="7215">
                  <c:v>9.0841121324658922E-2</c:v>
                </c:pt>
                <c:pt idx="7216">
                  <c:v>9.0841645086859713E-2</c:v>
                </c:pt>
                <c:pt idx="7217">
                  <c:v>9.0845279231376252E-2</c:v>
                </c:pt>
                <c:pt idx="7218">
                  <c:v>9.084762611145572E-2</c:v>
                </c:pt>
                <c:pt idx="7219">
                  <c:v>9.0847762173701468E-2</c:v>
                </c:pt>
                <c:pt idx="7220">
                  <c:v>9.0848605084142983E-2</c:v>
                </c:pt>
                <c:pt idx="7221">
                  <c:v>9.0849960836772603E-2</c:v>
                </c:pt>
                <c:pt idx="7222">
                  <c:v>9.0852723231576796E-2</c:v>
                </c:pt>
                <c:pt idx="7223">
                  <c:v>9.0853817717677948E-2</c:v>
                </c:pt>
                <c:pt idx="7224">
                  <c:v>9.08629565293297E-2</c:v>
                </c:pt>
                <c:pt idx="7225">
                  <c:v>9.0865873536844791E-2</c:v>
                </c:pt>
                <c:pt idx="7226">
                  <c:v>9.0872778574790633E-2</c:v>
                </c:pt>
                <c:pt idx="7227">
                  <c:v>9.0877711110629991E-2</c:v>
                </c:pt>
                <c:pt idx="7228">
                  <c:v>9.0880793038844193E-2</c:v>
                </c:pt>
                <c:pt idx="7229">
                  <c:v>9.0881482546752934E-2</c:v>
                </c:pt>
                <c:pt idx="7230">
                  <c:v>9.0891008698577691E-2</c:v>
                </c:pt>
                <c:pt idx="7231">
                  <c:v>9.0900761285283044E-2</c:v>
                </c:pt>
                <c:pt idx="7232">
                  <c:v>9.0904034369251985E-2</c:v>
                </c:pt>
                <c:pt idx="7233">
                  <c:v>9.0905464900103441E-2</c:v>
                </c:pt>
                <c:pt idx="7234">
                  <c:v>9.0906484019870309E-2</c:v>
                </c:pt>
                <c:pt idx="7235">
                  <c:v>9.0914544406548892E-2</c:v>
                </c:pt>
                <c:pt idx="7236">
                  <c:v>9.0926808100753487E-2</c:v>
                </c:pt>
                <c:pt idx="7237">
                  <c:v>9.0927574381853032E-2</c:v>
                </c:pt>
                <c:pt idx="7238">
                  <c:v>9.0932299932365873E-2</c:v>
                </c:pt>
                <c:pt idx="7239">
                  <c:v>9.0938812355956383E-2</c:v>
                </c:pt>
                <c:pt idx="7240">
                  <c:v>9.0948045458572102E-2</c:v>
                </c:pt>
                <c:pt idx="7241">
                  <c:v>9.0950174713772688E-2</c:v>
                </c:pt>
                <c:pt idx="7242">
                  <c:v>9.09578746878352E-2</c:v>
                </c:pt>
                <c:pt idx="7243">
                  <c:v>9.0964954341906226E-2</c:v>
                </c:pt>
                <c:pt idx="7244">
                  <c:v>9.0966717412846648E-2</c:v>
                </c:pt>
                <c:pt idx="7245">
                  <c:v>9.097451066000331E-2</c:v>
                </c:pt>
                <c:pt idx="7246">
                  <c:v>9.0974649557865259E-2</c:v>
                </c:pt>
                <c:pt idx="7247">
                  <c:v>9.0983124464966106E-2</c:v>
                </c:pt>
                <c:pt idx="7248">
                  <c:v>9.0986569387420987E-2</c:v>
                </c:pt>
                <c:pt idx="7249">
                  <c:v>9.0987800192156215E-2</c:v>
                </c:pt>
                <c:pt idx="7250">
                  <c:v>9.0989596395700922E-2</c:v>
                </c:pt>
                <c:pt idx="7251">
                  <c:v>9.0995014092453794E-2</c:v>
                </c:pt>
                <c:pt idx="7252">
                  <c:v>9.0996291522543238E-2</c:v>
                </c:pt>
                <c:pt idx="7253">
                  <c:v>9.0999177323400016E-2</c:v>
                </c:pt>
                <c:pt idx="7254">
                  <c:v>9.1000492724730778E-2</c:v>
                </c:pt>
                <c:pt idx="7255">
                  <c:v>9.1001937362777618E-2</c:v>
                </c:pt>
                <c:pt idx="7256">
                  <c:v>9.1002295422557195E-2</c:v>
                </c:pt>
                <c:pt idx="7257">
                  <c:v>9.1003471195862426E-2</c:v>
                </c:pt>
                <c:pt idx="7258">
                  <c:v>9.1017983282164927E-2</c:v>
                </c:pt>
                <c:pt idx="7259">
                  <c:v>9.1019923157902874E-2</c:v>
                </c:pt>
                <c:pt idx="7260">
                  <c:v>9.1021733065674057E-2</c:v>
                </c:pt>
                <c:pt idx="7261">
                  <c:v>9.102366364284166E-2</c:v>
                </c:pt>
                <c:pt idx="7262">
                  <c:v>9.1024290695914972E-2</c:v>
                </c:pt>
                <c:pt idx="7263">
                  <c:v>9.1026636203302216E-2</c:v>
                </c:pt>
                <c:pt idx="7264">
                  <c:v>9.1033519959361403E-2</c:v>
                </c:pt>
                <c:pt idx="7265">
                  <c:v>9.1034263789177172E-2</c:v>
                </c:pt>
                <c:pt idx="7266">
                  <c:v>9.1036039450493531E-2</c:v>
                </c:pt>
                <c:pt idx="7267">
                  <c:v>9.1036584762261077E-2</c:v>
                </c:pt>
                <c:pt idx="7268">
                  <c:v>9.1037507676029208E-2</c:v>
                </c:pt>
                <c:pt idx="7269">
                  <c:v>9.103885273953459E-2</c:v>
                </c:pt>
                <c:pt idx="7270">
                  <c:v>9.1042024174308026E-2</c:v>
                </c:pt>
                <c:pt idx="7271">
                  <c:v>9.10510142037987E-2</c:v>
                </c:pt>
                <c:pt idx="7272">
                  <c:v>9.1053287144277711E-2</c:v>
                </c:pt>
                <c:pt idx="7273">
                  <c:v>9.1063953372644904E-2</c:v>
                </c:pt>
                <c:pt idx="7274">
                  <c:v>9.1069378344577512E-2</c:v>
                </c:pt>
                <c:pt idx="7275">
                  <c:v>9.1070692061042291E-2</c:v>
                </c:pt>
                <c:pt idx="7276">
                  <c:v>9.1073333343905161E-2</c:v>
                </c:pt>
                <c:pt idx="7277">
                  <c:v>9.1073612899771159E-2</c:v>
                </c:pt>
                <c:pt idx="7278">
                  <c:v>9.108229218502642E-2</c:v>
                </c:pt>
                <c:pt idx="7279">
                  <c:v>9.1083150397731558E-2</c:v>
                </c:pt>
                <c:pt idx="7280">
                  <c:v>9.1084833668974408E-2</c:v>
                </c:pt>
                <c:pt idx="7281">
                  <c:v>9.1087159383744898E-2</c:v>
                </c:pt>
                <c:pt idx="7282">
                  <c:v>9.1093159258577444E-2</c:v>
                </c:pt>
                <c:pt idx="7283">
                  <c:v>9.1101163340582644E-2</c:v>
                </c:pt>
                <c:pt idx="7284">
                  <c:v>9.1104437440045885E-2</c:v>
                </c:pt>
                <c:pt idx="7285">
                  <c:v>9.1109694725652543E-2</c:v>
                </c:pt>
                <c:pt idx="7286">
                  <c:v>9.1111507636407421E-2</c:v>
                </c:pt>
                <c:pt idx="7287">
                  <c:v>9.1114774896128847E-2</c:v>
                </c:pt>
                <c:pt idx="7288">
                  <c:v>9.1121604907844753E-2</c:v>
                </c:pt>
                <c:pt idx="7289">
                  <c:v>9.1121782605689039E-2</c:v>
                </c:pt>
                <c:pt idx="7290">
                  <c:v>9.1135043953749467E-2</c:v>
                </c:pt>
                <c:pt idx="7291">
                  <c:v>9.1135935030480092E-2</c:v>
                </c:pt>
                <c:pt idx="7292">
                  <c:v>9.1148179995611284E-2</c:v>
                </c:pt>
                <c:pt idx="7293">
                  <c:v>9.1151492238267726E-2</c:v>
                </c:pt>
                <c:pt idx="7294">
                  <c:v>9.1153660270692424E-2</c:v>
                </c:pt>
                <c:pt idx="7295">
                  <c:v>9.1161087870272411E-2</c:v>
                </c:pt>
                <c:pt idx="7296">
                  <c:v>9.1162643973208765E-2</c:v>
                </c:pt>
                <c:pt idx="7297">
                  <c:v>9.1162689247170331E-2</c:v>
                </c:pt>
                <c:pt idx="7298">
                  <c:v>9.1164224673813063E-2</c:v>
                </c:pt>
                <c:pt idx="7299">
                  <c:v>9.1169097130259821E-2</c:v>
                </c:pt>
                <c:pt idx="7300">
                  <c:v>9.1170716479051978E-2</c:v>
                </c:pt>
                <c:pt idx="7301">
                  <c:v>9.1177655529623827E-2</c:v>
                </c:pt>
                <c:pt idx="7302">
                  <c:v>9.1178248034771814E-2</c:v>
                </c:pt>
                <c:pt idx="7303">
                  <c:v>9.1179508443353763E-2</c:v>
                </c:pt>
                <c:pt idx="7304">
                  <c:v>9.118441493044295E-2</c:v>
                </c:pt>
                <c:pt idx="7305">
                  <c:v>9.1185341940897766E-2</c:v>
                </c:pt>
                <c:pt idx="7306">
                  <c:v>9.1187617416430708E-2</c:v>
                </c:pt>
                <c:pt idx="7307">
                  <c:v>9.1190176887606167E-2</c:v>
                </c:pt>
                <c:pt idx="7308">
                  <c:v>9.119115122868178E-2</c:v>
                </c:pt>
                <c:pt idx="7309">
                  <c:v>9.1194464870741093E-2</c:v>
                </c:pt>
                <c:pt idx="7310">
                  <c:v>9.1196770658488746E-2</c:v>
                </c:pt>
                <c:pt idx="7311">
                  <c:v>9.1204346809827502E-2</c:v>
                </c:pt>
                <c:pt idx="7312">
                  <c:v>9.1207364997155177E-2</c:v>
                </c:pt>
                <c:pt idx="7313">
                  <c:v>9.121099474919897E-2</c:v>
                </c:pt>
                <c:pt idx="7314">
                  <c:v>9.1214232817988114E-2</c:v>
                </c:pt>
                <c:pt idx="7315">
                  <c:v>9.1219132165709968E-2</c:v>
                </c:pt>
                <c:pt idx="7316">
                  <c:v>9.1221982945618021E-2</c:v>
                </c:pt>
                <c:pt idx="7317">
                  <c:v>9.1223325042319281E-2</c:v>
                </c:pt>
                <c:pt idx="7318">
                  <c:v>9.1223576683309174E-2</c:v>
                </c:pt>
                <c:pt idx="7319">
                  <c:v>9.122444455313071E-2</c:v>
                </c:pt>
                <c:pt idx="7320">
                  <c:v>9.1231004437834398E-2</c:v>
                </c:pt>
                <c:pt idx="7321">
                  <c:v>9.1231060554642127E-2</c:v>
                </c:pt>
                <c:pt idx="7322">
                  <c:v>9.123133779108461E-2</c:v>
                </c:pt>
                <c:pt idx="7323">
                  <c:v>9.1235624996088685E-2</c:v>
                </c:pt>
                <c:pt idx="7324">
                  <c:v>9.1242335676998715E-2</c:v>
                </c:pt>
                <c:pt idx="7325">
                  <c:v>9.124874423589957E-2</c:v>
                </c:pt>
                <c:pt idx="7326">
                  <c:v>9.1258004360840819E-2</c:v>
                </c:pt>
                <c:pt idx="7327">
                  <c:v>9.1266626492595371E-2</c:v>
                </c:pt>
                <c:pt idx="7328">
                  <c:v>9.1268916179145107E-2</c:v>
                </c:pt>
                <c:pt idx="7329">
                  <c:v>9.1272605902750617E-2</c:v>
                </c:pt>
                <c:pt idx="7330">
                  <c:v>9.1272855735881467E-2</c:v>
                </c:pt>
                <c:pt idx="7331">
                  <c:v>9.1274403751308228E-2</c:v>
                </c:pt>
                <c:pt idx="7332">
                  <c:v>9.1279254615395974E-2</c:v>
                </c:pt>
                <c:pt idx="7333">
                  <c:v>9.12834666334391E-2</c:v>
                </c:pt>
                <c:pt idx="7334">
                  <c:v>9.1285604700132209E-2</c:v>
                </c:pt>
                <c:pt idx="7335">
                  <c:v>9.1287180355701547E-2</c:v>
                </c:pt>
                <c:pt idx="7336">
                  <c:v>9.1288102280499814E-2</c:v>
                </c:pt>
                <c:pt idx="7337">
                  <c:v>9.1288289117554308E-2</c:v>
                </c:pt>
                <c:pt idx="7338">
                  <c:v>9.1290517133412852E-2</c:v>
                </c:pt>
                <c:pt idx="7339">
                  <c:v>9.1290551131574721E-2</c:v>
                </c:pt>
                <c:pt idx="7340">
                  <c:v>9.129481998283405E-2</c:v>
                </c:pt>
                <c:pt idx="7341">
                  <c:v>9.129499417202025E-2</c:v>
                </c:pt>
                <c:pt idx="7342">
                  <c:v>9.1300429343828468E-2</c:v>
                </c:pt>
                <c:pt idx="7343">
                  <c:v>9.1301786978724431E-2</c:v>
                </c:pt>
                <c:pt idx="7344">
                  <c:v>9.1301954870289054E-2</c:v>
                </c:pt>
                <c:pt idx="7345">
                  <c:v>9.1301978865962183E-2</c:v>
                </c:pt>
                <c:pt idx="7346">
                  <c:v>9.1305146126544889E-2</c:v>
                </c:pt>
                <c:pt idx="7347">
                  <c:v>9.1311744845363266E-2</c:v>
                </c:pt>
                <c:pt idx="7348">
                  <c:v>9.1312542366844732E-2</c:v>
                </c:pt>
                <c:pt idx="7349">
                  <c:v>9.1317265465708411E-2</c:v>
                </c:pt>
                <c:pt idx="7350">
                  <c:v>9.1319505752589694E-2</c:v>
                </c:pt>
                <c:pt idx="7351">
                  <c:v>9.1320767237238823E-2</c:v>
                </c:pt>
                <c:pt idx="7352">
                  <c:v>9.1326716308867212E-2</c:v>
                </c:pt>
                <c:pt idx="7353">
                  <c:v>9.1329036592959087E-2</c:v>
                </c:pt>
                <c:pt idx="7354">
                  <c:v>9.133268533832245E-2</c:v>
                </c:pt>
                <c:pt idx="7355">
                  <c:v>9.1332885573959258E-2</c:v>
                </c:pt>
                <c:pt idx="7356">
                  <c:v>9.1335323892173359E-2</c:v>
                </c:pt>
                <c:pt idx="7357">
                  <c:v>9.1338195263234612E-2</c:v>
                </c:pt>
                <c:pt idx="7358">
                  <c:v>9.1339680532425443E-2</c:v>
                </c:pt>
                <c:pt idx="7359">
                  <c:v>9.1340455140423146E-2</c:v>
                </c:pt>
                <c:pt idx="7360">
                  <c:v>9.1340751311165397E-2</c:v>
                </c:pt>
                <c:pt idx="7361">
                  <c:v>9.1343372390586069E-2</c:v>
                </c:pt>
                <c:pt idx="7362">
                  <c:v>9.1355897324744598E-2</c:v>
                </c:pt>
                <c:pt idx="7363">
                  <c:v>9.1359827420478851E-2</c:v>
                </c:pt>
                <c:pt idx="7364">
                  <c:v>9.1368977495358314E-2</c:v>
                </c:pt>
                <c:pt idx="7365">
                  <c:v>9.1371547436761499E-2</c:v>
                </c:pt>
                <c:pt idx="7366">
                  <c:v>9.1377455819671868E-2</c:v>
                </c:pt>
                <c:pt idx="7367">
                  <c:v>9.1378096721353469E-2</c:v>
                </c:pt>
                <c:pt idx="7368">
                  <c:v>9.1381614292984803E-2</c:v>
                </c:pt>
                <c:pt idx="7369">
                  <c:v>9.1385167441690854E-2</c:v>
                </c:pt>
                <c:pt idx="7370">
                  <c:v>9.138693726595136E-2</c:v>
                </c:pt>
                <c:pt idx="7371">
                  <c:v>9.1387095884140887E-2</c:v>
                </c:pt>
                <c:pt idx="7372">
                  <c:v>9.1389618891728211E-2</c:v>
                </c:pt>
                <c:pt idx="7373">
                  <c:v>9.1390403927866903E-2</c:v>
                </c:pt>
                <c:pt idx="7374">
                  <c:v>9.1393600401914313E-2</c:v>
                </c:pt>
                <c:pt idx="7375">
                  <c:v>9.1396113194441103E-2</c:v>
                </c:pt>
                <c:pt idx="7376">
                  <c:v>9.1396737379056001E-2</c:v>
                </c:pt>
                <c:pt idx="7377">
                  <c:v>9.139733987808589E-2</c:v>
                </c:pt>
                <c:pt idx="7378">
                  <c:v>9.1398199520295292E-2</c:v>
                </c:pt>
                <c:pt idx="7379">
                  <c:v>9.1398624643297371E-2</c:v>
                </c:pt>
                <c:pt idx="7380">
                  <c:v>9.140051457098812E-2</c:v>
                </c:pt>
                <c:pt idx="7381">
                  <c:v>9.1402957964090245E-2</c:v>
                </c:pt>
                <c:pt idx="7382">
                  <c:v>9.1406386235434026E-2</c:v>
                </c:pt>
                <c:pt idx="7383">
                  <c:v>9.1407981556888826E-2</c:v>
                </c:pt>
                <c:pt idx="7384">
                  <c:v>9.1408437909436216E-2</c:v>
                </c:pt>
                <c:pt idx="7385">
                  <c:v>9.1409036180450515E-2</c:v>
                </c:pt>
                <c:pt idx="7386">
                  <c:v>9.1412754971992305E-2</c:v>
                </c:pt>
                <c:pt idx="7387">
                  <c:v>9.1418913757411097E-2</c:v>
                </c:pt>
                <c:pt idx="7388">
                  <c:v>9.1421086511282709E-2</c:v>
                </c:pt>
                <c:pt idx="7389">
                  <c:v>9.1423085705643101E-2</c:v>
                </c:pt>
                <c:pt idx="7390">
                  <c:v>9.1423365606989562E-2</c:v>
                </c:pt>
                <c:pt idx="7391">
                  <c:v>9.1423680995110945E-2</c:v>
                </c:pt>
                <c:pt idx="7392">
                  <c:v>9.1427013466322982E-2</c:v>
                </c:pt>
                <c:pt idx="7393">
                  <c:v>9.1430276759317308E-2</c:v>
                </c:pt>
                <c:pt idx="7394">
                  <c:v>9.1432068765398652E-2</c:v>
                </c:pt>
                <c:pt idx="7395">
                  <c:v>9.1433148728427074E-2</c:v>
                </c:pt>
                <c:pt idx="7396">
                  <c:v>9.1434122153458849E-2</c:v>
                </c:pt>
                <c:pt idx="7397">
                  <c:v>9.1434695252495549E-2</c:v>
                </c:pt>
                <c:pt idx="7398">
                  <c:v>9.1435727556295573E-2</c:v>
                </c:pt>
                <c:pt idx="7399">
                  <c:v>9.1438160776709632E-2</c:v>
                </c:pt>
                <c:pt idx="7400">
                  <c:v>9.1439756384260398E-2</c:v>
                </c:pt>
                <c:pt idx="7401">
                  <c:v>9.1440059702869267E-2</c:v>
                </c:pt>
                <c:pt idx="7402">
                  <c:v>9.1441207493241736E-2</c:v>
                </c:pt>
                <c:pt idx="7403">
                  <c:v>9.1442231035874483E-2</c:v>
                </c:pt>
                <c:pt idx="7404">
                  <c:v>9.1442585867833548E-2</c:v>
                </c:pt>
                <c:pt idx="7405">
                  <c:v>9.144358431135706E-2</c:v>
                </c:pt>
                <c:pt idx="7406">
                  <c:v>9.145102472191001E-2</c:v>
                </c:pt>
                <c:pt idx="7407">
                  <c:v>9.1458902836369857E-2</c:v>
                </c:pt>
                <c:pt idx="7408">
                  <c:v>9.1460981359247254E-2</c:v>
                </c:pt>
                <c:pt idx="7409">
                  <c:v>9.1461023637237918E-2</c:v>
                </c:pt>
                <c:pt idx="7410">
                  <c:v>9.1468383806661405E-2</c:v>
                </c:pt>
                <c:pt idx="7411">
                  <c:v>9.1471164173792391E-2</c:v>
                </c:pt>
                <c:pt idx="7412">
                  <c:v>9.147571089687738E-2</c:v>
                </c:pt>
                <c:pt idx="7413">
                  <c:v>9.147697281694743E-2</c:v>
                </c:pt>
                <c:pt idx="7414">
                  <c:v>9.1481310667178434E-2</c:v>
                </c:pt>
                <c:pt idx="7415">
                  <c:v>9.1481794393810614E-2</c:v>
                </c:pt>
                <c:pt idx="7416">
                  <c:v>9.1483459217845578E-2</c:v>
                </c:pt>
                <c:pt idx="7417">
                  <c:v>9.1483898130279503E-2</c:v>
                </c:pt>
                <c:pt idx="7418">
                  <c:v>9.1484724036759654E-2</c:v>
                </c:pt>
                <c:pt idx="7419">
                  <c:v>9.1484838575669317E-2</c:v>
                </c:pt>
                <c:pt idx="7420">
                  <c:v>9.1487137653573275E-2</c:v>
                </c:pt>
                <c:pt idx="7421">
                  <c:v>9.1489297496972072E-2</c:v>
                </c:pt>
                <c:pt idx="7422">
                  <c:v>9.1489562958418841E-2</c:v>
                </c:pt>
                <c:pt idx="7423">
                  <c:v>9.1489712534865264E-2</c:v>
                </c:pt>
                <c:pt idx="7424">
                  <c:v>9.1490369528119425E-2</c:v>
                </c:pt>
                <c:pt idx="7425">
                  <c:v>9.1492773168408384E-2</c:v>
                </c:pt>
                <c:pt idx="7426">
                  <c:v>9.1495153034752433E-2</c:v>
                </c:pt>
                <c:pt idx="7427">
                  <c:v>9.1495408009258483E-2</c:v>
                </c:pt>
                <c:pt idx="7428">
                  <c:v>9.1499215339582204E-2</c:v>
                </c:pt>
                <c:pt idx="7429">
                  <c:v>9.1500817030326684E-2</c:v>
                </c:pt>
                <c:pt idx="7430">
                  <c:v>9.1505219785310524E-2</c:v>
                </c:pt>
                <c:pt idx="7431">
                  <c:v>9.1507598993268005E-2</c:v>
                </c:pt>
                <c:pt idx="7432">
                  <c:v>9.1507790945169198E-2</c:v>
                </c:pt>
                <c:pt idx="7433">
                  <c:v>9.1508847151992992E-2</c:v>
                </c:pt>
                <c:pt idx="7434">
                  <c:v>9.1509474194073417E-2</c:v>
                </c:pt>
                <c:pt idx="7435">
                  <c:v>9.1509863795008556E-2</c:v>
                </c:pt>
                <c:pt idx="7436">
                  <c:v>9.1510739980719707E-2</c:v>
                </c:pt>
                <c:pt idx="7437">
                  <c:v>9.1511829396848737E-2</c:v>
                </c:pt>
                <c:pt idx="7438">
                  <c:v>9.1512134547821158E-2</c:v>
                </c:pt>
                <c:pt idx="7439">
                  <c:v>9.1516773130169649E-2</c:v>
                </c:pt>
                <c:pt idx="7440">
                  <c:v>9.1519833224894945E-2</c:v>
                </c:pt>
                <c:pt idx="7441">
                  <c:v>9.1522202166274533E-2</c:v>
                </c:pt>
                <c:pt idx="7442">
                  <c:v>9.1524554082539247E-2</c:v>
                </c:pt>
                <c:pt idx="7443">
                  <c:v>9.1524806090610089E-2</c:v>
                </c:pt>
                <c:pt idx="7444">
                  <c:v>9.1525927661088829E-2</c:v>
                </c:pt>
                <c:pt idx="7445">
                  <c:v>9.1528133720893939E-2</c:v>
                </c:pt>
                <c:pt idx="7446">
                  <c:v>9.1528782884722243E-2</c:v>
                </c:pt>
                <c:pt idx="7447">
                  <c:v>9.1529871566899443E-2</c:v>
                </c:pt>
                <c:pt idx="7448">
                  <c:v>9.1534252472993766E-2</c:v>
                </c:pt>
                <c:pt idx="7449">
                  <c:v>9.1547528506825154E-2</c:v>
                </c:pt>
                <c:pt idx="7450">
                  <c:v>9.1548903371529336E-2</c:v>
                </c:pt>
                <c:pt idx="7451">
                  <c:v>9.155381984093694E-2</c:v>
                </c:pt>
                <c:pt idx="7452">
                  <c:v>9.1555106793165031E-2</c:v>
                </c:pt>
                <c:pt idx="7453">
                  <c:v>9.1560870317932544E-2</c:v>
                </c:pt>
                <c:pt idx="7454">
                  <c:v>9.1562806453871437E-2</c:v>
                </c:pt>
                <c:pt idx="7455">
                  <c:v>9.1563287083613637E-2</c:v>
                </c:pt>
                <c:pt idx="7456">
                  <c:v>9.1565196025858803E-2</c:v>
                </c:pt>
                <c:pt idx="7457">
                  <c:v>9.1565259534232155E-2</c:v>
                </c:pt>
                <c:pt idx="7458">
                  <c:v>9.1569564469967973E-2</c:v>
                </c:pt>
                <c:pt idx="7459">
                  <c:v>9.1571511926440238E-2</c:v>
                </c:pt>
                <c:pt idx="7460">
                  <c:v>9.1575348279299584E-2</c:v>
                </c:pt>
                <c:pt idx="7461">
                  <c:v>9.158013092046062E-2</c:v>
                </c:pt>
                <c:pt idx="7462">
                  <c:v>9.1582024698964301E-2</c:v>
                </c:pt>
                <c:pt idx="7463">
                  <c:v>9.1582169373320033E-2</c:v>
                </c:pt>
                <c:pt idx="7464">
                  <c:v>9.1582724504170293E-2</c:v>
                </c:pt>
                <c:pt idx="7465">
                  <c:v>9.1583492346159298E-2</c:v>
                </c:pt>
                <c:pt idx="7466">
                  <c:v>9.1584114557724736E-2</c:v>
                </c:pt>
                <c:pt idx="7467">
                  <c:v>9.1585431441276524E-2</c:v>
                </c:pt>
                <c:pt idx="7468">
                  <c:v>9.1587408883252938E-2</c:v>
                </c:pt>
                <c:pt idx="7469">
                  <c:v>9.1587491165699031E-2</c:v>
                </c:pt>
                <c:pt idx="7470">
                  <c:v>9.1589407978745527E-2</c:v>
                </c:pt>
                <c:pt idx="7471">
                  <c:v>9.1591808540016015E-2</c:v>
                </c:pt>
                <c:pt idx="7472">
                  <c:v>9.1594403269580196E-2</c:v>
                </c:pt>
                <c:pt idx="7473">
                  <c:v>9.1594964436937362E-2</c:v>
                </c:pt>
                <c:pt idx="7474">
                  <c:v>9.1596710067629844E-2</c:v>
                </c:pt>
                <c:pt idx="7475">
                  <c:v>9.1604871801389792E-2</c:v>
                </c:pt>
                <c:pt idx="7476">
                  <c:v>9.1605422518427279E-2</c:v>
                </c:pt>
                <c:pt idx="7477">
                  <c:v>9.1610420607908666E-2</c:v>
                </c:pt>
                <c:pt idx="7478">
                  <c:v>9.1614468176643177E-2</c:v>
                </c:pt>
                <c:pt idx="7479">
                  <c:v>9.1618168472788877E-2</c:v>
                </c:pt>
                <c:pt idx="7480">
                  <c:v>9.1619309709297519E-2</c:v>
                </c:pt>
                <c:pt idx="7481">
                  <c:v>9.1621279602405056E-2</c:v>
                </c:pt>
                <c:pt idx="7482">
                  <c:v>9.162337627336499E-2</c:v>
                </c:pt>
                <c:pt idx="7483">
                  <c:v>9.1625299119564046E-2</c:v>
                </c:pt>
                <c:pt idx="7484">
                  <c:v>9.1629114762801042E-2</c:v>
                </c:pt>
                <c:pt idx="7485">
                  <c:v>9.163047341175895E-2</c:v>
                </c:pt>
                <c:pt idx="7486">
                  <c:v>9.1643428882271449E-2</c:v>
                </c:pt>
                <c:pt idx="7487">
                  <c:v>9.1643837825950328E-2</c:v>
                </c:pt>
                <c:pt idx="7488">
                  <c:v>9.1644914157889654E-2</c:v>
                </c:pt>
                <c:pt idx="7489">
                  <c:v>9.1645612336317891E-2</c:v>
                </c:pt>
                <c:pt idx="7490">
                  <c:v>9.1647095073199111E-2</c:v>
                </c:pt>
                <c:pt idx="7491">
                  <c:v>9.1651197348361219E-2</c:v>
                </c:pt>
                <c:pt idx="7492">
                  <c:v>9.165235655171651E-2</c:v>
                </c:pt>
                <c:pt idx="7493">
                  <c:v>9.1657770421467402E-2</c:v>
                </c:pt>
                <c:pt idx="7494">
                  <c:v>9.1662262717940285E-2</c:v>
                </c:pt>
                <c:pt idx="7495">
                  <c:v>9.1666287859475282E-2</c:v>
                </c:pt>
                <c:pt idx="7496">
                  <c:v>9.1666836647884345E-2</c:v>
                </c:pt>
                <c:pt idx="7497">
                  <c:v>9.166971926811146E-2</c:v>
                </c:pt>
                <c:pt idx="7498">
                  <c:v>9.1670454350820982E-2</c:v>
                </c:pt>
                <c:pt idx="7499">
                  <c:v>9.1671053098964894E-2</c:v>
                </c:pt>
                <c:pt idx="7500">
                  <c:v>9.1672971951886312E-2</c:v>
                </c:pt>
                <c:pt idx="7501">
                  <c:v>9.167742945113086E-2</c:v>
                </c:pt>
                <c:pt idx="7502">
                  <c:v>9.1679160103340776E-2</c:v>
                </c:pt>
                <c:pt idx="7503">
                  <c:v>9.1680987996617239E-2</c:v>
                </c:pt>
                <c:pt idx="7504">
                  <c:v>9.1681715250159848E-2</c:v>
                </c:pt>
                <c:pt idx="7505">
                  <c:v>9.1682287106804025E-2</c:v>
                </c:pt>
                <c:pt idx="7506">
                  <c:v>9.1683301503771783E-2</c:v>
                </c:pt>
                <c:pt idx="7507">
                  <c:v>9.1687712023476434E-2</c:v>
                </c:pt>
                <c:pt idx="7508">
                  <c:v>9.1688709618744271E-2</c:v>
                </c:pt>
                <c:pt idx="7509">
                  <c:v>9.169341220551426E-2</c:v>
                </c:pt>
                <c:pt idx="7510">
                  <c:v>9.1693640107459326E-2</c:v>
                </c:pt>
                <c:pt idx="7511">
                  <c:v>9.1698262443555584E-2</c:v>
                </c:pt>
                <c:pt idx="7512">
                  <c:v>9.1700841316910989E-2</c:v>
                </c:pt>
                <c:pt idx="7513">
                  <c:v>9.1702563547859481E-2</c:v>
                </c:pt>
                <c:pt idx="7514">
                  <c:v>9.1702978319943132E-2</c:v>
                </c:pt>
                <c:pt idx="7515">
                  <c:v>9.1708753258176304E-2</c:v>
                </c:pt>
                <c:pt idx="7516">
                  <c:v>9.1716280430554853E-2</c:v>
                </c:pt>
                <c:pt idx="7517">
                  <c:v>9.1716388275715668E-2</c:v>
                </c:pt>
                <c:pt idx="7518">
                  <c:v>9.172143969896511E-2</c:v>
                </c:pt>
                <c:pt idx="7519">
                  <c:v>9.1727135208163668E-2</c:v>
                </c:pt>
                <c:pt idx="7520">
                  <c:v>9.1728030808866531E-2</c:v>
                </c:pt>
                <c:pt idx="7521">
                  <c:v>9.1735632644657658E-2</c:v>
                </c:pt>
                <c:pt idx="7522">
                  <c:v>9.1737772312033228E-2</c:v>
                </c:pt>
                <c:pt idx="7523">
                  <c:v>9.1740630728920816E-2</c:v>
                </c:pt>
                <c:pt idx="7524">
                  <c:v>9.1742140697027075E-2</c:v>
                </c:pt>
                <c:pt idx="7525">
                  <c:v>9.1744670869774059E-2</c:v>
                </c:pt>
                <c:pt idx="7526">
                  <c:v>9.1746774374415543E-2</c:v>
                </c:pt>
                <c:pt idx="7527">
                  <c:v>9.1747570224222058E-2</c:v>
                </c:pt>
                <c:pt idx="7528">
                  <c:v>9.1749165090004955E-2</c:v>
                </c:pt>
                <c:pt idx="7529">
                  <c:v>9.1749228990627638E-2</c:v>
                </c:pt>
                <c:pt idx="7530">
                  <c:v>9.1751324278511057E-2</c:v>
                </c:pt>
                <c:pt idx="7531">
                  <c:v>9.1753040866910524E-2</c:v>
                </c:pt>
                <c:pt idx="7532">
                  <c:v>9.175589262066737E-2</c:v>
                </c:pt>
                <c:pt idx="7533">
                  <c:v>9.1757337908906375E-2</c:v>
                </c:pt>
                <c:pt idx="7534">
                  <c:v>9.175871143015614E-2</c:v>
                </c:pt>
                <c:pt idx="7535">
                  <c:v>9.1758978367551702E-2</c:v>
                </c:pt>
                <c:pt idx="7536">
                  <c:v>9.1759234505531431E-2</c:v>
                </c:pt>
                <c:pt idx="7537">
                  <c:v>9.1760198333151494E-2</c:v>
                </c:pt>
                <c:pt idx="7538">
                  <c:v>9.176120062555379E-2</c:v>
                </c:pt>
                <c:pt idx="7539">
                  <c:v>9.1761619318566967E-2</c:v>
                </c:pt>
                <c:pt idx="7540">
                  <c:v>9.1763432120403637E-2</c:v>
                </c:pt>
                <c:pt idx="7541">
                  <c:v>9.1764427693722839E-2</c:v>
                </c:pt>
                <c:pt idx="7542">
                  <c:v>9.1767510258181334E-2</c:v>
                </c:pt>
                <c:pt idx="7543">
                  <c:v>9.176966171659269E-2</c:v>
                </c:pt>
                <c:pt idx="7544">
                  <c:v>9.1781382775395173E-2</c:v>
                </c:pt>
                <c:pt idx="7545">
                  <c:v>9.1783877691341859E-2</c:v>
                </c:pt>
                <c:pt idx="7546">
                  <c:v>9.1787683517752711E-2</c:v>
                </c:pt>
                <c:pt idx="7547">
                  <c:v>9.1788564989504967E-2</c:v>
                </c:pt>
                <c:pt idx="7548">
                  <c:v>9.1792360122793487E-2</c:v>
                </c:pt>
                <c:pt idx="7549">
                  <c:v>9.1796823112242548E-2</c:v>
                </c:pt>
                <c:pt idx="7550">
                  <c:v>9.1796897440619807E-2</c:v>
                </c:pt>
                <c:pt idx="7551">
                  <c:v>9.1797868447004563E-2</c:v>
                </c:pt>
                <c:pt idx="7552">
                  <c:v>9.1799155952387954E-2</c:v>
                </c:pt>
                <c:pt idx="7553">
                  <c:v>9.1800227047195621E-2</c:v>
                </c:pt>
                <c:pt idx="7554">
                  <c:v>9.1802250800471094E-2</c:v>
                </c:pt>
                <c:pt idx="7555">
                  <c:v>9.1806430590107999E-2</c:v>
                </c:pt>
                <c:pt idx="7556">
                  <c:v>9.1807480673722533E-2</c:v>
                </c:pt>
                <c:pt idx="7557">
                  <c:v>9.1812145834803321E-2</c:v>
                </c:pt>
                <c:pt idx="7558">
                  <c:v>9.181335156765924E-2</c:v>
                </c:pt>
                <c:pt idx="7559">
                  <c:v>9.1815897060956719E-2</c:v>
                </c:pt>
                <c:pt idx="7560">
                  <c:v>9.1818659598244964E-2</c:v>
                </c:pt>
                <c:pt idx="7561">
                  <c:v>9.1818790141055678E-2</c:v>
                </c:pt>
                <c:pt idx="7562">
                  <c:v>9.1820944552995665E-2</c:v>
                </c:pt>
                <c:pt idx="7563">
                  <c:v>9.1824713124589383E-2</c:v>
                </c:pt>
                <c:pt idx="7564">
                  <c:v>9.1827537197901585E-2</c:v>
                </c:pt>
                <c:pt idx="7565">
                  <c:v>9.1828876822827546E-2</c:v>
                </c:pt>
                <c:pt idx="7566">
                  <c:v>9.1830735258840224E-2</c:v>
                </c:pt>
                <c:pt idx="7567">
                  <c:v>9.183660297408329E-2</c:v>
                </c:pt>
                <c:pt idx="7568">
                  <c:v>9.1838424920317158E-2</c:v>
                </c:pt>
                <c:pt idx="7569">
                  <c:v>9.1838665755868673E-2</c:v>
                </c:pt>
                <c:pt idx="7570">
                  <c:v>9.183992202007997E-2</c:v>
                </c:pt>
                <c:pt idx="7571">
                  <c:v>9.1842860688272535E-2</c:v>
                </c:pt>
                <c:pt idx="7572">
                  <c:v>9.1844839374755377E-2</c:v>
                </c:pt>
                <c:pt idx="7573">
                  <c:v>9.1846895095028497E-2</c:v>
                </c:pt>
                <c:pt idx="7574">
                  <c:v>9.1848242754175136E-2</c:v>
                </c:pt>
                <c:pt idx="7575">
                  <c:v>9.1855195399040676E-2</c:v>
                </c:pt>
                <c:pt idx="7576">
                  <c:v>9.1859696012305439E-2</c:v>
                </c:pt>
                <c:pt idx="7577">
                  <c:v>9.1860868095487686E-2</c:v>
                </c:pt>
                <c:pt idx="7578">
                  <c:v>9.1866367626690565E-2</c:v>
                </c:pt>
                <c:pt idx="7579">
                  <c:v>9.1866971070363554E-2</c:v>
                </c:pt>
                <c:pt idx="7580">
                  <c:v>9.1870885274646735E-2</c:v>
                </c:pt>
                <c:pt idx="7581">
                  <c:v>9.18714813996412E-2</c:v>
                </c:pt>
                <c:pt idx="7582">
                  <c:v>9.1871938643473039E-2</c:v>
                </c:pt>
                <c:pt idx="7583">
                  <c:v>9.1877384750270324E-2</c:v>
                </c:pt>
                <c:pt idx="7584">
                  <c:v>9.1878135519933096E-2</c:v>
                </c:pt>
                <c:pt idx="7585">
                  <c:v>9.1878589852564169E-2</c:v>
                </c:pt>
                <c:pt idx="7586">
                  <c:v>9.1879425347891119E-2</c:v>
                </c:pt>
                <c:pt idx="7587">
                  <c:v>9.188074546798275E-2</c:v>
                </c:pt>
                <c:pt idx="7588">
                  <c:v>9.1883674896185014E-2</c:v>
                </c:pt>
                <c:pt idx="7589">
                  <c:v>9.1883895799770229E-2</c:v>
                </c:pt>
                <c:pt idx="7590">
                  <c:v>9.1886089436336013E-2</c:v>
                </c:pt>
                <c:pt idx="7591">
                  <c:v>9.1894683046519696E-2</c:v>
                </c:pt>
                <c:pt idx="7592">
                  <c:v>9.1894777138271905E-2</c:v>
                </c:pt>
                <c:pt idx="7593">
                  <c:v>9.1895089317455672E-2</c:v>
                </c:pt>
                <c:pt idx="7594">
                  <c:v>9.1895643266589111E-2</c:v>
                </c:pt>
                <c:pt idx="7595">
                  <c:v>9.1897815221567994E-2</c:v>
                </c:pt>
                <c:pt idx="7596">
                  <c:v>9.1899162573631413E-2</c:v>
                </c:pt>
                <c:pt idx="7597">
                  <c:v>9.1903066878422951E-2</c:v>
                </c:pt>
                <c:pt idx="7598">
                  <c:v>9.1915779342157333E-2</c:v>
                </c:pt>
                <c:pt idx="7599">
                  <c:v>9.1915880118118048E-2</c:v>
                </c:pt>
                <c:pt idx="7600">
                  <c:v>9.1916951725929466E-2</c:v>
                </c:pt>
                <c:pt idx="7601">
                  <c:v>9.1920931958683394E-2</c:v>
                </c:pt>
                <c:pt idx="7602">
                  <c:v>9.1923112809389182E-2</c:v>
                </c:pt>
                <c:pt idx="7603">
                  <c:v>9.1924678719863914E-2</c:v>
                </c:pt>
                <c:pt idx="7604">
                  <c:v>9.1925252384907105E-2</c:v>
                </c:pt>
                <c:pt idx="7605">
                  <c:v>9.1928751044036916E-2</c:v>
                </c:pt>
                <c:pt idx="7606">
                  <c:v>9.1934059097071946E-2</c:v>
                </c:pt>
                <c:pt idx="7607">
                  <c:v>9.1934894704773604E-2</c:v>
                </c:pt>
                <c:pt idx="7608">
                  <c:v>9.1936121367325735E-2</c:v>
                </c:pt>
                <c:pt idx="7609">
                  <c:v>9.1936737687079328E-2</c:v>
                </c:pt>
                <c:pt idx="7610">
                  <c:v>9.1937044804140167E-2</c:v>
                </c:pt>
                <c:pt idx="7611">
                  <c:v>9.1941233481626319E-2</c:v>
                </c:pt>
                <c:pt idx="7612">
                  <c:v>9.1948577115898752E-2</c:v>
                </c:pt>
                <c:pt idx="7613">
                  <c:v>9.194921195985542E-2</c:v>
                </c:pt>
                <c:pt idx="7614">
                  <c:v>9.1950929784845342E-2</c:v>
                </c:pt>
                <c:pt idx="7615">
                  <c:v>9.1951058546228037E-2</c:v>
                </c:pt>
                <c:pt idx="7616">
                  <c:v>9.1955021900690825E-2</c:v>
                </c:pt>
                <c:pt idx="7617">
                  <c:v>9.1958327280010327E-2</c:v>
                </c:pt>
                <c:pt idx="7618">
                  <c:v>9.1958428619216215E-2</c:v>
                </c:pt>
                <c:pt idx="7619">
                  <c:v>9.1962964076144613E-2</c:v>
                </c:pt>
                <c:pt idx="7620">
                  <c:v>9.1963572109125466E-2</c:v>
                </c:pt>
                <c:pt idx="7621">
                  <c:v>9.1964068664656673E-2</c:v>
                </c:pt>
                <c:pt idx="7622">
                  <c:v>9.1966315235968252E-2</c:v>
                </c:pt>
                <c:pt idx="7623">
                  <c:v>9.1967435581756296E-2</c:v>
                </c:pt>
                <c:pt idx="7624">
                  <c:v>9.1967598534549541E-2</c:v>
                </c:pt>
                <c:pt idx="7625">
                  <c:v>9.1968282418748215E-2</c:v>
                </c:pt>
                <c:pt idx="7626">
                  <c:v>9.197398757324525E-2</c:v>
                </c:pt>
                <c:pt idx="7627">
                  <c:v>9.197595153038475E-2</c:v>
                </c:pt>
                <c:pt idx="7628">
                  <c:v>9.1976818265416205E-2</c:v>
                </c:pt>
                <c:pt idx="7629">
                  <c:v>9.1977488946741723E-2</c:v>
                </c:pt>
                <c:pt idx="7630">
                  <c:v>9.1979540152954384E-2</c:v>
                </c:pt>
                <c:pt idx="7631">
                  <c:v>9.1984924178311667E-2</c:v>
                </c:pt>
                <c:pt idx="7632">
                  <c:v>9.1989926819756138E-2</c:v>
                </c:pt>
                <c:pt idx="7633">
                  <c:v>9.1989996519056635E-2</c:v>
                </c:pt>
                <c:pt idx="7634">
                  <c:v>9.1990915515752308E-2</c:v>
                </c:pt>
                <c:pt idx="7635">
                  <c:v>9.1991903261154251E-2</c:v>
                </c:pt>
                <c:pt idx="7636">
                  <c:v>9.1996453092655597E-2</c:v>
                </c:pt>
                <c:pt idx="7637">
                  <c:v>9.1998351565205014E-2</c:v>
                </c:pt>
                <c:pt idx="7638">
                  <c:v>9.2004507866067564E-2</c:v>
                </c:pt>
                <c:pt idx="7639">
                  <c:v>9.2007153035207401E-2</c:v>
                </c:pt>
                <c:pt idx="7640">
                  <c:v>9.20088777197898E-2</c:v>
                </c:pt>
                <c:pt idx="7641">
                  <c:v>9.2010252544278928E-2</c:v>
                </c:pt>
                <c:pt idx="7642">
                  <c:v>9.2010883591719134E-2</c:v>
                </c:pt>
                <c:pt idx="7643">
                  <c:v>9.2012597576271699E-2</c:v>
                </c:pt>
                <c:pt idx="7644">
                  <c:v>9.2017810877397535E-2</c:v>
                </c:pt>
                <c:pt idx="7645">
                  <c:v>9.20182883424744E-2</c:v>
                </c:pt>
                <c:pt idx="7646">
                  <c:v>9.2018366132350177E-2</c:v>
                </c:pt>
                <c:pt idx="7647">
                  <c:v>9.202057517899051E-2</c:v>
                </c:pt>
                <c:pt idx="7648">
                  <c:v>9.2022361063186439E-2</c:v>
                </c:pt>
                <c:pt idx="7649">
                  <c:v>9.2025229330782138E-2</c:v>
                </c:pt>
                <c:pt idx="7650">
                  <c:v>9.2038289196715292E-2</c:v>
                </c:pt>
                <c:pt idx="7651">
                  <c:v>9.2041053348337995E-2</c:v>
                </c:pt>
                <c:pt idx="7652">
                  <c:v>9.2044101286195529E-2</c:v>
                </c:pt>
                <c:pt idx="7653">
                  <c:v>9.2044621920193317E-2</c:v>
                </c:pt>
                <c:pt idx="7654">
                  <c:v>9.2046082309228131E-2</c:v>
                </c:pt>
                <c:pt idx="7655">
                  <c:v>9.2050056977333636E-2</c:v>
                </c:pt>
                <c:pt idx="7656">
                  <c:v>9.2050371592531155E-2</c:v>
                </c:pt>
                <c:pt idx="7657">
                  <c:v>9.2052560379132481E-2</c:v>
                </c:pt>
                <c:pt idx="7658">
                  <c:v>9.2058114992868603E-2</c:v>
                </c:pt>
                <c:pt idx="7659">
                  <c:v>9.2059056217858648E-2</c:v>
                </c:pt>
                <c:pt idx="7660">
                  <c:v>9.2059841776194598E-2</c:v>
                </c:pt>
                <c:pt idx="7661">
                  <c:v>9.2060160298902904E-2</c:v>
                </c:pt>
                <c:pt idx="7662">
                  <c:v>9.2062742321657273E-2</c:v>
                </c:pt>
                <c:pt idx="7663">
                  <c:v>9.2062947225487912E-2</c:v>
                </c:pt>
                <c:pt idx="7664">
                  <c:v>9.2063222254966381E-2</c:v>
                </c:pt>
                <c:pt idx="7665">
                  <c:v>9.2071416853978197E-2</c:v>
                </c:pt>
                <c:pt idx="7666">
                  <c:v>9.2073006767409649E-2</c:v>
                </c:pt>
                <c:pt idx="7667">
                  <c:v>9.2074270381164613E-2</c:v>
                </c:pt>
                <c:pt idx="7668">
                  <c:v>9.2074547587100999E-2</c:v>
                </c:pt>
                <c:pt idx="7669">
                  <c:v>9.2076227913594669E-2</c:v>
                </c:pt>
                <c:pt idx="7670">
                  <c:v>9.2090991763378746E-2</c:v>
                </c:pt>
                <c:pt idx="7671">
                  <c:v>9.2094871446371782E-2</c:v>
                </c:pt>
                <c:pt idx="7672">
                  <c:v>9.209559552121073E-2</c:v>
                </c:pt>
                <c:pt idx="7673">
                  <c:v>9.2097162396701931E-2</c:v>
                </c:pt>
                <c:pt idx="7674">
                  <c:v>9.2098220696146496E-2</c:v>
                </c:pt>
                <c:pt idx="7675">
                  <c:v>9.2099640587354148E-2</c:v>
                </c:pt>
                <c:pt idx="7676">
                  <c:v>9.2102096196130107E-2</c:v>
                </c:pt>
                <c:pt idx="7677">
                  <c:v>9.2108502998575592E-2</c:v>
                </c:pt>
                <c:pt idx="7678">
                  <c:v>9.2108569414068669E-2</c:v>
                </c:pt>
                <c:pt idx="7679">
                  <c:v>9.2115756206228083E-2</c:v>
                </c:pt>
                <c:pt idx="7680">
                  <c:v>9.2115881897754964E-2</c:v>
                </c:pt>
                <c:pt idx="7681">
                  <c:v>9.2120413951641014E-2</c:v>
                </c:pt>
                <c:pt idx="7682">
                  <c:v>9.212101968376267E-2</c:v>
                </c:pt>
                <c:pt idx="7683">
                  <c:v>9.2121753449118424E-2</c:v>
                </c:pt>
                <c:pt idx="7684">
                  <c:v>9.2123154154580916E-2</c:v>
                </c:pt>
                <c:pt idx="7685">
                  <c:v>9.2126248871340383E-2</c:v>
                </c:pt>
                <c:pt idx="7686">
                  <c:v>9.212734511881801E-2</c:v>
                </c:pt>
                <c:pt idx="7687">
                  <c:v>9.2128573450855414E-2</c:v>
                </c:pt>
                <c:pt idx="7688">
                  <c:v>9.2130312716695487E-2</c:v>
                </c:pt>
                <c:pt idx="7689">
                  <c:v>9.2134522362290305E-2</c:v>
                </c:pt>
                <c:pt idx="7690">
                  <c:v>9.2134804888827235E-2</c:v>
                </c:pt>
                <c:pt idx="7691">
                  <c:v>9.2136182401282948E-2</c:v>
                </c:pt>
                <c:pt idx="7692">
                  <c:v>9.2136646194528687E-2</c:v>
                </c:pt>
                <c:pt idx="7693">
                  <c:v>9.214380041588284E-2</c:v>
                </c:pt>
                <c:pt idx="7694">
                  <c:v>9.2145514693868585E-2</c:v>
                </c:pt>
                <c:pt idx="7695">
                  <c:v>9.2146793511133737E-2</c:v>
                </c:pt>
                <c:pt idx="7696">
                  <c:v>9.2148459951388553E-2</c:v>
                </c:pt>
                <c:pt idx="7697">
                  <c:v>9.2148543806892649E-2</c:v>
                </c:pt>
                <c:pt idx="7698">
                  <c:v>9.2149536869199591E-2</c:v>
                </c:pt>
                <c:pt idx="7699">
                  <c:v>9.2150446928532873E-2</c:v>
                </c:pt>
                <c:pt idx="7700">
                  <c:v>9.2150501646153932E-2</c:v>
                </c:pt>
                <c:pt idx="7701">
                  <c:v>9.2153574805916086E-2</c:v>
                </c:pt>
                <c:pt idx="7702">
                  <c:v>9.215426735301277E-2</c:v>
                </c:pt>
                <c:pt idx="7703">
                  <c:v>9.2154738485515975E-2</c:v>
                </c:pt>
                <c:pt idx="7704">
                  <c:v>9.215744947396641E-2</c:v>
                </c:pt>
                <c:pt idx="7705">
                  <c:v>9.2158958786810699E-2</c:v>
                </c:pt>
                <c:pt idx="7706">
                  <c:v>9.2161756129824385E-2</c:v>
                </c:pt>
                <c:pt idx="7707">
                  <c:v>9.2165990287255958E-2</c:v>
                </c:pt>
                <c:pt idx="7708">
                  <c:v>9.21661476046398E-2</c:v>
                </c:pt>
                <c:pt idx="7709">
                  <c:v>9.2167147174741212E-2</c:v>
                </c:pt>
                <c:pt idx="7710">
                  <c:v>9.2167998577841928E-2</c:v>
                </c:pt>
                <c:pt idx="7711">
                  <c:v>9.2173283798595976E-2</c:v>
                </c:pt>
                <c:pt idx="7712">
                  <c:v>9.21735474684552E-2</c:v>
                </c:pt>
                <c:pt idx="7713">
                  <c:v>9.2175472896349045E-2</c:v>
                </c:pt>
                <c:pt idx="7714">
                  <c:v>9.2178071228163017E-2</c:v>
                </c:pt>
                <c:pt idx="7715">
                  <c:v>9.2178113907733311E-2</c:v>
                </c:pt>
                <c:pt idx="7716">
                  <c:v>9.2178452509181816E-2</c:v>
                </c:pt>
                <c:pt idx="7717">
                  <c:v>9.2182717422242502E-2</c:v>
                </c:pt>
                <c:pt idx="7718">
                  <c:v>9.2183149538930212E-2</c:v>
                </c:pt>
                <c:pt idx="7719">
                  <c:v>9.2183579830574222E-2</c:v>
                </c:pt>
                <c:pt idx="7720">
                  <c:v>9.2194334476472711E-2</c:v>
                </c:pt>
                <c:pt idx="7721">
                  <c:v>9.2201523423926568E-2</c:v>
                </c:pt>
                <c:pt idx="7722">
                  <c:v>9.2202883170171709E-2</c:v>
                </c:pt>
                <c:pt idx="7723">
                  <c:v>9.2204655185072787E-2</c:v>
                </c:pt>
                <c:pt idx="7724">
                  <c:v>9.221131134430828E-2</c:v>
                </c:pt>
                <c:pt idx="7725">
                  <c:v>9.221224154366521E-2</c:v>
                </c:pt>
                <c:pt idx="7726">
                  <c:v>9.2213889341138291E-2</c:v>
                </c:pt>
                <c:pt idx="7727">
                  <c:v>9.2214109856132209E-2</c:v>
                </c:pt>
                <c:pt idx="7728">
                  <c:v>9.2218624862298107E-2</c:v>
                </c:pt>
                <c:pt idx="7729">
                  <c:v>9.2218736850410446E-2</c:v>
                </c:pt>
                <c:pt idx="7730">
                  <c:v>9.2229478660190781E-2</c:v>
                </c:pt>
                <c:pt idx="7731">
                  <c:v>9.2242618418737779E-2</c:v>
                </c:pt>
                <c:pt idx="7732">
                  <c:v>9.2251324791645023E-2</c:v>
                </c:pt>
                <c:pt idx="7733">
                  <c:v>9.2252517082244814E-2</c:v>
                </c:pt>
                <c:pt idx="7734">
                  <c:v>9.2254403000260013E-2</c:v>
                </c:pt>
                <c:pt idx="7735">
                  <c:v>9.2260304199736895E-2</c:v>
                </c:pt>
                <c:pt idx="7736">
                  <c:v>9.2260492084357271E-2</c:v>
                </c:pt>
                <c:pt idx="7737">
                  <c:v>9.2262505724824084E-2</c:v>
                </c:pt>
                <c:pt idx="7738">
                  <c:v>9.2264247980585717E-2</c:v>
                </c:pt>
                <c:pt idx="7739">
                  <c:v>9.22659045700749E-2</c:v>
                </c:pt>
                <c:pt idx="7740">
                  <c:v>9.2266849917238741E-2</c:v>
                </c:pt>
                <c:pt idx="7741">
                  <c:v>9.2276019117439961E-2</c:v>
                </c:pt>
                <c:pt idx="7742">
                  <c:v>9.2276378488963182E-2</c:v>
                </c:pt>
                <c:pt idx="7743">
                  <c:v>9.2279067715203902E-2</c:v>
                </c:pt>
                <c:pt idx="7744">
                  <c:v>9.2280666626267216E-2</c:v>
                </c:pt>
                <c:pt idx="7745">
                  <c:v>9.2281804108144058E-2</c:v>
                </c:pt>
                <c:pt idx="7746">
                  <c:v>9.2286377916340326E-2</c:v>
                </c:pt>
                <c:pt idx="7747">
                  <c:v>9.2294736473431935E-2</c:v>
                </c:pt>
                <c:pt idx="7748">
                  <c:v>9.2297220390975585E-2</c:v>
                </c:pt>
                <c:pt idx="7749">
                  <c:v>9.2297408841839526E-2</c:v>
                </c:pt>
                <c:pt idx="7750">
                  <c:v>9.2300029784203319E-2</c:v>
                </c:pt>
                <c:pt idx="7751">
                  <c:v>9.2301322733574304E-2</c:v>
                </c:pt>
                <c:pt idx="7752">
                  <c:v>9.2306084526766946E-2</c:v>
                </c:pt>
                <c:pt idx="7753">
                  <c:v>9.2308853942051586E-2</c:v>
                </c:pt>
                <c:pt idx="7754">
                  <c:v>9.2310421497090275E-2</c:v>
                </c:pt>
                <c:pt idx="7755">
                  <c:v>9.2314820733990555E-2</c:v>
                </c:pt>
                <c:pt idx="7756">
                  <c:v>9.2319010168608079E-2</c:v>
                </c:pt>
                <c:pt idx="7757">
                  <c:v>9.2320283498199859E-2</c:v>
                </c:pt>
                <c:pt idx="7758">
                  <c:v>9.2324982384171209E-2</c:v>
                </c:pt>
                <c:pt idx="7759">
                  <c:v>9.2330769591684653E-2</c:v>
                </c:pt>
                <c:pt idx="7760">
                  <c:v>9.2332497092650942E-2</c:v>
                </c:pt>
                <c:pt idx="7761">
                  <c:v>9.2333460235438924E-2</c:v>
                </c:pt>
                <c:pt idx="7762">
                  <c:v>9.2334572395147765E-2</c:v>
                </c:pt>
                <c:pt idx="7763">
                  <c:v>9.2334634539975521E-2</c:v>
                </c:pt>
                <c:pt idx="7764">
                  <c:v>9.2335458152731364E-2</c:v>
                </c:pt>
                <c:pt idx="7765">
                  <c:v>9.2337039775896745E-2</c:v>
                </c:pt>
                <c:pt idx="7766">
                  <c:v>9.2337831060564576E-2</c:v>
                </c:pt>
                <c:pt idx="7767">
                  <c:v>9.2337866321461043E-2</c:v>
                </c:pt>
                <c:pt idx="7768">
                  <c:v>9.233967991158662E-2</c:v>
                </c:pt>
                <c:pt idx="7769">
                  <c:v>9.2340544715986725E-2</c:v>
                </c:pt>
                <c:pt idx="7770">
                  <c:v>9.2341590018254899E-2</c:v>
                </c:pt>
                <c:pt idx="7771">
                  <c:v>9.2348615017449329E-2</c:v>
                </c:pt>
                <c:pt idx="7772">
                  <c:v>9.2350596326993648E-2</c:v>
                </c:pt>
                <c:pt idx="7773">
                  <c:v>9.2351250160375042E-2</c:v>
                </c:pt>
                <c:pt idx="7774">
                  <c:v>9.235557329330954E-2</c:v>
                </c:pt>
                <c:pt idx="7775">
                  <c:v>9.2357479327281597E-2</c:v>
                </c:pt>
                <c:pt idx="7776">
                  <c:v>9.2358878456226409E-2</c:v>
                </c:pt>
                <c:pt idx="7777">
                  <c:v>9.2360929043031934E-2</c:v>
                </c:pt>
                <c:pt idx="7778">
                  <c:v>9.2362528373687774E-2</c:v>
                </c:pt>
                <c:pt idx="7779">
                  <c:v>9.2364606825484544E-2</c:v>
                </c:pt>
                <c:pt idx="7780">
                  <c:v>9.2366265179371132E-2</c:v>
                </c:pt>
                <c:pt idx="7781">
                  <c:v>9.2368139407921906E-2</c:v>
                </c:pt>
                <c:pt idx="7782">
                  <c:v>9.2368390287500296E-2</c:v>
                </c:pt>
                <c:pt idx="7783">
                  <c:v>9.2369240458461288E-2</c:v>
                </c:pt>
                <c:pt idx="7784">
                  <c:v>9.2371662045616545E-2</c:v>
                </c:pt>
                <c:pt idx="7785">
                  <c:v>9.2373886776863021E-2</c:v>
                </c:pt>
                <c:pt idx="7786">
                  <c:v>9.2374805351682923E-2</c:v>
                </c:pt>
                <c:pt idx="7787">
                  <c:v>9.2379111730708979E-2</c:v>
                </c:pt>
                <c:pt idx="7788">
                  <c:v>9.2379335749418659E-2</c:v>
                </c:pt>
                <c:pt idx="7789">
                  <c:v>9.2380409938771016E-2</c:v>
                </c:pt>
                <c:pt idx="7790">
                  <c:v>9.2381884145616891E-2</c:v>
                </c:pt>
                <c:pt idx="7791">
                  <c:v>9.2382102924169512E-2</c:v>
                </c:pt>
                <c:pt idx="7792">
                  <c:v>9.2382679276700241E-2</c:v>
                </c:pt>
                <c:pt idx="7793">
                  <c:v>9.23902209939505E-2</c:v>
                </c:pt>
                <c:pt idx="7794">
                  <c:v>9.2391483773406433E-2</c:v>
                </c:pt>
                <c:pt idx="7795">
                  <c:v>9.2395480050869574E-2</c:v>
                </c:pt>
                <c:pt idx="7796">
                  <c:v>9.2396181392418494E-2</c:v>
                </c:pt>
                <c:pt idx="7797">
                  <c:v>9.2396959562488917E-2</c:v>
                </c:pt>
                <c:pt idx="7798">
                  <c:v>9.2397446210500778E-2</c:v>
                </c:pt>
                <c:pt idx="7799">
                  <c:v>9.2399701989898414E-2</c:v>
                </c:pt>
                <c:pt idx="7800">
                  <c:v>9.240072243864958E-2</c:v>
                </c:pt>
                <c:pt idx="7801">
                  <c:v>9.2401052161238173E-2</c:v>
                </c:pt>
                <c:pt idx="7802">
                  <c:v>9.2401635276179311E-2</c:v>
                </c:pt>
                <c:pt idx="7803">
                  <c:v>9.2403294606049777E-2</c:v>
                </c:pt>
                <c:pt idx="7804">
                  <c:v>9.2404497198290178E-2</c:v>
                </c:pt>
                <c:pt idx="7805">
                  <c:v>9.2405678747522008E-2</c:v>
                </c:pt>
                <c:pt idx="7806">
                  <c:v>9.240656943914087E-2</c:v>
                </c:pt>
                <c:pt idx="7807">
                  <c:v>9.2406935163063558E-2</c:v>
                </c:pt>
                <c:pt idx="7808">
                  <c:v>9.2408938186533923E-2</c:v>
                </c:pt>
                <c:pt idx="7809">
                  <c:v>9.2409698594619991E-2</c:v>
                </c:pt>
                <c:pt idx="7810">
                  <c:v>9.2409711350932081E-2</c:v>
                </c:pt>
                <c:pt idx="7811">
                  <c:v>9.2412306649998957E-2</c:v>
                </c:pt>
                <c:pt idx="7812">
                  <c:v>9.2412947324373648E-2</c:v>
                </c:pt>
                <c:pt idx="7813">
                  <c:v>9.2413938063711246E-2</c:v>
                </c:pt>
                <c:pt idx="7814">
                  <c:v>9.2414342219233267E-2</c:v>
                </c:pt>
                <c:pt idx="7815">
                  <c:v>9.2415188760819611E-2</c:v>
                </c:pt>
                <c:pt idx="7816">
                  <c:v>9.2416751483415785E-2</c:v>
                </c:pt>
                <c:pt idx="7817">
                  <c:v>9.2418348112676754E-2</c:v>
                </c:pt>
                <c:pt idx="7818">
                  <c:v>9.2420056917158933E-2</c:v>
                </c:pt>
                <c:pt idx="7819">
                  <c:v>9.2429103596715356E-2</c:v>
                </c:pt>
                <c:pt idx="7820">
                  <c:v>9.2431003713321164E-2</c:v>
                </c:pt>
                <c:pt idx="7821">
                  <c:v>9.243190038684973E-2</c:v>
                </c:pt>
                <c:pt idx="7822">
                  <c:v>9.2432044439797065E-2</c:v>
                </c:pt>
                <c:pt idx="7823">
                  <c:v>9.2435247723835892E-2</c:v>
                </c:pt>
                <c:pt idx="7824">
                  <c:v>9.244094766889567E-2</c:v>
                </c:pt>
                <c:pt idx="7825">
                  <c:v>9.2441921523211221E-2</c:v>
                </c:pt>
                <c:pt idx="7826">
                  <c:v>9.2443174983088058E-2</c:v>
                </c:pt>
                <c:pt idx="7827">
                  <c:v>9.2446067767753534E-2</c:v>
                </c:pt>
                <c:pt idx="7828">
                  <c:v>9.2447706992035181E-2</c:v>
                </c:pt>
                <c:pt idx="7829">
                  <c:v>9.2451715120815098E-2</c:v>
                </c:pt>
                <c:pt idx="7830">
                  <c:v>9.2456237419891382E-2</c:v>
                </c:pt>
                <c:pt idx="7831">
                  <c:v>9.2456855519237213E-2</c:v>
                </c:pt>
                <c:pt idx="7832">
                  <c:v>9.2458956130795258E-2</c:v>
                </c:pt>
                <c:pt idx="7833">
                  <c:v>9.2466311515612118E-2</c:v>
                </c:pt>
                <c:pt idx="7834">
                  <c:v>9.2466593435220817E-2</c:v>
                </c:pt>
                <c:pt idx="7835">
                  <c:v>9.246946406832246E-2</c:v>
                </c:pt>
                <c:pt idx="7836">
                  <c:v>9.2471003503772478E-2</c:v>
                </c:pt>
                <c:pt idx="7837">
                  <c:v>9.2473216204037784E-2</c:v>
                </c:pt>
                <c:pt idx="7838">
                  <c:v>9.2473473151829577E-2</c:v>
                </c:pt>
                <c:pt idx="7839">
                  <c:v>9.2474202522864771E-2</c:v>
                </c:pt>
                <c:pt idx="7840">
                  <c:v>9.2477974058528534E-2</c:v>
                </c:pt>
                <c:pt idx="7841">
                  <c:v>9.2481039354706779E-2</c:v>
                </c:pt>
                <c:pt idx="7842">
                  <c:v>9.2483285713294075E-2</c:v>
                </c:pt>
                <c:pt idx="7843">
                  <c:v>9.2488536510867761E-2</c:v>
                </c:pt>
                <c:pt idx="7844">
                  <c:v>9.2488607368177267E-2</c:v>
                </c:pt>
                <c:pt idx="7845">
                  <c:v>9.2489181773490747E-2</c:v>
                </c:pt>
                <c:pt idx="7846">
                  <c:v>9.2491503633402222E-2</c:v>
                </c:pt>
                <c:pt idx="7847">
                  <c:v>9.2492906149610407E-2</c:v>
                </c:pt>
                <c:pt idx="7848">
                  <c:v>9.2496136785372135E-2</c:v>
                </c:pt>
                <c:pt idx="7849">
                  <c:v>9.2497617802356755E-2</c:v>
                </c:pt>
                <c:pt idx="7850">
                  <c:v>9.2498810307088508E-2</c:v>
                </c:pt>
                <c:pt idx="7851">
                  <c:v>9.2499962954155565E-2</c:v>
                </c:pt>
                <c:pt idx="7852">
                  <c:v>9.250032034944955E-2</c:v>
                </c:pt>
                <c:pt idx="7853">
                  <c:v>9.2500803369609308E-2</c:v>
                </c:pt>
                <c:pt idx="7854">
                  <c:v>9.2501417686196158E-2</c:v>
                </c:pt>
                <c:pt idx="7855">
                  <c:v>9.250182458429973E-2</c:v>
                </c:pt>
                <c:pt idx="7856">
                  <c:v>9.2501827411237969E-2</c:v>
                </c:pt>
                <c:pt idx="7857">
                  <c:v>9.2502542341286645E-2</c:v>
                </c:pt>
                <c:pt idx="7858">
                  <c:v>9.2506310633037644E-2</c:v>
                </c:pt>
                <c:pt idx="7859">
                  <c:v>9.2507163126141767E-2</c:v>
                </c:pt>
                <c:pt idx="7860">
                  <c:v>9.2507271944277783E-2</c:v>
                </c:pt>
                <c:pt idx="7861">
                  <c:v>9.2508863014975434E-2</c:v>
                </c:pt>
                <c:pt idx="7862">
                  <c:v>9.2509650638418914E-2</c:v>
                </c:pt>
                <c:pt idx="7863">
                  <c:v>9.2511530509207823E-2</c:v>
                </c:pt>
                <c:pt idx="7864">
                  <c:v>9.2515516451533761E-2</c:v>
                </c:pt>
                <c:pt idx="7865">
                  <c:v>9.2518457537286783E-2</c:v>
                </c:pt>
                <c:pt idx="7866">
                  <c:v>9.2519951908169695E-2</c:v>
                </c:pt>
                <c:pt idx="7867">
                  <c:v>9.2521130836772228E-2</c:v>
                </c:pt>
                <c:pt idx="7868">
                  <c:v>9.2525468824034743E-2</c:v>
                </c:pt>
                <c:pt idx="7869">
                  <c:v>9.2526821121596048E-2</c:v>
                </c:pt>
                <c:pt idx="7870">
                  <c:v>9.2527036781898442E-2</c:v>
                </c:pt>
                <c:pt idx="7871">
                  <c:v>9.2531305906059319E-2</c:v>
                </c:pt>
                <c:pt idx="7872">
                  <c:v>9.253329580291425E-2</c:v>
                </c:pt>
                <c:pt idx="7873">
                  <c:v>9.2537444251625772E-2</c:v>
                </c:pt>
                <c:pt idx="7874">
                  <c:v>9.2538249864947325E-2</c:v>
                </c:pt>
                <c:pt idx="7875">
                  <c:v>9.2538293582940925E-2</c:v>
                </c:pt>
                <c:pt idx="7876">
                  <c:v>9.2540910726277875E-2</c:v>
                </c:pt>
                <c:pt idx="7877">
                  <c:v>9.2541549856754821E-2</c:v>
                </c:pt>
                <c:pt idx="7878">
                  <c:v>9.2545798332479473E-2</c:v>
                </c:pt>
                <c:pt idx="7879">
                  <c:v>9.2549233470773845E-2</c:v>
                </c:pt>
                <c:pt idx="7880">
                  <c:v>9.2549282795523574E-2</c:v>
                </c:pt>
                <c:pt idx="7881">
                  <c:v>9.2549384050106501E-2</c:v>
                </c:pt>
                <c:pt idx="7882">
                  <c:v>9.2549799051360737E-2</c:v>
                </c:pt>
                <c:pt idx="7883">
                  <c:v>9.2549941573472738E-2</c:v>
                </c:pt>
                <c:pt idx="7884">
                  <c:v>9.255138738051133E-2</c:v>
                </c:pt>
                <c:pt idx="7885">
                  <c:v>9.2552304961441539E-2</c:v>
                </c:pt>
                <c:pt idx="7886">
                  <c:v>9.2552415398875321E-2</c:v>
                </c:pt>
                <c:pt idx="7887">
                  <c:v>9.2553738520875728E-2</c:v>
                </c:pt>
                <c:pt idx="7888">
                  <c:v>9.2554277096420279E-2</c:v>
                </c:pt>
                <c:pt idx="7889">
                  <c:v>9.2554665910674849E-2</c:v>
                </c:pt>
                <c:pt idx="7890">
                  <c:v>9.2554816225347294E-2</c:v>
                </c:pt>
                <c:pt idx="7891">
                  <c:v>9.2555693720866555E-2</c:v>
                </c:pt>
                <c:pt idx="7892">
                  <c:v>9.255590390129094E-2</c:v>
                </c:pt>
                <c:pt idx="7893">
                  <c:v>9.2559095815439876E-2</c:v>
                </c:pt>
                <c:pt idx="7894">
                  <c:v>9.2563258678865945E-2</c:v>
                </c:pt>
                <c:pt idx="7895">
                  <c:v>9.2564791574172425E-2</c:v>
                </c:pt>
                <c:pt idx="7896">
                  <c:v>9.2566014320108747E-2</c:v>
                </c:pt>
                <c:pt idx="7897">
                  <c:v>9.256753667366345E-2</c:v>
                </c:pt>
                <c:pt idx="7898">
                  <c:v>9.2569365788502986E-2</c:v>
                </c:pt>
                <c:pt idx="7899">
                  <c:v>9.2569496415047053E-2</c:v>
                </c:pt>
                <c:pt idx="7900">
                  <c:v>9.2571419738888217E-2</c:v>
                </c:pt>
                <c:pt idx="7901">
                  <c:v>9.257480557917358E-2</c:v>
                </c:pt>
                <c:pt idx="7902">
                  <c:v>9.2577439528686606E-2</c:v>
                </c:pt>
                <c:pt idx="7903">
                  <c:v>9.2580936519754992E-2</c:v>
                </c:pt>
                <c:pt idx="7904">
                  <c:v>9.2587903695845256E-2</c:v>
                </c:pt>
                <c:pt idx="7905">
                  <c:v>9.2587909805867369E-2</c:v>
                </c:pt>
                <c:pt idx="7906">
                  <c:v>9.2590373664757086E-2</c:v>
                </c:pt>
                <c:pt idx="7907">
                  <c:v>9.2595525012814275E-2</c:v>
                </c:pt>
                <c:pt idx="7908">
                  <c:v>9.2596665796995214E-2</c:v>
                </c:pt>
                <c:pt idx="7909">
                  <c:v>9.2598653046558912E-2</c:v>
                </c:pt>
                <c:pt idx="7910">
                  <c:v>9.260008665510594E-2</c:v>
                </c:pt>
                <c:pt idx="7911">
                  <c:v>9.260142527167245E-2</c:v>
                </c:pt>
                <c:pt idx="7912">
                  <c:v>9.2612626975636714E-2</c:v>
                </c:pt>
                <c:pt idx="7913">
                  <c:v>9.2614185925918371E-2</c:v>
                </c:pt>
                <c:pt idx="7914">
                  <c:v>9.2614906884671777E-2</c:v>
                </c:pt>
                <c:pt idx="7915">
                  <c:v>9.2614936112341825E-2</c:v>
                </c:pt>
                <c:pt idx="7916">
                  <c:v>9.2617881247098521E-2</c:v>
                </c:pt>
                <c:pt idx="7917">
                  <c:v>9.2620983590121678E-2</c:v>
                </c:pt>
                <c:pt idx="7918">
                  <c:v>9.2622124512274986E-2</c:v>
                </c:pt>
                <c:pt idx="7919">
                  <c:v>9.2625327097255211E-2</c:v>
                </c:pt>
                <c:pt idx="7920">
                  <c:v>9.2627595449893838E-2</c:v>
                </c:pt>
                <c:pt idx="7921">
                  <c:v>9.2628921154669849E-2</c:v>
                </c:pt>
                <c:pt idx="7922">
                  <c:v>9.2631172801182993E-2</c:v>
                </c:pt>
                <c:pt idx="7923">
                  <c:v>9.2631399742608284E-2</c:v>
                </c:pt>
                <c:pt idx="7924">
                  <c:v>9.2633920627278987E-2</c:v>
                </c:pt>
                <c:pt idx="7925">
                  <c:v>9.2634145272701557E-2</c:v>
                </c:pt>
                <c:pt idx="7926">
                  <c:v>9.2637769813066706E-2</c:v>
                </c:pt>
                <c:pt idx="7927">
                  <c:v>9.2638341455168888E-2</c:v>
                </c:pt>
                <c:pt idx="7928">
                  <c:v>9.2640757690153244E-2</c:v>
                </c:pt>
                <c:pt idx="7929">
                  <c:v>9.2642562165964268E-2</c:v>
                </c:pt>
                <c:pt idx="7930">
                  <c:v>9.2644773704681924E-2</c:v>
                </c:pt>
                <c:pt idx="7931">
                  <c:v>9.2646657920850722E-2</c:v>
                </c:pt>
                <c:pt idx="7932">
                  <c:v>9.2648611607141371E-2</c:v>
                </c:pt>
                <c:pt idx="7933">
                  <c:v>9.2649585440862645E-2</c:v>
                </c:pt>
                <c:pt idx="7934">
                  <c:v>9.2654035401951926E-2</c:v>
                </c:pt>
                <c:pt idx="7935">
                  <c:v>9.265739786934557E-2</c:v>
                </c:pt>
                <c:pt idx="7936">
                  <c:v>9.2658601669081991E-2</c:v>
                </c:pt>
                <c:pt idx="7937">
                  <c:v>9.2660292944729342E-2</c:v>
                </c:pt>
                <c:pt idx="7938">
                  <c:v>9.2661755422770498E-2</c:v>
                </c:pt>
                <c:pt idx="7939">
                  <c:v>9.2663771604166487E-2</c:v>
                </c:pt>
                <c:pt idx="7940">
                  <c:v>9.2667330109760374E-2</c:v>
                </c:pt>
                <c:pt idx="7941">
                  <c:v>9.267746126232676E-2</c:v>
                </c:pt>
                <c:pt idx="7942">
                  <c:v>9.2680084147332684E-2</c:v>
                </c:pt>
                <c:pt idx="7943">
                  <c:v>9.2680526355612344E-2</c:v>
                </c:pt>
                <c:pt idx="7944">
                  <c:v>9.2681270288531473E-2</c:v>
                </c:pt>
                <c:pt idx="7945">
                  <c:v>9.2685781036920142E-2</c:v>
                </c:pt>
                <c:pt idx="7946">
                  <c:v>9.2685792503629294E-2</c:v>
                </c:pt>
                <c:pt idx="7947">
                  <c:v>9.2686616196077098E-2</c:v>
                </c:pt>
                <c:pt idx="7948">
                  <c:v>9.2689046544780024E-2</c:v>
                </c:pt>
                <c:pt idx="7949">
                  <c:v>9.269207116469648E-2</c:v>
                </c:pt>
                <c:pt idx="7950">
                  <c:v>9.2693089377380286E-2</c:v>
                </c:pt>
                <c:pt idx="7951">
                  <c:v>9.2693991999293276E-2</c:v>
                </c:pt>
                <c:pt idx="7952">
                  <c:v>9.269689718717615E-2</c:v>
                </c:pt>
                <c:pt idx="7953">
                  <c:v>9.2701757878444799E-2</c:v>
                </c:pt>
                <c:pt idx="7954">
                  <c:v>9.2702214409451214E-2</c:v>
                </c:pt>
                <c:pt idx="7955">
                  <c:v>9.2702369988091116E-2</c:v>
                </c:pt>
                <c:pt idx="7956">
                  <c:v>9.2708851551319513E-2</c:v>
                </c:pt>
                <c:pt idx="7957">
                  <c:v>9.2709593560956233E-2</c:v>
                </c:pt>
                <c:pt idx="7958">
                  <c:v>9.2711414356855912E-2</c:v>
                </c:pt>
                <c:pt idx="7959">
                  <c:v>9.2711930298424242E-2</c:v>
                </c:pt>
                <c:pt idx="7960">
                  <c:v>9.2713560926371091E-2</c:v>
                </c:pt>
                <c:pt idx="7961">
                  <c:v>9.2716666585460988E-2</c:v>
                </c:pt>
                <c:pt idx="7962">
                  <c:v>9.2717142530196556E-2</c:v>
                </c:pt>
                <c:pt idx="7963">
                  <c:v>9.2718477975875638E-2</c:v>
                </c:pt>
                <c:pt idx="7964">
                  <c:v>9.2719027285503103E-2</c:v>
                </c:pt>
                <c:pt idx="7965">
                  <c:v>9.2721112368409395E-2</c:v>
                </c:pt>
                <c:pt idx="7966">
                  <c:v>9.2722617662954712E-2</c:v>
                </c:pt>
                <c:pt idx="7967">
                  <c:v>9.2725479424545745E-2</c:v>
                </c:pt>
                <c:pt idx="7968">
                  <c:v>9.2735428812947274E-2</c:v>
                </c:pt>
                <c:pt idx="7969">
                  <c:v>9.2737491137289546E-2</c:v>
                </c:pt>
                <c:pt idx="7970">
                  <c:v>9.2746535699187324E-2</c:v>
                </c:pt>
                <c:pt idx="7971">
                  <c:v>9.2747425207701586E-2</c:v>
                </c:pt>
                <c:pt idx="7972">
                  <c:v>9.2747828761881215E-2</c:v>
                </c:pt>
                <c:pt idx="7973">
                  <c:v>9.2753793789258618E-2</c:v>
                </c:pt>
                <c:pt idx="7974">
                  <c:v>9.2756988181265709E-2</c:v>
                </c:pt>
                <c:pt idx="7975">
                  <c:v>9.275705361656339E-2</c:v>
                </c:pt>
                <c:pt idx="7976">
                  <c:v>9.2760824692942959E-2</c:v>
                </c:pt>
                <c:pt idx="7977">
                  <c:v>9.2761045253033567E-2</c:v>
                </c:pt>
                <c:pt idx="7978">
                  <c:v>9.2762016921023621E-2</c:v>
                </c:pt>
                <c:pt idx="7979">
                  <c:v>9.2762579377206542E-2</c:v>
                </c:pt>
                <c:pt idx="7980">
                  <c:v>9.2763301447795321E-2</c:v>
                </c:pt>
                <c:pt idx="7981">
                  <c:v>9.2764605331176947E-2</c:v>
                </c:pt>
                <c:pt idx="7982">
                  <c:v>9.2764944019608192E-2</c:v>
                </c:pt>
                <c:pt idx="7983">
                  <c:v>9.2768972447895517E-2</c:v>
                </c:pt>
                <c:pt idx="7984">
                  <c:v>9.2769702016953351E-2</c:v>
                </c:pt>
                <c:pt idx="7985">
                  <c:v>9.2771019679663391E-2</c:v>
                </c:pt>
                <c:pt idx="7986">
                  <c:v>9.2775990757614085E-2</c:v>
                </c:pt>
                <c:pt idx="7987">
                  <c:v>9.2776435529190959E-2</c:v>
                </c:pt>
                <c:pt idx="7988">
                  <c:v>9.2777803226278932E-2</c:v>
                </c:pt>
                <c:pt idx="7989">
                  <c:v>9.2778691393533702E-2</c:v>
                </c:pt>
                <c:pt idx="7990">
                  <c:v>9.2779935295600358E-2</c:v>
                </c:pt>
                <c:pt idx="7991">
                  <c:v>9.2784352948780097E-2</c:v>
                </c:pt>
                <c:pt idx="7992">
                  <c:v>9.2786808920673675E-2</c:v>
                </c:pt>
                <c:pt idx="7993">
                  <c:v>9.2791557845828418E-2</c:v>
                </c:pt>
                <c:pt idx="7994">
                  <c:v>9.2794324051783644E-2</c:v>
                </c:pt>
                <c:pt idx="7995">
                  <c:v>9.2794880631507926E-2</c:v>
                </c:pt>
                <c:pt idx="7996">
                  <c:v>9.2798061471584439E-2</c:v>
                </c:pt>
                <c:pt idx="7997">
                  <c:v>9.2800026039453851E-2</c:v>
                </c:pt>
                <c:pt idx="7998">
                  <c:v>9.2804989147850972E-2</c:v>
                </c:pt>
                <c:pt idx="7999">
                  <c:v>9.2805188523380544E-2</c:v>
                </c:pt>
                <c:pt idx="8000">
                  <c:v>9.2805360991134164E-2</c:v>
                </c:pt>
                <c:pt idx="8001">
                  <c:v>9.2808088419881751E-2</c:v>
                </c:pt>
                <c:pt idx="8002">
                  <c:v>9.2812051448210225E-2</c:v>
                </c:pt>
                <c:pt idx="8003">
                  <c:v>9.2813195227105003E-2</c:v>
                </c:pt>
                <c:pt idx="8004">
                  <c:v>9.281498117549003E-2</c:v>
                </c:pt>
                <c:pt idx="8005">
                  <c:v>9.2815861555259727E-2</c:v>
                </c:pt>
                <c:pt idx="8006">
                  <c:v>9.2815919457485477E-2</c:v>
                </c:pt>
                <c:pt idx="8007">
                  <c:v>9.2817995995049737E-2</c:v>
                </c:pt>
                <c:pt idx="8008">
                  <c:v>9.281831159434703E-2</c:v>
                </c:pt>
                <c:pt idx="8009">
                  <c:v>9.2820040330559114E-2</c:v>
                </c:pt>
                <c:pt idx="8010">
                  <c:v>9.2829397909802103E-2</c:v>
                </c:pt>
                <c:pt idx="8011">
                  <c:v>9.2831587749769601E-2</c:v>
                </c:pt>
                <c:pt idx="8012">
                  <c:v>9.2837074618158183E-2</c:v>
                </c:pt>
                <c:pt idx="8013">
                  <c:v>9.2838715315796086E-2</c:v>
                </c:pt>
                <c:pt idx="8014">
                  <c:v>9.2841709596872268E-2</c:v>
                </c:pt>
                <c:pt idx="8015">
                  <c:v>9.2844071435257844E-2</c:v>
                </c:pt>
                <c:pt idx="8016">
                  <c:v>9.2845271290106793E-2</c:v>
                </c:pt>
                <c:pt idx="8017">
                  <c:v>9.2845979523632979E-2</c:v>
                </c:pt>
                <c:pt idx="8018">
                  <c:v>9.2848810991821254E-2</c:v>
                </c:pt>
                <c:pt idx="8019">
                  <c:v>9.2850759698164212E-2</c:v>
                </c:pt>
                <c:pt idx="8020">
                  <c:v>9.2855294450176068E-2</c:v>
                </c:pt>
                <c:pt idx="8021">
                  <c:v>9.2855867108958934E-2</c:v>
                </c:pt>
                <c:pt idx="8022">
                  <c:v>9.2856589901892314E-2</c:v>
                </c:pt>
                <c:pt idx="8023">
                  <c:v>9.2857750864419941E-2</c:v>
                </c:pt>
                <c:pt idx="8024">
                  <c:v>9.2863617612664734E-2</c:v>
                </c:pt>
                <c:pt idx="8025">
                  <c:v>9.2865465429725749E-2</c:v>
                </c:pt>
                <c:pt idx="8026">
                  <c:v>9.2867698227534254E-2</c:v>
                </c:pt>
                <c:pt idx="8027">
                  <c:v>9.2871497481154766E-2</c:v>
                </c:pt>
                <c:pt idx="8028">
                  <c:v>9.2871806345082825E-2</c:v>
                </c:pt>
                <c:pt idx="8029">
                  <c:v>9.2874204874493507E-2</c:v>
                </c:pt>
                <c:pt idx="8030">
                  <c:v>9.2878658497209179E-2</c:v>
                </c:pt>
                <c:pt idx="8031">
                  <c:v>9.2879979013235484E-2</c:v>
                </c:pt>
                <c:pt idx="8032">
                  <c:v>9.2880292633332473E-2</c:v>
                </c:pt>
                <c:pt idx="8033">
                  <c:v>9.2881450559288703E-2</c:v>
                </c:pt>
                <c:pt idx="8034">
                  <c:v>9.2882302430532832E-2</c:v>
                </c:pt>
                <c:pt idx="8035">
                  <c:v>9.2883344642216648E-2</c:v>
                </c:pt>
                <c:pt idx="8036">
                  <c:v>9.2884827314338447E-2</c:v>
                </c:pt>
                <c:pt idx="8037">
                  <c:v>9.2885219906220298E-2</c:v>
                </c:pt>
                <c:pt idx="8038">
                  <c:v>9.2885805387230611E-2</c:v>
                </c:pt>
                <c:pt idx="8039">
                  <c:v>9.2888097028453506E-2</c:v>
                </c:pt>
                <c:pt idx="8040">
                  <c:v>9.2888689837727703E-2</c:v>
                </c:pt>
                <c:pt idx="8041">
                  <c:v>9.2888906571461802E-2</c:v>
                </c:pt>
                <c:pt idx="8042">
                  <c:v>9.2892531877053527E-2</c:v>
                </c:pt>
                <c:pt idx="8043">
                  <c:v>9.2894494417802398E-2</c:v>
                </c:pt>
                <c:pt idx="8044">
                  <c:v>9.2897361244738713E-2</c:v>
                </c:pt>
                <c:pt idx="8045">
                  <c:v>9.2904629433654379E-2</c:v>
                </c:pt>
                <c:pt idx="8046">
                  <c:v>9.2908430273941092E-2</c:v>
                </c:pt>
                <c:pt idx="8047">
                  <c:v>9.291048286920639E-2</c:v>
                </c:pt>
                <c:pt idx="8048">
                  <c:v>9.2911922944711442E-2</c:v>
                </c:pt>
                <c:pt idx="8049">
                  <c:v>9.2912220850370708E-2</c:v>
                </c:pt>
                <c:pt idx="8050">
                  <c:v>9.2916800834307048E-2</c:v>
                </c:pt>
                <c:pt idx="8051">
                  <c:v>9.2916967997219865E-2</c:v>
                </c:pt>
                <c:pt idx="8052">
                  <c:v>9.2921904787600124E-2</c:v>
                </c:pt>
                <c:pt idx="8053">
                  <c:v>9.2923298444374899E-2</c:v>
                </c:pt>
                <c:pt idx="8054">
                  <c:v>9.2924265112099891E-2</c:v>
                </c:pt>
                <c:pt idx="8055">
                  <c:v>9.2926019719668115E-2</c:v>
                </c:pt>
                <c:pt idx="8056">
                  <c:v>9.2927348695767645E-2</c:v>
                </c:pt>
                <c:pt idx="8057">
                  <c:v>9.293063959493876E-2</c:v>
                </c:pt>
                <c:pt idx="8058">
                  <c:v>9.2932979728067147E-2</c:v>
                </c:pt>
                <c:pt idx="8059">
                  <c:v>9.2933163527136597E-2</c:v>
                </c:pt>
                <c:pt idx="8060">
                  <c:v>9.293427588079739E-2</c:v>
                </c:pt>
                <c:pt idx="8061">
                  <c:v>9.2936690108578135E-2</c:v>
                </c:pt>
                <c:pt idx="8062">
                  <c:v>9.2936702274844768E-2</c:v>
                </c:pt>
                <c:pt idx="8063">
                  <c:v>9.294180260782732E-2</c:v>
                </c:pt>
                <c:pt idx="8064">
                  <c:v>9.294570862766259E-2</c:v>
                </c:pt>
                <c:pt idx="8065">
                  <c:v>9.2946048130261971E-2</c:v>
                </c:pt>
                <c:pt idx="8066">
                  <c:v>9.2952529977605086E-2</c:v>
                </c:pt>
                <c:pt idx="8067">
                  <c:v>9.2953462285830693E-2</c:v>
                </c:pt>
                <c:pt idx="8068">
                  <c:v>9.2954492729505275E-2</c:v>
                </c:pt>
                <c:pt idx="8069">
                  <c:v>9.2955172301988992E-2</c:v>
                </c:pt>
                <c:pt idx="8070">
                  <c:v>9.2957277388382761E-2</c:v>
                </c:pt>
                <c:pt idx="8071">
                  <c:v>9.2957935824496338E-2</c:v>
                </c:pt>
                <c:pt idx="8072">
                  <c:v>9.2959654008545112E-2</c:v>
                </c:pt>
                <c:pt idx="8073">
                  <c:v>9.2960847409280845E-2</c:v>
                </c:pt>
                <c:pt idx="8074">
                  <c:v>9.2961016326620807E-2</c:v>
                </c:pt>
                <c:pt idx="8075">
                  <c:v>9.2961116125162765E-2</c:v>
                </c:pt>
                <c:pt idx="8076">
                  <c:v>9.2962044905334884E-2</c:v>
                </c:pt>
                <c:pt idx="8077">
                  <c:v>9.296405141875351E-2</c:v>
                </c:pt>
                <c:pt idx="8078">
                  <c:v>9.2967365281394793E-2</c:v>
                </c:pt>
                <c:pt idx="8079">
                  <c:v>9.296968881620199E-2</c:v>
                </c:pt>
                <c:pt idx="8080">
                  <c:v>9.2971032913647389E-2</c:v>
                </c:pt>
                <c:pt idx="8081">
                  <c:v>9.2972987456198905E-2</c:v>
                </c:pt>
                <c:pt idx="8082">
                  <c:v>9.297347581159511E-2</c:v>
                </c:pt>
                <c:pt idx="8083">
                  <c:v>9.2973626132235629E-2</c:v>
                </c:pt>
                <c:pt idx="8084">
                  <c:v>9.2974128924719637E-2</c:v>
                </c:pt>
                <c:pt idx="8085">
                  <c:v>9.2974617237281759E-2</c:v>
                </c:pt>
                <c:pt idx="8086">
                  <c:v>9.2979901095052706E-2</c:v>
                </c:pt>
                <c:pt idx="8087">
                  <c:v>9.2980601798915472E-2</c:v>
                </c:pt>
                <c:pt idx="8088">
                  <c:v>9.2982951274102527E-2</c:v>
                </c:pt>
                <c:pt idx="8089">
                  <c:v>9.2983612035343763E-2</c:v>
                </c:pt>
                <c:pt idx="8090">
                  <c:v>9.298512600402184E-2</c:v>
                </c:pt>
                <c:pt idx="8091">
                  <c:v>9.2985328324017111E-2</c:v>
                </c:pt>
                <c:pt idx="8092">
                  <c:v>9.2987645329629054E-2</c:v>
                </c:pt>
                <c:pt idx="8093">
                  <c:v>9.2988195433404724E-2</c:v>
                </c:pt>
                <c:pt idx="8094">
                  <c:v>9.2989114955411165E-2</c:v>
                </c:pt>
                <c:pt idx="8095">
                  <c:v>9.2990000522772842E-2</c:v>
                </c:pt>
                <c:pt idx="8096">
                  <c:v>9.2990431200172877E-2</c:v>
                </c:pt>
                <c:pt idx="8097">
                  <c:v>9.2994022996499254E-2</c:v>
                </c:pt>
                <c:pt idx="8098">
                  <c:v>9.2995470699697422E-2</c:v>
                </c:pt>
                <c:pt idx="8099">
                  <c:v>9.2997145558376001E-2</c:v>
                </c:pt>
                <c:pt idx="8100">
                  <c:v>9.2998473280504992E-2</c:v>
                </c:pt>
                <c:pt idx="8101">
                  <c:v>9.2999115624256806E-2</c:v>
                </c:pt>
                <c:pt idx="8102">
                  <c:v>9.3009981102925007E-2</c:v>
                </c:pt>
                <c:pt idx="8103">
                  <c:v>9.3013342622523781E-2</c:v>
                </c:pt>
                <c:pt idx="8104">
                  <c:v>9.3013864255808321E-2</c:v>
                </c:pt>
                <c:pt idx="8105">
                  <c:v>9.3015478756005257E-2</c:v>
                </c:pt>
                <c:pt idx="8106">
                  <c:v>9.3018737382458208E-2</c:v>
                </c:pt>
                <c:pt idx="8107">
                  <c:v>9.3022032248957914E-2</c:v>
                </c:pt>
                <c:pt idx="8108">
                  <c:v>9.3022087090891631E-2</c:v>
                </c:pt>
                <c:pt idx="8109">
                  <c:v>9.3022359936207291E-2</c:v>
                </c:pt>
                <c:pt idx="8110">
                  <c:v>9.3022738298914234E-2</c:v>
                </c:pt>
                <c:pt idx="8111">
                  <c:v>9.3023053425275504E-2</c:v>
                </c:pt>
                <c:pt idx="8112">
                  <c:v>9.3025356033843001E-2</c:v>
                </c:pt>
                <c:pt idx="8113">
                  <c:v>9.3026544290634866E-2</c:v>
                </c:pt>
                <c:pt idx="8114">
                  <c:v>9.3028279116597251E-2</c:v>
                </c:pt>
                <c:pt idx="8115">
                  <c:v>9.3029323605279227E-2</c:v>
                </c:pt>
                <c:pt idx="8116">
                  <c:v>9.3030234916047977E-2</c:v>
                </c:pt>
                <c:pt idx="8117">
                  <c:v>9.3030412180236707E-2</c:v>
                </c:pt>
                <c:pt idx="8118">
                  <c:v>9.303493963002106E-2</c:v>
                </c:pt>
                <c:pt idx="8119">
                  <c:v>9.3036343314483294E-2</c:v>
                </c:pt>
                <c:pt idx="8120">
                  <c:v>9.3036564361313911E-2</c:v>
                </c:pt>
                <c:pt idx="8121">
                  <c:v>9.3037427378162924E-2</c:v>
                </c:pt>
                <c:pt idx="8122">
                  <c:v>9.3039110251316351E-2</c:v>
                </c:pt>
                <c:pt idx="8123">
                  <c:v>9.304206657208805E-2</c:v>
                </c:pt>
                <c:pt idx="8124">
                  <c:v>9.3043613699681227E-2</c:v>
                </c:pt>
                <c:pt idx="8125">
                  <c:v>9.3043678559165996E-2</c:v>
                </c:pt>
                <c:pt idx="8126">
                  <c:v>9.3044539971292056E-2</c:v>
                </c:pt>
                <c:pt idx="8127">
                  <c:v>9.3045481668006413E-2</c:v>
                </c:pt>
                <c:pt idx="8128">
                  <c:v>9.3047705700952096E-2</c:v>
                </c:pt>
                <c:pt idx="8129">
                  <c:v>9.3049849362877024E-2</c:v>
                </c:pt>
                <c:pt idx="8130">
                  <c:v>9.305160111054292E-2</c:v>
                </c:pt>
                <c:pt idx="8131">
                  <c:v>9.305266144138212E-2</c:v>
                </c:pt>
                <c:pt idx="8132">
                  <c:v>9.3052818879697685E-2</c:v>
                </c:pt>
                <c:pt idx="8133">
                  <c:v>9.3054297561280558E-2</c:v>
                </c:pt>
                <c:pt idx="8134">
                  <c:v>9.3054389177865418E-2</c:v>
                </c:pt>
                <c:pt idx="8135">
                  <c:v>9.3055370887284342E-2</c:v>
                </c:pt>
                <c:pt idx="8136">
                  <c:v>9.3056809428840329E-2</c:v>
                </c:pt>
                <c:pt idx="8137">
                  <c:v>9.3058808376782598E-2</c:v>
                </c:pt>
                <c:pt idx="8138">
                  <c:v>9.3069308324549765E-2</c:v>
                </c:pt>
                <c:pt idx="8139">
                  <c:v>9.3072315438967768E-2</c:v>
                </c:pt>
                <c:pt idx="8140">
                  <c:v>9.3073826243224009E-2</c:v>
                </c:pt>
                <c:pt idx="8141">
                  <c:v>9.3075173332969288E-2</c:v>
                </c:pt>
                <c:pt idx="8142">
                  <c:v>9.307528799002289E-2</c:v>
                </c:pt>
                <c:pt idx="8143">
                  <c:v>9.3075686313678047E-2</c:v>
                </c:pt>
                <c:pt idx="8144">
                  <c:v>9.3075858725215815E-2</c:v>
                </c:pt>
                <c:pt idx="8145">
                  <c:v>9.3076115575033924E-2</c:v>
                </c:pt>
                <c:pt idx="8146">
                  <c:v>9.3078120585588578E-2</c:v>
                </c:pt>
                <c:pt idx="8147">
                  <c:v>9.3079071389635518E-2</c:v>
                </c:pt>
                <c:pt idx="8148">
                  <c:v>9.3084501202995065E-2</c:v>
                </c:pt>
                <c:pt idx="8149">
                  <c:v>9.3088270825068722E-2</c:v>
                </c:pt>
                <c:pt idx="8150">
                  <c:v>9.308858795056725E-2</c:v>
                </c:pt>
                <c:pt idx="8151">
                  <c:v>9.3089417062509963E-2</c:v>
                </c:pt>
                <c:pt idx="8152">
                  <c:v>9.3089445438532384E-2</c:v>
                </c:pt>
                <c:pt idx="8153">
                  <c:v>9.309087317378105E-2</c:v>
                </c:pt>
                <c:pt idx="8154">
                  <c:v>9.3092995734648923E-2</c:v>
                </c:pt>
                <c:pt idx="8155">
                  <c:v>9.309523837258156E-2</c:v>
                </c:pt>
                <c:pt idx="8156">
                  <c:v>9.3096123956598095E-2</c:v>
                </c:pt>
                <c:pt idx="8157">
                  <c:v>9.3097486063223864E-2</c:v>
                </c:pt>
                <c:pt idx="8158">
                  <c:v>9.3097981019761605E-2</c:v>
                </c:pt>
                <c:pt idx="8159">
                  <c:v>9.3098414665110471E-2</c:v>
                </c:pt>
                <c:pt idx="8160">
                  <c:v>9.3099455741035939E-2</c:v>
                </c:pt>
                <c:pt idx="8161">
                  <c:v>9.3104065774438347E-2</c:v>
                </c:pt>
                <c:pt idx="8162">
                  <c:v>9.3107927213810088E-2</c:v>
                </c:pt>
                <c:pt idx="8163">
                  <c:v>9.3113135727818916E-2</c:v>
                </c:pt>
                <c:pt idx="8164">
                  <c:v>9.3113936057841004E-2</c:v>
                </c:pt>
                <c:pt idx="8165">
                  <c:v>9.3114263841706707E-2</c:v>
                </c:pt>
                <c:pt idx="8166">
                  <c:v>9.311526908650973E-2</c:v>
                </c:pt>
                <c:pt idx="8167">
                  <c:v>9.3116577172560347E-2</c:v>
                </c:pt>
                <c:pt idx="8168">
                  <c:v>9.3119279552190001E-2</c:v>
                </c:pt>
                <c:pt idx="8169">
                  <c:v>9.3121195574679225E-2</c:v>
                </c:pt>
                <c:pt idx="8170">
                  <c:v>9.3123301130031269E-2</c:v>
                </c:pt>
                <c:pt idx="8171">
                  <c:v>9.3124647365823626E-2</c:v>
                </c:pt>
                <c:pt idx="8172">
                  <c:v>9.3126380832560737E-2</c:v>
                </c:pt>
                <c:pt idx="8173">
                  <c:v>9.312940160584951E-2</c:v>
                </c:pt>
                <c:pt idx="8174">
                  <c:v>9.3130083546340892E-2</c:v>
                </c:pt>
                <c:pt idx="8175">
                  <c:v>9.3137743118855809E-2</c:v>
                </c:pt>
                <c:pt idx="8176">
                  <c:v>9.3139203083995245E-2</c:v>
                </c:pt>
                <c:pt idx="8177">
                  <c:v>9.3139590296785327E-2</c:v>
                </c:pt>
                <c:pt idx="8178">
                  <c:v>9.3141296288096254E-2</c:v>
                </c:pt>
                <c:pt idx="8179">
                  <c:v>9.3142807595228777E-2</c:v>
                </c:pt>
                <c:pt idx="8180">
                  <c:v>9.3145191821801421E-2</c:v>
                </c:pt>
                <c:pt idx="8181">
                  <c:v>9.314701314002008E-2</c:v>
                </c:pt>
                <c:pt idx="8182">
                  <c:v>9.3148015584231497E-2</c:v>
                </c:pt>
                <c:pt idx="8183">
                  <c:v>9.3149710940294631E-2</c:v>
                </c:pt>
                <c:pt idx="8184">
                  <c:v>9.315056092153258E-2</c:v>
                </c:pt>
                <c:pt idx="8185">
                  <c:v>9.3151410959098777E-2</c:v>
                </c:pt>
                <c:pt idx="8186">
                  <c:v>9.3153358839140679E-2</c:v>
                </c:pt>
                <c:pt idx="8187">
                  <c:v>9.3153856120980399E-2</c:v>
                </c:pt>
                <c:pt idx="8188">
                  <c:v>9.3155941059526515E-2</c:v>
                </c:pt>
                <c:pt idx="8189">
                  <c:v>9.3160549093726008E-2</c:v>
                </c:pt>
                <c:pt idx="8190">
                  <c:v>9.3162216710553442E-2</c:v>
                </c:pt>
                <c:pt idx="8191">
                  <c:v>9.3162761236581543E-2</c:v>
                </c:pt>
                <c:pt idx="8192">
                  <c:v>9.3164762845550947E-2</c:v>
                </c:pt>
                <c:pt idx="8193">
                  <c:v>9.3167569686385912E-2</c:v>
                </c:pt>
                <c:pt idx="8194">
                  <c:v>9.3167676048467735E-2</c:v>
                </c:pt>
                <c:pt idx="8195">
                  <c:v>9.3167822072032752E-2</c:v>
                </c:pt>
                <c:pt idx="8196">
                  <c:v>9.3170326356050687E-2</c:v>
                </c:pt>
                <c:pt idx="8197">
                  <c:v>9.3171244652115681E-2</c:v>
                </c:pt>
                <c:pt idx="8198">
                  <c:v>9.3172843594597404E-2</c:v>
                </c:pt>
                <c:pt idx="8199">
                  <c:v>9.3175031022911692E-2</c:v>
                </c:pt>
                <c:pt idx="8200">
                  <c:v>9.3176515843991559E-2</c:v>
                </c:pt>
                <c:pt idx="8201">
                  <c:v>9.3176835259600979E-2</c:v>
                </c:pt>
                <c:pt idx="8202">
                  <c:v>9.3177108990588883E-2</c:v>
                </c:pt>
                <c:pt idx="8203">
                  <c:v>9.3180103117493626E-2</c:v>
                </c:pt>
                <c:pt idx="8204">
                  <c:v>9.3180399734942077E-2</c:v>
                </c:pt>
                <c:pt idx="8205">
                  <c:v>9.3182718318727112E-2</c:v>
                </c:pt>
                <c:pt idx="8206">
                  <c:v>9.3182824682722112E-2</c:v>
                </c:pt>
                <c:pt idx="8207">
                  <c:v>9.3184793715984066E-2</c:v>
                </c:pt>
                <c:pt idx="8208">
                  <c:v>9.3188191845271898E-2</c:v>
                </c:pt>
                <c:pt idx="8209">
                  <c:v>9.3188881429900172E-2</c:v>
                </c:pt>
                <c:pt idx="8210">
                  <c:v>9.3189894611376223E-2</c:v>
                </c:pt>
                <c:pt idx="8211">
                  <c:v>9.319032776284196E-2</c:v>
                </c:pt>
                <c:pt idx="8212">
                  <c:v>9.319129932805692E-2</c:v>
                </c:pt>
                <c:pt idx="8213">
                  <c:v>9.319547095043966E-2</c:v>
                </c:pt>
                <c:pt idx="8214">
                  <c:v>9.3196290925753184E-2</c:v>
                </c:pt>
                <c:pt idx="8215">
                  <c:v>9.3197013749613089E-2</c:v>
                </c:pt>
                <c:pt idx="8216">
                  <c:v>9.3201154478804241E-2</c:v>
                </c:pt>
                <c:pt idx="8217">
                  <c:v>9.3201524536349584E-2</c:v>
                </c:pt>
                <c:pt idx="8218">
                  <c:v>9.3203880832255295E-2</c:v>
                </c:pt>
                <c:pt idx="8219">
                  <c:v>9.3204059739774053E-2</c:v>
                </c:pt>
                <c:pt idx="8220">
                  <c:v>9.3204174104984522E-2</c:v>
                </c:pt>
                <c:pt idx="8221">
                  <c:v>9.3206902491923788E-2</c:v>
                </c:pt>
                <c:pt idx="8222">
                  <c:v>9.3207132056890574E-2</c:v>
                </c:pt>
                <c:pt idx="8223">
                  <c:v>9.3209296949530299E-2</c:v>
                </c:pt>
                <c:pt idx="8224">
                  <c:v>9.3209623576113551E-2</c:v>
                </c:pt>
                <c:pt idx="8225">
                  <c:v>9.3212035950697839E-2</c:v>
                </c:pt>
                <c:pt idx="8226">
                  <c:v>9.3212231076414381E-2</c:v>
                </c:pt>
                <c:pt idx="8227">
                  <c:v>9.321994671995075E-2</c:v>
                </c:pt>
                <c:pt idx="8228">
                  <c:v>9.3220007772833888E-2</c:v>
                </c:pt>
                <c:pt idx="8229">
                  <c:v>9.3224357834363836E-2</c:v>
                </c:pt>
                <c:pt idx="8230">
                  <c:v>9.3224976248782107E-2</c:v>
                </c:pt>
                <c:pt idx="8231">
                  <c:v>9.3224983266867012E-2</c:v>
                </c:pt>
                <c:pt idx="8232">
                  <c:v>9.3225394058441019E-2</c:v>
                </c:pt>
                <c:pt idx="8233">
                  <c:v>9.3227112165411921E-2</c:v>
                </c:pt>
                <c:pt idx="8234">
                  <c:v>9.3227759477617925E-2</c:v>
                </c:pt>
                <c:pt idx="8235">
                  <c:v>9.3228953830737787E-2</c:v>
                </c:pt>
                <c:pt idx="8236">
                  <c:v>9.3229251961834791E-2</c:v>
                </c:pt>
                <c:pt idx="8237">
                  <c:v>9.3232002660680741E-2</c:v>
                </c:pt>
                <c:pt idx="8238">
                  <c:v>9.3234352946809623E-2</c:v>
                </c:pt>
                <c:pt idx="8239">
                  <c:v>9.3238245474679265E-2</c:v>
                </c:pt>
                <c:pt idx="8240">
                  <c:v>9.3239622410927855E-2</c:v>
                </c:pt>
                <c:pt idx="8241">
                  <c:v>9.3241943394768531E-2</c:v>
                </c:pt>
                <c:pt idx="8242">
                  <c:v>9.324357401986072E-2</c:v>
                </c:pt>
                <c:pt idx="8243">
                  <c:v>9.3258895817088697E-2</c:v>
                </c:pt>
                <c:pt idx="8244">
                  <c:v>9.3262191025597185E-2</c:v>
                </c:pt>
                <c:pt idx="8245">
                  <c:v>9.3267201117518961E-2</c:v>
                </c:pt>
                <c:pt idx="8246">
                  <c:v>9.326867918671472E-2</c:v>
                </c:pt>
                <c:pt idx="8247">
                  <c:v>9.3269175989365766E-2</c:v>
                </c:pt>
                <c:pt idx="8248">
                  <c:v>9.3270563910338819E-2</c:v>
                </c:pt>
                <c:pt idx="8249">
                  <c:v>9.3270909400665639E-2</c:v>
                </c:pt>
                <c:pt idx="8250">
                  <c:v>9.3281096888911924E-2</c:v>
                </c:pt>
                <c:pt idx="8251">
                  <c:v>9.3281113492074255E-2</c:v>
                </c:pt>
                <c:pt idx="8252">
                  <c:v>9.3283079354557499E-2</c:v>
                </c:pt>
                <c:pt idx="8253">
                  <c:v>9.3283358563641075E-2</c:v>
                </c:pt>
                <c:pt idx="8254">
                  <c:v>9.3285164744554686E-2</c:v>
                </c:pt>
                <c:pt idx="8255">
                  <c:v>9.3285521464366805E-2</c:v>
                </c:pt>
                <c:pt idx="8256">
                  <c:v>9.3287753278999783E-2</c:v>
                </c:pt>
                <c:pt idx="8257">
                  <c:v>9.3289064415466721E-2</c:v>
                </c:pt>
                <c:pt idx="8258">
                  <c:v>9.3290764133595883E-2</c:v>
                </c:pt>
                <c:pt idx="8259">
                  <c:v>9.3291748080793865E-2</c:v>
                </c:pt>
                <c:pt idx="8260">
                  <c:v>9.3292120514211055E-2</c:v>
                </c:pt>
                <c:pt idx="8261">
                  <c:v>9.3292842422575573E-2</c:v>
                </c:pt>
                <c:pt idx="8262">
                  <c:v>9.3295840878080141E-2</c:v>
                </c:pt>
                <c:pt idx="8263">
                  <c:v>9.329774107015136E-2</c:v>
                </c:pt>
                <c:pt idx="8264">
                  <c:v>9.3301302377889681E-2</c:v>
                </c:pt>
                <c:pt idx="8265">
                  <c:v>9.3301747585479392E-2</c:v>
                </c:pt>
                <c:pt idx="8266">
                  <c:v>9.3301920638949806E-2</c:v>
                </c:pt>
                <c:pt idx="8267">
                  <c:v>9.3306093927162867E-2</c:v>
                </c:pt>
                <c:pt idx="8268">
                  <c:v>9.3307946213099693E-2</c:v>
                </c:pt>
                <c:pt idx="8269">
                  <c:v>9.3308457237958622E-2</c:v>
                </c:pt>
                <c:pt idx="8270">
                  <c:v>9.3309100320333571E-2</c:v>
                </c:pt>
                <c:pt idx="8271">
                  <c:v>9.3309227856116173E-2</c:v>
                </c:pt>
                <c:pt idx="8272">
                  <c:v>9.331061320476243E-2</c:v>
                </c:pt>
                <c:pt idx="8273">
                  <c:v>9.33124122082859E-2</c:v>
                </c:pt>
                <c:pt idx="8274">
                  <c:v>9.3317995722242628E-2</c:v>
                </c:pt>
                <c:pt idx="8275">
                  <c:v>9.3318962776257369E-2</c:v>
                </c:pt>
                <c:pt idx="8276">
                  <c:v>9.3319140919772892E-2</c:v>
                </c:pt>
                <c:pt idx="8277">
                  <c:v>9.3321383180287987E-2</c:v>
                </c:pt>
                <c:pt idx="8278">
                  <c:v>9.3323942494976372E-2</c:v>
                </c:pt>
                <c:pt idx="8279">
                  <c:v>9.3329330661899176E-2</c:v>
                </c:pt>
                <c:pt idx="8280">
                  <c:v>9.3332690530537263E-2</c:v>
                </c:pt>
                <c:pt idx="8281">
                  <c:v>9.3333893211494365E-2</c:v>
                </c:pt>
                <c:pt idx="8282">
                  <c:v>9.3333911625722327E-2</c:v>
                </c:pt>
                <c:pt idx="8283">
                  <c:v>9.3333950511950869E-2</c:v>
                </c:pt>
                <c:pt idx="8284">
                  <c:v>9.3334123177012868E-2</c:v>
                </c:pt>
                <c:pt idx="8285">
                  <c:v>9.3334467891264025E-2</c:v>
                </c:pt>
                <c:pt idx="8286">
                  <c:v>9.3336334989485348E-2</c:v>
                </c:pt>
                <c:pt idx="8287">
                  <c:v>9.3338526957496754E-2</c:v>
                </c:pt>
                <c:pt idx="8288">
                  <c:v>9.3338691601862728E-2</c:v>
                </c:pt>
                <c:pt idx="8289">
                  <c:v>9.3338888435415851E-2</c:v>
                </c:pt>
                <c:pt idx="8290">
                  <c:v>9.3339527565098737E-2</c:v>
                </c:pt>
                <c:pt idx="8291">
                  <c:v>9.3339954941486211E-2</c:v>
                </c:pt>
                <c:pt idx="8292">
                  <c:v>9.3342145195392648E-2</c:v>
                </c:pt>
                <c:pt idx="8293">
                  <c:v>9.3346419417126944E-2</c:v>
                </c:pt>
                <c:pt idx="8294">
                  <c:v>9.3350455974827801E-2</c:v>
                </c:pt>
                <c:pt idx="8295">
                  <c:v>9.3354611718389546E-2</c:v>
                </c:pt>
                <c:pt idx="8296">
                  <c:v>9.3355027319866252E-2</c:v>
                </c:pt>
                <c:pt idx="8297">
                  <c:v>9.3355506136819658E-2</c:v>
                </c:pt>
                <c:pt idx="8298">
                  <c:v>9.3356971149709991E-2</c:v>
                </c:pt>
                <c:pt idx="8299">
                  <c:v>9.3357516642251351E-2</c:v>
                </c:pt>
                <c:pt idx="8300">
                  <c:v>9.3362946992574414E-2</c:v>
                </c:pt>
                <c:pt idx="8301">
                  <c:v>9.336330050157797E-2</c:v>
                </c:pt>
                <c:pt idx="8302">
                  <c:v>9.3363586110992935E-2</c:v>
                </c:pt>
                <c:pt idx="8303">
                  <c:v>9.3365022292266842E-2</c:v>
                </c:pt>
                <c:pt idx="8304">
                  <c:v>9.3366132216339603E-2</c:v>
                </c:pt>
                <c:pt idx="8305">
                  <c:v>9.3366900217539558E-2</c:v>
                </c:pt>
                <c:pt idx="8306">
                  <c:v>9.3369410463964075E-2</c:v>
                </c:pt>
                <c:pt idx="8307">
                  <c:v>9.3371351199924485E-2</c:v>
                </c:pt>
                <c:pt idx="8308">
                  <c:v>9.3371941021420907E-2</c:v>
                </c:pt>
                <c:pt idx="8309">
                  <c:v>9.3375316704039465E-2</c:v>
                </c:pt>
                <c:pt idx="8310">
                  <c:v>9.3375677394348058E-2</c:v>
                </c:pt>
                <c:pt idx="8311">
                  <c:v>9.3378262715754293E-2</c:v>
                </c:pt>
                <c:pt idx="8312">
                  <c:v>9.3378390691818039E-2</c:v>
                </c:pt>
                <c:pt idx="8313">
                  <c:v>9.3381236283005264E-2</c:v>
                </c:pt>
                <c:pt idx="8314">
                  <c:v>9.3381865644697123E-2</c:v>
                </c:pt>
                <c:pt idx="8315">
                  <c:v>9.3382055851228982E-2</c:v>
                </c:pt>
                <c:pt idx="8316">
                  <c:v>9.3383019068163917E-2</c:v>
                </c:pt>
                <c:pt idx="8317">
                  <c:v>9.3383391759643608E-2</c:v>
                </c:pt>
                <c:pt idx="8318">
                  <c:v>9.3386793529255649E-2</c:v>
                </c:pt>
                <c:pt idx="8319">
                  <c:v>9.3386844769591359E-2</c:v>
                </c:pt>
                <c:pt idx="8320">
                  <c:v>9.3389950179550332E-2</c:v>
                </c:pt>
                <c:pt idx="8321">
                  <c:v>9.3390212221645119E-2</c:v>
                </c:pt>
                <c:pt idx="8322">
                  <c:v>9.3393361213515561E-2</c:v>
                </c:pt>
                <c:pt idx="8323">
                  <c:v>9.3394401660647886E-2</c:v>
                </c:pt>
                <c:pt idx="8324">
                  <c:v>9.3395759323387575E-2</c:v>
                </c:pt>
                <c:pt idx="8325">
                  <c:v>9.339664525790442E-2</c:v>
                </c:pt>
                <c:pt idx="8326">
                  <c:v>9.3397685833737143E-2</c:v>
                </c:pt>
                <c:pt idx="8327">
                  <c:v>9.3398251103793697E-2</c:v>
                </c:pt>
                <c:pt idx="8328">
                  <c:v>9.339934680840202E-2</c:v>
                </c:pt>
                <c:pt idx="8329">
                  <c:v>9.3399640886281554E-2</c:v>
                </c:pt>
                <c:pt idx="8330">
                  <c:v>9.3399973824631208E-2</c:v>
                </c:pt>
                <c:pt idx="8331">
                  <c:v>9.3402129492935984E-2</c:v>
                </c:pt>
                <c:pt idx="8332">
                  <c:v>9.3404245830505758E-2</c:v>
                </c:pt>
                <c:pt idx="8333">
                  <c:v>9.3404523565694245E-2</c:v>
                </c:pt>
                <c:pt idx="8334">
                  <c:v>9.3407162133636201E-2</c:v>
                </c:pt>
                <c:pt idx="8335">
                  <c:v>9.3407411102300122E-2</c:v>
                </c:pt>
                <c:pt idx="8336">
                  <c:v>9.3408049037889754E-2</c:v>
                </c:pt>
                <c:pt idx="8337">
                  <c:v>9.3410478287733426E-2</c:v>
                </c:pt>
                <c:pt idx="8338">
                  <c:v>9.3412822453730004E-2</c:v>
                </c:pt>
                <c:pt idx="8339">
                  <c:v>9.3416193164685191E-2</c:v>
                </c:pt>
                <c:pt idx="8340">
                  <c:v>9.3417075725923879E-2</c:v>
                </c:pt>
                <c:pt idx="8341">
                  <c:v>9.3418515661801552E-2</c:v>
                </c:pt>
                <c:pt idx="8342">
                  <c:v>9.3419784082141771E-2</c:v>
                </c:pt>
                <c:pt idx="8343">
                  <c:v>9.3420134603344154E-2</c:v>
                </c:pt>
                <c:pt idx="8344">
                  <c:v>9.3422158848352949E-2</c:v>
                </c:pt>
                <c:pt idx="8345">
                  <c:v>9.3422207406816019E-2</c:v>
                </c:pt>
                <c:pt idx="8346">
                  <c:v>9.3422861017677244E-2</c:v>
                </c:pt>
                <c:pt idx="8347">
                  <c:v>9.3423972692026028E-2</c:v>
                </c:pt>
                <c:pt idx="8348">
                  <c:v>9.3425927116399951E-2</c:v>
                </c:pt>
                <c:pt idx="8349">
                  <c:v>9.3430674210760248E-2</c:v>
                </c:pt>
                <c:pt idx="8350">
                  <c:v>9.3431024751912048E-2</c:v>
                </c:pt>
                <c:pt idx="8351">
                  <c:v>9.3433347636198261E-2</c:v>
                </c:pt>
                <c:pt idx="8352">
                  <c:v>9.3434071974105345E-2</c:v>
                </c:pt>
                <c:pt idx="8353">
                  <c:v>9.3434381298538816E-2</c:v>
                </c:pt>
                <c:pt idx="8354">
                  <c:v>9.3437263438311685E-2</c:v>
                </c:pt>
                <c:pt idx="8355">
                  <c:v>9.343919891047435E-2</c:v>
                </c:pt>
                <c:pt idx="8356">
                  <c:v>9.343966791003519E-2</c:v>
                </c:pt>
                <c:pt idx="8357">
                  <c:v>9.3440562297989235E-2</c:v>
                </c:pt>
                <c:pt idx="8358">
                  <c:v>9.344211813819818E-2</c:v>
                </c:pt>
                <c:pt idx="8359">
                  <c:v>9.3446749255362255E-2</c:v>
                </c:pt>
                <c:pt idx="8360">
                  <c:v>9.3448238210626824E-2</c:v>
                </c:pt>
                <c:pt idx="8361">
                  <c:v>9.3451068095941212E-2</c:v>
                </c:pt>
                <c:pt idx="8362">
                  <c:v>9.3451617425035341E-2</c:v>
                </c:pt>
                <c:pt idx="8363">
                  <c:v>9.3452055070616255E-2</c:v>
                </c:pt>
                <c:pt idx="8364">
                  <c:v>9.3454653230400031E-2</c:v>
                </c:pt>
                <c:pt idx="8365">
                  <c:v>9.3455767442487681E-2</c:v>
                </c:pt>
                <c:pt idx="8366">
                  <c:v>9.3457033981822382E-2</c:v>
                </c:pt>
                <c:pt idx="8367">
                  <c:v>9.3459646361711779E-2</c:v>
                </c:pt>
                <c:pt idx="8368">
                  <c:v>9.3461388777940385E-2</c:v>
                </c:pt>
                <c:pt idx="8369">
                  <c:v>9.346199836704891E-2</c:v>
                </c:pt>
                <c:pt idx="8370">
                  <c:v>9.3462306023479297E-2</c:v>
                </c:pt>
                <c:pt idx="8371">
                  <c:v>9.3462967572599143E-2</c:v>
                </c:pt>
                <c:pt idx="8372">
                  <c:v>9.3464065426532031E-2</c:v>
                </c:pt>
                <c:pt idx="8373">
                  <c:v>9.3464893953017825E-2</c:v>
                </c:pt>
                <c:pt idx="8374">
                  <c:v>9.3469256746868526E-2</c:v>
                </c:pt>
                <c:pt idx="8375">
                  <c:v>9.3470417894407826E-2</c:v>
                </c:pt>
                <c:pt idx="8376">
                  <c:v>9.3470609243997638E-2</c:v>
                </c:pt>
                <c:pt idx="8377">
                  <c:v>9.3471713963486663E-2</c:v>
                </c:pt>
                <c:pt idx="8378">
                  <c:v>9.3472702435785038E-2</c:v>
                </c:pt>
                <c:pt idx="8379">
                  <c:v>9.3473912864267317E-2</c:v>
                </c:pt>
                <c:pt idx="8380">
                  <c:v>9.3475646689905947E-2</c:v>
                </c:pt>
                <c:pt idx="8381">
                  <c:v>9.3476305004064064E-2</c:v>
                </c:pt>
                <c:pt idx="8382">
                  <c:v>9.3476595167548887E-2</c:v>
                </c:pt>
                <c:pt idx="8383">
                  <c:v>9.3476685866219114E-2</c:v>
                </c:pt>
                <c:pt idx="8384">
                  <c:v>9.3477963561177629E-2</c:v>
                </c:pt>
                <c:pt idx="8385">
                  <c:v>9.3482102071636791E-2</c:v>
                </c:pt>
                <c:pt idx="8386">
                  <c:v>9.348251292666096E-2</c:v>
                </c:pt>
                <c:pt idx="8387">
                  <c:v>9.3484422989842747E-2</c:v>
                </c:pt>
                <c:pt idx="8388">
                  <c:v>9.3485323671377865E-2</c:v>
                </c:pt>
                <c:pt idx="8389">
                  <c:v>9.3489206226517282E-2</c:v>
                </c:pt>
                <c:pt idx="8390">
                  <c:v>9.3489651780081368E-2</c:v>
                </c:pt>
                <c:pt idx="8391">
                  <c:v>9.3490354873532105E-2</c:v>
                </c:pt>
                <c:pt idx="8392">
                  <c:v>9.34918573560969E-2</c:v>
                </c:pt>
                <c:pt idx="8393">
                  <c:v>9.3492061566278206E-2</c:v>
                </c:pt>
                <c:pt idx="8394">
                  <c:v>9.3494893151111688E-2</c:v>
                </c:pt>
                <c:pt idx="8395">
                  <c:v>9.3496641254620205E-2</c:v>
                </c:pt>
                <c:pt idx="8396">
                  <c:v>9.3497373271517067E-2</c:v>
                </c:pt>
                <c:pt idx="8397">
                  <c:v>9.3497617101918687E-2</c:v>
                </c:pt>
                <c:pt idx="8398">
                  <c:v>9.3497748645937837E-2</c:v>
                </c:pt>
                <c:pt idx="8399">
                  <c:v>9.349845858464928E-2</c:v>
                </c:pt>
                <c:pt idx="8400">
                  <c:v>9.3502027231439147E-2</c:v>
                </c:pt>
                <c:pt idx="8401">
                  <c:v>9.3504174428102618E-2</c:v>
                </c:pt>
                <c:pt idx="8402">
                  <c:v>9.3505650503238391E-2</c:v>
                </c:pt>
                <c:pt idx="8403">
                  <c:v>9.3508427443426426E-2</c:v>
                </c:pt>
                <c:pt idx="8404">
                  <c:v>9.3508757512104745E-2</c:v>
                </c:pt>
                <c:pt idx="8405">
                  <c:v>9.3508884866296813E-2</c:v>
                </c:pt>
                <c:pt idx="8406">
                  <c:v>9.3509201135184211E-2</c:v>
                </c:pt>
                <c:pt idx="8407">
                  <c:v>9.3510972766396389E-2</c:v>
                </c:pt>
                <c:pt idx="8408">
                  <c:v>9.3515749873578191E-2</c:v>
                </c:pt>
                <c:pt idx="8409">
                  <c:v>9.3515939135427328E-2</c:v>
                </c:pt>
                <c:pt idx="8410">
                  <c:v>9.3517293740592242E-2</c:v>
                </c:pt>
                <c:pt idx="8411">
                  <c:v>9.3518234574148637E-2</c:v>
                </c:pt>
                <c:pt idx="8412">
                  <c:v>9.3519318354436234E-2</c:v>
                </c:pt>
                <c:pt idx="8413">
                  <c:v>9.3519921145842899E-2</c:v>
                </c:pt>
                <c:pt idx="8414">
                  <c:v>9.3520783150402187E-2</c:v>
                </c:pt>
                <c:pt idx="8415">
                  <c:v>9.3521041295592508E-2</c:v>
                </c:pt>
                <c:pt idx="8416">
                  <c:v>9.3521828633671603E-2</c:v>
                </c:pt>
                <c:pt idx="8417">
                  <c:v>9.3522836227655143E-2</c:v>
                </c:pt>
                <c:pt idx="8418">
                  <c:v>9.3523429981692482E-2</c:v>
                </c:pt>
                <c:pt idx="8419">
                  <c:v>9.3523709147203385E-2</c:v>
                </c:pt>
                <c:pt idx="8420">
                  <c:v>9.3525836467586554E-2</c:v>
                </c:pt>
                <c:pt idx="8421">
                  <c:v>9.3528567341784746E-2</c:v>
                </c:pt>
                <c:pt idx="8422">
                  <c:v>9.3528874462600498E-2</c:v>
                </c:pt>
                <c:pt idx="8423">
                  <c:v>9.3530041647898826E-2</c:v>
                </c:pt>
                <c:pt idx="8424">
                  <c:v>9.3530287815866461E-2</c:v>
                </c:pt>
                <c:pt idx="8425">
                  <c:v>9.3531200237347914E-2</c:v>
                </c:pt>
                <c:pt idx="8426">
                  <c:v>9.3533112894995329E-2</c:v>
                </c:pt>
                <c:pt idx="8427">
                  <c:v>9.3537234369895833E-2</c:v>
                </c:pt>
                <c:pt idx="8428">
                  <c:v>9.3538010612761666E-2</c:v>
                </c:pt>
                <c:pt idx="8429">
                  <c:v>9.3543496712285665E-2</c:v>
                </c:pt>
                <c:pt idx="8430">
                  <c:v>9.3543823128076659E-2</c:v>
                </c:pt>
                <c:pt idx="8431">
                  <c:v>9.3544602590835926E-2</c:v>
                </c:pt>
                <c:pt idx="8432">
                  <c:v>9.3545817584945248E-2</c:v>
                </c:pt>
                <c:pt idx="8433">
                  <c:v>9.3546206457296971E-2</c:v>
                </c:pt>
                <c:pt idx="8434">
                  <c:v>9.3546528471787238E-2</c:v>
                </c:pt>
                <c:pt idx="8435">
                  <c:v>9.3549062582687484E-2</c:v>
                </c:pt>
                <c:pt idx="8436">
                  <c:v>9.3549386935919396E-2</c:v>
                </c:pt>
                <c:pt idx="8437">
                  <c:v>9.3550428361712235E-2</c:v>
                </c:pt>
                <c:pt idx="8438">
                  <c:v>9.3552828592138426E-2</c:v>
                </c:pt>
                <c:pt idx="8439">
                  <c:v>9.3553777331894378E-2</c:v>
                </c:pt>
                <c:pt idx="8440">
                  <c:v>9.3553792005341072E-2</c:v>
                </c:pt>
                <c:pt idx="8441">
                  <c:v>9.3554071618807605E-2</c:v>
                </c:pt>
                <c:pt idx="8442">
                  <c:v>9.3555195709454031E-2</c:v>
                </c:pt>
                <c:pt idx="8443">
                  <c:v>9.3557404937714278E-2</c:v>
                </c:pt>
                <c:pt idx="8444">
                  <c:v>9.3557667292132288E-2</c:v>
                </c:pt>
                <c:pt idx="8445">
                  <c:v>9.3561139799812287E-2</c:v>
                </c:pt>
                <c:pt idx="8446">
                  <c:v>9.3565186453274204E-2</c:v>
                </c:pt>
                <c:pt idx="8447">
                  <c:v>9.356888940701516E-2</c:v>
                </c:pt>
                <c:pt idx="8448">
                  <c:v>9.357308318983816E-2</c:v>
                </c:pt>
                <c:pt idx="8449">
                  <c:v>9.3576381023549884E-2</c:v>
                </c:pt>
                <c:pt idx="8450">
                  <c:v>9.3578971283376E-2</c:v>
                </c:pt>
                <c:pt idx="8451">
                  <c:v>9.3579599354310442E-2</c:v>
                </c:pt>
                <c:pt idx="8452">
                  <c:v>9.3580494826025706E-2</c:v>
                </c:pt>
                <c:pt idx="8453">
                  <c:v>9.3581330898050111E-2</c:v>
                </c:pt>
                <c:pt idx="8454">
                  <c:v>9.3584229912007572E-2</c:v>
                </c:pt>
                <c:pt idx="8455">
                  <c:v>9.3585073909310465E-2</c:v>
                </c:pt>
                <c:pt idx="8456">
                  <c:v>9.3585107392714931E-2</c:v>
                </c:pt>
                <c:pt idx="8457">
                  <c:v>9.3586388021255698E-2</c:v>
                </c:pt>
                <c:pt idx="8458">
                  <c:v>9.358819394710477E-2</c:v>
                </c:pt>
                <c:pt idx="8459">
                  <c:v>9.3588941746668111E-2</c:v>
                </c:pt>
                <c:pt idx="8460">
                  <c:v>9.3589169704331079E-2</c:v>
                </c:pt>
                <c:pt idx="8461">
                  <c:v>9.3589202087404066E-2</c:v>
                </c:pt>
                <c:pt idx="8462">
                  <c:v>9.3590232553728184E-2</c:v>
                </c:pt>
                <c:pt idx="8463">
                  <c:v>9.3590839310708204E-2</c:v>
                </c:pt>
                <c:pt idx="8464">
                  <c:v>9.3591185276785616E-2</c:v>
                </c:pt>
                <c:pt idx="8465">
                  <c:v>9.3592206910453779E-2</c:v>
                </c:pt>
                <c:pt idx="8466">
                  <c:v>9.3592980195180919E-2</c:v>
                </c:pt>
                <c:pt idx="8467">
                  <c:v>9.3594068768351107E-2</c:v>
                </c:pt>
                <c:pt idx="8468">
                  <c:v>9.3595861495925484E-2</c:v>
                </c:pt>
                <c:pt idx="8469">
                  <c:v>9.3596261431441397E-2</c:v>
                </c:pt>
                <c:pt idx="8470">
                  <c:v>9.3596620759053353E-2</c:v>
                </c:pt>
                <c:pt idx="8471">
                  <c:v>9.3597161393905212E-2</c:v>
                </c:pt>
                <c:pt idx="8472">
                  <c:v>9.3598145379126224E-2</c:v>
                </c:pt>
                <c:pt idx="8473">
                  <c:v>9.3598146040842239E-2</c:v>
                </c:pt>
                <c:pt idx="8474">
                  <c:v>9.359915433183609E-2</c:v>
                </c:pt>
                <c:pt idx="8475">
                  <c:v>9.3601792241115242E-2</c:v>
                </c:pt>
                <c:pt idx="8476">
                  <c:v>9.3604041946888192E-2</c:v>
                </c:pt>
                <c:pt idx="8477">
                  <c:v>9.3604358222831141E-2</c:v>
                </c:pt>
                <c:pt idx="8478">
                  <c:v>9.3605813807856084E-2</c:v>
                </c:pt>
                <c:pt idx="8479">
                  <c:v>9.3606797768267191E-2</c:v>
                </c:pt>
                <c:pt idx="8480">
                  <c:v>9.3607499645505701E-2</c:v>
                </c:pt>
                <c:pt idx="8481">
                  <c:v>9.3612267211405864E-2</c:v>
                </c:pt>
                <c:pt idx="8482">
                  <c:v>9.361442873188297E-2</c:v>
                </c:pt>
                <c:pt idx="8483">
                  <c:v>9.361504875899225E-2</c:v>
                </c:pt>
                <c:pt idx="8484">
                  <c:v>9.3615086045905072E-2</c:v>
                </c:pt>
                <c:pt idx="8485">
                  <c:v>9.361594997972858E-2</c:v>
                </c:pt>
                <c:pt idx="8486">
                  <c:v>9.361697415619212E-2</c:v>
                </c:pt>
                <c:pt idx="8487">
                  <c:v>9.3617360563482063E-2</c:v>
                </c:pt>
                <c:pt idx="8488">
                  <c:v>9.3618284530925813E-2</c:v>
                </c:pt>
                <c:pt idx="8489">
                  <c:v>9.3619905737942544E-2</c:v>
                </c:pt>
                <c:pt idx="8490">
                  <c:v>9.3620573603035606E-2</c:v>
                </c:pt>
                <c:pt idx="8491">
                  <c:v>9.3620688104889993E-2</c:v>
                </c:pt>
                <c:pt idx="8492">
                  <c:v>9.3622068476251957E-2</c:v>
                </c:pt>
                <c:pt idx="8493">
                  <c:v>9.3622205673626752E-2</c:v>
                </c:pt>
                <c:pt idx="8494">
                  <c:v>9.3623455494504182E-2</c:v>
                </c:pt>
                <c:pt idx="8495">
                  <c:v>9.3623762216330314E-2</c:v>
                </c:pt>
                <c:pt idx="8496">
                  <c:v>9.3623894242160541E-2</c:v>
                </c:pt>
                <c:pt idx="8497">
                  <c:v>9.3627324521775523E-2</c:v>
                </c:pt>
                <c:pt idx="8498">
                  <c:v>9.362988002901694E-2</c:v>
                </c:pt>
                <c:pt idx="8499">
                  <c:v>9.3630875887900408E-2</c:v>
                </c:pt>
                <c:pt idx="8500">
                  <c:v>9.3632513554653879E-2</c:v>
                </c:pt>
                <c:pt idx="8501">
                  <c:v>9.363319571434571E-2</c:v>
                </c:pt>
                <c:pt idx="8502">
                  <c:v>9.3633280115003104E-2</c:v>
                </c:pt>
                <c:pt idx="8503">
                  <c:v>9.3633471101588706E-2</c:v>
                </c:pt>
                <c:pt idx="8504">
                  <c:v>9.3634918593332062E-2</c:v>
                </c:pt>
                <c:pt idx="8505">
                  <c:v>9.3635277804614656E-2</c:v>
                </c:pt>
                <c:pt idx="8506">
                  <c:v>9.364183988099048E-2</c:v>
                </c:pt>
                <c:pt idx="8507">
                  <c:v>9.3641981180397571E-2</c:v>
                </c:pt>
                <c:pt idx="8508">
                  <c:v>9.3644011794230986E-2</c:v>
                </c:pt>
                <c:pt idx="8509">
                  <c:v>9.3644204015247867E-2</c:v>
                </c:pt>
                <c:pt idx="8510">
                  <c:v>9.3644548172956948E-2</c:v>
                </c:pt>
                <c:pt idx="8511">
                  <c:v>9.3645004010110167E-2</c:v>
                </c:pt>
                <c:pt idx="8512">
                  <c:v>9.3645350279950093E-2</c:v>
                </c:pt>
                <c:pt idx="8513">
                  <c:v>9.3645431325032863E-2</c:v>
                </c:pt>
                <c:pt idx="8514">
                  <c:v>9.3647052993374613E-2</c:v>
                </c:pt>
                <c:pt idx="8515">
                  <c:v>9.3650115499759712E-2</c:v>
                </c:pt>
                <c:pt idx="8516">
                  <c:v>9.3650910169577134E-2</c:v>
                </c:pt>
                <c:pt idx="8517">
                  <c:v>9.3650940562580956E-2</c:v>
                </c:pt>
                <c:pt idx="8518">
                  <c:v>9.3652967170372803E-2</c:v>
                </c:pt>
                <c:pt idx="8519">
                  <c:v>9.3654030688649206E-2</c:v>
                </c:pt>
                <c:pt idx="8520">
                  <c:v>9.3654523107890575E-2</c:v>
                </c:pt>
                <c:pt idx="8521">
                  <c:v>9.365468878675616E-2</c:v>
                </c:pt>
                <c:pt idx="8522">
                  <c:v>9.3655017541529204E-2</c:v>
                </c:pt>
                <c:pt idx="8523">
                  <c:v>9.365547683269812E-2</c:v>
                </c:pt>
                <c:pt idx="8524">
                  <c:v>9.3656897417952509E-2</c:v>
                </c:pt>
                <c:pt idx="8525">
                  <c:v>9.365770117619189E-2</c:v>
                </c:pt>
                <c:pt idx="8526">
                  <c:v>9.3657836330316921E-2</c:v>
                </c:pt>
                <c:pt idx="8527">
                  <c:v>9.3658264656963516E-2</c:v>
                </c:pt>
                <c:pt idx="8528">
                  <c:v>9.3663302842733429E-2</c:v>
                </c:pt>
                <c:pt idx="8529">
                  <c:v>9.3664298887723568E-2</c:v>
                </c:pt>
                <c:pt idx="8530">
                  <c:v>9.3664755451958223E-2</c:v>
                </c:pt>
                <c:pt idx="8531">
                  <c:v>9.3665258586162398E-2</c:v>
                </c:pt>
                <c:pt idx="8532">
                  <c:v>9.366864869917628E-2</c:v>
                </c:pt>
                <c:pt idx="8533">
                  <c:v>9.3669029296884893E-2</c:v>
                </c:pt>
                <c:pt idx="8534">
                  <c:v>9.3670695026132705E-2</c:v>
                </c:pt>
                <c:pt idx="8535">
                  <c:v>9.3670754919163948E-2</c:v>
                </c:pt>
                <c:pt idx="8536">
                  <c:v>9.3673564071770146E-2</c:v>
                </c:pt>
                <c:pt idx="8537">
                  <c:v>9.3675158514704301E-2</c:v>
                </c:pt>
                <c:pt idx="8538">
                  <c:v>9.3676773010012745E-2</c:v>
                </c:pt>
                <c:pt idx="8539">
                  <c:v>9.3677988519358574E-2</c:v>
                </c:pt>
                <c:pt idx="8540">
                  <c:v>9.3680511071923434E-2</c:v>
                </c:pt>
                <c:pt idx="8541">
                  <c:v>9.3680520192349251E-2</c:v>
                </c:pt>
                <c:pt idx="8542">
                  <c:v>9.3681186002365413E-2</c:v>
                </c:pt>
                <c:pt idx="8543">
                  <c:v>9.368134391554328E-2</c:v>
                </c:pt>
                <c:pt idx="8544">
                  <c:v>9.3685296730751336E-2</c:v>
                </c:pt>
                <c:pt idx="8545">
                  <c:v>9.3686114440468524E-2</c:v>
                </c:pt>
                <c:pt idx="8546">
                  <c:v>9.3686522565436331E-2</c:v>
                </c:pt>
                <c:pt idx="8547">
                  <c:v>9.3688857570581111E-2</c:v>
                </c:pt>
                <c:pt idx="8548">
                  <c:v>9.3689274210940948E-2</c:v>
                </c:pt>
                <c:pt idx="8549">
                  <c:v>9.3689672201655153E-2</c:v>
                </c:pt>
                <c:pt idx="8550">
                  <c:v>9.3690245910918429E-2</c:v>
                </c:pt>
                <c:pt idx="8551">
                  <c:v>9.3690646422377261E-2</c:v>
                </c:pt>
                <c:pt idx="8552">
                  <c:v>9.3691105178616785E-2</c:v>
                </c:pt>
                <c:pt idx="8553">
                  <c:v>9.3691114013951568E-2</c:v>
                </c:pt>
                <c:pt idx="8554">
                  <c:v>9.3691143462458423E-2</c:v>
                </c:pt>
                <c:pt idx="8555">
                  <c:v>9.3691941825825964E-2</c:v>
                </c:pt>
                <c:pt idx="8556">
                  <c:v>9.3697667325946851E-2</c:v>
                </c:pt>
                <c:pt idx="8557">
                  <c:v>9.3698322745261062E-2</c:v>
                </c:pt>
                <c:pt idx="8558">
                  <c:v>9.3698734608754761E-2</c:v>
                </c:pt>
                <c:pt idx="8559">
                  <c:v>9.3700006997227095E-2</c:v>
                </c:pt>
                <c:pt idx="8560">
                  <c:v>9.3700790777825213E-2</c:v>
                </c:pt>
                <c:pt idx="8561">
                  <c:v>9.3702525633450981E-2</c:v>
                </c:pt>
                <c:pt idx="8562">
                  <c:v>9.3702869413988921E-2</c:v>
                </c:pt>
                <c:pt idx="8563">
                  <c:v>9.3703518485298093E-2</c:v>
                </c:pt>
                <c:pt idx="8564">
                  <c:v>9.3703622044977758E-2</c:v>
                </c:pt>
                <c:pt idx="8565">
                  <c:v>9.3704255471651482E-2</c:v>
                </c:pt>
                <c:pt idx="8566">
                  <c:v>9.3705212811384497E-2</c:v>
                </c:pt>
                <c:pt idx="8567">
                  <c:v>9.3706300991375294E-2</c:v>
                </c:pt>
                <c:pt idx="8568">
                  <c:v>9.3707059763696782E-2</c:v>
                </c:pt>
                <c:pt idx="8569">
                  <c:v>9.3707369522493672E-2</c:v>
                </c:pt>
                <c:pt idx="8570">
                  <c:v>9.3708561081641342E-2</c:v>
                </c:pt>
                <c:pt idx="8571">
                  <c:v>9.3710262541196507E-2</c:v>
                </c:pt>
                <c:pt idx="8572">
                  <c:v>9.3710764518418782E-2</c:v>
                </c:pt>
                <c:pt idx="8573">
                  <c:v>9.3711237396079464E-2</c:v>
                </c:pt>
                <c:pt idx="8574">
                  <c:v>9.3711312894436682E-2</c:v>
                </c:pt>
                <c:pt idx="8575">
                  <c:v>9.3712064128475256E-2</c:v>
                </c:pt>
                <c:pt idx="8576">
                  <c:v>9.3713905509264506E-2</c:v>
                </c:pt>
                <c:pt idx="8577">
                  <c:v>9.3715669385442776E-2</c:v>
                </c:pt>
                <c:pt idx="8578">
                  <c:v>9.3716329587437849E-2</c:v>
                </c:pt>
                <c:pt idx="8579">
                  <c:v>9.3716506980997302E-2</c:v>
                </c:pt>
                <c:pt idx="8580">
                  <c:v>9.3717334377857717E-2</c:v>
                </c:pt>
                <c:pt idx="8581">
                  <c:v>9.3717858471009247E-2</c:v>
                </c:pt>
                <c:pt idx="8582">
                  <c:v>9.3717991611997536E-2</c:v>
                </c:pt>
                <c:pt idx="8583">
                  <c:v>9.3719770616182474E-2</c:v>
                </c:pt>
                <c:pt idx="8584">
                  <c:v>9.3726524022405139E-2</c:v>
                </c:pt>
                <c:pt idx="8585">
                  <c:v>9.3726953362498533E-2</c:v>
                </c:pt>
                <c:pt idx="8586">
                  <c:v>9.3728984058590481E-2</c:v>
                </c:pt>
                <c:pt idx="8587">
                  <c:v>9.3733481024129303E-2</c:v>
                </c:pt>
                <c:pt idx="8588">
                  <c:v>9.3734380936584621E-2</c:v>
                </c:pt>
                <c:pt idx="8589">
                  <c:v>9.3734667911956449E-2</c:v>
                </c:pt>
                <c:pt idx="8590">
                  <c:v>9.3735101783654365E-2</c:v>
                </c:pt>
                <c:pt idx="8591">
                  <c:v>9.373641654731639E-2</c:v>
                </c:pt>
                <c:pt idx="8592">
                  <c:v>9.3736886415980228E-2</c:v>
                </c:pt>
                <c:pt idx="8593">
                  <c:v>9.3737484419386161E-2</c:v>
                </c:pt>
                <c:pt idx="8594">
                  <c:v>9.3737637590384101E-2</c:v>
                </c:pt>
                <c:pt idx="8595">
                  <c:v>9.3740985863239437E-2</c:v>
                </c:pt>
                <c:pt idx="8596">
                  <c:v>9.3741312683197353E-2</c:v>
                </c:pt>
                <c:pt idx="8597">
                  <c:v>9.3741887433592921E-2</c:v>
                </c:pt>
                <c:pt idx="8598">
                  <c:v>9.374219356100566E-2</c:v>
                </c:pt>
                <c:pt idx="8599">
                  <c:v>9.3742840116218917E-2</c:v>
                </c:pt>
                <c:pt idx="8600">
                  <c:v>9.3742989167648616E-2</c:v>
                </c:pt>
                <c:pt idx="8601">
                  <c:v>9.3743303399414682E-2</c:v>
                </c:pt>
                <c:pt idx="8602">
                  <c:v>9.3744476741455127E-2</c:v>
                </c:pt>
                <c:pt idx="8603">
                  <c:v>9.3749601983026287E-2</c:v>
                </c:pt>
                <c:pt idx="8604">
                  <c:v>9.3750153018373694E-2</c:v>
                </c:pt>
                <c:pt idx="8605">
                  <c:v>9.3750739217058898E-2</c:v>
                </c:pt>
                <c:pt idx="8606">
                  <c:v>9.3751750894321167E-2</c:v>
                </c:pt>
                <c:pt idx="8607">
                  <c:v>9.37520900314643E-2</c:v>
                </c:pt>
                <c:pt idx="8608">
                  <c:v>9.3752634903928739E-2</c:v>
                </c:pt>
                <c:pt idx="8609">
                  <c:v>9.3754012278112267E-2</c:v>
                </c:pt>
                <c:pt idx="8610">
                  <c:v>9.3754997671254947E-2</c:v>
                </c:pt>
                <c:pt idx="8611">
                  <c:v>9.3755846324606373E-2</c:v>
                </c:pt>
                <c:pt idx="8612">
                  <c:v>9.3756036983631011E-2</c:v>
                </c:pt>
                <c:pt idx="8613">
                  <c:v>9.3757342190252196E-2</c:v>
                </c:pt>
                <c:pt idx="8614">
                  <c:v>9.3757375105699661E-2</c:v>
                </c:pt>
                <c:pt idx="8615">
                  <c:v>9.3758472842426152E-2</c:v>
                </c:pt>
                <c:pt idx="8616">
                  <c:v>9.3759632892554484E-2</c:v>
                </c:pt>
                <c:pt idx="8617">
                  <c:v>9.376026830199545E-2</c:v>
                </c:pt>
                <c:pt idx="8618">
                  <c:v>9.3761325387722666E-2</c:v>
                </c:pt>
                <c:pt idx="8619">
                  <c:v>9.3762699914812203E-2</c:v>
                </c:pt>
                <c:pt idx="8620">
                  <c:v>9.3764998230080915E-2</c:v>
                </c:pt>
                <c:pt idx="8621">
                  <c:v>9.3770934571292708E-2</c:v>
                </c:pt>
                <c:pt idx="8622">
                  <c:v>9.3771542177827086E-2</c:v>
                </c:pt>
                <c:pt idx="8623">
                  <c:v>9.3775328086856791E-2</c:v>
                </c:pt>
                <c:pt idx="8624">
                  <c:v>9.3776818235590143E-2</c:v>
                </c:pt>
                <c:pt idx="8625">
                  <c:v>9.3780985902534725E-2</c:v>
                </c:pt>
                <c:pt idx="8626">
                  <c:v>9.3781023633449048E-2</c:v>
                </c:pt>
                <c:pt idx="8627">
                  <c:v>9.378309140994795E-2</c:v>
                </c:pt>
                <c:pt idx="8628">
                  <c:v>9.3786046126732275E-2</c:v>
                </c:pt>
                <c:pt idx="8629">
                  <c:v>9.3786127673536959E-2</c:v>
                </c:pt>
                <c:pt idx="8630">
                  <c:v>9.3786871258685511E-2</c:v>
                </c:pt>
                <c:pt idx="8631">
                  <c:v>9.3788579645839226E-2</c:v>
                </c:pt>
                <c:pt idx="8632">
                  <c:v>9.3788860748967209E-2</c:v>
                </c:pt>
                <c:pt idx="8633">
                  <c:v>9.3791700069510653E-2</c:v>
                </c:pt>
                <c:pt idx="8634">
                  <c:v>9.3791949600369878E-2</c:v>
                </c:pt>
                <c:pt idx="8635">
                  <c:v>9.3792670698631717E-2</c:v>
                </c:pt>
                <c:pt idx="8636">
                  <c:v>9.3793329764657069E-2</c:v>
                </c:pt>
                <c:pt idx="8637">
                  <c:v>9.3794786655489917E-2</c:v>
                </c:pt>
                <c:pt idx="8638">
                  <c:v>9.3795334518252893E-2</c:v>
                </c:pt>
                <c:pt idx="8639">
                  <c:v>9.3795762607838479E-2</c:v>
                </c:pt>
                <c:pt idx="8640">
                  <c:v>9.3796623035083293E-2</c:v>
                </c:pt>
                <c:pt idx="8641">
                  <c:v>9.3797404986037114E-2</c:v>
                </c:pt>
                <c:pt idx="8642">
                  <c:v>9.3802290003110453E-2</c:v>
                </c:pt>
                <c:pt idx="8643">
                  <c:v>9.380355194979946E-2</c:v>
                </c:pt>
                <c:pt idx="8644">
                  <c:v>9.3806406009356469E-2</c:v>
                </c:pt>
                <c:pt idx="8645">
                  <c:v>9.3806728325018587E-2</c:v>
                </c:pt>
                <c:pt idx="8646">
                  <c:v>9.380782311010856E-2</c:v>
                </c:pt>
                <c:pt idx="8647">
                  <c:v>9.3808195244520387E-2</c:v>
                </c:pt>
                <c:pt idx="8648">
                  <c:v>9.3808300397397876E-2</c:v>
                </c:pt>
                <c:pt idx="8649">
                  <c:v>9.3812561907159586E-2</c:v>
                </c:pt>
                <c:pt idx="8650">
                  <c:v>9.3812777464086117E-2</c:v>
                </c:pt>
                <c:pt idx="8651">
                  <c:v>9.3813863241092782E-2</c:v>
                </c:pt>
                <c:pt idx="8652">
                  <c:v>9.3814751779585523E-2</c:v>
                </c:pt>
                <c:pt idx="8653">
                  <c:v>9.3814769718509022E-2</c:v>
                </c:pt>
                <c:pt idx="8654">
                  <c:v>9.3815308852657264E-2</c:v>
                </c:pt>
                <c:pt idx="8655">
                  <c:v>9.3815494041639871E-2</c:v>
                </c:pt>
                <c:pt idx="8656">
                  <c:v>9.3818050682038454E-2</c:v>
                </c:pt>
                <c:pt idx="8657">
                  <c:v>9.3823400674527963E-2</c:v>
                </c:pt>
                <c:pt idx="8658">
                  <c:v>9.3824297631984882E-2</c:v>
                </c:pt>
                <c:pt idx="8659">
                  <c:v>9.3824455355954031E-2</c:v>
                </c:pt>
                <c:pt idx="8660">
                  <c:v>9.382489123131281E-2</c:v>
                </c:pt>
                <c:pt idx="8661">
                  <c:v>9.3824943412739156E-2</c:v>
                </c:pt>
                <c:pt idx="8662">
                  <c:v>9.3824968151236712E-2</c:v>
                </c:pt>
                <c:pt idx="8663">
                  <c:v>9.3825637216677152E-2</c:v>
                </c:pt>
                <c:pt idx="8664">
                  <c:v>9.3827818691767886E-2</c:v>
                </c:pt>
                <c:pt idx="8665">
                  <c:v>9.3828773915490285E-2</c:v>
                </c:pt>
                <c:pt idx="8666">
                  <c:v>9.3828924238728809E-2</c:v>
                </c:pt>
                <c:pt idx="8667">
                  <c:v>9.3831064496485581E-2</c:v>
                </c:pt>
                <c:pt idx="8668">
                  <c:v>9.3832054458135278E-2</c:v>
                </c:pt>
                <c:pt idx="8669">
                  <c:v>9.383226101886441E-2</c:v>
                </c:pt>
                <c:pt idx="8670">
                  <c:v>9.3832335284011206E-2</c:v>
                </c:pt>
                <c:pt idx="8671">
                  <c:v>9.3833018589476805E-2</c:v>
                </c:pt>
                <c:pt idx="8672">
                  <c:v>9.3833094813423834E-2</c:v>
                </c:pt>
                <c:pt idx="8673">
                  <c:v>9.3834446927345994E-2</c:v>
                </c:pt>
                <c:pt idx="8674">
                  <c:v>9.383521123303859E-2</c:v>
                </c:pt>
                <c:pt idx="8675">
                  <c:v>9.3835776519350628E-2</c:v>
                </c:pt>
                <c:pt idx="8676">
                  <c:v>9.383666811541809E-2</c:v>
                </c:pt>
                <c:pt idx="8677">
                  <c:v>9.3836795061863362E-2</c:v>
                </c:pt>
                <c:pt idx="8678">
                  <c:v>9.3837012742771383E-2</c:v>
                </c:pt>
                <c:pt idx="8679">
                  <c:v>9.383801422223971E-2</c:v>
                </c:pt>
                <c:pt idx="8680">
                  <c:v>9.3839056367601717E-2</c:v>
                </c:pt>
                <c:pt idx="8681">
                  <c:v>9.3840094643413793E-2</c:v>
                </c:pt>
                <c:pt idx="8682">
                  <c:v>9.3840177464590002E-2</c:v>
                </c:pt>
                <c:pt idx="8683">
                  <c:v>9.3840850560316921E-2</c:v>
                </c:pt>
                <c:pt idx="8684">
                  <c:v>9.3840960316410552E-2</c:v>
                </c:pt>
                <c:pt idx="8685">
                  <c:v>9.3841747334960354E-2</c:v>
                </c:pt>
                <c:pt idx="8686">
                  <c:v>9.3842225069577262E-2</c:v>
                </c:pt>
                <c:pt idx="8687">
                  <c:v>9.3842513044873482E-2</c:v>
                </c:pt>
                <c:pt idx="8688">
                  <c:v>9.3842626968217976E-2</c:v>
                </c:pt>
                <c:pt idx="8689">
                  <c:v>9.3843110097154486E-2</c:v>
                </c:pt>
                <c:pt idx="8690">
                  <c:v>9.3844109270713016E-2</c:v>
                </c:pt>
                <c:pt idx="8691">
                  <c:v>9.3844957486472536E-2</c:v>
                </c:pt>
                <c:pt idx="8692">
                  <c:v>9.3845339913934761E-2</c:v>
                </c:pt>
                <c:pt idx="8693">
                  <c:v>9.3848011951331134E-2</c:v>
                </c:pt>
                <c:pt idx="8694">
                  <c:v>9.3848443353762342E-2</c:v>
                </c:pt>
                <c:pt idx="8695">
                  <c:v>9.3848805606019256E-2</c:v>
                </c:pt>
                <c:pt idx="8696">
                  <c:v>9.3849321079224043E-2</c:v>
                </c:pt>
                <c:pt idx="8697">
                  <c:v>9.3849358261997168E-2</c:v>
                </c:pt>
                <c:pt idx="8698">
                  <c:v>9.3849901403093516E-2</c:v>
                </c:pt>
                <c:pt idx="8699">
                  <c:v>9.3850302484836348E-2</c:v>
                </c:pt>
                <c:pt idx="8700">
                  <c:v>9.3851164938027254E-2</c:v>
                </c:pt>
                <c:pt idx="8701">
                  <c:v>9.3851220107113442E-2</c:v>
                </c:pt>
                <c:pt idx="8702">
                  <c:v>9.3851485776768731E-2</c:v>
                </c:pt>
                <c:pt idx="8703">
                  <c:v>9.3851918475186133E-2</c:v>
                </c:pt>
                <c:pt idx="8704">
                  <c:v>9.3852208796222095E-2</c:v>
                </c:pt>
                <c:pt idx="8705">
                  <c:v>9.3852755558239437E-2</c:v>
                </c:pt>
                <c:pt idx="8706">
                  <c:v>9.385333155964537E-2</c:v>
                </c:pt>
                <c:pt idx="8707">
                  <c:v>9.3854879208850217E-2</c:v>
                </c:pt>
                <c:pt idx="8708">
                  <c:v>9.385761563816461E-2</c:v>
                </c:pt>
                <c:pt idx="8709">
                  <c:v>9.3858948618435564E-2</c:v>
                </c:pt>
                <c:pt idx="8710">
                  <c:v>9.3859533215429183E-2</c:v>
                </c:pt>
                <c:pt idx="8711">
                  <c:v>9.3860607171384433E-2</c:v>
                </c:pt>
                <c:pt idx="8712">
                  <c:v>9.3862174950778657E-2</c:v>
                </c:pt>
                <c:pt idx="8713">
                  <c:v>9.3862919186169791E-2</c:v>
                </c:pt>
                <c:pt idx="8714">
                  <c:v>9.3863079703136745E-2</c:v>
                </c:pt>
                <c:pt idx="8715">
                  <c:v>9.3864082462500553E-2</c:v>
                </c:pt>
                <c:pt idx="8716">
                  <c:v>9.3864086764821136E-2</c:v>
                </c:pt>
                <c:pt idx="8717">
                  <c:v>9.3867422923306021E-2</c:v>
                </c:pt>
                <c:pt idx="8718">
                  <c:v>9.3868171057189878E-2</c:v>
                </c:pt>
                <c:pt idx="8719">
                  <c:v>9.386902024074395E-2</c:v>
                </c:pt>
                <c:pt idx="8720">
                  <c:v>9.3869028437616145E-2</c:v>
                </c:pt>
                <c:pt idx="8721">
                  <c:v>9.3869095775146738E-2</c:v>
                </c:pt>
                <c:pt idx="8722">
                  <c:v>9.3870746111107642E-2</c:v>
                </c:pt>
                <c:pt idx="8723">
                  <c:v>9.3871822025902454E-2</c:v>
                </c:pt>
                <c:pt idx="8724">
                  <c:v>9.3872215081047511E-2</c:v>
                </c:pt>
                <c:pt idx="8725">
                  <c:v>9.3873506468560686E-2</c:v>
                </c:pt>
                <c:pt idx="8726">
                  <c:v>9.3874300940712252E-2</c:v>
                </c:pt>
                <c:pt idx="8727">
                  <c:v>9.3876533721388059E-2</c:v>
                </c:pt>
                <c:pt idx="8728">
                  <c:v>9.3877962175735921E-2</c:v>
                </c:pt>
                <c:pt idx="8729">
                  <c:v>9.3878186746990958E-2</c:v>
                </c:pt>
                <c:pt idx="8730">
                  <c:v>9.3878445625226278E-2</c:v>
                </c:pt>
                <c:pt idx="8731">
                  <c:v>9.3878625032831051E-2</c:v>
                </c:pt>
                <c:pt idx="8732">
                  <c:v>9.388031572013264E-2</c:v>
                </c:pt>
                <c:pt idx="8733">
                  <c:v>9.3881305671446882E-2</c:v>
                </c:pt>
                <c:pt idx="8734">
                  <c:v>9.3882527915597924E-2</c:v>
                </c:pt>
                <c:pt idx="8735">
                  <c:v>9.3884071894117058E-2</c:v>
                </c:pt>
                <c:pt idx="8736">
                  <c:v>9.3884141603501697E-2</c:v>
                </c:pt>
                <c:pt idx="8737">
                  <c:v>9.3886753699559483E-2</c:v>
                </c:pt>
                <c:pt idx="8738">
                  <c:v>9.3887535248391829E-2</c:v>
                </c:pt>
                <c:pt idx="8739">
                  <c:v>9.3888432635485936E-2</c:v>
                </c:pt>
                <c:pt idx="8740">
                  <c:v>9.3888766342036051E-2</c:v>
                </c:pt>
                <c:pt idx="8741">
                  <c:v>9.3889693901597793E-2</c:v>
                </c:pt>
                <c:pt idx="8742">
                  <c:v>9.3890518387825264E-2</c:v>
                </c:pt>
                <c:pt idx="8743">
                  <c:v>9.3890763602244423E-2</c:v>
                </c:pt>
                <c:pt idx="8744">
                  <c:v>9.3890764507062602E-2</c:v>
                </c:pt>
                <c:pt idx="8745">
                  <c:v>9.3891931909824547E-2</c:v>
                </c:pt>
                <c:pt idx="8746">
                  <c:v>9.3892917391345823E-2</c:v>
                </c:pt>
                <c:pt idx="8747">
                  <c:v>9.3894068857814761E-2</c:v>
                </c:pt>
                <c:pt idx="8748">
                  <c:v>9.3894376724704451E-2</c:v>
                </c:pt>
                <c:pt idx="8749">
                  <c:v>9.3894516919071816E-2</c:v>
                </c:pt>
                <c:pt idx="8750">
                  <c:v>9.3894700231700268E-2</c:v>
                </c:pt>
                <c:pt idx="8751">
                  <c:v>9.3896060234248249E-2</c:v>
                </c:pt>
                <c:pt idx="8752">
                  <c:v>9.3896790275418224E-2</c:v>
                </c:pt>
                <c:pt idx="8753">
                  <c:v>9.3896864554610368E-2</c:v>
                </c:pt>
                <c:pt idx="8754">
                  <c:v>9.3898783329752253E-2</c:v>
                </c:pt>
                <c:pt idx="8755">
                  <c:v>9.3899383845581774E-2</c:v>
                </c:pt>
                <c:pt idx="8756">
                  <c:v>9.3899733082474374E-2</c:v>
                </c:pt>
                <c:pt idx="8757">
                  <c:v>9.3899787453836051E-2</c:v>
                </c:pt>
                <c:pt idx="8758">
                  <c:v>9.3900379194849309E-2</c:v>
                </c:pt>
                <c:pt idx="8759">
                  <c:v>9.3900988573579647E-2</c:v>
                </c:pt>
                <c:pt idx="8760">
                  <c:v>9.3901113344602397E-2</c:v>
                </c:pt>
                <c:pt idx="8761">
                  <c:v>9.3902554324824375E-2</c:v>
                </c:pt>
                <c:pt idx="8762">
                  <c:v>9.3903355101652958E-2</c:v>
                </c:pt>
                <c:pt idx="8763">
                  <c:v>9.3904040568582758E-2</c:v>
                </c:pt>
                <c:pt idx="8764">
                  <c:v>9.3904269683906388E-2</c:v>
                </c:pt>
                <c:pt idx="8765">
                  <c:v>9.3905112313355563E-2</c:v>
                </c:pt>
                <c:pt idx="8766">
                  <c:v>9.3905372798330236E-2</c:v>
                </c:pt>
                <c:pt idx="8767">
                  <c:v>9.3906151524128179E-2</c:v>
                </c:pt>
                <c:pt idx="8768">
                  <c:v>9.3906703260410784E-2</c:v>
                </c:pt>
                <c:pt idx="8769">
                  <c:v>9.390788073737219E-2</c:v>
                </c:pt>
                <c:pt idx="8770">
                  <c:v>9.3908199830030473E-2</c:v>
                </c:pt>
                <c:pt idx="8771">
                  <c:v>9.3908538215154255E-2</c:v>
                </c:pt>
                <c:pt idx="8772">
                  <c:v>9.3909146332645965E-2</c:v>
                </c:pt>
                <c:pt idx="8773">
                  <c:v>9.3909672094709129E-2</c:v>
                </c:pt>
                <c:pt idx="8774">
                  <c:v>9.3910016845818789E-2</c:v>
                </c:pt>
                <c:pt idx="8775">
                  <c:v>9.3910113542389512E-2</c:v>
                </c:pt>
                <c:pt idx="8776">
                  <c:v>9.3911940604950589E-2</c:v>
                </c:pt>
                <c:pt idx="8777">
                  <c:v>9.3912087126241356E-2</c:v>
                </c:pt>
                <c:pt idx="8778">
                  <c:v>9.3912384917504921E-2</c:v>
                </c:pt>
                <c:pt idx="8779">
                  <c:v>9.3913810436816542E-2</c:v>
                </c:pt>
                <c:pt idx="8780">
                  <c:v>9.3914219138411081E-2</c:v>
                </c:pt>
                <c:pt idx="8781">
                  <c:v>9.3917182750718642E-2</c:v>
                </c:pt>
                <c:pt idx="8782">
                  <c:v>9.3917203969653126E-2</c:v>
                </c:pt>
                <c:pt idx="8783">
                  <c:v>9.3917247743390511E-2</c:v>
                </c:pt>
                <c:pt idx="8784">
                  <c:v>9.3917398649310091E-2</c:v>
                </c:pt>
                <c:pt idx="8785">
                  <c:v>9.3918429101528478E-2</c:v>
                </c:pt>
                <c:pt idx="8786">
                  <c:v>9.3918920633508179E-2</c:v>
                </c:pt>
                <c:pt idx="8787">
                  <c:v>9.391896009345084E-2</c:v>
                </c:pt>
                <c:pt idx="8788">
                  <c:v>9.3919823920541212E-2</c:v>
                </c:pt>
                <c:pt idx="8789">
                  <c:v>9.3919840662706713E-2</c:v>
                </c:pt>
                <c:pt idx="8790">
                  <c:v>9.3920807608792761E-2</c:v>
                </c:pt>
                <c:pt idx="8791">
                  <c:v>9.3921312727415218E-2</c:v>
                </c:pt>
                <c:pt idx="8792">
                  <c:v>9.3922203966273654E-2</c:v>
                </c:pt>
                <c:pt idx="8793">
                  <c:v>9.3924558517398393E-2</c:v>
                </c:pt>
                <c:pt idx="8794">
                  <c:v>9.3926641972488512E-2</c:v>
                </c:pt>
                <c:pt idx="8795">
                  <c:v>9.3927024842316492E-2</c:v>
                </c:pt>
                <c:pt idx="8796">
                  <c:v>9.392772978986412E-2</c:v>
                </c:pt>
                <c:pt idx="8797">
                  <c:v>9.3928805387604952E-2</c:v>
                </c:pt>
                <c:pt idx="8798">
                  <c:v>9.3928939537755857E-2</c:v>
                </c:pt>
                <c:pt idx="8799">
                  <c:v>9.3930365961699749E-2</c:v>
                </c:pt>
                <c:pt idx="8800">
                  <c:v>9.3932702586241895E-2</c:v>
                </c:pt>
                <c:pt idx="8801">
                  <c:v>9.3932847570905642E-2</c:v>
                </c:pt>
                <c:pt idx="8802">
                  <c:v>9.393463191245062E-2</c:v>
                </c:pt>
                <c:pt idx="8803">
                  <c:v>9.3934683408467529E-2</c:v>
                </c:pt>
                <c:pt idx="8804">
                  <c:v>9.393469932925394E-2</c:v>
                </c:pt>
                <c:pt idx="8805">
                  <c:v>9.3936074074165987E-2</c:v>
                </c:pt>
                <c:pt idx="8806">
                  <c:v>9.3937223210995263E-2</c:v>
                </c:pt>
                <c:pt idx="8807">
                  <c:v>9.3937367903854346E-2</c:v>
                </c:pt>
                <c:pt idx="8808">
                  <c:v>9.3938331635511102E-2</c:v>
                </c:pt>
                <c:pt idx="8809">
                  <c:v>9.3939352169906648E-2</c:v>
                </c:pt>
                <c:pt idx="8810">
                  <c:v>9.3941022565973017E-2</c:v>
                </c:pt>
                <c:pt idx="8811">
                  <c:v>9.3941322787910828E-2</c:v>
                </c:pt>
                <c:pt idx="8812">
                  <c:v>9.3942512806309789E-2</c:v>
                </c:pt>
                <c:pt idx="8813">
                  <c:v>9.3944278838086481E-2</c:v>
                </c:pt>
                <c:pt idx="8814">
                  <c:v>9.3944302478078501E-2</c:v>
                </c:pt>
                <c:pt idx="8815">
                  <c:v>9.3945103245090103E-2</c:v>
                </c:pt>
                <c:pt idx="8816">
                  <c:v>9.3945763856303141E-2</c:v>
                </c:pt>
                <c:pt idx="8817">
                  <c:v>9.3946177009472623E-2</c:v>
                </c:pt>
                <c:pt idx="8818">
                  <c:v>9.3946200388163217E-2</c:v>
                </c:pt>
                <c:pt idx="8819">
                  <c:v>9.3946485944101668E-2</c:v>
                </c:pt>
                <c:pt idx="8820">
                  <c:v>9.394747559272007E-2</c:v>
                </c:pt>
                <c:pt idx="8821">
                  <c:v>9.3948295272653332E-2</c:v>
                </c:pt>
                <c:pt idx="8822">
                  <c:v>9.3948840941030953E-2</c:v>
                </c:pt>
                <c:pt idx="8823">
                  <c:v>9.3949410370609082E-2</c:v>
                </c:pt>
                <c:pt idx="8824">
                  <c:v>9.3949522283634249E-2</c:v>
                </c:pt>
                <c:pt idx="8825">
                  <c:v>9.395112158486825E-2</c:v>
                </c:pt>
                <c:pt idx="8826">
                  <c:v>9.3952063407541142E-2</c:v>
                </c:pt>
                <c:pt idx="8827">
                  <c:v>9.3953752010570921E-2</c:v>
                </c:pt>
                <c:pt idx="8828">
                  <c:v>9.3954115298515634E-2</c:v>
                </c:pt>
                <c:pt idx="8829">
                  <c:v>9.3954495500758753E-2</c:v>
                </c:pt>
                <c:pt idx="8830">
                  <c:v>9.3955634195534057E-2</c:v>
                </c:pt>
                <c:pt idx="8831">
                  <c:v>9.3956052060197429E-2</c:v>
                </c:pt>
                <c:pt idx="8832">
                  <c:v>9.3960079473989905E-2</c:v>
                </c:pt>
                <c:pt idx="8833">
                  <c:v>9.3960758753605322E-2</c:v>
                </c:pt>
                <c:pt idx="8834">
                  <c:v>9.3961418058289378E-2</c:v>
                </c:pt>
                <c:pt idx="8835">
                  <c:v>9.3961748749119001E-2</c:v>
                </c:pt>
                <c:pt idx="8836">
                  <c:v>9.3962300181229183E-2</c:v>
                </c:pt>
                <c:pt idx="8837">
                  <c:v>9.396275500058518E-2</c:v>
                </c:pt>
                <c:pt idx="8838">
                  <c:v>9.3962884210839079E-2</c:v>
                </c:pt>
                <c:pt idx="8839">
                  <c:v>9.3963539618126479E-2</c:v>
                </c:pt>
                <c:pt idx="8840">
                  <c:v>9.3964558738289072E-2</c:v>
                </c:pt>
                <c:pt idx="8841">
                  <c:v>9.3966147335609831E-2</c:v>
                </c:pt>
                <c:pt idx="8842">
                  <c:v>9.3967235205130131E-2</c:v>
                </c:pt>
                <c:pt idx="8843">
                  <c:v>9.3967282235622618E-2</c:v>
                </c:pt>
                <c:pt idx="8844">
                  <c:v>9.3968613189179734E-2</c:v>
                </c:pt>
                <c:pt idx="8845">
                  <c:v>9.3968752950699688E-2</c:v>
                </c:pt>
                <c:pt idx="8846">
                  <c:v>9.3968941198974448E-2</c:v>
                </c:pt>
                <c:pt idx="8847">
                  <c:v>9.3969936999682563E-2</c:v>
                </c:pt>
                <c:pt idx="8848">
                  <c:v>9.3970950255361729E-2</c:v>
                </c:pt>
                <c:pt idx="8849">
                  <c:v>9.3973085903038878E-2</c:v>
                </c:pt>
                <c:pt idx="8850">
                  <c:v>9.3973629373608578E-2</c:v>
                </c:pt>
                <c:pt idx="8851">
                  <c:v>9.3973747729145019E-2</c:v>
                </c:pt>
                <c:pt idx="8852">
                  <c:v>9.3974142373796019E-2</c:v>
                </c:pt>
                <c:pt idx="8853">
                  <c:v>9.3974456582347141E-2</c:v>
                </c:pt>
                <c:pt idx="8854">
                  <c:v>9.3974681875532901E-2</c:v>
                </c:pt>
                <c:pt idx="8855">
                  <c:v>9.3974770402040289E-2</c:v>
                </c:pt>
                <c:pt idx="8856">
                  <c:v>9.3974991322987325E-2</c:v>
                </c:pt>
                <c:pt idx="8857">
                  <c:v>9.3975038208501366E-2</c:v>
                </c:pt>
                <c:pt idx="8858">
                  <c:v>9.3976162856937606E-2</c:v>
                </c:pt>
                <c:pt idx="8859">
                  <c:v>9.397628826115216E-2</c:v>
                </c:pt>
                <c:pt idx="8860">
                  <c:v>9.3977060598880113E-2</c:v>
                </c:pt>
                <c:pt idx="8861">
                  <c:v>9.3977573532899025E-2</c:v>
                </c:pt>
                <c:pt idx="8862">
                  <c:v>9.3977772014533334E-2</c:v>
                </c:pt>
                <c:pt idx="8863">
                  <c:v>9.3977901696429875E-2</c:v>
                </c:pt>
                <c:pt idx="8864">
                  <c:v>9.3978124914576314E-2</c:v>
                </c:pt>
                <c:pt idx="8865">
                  <c:v>9.3978142001171994E-2</c:v>
                </c:pt>
                <c:pt idx="8866">
                  <c:v>9.397855002333802E-2</c:v>
                </c:pt>
                <c:pt idx="8867">
                  <c:v>9.3979850637143217E-2</c:v>
                </c:pt>
                <c:pt idx="8868">
                  <c:v>9.3981977899580196E-2</c:v>
                </c:pt>
                <c:pt idx="8869">
                  <c:v>9.3983004406659493E-2</c:v>
                </c:pt>
                <c:pt idx="8870">
                  <c:v>9.3983584672756401E-2</c:v>
                </c:pt>
                <c:pt idx="8871">
                  <c:v>9.3984233797566694E-2</c:v>
                </c:pt>
                <c:pt idx="8872">
                  <c:v>9.3984296505148099E-2</c:v>
                </c:pt>
                <c:pt idx="8873">
                  <c:v>9.3984637485295827E-2</c:v>
                </c:pt>
                <c:pt idx="8874">
                  <c:v>9.3984759322208164E-2</c:v>
                </c:pt>
                <c:pt idx="8875">
                  <c:v>9.3986634123016305E-2</c:v>
                </c:pt>
                <c:pt idx="8876">
                  <c:v>9.3987046369436458E-2</c:v>
                </c:pt>
                <c:pt idx="8877">
                  <c:v>9.3988535721391056E-2</c:v>
                </c:pt>
                <c:pt idx="8878">
                  <c:v>9.3989338976765938E-2</c:v>
                </c:pt>
                <c:pt idx="8879">
                  <c:v>9.3990043386992336E-2</c:v>
                </c:pt>
                <c:pt idx="8880">
                  <c:v>9.3991012201139576E-2</c:v>
                </c:pt>
                <c:pt idx="8881">
                  <c:v>9.3993156023774019E-2</c:v>
                </c:pt>
                <c:pt idx="8882">
                  <c:v>9.3993524868830697E-2</c:v>
                </c:pt>
                <c:pt idx="8883">
                  <c:v>9.3993749908322752E-2</c:v>
                </c:pt>
                <c:pt idx="8884">
                  <c:v>9.3994876420693679E-2</c:v>
                </c:pt>
                <c:pt idx="8885">
                  <c:v>9.3995251178872558E-2</c:v>
                </c:pt>
                <c:pt idx="8886">
                  <c:v>9.3995903990269941E-2</c:v>
                </c:pt>
                <c:pt idx="8887">
                  <c:v>9.3996913830679096E-2</c:v>
                </c:pt>
                <c:pt idx="8888">
                  <c:v>9.3998230627415261E-2</c:v>
                </c:pt>
                <c:pt idx="8889">
                  <c:v>9.3999011890358156E-2</c:v>
                </c:pt>
                <c:pt idx="8890">
                  <c:v>9.4002595152391052E-2</c:v>
                </c:pt>
                <c:pt idx="8891">
                  <c:v>9.4002647922568391E-2</c:v>
                </c:pt>
                <c:pt idx="8892">
                  <c:v>9.4003236484174954E-2</c:v>
                </c:pt>
                <c:pt idx="8893">
                  <c:v>9.4005295334741515E-2</c:v>
                </c:pt>
                <c:pt idx="8894">
                  <c:v>9.4005424665439305E-2</c:v>
                </c:pt>
                <c:pt idx="8895">
                  <c:v>9.4005644505107802E-2</c:v>
                </c:pt>
                <c:pt idx="8896">
                  <c:v>9.4006376174322753E-2</c:v>
                </c:pt>
                <c:pt idx="8897">
                  <c:v>9.4007564558807669E-2</c:v>
                </c:pt>
                <c:pt idx="8898">
                  <c:v>9.400869153950768E-2</c:v>
                </c:pt>
                <c:pt idx="8899">
                  <c:v>9.4008767886837513E-2</c:v>
                </c:pt>
                <c:pt idx="8900">
                  <c:v>9.4009948550164368E-2</c:v>
                </c:pt>
                <c:pt idx="8901">
                  <c:v>9.4010571716634697E-2</c:v>
                </c:pt>
                <c:pt idx="8902">
                  <c:v>9.4010966830596482E-2</c:v>
                </c:pt>
                <c:pt idx="8903">
                  <c:v>9.4011565638429342E-2</c:v>
                </c:pt>
                <c:pt idx="8904">
                  <c:v>9.4011701987582769E-2</c:v>
                </c:pt>
                <c:pt idx="8905">
                  <c:v>9.4012309847013212E-2</c:v>
                </c:pt>
                <c:pt idx="8906">
                  <c:v>9.4012324924243051E-2</c:v>
                </c:pt>
                <c:pt idx="8907">
                  <c:v>9.4012586587705768E-2</c:v>
                </c:pt>
                <c:pt idx="8908">
                  <c:v>9.4012673205487104E-2</c:v>
                </c:pt>
                <c:pt idx="8909">
                  <c:v>9.4012807779604066E-2</c:v>
                </c:pt>
                <c:pt idx="8910">
                  <c:v>9.4012816718857389E-2</c:v>
                </c:pt>
                <c:pt idx="8911">
                  <c:v>9.4014090749447096E-2</c:v>
                </c:pt>
                <c:pt idx="8912">
                  <c:v>9.4014138257705229E-2</c:v>
                </c:pt>
                <c:pt idx="8913">
                  <c:v>9.4015640561294217E-2</c:v>
                </c:pt>
                <c:pt idx="8914">
                  <c:v>9.4016936626431458E-2</c:v>
                </c:pt>
                <c:pt idx="8915">
                  <c:v>9.4017530714982894E-2</c:v>
                </c:pt>
                <c:pt idx="8916">
                  <c:v>9.4017747717535849E-2</c:v>
                </c:pt>
                <c:pt idx="8917">
                  <c:v>9.401848207433941E-2</c:v>
                </c:pt>
                <c:pt idx="8918">
                  <c:v>9.4019632467965727E-2</c:v>
                </c:pt>
                <c:pt idx="8919">
                  <c:v>9.4020248604883228E-2</c:v>
                </c:pt>
                <c:pt idx="8920">
                  <c:v>9.4021342804833832E-2</c:v>
                </c:pt>
                <c:pt idx="8921">
                  <c:v>9.4022565855977028E-2</c:v>
                </c:pt>
                <c:pt idx="8922">
                  <c:v>9.4022616975461326E-2</c:v>
                </c:pt>
                <c:pt idx="8923">
                  <c:v>9.4023102689672011E-2</c:v>
                </c:pt>
                <c:pt idx="8924">
                  <c:v>9.4023208309185077E-2</c:v>
                </c:pt>
                <c:pt idx="8925">
                  <c:v>9.4023865815055341E-2</c:v>
                </c:pt>
                <c:pt idx="8926">
                  <c:v>9.4024658643802814E-2</c:v>
                </c:pt>
                <c:pt idx="8927">
                  <c:v>9.4025285883550566E-2</c:v>
                </c:pt>
                <c:pt idx="8928">
                  <c:v>9.4025563130682319E-2</c:v>
                </c:pt>
                <c:pt idx="8929">
                  <c:v>9.4026840409639573E-2</c:v>
                </c:pt>
                <c:pt idx="8930">
                  <c:v>9.4027953861085395E-2</c:v>
                </c:pt>
                <c:pt idx="8931">
                  <c:v>9.4029525356666518E-2</c:v>
                </c:pt>
                <c:pt idx="8932">
                  <c:v>9.402988019093364E-2</c:v>
                </c:pt>
                <c:pt idx="8933">
                  <c:v>9.4030244493981785E-2</c:v>
                </c:pt>
                <c:pt idx="8934">
                  <c:v>9.4030486479012437E-2</c:v>
                </c:pt>
                <c:pt idx="8935">
                  <c:v>9.4030990656718091E-2</c:v>
                </c:pt>
                <c:pt idx="8936">
                  <c:v>9.403112425268445E-2</c:v>
                </c:pt>
                <c:pt idx="8937">
                  <c:v>9.4034051897793597E-2</c:v>
                </c:pt>
                <c:pt idx="8938">
                  <c:v>9.403438135236708E-2</c:v>
                </c:pt>
                <c:pt idx="8939">
                  <c:v>9.4034900778356648E-2</c:v>
                </c:pt>
                <c:pt idx="8940">
                  <c:v>9.4036178903368392E-2</c:v>
                </c:pt>
                <c:pt idx="8941">
                  <c:v>9.4036705770929097E-2</c:v>
                </c:pt>
                <c:pt idx="8942">
                  <c:v>9.4037601827437922E-2</c:v>
                </c:pt>
                <c:pt idx="8943">
                  <c:v>9.403775258177105E-2</c:v>
                </c:pt>
                <c:pt idx="8944">
                  <c:v>9.4037986867625517E-2</c:v>
                </c:pt>
                <c:pt idx="8945">
                  <c:v>9.4038833452814899E-2</c:v>
                </c:pt>
                <c:pt idx="8946">
                  <c:v>9.403938408314344E-2</c:v>
                </c:pt>
                <c:pt idx="8947">
                  <c:v>9.404042549701401E-2</c:v>
                </c:pt>
                <c:pt idx="8948">
                  <c:v>9.4041158831937893E-2</c:v>
                </c:pt>
                <c:pt idx="8949">
                  <c:v>9.4041260073313371E-2</c:v>
                </c:pt>
                <c:pt idx="8950">
                  <c:v>9.4041311200610433E-2</c:v>
                </c:pt>
                <c:pt idx="8951">
                  <c:v>9.4042433476188361E-2</c:v>
                </c:pt>
                <c:pt idx="8952">
                  <c:v>9.4043102569706438E-2</c:v>
                </c:pt>
                <c:pt idx="8953">
                  <c:v>9.40431297622841E-2</c:v>
                </c:pt>
                <c:pt idx="8954">
                  <c:v>9.40452816688927E-2</c:v>
                </c:pt>
                <c:pt idx="8955">
                  <c:v>9.404645107523539E-2</c:v>
                </c:pt>
                <c:pt idx="8956">
                  <c:v>9.404766535048098E-2</c:v>
                </c:pt>
                <c:pt idx="8957">
                  <c:v>9.4047700655270711E-2</c:v>
                </c:pt>
                <c:pt idx="8958">
                  <c:v>9.4047867563015197E-2</c:v>
                </c:pt>
                <c:pt idx="8959">
                  <c:v>9.4047992794521126E-2</c:v>
                </c:pt>
                <c:pt idx="8960">
                  <c:v>9.4048263980064717E-2</c:v>
                </c:pt>
                <c:pt idx="8961">
                  <c:v>9.4048516599466697E-2</c:v>
                </c:pt>
                <c:pt idx="8962">
                  <c:v>9.404868511990308E-2</c:v>
                </c:pt>
                <c:pt idx="8963">
                  <c:v>9.4048790838619334E-2</c:v>
                </c:pt>
                <c:pt idx="8964">
                  <c:v>9.4049013915429969E-2</c:v>
                </c:pt>
                <c:pt idx="8965">
                  <c:v>9.4049023536610529E-2</c:v>
                </c:pt>
                <c:pt idx="8966">
                  <c:v>9.4049189692118798E-2</c:v>
                </c:pt>
                <c:pt idx="8967">
                  <c:v>9.4049779258795568E-2</c:v>
                </c:pt>
                <c:pt idx="8968">
                  <c:v>9.4050226415106436E-2</c:v>
                </c:pt>
                <c:pt idx="8969">
                  <c:v>9.4050601332039019E-2</c:v>
                </c:pt>
                <c:pt idx="8970">
                  <c:v>9.4050991594339509E-2</c:v>
                </c:pt>
                <c:pt idx="8971">
                  <c:v>9.4051462315824563E-2</c:v>
                </c:pt>
                <c:pt idx="8972">
                  <c:v>9.4051560348233809E-2</c:v>
                </c:pt>
                <c:pt idx="8973">
                  <c:v>9.4052040182452556E-2</c:v>
                </c:pt>
                <c:pt idx="8974">
                  <c:v>9.4052089671322697E-2</c:v>
                </c:pt>
                <c:pt idx="8975">
                  <c:v>9.4052212029541393E-2</c:v>
                </c:pt>
                <c:pt idx="8976">
                  <c:v>9.4052420560791189E-2</c:v>
                </c:pt>
                <c:pt idx="8977">
                  <c:v>9.4052723515596029E-2</c:v>
                </c:pt>
                <c:pt idx="8978">
                  <c:v>9.4054370479021016E-2</c:v>
                </c:pt>
                <c:pt idx="8979">
                  <c:v>9.4055273283181695E-2</c:v>
                </c:pt>
                <c:pt idx="8980">
                  <c:v>9.4056200654363972E-2</c:v>
                </c:pt>
                <c:pt idx="8981">
                  <c:v>9.4056745961555499E-2</c:v>
                </c:pt>
                <c:pt idx="8982">
                  <c:v>9.4056978183103934E-2</c:v>
                </c:pt>
                <c:pt idx="8983">
                  <c:v>9.4057042540383384E-2</c:v>
                </c:pt>
                <c:pt idx="8984">
                  <c:v>9.4058329673688157E-2</c:v>
                </c:pt>
                <c:pt idx="8985">
                  <c:v>9.4058648291534167E-2</c:v>
                </c:pt>
                <c:pt idx="8986">
                  <c:v>9.4058771237941999E-2</c:v>
                </c:pt>
                <c:pt idx="8987">
                  <c:v>9.4058801290706165E-2</c:v>
                </c:pt>
                <c:pt idx="8988">
                  <c:v>9.4058899595322168E-2</c:v>
                </c:pt>
                <c:pt idx="8989">
                  <c:v>9.4059186882919865E-2</c:v>
                </c:pt>
                <c:pt idx="8990">
                  <c:v>9.4059520579255249E-2</c:v>
                </c:pt>
                <c:pt idx="8991">
                  <c:v>9.406009233353177E-2</c:v>
                </c:pt>
                <c:pt idx="8992">
                  <c:v>9.406069756804189E-2</c:v>
                </c:pt>
                <c:pt idx="8993">
                  <c:v>9.4061886045189405E-2</c:v>
                </c:pt>
                <c:pt idx="8994">
                  <c:v>9.4062121207894409E-2</c:v>
                </c:pt>
                <c:pt idx="8995">
                  <c:v>9.4062263539028995E-2</c:v>
                </c:pt>
                <c:pt idx="8996">
                  <c:v>9.4062485005209723E-2</c:v>
                </c:pt>
                <c:pt idx="8997">
                  <c:v>9.4062664067033133E-2</c:v>
                </c:pt>
                <c:pt idx="8998">
                  <c:v>9.4062947570862504E-2</c:v>
                </c:pt>
                <c:pt idx="8999">
                  <c:v>9.4063420966452274E-2</c:v>
                </c:pt>
                <c:pt idx="9000">
                  <c:v>9.40635842085316E-2</c:v>
                </c:pt>
                <c:pt idx="9001">
                  <c:v>9.4063638940286604E-2</c:v>
                </c:pt>
                <c:pt idx="9002">
                  <c:v>9.4064257302676646E-2</c:v>
                </c:pt>
                <c:pt idx="9003">
                  <c:v>9.4064301446353499E-2</c:v>
                </c:pt>
                <c:pt idx="9004">
                  <c:v>9.4065287369249559E-2</c:v>
                </c:pt>
                <c:pt idx="9005">
                  <c:v>9.4065572098583836E-2</c:v>
                </c:pt>
                <c:pt idx="9006">
                  <c:v>9.4065881035900328E-2</c:v>
                </c:pt>
                <c:pt idx="9007">
                  <c:v>9.4068169830549511E-2</c:v>
                </c:pt>
                <c:pt idx="9008">
                  <c:v>9.4068666424920386E-2</c:v>
                </c:pt>
                <c:pt idx="9009">
                  <c:v>9.4069224939785881E-2</c:v>
                </c:pt>
                <c:pt idx="9010">
                  <c:v>9.4069487766235554E-2</c:v>
                </c:pt>
                <c:pt idx="9011">
                  <c:v>9.407021629796429E-2</c:v>
                </c:pt>
                <c:pt idx="9012">
                  <c:v>9.4070380174463647E-2</c:v>
                </c:pt>
                <c:pt idx="9013">
                  <c:v>9.4070545775767039E-2</c:v>
                </c:pt>
                <c:pt idx="9014">
                  <c:v>9.4070658622610298E-2</c:v>
                </c:pt>
                <c:pt idx="9015">
                  <c:v>9.4070978561253252E-2</c:v>
                </c:pt>
                <c:pt idx="9016">
                  <c:v>9.4071005604364474E-2</c:v>
                </c:pt>
                <c:pt idx="9017">
                  <c:v>9.4073052612545102E-2</c:v>
                </c:pt>
                <c:pt idx="9018">
                  <c:v>9.4073533110030375E-2</c:v>
                </c:pt>
                <c:pt idx="9019">
                  <c:v>9.4073953254348919E-2</c:v>
                </c:pt>
                <c:pt idx="9020">
                  <c:v>9.4074781856837986E-2</c:v>
                </c:pt>
                <c:pt idx="9021">
                  <c:v>9.4075173777418891E-2</c:v>
                </c:pt>
                <c:pt idx="9022">
                  <c:v>9.4075218996961696E-2</c:v>
                </c:pt>
                <c:pt idx="9023">
                  <c:v>9.4075437265701389E-2</c:v>
                </c:pt>
                <c:pt idx="9024">
                  <c:v>9.4075842577003368E-2</c:v>
                </c:pt>
                <c:pt idx="9025">
                  <c:v>9.4077007935014528E-2</c:v>
                </c:pt>
                <c:pt idx="9026">
                  <c:v>9.4077509881215063E-2</c:v>
                </c:pt>
                <c:pt idx="9027">
                  <c:v>9.4077923027505658E-2</c:v>
                </c:pt>
                <c:pt idx="9028">
                  <c:v>9.4078050958059656E-2</c:v>
                </c:pt>
                <c:pt idx="9029">
                  <c:v>9.4078194755773697E-2</c:v>
                </c:pt>
                <c:pt idx="9030">
                  <c:v>9.4078426441061902E-2</c:v>
                </c:pt>
                <c:pt idx="9031">
                  <c:v>9.4078652487628187E-2</c:v>
                </c:pt>
                <c:pt idx="9032">
                  <c:v>9.4078672941556793E-2</c:v>
                </c:pt>
                <c:pt idx="9033">
                  <c:v>9.407899140030275E-2</c:v>
                </c:pt>
                <c:pt idx="9034">
                  <c:v>9.4079121675238062E-2</c:v>
                </c:pt>
                <c:pt idx="9035">
                  <c:v>9.4079134089908034E-2</c:v>
                </c:pt>
                <c:pt idx="9036">
                  <c:v>9.407942116957714E-2</c:v>
                </c:pt>
                <c:pt idx="9037">
                  <c:v>9.4080210077291268E-2</c:v>
                </c:pt>
                <c:pt idx="9038">
                  <c:v>9.4080515835470044E-2</c:v>
                </c:pt>
                <c:pt idx="9039">
                  <c:v>9.4081180668563483E-2</c:v>
                </c:pt>
                <c:pt idx="9040">
                  <c:v>9.4081222252358196E-2</c:v>
                </c:pt>
                <c:pt idx="9041">
                  <c:v>9.4081367101819025E-2</c:v>
                </c:pt>
                <c:pt idx="9042">
                  <c:v>9.408154977362071E-2</c:v>
                </c:pt>
                <c:pt idx="9043">
                  <c:v>9.4081985043373617E-2</c:v>
                </c:pt>
                <c:pt idx="9044">
                  <c:v>9.4082126666858668E-2</c:v>
                </c:pt>
                <c:pt idx="9045">
                  <c:v>9.4082688493005967E-2</c:v>
                </c:pt>
                <c:pt idx="9046">
                  <c:v>9.4083120135108098E-2</c:v>
                </c:pt>
                <c:pt idx="9047">
                  <c:v>9.4083339601913299E-2</c:v>
                </c:pt>
                <c:pt idx="9048">
                  <c:v>9.408348209371549E-2</c:v>
                </c:pt>
                <c:pt idx="9049">
                  <c:v>9.4083711717436055E-2</c:v>
                </c:pt>
                <c:pt idx="9050">
                  <c:v>9.4083922812525533E-2</c:v>
                </c:pt>
                <c:pt idx="9051">
                  <c:v>9.4083941986906117E-2</c:v>
                </c:pt>
                <c:pt idx="9052">
                  <c:v>9.4084034655138413E-2</c:v>
                </c:pt>
                <c:pt idx="9053">
                  <c:v>9.4084587971696415E-2</c:v>
                </c:pt>
                <c:pt idx="9054">
                  <c:v>9.4084881676399584E-2</c:v>
                </c:pt>
                <c:pt idx="9055">
                  <c:v>9.4085344923555497E-2</c:v>
                </c:pt>
                <c:pt idx="9056">
                  <c:v>9.4086226511129023E-2</c:v>
                </c:pt>
                <c:pt idx="9057">
                  <c:v>9.4086356980354377E-2</c:v>
                </c:pt>
                <c:pt idx="9058">
                  <c:v>9.4086611689917568E-2</c:v>
                </c:pt>
                <c:pt idx="9059">
                  <c:v>9.4086744624163027E-2</c:v>
                </c:pt>
                <c:pt idx="9060">
                  <c:v>9.4086934114577386E-2</c:v>
                </c:pt>
                <c:pt idx="9061">
                  <c:v>9.4086934184513027E-2</c:v>
                </c:pt>
                <c:pt idx="9062">
                  <c:v>9.4087139972569997E-2</c:v>
                </c:pt>
                <c:pt idx="9063">
                  <c:v>9.4087176321444282E-2</c:v>
                </c:pt>
                <c:pt idx="9064">
                  <c:v>9.4087329653467514E-2</c:v>
                </c:pt>
                <c:pt idx="9065">
                  <c:v>9.4087350435345954E-2</c:v>
                </c:pt>
                <c:pt idx="9066">
                  <c:v>9.4087691585766867E-2</c:v>
                </c:pt>
                <c:pt idx="9067">
                  <c:v>9.4087851643966977E-2</c:v>
                </c:pt>
                <c:pt idx="9068">
                  <c:v>9.4087953103472205E-2</c:v>
                </c:pt>
                <c:pt idx="9069">
                  <c:v>9.4088336140730228E-2</c:v>
                </c:pt>
                <c:pt idx="9070">
                  <c:v>9.4088338766704652E-2</c:v>
                </c:pt>
                <c:pt idx="9071">
                  <c:v>9.4088349661475515E-2</c:v>
                </c:pt>
                <c:pt idx="9072">
                  <c:v>9.4088446058162273E-2</c:v>
                </c:pt>
                <c:pt idx="9073">
                  <c:v>9.4088527513234821E-2</c:v>
                </c:pt>
                <c:pt idx="9074">
                  <c:v>9.4088774029860614E-2</c:v>
                </c:pt>
                <c:pt idx="9075">
                  <c:v>9.4088903306614749E-2</c:v>
                </c:pt>
                <c:pt idx="9076">
                  <c:v>9.4089372010933398E-2</c:v>
                </c:pt>
                <c:pt idx="9077">
                  <c:v>9.4090012713269014E-2</c:v>
                </c:pt>
                <c:pt idx="9078">
                  <c:v>9.4090548467023138E-2</c:v>
                </c:pt>
                <c:pt idx="9079">
                  <c:v>9.4090569488076328E-2</c:v>
                </c:pt>
                <c:pt idx="9080">
                  <c:v>9.4091457615914503E-2</c:v>
                </c:pt>
                <c:pt idx="9081">
                  <c:v>9.4091492954688133E-2</c:v>
                </c:pt>
                <c:pt idx="9082">
                  <c:v>9.4091743573524567E-2</c:v>
                </c:pt>
                <c:pt idx="9083">
                  <c:v>9.4092077908912913E-2</c:v>
                </c:pt>
                <c:pt idx="9084">
                  <c:v>9.4092101237837136E-2</c:v>
                </c:pt>
                <c:pt idx="9085">
                  <c:v>9.409230372001022E-2</c:v>
                </c:pt>
                <c:pt idx="9086">
                  <c:v>9.4092676363474403E-2</c:v>
                </c:pt>
                <c:pt idx="9087">
                  <c:v>9.4093061321544588E-2</c:v>
                </c:pt>
                <c:pt idx="9088">
                  <c:v>9.4093315482164028E-2</c:v>
                </c:pt>
                <c:pt idx="9089">
                  <c:v>9.4093907971957477E-2</c:v>
                </c:pt>
                <c:pt idx="9090">
                  <c:v>9.4094174477310832E-2</c:v>
                </c:pt>
                <c:pt idx="9091">
                  <c:v>9.4094206278451567E-2</c:v>
                </c:pt>
                <c:pt idx="9092">
                  <c:v>9.4094384505114315E-2</c:v>
                </c:pt>
                <c:pt idx="9093">
                  <c:v>9.4094489331396566E-2</c:v>
                </c:pt>
                <c:pt idx="9094">
                  <c:v>9.409469776698777E-2</c:v>
                </c:pt>
                <c:pt idx="9095">
                  <c:v>9.4094848254474228E-2</c:v>
                </c:pt>
                <c:pt idx="9096">
                  <c:v>9.4095151026937718E-2</c:v>
                </c:pt>
                <c:pt idx="9097">
                  <c:v>9.4095457202962182E-2</c:v>
                </c:pt>
                <c:pt idx="9098">
                  <c:v>9.4095461064187369E-2</c:v>
                </c:pt>
                <c:pt idx="9099">
                  <c:v>9.4095511522677006E-2</c:v>
                </c:pt>
                <c:pt idx="9100">
                  <c:v>9.4095554457578875E-2</c:v>
                </c:pt>
                <c:pt idx="9101">
                  <c:v>9.4095599279265849E-2</c:v>
                </c:pt>
                <c:pt idx="9102">
                  <c:v>9.4095735493993901E-2</c:v>
                </c:pt>
                <c:pt idx="9103">
                  <c:v>9.4096227079426345E-2</c:v>
                </c:pt>
                <c:pt idx="9104">
                  <c:v>9.4096274752222597E-2</c:v>
                </c:pt>
                <c:pt idx="9105">
                  <c:v>9.4096641997923863E-2</c:v>
                </c:pt>
                <c:pt idx="9106">
                  <c:v>9.409666676370633E-2</c:v>
                </c:pt>
                <c:pt idx="9107">
                  <c:v>9.409670896675576E-2</c:v>
                </c:pt>
                <c:pt idx="9108">
                  <c:v>9.4096977443607857E-2</c:v>
                </c:pt>
                <c:pt idx="9109">
                  <c:v>9.4097050042246055E-2</c:v>
                </c:pt>
                <c:pt idx="9110">
                  <c:v>9.4097130425175257E-2</c:v>
                </c:pt>
                <c:pt idx="9111">
                  <c:v>9.4097462814603669E-2</c:v>
                </c:pt>
                <c:pt idx="9112">
                  <c:v>9.4097586872551278E-2</c:v>
                </c:pt>
                <c:pt idx="9113">
                  <c:v>9.4097652760795472E-2</c:v>
                </c:pt>
                <c:pt idx="9114">
                  <c:v>9.4098063825910447E-2</c:v>
                </c:pt>
                <c:pt idx="9115">
                  <c:v>9.4098087821291268E-2</c:v>
                </c:pt>
                <c:pt idx="9116">
                  <c:v>9.4098102322527077E-2</c:v>
                </c:pt>
                <c:pt idx="9117">
                  <c:v>9.4098981889547142E-2</c:v>
                </c:pt>
                <c:pt idx="9118">
                  <c:v>9.409913082947681E-2</c:v>
                </c:pt>
                <c:pt idx="9119">
                  <c:v>9.4099199603025069E-2</c:v>
                </c:pt>
                <c:pt idx="9120">
                  <c:v>9.4099216993971543E-2</c:v>
                </c:pt>
                <c:pt idx="9121">
                  <c:v>9.4099636431855302E-2</c:v>
                </c:pt>
                <c:pt idx="9122">
                  <c:v>9.4099650830927556E-2</c:v>
                </c:pt>
                <c:pt idx="9123">
                  <c:v>9.4099730592211717E-2</c:v>
                </c:pt>
                <c:pt idx="9124">
                  <c:v>9.4100110135817705E-2</c:v>
                </c:pt>
                <c:pt idx="9125">
                  <c:v>9.4100147359745367E-2</c:v>
                </c:pt>
                <c:pt idx="9126">
                  <c:v>9.4100213796105822E-2</c:v>
                </c:pt>
                <c:pt idx="9127">
                  <c:v>9.4100287723747567E-2</c:v>
                </c:pt>
                <c:pt idx="9128">
                  <c:v>9.4100307439989206E-2</c:v>
                </c:pt>
                <c:pt idx="9129">
                  <c:v>9.4100608611893594E-2</c:v>
                </c:pt>
                <c:pt idx="9130">
                  <c:v>9.4100770387466587E-2</c:v>
                </c:pt>
                <c:pt idx="9131">
                  <c:v>9.4100816777852189E-2</c:v>
                </c:pt>
                <c:pt idx="9132">
                  <c:v>9.4100870038366424E-2</c:v>
                </c:pt>
                <c:pt idx="9133">
                  <c:v>9.4100921675655425E-2</c:v>
                </c:pt>
                <c:pt idx="9134">
                  <c:v>9.4101102864597219E-2</c:v>
                </c:pt>
                <c:pt idx="9135">
                  <c:v>9.4101176357537369E-2</c:v>
                </c:pt>
                <c:pt idx="9136">
                  <c:v>9.4101305606700686E-2</c:v>
                </c:pt>
                <c:pt idx="9137">
                  <c:v>9.4101333674971768E-2</c:v>
                </c:pt>
                <c:pt idx="9138">
                  <c:v>9.4101652361627292E-2</c:v>
                </c:pt>
                <c:pt idx="9139">
                  <c:v>9.4101790903483695E-2</c:v>
                </c:pt>
                <c:pt idx="9140">
                  <c:v>9.4101791357156697E-2</c:v>
                </c:pt>
                <c:pt idx="9141">
                  <c:v>9.410184852772846E-2</c:v>
                </c:pt>
                <c:pt idx="9142">
                  <c:v>9.4102005520271315E-2</c:v>
                </c:pt>
                <c:pt idx="9143">
                  <c:v>9.4102057375842679E-2</c:v>
                </c:pt>
                <c:pt idx="9144">
                  <c:v>9.4102252876884271E-2</c:v>
                </c:pt>
                <c:pt idx="9145">
                  <c:v>9.4102292087915068E-2</c:v>
                </c:pt>
                <c:pt idx="9146">
                  <c:v>9.4102301522992551E-2</c:v>
                </c:pt>
                <c:pt idx="9147">
                  <c:v>9.4102364411182304E-2</c:v>
                </c:pt>
                <c:pt idx="9148">
                  <c:v>9.410237461936076E-2</c:v>
                </c:pt>
                <c:pt idx="9149">
                  <c:v>9.4102457791583105E-2</c:v>
                </c:pt>
                <c:pt idx="9150">
                  <c:v>9.4102539064042742E-2</c:v>
                </c:pt>
                <c:pt idx="9151">
                  <c:v>9.4102632697158128E-2</c:v>
                </c:pt>
                <c:pt idx="9152">
                  <c:v>9.4102658511029003E-2</c:v>
                </c:pt>
                <c:pt idx="9153">
                  <c:v>9.410266541511747E-2</c:v>
                </c:pt>
                <c:pt idx="9154">
                  <c:v>9.4103086538886327E-2</c:v>
                </c:pt>
                <c:pt idx="9155">
                  <c:v>9.4103136625341532E-2</c:v>
                </c:pt>
                <c:pt idx="9156">
                  <c:v>9.4103163568300036E-2</c:v>
                </c:pt>
                <c:pt idx="9157">
                  <c:v>9.4103165989526005E-2</c:v>
                </c:pt>
                <c:pt idx="9158">
                  <c:v>9.4103399063073065E-2</c:v>
                </c:pt>
                <c:pt idx="9159">
                  <c:v>9.4103413411461237E-2</c:v>
                </c:pt>
                <c:pt idx="9160">
                  <c:v>9.4103445501421523E-2</c:v>
                </c:pt>
                <c:pt idx="9161">
                  <c:v>9.4103494869019075E-2</c:v>
                </c:pt>
                <c:pt idx="9162">
                  <c:v>9.4103749100146614E-2</c:v>
                </c:pt>
                <c:pt idx="9163">
                  <c:v>9.4103751059783983E-2</c:v>
                </c:pt>
                <c:pt idx="9164">
                  <c:v>9.4103810083509695E-2</c:v>
                </c:pt>
                <c:pt idx="9165">
                  <c:v>9.4103847733775975E-2</c:v>
                </c:pt>
                <c:pt idx="9166">
                  <c:v>9.4103863403626739E-2</c:v>
                </c:pt>
                <c:pt idx="9167">
                  <c:v>9.4104064754161693E-2</c:v>
                </c:pt>
                <c:pt idx="9168">
                  <c:v>9.4104291434144782E-2</c:v>
                </c:pt>
                <c:pt idx="9169">
                  <c:v>9.4104625466399069E-2</c:v>
                </c:pt>
                <c:pt idx="9170">
                  <c:v>9.4104702525652159E-2</c:v>
                </c:pt>
                <c:pt idx="9171">
                  <c:v>9.4104787234743956E-2</c:v>
                </c:pt>
                <c:pt idx="9172">
                  <c:v>9.410487263396837E-2</c:v>
                </c:pt>
                <c:pt idx="9173">
                  <c:v>9.4104906171881345E-2</c:v>
                </c:pt>
                <c:pt idx="9174">
                  <c:v>9.4104912867394239E-2</c:v>
                </c:pt>
                <c:pt idx="9175">
                  <c:v>9.4105146945940091E-2</c:v>
                </c:pt>
                <c:pt idx="9176">
                  <c:v>9.4105237469135558E-2</c:v>
                </c:pt>
                <c:pt idx="9177">
                  <c:v>9.4105450682160974E-2</c:v>
                </c:pt>
                <c:pt idx="9178">
                  <c:v>9.4105451492173309E-2</c:v>
                </c:pt>
                <c:pt idx="9179">
                  <c:v>9.4105617428469304E-2</c:v>
                </c:pt>
                <c:pt idx="9180">
                  <c:v>9.4105801962983585E-2</c:v>
                </c:pt>
                <c:pt idx="9181">
                  <c:v>9.410607232269988E-2</c:v>
                </c:pt>
                <c:pt idx="9182">
                  <c:v>9.4106079595529912E-2</c:v>
                </c:pt>
                <c:pt idx="9183">
                  <c:v>9.4106083171163951E-2</c:v>
                </c:pt>
                <c:pt idx="9184">
                  <c:v>9.4106133472543499E-2</c:v>
                </c:pt>
                <c:pt idx="9185">
                  <c:v>9.4106173351845138E-2</c:v>
                </c:pt>
                <c:pt idx="9186">
                  <c:v>9.4106197769685845E-2</c:v>
                </c:pt>
                <c:pt idx="9187">
                  <c:v>9.4106375911875623E-2</c:v>
                </c:pt>
                <c:pt idx="9188">
                  <c:v>9.4106383360553381E-2</c:v>
                </c:pt>
                <c:pt idx="9189">
                  <c:v>9.4106408743949627E-2</c:v>
                </c:pt>
                <c:pt idx="9190">
                  <c:v>9.4106553544255914E-2</c:v>
                </c:pt>
                <c:pt idx="9191">
                  <c:v>9.410673804323548E-2</c:v>
                </c:pt>
                <c:pt idx="9192">
                  <c:v>9.4106759642002269E-2</c:v>
                </c:pt>
                <c:pt idx="9193">
                  <c:v>9.410684176848573E-2</c:v>
                </c:pt>
                <c:pt idx="9194">
                  <c:v>9.410691948178046E-2</c:v>
                </c:pt>
                <c:pt idx="9195">
                  <c:v>9.4106978414683698E-2</c:v>
                </c:pt>
                <c:pt idx="9196">
                  <c:v>9.4106989727833101E-2</c:v>
                </c:pt>
                <c:pt idx="9197">
                  <c:v>9.4107048065863799E-2</c:v>
                </c:pt>
                <c:pt idx="9198">
                  <c:v>9.4107319544099649E-2</c:v>
                </c:pt>
                <c:pt idx="9199">
                  <c:v>9.4107338410819363E-2</c:v>
                </c:pt>
                <c:pt idx="9200">
                  <c:v>9.4107360264563664E-2</c:v>
                </c:pt>
                <c:pt idx="9201">
                  <c:v>9.4107382815058385E-2</c:v>
                </c:pt>
                <c:pt idx="9202">
                  <c:v>9.4107394415590226E-2</c:v>
                </c:pt>
                <c:pt idx="9203">
                  <c:v>9.4107498829730768E-2</c:v>
                </c:pt>
                <c:pt idx="9204">
                  <c:v>9.4107512418242001E-2</c:v>
                </c:pt>
                <c:pt idx="9205">
                  <c:v>9.4107651781464047E-2</c:v>
                </c:pt>
                <c:pt idx="9206">
                  <c:v>9.4107703103016457E-2</c:v>
                </c:pt>
                <c:pt idx="9207">
                  <c:v>9.4107741781784715E-2</c:v>
                </c:pt>
                <c:pt idx="9208">
                  <c:v>9.4107771181475036E-2</c:v>
                </c:pt>
                <c:pt idx="9209">
                  <c:v>9.4107829328242049E-2</c:v>
                </c:pt>
                <c:pt idx="9210">
                  <c:v>9.4107847559067218E-2</c:v>
                </c:pt>
                <c:pt idx="9211">
                  <c:v>9.4107859658203202E-2</c:v>
                </c:pt>
                <c:pt idx="9212">
                  <c:v>9.4107895477706371E-2</c:v>
                </c:pt>
                <c:pt idx="9213">
                  <c:v>9.4107901050733148E-2</c:v>
                </c:pt>
                <c:pt idx="9214">
                  <c:v>9.4107945298333953E-2</c:v>
                </c:pt>
                <c:pt idx="9215">
                  <c:v>9.4107966270719975E-2</c:v>
                </c:pt>
                <c:pt idx="9216">
                  <c:v>9.4107988547379173E-2</c:v>
                </c:pt>
                <c:pt idx="9217">
                  <c:v>9.4107993515468683E-2</c:v>
                </c:pt>
                <c:pt idx="9218">
                  <c:v>9.4107997517141911E-2</c:v>
                </c:pt>
                <c:pt idx="9219">
                  <c:v>9.4108059392992743E-2</c:v>
                </c:pt>
                <c:pt idx="9220">
                  <c:v>9.4108070011767825E-2</c:v>
                </c:pt>
                <c:pt idx="9221">
                  <c:v>9.410807175517949E-2</c:v>
                </c:pt>
                <c:pt idx="9222">
                  <c:v>9.4108072740312493E-2</c:v>
                </c:pt>
                <c:pt idx="9223">
                  <c:v>9.4108080946028794E-2</c:v>
                </c:pt>
                <c:pt idx="9224">
                  <c:v>9.4108082096385298E-2</c:v>
                </c:pt>
                <c:pt idx="9225">
                  <c:v>9.4108084665336059E-2</c:v>
                </c:pt>
                <c:pt idx="9226">
                  <c:v>9.4108090657021568E-2</c:v>
                </c:pt>
                <c:pt idx="9227">
                  <c:v>9.4108098791470432E-2</c:v>
                </c:pt>
                <c:pt idx="9228">
                  <c:v>9.4108103762370471E-2</c:v>
                </c:pt>
                <c:pt idx="9229">
                  <c:v>9.4108100913196324E-2</c:v>
                </c:pt>
                <c:pt idx="9230">
                  <c:v>9.4108097624188605E-2</c:v>
                </c:pt>
                <c:pt idx="9231">
                  <c:v>9.4108097350515105E-2</c:v>
                </c:pt>
                <c:pt idx="9232">
                  <c:v>9.4108089849480409E-2</c:v>
                </c:pt>
                <c:pt idx="9233">
                  <c:v>9.4108087980115496E-2</c:v>
                </c:pt>
                <c:pt idx="9234">
                  <c:v>9.4108082391954659E-2</c:v>
                </c:pt>
                <c:pt idx="9235">
                  <c:v>9.4108076649385738E-2</c:v>
                </c:pt>
                <c:pt idx="9236">
                  <c:v>9.4108052988240418E-2</c:v>
                </c:pt>
                <c:pt idx="9237">
                  <c:v>9.4108036400887787E-2</c:v>
                </c:pt>
                <c:pt idx="9238">
                  <c:v>9.4108030355366926E-2</c:v>
                </c:pt>
                <c:pt idx="9239">
                  <c:v>9.4108018221599227E-2</c:v>
                </c:pt>
                <c:pt idx="9240">
                  <c:v>9.410800375810012E-2</c:v>
                </c:pt>
                <c:pt idx="9241">
                  <c:v>9.4107983015067537E-2</c:v>
                </c:pt>
                <c:pt idx="9242">
                  <c:v>9.410797621654271E-2</c:v>
                </c:pt>
                <c:pt idx="9243">
                  <c:v>9.4107975806532254E-2</c:v>
                </c:pt>
                <c:pt idx="9244">
                  <c:v>9.4107974629842259E-2</c:v>
                </c:pt>
                <c:pt idx="9245">
                  <c:v>9.4107950221842637E-2</c:v>
                </c:pt>
                <c:pt idx="9246">
                  <c:v>9.4107933305139654E-2</c:v>
                </c:pt>
                <c:pt idx="9247">
                  <c:v>9.4107918582233996E-2</c:v>
                </c:pt>
                <c:pt idx="9248">
                  <c:v>9.4107906831211105E-2</c:v>
                </c:pt>
                <c:pt idx="9249">
                  <c:v>9.4107906278600828E-2</c:v>
                </c:pt>
                <c:pt idx="9250">
                  <c:v>9.4107894571705417E-2</c:v>
                </c:pt>
                <c:pt idx="9251">
                  <c:v>9.4107882373799537E-2</c:v>
                </c:pt>
                <c:pt idx="9252">
                  <c:v>9.4107817526531509E-2</c:v>
                </c:pt>
                <c:pt idx="9253">
                  <c:v>9.4107804242892543E-2</c:v>
                </c:pt>
                <c:pt idx="9254">
                  <c:v>9.4107790381963555E-2</c:v>
                </c:pt>
                <c:pt idx="9255">
                  <c:v>9.4107719851454066E-2</c:v>
                </c:pt>
                <c:pt idx="9256">
                  <c:v>9.4107694782520138E-2</c:v>
                </c:pt>
                <c:pt idx="9257">
                  <c:v>9.4107652154365451E-2</c:v>
                </c:pt>
                <c:pt idx="9258">
                  <c:v>9.4107625310173804E-2</c:v>
                </c:pt>
                <c:pt idx="9259">
                  <c:v>9.4107625122473004E-2</c:v>
                </c:pt>
                <c:pt idx="9260">
                  <c:v>9.4107588141936552E-2</c:v>
                </c:pt>
                <c:pt idx="9261">
                  <c:v>9.4107564002824565E-2</c:v>
                </c:pt>
                <c:pt idx="9262">
                  <c:v>9.410745312138756E-2</c:v>
                </c:pt>
                <c:pt idx="9263">
                  <c:v>9.4107272003469328E-2</c:v>
                </c:pt>
                <c:pt idx="9264">
                  <c:v>9.4107262459065977E-2</c:v>
                </c:pt>
                <c:pt idx="9265">
                  <c:v>9.410721754271989E-2</c:v>
                </c:pt>
                <c:pt idx="9266">
                  <c:v>9.4107205833409008E-2</c:v>
                </c:pt>
                <c:pt idx="9267">
                  <c:v>9.4106973637378272E-2</c:v>
                </c:pt>
                <c:pt idx="9268">
                  <c:v>9.4106739910397239E-2</c:v>
                </c:pt>
                <c:pt idx="9269">
                  <c:v>9.4106704714056771E-2</c:v>
                </c:pt>
                <c:pt idx="9270">
                  <c:v>9.4106490781006968E-2</c:v>
                </c:pt>
                <c:pt idx="9271">
                  <c:v>9.4106200520317193E-2</c:v>
                </c:pt>
                <c:pt idx="9272">
                  <c:v>9.4106145697150909E-2</c:v>
                </c:pt>
                <c:pt idx="9273">
                  <c:v>9.4106145434924196E-2</c:v>
                </c:pt>
                <c:pt idx="9274">
                  <c:v>9.4105874588989474E-2</c:v>
                </c:pt>
                <c:pt idx="9275">
                  <c:v>9.4105821303828358E-2</c:v>
                </c:pt>
                <c:pt idx="9276">
                  <c:v>9.4105818504887584E-2</c:v>
                </c:pt>
                <c:pt idx="9277">
                  <c:v>9.4105710979643459E-2</c:v>
                </c:pt>
                <c:pt idx="9278">
                  <c:v>9.4105685997071822E-2</c:v>
                </c:pt>
                <c:pt idx="9279">
                  <c:v>9.4105641787250144E-2</c:v>
                </c:pt>
                <c:pt idx="9280">
                  <c:v>9.4105575372692332E-2</c:v>
                </c:pt>
                <c:pt idx="9281">
                  <c:v>9.4105353732082661E-2</c:v>
                </c:pt>
                <c:pt idx="9282">
                  <c:v>9.4105298309922633E-2</c:v>
                </c:pt>
                <c:pt idx="9283">
                  <c:v>9.4104990925007279E-2</c:v>
                </c:pt>
                <c:pt idx="9284">
                  <c:v>9.4104910862393365E-2</c:v>
                </c:pt>
                <c:pt idx="9285">
                  <c:v>9.4104551193419872E-2</c:v>
                </c:pt>
                <c:pt idx="9286">
                  <c:v>9.410442688545731E-2</c:v>
                </c:pt>
                <c:pt idx="9287">
                  <c:v>9.4104090529962797E-2</c:v>
                </c:pt>
                <c:pt idx="9288">
                  <c:v>9.4103982095275929E-2</c:v>
                </c:pt>
                <c:pt idx="9289">
                  <c:v>9.4103629607032252E-2</c:v>
                </c:pt>
                <c:pt idx="9290">
                  <c:v>9.4103420927721254E-2</c:v>
                </c:pt>
                <c:pt idx="9291">
                  <c:v>9.4103243622809446E-2</c:v>
                </c:pt>
                <c:pt idx="9292">
                  <c:v>9.4103121779326684E-2</c:v>
                </c:pt>
                <c:pt idx="9293">
                  <c:v>9.4103040499715421E-2</c:v>
                </c:pt>
                <c:pt idx="9294">
                  <c:v>9.4102918536535018E-2</c:v>
                </c:pt>
                <c:pt idx="9295">
                  <c:v>9.4102795365432909E-2</c:v>
                </c:pt>
                <c:pt idx="9296">
                  <c:v>9.4102750797749712E-2</c:v>
                </c:pt>
                <c:pt idx="9297">
                  <c:v>9.4102741757880942E-2</c:v>
                </c:pt>
                <c:pt idx="9298">
                  <c:v>9.4102545414277358E-2</c:v>
                </c:pt>
                <c:pt idx="9299">
                  <c:v>9.410223397014307E-2</c:v>
                </c:pt>
                <c:pt idx="9300">
                  <c:v>9.4102081512809105E-2</c:v>
                </c:pt>
                <c:pt idx="9301">
                  <c:v>9.4102050442581187E-2</c:v>
                </c:pt>
                <c:pt idx="9302">
                  <c:v>9.4101932704218433E-2</c:v>
                </c:pt>
                <c:pt idx="9303">
                  <c:v>9.4101760332212389E-2</c:v>
                </c:pt>
                <c:pt idx="9304">
                  <c:v>9.4101729348114255E-2</c:v>
                </c:pt>
                <c:pt idx="9305">
                  <c:v>9.4101541235886446E-2</c:v>
                </c:pt>
                <c:pt idx="9306">
                  <c:v>9.4101462478171485E-2</c:v>
                </c:pt>
                <c:pt idx="9307">
                  <c:v>9.410143566799864E-2</c:v>
                </c:pt>
                <c:pt idx="9308">
                  <c:v>9.410137157153825E-2</c:v>
                </c:pt>
                <c:pt idx="9309">
                  <c:v>9.410081510186534E-2</c:v>
                </c:pt>
                <c:pt idx="9310">
                  <c:v>9.4100308272131949E-2</c:v>
                </c:pt>
                <c:pt idx="9311">
                  <c:v>9.4100259848181891E-2</c:v>
                </c:pt>
                <c:pt idx="9312">
                  <c:v>9.4100087224173609E-2</c:v>
                </c:pt>
                <c:pt idx="9313">
                  <c:v>9.4100032048325594E-2</c:v>
                </c:pt>
                <c:pt idx="9314">
                  <c:v>9.4099932460867466E-2</c:v>
                </c:pt>
                <c:pt idx="9315">
                  <c:v>9.4099659003677921E-2</c:v>
                </c:pt>
                <c:pt idx="9316">
                  <c:v>9.4099542843421397E-2</c:v>
                </c:pt>
                <c:pt idx="9317">
                  <c:v>9.4099446273831391E-2</c:v>
                </c:pt>
                <c:pt idx="9318">
                  <c:v>9.4099303609210663E-2</c:v>
                </c:pt>
                <c:pt idx="9319">
                  <c:v>9.409898766773088E-2</c:v>
                </c:pt>
                <c:pt idx="9320">
                  <c:v>9.409844631332108E-2</c:v>
                </c:pt>
                <c:pt idx="9321">
                  <c:v>9.4098277973386102E-2</c:v>
                </c:pt>
                <c:pt idx="9322">
                  <c:v>9.4098005461905693E-2</c:v>
                </c:pt>
                <c:pt idx="9323">
                  <c:v>9.4097965965989419E-2</c:v>
                </c:pt>
                <c:pt idx="9324">
                  <c:v>9.4097756358140661E-2</c:v>
                </c:pt>
                <c:pt idx="9325">
                  <c:v>9.4096988249375679E-2</c:v>
                </c:pt>
                <c:pt idx="9326">
                  <c:v>9.4096888306865578E-2</c:v>
                </c:pt>
                <c:pt idx="9327">
                  <c:v>9.409643523306295E-2</c:v>
                </c:pt>
                <c:pt idx="9328">
                  <c:v>9.4094804683130917E-2</c:v>
                </c:pt>
                <c:pt idx="9329">
                  <c:v>9.4094796699500494E-2</c:v>
                </c:pt>
                <c:pt idx="9330">
                  <c:v>9.4094681818714845E-2</c:v>
                </c:pt>
                <c:pt idx="9331">
                  <c:v>9.4094153212977538E-2</c:v>
                </c:pt>
                <c:pt idx="9332">
                  <c:v>9.4094070304528987E-2</c:v>
                </c:pt>
                <c:pt idx="9333">
                  <c:v>9.4094038443896202E-2</c:v>
                </c:pt>
                <c:pt idx="9334">
                  <c:v>9.4093066625224361E-2</c:v>
                </c:pt>
                <c:pt idx="9335">
                  <c:v>9.4092934924144001E-2</c:v>
                </c:pt>
                <c:pt idx="9336">
                  <c:v>9.409272575951784E-2</c:v>
                </c:pt>
                <c:pt idx="9337">
                  <c:v>9.4092695757974951E-2</c:v>
                </c:pt>
                <c:pt idx="9338">
                  <c:v>9.4092217225127964E-2</c:v>
                </c:pt>
                <c:pt idx="9339">
                  <c:v>9.4092032617563395E-2</c:v>
                </c:pt>
                <c:pt idx="9340">
                  <c:v>9.4091916005402773E-2</c:v>
                </c:pt>
                <c:pt idx="9341">
                  <c:v>9.4091901641069661E-2</c:v>
                </c:pt>
                <c:pt idx="9342">
                  <c:v>9.4091812748996057E-2</c:v>
                </c:pt>
                <c:pt idx="9343">
                  <c:v>9.4091772315699096E-2</c:v>
                </c:pt>
                <c:pt idx="9344">
                  <c:v>9.4091769284341917E-2</c:v>
                </c:pt>
                <c:pt idx="9345">
                  <c:v>9.4091677052940415E-2</c:v>
                </c:pt>
                <c:pt idx="9346">
                  <c:v>9.4091423988423101E-2</c:v>
                </c:pt>
                <c:pt idx="9347">
                  <c:v>9.4091421086974505E-2</c:v>
                </c:pt>
                <c:pt idx="9348">
                  <c:v>9.4090579386342008E-2</c:v>
                </c:pt>
                <c:pt idx="9349">
                  <c:v>9.4090502597993925E-2</c:v>
                </c:pt>
                <c:pt idx="9350">
                  <c:v>9.4090301296591405E-2</c:v>
                </c:pt>
                <c:pt idx="9351">
                  <c:v>9.4090248376986305E-2</c:v>
                </c:pt>
                <c:pt idx="9352">
                  <c:v>9.4090025158414622E-2</c:v>
                </c:pt>
                <c:pt idx="9353">
                  <c:v>9.4089654115858581E-2</c:v>
                </c:pt>
                <c:pt idx="9354">
                  <c:v>9.4089628413373178E-2</c:v>
                </c:pt>
                <c:pt idx="9355">
                  <c:v>9.4089591784486573E-2</c:v>
                </c:pt>
                <c:pt idx="9356">
                  <c:v>9.4089354250775109E-2</c:v>
                </c:pt>
                <c:pt idx="9357">
                  <c:v>9.4089051590868333E-2</c:v>
                </c:pt>
                <c:pt idx="9358">
                  <c:v>9.408885296805089E-2</c:v>
                </c:pt>
                <c:pt idx="9359">
                  <c:v>9.4088614704410684E-2</c:v>
                </c:pt>
                <c:pt idx="9360">
                  <c:v>9.4087924002921777E-2</c:v>
                </c:pt>
                <c:pt idx="9361">
                  <c:v>9.408791022064969E-2</c:v>
                </c:pt>
                <c:pt idx="9362">
                  <c:v>9.4087883855118112E-2</c:v>
                </c:pt>
                <c:pt idx="9363">
                  <c:v>9.4087630786693494E-2</c:v>
                </c:pt>
                <c:pt idx="9364">
                  <c:v>9.408712380482058E-2</c:v>
                </c:pt>
                <c:pt idx="9365">
                  <c:v>9.4087101279730828E-2</c:v>
                </c:pt>
                <c:pt idx="9366">
                  <c:v>9.408699166482562E-2</c:v>
                </c:pt>
                <c:pt idx="9367">
                  <c:v>9.4086437484610166E-2</c:v>
                </c:pt>
                <c:pt idx="9368">
                  <c:v>9.4086229614415567E-2</c:v>
                </c:pt>
                <c:pt idx="9369">
                  <c:v>9.4086215604471585E-2</c:v>
                </c:pt>
                <c:pt idx="9370">
                  <c:v>9.4086035457704803E-2</c:v>
                </c:pt>
                <c:pt idx="9371">
                  <c:v>9.4085427687787285E-2</c:v>
                </c:pt>
                <c:pt idx="9372">
                  <c:v>9.4085313507194179E-2</c:v>
                </c:pt>
                <c:pt idx="9373">
                  <c:v>9.4084175003929266E-2</c:v>
                </c:pt>
                <c:pt idx="9374">
                  <c:v>9.4084011815083662E-2</c:v>
                </c:pt>
                <c:pt idx="9375">
                  <c:v>9.408352329213969E-2</c:v>
                </c:pt>
                <c:pt idx="9376">
                  <c:v>9.4083446444996915E-2</c:v>
                </c:pt>
                <c:pt idx="9377">
                  <c:v>9.4083351686900768E-2</c:v>
                </c:pt>
                <c:pt idx="9378">
                  <c:v>9.4083202714853098E-2</c:v>
                </c:pt>
                <c:pt idx="9379">
                  <c:v>9.4083109595406389E-2</c:v>
                </c:pt>
                <c:pt idx="9380">
                  <c:v>9.4083076165032045E-2</c:v>
                </c:pt>
                <c:pt idx="9381">
                  <c:v>9.4083015622682148E-2</c:v>
                </c:pt>
                <c:pt idx="9382">
                  <c:v>9.4082672136158174E-2</c:v>
                </c:pt>
                <c:pt idx="9383">
                  <c:v>9.4082466079970714E-2</c:v>
                </c:pt>
                <c:pt idx="9384">
                  <c:v>9.4081465691737698E-2</c:v>
                </c:pt>
                <c:pt idx="9385">
                  <c:v>9.4081408450200049E-2</c:v>
                </c:pt>
                <c:pt idx="9386">
                  <c:v>9.4081056416374223E-2</c:v>
                </c:pt>
                <c:pt idx="9387">
                  <c:v>9.4081053580116536E-2</c:v>
                </c:pt>
                <c:pt idx="9388">
                  <c:v>9.4079983497871333E-2</c:v>
                </c:pt>
                <c:pt idx="9389">
                  <c:v>9.4079966158982634E-2</c:v>
                </c:pt>
                <c:pt idx="9390">
                  <c:v>9.4079837443936887E-2</c:v>
                </c:pt>
                <c:pt idx="9391">
                  <c:v>9.4078787201210587E-2</c:v>
                </c:pt>
                <c:pt idx="9392">
                  <c:v>9.4078068823676239E-2</c:v>
                </c:pt>
                <c:pt idx="9393">
                  <c:v>9.4077807874160493E-2</c:v>
                </c:pt>
                <c:pt idx="9394">
                  <c:v>9.4077796302474939E-2</c:v>
                </c:pt>
                <c:pt idx="9395">
                  <c:v>9.4077598974931412E-2</c:v>
                </c:pt>
                <c:pt idx="9396">
                  <c:v>9.4077435324408792E-2</c:v>
                </c:pt>
                <c:pt idx="9397">
                  <c:v>9.4077325025836239E-2</c:v>
                </c:pt>
                <c:pt idx="9398">
                  <c:v>9.4076926793541932E-2</c:v>
                </c:pt>
                <c:pt idx="9399">
                  <c:v>9.4076176987254928E-2</c:v>
                </c:pt>
                <c:pt idx="9400">
                  <c:v>9.4075907452046331E-2</c:v>
                </c:pt>
                <c:pt idx="9401">
                  <c:v>9.4075325148372635E-2</c:v>
                </c:pt>
                <c:pt idx="9402">
                  <c:v>9.4075315124911171E-2</c:v>
                </c:pt>
                <c:pt idx="9403">
                  <c:v>9.4075258585686175E-2</c:v>
                </c:pt>
                <c:pt idx="9404">
                  <c:v>9.4075236829685022E-2</c:v>
                </c:pt>
                <c:pt idx="9405">
                  <c:v>9.4075093857844766E-2</c:v>
                </c:pt>
                <c:pt idx="9406">
                  <c:v>9.4075091576803327E-2</c:v>
                </c:pt>
                <c:pt idx="9407">
                  <c:v>9.4074982888828207E-2</c:v>
                </c:pt>
                <c:pt idx="9408">
                  <c:v>9.4074125711929746E-2</c:v>
                </c:pt>
                <c:pt idx="9409">
                  <c:v>9.4073754471770202E-2</c:v>
                </c:pt>
                <c:pt idx="9410">
                  <c:v>9.4073707051700331E-2</c:v>
                </c:pt>
                <c:pt idx="9411">
                  <c:v>9.4073382110188786E-2</c:v>
                </c:pt>
                <c:pt idx="9412">
                  <c:v>9.4073236038042782E-2</c:v>
                </c:pt>
                <c:pt idx="9413">
                  <c:v>9.4072967905743834E-2</c:v>
                </c:pt>
                <c:pt idx="9414">
                  <c:v>9.4072830501155794E-2</c:v>
                </c:pt>
                <c:pt idx="9415">
                  <c:v>9.4072726684064717E-2</c:v>
                </c:pt>
                <c:pt idx="9416">
                  <c:v>9.4072672268382784E-2</c:v>
                </c:pt>
                <c:pt idx="9417">
                  <c:v>9.4072264542710574E-2</c:v>
                </c:pt>
                <c:pt idx="9418">
                  <c:v>9.4070952573448857E-2</c:v>
                </c:pt>
                <c:pt idx="9419">
                  <c:v>9.4070801903546691E-2</c:v>
                </c:pt>
                <c:pt idx="9420">
                  <c:v>9.4070626301584664E-2</c:v>
                </c:pt>
                <c:pt idx="9421">
                  <c:v>9.4070594656340531E-2</c:v>
                </c:pt>
                <c:pt idx="9422">
                  <c:v>9.4070045438441566E-2</c:v>
                </c:pt>
                <c:pt idx="9423">
                  <c:v>9.4069988387659231E-2</c:v>
                </c:pt>
                <c:pt idx="9424">
                  <c:v>9.406855571940316E-2</c:v>
                </c:pt>
                <c:pt idx="9425">
                  <c:v>9.4068309520490931E-2</c:v>
                </c:pt>
                <c:pt idx="9426">
                  <c:v>9.4068130161906141E-2</c:v>
                </c:pt>
                <c:pt idx="9427">
                  <c:v>9.406797593539841E-2</c:v>
                </c:pt>
                <c:pt idx="9428">
                  <c:v>9.4067960910682077E-2</c:v>
                </c:pt>
                <c:pt idx="9429">
                  <c:v>9.4067683710792174E-2</c:v>
                </c:pt>
                <c:pt idx="9430">
                  <c:v>9.4067134429137916E-2</c:v>
                </c:pt>
                <c:pt idx="9431">
                  <c:v>9.406702345205975E-2</c:v>
                </c:pt>
                <c:pt idx="9432">
                  <c:v>9.406686106145376E-2</c:v>
                </c:pt>
                <c:pt idx="9433">
                  <c:v>9.4066575458521859E-2</c:v>
                </c:pt>
                <c:pt idx="9434">
                  <c:v>9.4066243582437023E-2</c:v>
                </c:pt>
                <c:pt idx="9435">
                  <c:v>9.4066221952272794E-2</c:v>
                </c:pt>
                <c:pt idx="9436">
                  <c:v>9.4065665871087487E-2</c:v>
                </c:pt>
                <c:pt idx="9437">
                  <c:v>9.4065559541111288E-2</c:v>
                </c:pt>
                <c:pt idx="9438">
                  <c:v>9.406550019423994E-2</c:v>
                </c:pt>
                <c:pt idx="9439">
                  <c:v>9.4064711159158321E-2</c:v>
                </c:pt>
                <c:pt idx="9440">
                  <c:v>9.4064707460705249E-2</c:v>
                </c:pt>
                <c:pt idx="9441">
                  <c:v>9.4064459817117946E-2</c:v>
                </c:pt>
                <c:pt idx="9442">
                  <c:v>9.4064291099927186E-2</c:v>
                </c:pt>
                <c:pt idx="9443">
                  <c:v>9.4064278230950912E-2</c:v>
                </c:pt>
                <c:pt idx="9444">
                  <c:v>9.4064151859919412E-2</c:v>
                </c:pt>
                <c:pt idx="9445">
                  <c:v>9.406397251342094E-2</c:v>
                </c:pt>
                <c:pt idx="9446">
                  <c:v>9.4063870498446042E-2</c:v>
                </c:pt>
                <c:pt idx="9447">
                  <c:v>9.4063852205064954E-2</c:v>
                </c:pt>
                <c:pt idx="9448">
                  <c:v>9.406382203471006E-2</c:v>
                </c:pt>
                <c:pt idx="9449">
                  <c:v>9.4063269858234072E-2</c:v>
                </c:pt>
                <c:pt idx="9450">
                  <c:v>9.4063024628762745E-2</c:v>
                </c:pt>
                <c:pt idx="9451">
                  <c:v>9.4062648579514518E-2</c:v>
                </c:pt>
                <c:pt idx="9452">
                  <c:v>9.4061851568060045E-2</c:v>
                </c:pt>
                <c:pt idx="9453">
                  <c:v>9.4061188373104149E-2</c:v>
                </c:pt>
                <c:pt idx="9454">
                  <c:v>9.4061146021914968E-2</c:v>
                </c:pt>
                <c:pt idx="9455">
                  <c:v>9.4061121634264611E-2</c:v>
                </c:pt>
                <c:pt idx="9456">
                  <c:v>9.4061081450089318E-2</c:v>
                </c:pt>
                <c:pt idx="9457">
                  <c:v>9.4060332684692785E-2</c:v>
                </c:pt>
                <c:pt idx="9458">
                  <c:v>9.4059250949715123E-2</c:v>
                </c:pt>
                <c:pt idx="9459">
                  <c:v>9.4059112599811714E-2</c:v>
                </c:pt>
                <c:pt idx="9460">
                  <c:v>9.405846317587889E-2</c:v>
                </c:pt>
                <c:pt idx="9461">
                  <c:v>9.4057969805184272E-2</c:v>
                </c:pt>
                <c:pt idx="9462">
                  <c:v>9.4057746104592818E-2</c:v>
                </c:pt>
                <c:pt idx="9463">
                  <c:v>9.4057178676812236E-2</c:v>
                </c:pt>
                <c:pt idx="9464">
                  <c:v>9.4057020413772605E-2</c:v>
                </c:pt>
                <c:pt idx="9465">
                  <c:v>9.4056722007527252E-2</c:v>
                </c:pt>
                <c:pt idx="9466">
                  <c:v>9.4055773975921381E-2</c:v>
                </c:pt>
                <c:pt idx="9467">
                  <c:v>9.4055299732101291E-2</c:v>
                </c:pt>
                <c:pt idx="9468">
                  <c:v>9.4054338268491355E-2</c:v>
                </c:pt>
                <c:pt idx="9469">
                  <c:v>9.405409054602959E-2</c:v>
                </c:pt>
                <c:pt idx="9470">
                  <c:v>9.4053727991491379E-2</c:v>
                </c:pt>
                <c:pt idx="9471">
                  <c:v>9.4053436636474627E-2</c:v>
                </c:pt>
                <c:pt idx="9472">
                  <c:v>9.4053119287250381E-2</c:v>
                </c:pt>
                <c:pt idx="9473">
                  <c:v>9.405309511656168E-2</c:v>
                </c:pt>
                <c:pt idx="9474">
                  <c:v>9.4052777945143481E-2</c:v>
                </c:pt>
                <c:pt idx="9475">
                  <c:v>9.4052611737945824E-2</c:v>
                </c:pt>
                <c:pt idx="9476">
                  <c:v>9.4052430399592019E-2</c:v>
                </c:pt>
                <c:pt idx="9477">
                  <c:v>9.4052407526780665E-2</c:v>
                </c:pt>
                <c:pt idx="9478">
                  <c:v>9.4052335774942777E-2</c:v>
                </c:pt>
                <c:pt idx="9479">
                  <c:v>9.4051717138002963E-2</c:v>
                </c:pt>
                <c:pt idx="9480">
                  <c:v>9.4050798459363968E-2</c:v>
                </c:pt>
                <c:pt idx="9481">
                  <c:v>9.405027245663114E-2</c:v>
                </c:pt>
                <c:pt idx="9482">
                  <c:v>9.4049371399739207E-2</c:v>
                </c:pt>
                <c:pt idx="9483">
                  <c:v>9.4048849310082797E-2</c:v>
                </c:pt>
                <c:pt idx="9484">
                  <c:v>9.4048032920935373E-2</c:v>
                </c:pt>
                <c:pt idx="9485">
                  <c:v>9.4047631508826293E-2</c:v>
                </c:pt>
                <c:pt idx="9486">
                  <c:v>9.4047386318517362E-2</c:v>
                </c:pt>
                <c:pt idx="9487">
                  <c:v>9.4045622362251821E-2</c:v>
                </c:pt>
                <c:pt idx="9488">
                  <c:v>9.4045616957649611E-2</c:v>
                </c:pt>
                <c:pt idx="9489">
                  <c:v>9.4044632960091315E-2</c:v>
                </c:pt>
                <c:pt idx="9490">
                  <c:v>9.4044181663667986E-2</c:v>
                </c:pt>
                <c:pt idx="9491">
                  <c:v>9.4043952870715042E-2</c:v>
                </c:pt>
                <c:pt idx="9492">
                  <c:v>9.4043580696386506E-2</c:v>
                </c:pt>
                <c:pt idx="9493">
                  <c:v>9.404331724143955E-2</c:v>
                </c:pt>
                <c:pt idx="9494">
                  <c:v>9.404323648376553E-2</c:v>
                </c:pt>
                <c:pt idx="9495">
                  <c:v>9.4042871815614784E-2</c:v>
                </c:pt>
                <c:pt idx="9496">
                  <c:v>9.4042619853920817E-2</c:v>
                </c:pt>
                <c:pt idx="9497">
                  <c:v>9.4041117857841638E-2</c:v>
                </c:pt>
                <c:pt idx="9498">
                  <c:v>9.4040280406385832E-2</c:v>
                </c:pt>
                <c:pt idx="9499">
                  <c:v>9.4040094067167249E-2</c:v>
                </c:pt>
                <c:pt idx="9500">
                  <c:v>9.4039956452876106E-2</c:v>
                </c:pt>
                <c:pt idx="9501">
                  <c:v>9.4039813162709721E-2</c:v>
                </c:pt>
                <c:pt idx="9502">
                  <c:v>9.4039452993338643E-2</c:v>
                </c:pt>
                <c:pt idx="9503">
                  <c:v>9.4039021983079771E-2</c:v>
                </c:pt>
                <c:pt idx="9504">
                  <c:v>9.4038914608892729E-2</c:v>
                </c:pt>
                <c:pt idx="9505">
                  <c:v>9.4038333319575326E-2</c:v>
                </c:pt>
                <c:pt idx="9506">
                  <c:v>9.4037930323896887E-2</c:v>
                </c:pt>
                <c:pt idx="9507">
                  <c:v>9.4037347668633225E-2</c:v>
                </c:pt>
                <c:pt idx="9508">
                  <c:v>9.4037075889493296E-2</c:v>
                </c:pt>
                <c:pt idx="9509">
                  <c:v>9.4036363046211172E-2</c:v>
                </c:pt>
                <c:pt idx="9510">
                  <c:v>9.4036197359398596E-2</c:v>
                </c:pt>
                <c:pt idx="9511">
                  <c:v>9.4035969015738075E-2</c:v>
                </c:pt>
                <c:pt idx="9512">
                  <c:v>9.4035919840412499E-2</c:v>
                </c:pt>
                <c:pt idx="9513">
                  <c:v>9.4035720320607905E-2</c:v>
                </c:pt>
                <c:pt idx="9514">
                  <c:v>9.403531191688233E-2</c:v>
                </c:pt>
                <c:pt idx="9515">
                  <c:v>9.4035308698258407E-2</c:v>
                </c:pt>
                <c:pt idx="9516">
                  <c:v>9.4034664050506075E-2</c:v>
                </c:pt>
                <c:pt idx="9517">
                  <c:v>9.403449670904078E-2</c:v>
                </c:pt>
                <c:pt idx="9518">
                  <c:v>9.4034186905054676E-2</c:v>
                </c:pt>
                <c:pt idx="9519">
                  <c:v>9.4034174860997063E-2</c:v>
                </c:pt>
                <c:pt idx="9520">
                  <c:v>9.403415726674208E-2</c:v>
                </c:pt>
                <c:pt idx="9521">
                  <c:v>9.4033953286654259E-2</c:v>
                </c:pt>
                <c:pt idx="9522">
                  <c:v>9.4032950003822294E-2</c:v>
                </c:pt>
                <c:pt idx="9523">
                  <c:v>9.4032940029133552E-2</c:v>
                </c:pt>
                <c:pt idx="9524">
                  <c:v>9.403288306890803E-2</c:v>
                </c:pt>
                <c:pt idx="9525">
                  <c:v>9.4032845346283853E-2</c:v>
                </c:pt>
                <c:pt idx="9526">
                  <c:v>9.4032384820057185E-2</c:v>
                </c:pt>
                <c:pt idx="9527">
                  <c:v>9.4031483269392493E-2</c:v>
                </c:pt>
                <c:pt idx="9528">
                  <c:v>9.403112789972766E-2</c:v>
                </c:pt>
                <c:pt idx="9529">
                  <c:v>9.4029607426343753E-2</c:v>
                </c:pt>
                <c:pt idx="9530">
                  <c:v>9.4029171427562688E-2</c:v>
                </c:pt>
                <c:pt idx="9531">
                  <c:v>9.4029108847686671E-2</c:v>
                </c:pt>
                <c:pt idx="9532">
                  <c:v>9.4027359554261239E-2</c:v>
                </c:pt>
                <c:pt idx="9533">
                  <c:v>9.402711611459158E-2</c:v>
                </c:pt>
                <c:pt idx="9534">
                  <c:v>9.4026452403288274E-2</c:v>
                </c:pt>
                <c:pt idx="9535">
                  <c:v>9.4023482863455701E-2</c:v>
                </c:pt>
                <c:pt idx="9536">
                  <c:v>9.4023280034822659E-2</c:v>
                </c:pt>
                <c:pt idx="9537">
                  <c:v>9.4022228281278722E-2</c:v>
                </c:pt>
                <c:pt idx="9538">
                  <c:v>9.4021771197102519E-2</c:v>
                </c:pt>
                <c:pt idx="9539">
                  <c:v>9.4021742077850246E-2</c:v>
                </c:pt>
                <c:pt idx="9540">
                  <c:v>9.4021111926091139E-2</c:v>
                </c:pt>
                <c:pt idx="9541">
                  <c:v>9.4020246507939415E-2</c:v>
                </c:pt>
                <c:pt idx="9542">
                  <c:v>9.4020113071889497E-2</c:v>
                </c:pt>
                <c:pt idx="9543">
                  <c:v>9.4019957798518586E-2</c:v>
                </c:pt>
                <c:pt idx="9544">
                  <c:v>9.4018633189739381E-2</c:v>
                </c:pt>
                <c:pt idx="9545">
                  <c:v>9.401742492069555E-2</c:v>
                </c:pt>
                <c:pt idx="9546">
                  <c:v>9.4017115551997779E-2</c:v>
                </c:pt>
                <c:pt idx="9547">
                  <c:v>9.4016162705545067E-2</c:v>
                </c:pt>
                <c:pt idx="9548">
                  <c:v>9.4016131453280832E-2</c:v>
                </c:pt>
                <c:pt idx="9549">
                  <c:v>9.4015375246312372E-2</c:v>
                </c:pt>
                <c:pt idx="9550">
                  <c:v>9.4014747183893368E-2</c:v>
                </c:pt>
                <c:pt idx="9551">
                  <c:v>9.4014402586200987E-2</c:v>
                </c:pt>
                <c:pt idx="9552">
                  <c:v>9.4014137965465414E-2</c:v>
                </c:pt>
                <c:pt idx="9553">
                  <c:v>9.4013920968319731E-2</c:v>
                </c:pt>
                <c:pt idx="9554">
                  <c:v>9.4013574501325123E-2</c:v>
                </c:pt>
                <c:pt idx="9555">
                  <c:v>9.4013454675658484E-2</c:v>
                </c:pt>
                <c:pt idx="9556">
                  <c:v>9.4012531867479723E-2</c:v>
                </c:pt>
                <c:pt idx="9557">
                  <c:v>9.4012156941718161E-2</c:v>
                </c:pt>
                <c:pt idx="9558">
                  <c:v>9.4011171489946699E-2</c:v>
                </c:pt>
                <c:pt idx="9559">
                  <c:v>9.4009672580717157E-2</c:v>
                </c:pt>
                <c:pt idx="9560">
                  <c:v>9.4009002386599427E-2</c:v>
                </c:pt>
                <c:pt idx="9561">
                  <c:v>9.4008900524676683E-2</c:v>
                </c:pt>
                <c:pt idx="9562">
                  <c:v>9.4007255971010534E-2</c:v>
                </c:pt>
                <c:pt idx="9563">
                  <c:v>9.4005257843381013E-2</c:v>
                </c:pt>
                <c:pt idx="9564">
                  <c:v>9.4003843889480451E-2</c:v>
                </c:pt>
                <c:pt idx="9565">
                  <c:v>9.4003060856369877E-2</c:v>
                </c:pt>
                <c:pt idx="9566">
                  <c:v>9.4002603931856443E-2</c:v>
                </c:pt>
                <c:pt idx="9567">
                  <c:v>9.4002503403250212E-2</c:v>
                </c:pt>
                <c:pt idx="9568">
                  <c:v>9.4002466914368268E-2</c:v>
                </c:pt>
                <c:pt idx="9569">
                  <c:v>9.4002344736165533E-2</c:v>
                </c:pt>
                <c:pt idx="9570">
                  <c:v>9.4001624735361361E-2</c:v>
                </c:pt>
                <c:pt idx="9571">
                  <c:v>9.4001358620601119E-2</c:v>
                </c:pt>
                <c:pt idx="9572">
                  <c:v>9.4001225758654869E-2</c:v>
                </c:pt>
                <c:pt idx="9573">
                  <c:v>9.3999448036481387E-2</c:v>
                </c:pt>
                <c:pt idx="9574">
                  <c:v>9.3998272430696861E-2</c:v>
                </c:pt>
                <c:pt idx="9575">
                  <c:v>9.399657522032584E-2</c:v>
                </c:pt>
                <c:pt idx="9576">
                  <c:v>9.3996281912306023E-2</c:v>
                </c:pt>
                <c:pt idx="9577">
                  <c:v>9.399607827936482E-2</c:v>
                </c:pt>
                <c:pt idx="9578">
                  <c:v>9.399507517439834E-2</c:v>
                </c:pt>
                <c:pt idx="9579">
                  <c:v>9.3994403024298567E-2</c:v>
                </c:pt>
                <c:pt idx="9580">
                  <c:v>9.3993547205161246E-2</c:v>
                </c:pt>
                <c:pt idx="9581">
                  <c:v>9.3992789797184506E-2</c:v>
                </c:pt>
                <c:pt idx="9582">
                  <c:v>9.3992712441326731E-2</c:v>
                </c:pt>
                <c:pt idx="9583">
                  <c:v>9.3992020509648583E-2</c:v>
                </c:pt>
                <c:pt idx="9584">
                  <c:v>9.3991607304283326E-2</c:v>
                </c:pt>
                <c:pt idx="9585">
                  <c:v>9.399117768237096E-2</c:v>
                </c:pt>
                <c:pt idx="9586">
                  <c:v>9.3990128038175344E-2</c:v>
                </c:pt>
                <c:pt idx="9587">
                  <c:v>9.3989240596347612E-2</c:v>
                </c:pt>
                <c:pt idx="9588">
                  <c:v>9.398920358360667E-2</c:v>
                </c:pt>
                <c:pt idx="9589">
                  <c:v>9.3987350130680422E-2</c:v>
                </c:pt>
                <c:pt idx="9590">
                  <c:v>9.3987222614145341E-2</c:v>
                </c:pt>
                <c:pt idx="9591">
                  <c:v>9.3986089789696831E-2</c:v>
                </c:pt>
                <c:pt idx="9592">
                  <c:v>9.3985978091386521E-2</c:v>
                </c:pt>
                <c:pt idx="9593">
                  <c:v>9.3985261826688454E-2</c:v>
                </c:pt>
                <c:pt idx="9594">
                  <c:v>9.3985021814779968E-2</c:v>
                </c:pt>
                <c:pt idx="9595">
                  <c:v>9.398419846946672E-2</c:v>
                </c:pt>
                <c:pt idx="9596">
                  <c:v>9.3983810459848924E-2</c:v>
                </c:pt>
                <c:pt idx="9597">
                  <c:v>9.3980715982952157E-2</c:v>
                </c:pt>
                <c:pt idx="9598">
                  <c:v>9.3980328083063322E-2</c:v>
                </c:pt>
                <c:pt idx="9599">
                  <c:v>9.397964522062334E-2</c:v>
                </c:pt>
                <c:pt idx="9600">
                  <c:v>9.3979231642919048E-2</c:v>
                </c:pt>
                <c:pt idx="9601">
                  <c:v>9.3979118474594281E-2</c:v>
                </c:pt>
                <c:pt idx="9602">
                  <c:v>9.3977955702529578E-2</c:v>
                </c:pt>
                <c:pt idx="9603">
                  <c:v>9.3977690507304257E-2</c:v>
                </c:pt>
                <c:pt idx="9604">
                  <c:v>9.3977067885269272E-2</c:v>
                </c:pt>
                <c:pt idx="9605">
                  <c:v>9.3974412818009126E-2</c:v>
                </c:pt>
                <c:pt idx="9606">
                  <c:v>9.3973626204804039E-2</c:v>
                </c:pt>
                <c:pt idx="9607">
                  <c:v>9.397345076248878E-2</c:v>
                </c:pt>
                <c:pt idx="9608">
                  <c:v>9.3972884135945636E-2</c:v>
                </c:pt>
                <c:pt idx="9609">
                  <c:v>9.3971668253485172E-2</c:v>
                </c:pt>
                <c:pt idx="9610">
                  <c:v>9.3971643740234131E-2</c:v>
                </c:pt>
                <c:pt idx="9611">
                  <c:v>9.3967924645582956E-2</c:v>
                </c:pt>
                <c:pt idx="9612">
                  <c:v>9.3966280577423247E-2</c:v>
                </c:pt>
                <c:pt idx="9613">
                  <c:v>9.3965867120940127E-2</c:v>
                </c:pt>
                <c:pt idx="9614">
                  <c:v>9.3964572489126583E-2</c:v>
                </c:pt>
                <c:pt idx="9615">
                  <c:v>9.3964394664064407E-2</c:v>
                </c:pt>
                <c:pt idx="9616">
                  <c:v>9.3962483473007063E-2</c:v>
                </c:pt>
                <c:pt idx="9617">
                  <c:v>9.3962201276349647E-2</c:v>
                </c:pt>
                <c:pt idx="9618">
                  <c:v>9.3961491253475748E-2</c:v>
                </c:pt>
                <c:pt idx="9619">
                  <c:v>9.396113760548995E-2</c:v>
                </c:pt>
                <c:pt idx="9620">
                  <c:v>9.3960147555998172E-2</c:v>
                </c:pt>
                <c:pt idx="9621">
                  <c:v>9.3959942000074834E-2</c:v>
                </c:pt>
                <c:pt idx="9622">
                  <c:v>9.3959227459706737E-2</c:v>
                </c:pt>
                <c:pt idx="9623">
                  <c:v>9.3958970513412482E-2</c:v>
                </c:pt>
                <c:pt idx="9624">
                  <c:v>9.3958896040729017E-2</c:v>
                </c:pt>
                <c:pt idx="9625">
                  <c:v>9.3958182890128153E-2</c:v>
                </c:pt>
                <c:pt idx="9626">
                  <c:v>9.3958078634236927E-2</c:v>
                </c:pt>
                <c:pt idx="9627">
                  <c:v>9.3957565151756559E-2</c:v>
                </c:pt>
                <c:pt idx="9628">
                  <c:v>9.3957234569638295E-2</c:v>
                </c:pt>
                <c:pt idx="9629">
                  <c:v>9.3956918674627771E-2</c:v>
                </c:pt>
                <c:pt idx="9630">
                  <c:v>9.3956137449460103E-2</c:v>
                </c:pt>
                <c:pt idx="9631">
                  <c:v>9.39553483566542E-2</c:v>
                </c:pt>
                <c:pt idx="9632">
                  <c:v>9.3955195481490172E-2</c:v>
                </c:pt>
                <c:pt idx="9633">
                  <c:v>9.3953168541832222E-2</c:v>
                </c:pt>
                <c:pt idx="9634">
                  <c:v>9.3951745730593103E-2</c:v>
                </c:pt>
                <c:pt idx="9635">
                  <c:v>9.3951119867253935E-2</c:v>
                </c:pt>
                <c:pt idx="9636">
                  <c:v>9.3949835968773682E-2</c:v>
                </c:pt>
                <c:pt idx="9637">
                  <c:v>9.3949773481305093E-2</c:v>
                </c:pt>
                <c:pt idx="9638">
                  <c:v>9.3948305319395908E-2</c:v>
                </c:pt>
                <c:pt idx="9639">
                  <c:v>9.3947706232554842E-2</c:v>
                </c:pt>
                <c:pt idx="9640">
                  <c:v>9.394759790590014E-2</c:v>
                </c:pt>
                <c:pt idx="9641">
                  <c:v>9.3947354613731368E-2</c:v>
                </c:pt>
                <c:pt idx="9642">
                  <c:v>9.3947034439195554E-2</c:v>
                </c:pt>
                <c:pt idx="9643">
                  <c:v>9.3945464645744881E-2</c:v>
                </c:pt>
                <c:pt idx="9644">
                  <c:v>9.3943685459353624E-2</c:v>
                </c:pt>
                <c:pt idx="9645">
                  <c:v>9.3942893005576164E-2</c:v>
                </c:pt>
                <c:pt idx="9646">
                  <c:v>9.3941855829303741E-2</c:v>
                </c:pt>
                <c:pt idx="9647">
                  <c:v>9.3941143028018995E-2</c:v>
                </c:pt>
                <c:pt idx="9648">
                  <c:v>9.3941090320195389E-2</c:v>
                </c:pt>
                <c:pt idx="9649">
                  <c:v>9.3940605413461775E-2</c:v>
                </c:pt>
                <c:pt idx="9650">
                  <c:v>9.3940278959586343E-2</c:v>
                </c:pt>
                <c:pt idx="9651">
                  <c:v>9.3939596478837789E-2</c:v>
                </c:pt>
                <c:pt idx="9652">
                  <c:v>9.3938407915354974E-2</c:v>
                </c:pt>
                <c:pt idx="9653">
                  <c:v>9.3938191253588904E-2</c:v>
                </c:pt>
                <c:pt idx="9654">
                  <c:v>9.3937033635405703E-2</c:v>
                </c:pt>
                <c:pt idx="9655">
                  <c:v>9.3936826676848648E-2</c:v>
                </c:pt>
                <c:pt idx="9656">
                  <c:v>9.3934875351942726E-2</c:v>
                </c:pt>
                <c:pt idx="9657">
                  <c:v>9.3934073295982717E-2</c:v>
                </c:pt>
                <c:pt idx="9658">
                  <c:v>9.393397088190375E-2</c:v>
                </c:pt>
                <c:pt idx="9659">
                  <c:v>9.3933664726426142E-2</c:v>
                </c:pt>
                <c:pt idx="9660">
                  <c:v>9.3933061223448383E-2</c:v>
                </c:pt>
                <c:pt idx="9661">
                  <c:v>9.3932716641150354E-2</c:v>
                </c:pt>
                <c:pt idx="9662">
                  <c:v>9.3932310380657719E-2</c:v>
                </c:pt>
                <c:pt idx="9663">
                  <c:v>9.3931853496762224E-2</c:v>
                </c:pt>
                <c:pt idx="9664">
                  <c:v>9.3931145498588775E-2</c:v>
                </c:pt>
                <c:pt idx="9665">
                  <c:v>9.3930809673522547E-2</c:v>
                </c:pt>
                <c:pt idx="9666">
                  <c:v>9.3929254143870836E-2</c:v>
                </c:pt>
                <c:pt idx="9667">
                  <c:v>9.3929103974378064E-2</c:v>
                </c:pt>
                <c:pt idx="9668">
                  <c:v>9.3928668890092104E-2</c:v>
                </c:pt>
                <c:pt idx="9669">
                  <c:v>9.3927537357979207E-2</c:v>
                </c:pt>
                <c:pt idx="9670">
                  <c:v>9.3927373518179272E-2</c:v>
                </c:pt>
                <c:pt idx="9671">
                  <c:v>9.3925258568925613E-2</c:v>
                </c:pt>
                <c:pt idx="9672">
                  <c:v>9.3925129434975191E-2</c:v>
                </c:pt>
                <c:pt idx="9673">
                  <c:v>9.3924512144156896E-2</c:v>
                </c:pt>
                <c:pt idx="9674">
                  <c:v>9.3924339829208711E-2</c:v>
                </c:pt>
                <c:pt idx="9675">
                  <c:v>9.3924207842154245E-2</c:v>
                </c:pt>
                <c:pt idx="9676">
                  <c:v>9.3924108819569363E-2</c:v>
                </c:pt>
                <c:pt idx="9677">
                  <c:v>9.3923150901112515E-2</c:v>
                </c:pt>
                <c:pt idx="9678">
                  <c:v>9.3923062357446394E-2</c:v>
                </c:pt>
                <c:pt idx="9679">
                  <c:v>9.3922685721695737E-2</c:v>
                </c:pt>
                <c:pt idx="9680">
                  <c:v>9.3921712721352413E-2</c:v>
                </c:pt>
                <c:pt idx="9681">
                  <c:v>9.3920299222368872E-2</c:v>
                </c:pt>
                <c:pt idx="9682">
                  <c:v>9.3919094108404017E-2</c:v>
                </c:pt>
                <c:pt idx="9683">
                  <c:v>9.3917911586899244E-2</c:v>
                </c:pt>
                <c:pt idx="9684">
                  <c:v>9.3916264081004439E-2</c:v>
                </c:pt>
                <c:pt idx="9685">
                  <c:v>9.3916243722942827E-2</c:v>
                </c:pt>
                <c:pt idx="9686">
                  <c:v>9.391609457222691E-2</c:v>
                </c:pt>
                <c:pt idx="9687">
                  <c:v>9.3915785900433243E-2</c:v>
                </c:pt>
                <c:pt idx="9688">
                  <c:v>9.3915330159415417E-2</c:v>
                </c:pt>
                <c:pt idx="9689">
                  <c:v>9.3915296251890629E-2</c:v>
                </c:pt>
                <c:pt idx="9690">
                  <c:v>9.3914495966895245E-2</c:v>
                </c:pt>
                <c:pt idx="9691">
                  <c:v>9.3914289730042302E-2</c:v>
                </c:pt>
                <c:pt idx="9692">
                  <c:v>9.3913929950702177E-2</c:v>
                </c:pt>
                <c:pt idx="9693">
                  <c:v>9.3913153708040667E-2</c:v>
                </c:pt>
                <c:pt idx="9694">
                  <c:v>9.3912968509912403E-2</c:v>
                </c:pt>
                <c:pt idx="9695">
                  <c:v>9.3911462841779633E-2</c:v>
                </c:pt>
                <c:pt idx="9696">
                  <c:v>9.3911021028633093E-2</c:v>
                </c:pt>
                <c:pt idx="9697">
                  <c:v>9.3909925795247887E-2</c:v>
                </c:pt>
                <c:pt idx="9698">
                  <c:v>9.3909907985096977E-2</c:v>
                </c:pt>
                <c:pt idx="9699">
                  <c:v>9.3907541613265977E-2</c:v>
                </c:pt>
                <c:pt idx="9700">
                  <c:v>9.3907414473839629E-2</c:v>
                </c:pt>
                <c:pt idx="9701">
                  <c:v>9.3906302611721157E-2</c:v>
                </c:pt>
                <c:pt idx="9702">
                  <c:v>9.3904774657829176E-2</c:v>
                </c:pt>
                <c:pt idx="9703">
                  <c:v>9.3901634707016263E-2</c:v>
                </c:pt>
                <c:pt idx="9704">
                  <c:v>9.3899661074897278E-2</c:v>
                </c:pt>
                <c:pt idx="9705">
                  <c:v>9.3898744158964223E-2</c:v>
                </c:pt>
                <c:pt idx="9706">
                  <c:v>9.3898668988551773E-2</c:v>
                </c:pt>
                <c:pt idx="9707">
                  <c:v>9.389806308610131E-2</c:v>
                </c:pt>
                <c:pt idx="9708">
                  <c:v>9.3895320530108378E-2</c:v>
                </c:pt>
                <c:pt idx="9709">
                  <c:v>9.3892098091643839E-2</c:v>
                </c:pt>
                <c:pt idx="9710">
                  <c:v>9.3891014694722344E-2</c:v>
                </c:pt>
                <c:pt idx="9711">
                  <c:v>9.3890668944877034E-2</c:v>
                </c:pt>
                <c:pt idx="9712">
                  <c:v>9.3889726858581615E-2</c:v>
                </c:pt>
                <c:pt idx="9713">
                  <c:v>9.3889016621576935E-2</c:v>
                </c:pt>
                <c:pt idx="9714">
                  <c:v>9.3886300804473743E-2</c:v>
                </c:pt>
                <c:pt idx="9715">
                  <c:v>9.3885999729957287E-2</c:v>
                </c:pt>
                <c:pt idx="9716">
                  <c:v>9.3885969328590113E-2</c:v>
                </c:pt>
                <c:pt idx="9717">
                  <c:v>9.3884698201866165E-2</c:v>
                </c:pt>
                <c:pt idx="9718">
                  <c:v>9.3884282483880532E-2</c:v>
                </c:pt>
                <c:pt idx="9719">
                  <c:v>9.3883809310003813E-2</c:v>
                </c:pt>
                <c:pt idx="9720">
                  <c:v>9.3879420628363824E-2</c:v>
                </c:pt>
                <c:pt idx="9721">
                  <c:v>9.3879100676825505E-2</c:v>
                </c:pt>
                <c:pt idx="9722">
                  <c:v>9.3875855819602394E-2</c:v>
                </c:pt>
                <c:pt idx="9723">
                  <c:v>9.3874017935332649E-2</c:v>
                </c:pt>
                <c:pt idx="9724">
                  <c:v>9.3872904617800346E-2</c:v>
                </c:pt>
                <c:pt idx="9725">
                  <c:v>9.3871407348927544E-2</c:v>
                </c:pt>
                <c:pt idx="9726">
                  <c:v>9.3870021487331284E-2</c:v>
                </c:pt>
                <c:pt idx="9727">
                  <c:v>9.3869209203489887E-2</c:v>
                </c:pt>
                <c:pt idx="9728">
                  <c:v>9.3868045808615436E-2</c:v>
                </c:pt>
                <c:pt idx="9729">
                  <c:v>9.3866763834030226E-2</c:v>
                </c:pt>
                <c:pt idx="9730">
                  <c:v>9.386661367165576E-2</c:v>
                </c:pt>
                <c:pt idx="9731">
                  <c:v>9.3865678807226571E-2</c:v>
                </c:pt>
                <c:pt idx="9732">
                  <c:v>9.3864432092935615E-2</c:v>
                </c:pt>
                <c:pt idx="9733">
                  <c:v>9.3864313129417926E-2</c:v>
                </c:pt>
                <c:pt idx="9734">
                  <c:v>9.3862625374886696E-2</c:v>
                </c:pt>
                <c:pt idx="9735">
                  <c:v>9.3862445252026347E-2</c:v>
                </c:pt>
                <c:pt idx="9736">
                  <c:v>9.3860251849781987E-2</c:v>
                </c:pt>
                <c:pt idx="9737">
                  <c:v>9.3859913734317277E-2</c:v>
                </c:pt>
                <c:pt idx="9738">
                  <c:v>9.3859068088972541E-2</c:v>
                </c:pt>
                <c:pt idx="9739">
                  <c:v>9.3857521630616669E-2</c:v>
                </c:pt>
                <c:pt idx="9740">
                  <c:v>9.3857444634983939E-2</c:v>
                </c:pt>
                <c:pt idx="9741">
                  <c:v>9.3857266616221471E-2</c:v>
                </c:pt>
                <c:pt idx="9742">
                  <c:v>9.3856833151848271E-2</c:v>
                </c:pt>
                <c:pt idx="9743">
                  <c:v>9.3856147766674752E-2</c:v>
                </c:pt>
                <c:pt idx="9744">
                  <c:v>9.3853713837764446E-2</c:v>
                </c:pt>
                <c:pt idx="9745">
                  <c:v>9.3851800051100998E-2</c:v>
                </c:pt>
                <c:pt idx="9746">
                  <c:v>9.3850695355402497E-2</c:v>
                </c:pt>
                <c:pt idx="9747">
                  <c:v>9.3850144547552528E-2</c:v>
                </c:pt>
                <c:pt idx="9748">
                  <c:v>9.3850087305122051E-2</c:v>
                </c:pt>
                <c:pt idx="9749">
                  <c:v>9.3848977570668929E-2</c:v>
                </c:pt>
                <c:pt idx="9750">
                  <c:v>9.3848298594161828E-2</c:v>
                </c:pt>
                <c:pt idx="9751">
                  <c:v>9.3847217113681061E-2</c:v>
                </c:pt>
                <c:pt idx="9752">
                  <c:v>9.3845169043530768E-2</c:v>
                </c:pt>
                <c:pt idx="9753">
                  <c:v>9.3845061445999814E-2</c:v>
                </c:pt>
                <c:pt idx="9754">
                  <c:v>9.3844322812508318E-2</c:v>
                </c:pt>
                <c:pt idx="9755">
                  <c:v>9.3844286520431502E-2</c:v>
                </c:pt>
                <c:pt idx="9756">
                  <c:v>9.3844003376185661E-2</c:v>
                </c:pt>
                <c:pt idx="9757">
                  <c:v>9.3843988458086516E-2</c:v>
                </c:pt>
                <c:pt idx="9758">
                  <c:v>9.3843787398470491E-2</c:v>
                </c:pt>
                <c:pt idx="9759">
                  <c:v>9.3843578756478016E-2</c:v>
                </c:pt>
                <c:pt idx="9760">
                  <c:v>9.384326034834177E-2</c:v>
                </c:pt>
                <c:pt idx="9761">
                  <c:v>9.3843233359922909E-2</c:v>
                </c:pt>
                <c:pt idx="9762">
                  <c:v>9.3842881238723544E-2</c:v>
                </c:pt>
                <c:pt idx="9763">
                  <c:v>9.3841968106336646E-2</c:v>
                </c:pt>
                <c:pt idx="9764">
                  <c:v>9.3840988239996107E-2</c:v>
                </c:pt>
                <c:pt idx="9765">
                  <c:v>9.3839459462871908E-2</c:v>
                </c:pt>
                <c:pt idx="9766">
                  <c:v>9.3839175365703936E-2</c:v>
                </c:pt>
                <c:pt idx="9767">
                  <c:v>9.3838626152861385E-2</c:v>
                </c:pt>
                <c:pt idx="9768">
                  <c:v>9.383759961793231E-2</c:v>
                </c:pt>
                <c:pt idx="9769">
                  <c:v>9.3835974589455612E-2</c:v>
                </c:pt>
                <c:pt idx="9770">
                  <c:v>9.3835653094983928E-2</c:v>
                </c:pt>
                <c:pt idx="9771">
                  <c:v>9.3835270366975615E-2</c:v>
                </c:pt>
                <c:pt idx="9772">
                  <c:v>9.3833943516954552E-2</c:v>
                </c:pt>
                <c:pt idx="9773">
                  <c:v>9.3832346502923825E-2</c:v>
                </c:pt>
                <c:pt idx="9774">
                  <c:v>9.3831969099997109E-2</c:v>
                </c:pt>
                <c:pt idx="9775">
                  <c:v>9.3829978500687972E-2</c:v>
                </c:pt>
                <c:pt idx="9776">
                  <c:v>9.3827979854159096E-2</c:v>
                </c:pt>
                <c:pt idx="9777">
                  <c:v>9.3827274943171668E-2</c:v>
                </c:pt>
                <c:pt idx="9778">
                  <c:v>9.3825220160182909E-2</c:v>
                </c:pt>
                <c:pt idx="9779">
                  <c:v>9.3824093457934021E-2</c:v>
                </c:pt>
                <c:pt idx="9780">
                  <c:v>9.3821166236461681E-2</c:v>
                </c:pt>
                <c:pt idx="9781">
                  <c:v>9.3820467274041641E-2</c:v>
                </c:pt>
                <c:pt idx="9782">
                  <c:v>9.3819710141626392E-2</c:v>
                </c:pt>
                <c:pt idx="9783">
                  <c:v>9.3818209181642256E-2</c:v>
                </c:pt>
                <c:pt idx="9784">
                  <c:v>9.3816419880624238E-2</c:v>
                </c:pt>
                <c:pt idx="9785">
                  <c:v>9.3815652072974792E-2</c:v>
                </c:pt>
                <c:pt idx="9786">
                  <c:v>9.3814812875087417E-2</c:v>
                </c:pt>
                <c:pt idx="9787">
                  <c:v>9.3814618376173081E-2</c:v>
                </c:pt>
                <c:pt idx="9788">
                  <c:v>9.3812564197640058E-2</c:v>
                </c:pt>
                <c:pt idx="9789">
                  <c:v>9.3812297242536161E-2</c:v>
                </c:pt>
                <c:pt idx="9790">
                  <c:v>9.3812061105272959E-2</c:v>
                </c:pt>
                <c:pt idx="9791">
                  <c:v>9.3810874168394565E-2</c:v>
                </c:pt>
                <c:pt idx="9792">
                  <c:v>9.3809659381318466E-2</c:v>
                </c:pt>
                <c:pt idx="9793">
                  <c:v>9.3809093949909897E-2</c:v>
                </c:pt>
                <c:pt idx="9794">
                  <c:v>9.3807480442123697E-2</c:v>
                </c:pt>
                <c:pt idx="9795">
                  <c:v>9.3806115029906975E-2</c:v>
                </c:pt>
                <c:pt idx="9796">
                  <c:v>9.3804254549007315E-2</c:v>
                </c:pt>
                <c:pt idx="9797">
                  <c:v>9.3803136516339633E-2</c:v>
                </c:pt>
                <c:pt idx="9798">
                  <c:v>9.3802764199521563E-2</c:v>
                </c:pt>
                <c:pt idx="9799">
                  <c:v>9.3800681868858038E-2</c:v>
                </c:pt>
                <c:pt idx="9800">
                  <c:v>9.3799865862186749E-2</c:v>
                </c:pt>
                <c:pt idx="9801">
                  <c:v>9.3799090128803511E-2</c:v>
                </c:pt>
                <c:pt idx="9802">
                  <c:v>9.3797809367198601E-2</c:v>
                </c:pt>
                <c:pt idx="9803">
                  <c:v>9.379778439423489E-2</c:v>
                </c:pt>
                <c:pt idx="9804">
                  <c:v>9.3796808042548682E-2</c:v>
                </c:pt>
                <c:pt idx="9805">
                  <c:v>9.3794335682980179E-2</c:v>
                </c:pt>
                <c:pt idx="9806">
                  <c:v>9.3793637984387404E-2</c:v>
                </c:pt>
                <c:pt idx="9807">
                  <c:v>9.3791145768437639E-2</c:v>
                </c:pt>
                <c:pt idx="9808">
                  <c:v>9.3790411281222022E-2</c:v>
                </c:pt>
                <c:pt idx="9809">
                  <c:v>9.3788357604652803E-2</c:v>
                </c:pt>
                <c:pt idx="9810">
                  <c:v>9.3787329265732911E-2</c:v>
                </c:pt>
                <c:pt idx="9811">
                  <c:v>9.3785894360477892E-2</c:v>
                </c:pt>
                <c:pt idx="9812">
                  <c:v>9.3785455450778918E-2</c:v>
                </c:pt>
                <c:pt idx="9813">
                  <c:v>9.3782776510098836E-2</c:v>
                </c:pt>
                <c:pt idx="9814">
                  <c:v>9.3781894695767185E-2</c:v>
                </c:pt>
                <c:pt idx="9815">
                  <c:v>9.3780955898265489E-2</c:v>
                </c:pt>
                <c:pt idx="9816">
                  <c:v>9.378026741391586E-2</c:v>
                </c:pt>
                <c:pt idx="9817">
                  <c:v>9.377940274558251E-2</c:v>
                </c:pt>
                <c:pt idx="9818">
                  <c:v>9.3778714686157671E-2</c:v>
                </c:pt>
                <c:pt idx="9819">
                  <c:v>9.3775953153486899E-2</c:v>
                </c:pt>
                <c:pt idx="9820">
                  <c:v>9.3774707194242815E-2</c:v>
                </c:pt>
                <c:pt idx="9821">
                  <c:v>9.3771387268657358E-2</c:v>
                </c:pt>
                <c:pt idx="9822">
                  <c:v>9.3770892051241339E-2</c:v>
                </c:pt>
                <c:pt idx="9823">
                  <c:v>9.3768610212115952E-2</c:v>
                </c:pt>
                <c:pt idx="9824">
                  <c:v>9.3765451600251917E-2</c:v>
                </c:pt>
                <c:pt idx="9825">
                  <c:v>9.3764063360983627E-2</c:v>
                </c:pt>
                <c:pt idx="9826">
                  <c:v>9.3762802919785268E-2</c:v>
                </c:pt>
                <c:pt idx="9827">
                  <c:v>9.37618217700837E-2</c:v>
                </c:pt>
                <c:pt idx="9828">
                  <c:v>9.3759356897022375E-2</c:v>
                </c:pt>
                <c:pt idx="9829">
                  <c:v>9.3758693901257295E-2</c:v>
                </c:pt>
                <c:pt idx="9830">
                  <c:v>9.3755196083201042E-2</c:v>
                </c:pt>
                <c:pt idx="9831">
                  <c:v>9.375450786091008E-2</c:v>
                </c:pt>
                <c:pt idx="9832">
                  <c:v>9.375350601042641E-2</c:v>
                </c:pt>
                <c:pt idx="9833">
                  <c:v>9.3753362408814378E-2</c:v>
                </c:pt>
                <c:pt idx="9834">
                  <c:v>9.3752554435783161E-2</c:v>
                </c:pt>
                <c:pt idx="9835">
                  <c:v>9.3751813986149568E-2</c:v>
                </c:pt>
                <c:pt idx="9836">
                  <c:v>9.3751060402540706E-2</c:v>
                </c:pt>
                <c:pt idx="9837">
                  <c:v>9.3750650930725529E-2</c:v>
                </c:pt>
                <c:pt idx="9838">
                  <c:v>9.3750580032968114E-2</c:v>
                </c:pt>
                <c:pt idx="9839">
                  <c:v>9.3750315906079948E-2</c:v>
                </c:pt>
                <c:pt idx="9840">
                  <c:v>9.3749900300618569E-2</c:v>
                </c:pt>
                <c:pt idx="9841">
                  <c:v>9.3748895486776812E-2</c:v>
                </c:pt>
                <c:pt idx="9842">
                  <c:v>9.3747760191404794E-2</c:v>
                </c:pt>
                <c:pt idx="9843">
                  <c:v>9.3747575841923156E-2</c:v>
                </c:pt>
                <c:pt idx="9844">
                  <c:v>9.37452924830246E-2</c:v>
                </c:pt>
                <c:pt idx="9845">
                  <c:v>9.3744906445966891E-2</c:v>
                </c:pt>
                <c:pt idx="9846">
                  <c:v>9.3744171522215008E-2</c:v>
                </c:pt>
                <c:pt idx="9847">
                  <c:v>9.3742194722602895E-2</c:v>
                </c:pt>
                <c:pt idx="9848">
                  <c:v>9.3741627761977211E-2</c:v>
                </c:pt>
                <c:pt idx="9849">
                  <c:v>9.3740787082082735E-2</c:v>
                </c:pt>
                <c:pt idx="9850">
                  <c:v>9.3735209437213765E-2</c:v>
                </c:pt>
                <c:pt idx="9851">
                  <c:v>9.3732921096501887E-2</c:v>
                </c:pt>
                <c:pt idx="9852">
                  <c:v>9.3731098476218896E-2</c:v>
                </c:pt>
                <c:pt idx="9853">
                  <c:v>9.3730770680306497E-2</c:v>
                </c:pt>
                <c:pt idx="9854">
                  <c:v>9.3725732772468817E-2</c:v>
                </c:pt>
                <c:pt idx="9855">
                  <c:v>9.3724705537833256E-2</c:v>
                </c:pt>
                <c:pt idx="9856">
                  <c:v>9.3724282568697512E-2</c:v>
                </c:pt>
                <c:pt idx="9857">
                  <c:v>9.3723865582016994E-2</c:v>
                </c:pt>
                <c:pt idx="9858">
                  <c:v>9.3722833375953718E-2</c:v>
                </c:pt>
                <c:pt idx="9859">
                  <c:v>9.3721635930558725E-2</c:v>
                </c:pt>
                <c:pt idx="9860">
                  <c:v>9.3721407933577305E-2</c:v>
                </c:pt>
                <c:pt idx="9861">
                  <c:v>9.3717664092567848E-2</c:v>
                </c:pt>
                <c:pt idx="9862">
                  <c:v>9.3715740472705478E-2</c:v>
                </c:pt>
                <c:pt idx="9863">
                  <c:v>9.3714112605825448E-2</c:v>
                </c:pt>
                <c:pt idx="9864">
                  <c:v>9.3713467518539192E-2</c:v>
                </c:pt>
                <c:pt idx="9865">
                  <c:v>9.371303591057456E-2</c:v>
                </c:pt>
                <c:pt idx="9866">
                  <c:v>9.371203653036167E-2</c:v>
                </c:pt>
                <c:pt idx="9867">
                  <c:v>9.3709233904248887E-2</c:v>
                </c:pt>
                <c:pt idx="9868">
                  <c:v>9.3708363869277736E-2</c:v>
                </c:pt>
                <c:pt idx="9869">
                  <c:v>9.3707456452673143E-2</c:v>
                </c:pt>
                <c:pt idx="9870">
                  <c:v>9.370735270668544E-2</c:v>
                </c:pt>
                <c:pt idx="9871">
                  <c:v>9.3705717635663877E-2</c:v>
                </c:pt>
                <c:pt idx="9872">
                  <c:v>9.3703160665377996E-2</c:v>
                </c:pt>
                <c:pt idx="9873">
                  <c:v>9.3702484532641933E-2</c:v>
                </c:pt>
                <c:pt idx="9874">
                  <c:v>9.3701834165435482E-2</c:v>
                </c:pt>
                <c:pt idx="9875">
                  <c:v>9.3700760239774777E-2</c:v>
                </c:pt>
                <c:pt idx="9876">
                  <c:v>9.3700752209312455E-2</c:v>
                </c:pt>
                <c:pt idx="9877">
                  <c:v>9.3695833238516657E-2</c:v>
                </c:pt>
                <c:pt idx="9878">
                  <c:v>9.3692958116329397E-2</c:v>
                </c:pt>
                <c:pt idx="9879">
                  <c:v>9.3692812829181848E-2</c:v>
                </c:pt>
                <c:pt idx="9880">
                  <c:v>9.3692353235477824E-2</c:v>
                </c:pt>
                <c:pt idx="9881">
                  <c:v>9.3690405804707291E-2</c:v>
                </c:pt>
                <c:pt idx="9882">
                  <c:v>9.3690141589878817E-2</c:v>
                </c:pt>
                <c:pt idx="9883">
                  <c:v>9.3690086543758905E-2</c:v>
                </c:pt>
                <c:pt idx="9884">
                  <c:v>9.3687582945513298E-2</c:v>
                </c:pt>
                <c:pt idx="9885">
                  <c:v>9.3686390630257549E-2</c:v>
                </c:pt>
                <c:pt idx="9886">
                  <c:v>9.3684408452178722E-2</c:v>
                </c:pt>
                <c:pt idx="9887">
                  <c:v>9.3678426071038323E-2</c:v>
                </c:pt>
                <c:pt idx="9888">
                  <c:v>9.3677864322055715E-2</c:v>
                </c:pt>
                <c:pt idx="9889">
                  <c:v>9.3676850095846878E-2</c:v>
                </c:pt>
                <c:pt idx="9890">
                  <c:v>9.3676378771099342E-2</c:v>
                </c:pt>
                <c:pt idx="9891">
                  <c:v>9.3674818405543245E-2</c:v>
                </c:pt>
                <c:pt idx="9892">
                  <c:v>9.3672940941165225E-2</c:v>
                </c:pt>
                <c:pt idx="9893">
                  <c:v>9.3671943307917269E-2</c:v>
                </c:pt>
                <c:pt idx="9894">
                  <c:v>9.3668992403884946E-2</c:v>
                </c:pt>
                <c:pt idx="9895">
                  <c:v>9.3667280743566339E-2</c:v>
                </c:pt>
                <c:pt idx="9896">
                  <c:v>9.3663403908720522E-2</c:v>
                </c:pt>
                <c:pt idx="9897">
                  <c:v>9.3660843090391785E-2</c:v>
                </c:pt>
                <c:pt idx="9898">
                  <c:v>9.3659237221435612E-2</c:v>
                </c:pt>
                <c:pt idx="9899">
                  <c:v>9.3658063993870361E-2</c:v>
                </c:pt>
                <c:pt idx="9900">
                  <c:v>9.3656526942666421E-2</c:v>
                </c:pt>
                <c:pt idx="9901">
                  <c:v>9.3655014398757883E-2</c:v>
                </c:pt>
                <c:pt idx="9902">
                  <c:v>9.3654248670974868E-2</c:v>
                </c:pt>
                <c:pt idx="9903">
                  <c:v>9.3647239245052291E-2</c:v>
                </c:pt>
                <c:pt idx="9904">
                  <c:v>9.3644529426605325E-2</c:v>
                </c:pt>
                <c:pt idx="9905">
                  <c:v>9.3643586557561984E-2</c:v>
                </c:pt>
                <c:pt idx="9906">
                  <c:v>9.3642732979435456E-2</c:v>
                </c:pt>
                <c:pt idx="9907">
                  <c:v>9.3642314859811462E-2</c:v>
                </c:pt>
                <c:pt idx="9908">
                  <c:v>9.3642186134070313E-2</c:v>
                </c:pt>
                <c:pt idx="9909">
                  <c:v>9.3640575415056451E-2</c:v>
                </c:pt>
                <c:pt idx="9910">
                  <c:v>9.3637618917527227E-2</c:v>
                </c:pt>
                <c:pt idx="9911">
                  <c:v>9.3635088861373048E-2</c:v>
                </c:pt>
                <c:pt idx="9912">
                  <c:v>9.3634913485281579E-2</c:v>
                </c:pt>
                <c:pt idx="9913">
                  <c:v>9.3633570915793815E-2</c:v>
                </c:pt>
                <c:pt idx="9914">
                  <c:v>9.3629698452540572E-2</c:v>
                </c:pt>
                <c:pt idx="9915">
                  <c:v>9.3629566242059425E-2</c:v>
                </c:pt>
                <c:pt idx="9916">
                  <c:v>9.3626667045790563E-2</c:v>
                </c:pt>
                <c:pt idx="9917">
                  <c:v>9.362531061349999E-2</c:v>
                </c:pt>
                <c:pt idx="9918">
                  <c:v>9.3623641577828626E-2</c:v>
                </c:pt>
                <c:pt idx="9919">
                  <c:v>9.3619076997912512E-2</c:v>
                </c:pt>
                <c:pt idx="9920">
                  <c:v>9.3615621353931588E-2</c:v>
                </c:pt>
                <c:pt idx="9921">
                  <c:v>9.3611648835472003E-2</c:v>
                </c:pt>
                <c:pt idx="9922">
                  <c:v>9.3610919425121814E-2</c:v>
                </c:pt>
                <c:pt idx="9923">
                  <c:v>9.3608285465845598E-2</c:v>
                </c:pt>
                <c:pt idx="9924">
                  <c:v>9.3606703724052817E-2</c:v>
                </c:pt>
                <c:pt idx="9925">
                  <c:v>9.3605388551727925E-2</c:v>
                </c:pt>
                <c:pt idx="9926">
                  <c:v>9.3605231997143795E-2</c:v>
                </c:pt>
                <c:pt idx="9927">
                  <c:v>9.3605182320535954E-2</c:v>
                </c:pt>
                <c:pt idx="9928">
                  <c:v>9.3604825633941388E-2</c:v>
                </c:pt>
                <c:pt idx="9929">
                  <c:v>9.3604220784752293E-2</c:v>
                </c:pt>
                <c:pt idx="9930">
                  <c:v>9.3603985495053166E-2</c:v>
                </c:pt>
                <c:pt idx="9931">
                  <c:v>9.3603584963273631E-2</c:v>
                </c:pt>
                <c:pt idx="9932">
                  <c:v>9.3603180318435578E-2</c:v>
                </c:pt>
                <c:pt idx="9933">
                  <c:v>9.3602871416599787E-2</c:v>
                </c:pt>
                <c:pt idx="9934">
                  <c:v>9.3601300877758128E-2</c:v>
                </c:pt>
                <c:pt idx="9935">
                  <c:v>9.3598374019257094E-2</c:v>
                </c:pt>
                <c:pt idx="9936">
                  <c:v>9.3598372216074491E-2</c:v>
                </c:pt>
                <c:pt idx="9937">
                  <c:v>9.3597659540185937E-2</c:v>
                </c:pt>
                <c:pt idx="9938">
                  <c:v>9.3596393600737876E-2</c:v>
                </c:pt>
                <c:pt idx="9939">
                  <c:v>9.3595399071534566E-2</c:v>
                </c:pt>
                <c:pt idx="9940">
                  <c:v>9.3593489231960869E-2</c:v>
                </c:pt>
                <c:pt idx="9941">
                  <c:v>9.3592931861527298E-2</c:v>
                </c:pt>
                <c:pt idx="9942">
                  <c:v>9.3591184035153846E-2</c:v>
                </c:pt>
                <c:pt idx="9943">
                  <c:v>9.3586967411947858E-2</c:v>
                </c:pt>
                <c:pt idx="9944">
                  <c:v>9.3584924236613215E-2</c:v>
                </c:pt>
                <c:pt idx="9945">
                  <c:v>9.3583419476795354E-2</c:v>
                </c:pt>
                <c:pt idx="9946">
                  <c:v>9.3583256737569412E-2</c:v>
                </c:pt>
                <c:pt idx="9947">
                  <c:v>9.3581233723569968E-2</c:v>
                </c:pt>
                <c:pt idx="9948">
                  <c:v>9.3580863861573604E-2</c:v>
                </c:pt>
                <c:pt idx="9949">
                  <c:v>9.3579748671580004E-2</c:v>
                </c:pt>
                <c:pt idx="9950">
                  <c:v>9.3575581739478664E-2</c:v>
                </c:pt>
                <c:pt idx="9951">
                  <c:v>9.3575246326159239E-2</c:v>
                </c:pt>
                <c:pt idx="9952">
                  <c:v>9.3573682816306888E-2</c:v>
                </c:pt>
                <c:pt idx="9953">
                  <c:v>9.3573069475458515E-2</c:v>
                </c:pt>
                <c:pt idx="9954">
                  <c:v>9.3570692437373343E-2</c:v>
                </c:pt>
                <c:pt idx="9955">
                  <c:v>9.3570602917999748E-2</c:v>
                </c:pt>
                <c:pt idx="9956">
                  <c:v>9.3567874755116853E-2</c:v>
                </c:pt>
                <c:pt idx="9957">
                  <c:v>9.3567468378315977E-2</c:v>
                </c:pt>
                <c:pt idx="9958">
                  <c:v>9.3567243986759724E-2</c:v>
                </c:pt>
                <c:pt idx="9959">
                  <c:v>9.3566791740518282E-2</c:v>
                </c:pt>
                <c:pt idx="9960">
                  <c:v>9.3566500082165965E-2</c:v>
                </c:pt>
                <c:pt idx="9961">
                  <c:v>9.3565501516545441E-2</c:v>
                </c:pt>
                <c:pt idx="9962">
                  <c:v>9.3565486880438406E-2</c:v>
                </c:pt>
                <c:pt idx="9963">
                  <c:v>9.3564558095067321E-2</c:v>
                </c:pt>
                <c:pt idx="9964">
                  <c:v>9.3563565040203467E-2</c:v>
                </c:pt>
                <c:pt idx="9965">
                  <c:v>9.3561143400239757E-2</c:v>
                </c:pt>
                <c:pt idx="9966">
                  <c:v>9.3560307186504404E-2</c:v>
                </c:pt>
                <c:pt idx="9967">
                  <c:v>9.3559927557052516E-2</c:v>
                </c:pt>
                <c:pt idx="9968">
                  <c:v>9.3558149464355006E-2</c:v>
                </c:pt>
                <c:pt idx="9969">
                  <c:v>9.3557197460918215E-2</c:v>
                </c:pt>
                <c:pt idx="9970">
                  <c:v>9.355503991220207E-2</c:v>
                </c:pt>
                <c:pt idx="9971">
                  <c:v>9.355194867874228E-2</c:v>
                </c:pt>
                <c:pt idx="9972">
                  <c:v>9.3548807002171774E-2</c:v>
                </c:pt>
                <c:pt idx="9973">
                  <c:v>9.354793548597462E-2</c:v>
                </c:pt>
                <c:pt idx="9974">
                  <c:v>9.3545050273604685E-2</c:v>
                </c:pt>
                <c:pt idx="9975">
                  <c:v>9.3545046597193954E-2</c:v>
                </c:pt>
                <c:pt idx="9976">
                  <c:v>9.3544069576212877E-2</c:v>
                </c:pt>
                <c:pt idx="9977">
                  <c:v>9.3542188099305132E-2</c:v>
                </c:pt>
                <c:pt idx="9978">
                  <c:v>9.3538187675353351E-2</c:v>
                </c:pt>
                <c:pt idx="9979">
                  <c:v>9.3536404582684377E-2</c:v>
                </c:pt>
                <c:pt idx="9980">
                  <c:v>9.3533237977079145E-2</c:v>
                </c:pt>
                <c:pt idx="9981">
                  <c:v>9.3533098658477642E-2</c:v>
                </c:pt>
                <c:pt idx="9982">
                  <c:v>9.3532598710145409E-2</c:v>
                </c:pt>
                <c:pt idx="9983">
                  <c:v>9.3528278973944057E-2</c:v>
                </c:pt>
                <c:pt idx="9984">
                  <c:v>9.3524512208194382E-2</c:v>
                </c:pt>
                <c:pt idx="9985">
                  <c:v>9.3520514924993303E-2</c:v>
                </c:pt>
                <c:pt idx="9986">
                  <c:v>9.3518524571011161E-2</c:v>
                </c:pt>
                <c:pt idx="9987">
                  <c:v>9.3516414516283911E-2</c:v>
                </c:pt>
                <c:pt idx="9988">
                  <c:v>9.3516128842420096E-2</c:v>
                </c:pt>
                <c:pt idx="9989">
                  <c:v>9.3515987686817723E-2</c:v>
                </c:pt>
                <c:pt idx="9990">
                  <c:v>9.3514273373523554E-2</c:v>
                </c:pt>
                <c:pt idx="9991">
                  <c:v>9.3514001235212404E-2</c:v>
                </c:pt>
                <c:pt idx="9992">
                  <c:v>9.3512605497643855E-2</c:v>
                </c:pt>
                <c:pt idx="9993">
                  <c:v>9.3511608263083093E-2</c:v>
                </c:pt>
                <c:pt idx="9994">
                  <c:v>9.3508953669924302E-2</c:v>
                </c:pt>
                <c:pt idx="9995">
                  <c:v>9.3508889693992348E-2</c:v>
                </c:pt>
                <c:pt idx="9996">
                  <c:v>9.350719960668738E-2</c:v>
                </c:pt>
                <c:pt idx="9997">
                  <c:v>9.3504744355506E-2</c:v>
                </c:pt>
                <c:pt idx="9998">
                  <c:v>9.3504380696571091E-2</c:v>
                </c:pt>
                <c:pt idx="9999">
                  <c:v>9.3504031293274767E-2</c:v>
                </c:pt>
                <c:pt idx="10000">
                  <c:v>9.3499793458097905E-2</c:v>
                </c:pt>
                <c:pt idx="10001">
                  <c:v>9.3499664827597598E-2</c:v>
                </c:pt>
                <c:pt idx="10002">
                  <c:v>9.3498805706687949E-2</c:v>
                </c:pt>
                <c:pt idx="10003">
                  <c:v>9.349825124865184E-2</c:v>
                </c:pt>
                <c:pt idx="10004">
                  <c:v>9.3496390969525223E-2</c:v>
                </c:pt>
                <c:pt idx="10005">
                  <c:v>9.3494431750912516E-2</c:v>
                </c:pt>
                <c:pt idx="10006">
                  <c:v>9.3492599762684328E-2</c:v>
                </c:pt>
                <c:pt idx="10007">
                  <c:v>9.3491274931254392E-2</c:v>
                </c:pt>
                <c:pt idx="10008">
                  <c:v>9.3489294587037863E-2</c:v>
                </c:pt>
                <c:pt idx="10009">
                  <c:v>9.3488245157831412E-2</c:v>
                </c:pt>
                <c:pt idx="10010">
                  <c:v>9.3485633591986403E-2</c:v>
                </c:pt>
                <c:pt idx="10011">
                  <c:v>9.3480217744513011E-2</c:v>
                </c:pt>
                <c:pt idx="10012">
                  <c:v>9.3477289544683984E-2</c:v>
                </c:pt>
                <c:pt idx="10013">
                  <c:v>9.3476299575836488E-2</c:v>
                </c:pt>
                <c:pt idx="10014">
                  <c:v>9.3476099085516628E-2</c:v>
                </c:pt>
                <c:pt idx="10015">
                  <c:v>9.3475805417634977E-2</c:v>
                </c:pt>
                <c:pt idx="10016">
                  <c:v>9.3471327346522665E-2</c:v>
                </c:pt>
                <c:pt idx="10017">
                  <c:v>9.3469841916533777E-2</c:v>
                </c:pt>
                <c:pt idx="10018">
                  <c:v>9.3466500018904261E-2</c:v>
                </c:pt>
                <c:pt idx="10019">
                  <c:v>9.3465453207968771E-2</c:v>
                </c:pt>
                <c:pt idx="10020">
                  <c:v>9.3464458014980434E-2</c:v>
                </c:pt>
                <c:pt idx="10021">
                  <c:v>9.3464087175064603E-2</c:v>
                </c:pt>
                <c:pt idx="10022">
                  <c:v>9.3461761032261864E-2</c:v>
                </c:pt>
                <c:pt idx="10023">
                  <c:v>9.3459822421296274E-2</c:v>
                </c:pt>
                <c:pt idx="10024">
                  <c:v>9.3456705989488326E-2</c:v>
                </c:pt>
                <c:pt idx="10025">
                  <c:v>9.345650854401176E-2</c:v>
                </c:pt>
                <c:pt idx="10026">
                  <c:v>9.3456326450058899E-2</c:v>
                </c:pt>
                <c:pt idx="10027">
                  <c:v>9.3456101318976942E-2</c:v>
                </c:pt>
                <c:pt idx="10028">
                  <c:v>9.3455681277014008E-2</c:v>
                </c:pt>
                <c:pt idx="10029">
                  <c:v>9.3455291992223077E-2</c:v>
                </c:pt>
                <c:pt idx="10030">
                  <c:v>9.3454811953938385E-2</c:v>
                </c:pt>
                <c:pt idx="10031">
                  <c:v>9.3454654102922696E-2</c:v>
                </c:pt>
                <c:pt idx="10032">
                  <c:v>9.3454545916179119E-2</c:v>
                </c:pt>
                <c:pt idx="10033">
                  <c:v>9.3450978163453061E-2</c:v>
                </c:pt>
                <c:pt idx="10034">
                  <c:v>9.3447524260849749E-2</c:v>
                </c:pt>
                <c:pt idx="10035">
                  <c:v>9.3442064253580287E-2</c:v>
                </c:pt>
                <c:pt idx="10036">
                  <c:v>9.3440938362877674E-2</c:v>
                </c:pt>
                <c:pt idx="10037">
                  <c:v>9.3436598647421529E-2</c:v>
                </c:pt>
                <c:pt idx="10038">
                  <c:v>9.3435938725569101E-2</c:v>
                </c:pt>
                <c:pt idx="10039">
                  <c:v>9.3432535182176868E-2</c:v>
                </c:pt>
                <c:pt idx="10040">
                  <c:v>9.342765302197642E-2</c:v>
                </c:pt>
                <c:pt idx="10041">
                  <c:v>9.3426607848617976E-2</c:v>
                </c:pt>
                <c:pt idx="10042">
                  <c:v>9.342591431303493E-2</c:v>
                </c:pt>
                <c:pt idx="10043">
                  <c:v>9.3421537754587822E-2</c:v>
                </c:pt>
                <c:pt idx="10044">
                  <c:v>9.3421344989162755E-2</c:v>
                </c:pt>
                <c:pt idx="10045">
                  <c:v>9.3420236601512968E-2</c:v>
                </c:pt>
                <c:pt idx="10046">
                  <c:v>9.3419944896191931E-2</c:v>
                </c:pt>
                <c:pt idx="10047">
                  <c:v>9.3419556173952562E-2</c:v>
                </c:pt>
                <c:pt idx="10048">
                  <c:v>9.3417706344192136E-2</c:v>
                </c:pt>
                <c:pt idx="10049">
                  <c:v>9.3417559633371866E-2</c:v>
                </c:pt>
                <c:pt idx="10050">
                  <c:v>9.3417456336623753E-2</c:v>
                </c:pt>
                <c:pt idx="10051">
                  <c:v>9.3416970178517661E-2</c:v>
                </c:pt>
                <c:pt idx="10052">
                  <c:v>9.3416546526800898E-2</c:v>
                </c:pt>
                <c:pt idx="10053">
                  <c:v>9.3416051313506054E-2</c:v>
                </c:pt>
                <c:pt idx="10054">
                  <c:v>9.3414205706719933E-2</c:v>
                </c:pt>
                <c:pt idx="10055">
                  <c:v>9.3413078370115005E-2</c:v>
                </c:pt>
                <c:pt idx="10056">
                  <c:v>9.3411296608703731E-2</c:v>
                </c:pt>
                <c:pt idx="10057">
                  <c:v>9.3410986853727063E-2</c:v>
                </c:pt>
                <c:pt idx="10058">
                  <c:v>9.3410590506642646E-2</c:v>
                </c:pt>
                <c:pt idx="10059">
                  <c:v>9.3410247408206096E-2</c:v>
                </c:pt>
                <c:pt idx="10060">
                  <c:v>9.3408651657499411E-2</c:v>
                </c:pt>
                <c:pt idx="10061">
                  <c:v>9.340233103243524E-2</c:v>
                </c:pt>
                <c:pt idx="10062">
                  <c:v>9.3401775734000811E-2</c:v>
                </c:pt>
                <c:pt idx="10063">
                  <c:v>9.3401688019463636E-2</c:v>
                </c:pt>
                <c:pt idx="10064">
                  <c:v>9.3399955465616441E-2</c:v>
                </c:pt>
                <c:pt idx="10065">
                  <c:v>9.3399386553792804E-2</c:v>
                </c:pt>
                <c:pt idx="10066">
                  <c:v>9.339761354571742E-2</c:v>
                </c:pt>
                <c:pt idx="10067">
                  <c:v>9.3395679611708735E-2</c:v>
                </c:pt>
                <c:pt idx="10068">
                  <c:v>9.3394568802985481E-2</c:v>
                </c:pt>
                <c:pt idx="10069">
                  <c:v>9.3392438432453997E-2</c:v>
                </c:pt>
                <c:pt idx="10070">
                  <c:v>9.3392246739444129E-2</c:v>
                </c:pt>
                <c:pt idx="10071">
                  <c:v>9.3392011392409588E-2</c:v>
                </c:pt>
                <c:pt idx="10072">
                  <c:v>9.3387170621965845E-2</c:v>
                </c:pt>
                <c:pt idx="10073">
                  <c:v>9.3386117450542663E-2</c:v>
                </c:pt>
                <c:pt idx="10074">
                  <c:v>9.3384797480321954E-2</c:v>
                </c:pt>
                <c:pt idx="10075">
                  <c:v>9.3380373976897843E-2</c:v>
                </c:pt>
                <c:pt idx="10076">
                  <c:v>9.3380216617745482E-2</c:v>
                </c:pt>
                <c:pt idx="10077">
                  <c:v>9.337970734971425E-2</c:v>
                </c:pt>
                <c:pt idx="10078">
                  <c:v>9.3378919891498116E-2</c:v>
                </c:pt>
                <c:pt idx="10079">
                  <c:v>9.3377053799262158E-2</c:v>
                </c:pt>
                <c:pt idx="10080">
                  <c:v>9.3375297872246049E-2</c:v>
                </c:pt>
                <c:pt idx="10081">
                  <c:v>9.3374851681385207E-2</c:v>
                </c:pt>
                <c:pt idx="10082">
                  <c:v>9.337324880674916E-2</c:v>
                </c:pt>
                <c:pt idx="10083">
                  <c:v>9.3372885653016449E-2</c:v>
                </c:pt>
                <c:pt idx="10084">
                  <c:v>9.3367260985902908E-2</c:v>
                </c:pt>
                <c:pt idx="10085">
                  <c:v>9.3361941949986038E-2</c:v>
                </c:pt>
                <c:pt idx="10086">
                  <c:v>9.3361186101085417E-2</c:v>
                </c:pt>
                <c:pt idx="10087">
                  <c:v>9.3359164956400995E-2</c:v>
                </c:pt>
                <c:pt idx="10088">
                  <c:v>9.3358493280143562E-2</c:v>
                </c:pt>
                <c:pt idx="10089">
                  <c:v>9.3358066956010594E-2</c:v>
                </c:pt>
                <c:pt idx="10090">
                  <c:v>9.335801713132981E-2</c:v>
                </c:pt>
                <c:pt idx="10091">
                  <c:v>9.3350494683814844E-2</c:v>
                </c:pt>
                <c:pt idx="10092">
                  <c:v>9.3349434428888031E-2</c:v>
                </c:pt>
                <c:pt idx="10093">
                  <c:v>9.3349132653582467E-2</c:v>
                </c:pt>
                <c:pt idx="10094">
                  <c:v>9.3345024570990767E-2</c:v>
                </c:pt>
                <c:pt idx="10095">
                  <c:v>9.3341784083890947E-2</c:v>
                </c:pt>
                <c:pt idx="10096">
                  <c:v>9.3340912684903396E-2</c:v>
                </c:pt>
                <c:pt idx="10097">
                  <c:v>9.3337482134276478E-2</c:v>
                </c:pt>
                <c:pt idx="10098">
                  <c:v>9.3335945392720512E-2</c:v>
                </c:pt>
                <c:pt idx="10099">
                  <c:v>9.3334354800179431E-2</c:v>
                </c:pt>
                <c:pt idx="10100">
                  <c:v>9.3332433467870901E-2</c:v>
                </c:pt>
                <c:pt idx="10101">
                  <c:v>9.3331204513039889E-2</c:v>
                </c:pt>
                <c:pt idx="10102">
                  <c:v>9.3328149726739099E-2</c:v>
                </c:pt>
                <c:pt idx="10103">
                  <c:v>9.3327451489642874E-2</c:v>
                </c:pt>
                <c:pt idx="10104">
                  <c:v>9.3325836557478725E-2</c:v>
                </c:pt>
                <c:pt idx="10105">
                  <c:v>9.3325416375391143E-2</c:v>
                </c:pt>
                <c:pt idx="10106">
                  <c:v>9.332410854678333E-2</c:v>
                </c:pt>
                <c:pt idx="10107">
                  <c:v>9.3323285878624346E-2</c:v>
                </c:pt>
                <c:pt idx="10108">
                  <c:v>9.3321493123103769E-2</c:v>
                </c:pt>
                <c:pt idx="10109">
                  <c:v>9.3319475822804879E-2</c:v>
                </c:pt>
                <c:pt idx="10110">
                  <c:v>9.3318383985137102E-2</c:v>
                </c:pt>
                <c:pt idx="10111">
                  <c:v>9.3316191363775405E-2</c:v>
                </c:pt>
                <c:pt idx="10112">
                  <c:v>9.3312810897408741E-2</c:v>
                </c:pt>
                <c:pt idx="10113">
                  <c:v>9.3310719362420427E-2</c:v>
                </c:pt>
                <c:pt idx="10114">
                  <c:v>9.3309847870608364E-2</c:v>
                </c:pt>
                <c:pt idx="10115">
                  <c:v>9.3307029981307008E-2</c:v>
                </c:pt>
                <c:pt idx="10116">
                  <c:v>9.3306479982299545E-2</c:v>
                </c:pt>
                <c:pt idx="10117">
                  <c:v>9.3306043072757791E-2</c:v>
                </c:pt>
                <c:pt idx="10118">
                  <c:v>9.3303345149818417E-2</c:v>
                </c:pt>
                <c:pt idx="10119">
                  <c:v>9.3302747326379831E-2</c:v>
                </c:pt>
                <c:pt idx="10120">
                  <c:v>9.3299766784486551E-2</c:v>
                </c:pt>
                <c:pt idx="10121">
                  <c:v>9.3298025377078223E-2</c:v>
                </c:pt>
                <c:pt idx="10122">
                  <c:v>9.3297905164563613E-2</c:v>
                </c:pt>
                <c:pt idx="10123">
                  <c:v>9.3294206702059346E-2</c:v>
                </c:pt>
                <c:pt idx="10124">
                  <c:v>9.3293326887499195E-2</c:v>
                </c:pt>
                <c:pt idx="10125">
                  <c:v>9.329286186543588E-2</c:v>
                </c:pt>
                <c:pt idx="10126">
                  <c:v>9.3292471029725668E-2</c:v>
                </c:pt>
                <c:pt idx="10127">
                  <c:v>9.3291590153486259E-2</c:v>
                </c:pt>
                <c:pt idx="10128">
                  <c:v>9.3290499674291941E-2</c:v>
                </c:pt>
                <c:pt idx="10129">
                  <c:v>9.3289023112518674E-2</c:v>
                </c:pt>
                <c:pt idx="10130">
                  <c:v>9.3288011059731113E-2</c:v>
                </c:pt>
                <c:pt idx="10131">
                  <c:v>9.3286215836777125E-2</c:v>
                </c:pt>
                <c:pt idx="10132">
                  <c:v>9.3285328969335168E-2</c:v>
                </c:pt>
                <c:pt idx="10133">
                  <c:v>9.3283880798376656E-2</c:v>
                </c:pt>
                <c:pt idx="10134">
                  <c:v>9.3279201404189771E-2</c:v>
                </c:pt>
                <c:pt idx="10135">
                  <c:v>9.327868520941042E-2</c:v>
                </c:pt>
                <c:pt idx="10136">
                  <c:v>9.3277690983491951E-2</c:v>
                </c:pt>
                <c:pt idx="10137">
                  <c:v>9.3277567518070426E-2</c:v>
                </c:pt>
                <c:pt idx="10138">
                  <c:v>9.3276978525075452E-2</c:v>
                </c:pt>
                <c:pt idx="10139">
                  <c:v>9.3275140177599122E-2</c:v>
                </c:pt>
                <c:pt idx="10140">
                  <c:v>9.3269887607607363E-2</c:v>
                </c:pt>
                <c:pt idx="10141">
                  <c:v>9.3264571798259421E-2</c:v>
                </c:pt>
                <c:pt idx="10142">
                  <c:v>9.3259452605847393E-2</c:v>
                </c:pt>
                <c:pt idx="10143">
                  <c:v>9.3258148392846255E-2</c:v>
                </c:pt>
                <c:pt idx="10144">
                  <c:v>9.3257443184950786E-2</c:v>
                </c:pt>
                <c:pt idx="10145">
                  <c:v>9.325557532802739E-2</c:v>
                </c:pt>
                <c:pt idx="10146">
                  <c:v>9.3252833070812516E-2</c:v>
                </c:pt>
                <c:pt idx="10147">
                  <c:v>9.3250999071241319E-2</c:v>
                </c:pt>
                <c:pt idx="10148">
                  <c:v>9.3248622070862014E-2</c:v>
                </c:pt>
                <c:pt idx="10149">
                  <c:v>9.3248138286809321E-2</c:v>
                </c:pt>
                <c:pt idx="10150">
                  <c:v>9.3246811634701943E-2</c:v>
                </c:pt>
                <c:pt idx="10151">
                  <c:v>9.3246528195092868E-2</c:v>
                </c:pt>
                <c:pt idx="10152">
                  <c:v>9.3245669537739301E-2</c:v>
                </c:pt>
                <c:pt idx="10153">
                  <c:v>9.3245153952883755E-2</c:v>
                </c:pt>
                <c:pt idx="10154">
                  <c:v>9.3245018160674153E-2</c:v>
                </c:pt>
                <c:pt idx="10155">
                  <c:v>9.3244247808869127E-2</c:v>
                </c:pt>
                <c:pt idx="10156">
                  <c:v>9.3241056875849535E-2</c:v>
                </c:pt>
                <c:pt idx="10157">
                  <c:v>9.3241002663038169E-2</c:v>
                </c:pt>
                <c:pt idx="10158">
                  <c:v>9.3239543572189304E-2</c:v>
                </c:pt>
                <c:pt idx="10159">
                  <c:v>9.323809745222561E-2</c:v>
                </c:pt>
                <c:pt idx="10160">
                  <c:v>9.3237096590935112E-2</c:v>
                </c:pt>
                <c:pt idx="10161">
                  <c:v>9.3234763664041251E-2</c:v>
                </c:pt>
                <c:pt idx="10162">
                  <c:v>9.3234147415544713E-2</c:v>
                </c:pt>
                <c:pt idx="10163">
                  <c:v>9.3230526607051944E-2</c:v>
                </c:pt>
                <c:pt idx="10164">
                  <c:v>9.3227693415368629E-2</c:v>
                </c:pt>
                <c:pt idx="10165">
                  <c:v>9.322724049129473E-2</c:v>
                </c:pt>
                <c:pt idx="10166">
                  <c:v>9.3225477902029411E-2</c:v>
                </c:pt>
                <c:pt idx="10167">
                  <c:v>9.3220549444661155E-2</c:v>
                </c:pt>
                <c:pt idx="10168">
                  <c:v>9.3219582180282035E-2</c:v>
                </c:pt>
                <c:pt idx="10169">
                  <c:v>9.3215197042873843E-2</c:v>
                </c:pt>
                <c:pt idx="10170">
                  <c:v>9.321181358390053E-2</c:v>
                </c:pt>
                <c:pt idx="10171">
                  <c:v>9.3211341559926331E-2</c:v>
                </c:pt>
                <c:pt idx="10172">
                  <c:v>9.3210798326162289E-2</c:v>
                </c:pt>
                <c:pt idx="10173">
                  <c:v>9.321046633150179E-2</c:v>
                </c:pt>
                <c:pt idx="10174">
                  <c:v>9.3209002636431892E-2</c:v>
                </c:pt>
                <c:pt idx="10175">
                  <c:v>9.31990793258827E-2</c:v>
                </c:pt>
                <c:pt idx="10176">
                  <c:v>9.3198503141012273E-2</c:v>
                </c:pt>
                <c:pt idx="10177">
                  <c:v>9.3196636081893283E-2</c:v>
                </c:pt>
                <c:pt idx="10178">
                  <c:v>9.3195938026357283E-2</c:v>
                </c:pt>
                <c:pt idx="10179">
                  <c:v>9.3195407247836759E-2</c:v>
                </c:pt>
                <c:pt idx="10180">
                  <c:v>9.3191649536033205E-2</c:v>
                </c:pt>
                <c:pt idx="10181">
                  <c:v>9.3191635667161016E-2</c:v>
                </c:pt>
                <c:pt idx="10182">
                  <c:v>9.3189628439519209E-2</c:v>
                </c:pt>
                <c:pt idx="10183">
                  <c:v>9.3187015760820807E-2</c:v>
                </c:pt>
                <c:pt idx="10184">
                  <c:v>9.3186936978531906E-2</c:v>
                </c:pt>
                <c:pt idx="10185">
                  <c:v>9.3186895961354183E-2</c:v>
                </c:pt>
                <c:pt idx="10186">
                  <c:v>9.3184133921045589E-2</c:v>
                </c:pt>
                <c:pt idx="10187">
                  <c:v>9.3184034686290954E-2</c:v>
                </c:pt>
                <c:pt idx="10188">
                  <c:v>9.3183020780225126E-2</c:v>
                </c:pt>
                <c:pt idx="10189">
                  <c:v>9.3182236009292624E-2</c:v>
                </c:pt>
                <c:pt idx="10190">
                  <c:v>9.3180278216221157E-2</c:v>
                </c:pt>
                <c:pt idx="10191">
                  <c:v>9.3173366485699086E-2</c:v>
                </c:pt>
                <c:pt idx="10192">
                  <c:v>9.3173043169370973E-2</c:v>
                </c:pt>
                <c:pt idx="10193">
                  <c:v>9.3169033073633667E-2</c:v>
                </c:pt>
                <c:pt idx="10194">
                  <c:v>9.3167962193139719E-2</c:v>
                </c:pt>
                <c:pt idx="10195">
                  <c:v>9.3163323066751944E-2</c:v>
                </c:pt>
                <c:pt idx="10196">
                  <c:v>9.3160190493888392E-2</c:v>
                </c:pt>
                <c:pt idx="10197">
                  <c:v>9.3159201333873745E-2</c:v>
                </c:pt>
                <c:pt idx="10198">
                  <c:v>9.3158842584955465E-2</c:v>
                </c:pt>
                <c:pt idx="10199">
                  <c:v>9.315784711948645E-2</c:v>
                </c:pt>
                <c:pt idx="10200">
                  <c:v>9.315243400440909E-2</c:v>
                </c:pt>
                <c:pt idx="10201">
                  <c:v>9.3147207738140309E-2</c:v>
                </c:pt>
                <c:pt idx="10202">
                  <c:v>9.314629869612806E-2</c:v>
                </c:pt>
                <c:pt idx="10203">
                  <c:v>9.3143699035897212E-2</c:v>
                </c:pt>
                <c:pt idx="10204">
                  <c:v>9.313429349508423E-2</c:v>
                </c:pt>
                <c:pt idx="10205">
                  <c:v>9.3133551908167939E-2</c:v>
                </c:pt>
                <c:pt idx="10206">
                  <c:v>9.3132517274602367E-2</c:v>
                </c:pt>
                <c:pt idx="10207">
                  <c:v>9.3131758428730574E-2</c:v>
                </c:pt>
                <c:pt idx="10208">
                  <c:v>9.313155246630403E-2</c:v>
                </c:pt>
                <c:pt idx="10209">
                  <c:v>9.3131253506648248E-2</c:v>
                </c:pt>
                <c:pt idx="10210">
                  <c:v>9.313072315073799E-2</c:v>
                </c:pt>
                <c:pt idx="10211">
                  <c:v>9.31305769035006E-2</c:v>
                </c:pt>
                <c:pt idx="10212">
                  <c:v>9.3130327746983738E-2</c:v>
                </c:pt>
                <c:pt idx="10213">
                  <c:v>9.3129301341508139E-2</c:v>
                </c:pt>
                <c:pt idx="10214">
                  <c:v>9.3127816384809839E-2</c:v>
                </c:pt>
                <c:pt idx="10215">
                  <c:v>9.3126974779420765E-2</c:v>
                </c:pt>
                <c:pt idx="10216">
                  <c:v>9.31262885859587E-2</c:v>
                </c:pt>
                <c:pt idx="10217">
                  <c:v>9.3124271955880369E-2</c:v>
                </c:pt>
                <c:pt idx="10218">
                  <c:v>9.3124080642807555E-2</c:v>
                </c:pt>
                <c:pt idx="10219">
                  <c:v>9.312311329667583E-2</c:v>
                </c:pt>
                <c:pt idx="10220">
                  <c:v>9.312191152185384E-2</c:v>
                </c:pt>
                <c:pt idx="10221">
                  <c:v>9.3121340613397163E-2</c:v>
                </c:pt>
                <c:pt idx="10222">
                  <c:v>9.3116967906757941E-2</c:v>
                </c:pt>
                <c:pt idx="10223">
                  <c:v>9.3115131027998913E-2</c:v>
                </c:pt>
                <c:pt idx="10224">
                  <c:v>9.3114153261631291E-2</c:v>
                </c:pt>
                <c:pt idx="10225">
                  <c:v>9.3112403926442197E-2</c:v>
                </c:pt>
                <c:pt idx="10226">
                  <c:v>9.3112111785779661E-2</c:v>
                </c:pt>
                <c:pt idx="10227">
                  <c:v>9.3111225126075337E-2</c:v>
                </c:pt>
                <c:pt idx="10228">
                  <c:v>9.3109112879336819E-2</c:v>
                </c:pt>
                <c:pt idx="10229">
                  <c:v>9.3108980135853586E-2</c:v>
                </c:pt>
                <c:pt idx="10230">
                  <c:v>9.3098915722672704E-2</c:v>
                </c:pt>
                <c:pt idx="10231">
                  <c:v>9.3093231534176729E-2</c:v>
                </c:pt>
                <c:pt idx="10232">
                  <c:v>9.3088868678361789E-2</c:v>
                </c:pt>
                <c:pt idx="10233">
                  <c:v>9.3087792818464993E-2</c:v>
                </c:pt>
                <c:pt idx="10234">
                  <c:v>9.3087457719018871E-2</c:v>
                </c:pt>
                <c:pt idx="10235">
                  <c:v>9.3086435160029471E-2</c:v>
                </c:pt>
                <c:pt idx="10236">
                  <c:v>9.3085653383867137E-2</c:v>
                </c:pt>
                <c:pt idx="10237">
                  <c:v>9.3081415242360438E-2</c:v>
                </c:pt>
                <c:pt idx="10238">
                  <c:v>9.3079159832253261E-2</c:v>
                </c:pt>
                <c:pt idx="10239">
                  <c:v>9.3077882280554011E-2</c:v>
                </c:pt>
                <c:pt idx="10240">
                  <c:v>9.3075280678022398E-2</c:v>
                </c:pt>
                <c:pt idx="10241">
                  <c:v>9.3074564587893982E-2</c:v>
                </c:pt>
                <c:pt idx="10242">
                  <c:v>9.3073129590264536E-2</c:v>
                </c:pt>
                <c:pt idx="10243">
                  <c:v>9.3062203592959969E-2</c:v>
                </c:pt>
                <c:pt idx="10244">
                  <c:v>9.3055476492567291E-2</c:v>
                </c:pt>
                <c:pt idx="10245">
                  <c:v>9.3052333047081812E-2</c:v>
                </c:pt>
                <c:pt idx="10246">
                  <c:v>9.3051202992098944E-2</c:v>
                </c:pt>
                <c:pt idx="10247">
                  <c:v>9.304998089579164E-2</c:v>
                </c:pt>
                <c:pt idx="10248">
                  <c:v>9.3044144999376341E-2</c:v>
                </c:pt>
                <c:pt idx="10249">
                  <c:v>9.3042173054581012E-2</c:v>
                </c:pt>
                <c:pt idx="10250">
                  <c:v>9.30376525258228E-2</c:v>
                </c:pt>
                <c:pt idx="10251">
                  <c:v>9.3037604935594403E-2</c:v>
                </c:pt>
                <c:pt idx="10252">
                  <c:v>9.3035568368624172E-2</c:v>
                </c:pt>
                <c:pt idx="10253">
                  <c:v>9.3033068489085255E-2</c:v>
                </c:pt>
                <c:pt idx="10254">
                  <c:v>9.3031128552931136E-2</c:v>
                </c:pt>
                <c:pt idx="10255">
                  <c:v>9.3029579689040839E-2</c:v>
                </c:pt>
                <c:pt idx="10256">
                  <c:v>9.3029200603708825E-2</c:v>
                </c:pt>
                <c:pt idx="10257">
                  <c:v>9.3027783164624567E-2</c:v>
                </c:pt>
                <c:pt idx="10258">
                  <c:v>9.3026605978966601E-2</c:v>
                </c:pt>
                <c:pt idx="10259">
                  <c:v>9.3024078329553422E-2</c:v>
                </c:pt>
                <c:pt idx="10260">
                  <c:v>9.3020205232539344E-2</c:v>
                </c:pt>
                <c:pt idx="10261">
                  <c:v>9.301647255849313E-2</c:v>
                </c:pt>
                <c:pt idx="10262">
                  <c:v>9.301602939043957E-2</c:v>
                </c:pt>
                <c:pt idx="10263">
                  <c:v>9.301479515604591E-2</c:v>
                </c:pt>
                <c:pt idx="10264">
                  <c:v>9.3012356422058171E-2</c:v>
                </c:pt>
                <c:pt idx="10265">
                  <c:v>9.3007898319927146E-2</c:v>
                </c:pt>
                <c:pt idx="10266">
                  <c:v>9.3006545208158334E-2</c:v>
                </c:pt>
                <c:pt idx="10267">
                  <c:v>9.3002951216481694E-2</c:v>
                </c:pt>
                <c:pt idx="10268">
                  <c:v>9.2997579648836926E-2</c:v>
                </c:pt>
                <c:pt idx="10269">
                  <c:v>9.2996191286847912E-2</c:v>
                </c:pt>
                <c:pt idx="10270">
                  <c:v>9.2995566536588192E-2</c:v>
                </c:pt>
                <c:pt idx="10271">
                  <c:v>9.2993549474366152E-2</c:v>
                </c:pt>
                <c:pt idx="10272">
                  <c:v>9.2989751291560063E-2</c:v>
                </c:pt>
                <c:pt idx="10273">
                  <c:v>9.2975135685278459E-2</c:v>
                </c:pt>
                <c:pt idx="10274">
                  <c:v>9.2970999966313639E-2</c:v>
                </c:pt>
                <c:pt idx="10275">
                  <c:v>9.2968423697901578E-2</c:v>
                </c:pt>
                <c:pt idx="10276">
                  <c:v>9.2961696021661072E-2</c:v>
                </c:pt>
                <c:pt idx="10277">
                  <c:v>9.2961640879558952E-2</c:v>
                </c:pt>
                <c:pt idx="10278">
                  <c:v>9.2960594102474425E-2</c:v>
                </c:pt>
                <c:pt idx="10279">
                  <c:v>9.2960451171744993E-2</c:v>
                </c:pt>
                <c:pt idx="10280">
                  <c:v>9.2960021349133393E-2</c:v>
                </c:pt>
                <c:pt idx="10281">
                  <c:v>9.295867534452297E-2</c:v>
                </c:pt>
                <c:pt idx="10282">
                  <c:v>9.2951743774185053E-2</c:v>
                </c:pt>
                <c:pt idx="10283">
                  <c:v>9.2951447955686911E-2</c:v>
                </c:pt>
                <c:pt idx="10284">
                  <c:v>9.2951053178038243E-2</c:v>
                </c:pt>
                <c:pt idx="10285">
                  <c:v>9.2949048862717071E-2</c:v>
                </c:pt>
                <c:pt idx="10286">
                  <c:v>9.2943650011058129E-2</c:v>
                </c:pt>
                <c:pt idx="10287">
                  <c:v>9.2941835791475441E-2</c:v>
                </c:pt>
                <c:pt idx="10288">
                  <c:v>9.2937880928973843E-2</c:v>
                </c:pt>
                <c:pt idx="10289">
                  <c:v>9.293653825225591E-2</c:v>
                </c:pt>
                <c:pt idx="10290">
                  <c:v>9.29358463270476E-2</c:v>
                </c:pt>
                <c:pt idx="10291">
                  <c:v>9.2932853516932049E-2</c:v>
                </c:pt>
                <c:pt idx="10292">
                  <c:v>9.2926038849763762E-2</c:v>
                </c:pt>
                <c:pt idx="10293">
                  <c:v>9.2923336901658951E-2</c:v>
                </c:pt>
                <c:pt idx="10294">
                  <c:v>9.291942285224096E-2</c:v>
                </c:pt>
                <c:pt idx="10295">
                  <c:v>9.2918342272879748E-2</c:v>
                </c:pt>
                <c:pt idx="10296">
                  <c:v>9.2917892744951436E-2</c:v>
                </c:pt>
                <c:pt idx="10297">
                  <c:v>9.2917385192680793E-2</c:v>
                </c:pt>
                <c:pt idx="10298">
                  <c:v>9.2915187958636347E-2</c:v>
                </c:pt>
                <c:pt idx="10299">
                  <c:v>9.2914118987688629E-2</c:v>
                </c:pt>
                <c:pt idx="10300">
                  <c:v>9.2911653125854352E-2</c:v>
                </c:pt>
                <c:pt idx="10301">
                  <c:v>9.2909192878218069E-2</c:v>
                </c:pt>
                <c:pt idx="10302">
                  <c:v>9.2907895976420851E-2</c:v>
                </c:pt>
                <c:pt idx="10303">
                  <c:v>9.2907619351386514E-2</c:v>
                </c:pt>
                <c:pt idx="10304">
                  <c:v>9.2898083858254835E-2</c:v>
                </c:pt>
                <c:pt idx="10305">
                  <c:v>9.2892899780661869E-2</c:v>
                </c:pt>
                <c:pt idx="10306">
                  <c:v>9.2889069198445778E-2</c:v>
                </c:pt>
                <c:pt idx="10307">
                  <c:v>9.2888544406366791E-2</c:v>
                </c:pt>
                <c:pt idx="10308">
                  <c:v>9.2886241307458026E-2</c:v>
                </c:pt>
                <c:pt idx="10309">
                  <c:v>9.2884347743251591E-2</c:v>
                </c:pt>
                <c:pt idx="10310">
                  <c:v>9.2884274770113337E-2</c:v>
                </c:pt>
                <c:pt idx="10311">
                  <c:v>9.2879325597717166E-2</c:v>
                </c:pt>
                <c:pt idx="10312">
                  <c:v>9.287826409081397E-2</c:v>
                </c:pt>
                <c:pt idx="10313">
                  <c:v>9.2873345943258703E-2</c:v>
                </c:pt>
                <c:pt idx="10314">
                  <c:v>9.287263277893075E-2</c:v>
                </c:pt>
                <c:pt idx="10315">
                  <c:v>9.2871383944959043E-2</c:v>
                </c:pt>
                <c:pt idx="10316">
                  <c:v>9.2870223323335221E-2</c:v>
                </c:pt>
                <c:pt idx="10317">
                  <c:v>9.2868969926203776E-2</c:v>
                </c:pt>
                <c:pt idx="10318">
                  <c:v>9.286882104178161E-2</c:v>
                </c:pt>
                <c:pt idx="10319">
                  <c:v>9.2862481265499383E-2</c:v>
                </c:pt>
                <c:pt idx="10320">
                  <c:v>9.28620065081633E-2</c:v>
                </c:pt>
                <c:pt idx="10321">
                  <c:v>9.2857596524530961E-2</c:v>
                </c:pt>
                <c:pt idx="10322">
                  <c:v>9.2855885160685922E-2</c:v>
                </c:pt>
                <c:pt idx="10323">
                  <c:v>9.2854312002993461E-2</c:v>
                </c:pt>
                <c:pt idx="10324">
                  <c:v>9.2847437967506496E-2</c:v>
                </c:pt>
                <c:pt idx="10325">
                  <c:v>9.2844765452002584E-2</c:v>
                </c:pt>
                <c:pt idx="10326">
                  <c:v>9.284306051480988E-2</c:v>
                </c:pt>
                <c:pt idx="10327">
                  <c:v>9.2841619716393084E-2</c:v>
                </c:pt>
                <c:pt idx="10328">
                  <c:v>9.2835541496838925E-2</c:v>
                </c:pt>
                <c:pt idx="10329">
                  <c:v>9.2834565502694366E-2</c:v>
                </c:pt>
                <c:pt idx="10330">
                  <c:v>9.283276038853995E-2</c:v>
                </c:pt>
                <c:pt idx="10331">
                  <c:v>9.2828516941396183E-2</c:v>
                </c:pt>
                <c:pt idx="10332">
                  <c:v>9.2826718446499507E-2</c:v>
                </c:pt>
                <c:pt idx="10333">
                  <c:v>9.2826639434262087E-2</c:v>
                </c:pt>
                <c:pt idx="10334">
                  <c:v>9.2826072605891541E-2</c:v>
                </c:pt>
                <c:pt idx="10335">
                  <c:v>9.282603202850552E-2</c:v>
                </c:pt>
                <c:pt idx="10336">
                  <c:v>9.28238994357731E-2</c:v>
                </c:pt>
                <c:pt idx="10337">
                  <c:v>9.28235258162005E-2</c:v>
                </c:pt>
                <c:pt idx="10338">
                  <c:v>9.2814949889993378E-2</c:v>
                </c:pt>
                <c:pt idx="10339">
                  <c:v>9.2810693074605252E-2</c:v>
                </c:pt>
                <c:pt idx="10340">
                  <c:v>9.2809531203287124E-2</c:v>
                </c:pt>
                <c:pt idx="10341">
                  <c:v>9.2805852916425569E-2</c:v>
                </c:pt>
                <c:pt idx="10342">
                  <c:v>9.2804903711174946E-2</c:v>
                </c:pt>
                <c:pt idx="10343">
                  <c:v>9.2801802024320992E-2</c:v>
                </c:pt>
                <c:pt idx="10344">
                  <c:v>9.2799358399109244E-2</c:v>
                </c:pt>
                <c:pt idx="10345">
                  <c:v>9.2798976275310169E-2</c:v>
                </c:pt>
                <c:pt idx="10346">
                  <c:v>9.2796215936544052E-2</c:v>
                </c:pt>
                <c:pt idx="10347">
                  <c:v>9.2795613907119934E-2</c:v>
                </c:pt>
                <c:pt idx="10348">
                  <c:v>9.279185313466648E-2</c:v>
                </c:pt>
                <c:pt idx="10349">
                  <c:v>9.2791204319152165E-2</c:v>
                </c:pt>
                <c:pt idx="10350">
                  <c:v>9.2790865776099685E-2</c:v>
                </c:pt>
                <c:pt idx="10351">
                  <c:v>9.2790085888858023E-2</c:v>
                </c:pt>
                <c:pt idx="10352">
                  <c:v>9.2786351830357633E-2</c:v>
                </c:pt>
                <c:pt idx="10353">
                  <c:v>9.2784482588698716E-2</c:v>
                </c:pt>
                <c:pt idx="10354">
                  <c:v>9.2783601707068675E-2</c:v>
                </c:pt>
                <c:pt idx="10355">
                  <c:v>9.2782144519705415E-2</c:v>
                </c:pt>
                <c:pt idx="10356">
                  <c:v>9.278157830326772E-2</c:v>
                </c:pt>
                <c:pt idx="10357">
                  <c:v>9.2780082900192101E-2</c:v>
                </c:pt>
                <c:pt idx="10358">
                  <c:v>9.2774012415184973E-2</c:v>
                </c:pt>
                <c:pt idx="10359">
                  <c:v>9.2771235929132445E-2</c:v>
                </c:pt>
                <c:pt idx="10360">
                  <c:v>9.2770689491269029E-2</c:v>
                </c:pt>
                <c:pt idx="10361">
                  <c:v>9.2767419227318265E-2</c:v>
                </c:pt>
                <c:pt idx="10362">
                  <c:v>9.2765279687589075E-2</c:v>
                </c:pt>
                <c:pt idx="10363">
                  <c:v>9.276461592824943E-2</c:v>
                </c:pt>
                <c:pt idx="10364">
                  <c:v>9.2763849580789051E-2</c:v>
                </c:pt>
                <c:pt idx="10365">
                  <c:v>9.2763479783347938E-2</c:v>
                </c:pt>
                <c:pt idx="10366">
                  <c:v>9.2762170399493291E-2</c:v>
                </c:pt>
                <c:pt idx="10367">
                  <c:v>9.2751150967021537E-2</c:v>
                </c:pt>
                <c:pt idx="10368">
                  <c:v>9.2743327020669813E-2</c:v>
                </c:pt>
                <c:pt idx="10369">
                  <c:v>9.2742955158478468E-2</c:v>
                </c:pt>
                <c:pt idx="10370">
                  <c:v>9.2741183338526115E-2</c:v>
                </c:pt>
                <c:pt idx="10371">
                  <c:v>9.2739412190829928E-2</c:v>
                </c:pt>
                <c:pt idx="10372">
                  <c:v>9.273793781041384E-2</c:v>
                </c:pt>
                <c:pt idx="10373">
                  <c:v>9.2736321024548818E-2</c:v>
                </c:pt>
                <c:pt idx="10374">
                  <c:v>9.2734664154724339E-2</c:v>
                </c:pt>
                <c:pt idx="10375">
                  <c:v>9.2725896721388645E-2</c:v>
                </c:pt>
                <c:pt idx="10376">
                  <c:v>9.2724070731243807E-2</c:v>
                </c:pt>
                <c:pt idx="10377">
                  <c:v>9.2723165889914833E-2</c:v>
                </c:pt>
                <c:pt idx="10378">
                  <c:v>9.27229779140053E-2</c:v>
                </c:pt>
                <c:pt idx="10379">
                  <c:v>9.2722670094130558E-2</c:v>
                </c:pt>
                <c:pt idx="10380">
                  <c:v>9.2719776507713139E-2</c:v>
                </c:pt>
                <c:pt idx="10381">
                  <c:v>9.2716633248793673E-2</c:v>
                </c:pt>
                <c:pt idx="10382">
                  <c:v>9.2710911188369882E-2</c:v>
                </c:pt>
                <c:pt idx="10383">
                  <c:v>9.2708034907900402E-2</c:v>
                </c:pt>
                <c:pt idx="10384">
                  <c:v>9.2704594751013711E-2</c:v>
                </c:pt>
                <c:pt idx="10385">
                  <c:v>9.270442038253883E-2</c:v>
                </c:pt>
                <c:pt idx="10386">
                  <c:v>9.2701537966409064E-2</c:v>
                </c:pt>
                <c:pt idx="10387">
                  <c:v>9.2699969125825982E-2</c:v>
                </c:pt>
                <c:pt idx="10388">
                  <c:v>9.2698492323295828E-2</c:v>
                </c:pt>
                <c:pt idx="10389">
                  <c:v>9.2697643216528972E-2</c:v>
                </c:pt>
                <c:pt idx="10390">
                  <c:v>9.269515265429551E-2</c:v>
                </c:pt>
                <c:pt idx="10391">
                  <c:v>9.2691506221663472E-2</c:v>
                </c:pt>
                <c:pt idx="10392">
                  <c:v>9.2686390618190312E-2</c:v>
                </c:pt>
                <c:pt idx="10393">
                  <c:v>9.2686015980332354E-2</c:v>
                </c:pt>
                <c:pt idx="10394">
                  <c:v>9.2685682235303962E-2</c:v>
                </c:pt>
                <c:pt idx="10395">
                  <c:v>9.2685063370100018E-2</c:v>
                </c:pt>
                <c:pt idx="10396">
                  <c:v>9.2684878593875336E-2</c:v>
                </c:pt>
                <c:pt idx="10397">
                  <c:v>9.2677707961531325E-2</c:v>
                </c:pt>
                <c:pt idx="10398">
                  <c:v>9.267591133467612E-2</c:v>
                </c:pt>
                <c:pt idx="10399">
                  <c:v>9.2673705326825895E-2</c:v>
                </c:pt>
                <c:pt idx="10400">
                  <c:v>9.2671130248091205E-2</c:v>
                </c:pt>
                <c:pt idx="10401">
                  <c:v>9.2671129096452531E-2</c:v>
                </c:pt>
                <c:pt idx="10402">
                  <c:v>9.2670958828067973E-2</c:v>
                </c:pt>
                <c:pt idx="10403">
                  <c:v>9.2663350531281455E-2</c:v>
                </c:pt>
                <c:pt idx="10404">
                  <c:v>9.2660860840373616E-2</c:v>
                </c:pt>
                <c:pt idx="10405">
                  <c:v>9.2659406601480698E-2</c:v>
                </c:pt>
                <c:pt idx="10406">
                  <c:v>9.265893909779202E-2</c:v>
                </c:pt>
                <c:pt idx="10407">
                  <c:v>9.2657468710190011E-2</c:v>
                </c:pt>
                <c:pt idx="10408">
                  <c:v>9.2657200015083485E-2</c:v>
                </c:pt>
                <c:pt idx="10409">
                  <c:v>9.2654582750461525E-2</c:v>
                </c:pt>
                <c:pt idx="10410">
                  <c:v>9.2653352984095647E-2</c:v>
                </c:pt>
                <c:pt idx="10411">
                  <c:v>9.265326861059206E-2</c:v>
                </c:pt>
                <c:pt idx="10412">
                  <c:v>9.2651827532570702E-2</c:v>
                </c:pt>
                <c:pt idx="10413">
                  <c:v>9.2650817302090613E-2</c:v>
                </c:pt>
                <c:pt idx="10414">
                  <c:v>9.265002286174151E-2</c:v>
                </c:pt>
                <c:pt idx="10415">
                  <c:v>9.2648864510774198E-2</c:v>
                </c:pt>
                <c:pt idx="10416">
                  <c:v>9.2646020631812376E-2</c:v>
                </c:pt>
                <c:pt idx="10417">
                  <c:v>9.2643479812605067E-2</c:v>
                </c:pt>
                <c:pt idx="10418">
                  <c:v>9.2641741405413106E-2</c:v>
                </c:pt>
                <c:pt idx="10419">
                  <c:v>9.2636518643273588E-2</c:v>
                </c:pt>
                <c:pt idx="10420">
                  <c:v>9.263496226939659E-2</c:v>
                </c:pt>
                <c:pt idx="10421">
                  <c:v>9.2624503609413975E-2</c:v>
                </c:pt>
                <c:pt idx="10422">
                  <c:v>9.2621555683320506E-2</c:v>
                </c:pt>
                <c:pt idx="10423">
                  <c:v>9.2620922232713315E-2</c:v>
                </c:pt>
                <c:pt idx="10424">
                  <c:v>9.2620412797715809E-2</c:v>
                </c:pt>
                <c:pt idx="10425">
                  <c:v>9.2617834752795974E-2</c:v>
                </c:pt>
                <c:pt idx="10426">
                  <c:v>9.2617263468801558E-2</c:v>
                </c:pt>
                <c:pt idx="10427">
                  <c:v>9.2616745509236903E-2</c:v>
                </c:pt>
                <c:pt idx="10428">
                  <c:v>9.2609491919869252E-2</c:v>
                </c:pt>
                <c:pt idx="10429">
                  <c:v>9.2601438880585432E-2</c:v>
                </c:pt>
                <c:pt idx="10430">
                  <c:v>9.2601021645320317E-2</c:v>
                </c:pt>
                <c:pt idx="10431">
                  <c:v>9.2599886662774786E-2</c:v>
                </c:pt>
                <c:pt idx="10432">
                  <c:v>9.2592892418415063E-2</c:v>
                </c:pt>
                <c:pt idx="10433">
                  <c:v>9.2585936993479251E-2</c:v>
                </c:pt>
                <c:pt idx="10434">
                  <c:v>9.2584486206846686E-2</c:v>
                </c:pt>
                <c:pt idx="10435">
                  <c:v>9.2580159431717421E-2</c:v>
                </c:pt>
                <c:pt idx="10436">
                  <c:v>9.2579786289473623E-2</c:v>
                </c:pt>
                <c:pt idx="10437">
                  <c:v>9.2577553974167587E-2</c:v>
                </c:pt>
                <c:pt idx="10438">
                  <c:v>9.2568167563474843E-2</c:v>
                </c:pt>
                <c:pt idx="10439">
                  <c:v>9.256776706450752E-2</c:v>
                </c:pt>
                <c:pt idx="10440">
                  <c:v>9.2563370584945612E-2</c:v>
                </c:pt>
                <c:pt idx="10441">
                  <c:v>9.2563135074246711E-2</c:v>
                </c:pt>
                <c:pt idx="10442">
                  <c:v>9.2561621866375968E-2</c:v>
                </c:pt>
                <c:pt idx="10443">
                  <c:v>9.2561615312453507E-2</c:v>
                </c:pt>
                <c:pt idx="10444">
                  <c:v>9.2557345846470504E-2</c:v>
                </c:pt>
                <c:pt idx="10445">
                  <c:v>9.2553149135930921E-2</c:v>
                </c:pt>
                <c:pt idx="10446">
                  <c:v>9.2549160450826798E-2</c:v>
                </c:pt>
                <c:pt idx="10447">
                  <c:v>9.2548173819989921E-2</c:v>
                </c:pt>
                <c:pt idx="10448">
                  <c:v>9.2547802317549402E-2</c:v>
                </c:pt>
                <c:pt idx="10449">
                  <c:v>9.2546872078320477E-2</c:v>
                </c:pt>
                <c:pt idx="10450">
                  <c:v>9.2544852912834943E-2</c:v>
                </c:pt>
                <c:pt idx="10451">
                  <c:v>9.2543416235488299E-2</c:v>
                </c:pt>
                <c:pt idx="10452">
                  <c:v>9.2542807470942498E-2</c:v>
                </c:pt>
                <c:pt idx="10453">
                  <c:v>9.2539864174665587E-2</c:v>
                </c:pt>
                <c:pt idx="10454">
                  <c:v>9.2539807383074671E-2</c:v>
                </c:pt>
                <c:pt idx="10455">
                  <c:v>9.2533741138601106E-2</c:v>
                </c:pt>
                <c:pt idx="10456">
                  <c:v>9.2531909599915141E-2</c:v>
                </c:pt>
                <c:pt idx="10457">
                  <c:v>9.2530182786269108E-2</c:v>
                </c:pt>
                <c:pt idx="10458">
                  <c:v>9.2528271638482845E-2</c:v>
                </c:pt>
                <c:pt idx="10459">
                  <c:v>9.252715686618998E-2</c:v>
                </c:pt>
                <c:pt idx="10460">
                  <c:v>9.2523328191191495E-2</c:v>
                </c:pt>
                <c:pt idx="10461">
                  <c:v>9.2518586220112914E-2</c:v>
                </c:pt>
                <c:pt idx="10462">
                  <c:v>9.2517675629374047E-2</c:v>
                </c:pt>
                <c:pt idx="10463">
                  <c:v>9.2516520806822183E-2</c:v>
                </c:pt>
                <c:pt idx="10464">
                  <c:v>9.2514084867385479E-2</c:v>
                </c:pt>
                <c:pt idx="10465">
                  <c:v>9.2513897293234851E-2</c:v>
                </c:pt>
                <c:pt idx="10466">
                  <c:v>9.2508737813522854E-2</c:v>
                </c:pt>
                <c:pt idx="10467">
                  <c:v>9.2506966945356289E-2</c:v>
                </c:pt>
                <c:pt idx="10468">
                  <c:v>9.2504757405139873E-2</c:v>
                </c:pt>
                <c:pt idx="10469">
                  <c:v>9.250013816091622E-2</c:v>
                </c:pt>
                <c:pt idx="10470">
                  <c:v>9.2499495171277299E-2</c:v>
                </c:pt>
                <c:pt idx="10471">
                  <c:v>9.2499012502895744E-2</c:v>
                </c:pt>
                <c:pt idx="10472">
                  <c:v>9.2497670855199082E-2</c:v>
                </c:pt>
                <c:pt idx="10473">
                  <c:v>9.2497467314228032E-2</c:v>
                </c:pt>
                <c:pt idx="10474">
                  <c:v>9.2495961491214168E-2</c:v>
                </c:pt>
                <c:pt idx="10475">
                  <c:v>9.2493371227788418E-2</c:v>
                </c:pt>
                <c:pt idx="10476">
                  <c:v>9.2493060132007754E-2</c:v>
                </c:pt>
                <c:pt idx="10477">
                  <c:v>9.2489591708236549E-2</c:v>
                </c:pt>
                <c:pt idx="10478">
                  <c:v>9.2488238052503433E-2</c:v>
                </c:pt>
                <c:pt idx="10479">
                  <c:v>9.2486999979518328E-2</c:v>
                </c:pt>
                <c:pt idx="10480">
                  <c:v>9.2479215446357663E-2</c:v>
                </c:pt>
                <c:pt idx="10481">
                  <c:v>9.2477922871249618E-2</c:v>
                </c:pt>
                <c:pt idx="10482">
                  <c:v>9.2477143064764053E-2</c:v>
                </c:pt>
                <c:pt idx="10483">
                  <c:v>9.2476659110943618E-2</c:v>
                </c:pt>
                <c:pt idx="10484">
                  <c:v>9.2474588748858208E-2</c:v>
                </c:pt>
                <c:pt idx="10485">
                  <c:v>9.2472514138412593E-2</c:v>
                </c:pt>
                <c:pt idx="10486">
                  <c:v>9.2472373199752836E-2</c:v>
                </c:pt>
                <c:pt idx="10487">
                  <c:v>9.2472314673874706E-2</c:v>
                </c:pt>
                <c:pt idx="10488">
                  <c:v>9.2470613980790886E-2</c:v>
                </c:pt>
                <c:pt idx="10489">
                  <c:v>9.2469020049749537E-2</c:v>
                </c:pt>
                <c:pt idx="10490">
                  <c:v>9.2463715752153716E-2</c:v>
                </c:pt>
                <c:pt idx="10491">
                  <c:v>9.2458184691973352E-2</c:v>
                </c:pt>
                <c:pt idx="10492">
                  <c:v>9.2454735395952253E-2</c:v>
                </c:pt>
                <c:pt idx="10493">
                  <c:v>9.2452527465270107E-2</c:v>
                </c:pt>
                <c:pt idx="10494">
                  <c:v>9.2451476144369049E-2</c:v>
                </c:pt>
                <c:pt idx="10495">
                  <c:v>9.2449951078849346E-2</c:v>
                </c:pt>
                <c:pt idx="10496">
                  <c:v>9.2449310846908231E-2</c:v>
                </c:pt>
                <c:pt idx="10497">
                  <c:v>9.244484914451849E-2</c:v>
                </c:pt>
                <c:pt idx="10498">
                  <c:v>9.2441894596263063E-2</c:v>
                </c:pt>
                <c:pt idx="10499">
                  <c:v>9.244025071970223E-2</c:v>
                </c:pt>
                <c:pt idx="10500">
                  <c:v>9.2438109967956469E-2</c:v>
                </c:pt>
                <c:pt idx="10501">
                  <c:v>9.2438089246652005E-2</c:v>
                </c:pt>
                <c:pt idx="10502">
                  <c:v>9.2436336686791076E-2</c:v>
                </c:pt>
                <c:pt idx="10503">
                  <c:v>9.2435809046288731E-2</c:v>
                </c:pt>
                <c:pt idx="10504">
                  <c:v>9.2431978777949023E-2</c:v>
                </c:pt>
                <c:pt idx="10505">
                  <c:v>9.2428981580494812E-2</c:v>
                </c:pt>
                <c:pt idx="10506">
                  <c:v>9.2418309067070506E-2</c:v>
                </c:pt>
                <c:pt idx="10507">
                  <c:v>9.2411208314310808E-2</c:v>
                </c:pt>
                <c:pt idx="10508">
                  <c:v>9.2408354921582961E-2</c:v>
                </c:pt>
                <c:pt idx="10509">
                  <c:v>9.2404478254672434E-2</c:v>
                </c:pt>
                <c:pt idx="10510">
                  <c:v>9.2401342586193133E-2</c:v>
                </c:pt>
                <c:pt idx="10511">
                  <c:v>9.2396481764460581E-2</c:v>
                </c:pt>
                <c:pt idx="10512">
                  <c:v>9.2395936805811832E-2</c:v>
                </c:pt>
                <c:pt idx="10513">
                  <c:v>9.2394686514156554E-2</c:v>
                </c:pt>
                <c:pt idx="10514">
                  <c:v>9.2394439244269391E-2</c:v>
                </c:pt>
                <c:pt idx="10515">
                  <c:v>9.2393944372973089E-2</c:v>
                </c:pt>
                <c:pt idx="10516">
                  <c:v>9.2392238960121276E-2</c:v>
                </c:pt>
                <c:pt idx="10517">
                  <c:v>9.2387714924760014E-2</c:v>
                </c:pt>
                <c:pt idx="10518">
                  <c:v>9.2387416983635617E-2</c:v>
                </c:pt>
                <c:pt idx="10519">
                  <c:v>9.2381488142054533E-2</c:v>
                </c:pt>
                <c:pt idx="10520">
                  <c:v>9.2380918855964403E-2</c:v>
                </c:pt>
                <c:pt idx="10521">
                  <c:v>9.237969322368457E-2</c:v>
                </c:pt>
                <c:pt idx="10522">
                  <c:v>9.2378902395532481E-2</c:v>
                </c:pt>
                <c:pt idx="10523">
                  <c:v>9.2377499210837294E-2</c:v>
                </c:pt>
                <c:pt idx="10524">
                  <c:v>9.2372579806995578E-2</c:v>
                </c:pt>
                <c:pt idx="10525">
                  <c:v>9.2372447672826097E-2</c:v>
                </c:pt>
                <c:pt idx="10526">
                  <c:v>9.2371559488520563E-2</c:v>
                </c:pt>
                <c:pt idx="10527">
                  <c:v>9.2371132771068482E-2</c:v>
                </c:pt>
                <c:pt idx="10528">
                  <c:v>9.2367272740013176E-2</c:v>
                </c:pt>
                <c:pt idx="10529">
                  <c:v>9.2362676229904572E-2</c:v>
                </c:pt>
                <c:pt idx="10530">
                  <c:v>9.2354431485276334E-2</c:v>
                </c:pt>
                <c:pt idx="10531">
                  <c:v>9.2352543870685297E-2</c:v>
                </c:pt>
                <c:pt idx="10532">
                  <c:v>9.2352378779326269E-2</c:v>
                </c:pt>
                <c:pt idx="10533">
                  <c:v>9.2339431824693993E-2</c:v>
                </c:pt>
                <c:pt idx="10534">
                  <c:v>9.2339215536015068E-2</c:v>
                </c:pt>
                <c:pt idx="10535">
                  <c:v>9.2336750103362134E-2</c:v>
                </c:pt>
                <c:pt idx="10536">
                  <c:v>9.2334360495009912E-2</c:v>
                </c:pt>
                <c:pt idx="10537">
                  <c:v>9.2333072389305701E-2</c:v>
                </c:pt>
                <c:pt idx="10538">
                  <c:v>9.2330310259815626E-2</c:v>
                </c:pt>
                <c:pt idx="10539">
                  <c:v>9.2328235508653517E-2</c:v>
                </c:pt>
                <c:pt idx="10540">
                  <c:v>9.2326827121480576E-2</c:v>
                </c:pt>
                <c:pt idx="10541">
                  <c:v>9.2326468240519224E-2</c:v>
                </c:pt>
                <c:pt idx="10542">
                  <c:v>9.2325186029582174E-2</c:v>
                </c:pt>
                <c:pt idx="10543">
                  <c:v>9.2323779083582191E-2</c:v>
                </c:pt>
                <c:pt idx="10544">
                  <c:v>9.2319759339549154E-2</c:v>
                </c:pt>
                <c:pt idx="10545">
                  <c:v>9.2319145651792667E-2</c:v>
                </c:pt>
                <c:pt idx="10546">
                  <c:v>9.2315253201259551E-2</c:v>
                </c:pt>
                <c:pt idx="10547">
                  <c:v>9.2313747847682606E-2</c:v>
                </c:pt>
                <c:pt idx="10548">
                  <c:v>9.2312136449606688E-2</c:v>
                </c:pt>
                <c:pt idx="10549">
                  <c:v>9.2311944913973321E-2</c:v>
                </c:pt>
                <c:pt idx="10550">
                  <c:v>9.2310743168637049E-2</c:v>
                </c:pt>
                <c:pt idx="10551">
                  <c:v>9.2308292560663877E-2</c:v>
                </c:pt>
                <c:pt idx="10552">
                  <c:v>9.2303615470470876E-2</c:v>
                </c:pt>
                <c:pt idx="10553">
                  <c:v>9.2298878194428252E-2</c:v>
                </c:pt>
                <c:pt idx="10554">
                  <c:v>9.2298591491273022E-2</c:v>
                </c:pt>
                <c:pt idx="10555">
                  <c:v>9.2295663908899012E-2</c:v>
                </c:pt>
                <c:pt idx="10556">
                  <c:v>9.2292833620188849E-2</c:v>
                </c:pt>
                <c:pt idx="10557">
                  <c:v>9.229275517811926E-2</c:v>
                </c:pt>
                <c:pt idx="10558">
                  <c:v>9.2292239430723941E-2</c:v>
                </c:pt>
                <c:pt idx="10559">
                  <c:v>9.2289172703771072E-2</c:v>
                </c:pt>
                <c:pt idx="10560">
                  <c:v>9.2289165537221177E-2</c:v>
                </c:pt>
                <c:pt idx="10561">
                  <c:v>9.228840257815972E-2</c:v>
                </c:pt>
                <c:pt idx="10562">
                  <c:v>9.227804524653252E-2</c:v>
                </c:pt>
                <c:pt idx="10563">
                  <c:v>9.2276308412932245E-2</c:v>
                </c:pt>
                <c:pt idx="10564">
                  <c:v>9.2272971438065135E-2</c:v>
                </c:pt>
                <c:pt idx="10565">
                  <c:v>9.2269208320638091E-2</c:v>
                </c:pt>
                <c:pt idx="10566">
                  <c:v>9.2268569289435526E-2</c:v>
                </c:pt>
                <c:pt idx="10567">
                  <c:v>9.2267122255036998E-2</c:v>
                </c:pt>
                <c:pt idx="10568">
                  <c:v>9.2262539138028815E-2</c:v>
                </c:pt>
                <c:pt idx="10569">
                  <c:v>9.2258037916596147E-2</c:v>
                </c:pt>
                <c:pt idx="10570">
                  <c:v>9.2257587752988243E-2</c:v>
                </c:pt>
                <c:pt idx="10571">
                  <c:v>9.2257238855974352E-2</c:v>
                </c:pt>
                <c:pt idx="10572">
                  <c:v>9.2255626246711117E-2</c:v>
                </c:pt>
                <c:pt idx="10573">
                  <c:v>9.225511883661186E-2</c:v>
                </c:pt>
                <c:pt idx="10574">
                  <c:v>9.2254488266574342E-2</c:v>
                </c:pt>
                <c:pt idx="10575">
                  <c:v>9.2251640997861428E-2</c:v>
                </c:pt>
                <c:pt idx="10576">
                  <c:v>9.2243596250974627E-2</c:v>
                </c:pt>
                <c:pt idx="10577">
                  <c:v>9.2242998097843878E-2</c:v>
                </c:pt>
                <c:pt idx="10578">
                  <c:v>9.2242952848522408E-2</c:v>
                </c:pt>
                <c:pt idx="10579">
                  <c:v>9.2240336119147309E-2</c:v>
                </c:pt>
                <c:pt idx="10580">
                  <c:v>9.2239180400724541E-2</c:v>
                </c:pt>
                <c:pt idx="10581">
                  <c:v>9.2231946622789371E-2</c:v>
                </c:pt>
                <c:pt idx="10582">
                  <c:v>9.2231002800822817E-2</c:v>
                </c:pt>
                <c:pt idx="10583">
                  <c:v>9.2227043252274293E-2</c:v>
                </c:pt>
                <c:pt idx="10584">
                  <c:v>9.2223697749127073E-2</c:v>
                </c:pt>
                <c:pt idx="10585">
                  <c:v>9.2218463158343436E-2</c:v>
                </c:pt>
                <c:pt idx="10586">
                  <c:v>9.2218382848480704E-2</c:v>
                </c:pt>
                <c:pt idx="10587">
                  <c:v>9.221309939080341E-2</c:v>
                </c:pt>
                <c:pt idx="10588">
                  <c:v>9.2212946418502889E-2</c:v>
                </c:pt>
                <c:pt idx="10589">
                  <c:v>9.2209000943897459E-2</c:v>
                </c:pt>
                <c:pt idx="10590">
                  <c:v>9.2208254966259631E-2</c:v>
                </c:pt>
                <c:pt idx="10591">
                  <c:v>9.2199360380929962E-2</c:v>
                </c:pt>
                <c:pt idx="10592">
                  <c:v>9.2199096493016247E-2</c:v>
                </c:pt>
                <c:pt idx="10593">
                  <c:v>9.2197988095070599E-2</c:v>
                </c:pt>
                <c:pt idx="10594">
                  <c:v>9.2197088606924688E-2</c:v>
                </c:pt>
                <c:pt idx="10595">
                  <c:v>9.2195914779913513E-2</c:v>
                </c:pt>
                <c:pt idx="10596">
                  <c:v>9.2195888386617464E-2</c:v>
                </c:pt>
                <c:pt idx="10597">
                  <c:v>9.2193888475914615E-2</c:v>
                </c:pt>
                <c:pt idx="10598">
                  <c:v>9.2179188720758254E-2</c:v>
                </c:pt>
                <c:pt idx="10599">
                  <c:v>9.2175848981893932E-2</c:v>
                </c:pt>
                <c:pt idx="10600">
                  <c:v>9.2169135802231392E-2</c:v>
                </c:pt>
                <c:pt idx="10601">
                  <c:v>9.2169072650932951E-2</c:v>
                </c:pt>
                <c:pt idx="10602">
                  <c:v>9.2163930275011824E-2</c:v>
                </c:pt>
                <c:pt idx="10603">
                  <c:v>9.2162713774530391E-2</c:v>
                </c:pt>
                <c:pt idx="10604">
                  <c:v>9.216113075393062E-2</c:v>
                </c:pt>
                <c:pt idx="10605">
                  <c:v>9.215975399433432E-2</c:v>
                </c:pt>
                <c:pt idx="10606">
                  <c:v>9.2156641754872981E-2</c:v>
                </c:pt>
                <c:pt idx="10607">
                  <c:v>9.2143161029521026E-2</c:v>
                </c:pt>
                <c:pt idx="10608">
                  <c:v>9.2137793992090128E-2</c:v>
                </c:pt>
                <c:pt idx="10609">
                  <c:v>9.2132133093785776E-2</c:v>
                </c:pt>
                <c:pt idx="10610">
                  <c:v>9.2127850947269996E-2</c:v>
                </c:pt>
                <c:pt idx="10611">
                  <c:v>9.2124915282197226E-2</c:v>
                </c:pt>
                <c:pt idx="10612">
                  <c:v>9.2124530529827497E-2</c:v>
                </c:pt>
                <c:pt idx="10613">
                  <c:v>9.212266432966143E-2</c:v>
                </c:pt>
                <c:pt idx="10614">
                  <c:v>9.211899148887763E-2</c:v>
                </c:pt>
                <c:pt idx="10615">
                  <c:v>9.2116431418372058E-2</c:v>
                </c:pt>
                <c:pt idx="10616">
                  <c:v>9.2114187030866143E-2</c:v>
                </c:pt>
                <c:pt idx="10617">
                  <c:v>9.211348617778882E-2</c:v>
                </c:pt>
                <c:pt idx="10618">
                  <c:v>9.2106922641582545E-2</c:v>
                </c:pt>
                <c:pt idx="10619">
                  <c:v>9.210444105111304E-2</c:v>
                </c:pt>
                <c:pt idx="10620">
                  <c:v>9.2104366443330407E-2</c:v>
                </c:pt>
                <c:pt idx="10621">
                  <c:v>9.2099563925048367E-2</c:v>
                </c:pt>
                <c:pt idx="10622">
                  <c:v>9.2097214228903684E-2</c:v>
                </c:pt>
                <c:pt idx="10623">
                  <c:v>9.2085228899303179E-2</c:v>
                </c:pt>
                <c:pt idx="10624">
                  <c:v>9.2079759644526638E-2</c:v>
                </c:pt>
                <c:pt idx="10625">
                  <c:v>9.2074980745703708E-2</c:v>
                </c:pt>
                <c:pt idx="10626">
                  <c:v>9.2073643237590097E-2</c:v>
                </c:pt>
                <c:pt idx="10627">
                  <c:v>9.2070910088884211E-2</c:v>
                </c:pt>
                <c:pt idx="10628">
                  <c:v>9.2065611292510355E-2</c:v>
                </c:pt>
                <c:pt idx="10629">
                  <c:v>9.2065374754432841E-2</c:v>
                </c:pt>
                <c:pt idx="10630">
                  <c:v>9.2063735229012608E-2</c:v>
                </c:pt>
                <c:pt idx="10631">
                  <c:v>9.2044657777615169E-2</c:v>
                </c:pt>
                <c:pt idx="10632">
                  <c:v>9.2042939962336881E-2</c:v>
                </c:pt>
                <c:pt idx="10633">
                  <c:v>9.2041065013750992E-2</c:v>
                </c:pt>
                <c:pt idx="10634">
                  <c:v>9.2041032767518682E-2</c:v>
                </c:pt>
                <c:pt idx="10635">
                  <c:v>9.2040243499959359E-2</c:v>
                </c:pt>
                <c:pt idx="10636">
                  <c:v>9.2034988183031671E-2</c:v>
                </c:pt>
                <c:pt idx="10637">
                  <c:v>9.2033499662340798E-2</c:v>
                </c:pt>
                <c:pt idx="10638">
                  <c:v>9.2031491295745615E-2</c:v>
                </c:pt>
                <c:pt idx="10639">
                  <c:v>9.2029480091973245E-2</c:v>
                </c:pt>
                <c:pt idx="10640">
                  <c:v>9.2028093339973929E-2</c:v>
                </c:pt>
                <c:pt idx="10641">
                  <c:v>9.2025189957166492E-2</c:v>
                </c:pt>
                <c:pt idx="10642">
                  <c:v>9.2024525027038229E-2</c:v>
                </c:pt>
                <c:pt idx="10643">
                  <c:v>9.2024432151074281E-2</c:v>
                </c:pt>
                <c:pt idx="10644">
                  <c:v>9.20231766679106E-2</c:v>
                </c:pt>
                <c:pt idx="10645">
                  <c:v>9.2023017425268694E-2</c:v>
                </c:pt>
                <c:pt idx="10646">
                  <c:v>9.2022782839235012E-2</c:v>
                </c:pt>
                <c:pt idx="10647">
                  <c:v>9.2022176190738034E-2</c:v>
                </c:pt>
                <c:pt idx="10648">
                  <c:v>9.2019552940594274E-2</c:v>
                </c:pt>
                <c:pt idx="10649">
                  <c:v>9.2018487513549518E-2</c:v>
                </c:pt>
                <c:pt idx="10650">
                  <c:v>9.2018274937392383E-2</c:v>
                </c:pt>
                <c:pt idx="10651">
                  <c:v>9.2014757859660207E-2</c:v>
                </c:pt>
                <c:pt idx="10652">
                  <c:v>9.2013662188400958E-2</c:v>
                </c:pt>
                <c:pt idx="10653">
                  <c:v>9.2013583431930585E-2</c:v>
                </c:pt>
                <c:pt idx="10654">
                  <c:v>9.2012777799924575E-2</c:v>
                </c:pt>
                <c:pt idx="10655">
                  <c:v>9.2012269025203708E-2</c:v>
                </c:pt>
                <c:pt idx="10656">
                  <c:v>9.201195046373048E-2</c:v>
                </c:pt>
                <c:pt idx="10657">
                  <c:v>9.2011382955992538E-2</c:v>
                </c:pt>
                <c:pt idx="10658">
                  <c:v>9.2010922931810429E-2</c:v>
                </c:pt>
                <c:pt idx="10659">
                  <c:v>9.20105467422936E-2</c:v>
                </c:pt>
                <c:pt idx="10660">
                  <c:v>9.2009963926115379E-2</c:v>
                </c:pt>
                <c:pt idx="10661">
                  <c:v>9.2007904044773728E-2</c:v>
                </c:pt>
                <c:pt idx="10662">
                  <c:v>9.2001773042729815E-2</c:v>
                </c:pt>
                <c:pt idx="10663">
                  <c:v>9.199862041619962E-2</c:v>
                </c:pt>
                <c:pt idx="10664">
                  <c:v>9.1998409146813245E-2</c:v>
                </c:pt>
                <c:pt idx="10665">
                  <c:v>9.1994167887755871E-2</c:v>
                </c:pt>
                <c:pt idx="10666">
                  <c:v>9.1993210008457754E-2</c:v>
                </c:pt>
                <c:pt idx="10667">
                  <c:v>9.1990992770906638E-2</c:v>
                </c:pt>
                <c:pt idx="10668">
                  <c:v>9.1990228662739065E-2</c:v>
                </c:pt>
                <c:pt idx="10669">
                  <c:v>9.1988619547171968E-2</c:v>
                </c:pt>
                <c:pt idx="10670">
                  <c:v>9.1985226897572353E-2</c:v>
                </c:pt>
                <c:pt idx="10671">
                  <c:v>9.1976148309773298E-2</c:v>
                </c:pt>
                <c:pt idx="10672">
                  <c:v>9.1975455269225126E-2</c:v>
                </c:pt>
                <c:pt idx="10673">
                  <c:v>9.197228712826909E-2</c:v>
                </c:pt>
                <c:pt idx="10674">
                  <c:v>9.1971217500087521E-2</c:v>
                </c:pt>
                <c:pt idx="10675">
                  <c:v>9.1969917081726207E-2</c:v>
                </c:pt>
                <c:pt idx="10676">
                  <c:v>9.196935462320914E-2</c:v>
                </c:pt>
                <c:pt idx="10677">
                  <c:v>9.1965389462380948E-2</c:v>
                </c:pt>
                <c:pt idx="10678">
                  <c:v>9.1960158019752505E-2</c:v>
                </c:pt>
                <c:pt idx="10679">
                  <c:v>9.195942863551626E-2</c:v>
                </c:pt>
                <c:pt idx="10680">
                  <c:v>9.195790209600907E-2</c:v>
                </c:pt>
                <c:pt idx="10681">
                  <c:v>9.1956032060362888E-2</c:v>
                </c:pt>
                <c:pt idx="10682">
                  <c:v>9.1952866456160312E-2</c:v>
                </c:pt>
                <c:pt idx="10683">
                  <c:v>9.1951089917183509E-2</c:v>
                </c:pt>
                <c:pt idx="10684">
                  <c:v>9.1949205297482059E-2</c:v>
                </c:pt>
                <c:pt idx="10685">
                  <c:v>9.1945520571997855E-2</c:v>
                </c:pt>
                <c:pt idx="10686">
                  <c:v>9.1939756334776621E-2</c:v>
                </c:pt>
                <c:pt idx="10687">
                  <c:v>9.1933122110745238E-2</c:v>
                </c:pt>
                <c:pt idx="10688">
                  <c:v>9.1930495647407531E-2</c:v>
                </c:pt>
                <c:pt idx="10689">
                  <c:v>9.1929751957648423E-2</c:v>
                </c:pt>
                <c:pt idx="10690">
                  <c:v>9.1928593577711951E-2</c:v>
                </c:pt>
                <c:pt idx="10691">
                  <c:v>9.1924586617614365E-2</c:v>
                </c:pt>
                <c:pt idx="10692">
                  <c:v>9.1921456195570531E-2</c:v>
                </c:pt>
                <c:pt idx="10693">
                  <c:v>9.1920917701161356E-2</c:v>
                </c:pt>
                <c:pt idx="10694">
                  <c:v>9.1918597139745109E-2</c:v>
                </c:pt>
                <c:pt idx="10695">
                  <c:v>9.1918071891564299E-2</c:v>
                </c:pt>
                <c:pt idx="10696">
                  <c:v>9.1917519477314566E-2</c:v>
                </c:pt>
                <c:pt idx="10697">
                  <c:v>9.1912942254479824E-2</c:v>
                </c:pt>
                <c:pt idx="10698">
                  <c:v>9.1910880053708288E-2</c:v>
                </c:pt>
                <c:pt idx="10699">
                  <c:v>9.1906483291982505E-2</c:v>
                </c:pt>
                <c:pt idx="10700">
                  <c:v>9.1902329440135669E-2</c:v>
                </c:pt>
                <c:pt idx="10701">
                  <c:v>9.1899006601217609E-2</c:v>
                </c:pt>
                <c:pt idx="10702">
                  <c:v>9.1897518854622356E-2</c:v>
                </c:pt>
                <c:pt idx="10703">
                  <c:v>9.1891613671497285E-2</c:v>
                </c:pt>
                <c:pt idx="10704">
                  <c:v>9.1882821095338948E-2</c:v>
                </c:pt>
                <c:pt idx="10705">
                  <c:v>9.1875648531718271E-2</c:v>
                </c:pt>
                <c:pt idx="10706">
                  <c:v>9.187264723263304E-2</c:v>
                </c:pt>
                <c:pt idx="10707">
                  <c:v>9.1867988263893668E-2</c:v>
                </c:pt>
                <c:pt idx="10708">
                  <c:v>9.1864444360438169E-2</c:v>
                </c:pt>
                <c:pt idx="10709">
                  <c:v>9.1859879701179065E-2</c:v>
                </c:pt>
                <c:pt idx="10710">
                  <c:v>9.1853831875788938E-2</c:v>
                </c:pt>
                <c:pt idx="10711">
                  <c:v>9.1849828818841198E-2</c:v>
                </c:pt>
                <c:pt idx="10712">
                  <c:v>9.1846675473990169E-2</c:v>
                </c:pt>
                <c:pt idx="10713">
                  <c:v>9.1841594308297608E-2</c:v>
                </c:pt>
                <c:pt idx="10714">
                  <c:v>9.1837657460287603E-2</c:v>
                </c:pt>
                <c:pt idx="10715">
                  <c:v>9.1834209126428368E-2</c:v>
                </c:pt>
                <c:pt idx="10716">
                  <c:v>9.1830952681305908E-2</c:v>
                </c:pt>
                <c:pt idx="10717">
                  <c:v>9.183013815994405E-2</c:v>
                </c:pt>
                <c:pt idx="10718">
                  <c:v>9.1819423309488696E-2</c:v>
                </c:pt>
                <c:pt idx="10719">
                  <c:v>9.1811105478774441E-2</c:v>
                </c:pt>
                <c:pt idx="10720">
                  <c:v>9.1801232954723214E-2</c:v>
                </c:pt>
                <c:pt idx="10721">
                  <c:v>9.1797243071715245E-2</c:v>
                </c:pt>
                <c:pt idx="10722">
                  <c:v>9.179495502308245E-2</c:v>
                </c:pt>
                <c:pt idx="10723">
                  <c:v>9.1793221732409516E-2</c:v>
                </c:pt>
                <c:pt idx="10724">
                  <c:v>9.1788448279538346E-2</c:v>
                </c:pt>
                <c:pt idx="10725">
                  <c:v>9.1786874343321875E-2</c:v>
                </c:pt>
                <c:pt idx="10726">
                  <c:v>9.1784722478632494E-2</c:v>
                </c:pt>
                <c:pt idx="10727">
                  <c:v>9.1783717643741575E-2</c:v>
                </c:pt>
                <c:pt idx="10728">
                  <c:v>9.1783687147853676E-2</c:v>
                </c:pt>
                <c:pt idx="10729">
                  <c:v>9.1781399042425202E-2</c:v>
                </c:pt>
                <c:pt idx="10730">
                  <c:v>9.1774060300612303E-2</c:v>
                </c:pt>
                <c:pt idx="10731">
                  <c:v>9.1771529697848728E-2</c:v>
                </c:pt>
                <c:pt idx="10732">
                  <c:v>9.1769912739804338E-2</c:v>
                </c:pt>
                <c:pt idx="10733">
                  <c:v>9.1767108839977268E-2</c:v>
                </c:pt>
                <c:pt idx="10734">
                  <c:v>9.1764411725294259E-2</c:v>
                </c:pt>
                <c:pt idx="10735">
                  <c:v>9.1760777980940483E-2</c:v>
                </c:pt>
                <c:pt idx="10736">
                  <c:v>9.1759967740709811E-2</c:v>
                </c:pt>
                <c:pt idx="10737">
                  <c:v>9.1759181611819396E-2</c:v>
                </c:pt>
                <c:pt idx="10738">
                  <c:v>9.175242694825711E-2</c:v>
                </c:pt>
                <c:pt idx="10739">
                  <c:v>9.17482733834451E-2</c:v>
                </c:pt>
                <c:pt idx="10740">
                  <c:v>9.1747923037207274E-2</c:v>
                </c:pt>
                <c:pt idx="10741">
                  <c:v>9.1747742299939331E-2</c:v>
                </c:pt>
                <c:pt idx="10742">
                  <c:v>9.1744250908768324E-2</c:v>
                </c:pt>
                <c:pt idx="10743">
                  <c:v>9.1740114476236395E-2</c:v>
                </c:pt>
                <c:pt idx="10744">
                  <c:v>9.173617980686638E-2</c:v>
                </c:pt>
                <c:pt idx="10745">
                  <c:v>9.1735127782499842E-2</c:v>
                </c:pt>
                <c:pt idx="10746">
                  <c:v>9.1733928917446597E-2</c:v>
                </c:pt>
                <c:pt idx="10747">
                  <c:v>9.1725501702631468E-2</c:v>
                </c:pt>
                <c:pt idx="10748">
                  <c:v>9.1712170632590906E-2</c:v>
                </c:pt>
                <c:pt idx="10749">
                  <c:v>9.1706862174251808E-2</c:v>
                </c:pt>
                <c:pt idx="10750">
                  <c:v>9.1704097100921547E-2</c:v>
                </c:pt>
                <c:pt idx="10751">
                  <c:v>9.170082437721018E-2</c:v>
                </c:pt>
                <c:pt idx="10752">
                  <c:v>9.1693626332433262E-2</c:v>
                </c:pt>
                <c:pt idx="10753">
                  <c:v>9.1693171394004139E-2</c:v>
                </c:pt>
                <c:pt idx="10754">
                  <c:v>9.1692032209540336E-2</c:v>
                </c:pt>
                <c:pt idx="10755">
                  <c:v>9.1689336532020035E-2</c:v>
                </c:pt>
                <c:pt idx="10756">
                  <c:v>9.1688785885719326E-2</c:v>
                </c:pt>
                <c:pt idx="10757">
                  <c:v>9.1682861386224002E-2</c:v>
                </c:pt>
                <c:pt idx="10758">
                  <c:v>9.1679284901067401E-2</c:v>
                </c:pt>
                <c:pt idx="10759">
                  <c:v>9.1673813323920786E-2</c:v>
                </c:pt>
                <c:pt idx="10760">
                  <c:v>9.1673125476697176E-2</c:v>
                </c:pt>
                <c:pt idx="10761">
                  <c:v>9.1672327280490976E-2</c:v>
                </c:pt>
                <c:pt idx="10762">
                  <c:v>9.1669506859756472E-2</c:v>
                </c:pt>
                <c:pt idx="10763">
                  <c:v>9.1666052037430876E-2</c:v>
                </c:pt>
                <c:pt idx="10764">
                  <c:v>9.1665882204868931E-2</c:v>
                </c:pt>
                <c:pt idx="10765">
                  <c:v>9.1659525975269107E-2</c:v>
                </c:pt>
                <c:pt idx="10766">
                  <c:v>9.1658633426253591E-2</c:v>
                </c:pt>
                <c:pt idx="10767">
                  <c:v>9.1655983040376518E-2</c:v>
                </c:pt>
                <c:pt idx="10768">
                  <c:v>9.1652252359580105E-2</c:v>
                </c:pt>
                <c:pt idx="10769">
                  <c:v>9.1651159277867988E-2</c:v>
                </c:pt>
                <c:pt idx="10770">
                  <c:v>9.1649594784822389E-2</c:v>
                </c:pt>
                <c:pt idx="10771">
                  <c:v>9.1648641520121796E-2</c:v>
                </c:pt>
                <c:pt idx="10772">
                  <c:v>9.1642590292313628E-2</c:v>
                </c:pt>
                <c:pt idx="10773">
                  <c:v>9.1637014867959443E-2</c:v>
                </c:pt>
                <c:pt idx="10774">
                  <c:v>9.163656439283735E-2</c:v>
                </c:pt>
                <c:pt idx="10775">
                  <c:v>9.1617109876175273E-2</c:v>
                </c:pt>
                <c:pt idx="10776">
                  <c:v>9.1615424309367005E-2</c:v>
                </c:pt>
                <c:pt idx="10777">
                  <c:v>9.161218775313458E-2</c:v>
                </c:pt>
                <c:pt idx="10778">
                  <c:v>9.1607842278322013E-2</c:v>
                </c:pt>
                <c:pt idx="10779">
                  <c:v>9.1606919273659368E-2</c:v>
                </c:pt>
                <c:pt idx="10780">
                  <c:v>9.1606670116955391E-2</c:v>
                </c:pt>
                <c:pt idx="10781">
                  <c:v>9.1606269149166891E-2</c:v>
                </c:pt>
                <c:pt idx="10782">
                  <c:v>9.1601253414998349E-2</c:v>
                </c:pt>
                <c:pt idx="10783">
                  <c:v>9.1599995675955739E-2</c:v>
                </c:pt>
                <c:pt idx="10784">
                  <c:v>9.159774136142268E-2</c:v>
                </c:pt>
                <c:pt idx="10785">
                  <c:v>9.158960660999875E-2</c:v>
                </c:pt>
                <c:pt idx="10786">
                  <c:v>9.1587349773798676E-2</c:v>
                </c:pt>
                <c:pt idx="10787">
                  <c:v>9.158210834673583E-2</c:v>
                </c:pt>
                <c:pt idx="10788">
                  <c:v>9.1581910051668713E-2</c:v>
                </c:pt>
                <c:pt idx="10789">
                  <c:v>9.1574199398753789E-2</c:v>
                </c:pt>
                <c:pt idx="10790">
                  <c:v>9.1569133880796419E-2</c:v>
                </c:pt>
                <c:pt idx="10791">
                  <c:v>9.1566198232881132E-2</c:v>
                </c:pt>
                <c:pt idx="10792">
                  <c:v>9.1564823611468671E-2</c:v>
                </c:pt>
                <c:pt idx="10793">
                  <c:v>9.1560398741517043E-2</c:v>
                </c:pt>
                <c:pt idx="10794">
                  <c:v>9.1554258488878035E-2</c:v>
                </c:pt>
                <c:pt idx="10795">
                  <c:v>9.1553157267173627E-2</c:v>
                </c:pt>
                <c:pt idx="10796">
                  <c:v>9.1552205734428585E-2</c:v>
                </c:pt>
                <c:pt idx="10797">
                  <c:v>9.1552167342104265E-2</c:v>
                </c:pt>
                <c:pt idx="10798">
                  <c:v>9.1550797327415681E-2</c:v>
                </c:pt>
                <c:pt idx="10799">
                  <c:v>9.1545443151078043E-2</c:v>
                </c:pt>
                <c:pt idx="10800">
                  <c:v>9.1536188505876567E-2</c:v>
                </c:pt>
                <c:pt idx="10801">
                  <c:v>9.1534454420535816E-2</c:v>
                </c:pt>
                <c:pt idx="10802">
                  <c:v>9.1533730429711843E-2</c:v>
                </c:pt>
                <c:pt idx="10803">
                  <c:v>9.1533391046329585E-2</c:v>
                </c:pt>
                <c:pt idx="10804">
                  <c:v>9.1531361530445235E-2</c:v>
                </c:pt>
                <c:pt idx="10805">
                  <c:v>9.1531233977618587E-2</c:v>
                </c:pt>
                <c:pt idx="10806">
                  <c:v>9.1525500237023258E-2</c:v>
                </c:pt>
                <c:pt idx="10807">
                  <c:v>9.1522444409246423E-2</c:v>
                </c:pt>
                <c:pt idx="10808">
                  <c:v>9.1522134998377996E-2</c:v>
                </c:pt>
                <c:pt idx="10809">
                  <c:v>9.1519305192606079E-2</c:v>
                </c:pt>
                <c:pt idx="10810">
                  <c:v>9.1515341274882839E-2</c:v>
                </c:pt>
                <c:pt idx="10811">
                  <c:v>9.151470435859474E-2</c:v>
                </c:pt>
                <c:pt idx="10812">
                  <c:v>9.151442598536022E-2</c:v>
                </c:pt>
                <c:pt idx="10813">
                  <c:v>9.149967901893391E-2</c:v>
                </c:pt>
                <c:pt idx="10814">
                  <c:v>9.1497957617678774E-2</c:v>
                </c:pt>
                <c:pt idx="10815">
                  <c:v>9.1493475052100814E-2</c:v>
                </c:pt>
                <c:pt idx="10816">
                  <c:v>9.1491746260273454E-2</c:v>
                </c:pt>
                <c:pt idx="10817">
                  <c:v>9.1490518742405158E-2</c:v>
                </c:pt>
                <c:pt idx="10818">
                  <c:v>9.1479705332377703E-2</c:v>
                </c:pt>
                <c:pt idx="10819">
                  <c:v>9.1477022400555538E-2</c:v>
                </c:pt>
                <c:pt idx="10820">
                  <c:v>9.147080026103975E-2</c:v>
                </c:pt>
                <c:pt idx="10821">
                  <c:v>9.1468166863605788E-2</c:v>
                </c:pt>
                <c:pt idx="10822">
                  <c:v>9.1461143562739614E-2</c:v>
                </c:pt>
                <c:pt idx="10823">
                  <c:v>9.145751607425201E-2</c:v>
                </c:pt>
                <c:pt idx="10824">
                  <c:v>9.1454581084540354E-2</c:v>
                </c:pt>
                <c:pt idx="10825">
                  <c:v>9.1453415799685883E-2</c:v>
                </c:pt>
                <c:pt idx="10826">
                  <c:v>9.1452881708364381E-2</c:v>
                </c:pt>
                <c:pt idx="10827">
                  <c:v>9.1450935339841319E-2</c:v>
                </c:pt>
                <c:pt idx="10828">
                  <c:v>9.1449371956868544E-2</c:v>
                </c:pt>
                <c:pt idx="10829">
                  <c:v>9.1444804163056059E-2</c:v>
                </c:pt>
                <c:pt idx="10830">
                  <c:v>9.1441455723912449E-2</c:v>
                </c:pt>
                <c:pt idx="10831">
                  <c:v>9.1440784165429251E-2</c:v>
                </c:pt>
                <c:pt idx="10832">
                  <c:v>9.1436432210325519E-2</c:v>
                </c:pt>
                <c:pt idx="10833">
                  <c:v>9.1432312587092404E-2</c:v>
                </c:pt>
                <c:pt idx="10834">
                  <c:v>9.1430716635511777E-2</c:v>
                </c:pt>
                <c:pt idx="10835">
                  <c:v>9.1427047152815341E-2</c:v>
                </c:pt>
                <c:pt idx="10836">
                  <c:v>9.142700480039731E-2</c:v>
                </c:pt>
                <c:pt idx="10837">
                  <c:v>9.1426952022660449E-2</c:v>
                </c:pt>
                <c:pt idx="10838">
                  <c:v>9.1424033162199297E-2</c:v>
                </c:pt>
                <c:pt idx="10839">
                  <c:v>9.1422345262082455E-2</c:v>
                </c:pt>
                <c:pt idx="10840">
                  <c:v>9.1421297568360316E-2</c:v>
                </c:pt>
                <c:pt idx="10841">
                  <c:v>9.1418996234568339E-2</c:v>
                </c:pt>
                <c:pt idx="10842">
                  <c:v>9.1416916428285935E-2</c:v>
                </c:pt>
                <c:pt idx="10843">
                  <c:v>9.1414499999537088E-2</c:v>
                </c:pt>
                <c:pt idx="10844">
                  <c:v>9.1410062148458621E-2</c:v>
                </c:pt>
                <c:pt idx="10845">
                  <c:v>9.1405386079183332E-2</c:v>
                </c:pt>
                <c:pt idx="10846">
                  <c:v>9.1403470808541276E-2</c:v>
                </c:pt>
                <c:pt idx="10847">
                  <c:v>9.1399232171949299E-2</c:v>
                </c:pt>
                <c:pt idx="10848">
                  <c:v>9.1396268819465637E-2</c:v>
                </c:pt>
                <c:pt idx="10849">
                  <c:v>9.1396192935194465E-2</c:v>
                </c:pt>
                <c:pt idx="10850">
                  <c:v>9.138531998137199E-2</c:v>
                </c:pt>
                <c:pt idx="10851">
                  <c:v>9.1384247463287466E-2</c:v>
                </c:pt>
                <c:pt idx="10852">
                  <c:v>9.1374651898583376E-2</c:v>
                </c:pt>
                <c:pt idx="10853">
                  <c:v>9.1371278534103414E-2</c:v>
                </c:pt>
                <c:pt idx="10854">
                  <c:v>9.1370699692911367E-2</c:v>
                </c:pt>
                <c:pt idx="10855">
                  <c:v>9.1368404319851299E-2</c:v>
                </c:pt>
                <c:pt idx="10856">
                  <c:v>9.136763490849624E-2</c:v>
                </c:pt>
                <c:pt idx="10857">
                  <c:v>9.1359750914964996E-2</c:v>
                </c:pt>
                <c:pt idx="10858">
                  <c:v>9.135644848979714E-2</c:v>
                </c:pt>
                <c:pt idx="10859">
                  <c:v>9.1355041027040049E-2</c:v>
                </c:pt>
                <c:pt idx="10860">
                  <c:v>9.1352221381093904E-2</c:v>
                </c:pt>
                <c:pt idx="10861">
                  <c:v>9.1349145144234298E-2</c:v>
                </c:pt>
                <c:pt idx="10862">
                  <c:v>9.1339357074793806E-2</c:v>
                </c:pt>
                <c:pt idx="10863">
                  <c:v>9.1337661137954787E-2</c:v>
                </c:pt>
                <c:pt idx="10864">
                  <c:v>9.1336872799863772E-2</c:v>
                </c:pt>
                <c:pt idx="10865">
                  <c:v>9.1335284367171227E-2</c:v>
                </c:pt>
                <c:pt idx="10866">
                  <c:v>9.1329131994962509E-2</c:v>
                </c:pt>
                <c:pt idx="10867">
                  <c:v>9.1324904957897163E-2</c:v>
                </c:pt>
                <c:pt idx="10868">
                  <c:v>9.1321248559842624E-2</c:v>
                </c:pt>
                <c:pt idx="10869">
                  <c:v>9.1313676575988906E-2</c:v>
                </c:pt>
                <c:pt idx="10870">
                  <c:v>9.1311732876643473E-2</c:v>
                </c:pt>
                <c:pt idx="10871">
                  <c:v>9.1299842803975614E-2</c:v>
                </c:pt>
                <c:pt idx="10872">
                  <c:v>9.1288753973218437E-2</c:v>
                </c:pt>
                <c:pt idx="10873">
                  <c:v>9.1285389920800444E-2</c:v>
                </c:pt>
                <c:pt idx="10874">
                  <c:v>9.1278983129034222E-2</c:v>
                </c:pt>
                <c:pt idx="10875">
                  <c:v>9.1273216010681321E-2</c:v>
                </c:pt>
                <c:pt idx="10876">
                  <c:v>9.127315203769848E-2</c:v>
                </c:pt>
                <c:pt idx="10877">
                  <c:v>9.1272928150434945E-2</c:v>
                </c:pt>
                <c:pt idx="10878">
                  <c:v>9.1272581451963888E-2</c:v>
                </c:pt>
                <c:pt idx="10879">
                  <c:v>9.1270275008403332E-2</c:v>
                </c:pt>
                <c:pt idx="10880">
                  <c:v>9.1265956854293021E-2</c:v>
                </c:pt>
                <c:pt idx="10881">
                  <c:v>9.1262940002721421E-2</c:v>
                </c:pt>
                <c:pt idx="10882">
                  <c:v>9.1259499090542262E-2</c:v>
                </c:pt>
                <c:pt idx="10883">
                  <c:v>9.1258642717838831E-2</c:v>
                </c:pt>
                <c:pt idx="10884">
                  <c:v>9.1251704906012934E-2</c:v>
                </c:pt>
                <c:pt idx="10885">
                  <c:v>9.1243322007897962E-2</c:v>
                </c:pt>
                <c:pt idx="10886">
                  <c:v>9.1237628529073064E-2</c:v>
                </c:pt>
                <c:pt idx="10887">
                  <c:v>9.1235110956745719E-2</c:v>
                </c:pt>
                <c:pt idx="10888">
                  <c:v>9.1234884393334492E-2</c:v>
                </c:pt>
                <c:pt idx="10889">
                  <c:v>9.1228411901751641E-2</c:v>
                </c:pt>
                <c:pt idx="10890">
                  <c:v>9.1220952949495851E-2</c:v>
                </c:pt>
                <c:pt idx="10891">
                  <c:v>9.1218631867925976E-2</c:v>
                </c:pt>
                <c:pt idx="10892">
                  <c:v>9.120934447233281E-2</c:v>
                </c:pt>
                <c:pt idx="10893">
                  <c:v>9.1205740592440548E-2</c:v>
                </c:pt>
                <c:pt idx="10894">
                  <c:v>9.1204756754332664E-2</c:v>
                </c:pt>
                <c:pt idx="10895">
                  <c:v>9.120430523731593E-2</c:v>
                </c:pt>
                <c:pt idx="10896">
                  <c:v>9.1203973443675812E-2</c:v>
                </c:pt>
                <c:pt idx="10897">
                  <c:v>9.1194970316603605E-2</c:v>
                </c:pt>
                <c:pt idx="10898">
                  <c:v>9.1190509727930705E-2</c:v>
                </c:pt>
                <c:pt idx="10899">
                  <c:v>9.1182524668140835E-2</c:v>
                </c:pt>
                <c:pt idx="10900">
                  <c:v>9.1177811170389686E-2</c:v>
                </c:pt>
                <c:pt idx="10901">
                  <c:v>9.1173136956056569E-2</c:v>
                </c:pt>
                <c:pt idx="10902">
                  <c:v>9.1167899742606764E-2</c:v>
                </c:pt>
                <c:pt idx="10903">
                  <c:v>9.1161931708964139E-2</c:v>
                </c:pt>
                <c:pt idx="10904">
                  <c:v>9.116109922336986E-2</c:v>
                </c:pt>
                <c:pt idx="10905">
                  <c:v>9.1155331418861466E-2</c:v>
                </c:pt>
                <c:pt idx="10906">
                  <c:v>9.1154223020761718E-2</c:v>
                </c:pt>
                <c:pt idx="10907">
                  <c:v>9.1144528197989613E-2</c:v>
                </c:pt>
                <c:pt idx="10908">
                  <c:v>9.1131028496342095E-2</c:v>
                </c:pt>
                <c:pt idx="10909">
                  <c:v>9.1128343718846316E-2</c:v>
                </c:pt>
                <c:pt idx="10910">
                  <c:v>9.1125168191694791E-2</c:v>
                </c:pt>
                <c:pt idx="10911">
                  <c:v>9.1123087012766071E-2</c:v>
                </c:pt>
                <c:pt idx="10912">
                  <c:v>9.1120071577533018E-2</c:v>
                </c:pt>
                <c:pt idx="10913">
                  <c:v>9.1119090407401723E-2</c:v>
                </c:pt>
                <c:pt idx="10914">
                  <c:v>9.1118674831633453E-2</c:v>
                </c:pt>
                <c:pt idx="10915">
                  <c:v>9.1110687609457841E-2</c:v>
                </c:pt>
                <c:pt idx="10916">
                  <c:v>9.1105962465471438E-2</c:v>
                </c:pt>
                <c:pt idx="10917">
                  <c:v>9.11057167043791E-2</c:v>
                </c:pt>
                <c:pt idx="10918">
                  <c:v>9.1102527382873763E-2</c:v>
                </c:pt>
                <c:pt idx="10919">
                  <c:v>9.1100007594579493E-2</c:v>
                </c:pt>
                <c:pt idx="10920">
                  <c:v>9.1097323070114325E-2</c:v>
                </c:pt>
                <c:pt idx="10921">
                  <c:v>9.1095793942428685E-2</c:v>
                </c:pt>
                <c:pt idx="10922">
                  <c:v>9.1092986564086237E-2</c:v>
                </c:pt>
                <c:pt idx="10923">
                  <c:v>9.1090503672514464E-2</c:v>
                </c:pt>
                <c:pt idx="10924">
                  <c:v>9.1085776861393047E-2</c:v>
                </c:pt>
                <c:pt idx="10925">
                  <c:v>9.1082074690003068E-2</c:v>
                </c:pt>
                <c:pt idx="10926">
                  <c:v>9.1079897620262085E-2</c:v>
                </c:pt>
                <c:pt idx="10927">
                  <c:v>9.1077957063084442E-2</c:v>
                </c:pt>
                <c:pt idx="10928">
                  <c:v>9.1076977823687538E-2</c:v>
                </c:pt>
                <c:pt idx="10929">
                  <c:v>9.1072832411902505E-2</c:v>
                </c:pt>
                <c:pt idx="10930">
                  <c:v>9.1071559425911899E-2</c:v>
                </c:pt>
                <c:pt idx="10931">
                  <c:v>9.1064439442149939E-2</c:v>
                </c:pt>
                <c:pt idx="10932">
                  <c:v>9.1062678390979396E-2</c:v>
                </c:pt>
                <c:pt idx="10933">
                  <c:v>9.1054049273644536E-2</c:v>
                </c:pt>
                <c:pt idx="10934">
                  <c:v>9.1048077613562886E-2</c:v>
                </c:pt>
                <c:pt idx="10935">
                  <c:v>9.1047456847052954E-2</c:v>
                </c:pt>
                <c:pt idx="10936">
                  <c:v>9.1034278134657642E-2</c:v>
                </c:pt>
                <c:pt idx="10937">
                  <c:v>9.1026095496079373E-2</c:v>
                </c:pt>
                <c:pt idx="10938">
                  <c:v>9.1024068699657373E-2</c:v>
                </c:pt>
                <c:pt idx="10939">
                  <c:v>9.1023567544363179E-2</c:v>
                </c:pt>
                <c:pt idx="10940">
                  <c:v>9.1005886990529833E-2</c:v>
                </c:pt>
                <c:pt idx="10941">
                  <c:v>9.1003546463044011E-2</c:v>
                </c:pt>
                <c:pt idx="10942">
                  <c:v>9.1003107891141174E-2</c:v>
                </c:pt>
                <c:pt idx="10943">
                  <c:v>9.1002149639586027E-2</c:v>
                </c:pt>
                <c:pt idx="10944">
                  <c:v>9.1001406761379661E-2</c:v>
                </c:pt>
                <c:pt idx="10945">
                  <c:v>9.1000911738737381E-2</c:v>
                </c:pt>
                <c:pt idx="10946">
                  <c:v>9.0984910650828615E-2</c:v>
                </c:pt>
                <c:pt idx="10947">
                  <c:v>9.0984328322508717E-2</c:v>
                </c:pt>
                <c:pt idx="10948">
                  <c:v>9.0976173396316473E-2</c:v>
                </c:pt>
                <c:pt idx="10949">
                  <c:v>9.097197726915407E-2</c:v>
                </c:pt>
                <c:pt idx="10950">
                  <c:v>9.0967988004911959E-2</c:v>
                </c:pt>
                <c:pt idx="10951">
                  <c:v>9.0966435115756319E-2</c:v>
                </c:pt>
                <c:pt idx="10952">
                  <c:v>9.0961454275224299E-2</c:v>
                </c:pt>
                <c:pt idx="10953">
                  <c:v>9.0960754720006823E-2</c:v>
                </c:pt>
                <c:pt idx="10954">
                  <c:v>9.0954790179975015E-2</c:v>
                </c:pt>
                <c:pt idx="10955">
                  <c:v>9.0953635602308083E-2</c:v>
                </c:pt>
                <c:pt idx="10956">
                  <c:v>9.0953166564872318E-2</c:v>
                </c:pt>
                <c:pt idx="10957">
                  <c:v>9.0949372145869595E-2</c:v>
                </c:pt>
                <c:pt idx="10958">
                  <c:v>9.0948707812768537E-2</c:v>
                </c:pt>
                <c:pt idx="10959">
                  <c:v>9.0929635715691681E-2</c:v>
                </c:pt>
                <c:pt idx="10960">
                  <c:v>9.0927874562458169E-2</c:v>
                </c:pt>
                <c:pt idx="10961">
                  <c:v>9.0924111109769321E-2</c:v>
                </c:pt>
                <c:pt idx="10962">
                  <c:v>9.0920546556991527E-2</c:v>
                </c:pt>
                <c:pt idx="10963">
                  <c:v>9.0920503514624995E-2</c:v>
                </c:pt>
                <c:pt idx="10964">
                  <c:v>9.0913487994259939E-2</c:v>
                </c:pt>
                <c:pt idx="10965">
                  <c:v>9.0909707203674084E-2</c:v>
                </c:pt>
                <c:pt idx="10966">
                  <c:v>9.0909616033054502E-2</c:v>
                </c:pt>
                <c:pt idx="10967">
                  <c:v>9.0901412657994576E-2</c:v>
                </c:pt>
                <c:pt idx="10968">
                  <c:v>9.0901351150888418E-2</c:v>
                </c:pt>
                <c:pt idx="10969">
                  <c:v>9.0900376785608847E-2</c:v>
                </c:pt>
                <c:pt idx="10970">
                  <c:v>9.0898743704179233E-2</c:v>
                </c:pt>
                <c:pt idx="10971">
                  <c:v>9.0894419441769111E-2</c:v>
                </c:pt>
                <c:pt idx="10972">
                  <c:v>9.0889020469845525E-2</c:v>
                </c:pt>
                <c:pt idx="10973">
                  <c:v>9.0886719466251348E-2</c:v>
                </c:pt>
                <c:pt idx="10974">
                  <c:v>9.0878580103915238E-2</c:v>
                </c:pt>
                <c:pt idx="10975">
                  <c:v>9.087616787640454E-2</c:v>
                </c:pt>
                <c:pt idx="10976">
                  <c:v>9.0859439914361087E-2</c:v>
                </c:pt>
                <c:pt idx="10977">
                  <c:v>9.0839878268333674E-2</c:v>
                </c:pt>
                <c:pt idx="10978">
                  <c:v>9.0838528716337588E-2</c:v>
                </c:pt>
                <c:pt idx="10979">
                  <c:v>9.0837244363526637E-2</c:v>
                </c:pt>
                <c:pt idx="10980">
                  <c:v>9.0826216617429692E-2</c:v>
                </c:pt>
                <c:pt idx="10981">
                  <c:v>9.0815765438169091E-2</c:v>
                </c:pt>
                <c:pt idx="10982">
                  <c:v>9.0814509820866016E-2</c:v>
                </c:pt>
                <c:pt idx="10983">
                  <c:v>9.0807548676699018E-2</c:v>
                </c:pt>
                <c:pt idx="10984">
                  <c:v>9.0799819748288643E-2</c:v>
                </c:pt>
                <c:pt idx="10985">
                  <c:v>9.079311955716185E-2</c:v>
                </c:pt>
                <c:pt idx="10986">
                  <c:v>9.0788075973589302E-2</c:v>
                </c:pt>
                <c:pt idx="10987">
                  <c:v>9.077751414480377E-2</c:v>
                </c:pt>
                <c:pt idx="10988">
                  <c:v>9.0773548302740092E-2</c:v>
                </c:pt>
                <c:pt idx="10989">
                  <c:v>9.0773428921751498E-2</c:v>
                </c:pt>
                <c:pt idx="10990">
                  <c:v>9.0771914638548543E-2</c:v>
                </c:pt>
                <c:pt idx="10991">
                  <c:v>9.0765229660062965E-2</c:v>
                </c:pt>
                <c:pt idx="10992">
                  <c:v>9.0764735865382293E-2</c:v>
                </c:pt>
                <c:pt idx="10993">
                  <c:v>9.0762077702661384E-2</c:v>
                </c:pt>
                <c:pt idx="10994">
                  <c:v>9.0760880327508189E-2</c:v>
                </c:pt>
                <c:pt idx="10995">
                  <c:v>9.0754663283783996E-2</c:v>
                </c:pt>
                <c:pt idx="10996">
                  <c:v>9.0754192942846007E-2</c:v>
                </c:pt>
                <c:pt idx="10997">
                  <c:v>9.0752450265559642E-2</c:v>
                </c:pt>
                <c:pt idx="10998">
                  <c:v>9.0749977802413992E-2</c:v>
                </c:pt>
                <c:pt idx="10999">
                  <c:v>9.0748840802149663E-2</c:v>
                </c:pt>
                <c:pt idx="11000">
                  <c:v>9.0747267075416485E-2</c:v>
                </c:pt>
                <c:pt idx="11001">
                  <c:v>9.0745614887762047E-2</c:v>
                </c:pt>
                <c:pt idx="11002">
                  <c:v>9.0736853867017159E-2</c:v>
                </c:pt>
                <c:pt idx="11003">
                  <c:v>9.0734270900414471E-2</c:v>
                </c:pt>
                <c:pt idx="11004">
                  <c:v>9.0724978491425898E-2</c:v>
                </c:pt>
                <c:pt idx="11005">
                  <c:v>9.0724266530202227E-2</c:v>
                </c:pt>
                <c:pt idx="11006">
                  <c:v>9.0721471522046598E-2</c:v>
                </c:pt>
                <c:pt idx="11007">
                  <c:v>9.0721263526291868E-2</c:v>
                </c:pt>
                <c:pt idx="11008">
                  <c:v>9.071543845722839E-2</c:v>
                </c:pt>
                <c:pt idx="11009">
                  <c:v>9.0708817278732007E-2</c:v>
                </c:pt>
                <c:pt idx="11010">
                  <c:v>9.0702465651569586E-2</c:v>
                </c:pt>
                <c:pt idx="11011">
                  <c:v>9.0691950364153021E-2</c:v>
                </c:pt>
                <c:pt idx="11012">
                  <c:v>9.068530396962643E-2</c:v>
                </c:pt>
                <c:pt idx="11013">
                  <c:v>9.0684410635912802E-2</c:v>
                </c:pt>
                <c:pt idx="11014">
                  <c:v>9.0683113063491819E-2</c:v>
                </c:pt>
                <c:pt idx="11015">
                  <c:v>9.0680719039310215E-2</c:v>
                </c:pt>
                <c:pt idx="11016">
                  <c:v>9.0673895894016643E-2</c:v>
                </c:pt>
                <c:pt idx="11017">
                  <c:v>9.0668099296160889E-2</c:v>
                </c:pt>
                <c:pt idx="11018">
                  <c:v>9.0665711806760196E-2</c:v>
                </c:pt>
                <c:pt idx="11019">
                  <c:v>9.0660304533238451E-2</c:v>
                </c:pt>
                <c:pt idx="11020">
                  <c:v>9.0660232189008746E-2</c:v>
                </c:pt>
                <c:pt idx="11021">
                  <c:v>9.0655382642748042E-2</c:v>
                </c:pt>
                <c:pt idx="11022">
                  <c:v>9.065328963633433E-2</c:v>
                </c:pt>
                <c:pt idx="11023">
                  <c:v>9.063638434163683E-2</c:v>
                </c:pt>
                <c:pt idx="11024">
                  <c:v>9.0630407992568982E-2</c:v>
                </c:pt>
                <c:pt idx="11025">
                  <c:v>9.0626089465536991E-2</c:v>
                </c:pt>
                <c:pt idx="11026">
                  <c:v>9.0622655229698659E-2</c:v>
                </c:pt>
                <c:pt idx="11027">
                  <c:v>9.0620342443662308E-2</c:v>
                </c:pt>
                <c:pt idx="11028">
                  <c:v>9.0618376358829272E-2</c:v>
                </c:pt>
                <c:pt idx="11029">
                  <c:v>9.0613848698176749E-2</c:v>
                </c:pt>
                <c:pt idx="11030">
                  <c:v>9.0610098095965486E-2</c:v>
                </c:pt>
                <c:pt idx="11031">
                  <c:v>9.0609668993493805E-2</c:v>
                </c:pt>
                <c:pt idx="11032">
                  <c:v>9.0606084541228801E-2</c:v>
                </c:pt>
                <c:pt idx="11033">
                  <c:v>9.0603937577297719E-2</c:v>
                </c:pt>
                <c:pt idx="11034">
                  <c:v>9.0603092039354294E-2</c:v>
                </c:pt>
                <c:pt idx="11035">
                  <c:v>9.0596841140482665E-2</c:v>
                </c:pt>
                <c:pt idx="11036">
                  <c:v>9.0584348780386306E-2</c:v>
                </c:pt>
                <c:pt idx="11037">
                  <c:v>9.0578405173532384E-2</c:v>
                </c:pt>
                <c:pt idx="11038">
                  <c:v>9.0577473998313979E-2</c:v>
                </c:pt>
                <c:pt idx="11039">
                  <c:v>9.0572343318012311E-2</c:v>
                </c:pt>
                <c:pt idx="11040">
                  <c:v>9.0571956242789742E-2</c:v>
                </c:pt>
                <c:pt idx="11041">
                  <c:v>9.0569841231321904E-2</c:v>
                </c:pt>
                <c:pt idx="11042">
                  <c:v>9.055623833743788E-2</c:v>
                </c:pt>
                <c:pt idx="11043">
                  <c:v>9.0547848101443951E-2</c:v>
                </c:pt>
                <c:pt idx="11044">
                  <c:v>9.0546958900002528E-2</c:v>
                </c:pt>
                <c:pt idx="11045">
                  <c:v>9.054221559142156E-2</c:v>
                </c:pt>
                <c:pt idx="11046">
                  <c:v>9.053306472615065E-2</c:v>
                </c:pt>
                <c:pt idx="11047">
                  <c:v>9.052901043747616E-2</c:v>
                </c:pt>
                <c:pt idx="11048">
                  <c:v>9.0526354577411011E-2</c:v>
                </c:pt>
                <c:pt idx="11049">
                  <c:v>9.0522972063818166E-2</c:v>
                </c:pt>
                <c:pt idx="11050">
                  <c:v>9.0522918374723538E-2</c:v>
                </c:pt>
                <c:pt idx="11051">
                  <c:v>9.0517052193044595E-2</c:v>
                </c:pt>
                <c:pt idx="11052">
                  <c:v>9.0515896440699087E-2</c:v>
                </c:pt>
                <c:pt idx="11053">
                  <c:v>9.0514370377379694E-2</c:v>
                </c:pt>
                <c:pt idx="11054">
                  <c:v>9.0514325572506535E-2</c:v>
                </c:pt>
                <c:pt idx="11055">
                  <c:v>9.0513622583080808E-2</c:v>
                </c:pt>
                <c:pt idx="11056">
                  <c:v>9.0509349637605721E-2</c:v>
                </c:pt>
                <c:pt idx="11057">
                  <c:v>9.0506138585157644E-2</c:v>
                </c:pt>
                <c:pt idx="11058">
                  <c:v>9.0506020770325532E-2</c:v>
                </c:pt>
                <c:pt idx="11059">
                  <c:v>9.0501759235682142E-2</c:v>
                </c:pt>
                <c:pt idx="11060">
                  <c:v>9.0495238729326494E-2</c:v>
                </c:pt>
                <c:pt idx="11061">
                  <c:v>9.0495225930958878E-2</c:v>
                </c:pt>
                <c:pt idx="11062">
                  <c:v>9.049001952992608E-2</c:v>
                </c:pt>
                <c:pt idx="11063">
                  <c:v>9.0489677909958974E-2</c:v>
                </c:pt>
                <c:pt idx="11064">
                  <c:v>9.0481771347694112E-2</c:v>
                </c:pt>
                <c:pt idx="11065">
                  <c:v>9.0479983133802247E-2</c:v>
                </c:pt>
                <c:pt idx="11066">
                  <c:v>9.0479410030673557E-2</c:v>
                </c:pt>
                <c:pt idx="11067">
                  <c:v>9.0477544051607559E-2</c:v>
                </c:pt>
                <c:pt idx="11068">
                  <c:v>9.0474418116640296E-2</c:v>
                </c:pt>
                <c:pt idx="11069">
                  <c:v>9.0473376476989997E-2</c:v>
                </c:pt>
                <c:pt idx="11070">
                  <c:v>9.0470233444000056E-2</c:v>
                </c:pt>
                <c:pt idx="11071">
                  <c:v>9.0466117504292592E-2</c:v>
                </c:pt>
                <c:pt idx="11072">
                  <c:v>9.0459258029726305E-2</c:v>
                </c:pt>
                <c:pt idx="11073">
                  <c:v>9.0458704238989621E-2</c:v>
                </c:pt>
                <c:pt idx="11074">
                  <c:v>9.0449076793574501E-2</c:v>
                </c:pt>
                <c:pt idx="11075">
                  <c:v>9.0445543045365645E-2</c:v>
                </c:pt>
                <c:pt idx="11076">
                  <c:v>9.0442201629823388E-2</c:v>
                </c:pt>
                <c:pt idx="11077">
                  <c:v>9.0442139499475993E-2</c:v>
                </c:pt>
                <c:pt idx="11078">
                  <c:v>9.0438362146630508E-2</c:v>
                </c:pt>
                <c:pt idx="11079">
                  <c:v>9.0433755961852047E-2</c:v>
                </c:pt>
                <c:pt idx="11080">
                  <c:v>9.0427535475273838E-2</c:v>
                </c:pt>
                <c:pt idx="11081">
                  <c:v>9.042700353044035E-2</c:v>
                </c:pt>
                <c:pt idx="11082">
                  <c:v>9.0424649266438714E-2</c:v>
                </c:pt>
                <c:pt idx="11083">
                  <c:v>9.0423750909346873E-2</c:v>
                </c:pt>
                <c:pt idx="11084">
                  <c:v>9.0423386965181887E-2</c:v>
                </c:pt>
                <c:pt idx="11085">
                  <c:v>9.0421399952366782E-2</c:v>
                </c:pt>
                <c:pt idx="11086">
                  <c:v>9.0418754096932008E-2</c:v>
                </c:pt>
                <c:pt idx="11087">
                  <c:v>9.0416468987645493E-2</c:v>
                </c:pt>
                <c:pt idx="11088">
                  <c:v>9.0414652718534994E-2</c:v>
                </c:pt>
                <c:pt idx="11089">
                  <c:v>9.0408945843798216E-2</c:v>
                </c:pt>
                <c:pt idx="11090">
                  <c:v>9.0400394933670497E-2</c:v>
                </c:pt>
                <c:pt idx="11091">
                  <c:v>9.0386065609333238E-2</c:v>
                </c:pt>
                <c:pt idx="11092">
                  <c:v>9.0378725207321542E-2</c:v>
                </c:pt>
                <c:pt idx="11093">
                  <c:v>9.0375234631945744E-2</c:v>
                </c:pt>
                <c:pt idx="11094">
                  <c:v>9.0368173903126736E-2</c:v>
                </c:pt>
                <c:pt idx="11095">
                  <c:v>9.0362712851132884E-2</c:v>
                </c:pt>
                <c:pt idx="11096">
                  <c:v>9.0349589639238947E-2</c:v>
                </c:pt>
                <c:pt idx="11097">
                  <c:v>9.0347667977779308E-2</c:v>
                </c:pt>
                <c:pt idx="11098">
                  <c:v>9.034711173167817E-2</c:v>
                </c:pt>
                <c:pt idx="11099">
                  <c:v>9.0344751667124176E-2</c:v>
                </c:pt>
                <c:pt idx="11100">
                  <c:v>9.0335599199632979E-2</c:v>
                </c:pt>
                <c:pt idx="11101">
                  <c:v>9.032897227038289E-2</c:v>
                </c:pt>
                <c:pt idx="11102">
                  <c:v>9.0328710759338529E-2</c:v>
                </c:pt>
                <c:pt idx="11103">
                  <c:v>9.0323946222338358E-2</c:v>
                </c:pt>
                <c:pt idx="11104">
                  <c:v>9.0320052552804939E-2</c:v>
                </c:pt>
                <c:pt idx="11105">
                  <c:v>9.0319987769365478E-2</c:v>
                </c:pt>
                <c:pt idx="11106">
                  <c:v>9.0316471563353068E-2</c:v>
                </c:pt>
                <c:pt idx="11107">
                  <c:v>9.0307467560779078E-2</c:v>
                </c:pt>
                <c:pt idx="11108">
                  <c:v>9.0301531179875286E-2</c:v>
                </c:pt>
                <c:pt idx="11109">
                  <c:v>9.029124468552982E-2</c:v>
                </c:pt>
                <c:pt idx="11110">
                  <c:v>9.0284222147224147E-2</c:v>
                </c:pt>
                <c:pt idx="11111">
                  <c:v>9.0283184042867462E-2</c:v>
                </c:pt>
                <c:pt idx="11112">
                  <c:v>9.0280381736192822E-2</c:v>
                </c:pt>
                <c:pt idx="11113">
                  <c:v>9.0279164590563829E-2</c:v>
                </c:pt>
                <c:pt idx="11114">
                  <c:v>9.0276785524072867E-2</c:v>
                </c:pt>
                <c:pt idx="11115">
                  <c:v>9.0275547412883891E-2</c:v>
                </c:pt>
                <c:pt idx="11116">
                  <c:v>9.0270404882018138E-2</c:v>
                </c:pt>
                <c:pt idx="11117">
                  <c:v>9.0267610402202172E-2</c:v>
                </c:pt>
                <c:pt idx="11118">
                  <c:v>9.0264320174965371E-2</c:v>
                </c:pt>
                <c:pt idx="11119">
                  <c:v>9.0263646619357041E-2</c:v>
                </c:pt>
                <c:pt idx="11120">
                  <c:v>9.0260287896272259E-2</c:v>
                </c:pt>
                <c:pt idx="11121">
                  <c:v>9.0254490810271829E-2</c:v>
                </c:pt>
                <c:pt idx="11122">
                  <c:v>9.0251975853461841E-2</c:v>
                </c:pt>
                <c:pt idx="11123">
                  <c:v>9.0251657777730504E-2</c:v>
                </c:pt>
                <c:pt idx="11124">
                  <c:v>9.0241502561314191E-2</c:v>
                </c:pt>
                <c:pt idx="11125">
                  <c:v>9.0239201574773331E-2</c:v>
                </c:pt>
                <c:pt idx="11126">
                  <c:v>9.0234689595323547E-2</c:v>
                </c:pt>
                <c:pt idx="11127">
                  <c:v>9.0234305955288016E-2</c:v>
                </c:pt>
                <c:pt idx="11128">
                  <c:v>9.0233668857694377E-2</c:v>
                </c:pt>
                <c:pt idx="11129">
                  <c:v>9.0225577094441095E-2</c:v>
                </c:pt>
                <c:pt idx="11130">
                  <c:v>9.0220654861978999E-2</c:v>
                </c:pt>
                <c:pt idx="11131">
                  <c:v>9.0218824190444261E-2</c:v>
                </c:pt>
                <c:pt idx="11132">
                  <c:v>9.0214666403108226E-2</c:v>
                </c:pt>
                <c:pt idx="11133">
                  <c:v>9.020422170372154E-2</c:v>
                </c:pt>
                <c:pt idx="11134">
                  <c:v>9.0200209703428805E-2</c:v>
                </c:pt>
                <c:pt idx="11135">
                  <c:v>9.0193046499407611E-2</c:v>
                </c:pt>
                <c:pt idx="11136">
                  <c:v>9.0190715866704699E-2</c:v>
                </c:pt>
                <c:pt idx="11137">
                  <c:v>9.0189512732901767E-2</c:v>
                </c:pt>
                <c:pt idx="11138">
                  <c:v>9.0186729589032469E-2</c:v>
                </c:pt>
                <c:pt idx="11139">
                  <c:v>9.0185669746581057E-2</c:v>
                </c:pt>
                <c:pt idx="11140">
                  <c:v>9.0185643670849996E-2</c:v>
                </c:pt>
                <c:pt idx="11141">
                  <c:v>9.0181326838258177E-2</c:v>
                </c:pt>
                <c:pt idx="11142">
                  <c:v>9.0169789901779429E-2</c:v>
                </c:pt>
                <c:pt idx="11143">
                  <c:v>9.0167524919162509E-2</c:v>
                </c:pt>
                <c:pt idx="11144">
                  <c:v>9.0165939134970438E-2</c:v>
                </c:pt>
                <c:pt idx="11145">
                  <c:v>9.0159961925080523E-2</c:v>
                </c:pt>
                <c:pt idx="11146">
                  <c:v>9.0159491737635392E-2</c:v>
                </c:pt>
                <c:pt idx="11147">
                  <c:v>9.0155860053965836E-2</c:v>
                </c:pt>
                <c:pt idx="11148">
                  <c:v>9.0153869774581855E-2</c:v>
                </c:pt>
                <c:pt idx="11149">
                  <c:v>9.0153059964609303E-2</c:v>
                </c:pt>
                <c:pt idx="11150">
                  <c:v>9.0149214355817547E-2</c:v>
                </c:pt>
                <c:pt idx="11151">
                  <c:v>9.014575470648567E-2</c:v>
                </c:pt>
                <c:pt idx="11152">
                  <c:v>9.0145169309120698E-2</c:v>
                </c:pt>
                <c:pt idx="11153">
                  <c:v>9.0137069838435432E-2</c:v>
                </c:pt>
                <c:pt idx="11154">
                  <c:v>9.0135838988637806E-2</c:v>
                </c:pt>
                <c:pt idx="11155">
                  <c:v>9.0135070319585536E-2</c:v>
                </c:pt>
                <c:pt idx="11156">
                  <c:v>9.013417739984847E-2</c:v>
                </c:pt>
                <c:pt idx="11157">
                  <c:v>9.0124845119851568E-2</c:v>
                </c:pt>
                <c:pt idx="11158">
                  <c:v>9.012037641282046E-2</c:v>
                </c:pt>
                <c:pt idx="11159">
                  <c:v>9.0118510556861584E-2</c:v>
                </c:pt>
                <c:pt idx="11160">
                  <c:v>9.0116845974231502E-2</c:v>
                </c:pt>
                <c:pt idx="11161">
                  <c:v>9.0101996058319755E-2</c:v>
                </c:pt>
                <c:pt idx="11162">
                  <c:v>9.0092214333315199E-2</c:v>
                </c:pt>
                <c:pt idx="11163">
                  <c:v>9.0086821431364678E-2</c:v>
                </c:pt>
                <c:pt idx="11164">
                  <c:v>9.0081638366431294E-2</c:v>
                </c:pt>
                <c:pt idx="11165">
                  <c:v>9.0077808396179154E-2</c:v>
                </c:pt>
                <c:pt idx="11166">
                  <c:v>9.0073280810195125E-2</c:v>
                </c:pt>
                <c:pt idx="11167">
                  <c:v>9.0066352227719595E-2</c:v>
                </c:pt>
                <c:pt idx="11168">
                  <c:v>9.0060532151816183E-2</c:v>
                </c:pt>
                <c:pt idx="11169">
                  <c:v>9.0057370748660867E-2</c:v>
                </c:pt>
                <c:pt idx="11170">
                  <c:v>9.0052510800821453E-2</c:v>
                </c:pt>
                <c:pt idx="11171">
                  <c:v>9.0050155706261154E-2</c:v>
                </c:pt>
                <c:pt idx="11172">
                  <c:v>9.0047322776698996E-2</c:v>
                </c:pt>
                <c:pt idx="11173">
                  <c:v>9.0047283093615024E-2</c:v>
                </c:pt>
                <c:pt idx="11174">
                  <c:v>9.0045795929065753E-2</c:v>
                </c:pt>
                <c:pt idx="11175">
                  <c:v>9.0040574865257322E-2</c:v>
                </c:pt>
                <c:pt idx="11176">
                  <c:v>9.0038618930519398E-2</c:v>
                </c:pt>
                <c:pt idx="11177">
                  <c:v>9.0035944857587327E-2</c:v>
                </c:pt>
                <c:pt idx="11178">
                  <c:v>9.0035408064204348E-2</c:v>
                </c:pt>
                <c:pt idx="11179">
                  <c:v>9.0034885344850685E-2</c:v>
                </c:pt>
                <c:pt idx="11180">
                  <c:v>9.0029013917886022E-2</c:v>
                </c:pt>
                <c:pt idx="11181">
                  <c:v>9.002040552734826E-2</c:v>
                </c:pt>
                <c:pt idx="11182">
                  <c:v>9.0015645286597654E-2</c:v>
                </c:pt>
                <c:pt idx="11183">
                  <c:v>9.0015394221794748E-2</c:v>
                </c:pt>
                <c:pt idx="11184">
                  <c:v>9.0015009918928787E-2</c:v>
                </c:pt>
                <c:pt idx="11185">
                  <c:v>9.0014266016507277E-2</c:v>
                </c:pt>
                <c:pt idx="11186">
                  <c:v>8.99966815221028E-2</c:v>
                </c:pt>
                <c:pt idx="11187">
                  <c:v>8.9995861871305732E-2</c:v>
                </c:pt>
                <c:pt idx="11188">
                  <c:v>8.9991405980358999E-2</c:v>
                </c:pt>
                <c:pt idx="11189">
                  <c:v>8.9990198848157607E-2</c:v>
                </c:pt>
                <c:pt idx="11190">
                  <c:v>8.9986367937175085E-2</c:v>
                </c:pt>
                <c:pt idx="11191">
                  <c:v>8.9985325508122091E-2</c:v>
                </c:pt>
                <c:pt idx="11192">
                  <c:v>8.9983618973580301E-2</c:v>
                </c:pt>
                <c:pt idx="11193">
                  <c:v>8.9982550286776833E-2</c:v>
                </c:pt>
                <c:pt idx="11194">
                  <c:v>8.9981866367207453E-2</c:v>
                </c:pt>
                <c:pt idx="11195">
                  <c:v>8.9975843289214083E-2</c:v>
                </c:pt>
                <c:pt idx="11196">
                  <c:v>8.9973746702061902E-2</c:v>
                </c:pt>
                <c:pt idx="11197">
                  <c:v>8.992381935780136E-2</c:v>
                </c:pt>
                <c:pt idx="11198">
                  <c:v>8.9901919250351278E-2</c:v>
                </c:pt>
                <c:pt idx="11199">
                  <c:v>8.99010139728222E-2</c:v>
                </c:pt>
                <c:pt idx="11200">
                  <c:v>8.9882229616891116E-2</c:v>
                </c:pt>
                <c:pt idx="11201">
                  <c:v>8.9876743117364724E-2</c:v>
                </c:pt>
                <c:pt idx="11202">
                  <c:v>8.9874264504467269E-2</c:v>
                </c:pt>
                <c:pt idx="11203">
                  <c:v>8.9868053085645438E-2</c:v>
                </c:pt>
                <c:pt idx="11204">
                  <c:v>8.9862702196810848E-2</c:v>
                </c:pt>
                <c:pt idx="11205">
                  <c:v>8.985782481626424E-2</c:v>
                </c:pt>
                <c:pt idx="11206">
                  <c:v>8.9846304371694594E-2</c:v>
                </c:pt>
                <c:pt idx="11207">
                  <c:v>8.9845259290767115E-2</c:v>
                </c:pt>
                <c:pt idx="11208">
                  <c:v>8.9833188596212227E-2</c:v>
                </c:pt>
                <c:pt idx="11209">
                  <c:v>8.9822213760067646E-2</c:v>
                </c:pt>
                <c:pt idx="11210">
                  <c:v>8.9820291891822002E-2</c:v>
                </c:pt>
                <c:pt idx="11211">
                  <c:v>8.9812600628773165E-2</c:v>
                </c:pt>
                <c:pt idx="11212">
                  <c:v>8.980948972093418E-2</c:v>
                </c:pt>
                <c:pt idx="11213">
                  <c:v>8.9802065900311701E-2</c:v>
                </c:pt>
                <c:pt idx="11214">
                  <c:v>8.9800374245351519E-2</c:v>
                </c:pt>
                <c:pt idx="11215">
                  <c:v>8.9798677299393323E-2</c:v>
                </c:pt>
                <c:pt idx="11216">
                  <c:v>8.9793672003158645E-2</c:v>
                </c:pt>
                <c:pt idx="11217">
                  <c:v>8.9791097855508206E-2</c:v>
                </c:pt>
                <c:pt idx="11218">
                  <c:v>8.9787635556689976E-2</c:v>
                </c:pt>
                <c:pt idx="11219">
                  <c:v>8.9783679061635521E-2</c:v>
                </c:pt>
                <c:pt idx="11220">
                  <c:v>8.9782084019352143E-2</c:v>
                </c:pt>
                <c:pt idx="11221">
                  <c:v>8.978018678278317E-2</c:v>
                </c:pt>
                <c:pt idx="11222">
                  <c:v>8.9771286302710418E-2</c:v>
                </c:pt>
                <c:pt idx="11223">
                  <c:v>8.9768273013263358E-2</c:v>
                </c:pt>
                <c:pt idx="11224">
                  <c:v>8.9766083017359527E-2</c:v>
                </c:pt>
                <c:pt idx="11225">
                  <c:v>8.9753522885907225E-2</c:v>
                </c:pt>
                <c:pt idx="11226">
                  <c:v>8.9752045433150296E-2</c:v>
                </c:pt>
                <c:pt idx="11227">
                  <c:v>8.9735156310880096E-2</c:v>
                </c:pt>
                <c:pt idx="11228">
                  <c:v>8.9728701090305896E-2</c:v>
                </c:pt>
                <c:pt idx="11229">
                  <c:v>8.9716718192969475E-2</c:v>
                </c:pt>
                <c:pt idx="11230">
                  <c:v>8.9708834758921205E-2</c:v>
                </c:pt>
                <c:pt idx="11231">
                  <c:v>8.9706449641049874E-2</c:v>
                </c:pt>
                <c:pt idx="11232">
                  <c:v>8.9701370018692078E-2</c:v>
                </c:pt>
                <c:pt idx="11233">
                  <c:v>8.970055375605393E-2</c:v>
                </c:pt>
                <c:pt idx="11234">
                  <c:v>8.9693619439947123E-2</c:v>
                </c:pt>
                <c:pt idx="11235">
                  <c:v>8.9687420089230946E-2</c:v>
                </c:pt>
                <c:pt idx="11236">
                  <c:v>8.9687003160527246E-2</c:v>
                </c:pt>
                <c:pt idx="11237">
                  <c:v>8.9684032682339002E-2</c:v>
                </c:pt>
                <c:pt idx="11238">
                  <c:v>8.9682709545096995E-2</c:v>
                </c:pt>
                <c:pt idx="11239">
                  <c:v>8.9678535594123227E-2</c:v>
                </c:pt>
                <c:pt idx="11240">
                  <c:v>8.9671954879581295E-2</c:v>
                </c:pt>
                <c:pt idx="11241">
                  <c:v>8.9668993365957669E-2</c:v>
                </c:pt>
                <c:pt idx="11242">
                  <c:v>8.9664242706882669E-2</c:v>
                </c:pt>
                <c:pt idx="11243">
                  <c:v>8.9655156444229056E-2</c:v>
                </c:pt>
                <c:pt idx="11244">
                  <c:v>8.9650993593335532E-2</c:v>
                </c:pt>
                <c:pt idx="11245">
                  <c:v>8.9647517724646034E-2</c:v>
                </c:pt>
                <c:pt idx="11246">
                  <c:v>8.9638556438590658E-2</c:v>
                </c:pt>
                <c:pt idx="11247">
                  <c:v>8.9635661998593477E-2</c:v>
                </c:pt>
                <c:pt idx="11248">
                  <c:v>8.962825181555574E-2</c:v>
                </c:pt>
                <c:pt idx="11249">
                  <c:v>8.9623610613366683E-2</c:v>
                </c:pt>
                <c:pt idx="11250">
                  <c:v>8.9621594225243559E-2</c:v>
                </c:pt>
                <c:pt idx="11251">
                  <c:v>8.9612764456034708E-2</c:v>
                </c:pt>
                <c:pt idx="11252">
                  <c:v>8.9608731148486429E-2</c:v>
                </c:pt>
                <c:pt idx="11253">
                  <c:v>8.9607470432395905E-2</c:v>
                </c:pt>
                <c:pt idx="11254">
                  <c:v>8.9601195921497567E-2</c:v>
                </c:pt>
                <c:pt idx="11255">
                  <c:v>8.9600676564228807E-2</c:v>
                </c:pt>
                <c:pt idx="11256">
                  <c:v>8.9595783953025823E-2</c:v>
                </c:pt>
                <c:pt idx="11257">
                  <c:v>8.9588041047840808E-2</c:v>
                </c:pt>
                <c:pt idx="11258">
                  <c:v>8.9586376521675268E-2</c:v>
                </c:pt>
                <c:pt idx="11259">
                  <c:v>8.9584351395216782E-2</c:v>
                </c:pt>
                <c:pt idx="11260">
                  <c:v>8.9570264693426452E-2</c:v>
                </c:pt>
                <c:pt idx="11261">
                  <c:v>8.9565979366647119E-2</c:v>
                </c:pt>
                <c:pt idx="11262">
                  <c:v>8.9557870668693182E-2</c:v>
                </c:pt>
                <c:pt idx="11263">
                  <c:v>8.9557083881985314E-2</c:v>
                </c:pt>
                <c:pt idx="11264">
                  <c:v>8.9550799731790573E-2</c:v>
                </c:pt>
                <c:pt idx="11265">
                  <c:v>8.9547857275363033E-2</c:v>
                </c:pt>
                <c:pt idx="11266">
                  <c:v>8.9542558870488689E-2</c:v>
                </c:pt>
                <c:pt idx="11267">
                  <c:v>8.9540858969019213E-2</c:v>
                </c:pt>
                <c:pt idx="11268">
                  <c:v>8.9534901609447409E-2</c:v>
                </c:pt>
                <c:pt idx="11269">
                  <c:v>8.9530186361538172E-2</c:v>
                </c:pt>
                <c:pt idx="11270">
                  <c:v>8.9526260122872611E-2</c:v>
                </c:pt>
                <c:pt idx="11271">
                  <c:v>8.9525993309664625E-2</c:v>
                </c:pt>
                <c:pt idx="11272">
                  <c:v>8.9522320029399305E-2</c:v>
                </c:pt>
                <c:pt idx="11273">
                  <c:v>8.9522139065894804E-2</c:v>
                </c:pt>
                <c:pt idx="11274">
                  <c:v>8.9513051781727845E-2</c:v>
                </c:pt>
                <c:pt idx="11275">
                  <c:v>8.9508369056045228E-2</c:v>
                </c:pt>
                <c:pt idx="11276">
                  <c:v>8.9483383211025738E-2</c:v>
                </c:pt>
                <c:pt idx="11277">
                  <c:v>8.9475604677920012E-2</c:v>
                </c:pt>
                <c:pt idx="11278">
                  <c:v>8.9450378949265788E-2</c:v>
                </c:pt>
                <c:pt idx="11279">
                  <c:v>8.9443831662286866E-2</c:v>
                </c:pt>
                <c:pt idx="11280">
                  <c:v>8.9436062742342018E-2</c:v>
                </c:pt>
                <c:pt idx="11281">
                  <c:v>8.9433567168656025E-2</c:v>
                </c:pt>
                <c:pt idx="11282">
                  <c:v>8.9427024808771891E-2</c:v>
                </c:pt>
                <c:pt idx="11283">
                  <c:v>8.9420039271438032E-2</c:v>
                </c:pt>
                <c:pt idx="11284">
                  <c:v>8.9419988624633254E-2</c:v>
                </c:pt>
                <c:pt idx="11285">
                  <c:v>8.9406357651161686E-2</c:v>
                </c:pt>
                <c:pt idx="11286">
                  <c:v>8.9398846666941381E-2</c:v>
                </c:pt>
                <c:pt idx="11287">
                  <c:v>8.9397159621347089E-2</c:v>
                </c:pt>
                <c:pt idx="11288">
                  <c:v>8.9393077819506284E-2</c:v>
                </c:pt>
                <c:pt idx="11289">
                  <c:v>8.9389745166205889E-2</c:v>
                </c:pt>
                <c:pt idx="11290">
                  <c:v>8.9384149880509842E-2</c:v>
                </c:pt>
                <c:pt idx="11291">
                  <c:v>8.9380726252362236E-2</c:v>
                </c:pt>
                <c:pt idx="11292">
                  <c:v>8.9379174895411376E-2</c:v>
                </c:pt>
                <c:pt idx="11293">
                  <c:v>8.9379010634589501E-2</c:v>
                </c:pt>
                <c:pt idx="11294">
                  <c:v>8.9372871258523404E-2</c:v>
                </c:pt>
                <c:pt idx="11295">
                  <c:v>8.9367478509135387E-2</c:v>
                </c:pt>
                <c:pt idx="11296">
                  <c:v>8.9364923128537901E-2</c:v>
                </c:pt>
                <c:pt idx="11297">
                  <c:v>8.936438186652286E-2</c:v>
                </c:pt>
                <c:pt idx="11298">
                  <c:v>8.9363736654322012E-2</c:v>
                </c:pt>
                <c:pt idx="11299">
                  <c:v>8.935847892488219E-2</c:v>
                </c:pt>
                <c:pt idx="11300">
                  <c:v>8.935640763626046E-2</c:v>
                </c:pt>
                <c:pt idx="11301">
                  <c:v>8.9347140605190029E-2</c:v>
                </c:pt>
                <c:pt idx="11302">
                  <c:v>8.9346090821919591E-2</c:v>
                </c:pt>
                <c:pt idx="11303">
                  <c:v>8.9345095853855236E-2</c:v>
                </c:pt>
                <c:pt idx="11304">
                  <c:v>8.934270482459343E-2</c:v>
                </c:pt>
                <c:pt idx="11305">
                  <c:v>8.9341402352961646E-2</c:v>
                </c:pt>
                <c:pt idx="11306">
                  <c:v>8.9337754365763314E-2</c:v>
                </c:pt>
                <c:pt idx="11307">
                  <c:v>8.9330757374744052E-2</c:v>
                </c:pt>
                <c:pt idx="11308">
                  <c:v>8.9327907419032515E-2</c:v>
                </c:pt>
                <c:pt idx="11309">
                  <c:v>8.9316963708440819E-2</c:v>
                </c:pt>
                <c:pt idx="11310">
                  <c:v>8.931031328285606E-2</c:v>
                </c:pt>
                <c:pt idx="11311">
                  <c:v>8.9307628863378313E-2</c:v>
                </c:pt>
                <c:pt idx="11312">
                  <c:v>8.9306568644540438E-2</c:v>
                </c:pt>
                <c:pt idx="11313">
                  <c:v>8.9306362584511051E-2</c:v>
                </c:pt>
                <c:pt idx="11314">
                  <c:v>8.93010645745696E-2</c:v>
                </c:pt>
                <c:pt idx="11315">
                  <c:v>8.9293886394223115E-2</c:v>
                </c:pt>
                <c:pt idx="11316">
                  <c:v>8.9293699876133087E-2</c:v>
                </c:pt>
                <c:pt idx="11317">
                  <c:v>8.9292836389711E-2</c:v>
                </c:pt>
                <c:pt idx="11318">
                  <c:v>8.9286702584577701E-2</c:v>
                </c:pt>
                <c:pt idx="11319">
                  <c:v>8.9286581897818004E-2</c:v>
                </c:pt>
                <c:pt idx="11320">
                  <c:v>8.9283185130262635E-2</c:v>
                </c:pt>
                <c:pt idx="11321">
                  <c:v>8.927975575450095E-2</c:v>
                </c:pt>
                <c:pt idx="11322">
                  <c:v>8.9278182868912412E-2</c:v>
                </c:pt>
                <c:pt idx="11323">
                  <c:v>8.9264559438560251E-2</c:v>
                </c:pt>
                <c:pt idx="11324">
                  <c:v>8.9264228615538996E-2</c:v>
                </c:pt>
                <c:pt idx="11325">
                  <c:v>8.9261455785460853E-2</c:v>
                </c:pt>
                <c:pt idx="11326">
                  <c:v>8.9254200583923041E-2</c:v>
                </c:pt>
                <c:pt idx="11327">
                  <c:v>8.9253364156714671E-2</c:v>
                </c:pt>
                <c:pt idx="11328">
                  <c:v>8.9252943989229713E-2</c:v>
                </c:pt>
                <c:pt idx="11329">
                  <c:v>8.9249191478117107E-2</c:v>
                </c:pt>
                <c:pt idx="11330">
                  <c:v>8.9247411354699172E-2</c:v>
                </c:pt>
                <c:pt idx="11331">
                  <c:v>8.9245133646942643E-2</c:v>
                </c:pt>
                <c:pt idx="11332">
                  <c:v>8.9244210328064649E-2</c:v>
                </c:pt>
                <c:pt idx="11333">
                  <c:v>8.9241058095956963E-2</c:v>
                </c:pt>
                <c:pt idx="11334">
                  <c:v>8.9234545493838746E-2</c:v>
                </c:pt>
                <c:pt idx="11335">
                  <c:v>8.9234498660827263E-2</c:v>
                </c:pt>
                <c:pt idx="11336">
                  <c:v>8.9227320266081309E-2</c:v>
                </c:pt>
                <c:pt idx="11337">
                  <c:v>8.9223012333377372E-2</c:v>
                </c:pt>
                <c:pt idx="11338">
                  <c:v>8.9220905722059748E-2</c:v>
                </c:pt>
                <c:pt idx="11339">
                  <c:v>8.9215685365659478E-2</c:v>
                </c:pt>
                <c:pt idx="11340">
                  <c:v>8.9211275460887793E-2</c:v>
                </c:pt>
                <c:pt idx="11341">
                  <c:v>8.9208645497977967E-2</c:v>
                </c:pt>
                <c:pt idx="11342">
                  <c:v>8.9205625453345511E-2</c:v>
                </c:pt>
                <c:pt idx="11343">
                  <c:v>8.9200085070147553E-2</c:v>
                </c:pt>
                <c:pt idx="11344">
                  <c:v>8.9189020591312465E-2</c:v>
                </c:pt>
                <c:pt idx="11345">
                  <c:v>8.9187235399857345E-2</c:v>
                </c:pt>
                <c:pt idx="11346">
                  <c:v>8.9183863009992648E-2</c:v>
                </c:pt>
                <c:pt idx="11347">
                  <c:v>8.9183733940955745E-2</c:v>
                </c:pt>
                <c:pt idx="11348">
                  <c:v>8.9183257594407886E-2</c:v>
                </c:pt>
                <c:pt idx="11349">
                  <c:v>8.9176788158438672E-2</c:v>
                </c:pt>
                <c:pt idx="11350">
                  <c:v>8.9173340355058375E-2</c:v>
                </c:pt>
                <c:pt idx="11351">
                  <c:v>8.9172728416986258E-2</c:v>
                </c:pt>
                <c:pt idx="11352">
                  <c:v>8.9168989884428909E-2</c:v>
                </c:pt>
                <c:pt idx="11353">
                  <c:v>8.916820189670864E-2</c:v>
                </c:pt>
                <c:pt idx="11354">
                  <c:v>8.9166076458323529E-2</c:v>
                </c:pt>
                <c:pt idx="11355">
                  <c:v>8.9160008708906821E-2</c:v>
                </c:pt>
                <c:pt idx="11356">
                  <c:v>8.9158066057004728E-2</c:v>
                </c:pt>
                <c:pt idx="11357">
                  <c:v>8.9156424469872986E-2</c:v>
                </c:pt>
                <c:pt idx="11358">
                  <c:v>8.9151920549888797E-2</c:v>
                </c:pt>
                <c:pt idx="11359">
                  <c:v>8.9151390078198778E-2</c:v>
                </c:pt>
                <c:pt idx="11360">
                  <c:v>8.9149924056745655E-2</c:v>
                </c:pt>
                <c:pt idx="11361">
                  <c:v>8.9148849282830789E-2</c:v>
                </c:pt>
                <c:pt idx="11362">
                  <c:v>8.9142162425933411E-2</c:v>
                </c:pt>
                <c:pt idx="11363">
                  <c:v>8.9136444584545921E-2</c:v>
                </c:pt>
                <c:pt idx="11364">
                  <c:v>8.9136078803185151E-2</c:v>
                </c:pt>
                <c:pt idx="11365">
                  <c:v>8.9130794015841841E-2</c:v>
                </c:pt>
                <c:pt idx="11366">
                  <c:v>8.9122077035782371E-2</c:v>
                </c:pt>
                <c:pt idx="11367">
                  <c:v>8.9121888771928531E-2</c:v>
                </c:pt>
                <c:pt idx="11368">
                  <c:v>8.9120812386313461E-2</c:v>
                </c:pt>
                <c:pt idx="11369">
                  <c:v>8.9117209023209659E-2</c:v>
                </c:pt>
                <c:pt idx="11370">
                  <c:v>8.9117039572837078E-2</c:v>
                </c:pt>
                <c:pt idx="11371">
                  <c:v>8.9113093999292112E-2</c:v>
                </c:pt>
                <c:pt idx="11372">
                  <c:v>8.9111347461811055E-2</c:v>
                </c:pt>
                <c:pt idx="11373">
                  <c:v>8.9106860964458884E-2</c:v>
                </c:pt>
                <c:pt idx="11374">
                  <c:v>8.9098598407249832E-2</c:v>
                </c:pt>
                <c:pt idx="11375">
                  <c:v>8.9095782057988904E-2</c:v>
                </c:pt>
                <c:pt idx="11376">
                  <c:v>8.9091277969107166E-2</c:v>
                </c:pt>
                <c:pt idx="11377">
                  <c:v>8.908744931612958E-2</c:v>
                </c:pt>
                <c:pt idx="11378">
                  <c:v>8.9086144719634691E-2</c:v>
                </c:pt>
                <c:pt idx="11379">
                  <c:v>8.9086050479797146E-2</c:v>
                </c:pt>
                <c:pt idx="11380">
                  <c:v>8.9080348936444079E-2</c:v>
                </c:pt>
                <c:pt idx="11381">
                  <c:v>8.9078004587494902E-2</c:v>
                </c:pt>
                <c:pt idx="11382">
                  <c:v>8.9069254456612651E-2</c:v>
                </c:pt>
                <c:pt idx="11383">
                  <c:v>8.9059859768275657E-2</c:v>
                </c:pt>
                <c:pt idx="11384">
                  <c:v>8.9058427382998073E-2</c:v>
                </c:pt>
                <c:pt idx="11385">
                  <c:v>8.9051180131182989E-2</c:v>
                </c:pt>
                <c:pt idx="11386">
                  <c:v>8.9050402560349753E-2</c:v>
                </c:pt>
                <c:pt idx="11387">
                  <c:v>8.9046268599488096E-2</c:v>
                </c:pt>
                <c:pt idx="11388">
                  <c:v>8.9037395941763492E-2</c:v>
                </c:pt>
                <c:pt idx="11389">
                  <c:v>8.9034833563109511E-2</c:v>
                </c:pt>
                <c:pt idx="11390">
                  <c:v>8.9029176414400626E-2</c:v>
                </c:pt>
                <c:pt idx="11391">
                  <c:v>8.9028794666302299E-2</c:v>
                </c:pt>
                <c:pt idx="11392">
                  <c:v>8.9023990767262431E-2</c:v>
                </c:pt>
                <c:pt idx="11393">
                  <c:v>8.9023832069937497E-2</c:v>
                </c:pt>
                <c:pt idx="11394">
                  <c:v>8.9021763023811637E-2</c:v>
                </c:pt>
                <c:pt idx="11395">
                  <c:v>8.9012817300104075E-2</c:v>
                </c:pt>
                <c:pt idx="11396">
                  <c:v>8.90121875056505E-2</c:v>
                </c:pt>
                <c:pt idx="11397">
                  <c:v>8.90078062956767E-2</c:v>
                </c:pt>
                <c:pt idx="11398">
                  <c:v>8.8996995037969789E-2</c:v>
                </c:pt>
                <c:pt idx="11399">
                  <c:v>8.8991200744106436E-2</c:v>
                </c:pt>
                <c:pt idx="11400">
                  <c:v>8.8991140556324261E-2</c:v>
                </c:pt>
                <c:pt idx="11401">
                  <c:v>8.8988831919943293E-2</c:v>
                </c:pt>
                <c:pt idx="11402">
                  <c:v>8.8985899742234212E-2</c:v>
                </c:pt>
                <c:pt idx="11403">
                  <c:v>8.898055006270579E-2</c:v>
                </c:pt>
                <c:pt idx="11404">
                  <c:v>8.8975849408688842E-2</c:v>
                </c:pt>
                <c:pt idx="11405">
                  <c:v>8.8974337797874073E-2</c:v>
                </c:pt>
                <c:pt idx="11406">
                  <c:v>8.8971610730947837E-2</c:v>
                </c:pt>
                <c:pt idx="11407">
                  <c:v>8.896944072589337E-2</c:v>
                </c:pt>
                <c:pt idx="11408">
                  <c:v>8.895846713047692E-2</c:v>
                </c:pt>
                <c:pt idx="11409">
                  <c:v>8.8958408538261438E-2</c:v>
                </c:pt>
                <c:pt idx="11410">
                  <c:v>8.8947866160606487E-2</c:v>
                </c:pt>
                <c:pt idx="11411">
                  <c:v>8.8942048740392007E-2</c:v>
                </c:pt>
                <c:pt idx="11412">
                  <c:v>8.8922558657733616E-2</c:v>
                </c:pt>
                <c:pt idx="11413">
                  <c:v>8.8921122361927465E-2</c:v>
                </c:pt>
                <c:pt idx="11414">
                  <c:v>8.8917876491245454E-2</c:v>
                </c:pt>
                <c:pt idx="11415">
                  <c:v>8.891151835354355E-2</c:v>
                </c:pt>
                <c:pt idx="11416">
                  <c:v>8.8905421602102727E-2</c:v>
                </c:pt>
                <c:pt idx="11417">
                  <c:v>8.8891341035018764E-2</c:v>
                </c:pt>
                <c:pt idx="11418">
                  <c:v>8.8884970937395613E-2</c:v>
                </c:pt>
                <c:pt idx="11419">
                  <c:v>8.8882874976268983E-2</c:v>
                </c:pt>
                <c:pt idx="11420">
                  <c:v>8.8871496663296815E-2</c:v>
                </c:pt>
                <c:pt idx="11421">
                  <c:v>8.885076714912038E-2</c:v>
                </c:pt>
                <c:pt idx="11422">
                  <c:v>8.8849458375918691E-2</c:v>
                </c:pt>
                <c:pt idx="11423">
                  <c:v>8.884719902880682E-2</c:v>
                </c:pt>
                <c:pt idx="11424">
                  <c:v>8.8844638544745724E-2</c:v>
                </c:pt>
                <c:pt idx="11425">
                  <c:v>8.8840250378171892E-2</c:v>
                </c:pt>
                <c:pt idx="11426">
                  <c:v>8.8839677829869415E-2</c:v>
                </c:pt>
                <c:pt idx="11427">
                  <c:v>8.8833226118755673E-2</c:v>
                </c:pt>
                <c:pt idx="11428">
                  <c:v>8.8832722618785068E-2</c:v>
                </c:pt>
                <c:pt idx="11429">
                  <c:v>8.8828955637163309E-2</c:v>
                </c:pt>
                <c:pt idx="11430">
                  <c:v>8.8827266495885265E-2</c:v>
                </c:pt>
                <c:pt idx="11431">
                  <c:v>8.8825084855520875E-2</c:v>
                </c:pt>
                <c:pt idx="11432">
                  <c:v>8.8815455928385939E-2</c:v>
                </c:pt>
                <c:pt idx="11433">
                  <c:v>8.8815274404130728E-2</c:v>
                </c:pt>
                <c:pt idx="11434">
                  <c:v>8.8813279457128511E-2</c:v>
                </c:pt>
                <c:pt idx="11435">
                  <c:v>8.8813275142455697E-2</c:v>
                </c:pt>
                <c:pt idx="11436">
                  <c:v>8.8812364548385606E-2</c:v>
                </c:pt>
                <c:pt idx="11437">
                  <c:v>8.880626345357702E-2</c:v>
                </c:pt>
                <c:pt idx="11438">
                  <c:v>8.8804950084398968E-2</c:v>
                </c:pt>
                <c:pt idx="11439">
                  <c:v>8.8797719896353988E-2</c:v>
                </c:pt>
                <c:pt idx="11440">
                  <c:v>8.8796574386350149E-2</c:v>
                </c:pt>
                <c:pt idx="11441">
                  <c:v>8.8793347447929258E-2</c:v>
                </c:pt>
                <c:pt idx="11442">
                  <c:v>8.8791263301891785E-2</c:v>
                </c:pt>
                <c:pt idx="11443">
                  <c:v>8.8780111911589604E-2</c:v>
                </c:pt>
                <c:pt idx="11444">
                  <c:v>8.8777217428329447E-2</c:v>
                </c:pt>
                <c:pt idx="11445">
                  <c:v>8.8771725289767664E-2</c:v>
                </c:pt>
                <c:pt idx="11446">
                  <c:v>8.877076756647255E-2</c:v>
                </c:pt>
                <c:pt idx="11447">
                  <c:v>8.87610428892463E-2</c:v>
                </c:pt>
                <c:pt idx="11448">
                  <c:v>8.8732879264832032E-2</c:v>
                </c:pt>
                <c:pt idx="11449">
                  <c:v>8.8726495454880705E-2</c:v>
                </c:pt>
                <c:pt idx="11450">
                  <c:v>8.8721505712174784E-2</c:v>
                </c:pt>
                <c:pt idx="11451">
                  <c:v>8.8703596336142679E-2</c:v>
                </c:pt>
                <c:pt idx="11452">
                  <c:v>8.8702925896139331E-2</c:v>
                </c:pt>
                <c:pt idx="11453">
                  <c:v>8.8702833616147128E-2</c:v>
                </c:pt>
                <c:pt idx="11454">
                  <c:v>8.8698045398052747E-2</c:v>
                </c:pt>
                <c:pt idx="11455">
                  <c:v>8.8694754432526418E-2</c:v>
                </c:pt>
                <c:pt idx="11456">
                  <c:v>8.8694500367916956E-2</c:v>
                </c:pt>
                <c:pt idx="11457">
                  <c:v>8.8690824254577E-2</c:v>
                </c:pt>
                <c:pt idx="11458">
                  <c:v>8.8687058853649456E-2</c:v>
                </c:pt>
                <c:pt idx="11459">
                  <c:v>8.867503547531401E-2</c:v>
                </c:pt>
                <c:pt idx="11460">
                  <c:v>8.8663829256959037E-2</c:v>
                </c:pt>
                <c:pt idx="11461">
                  <c:v>8.8657767551385019E-2</c:v>
                </c:pt>
                <c:pt idx="11462">
                  <c:v>8.8639756681064621E-2</c:v>
                </c:pt>
                <c:pt idx="11463">
                  <c:v>8.8625831753457687E-2</c:v>
                </c:pt>
                <c:pt idx="11464">
                  <c:v>8.8625705553172882E-2</c:v>
                </c:pt>
                <c:pt idx="11465">
                  <c:v>8.862476504891896E-2</c:v>
                </c:pt>
                <c:pt idx="11466">
                  <c:v>8.8615932444658194E-2</c:v>
                </c:pt>
                <c:pt idx="11467">
                  <c:v>8.8614414929557198E-2</c:v>
                </c:pt>
                <c:pt idx="11468">
                  <c:v>8.8603806301064444E-2</c:v>
                </c:pt>
                <c:pt idx="11469">
                  <c:v>8.8601065434210646E-2</c:v>
                </c:pt>
                <c:pt idx="11470">
                  <c:v>8.8600537354301456E-2</c:v>
                </c:pt>
                <c:pt idx="11471">
                  <c:v>8.8598231700025176E-2</c:v>
                </c:pt>
                <c:pt idx="11472">
                  <c:v>8.8594686312736148E-2</c:v>
                </c:pt>
                <c:pt idx="11473">
                  <c:v>8.8589883492956462E-2</c:v>
                </c:pt>
                <c:pt idx="11474">
                  <c:v>8.8582601590629292E-2</c:v>
                </c:pt>
                <c:pt idx="11475">
                  <c:v>8.8580265853287113E-2</c:v>
                </c:pt>
                <c:pt idx="11476">
                  <c:v>8.8568199859352409E-2</c:v>
                </c:pt>
                <c:pt idx="11477">
                  <c:v>8.8560477722283509E-2</c:v>
                </c:pt>
                <c:pt idx="11478">
                  <c:v>8.8559229655356078E-2</c:v>
                </c:pt>
                <c:pt idx="11479">
                  <c:v>8.8545961839168019E-2</c:v>
                </c:pt>
                <c:pt idx="11480">
                  <c:v>8.854519118607318E-2</c:v>
                </c:pt>
                <c:pt idx="11481">
                  <c:v>8.853864294160145E-2</c:v>
                </c:pt>
                <c:pt idx="11482">
                  <c:v>8.8524158140763906E-2</c:v>
                </c:pt>
                <c:pt idx="11483">
                  <c:v>8.8520538290836462E-2</c:v>
                </c:pt>
                <c:pt idx="11484">
                  <c:v>8.8512193921186963E-2</c:v>
                </c:pt>
                <c:pt idx="11485">
                  <c:v>8.8498167723287127E-2</c:v>
                </c:pt>
                <c:pt idx="11486">
                  <c:v>8.8490860131099719E-2</c:v>
                </c:pt>
                <c:pt idx="11487">
                  <c:v>8.8489237416754213E-2</c:v>
                </c:pt>
                <c:pt idx="11488">
                  <c:v>8.8486202262041999E-2</c:v>
                </c:pt>
                <c:pt idx="11489">
                  <c:v>8.8478109026369184E-2</c:v>
                </c:pt>
                <c:pt idx="11490">
                  <c:v>8.8465898758413888E-2</c:v>
                </c:pt>
                <c:pt idx="11491">
                  <c:v>8.846546550419522E-2</c:v>
                </c:pt>
                <c:pt idx="11492">
                  <c:v>8.8462056187048277E-2</c:v>
                </c:pt>
                <c:pt idx="11493">
                  <c:v>8.8445483636790737E-2</c:v>
                </c:pt>
                <c:pt idx="11494">
                  <c:v>8.8444490651748767E-2</c:v>
                </c:pt>
                <c:pt idx="11495">
                  <c:v>8.8442868723973736E-2</c:v>
                </c:pt>
                <c:pt idx="11496">
                  <c:v>8.8434553058258203E-2</c:v>
                </c:pt>
                <c:pt idx="11497">
                  <c:v>8.8431624243295065E-2</c:v>
                </c:pt>
                <c:pt idx="11498">
                  <c:v>8.8427454747470408E-2</c:v>
                </c:pt>
                <c:pt idx="11499">
                  <c:v>8.842489767272034E-2</c:v>
                </c:pt>
                <c:pt idx="11500">
                  <c:v>8.8420831114078696E-2</c:v>
                </c:pt>
                <c:pt idx="11501">
                  <c:v>8.841863020060986E-2</c:v>
                </c:pt>
                <c:pt idx="11502">
                  <c:v>8.8414844461041489E-2</c:v>
                </c:pt>
                <c:pt idx="11503">
                  <c:v>8.8411982443645898E-2</c:v>
                </c:pt>
                <c:pt idx="11504">
                  <c:v>8.840888814356207E-2</c:v>
                </c:pt>
                <c:pt idx="11505">
                  <c:v>8.8403552683626749E-2</c:v>
                </c:pt>
                <c:pt idx="11506">
                  <c:v>8.8401982912014676E-2</c:v>
                </c:pt>
                <c:pt idx="11507">
                  <c:v>8.8401484146232376E-2</c:v>
                </c:pt>
                <c:pt idx="11508">
                  <c:v>8.8397367504269686E-2</c:v>
                </c:pt>
                <c:pt idx="11509">
                  <c:v>8.8394423421266619E-2</c:v>
                </c:pt>
                <c:pt idx="11510">
                  <c:v>8.8385172531135037E-2</c:v>
                </c:pt>
                <c:pt idx="11511">
                  <c:v>8.8379715095307149E-2</c:v>
                </c:pt>
                <c:pt idx="11512">
                  <c:v>8.8379062614438314E-2</c:v>
                </c:pt>
                <c:pt idx="11513">
                  <c:v>8.8374971241150138E-2</c:v>
                </c:pt>
                <c:pt idx="11514">
                  <c:v>8.8371766563215465E-2</c:v>
                </c:pt>
                <c:pt idx="11515">
                  <c:v>8.8369341490530925E-2</c:v>
                </c:pt>
                <c:pt idx="11516">
                  <c:v>8.835652198872275E-2</c:v>
                </c:pt>
                <c:pt idx="11517">
                  <c:v>8.8339820458190985E-2</c:v>
                </c:pt>
                <c:pt idx="11518">
                  <c:v>8.8331977340757539E-2</c:v>
                </c:pt>
                <c:pt idx="11519">
                  <c:v>8.8327561228239787E-2</c:v>
                </c:pt>
                <c:pt idx="11520">
                  <c:v>8.832458038458478E-2</c:v>
                </c:pt>
                <c:pt idx="11521">
                  <c:v>8.8314144963982225E-2</c:v>
                </c:pt>
                <c:pt idx="11522">
                  <c:v>8.8273573917046405E-2</c:v>
                </c:pt>
                <c:pt idx="11523">
                  <c:v>8.8272743304542947E-2</c:v>
                </c:pt>
                <c:pt idx="11524">
                  <c:v>8.8257590473320116E-2</c:v>
                </c:pt>
                <c:pt idx="11525">
                  <c:v>8.8256103519489301E-2</c:v>
                </c:pt>
                <c:pt idx="11526">
                  <c:v>8.8251789357668087E-2</c:v>
                </c:pt>
                <c:pt idx="11527">
                  <c:v>8.8230352524665268E-2</c:v>
                </c:pt>
                <c:pt idx="11528">
                  <c:v>8.8223659452927233E-2</c:v>
                </c:pt>
                <c:pt idx="11529">
                  <c:v>8.8218624869833492E-2</c:v>
                </c:pt>
                <c:pt idx="11530">
                  <c:v>8.8218356404200268E-2</c:v>
                </c:pt>
                <c:pt idx="11531">
                  <c:v>8.8209578796637392E-2</c:v>
                </c:pt>
                <c:pt idx="11532">
                  <c:v>8.8207981021985682E-2</c:v>
                </c:pt>
                <c:pt idx="11533">
                  <c:v>8.8201561814134258E-2</c:v>
                </c:pt>
                <c:pt idx="11534">
                  <c:v>8.8197458241869281E-2</c:v>
                </c:pt>
                <c:pt idx="11535">
                  <c:v>8.8196938463142097E-2</c:v>
                </c:pt>
                <c:pt idx="11536">
                  <c:v>8.8191160477205072E-2</c:v>
                </c:pt>
                <c:pt idx="11537">
                  <c:v>8.8189807480771237E-2</c:v>
                </c:pt>
                <c:pt idx="11538">
                  <c:v>8.8183429943540878E-2</c:v>
                </c:pt>
                <c:pt idx="11539">
                  <c:v>8.8168429323049899E-2</c:v>
                </c:pt>
                <c:pt idx="11540">
                  <c:v>8.8163161840006263E-2</c:v>
                </c:pt>
                <c:pt idx="11541">
                  <c:v>8.8160927409083989E-2</c:v>
                </c:pt>
                <c:pt idx="11542">
                  <c:v>8.8160780243198567E-2</c:v>
                </c:pt>
                <c:pt idx="11543">
                  <c:v>8.8160146189384961E-2</c:v>
                </c:pt>
                <c:pt idx="11544">
                  <c:v>8.8158338569269704E-2</c:v>
                </c:pt>
                <c:pt idx="11545">
                  <c:v>8.8155827538806075E-2</c:v>
                </c:pt>
                <c:pt idx="11546">
                  <c:v>8.8153167729056472E-2</c:v>
                </c:pt>
                <c:pt idx="11547">
                  <c:v>8.8143619351770217E-2</c:v>
                </c:pt>
                <c:pt idx="11548">
                  <c:v>8.8129372212493742E-2</c:v>
                </c:pt>
                <c:pt idx="11549">
                  <c:v>8.8118330986870747E-2</c:v>
                </c:pt>
                <c:pt idx="11550">
                  <c:v>8.8115199694744059E-2</c:v>
                </c:pt>
                <c:pt idx="11551">
                  <c:v>8.8113321166186934E-2</c:v>
                </c:pt>
                <c:pt idx="11552">
                  <c:v>8.8113010576016129E-2</c:v>
                </c:pt>
                <c:pt idx="11553">
                  <c:v>8.811005267616534E-2</c:v>
                </c:pt>
                <c:pt idx="11554">
                  <c:v>8.8109793406280154E-2</c:v>
                </c:pt>
                <c:pt idx="11555">
                  <c:v>8.8107088851956616E-2</c:v>
                </c:pt>
                <c:pt idx="11556">
                  <c:v>8.8104737085280244E-2</c:v>
                </c:pt>
                <c:pt idx="11557">
                  <c:v>8.8103719269377087E-2</c:v>
                </c:pt>
                <c:pt idx="11558">
                  <c:v>8.8102365632549723E-2</c:v>
                </c:pt>
                <c:pt idx="11559">
                  <c:v>8.8097822648771695E-2</c:v>
                </c:pt>
                <c:pt idx="11560">
                  <c:v>8.8095205803299756E-2</c:v>
                </c:pt>
                <c:pt idx="11561">
                  <c:v>8.8094251797742593E-2</c:v>
                </c:pt>
                <c:pt idx="11562">
                  <c:v>8.8090431510332745E-2</c:v>
                </c:pt>
                <c:pt idx="11563">
                  <c:v>8.8087370900159112E-2</c:v>
                </c:pt>
                <c:pt idx="11564">
                  <c:v>8.8070244362965025E-2</c:v>
                </c:pt>
                <c:pt idx="11565">
                  <c:v>8.8065585394231427E-2</c:v>
                </c:pt>
                <c:pt idx="11566">
                  <c:v>8.8041816373385914E-2</c:v>
                </c:pt>
                <c:pt idx="11567">
                  <c:v>8.8033969761484421E-2</c:v>
                </c:pt>
                <c:pt idx="11568">
                  <c:v>8.8028166581557363E-2</c:v>
                </c:pt>
                <c:pt idx="11569">
                  <c:v>8.8026104399138105E-2</c:v>
                </c:pt>
                <c:pt idx="11570">
                  <c:v>8.8025156576083383E-2</c:v>
                </c:pt>
                <c:pt idx="11571">
                  <c:v>8.8015850513267213E-2</c:v>
                </c:pt>
                <c:pt idx="11572">
                  <c:v>8.8014052595047798E-2</c:v>
                </c:pt>
                <c:pt idx="11573">
                  <c:v>8.8008735236543525E-2</c:v>
                </c:pt>
                <c:pt idx="11574">
                  <c:v>8.8004673793165442E-2</c:v>
                </c:pt>
                <c:pt idx="11575">
                  <c:v>8.8001961211324975E-2</c:v>
                </c:pt>
                <c:pt idx="11576">
                  <c:v>8.8001035474818384E-2</c:v>
                </c:pt>
                <c:pt idx="11577">
                  <c:v>8.7999775773997035E-2</c:v>
                </c:pt>
                <c:pt idx="11578">
                  <c:v>8.7995953350500949E-2</c:v>
                </c:pt>
                <c:pt idx="11579">
                  <c:v>8.7980248899357003E-2</c:v>
                </c:pt>
                <c:pt idx="11580">
                  <c:v>8.7970438389027572E-2</c:v>
                </c:pt>
                <c:pt idx="11581">
                  <c:v>8.7967555315461632E-2</c:v>
                </c:pt>
                <c:pt idx="11582">
                  <c:v>8.796675773327027E-2</c:v>
                </c:pt>
                <c:pt idx="11583">
                  <c:v>8.7966554652928422E-2</c:v>
                </c:pt>
                <c:pt idx="11584">
                  <c:v>8.7966351865145426E-2</c:v>
                </c:pt>
                <c:pt idx="11585">
                  <c:v>8.7952461062507842E-2</c:v>
                </c:pt>
                <c:pt idx="11586">
                  <c:v>8.7947387199125787E-2</c:v>
                </c:pt>
                <c:pt idx="11587">
                  <c:v>8.7947305305428977E-2</c:v>
                </c:pt>
                <c:pt idx="11588">
                  <c:v>8.7936456467011204E-2</c:v>
                </c:pt>
                <c:pt idx="11589">
                  <c:v>8.7928811252546604E-2</c:v>
                </c:pt>
                <c:pt idx="11590">
                  <c:v>8.7928151238812216E-2</c:v>
                </c:pt>
                <c:pt idx="11591">
                  <c:v>8.7923725240027187E-2</c:v>
                </c:pt>
                <c:pt idx="11592">
                  <c:v>8.790436671517439E-2</c:v>
                </c:pt>
                <c:pt idx="11593">
                  <c:v>8.7901864280897815E-2</c:v>
                </c:pt>
                <c:pt idx="11594">
                  <c:v>8.7899759021439192E-2</c:v>
                </c:pt>
                <c:pt idx="11595">
                  <c:v>8.7898280715003385E-2</c:v>
                </c:pt>
                <c:pt idx="11596">
                  <c:v>8.7888433494451954E-2</c:v>
                </c:pt>
                <c:pt idx="11597">
                  <c:v>8.7876898183021399E-2</c:v>
                </c:pt>
                <c:pt idx="11598">
                  <c:v>8.787391740063781E-2</c:v>
                </c:pt>
                <c:pt idx="11599">
                  <c:v>8.7866904670076809E-2</c:v>
                </c:pt>
                <c:pt idx="11600">
                  <c:v>8.7862755494135927E-2</c:v>
                </c:pt>
                <c:pt idx="11601">
                  <c:v>8.7840200015483955E-2</c:v>
                </c:pt>
                <c:pt idx="11602">
                  <c:v>8.783877310873385E-2</c:v>
                </c:pt>
                <c:pt idx="11603">
                  <c:v>8.7837480736271789E-2</c:v>
                </c:pt>
                <c:pt idx="11604">
                  <c:v>8.7823933969200768E-2</c:v>
                </c:pt>
                <c:pt idx="11605">
                  <c:v>8.7814290192654063E-2</c:v>
                </c:pt>
                <c:pt idx="11606">
                  <c:v>8.7810762545164733E-2</c:v>
                </c:pt>
                <c:pt idx="11607">
                  <c:v>8.7797363680779783E-2</c:v>
                </c:pt>
                <c:pt idx="11608">
                  <c:v>8.7783891426942012E-2</c:v>
                </c:pt>
                <c:pt idx="11609">
                  <c:v>8.7780935759073586E-2</c:v>
                </c:pt>
                <c:pt idx="11610">
                  <c:v>8.7778874987834724E-2</c:v>
                </c:pt>
                <c:pt idx="11611">
                  <c:v>8.7778238874643949E-2</c:v>
                </c:pt>
                <c:pt idx="11612">
                  <c:v>8.7776099059700241E-2</c:v>
                </c:pt>
                <c:pt idx="11613">
                  <c:v>8.7764182485327011E-2</c:v>
                </c:pt>
                <c:pt idx="11614">
                  <c:v>8.7761285363578842E-2</c:v>
                </c:pt>
                <c:pt idx="11615">
                  <c:v>8.7751835009600196E-2</c:v>
                </c:pt>
                <c:pt idx="11616">
                  <c:v>8.7750559643447287E-2</c:v>
                </c:pt>
                <c:pt idx="11617">
                  <c:v>8.7745998229629002E-2</c:v>
                </c:pt>
                <c:pt idx="11618">
                  <c:v>8.7739130747517213E-2</c:v>
                </c:pt>
                <c:pt idx="11619">
                  <c:v>8.7736800647200644E-2</c:v>
                </c:pt>
                <c:pt idx="11620">
                  <c:v>8.7730384286211646E-2</c:v>
                </c:pt>
                <c:pt idx="11621">
                  <c:v>8.7728271172050634E-2</c:v>
                </c:pt>
                <c:pt idx="11622">
                  <c:v>8.7727510853306337E-2</c:v>
                </c:pt>
                <c:pt idx="11623">
                  <c:v>8.7715984552246856E-2</c:v>
                </c:pt>
                <c:pt idx="11624">
                  <c:v>8.7710641922601945E-2</c:v>
                </c:pt>
                <c:pt idx="11625">
                  <c:v>8.7702492159771189E-2</c:v>
                </c:pt>
                <c:pt idx="11626">
                  <c:v>8.7689185400962863E-2</c:v>
                </c:pt>
                <c:pt idx="11627">
                  <c:v>8.7687781811701337E-2</c:v>
                </c:pt>
                <c:pt idx="11628">
                  <c:v>8.7680986130377697E-2</c:v>
                </c:pt>
                <c:pt idx="11629">
                  <c:v>8.7679593077442566E-2</c:v>
                </c:pt>
                <c:pt idx="11630">
                  <c:v>8.7675614200381391E-2</c:v>
                </c:pt>
                <c:pt idx="11631">
                  <c:v>8.767225328041614E-2</c:v>
                </c:pt>
                <c:pt idx="11632">
                  <c:v>8.7671135577247331E-2</c:v>
                </c:pt>
                <c:pt idx="11633">
                  <c:v>8.76686857507053E-2</c:v>
                </c:pt>
                <c:pt idx="11634">
                  <c:v>8.7662847975662136E-2</c:v>
                </c:pt>
                <c:pt idx="11635">
                  <c:v>8.7658591600595803E-2</c:v>
                </c:pt>
                <c:pt idx="11636">
                  <c:v>8.7657092010115387E-2</c:v>
                </c:pt>
                <c:pt idx="11637">
                  <c:v>8.7655914954810704E-2</c:v>
                </c:pt>
                <c:pt idx="11638">
                  <c:v>8.7651859930825818E-2</c:v>
                </c:pt>
                <c:pt idx="11639">
                  <c:v>8.7649149403321122E-2</c:v>
                </c:pt>
                <c:pt idx="11640">
                  <c:v>8.7645878498941704E-2</c:v>
                </c:pt>
                <c:pt idx="11641">
                  <c:v>8.7639165800373661E-2</c:v>
                </c:pt>
                <c:pt idx="11642">
                  <c:v>8.763515183530475E-2</c:v>
                </c:pt>
                <c:pt idx="11643">
                  <c:v>8.7634537549521649E-2</c:v>
                </c:pt>
                <c:pt idx="11644">
                  <c:v>8.7625334320012058E-2</c:v>
                </c:pt>
                <c:pt idx="11645">
                  <c:v>8.7608612568825336E-2</c:v>
                </c:pt>
                <c:pt idx="11646">
                  <c:v>8.7602190904792238E-2</c:v>
                </c:pt>
                <c:pt idx="11647">
                  <c:v>8.7598863128054191E-2</c:v>
                </c:pt>
                <c:pt idx="11648">
                  <c:v>8.7598775215234279E-2</c:v>
                </c:pt>
                <c:pt idx="11649">
                  <c:v>8.7579753773390251E-2</c:v>
                </c:pt>
                <c:pt idx="11650">
                  <c:v>8.7555071272025206E-2</c:v>
                </c:pt>
                <c:pt idx="11651">
                  <c:v>8.7552589532152961E-2</c:v>
                </c:pt>
                <c:pt idx="11652">
                  <c:v>8.7552518079331343E-2</c:v>
                </c:pt>
                <c:pt idx="11653">
                  <c:v>8.7549692833537598E-2</c:v>
                </c:pt>
                <c:pt idx="11654">
                  <c:v>8.7533459075327377E-2</c:v>
                </c:pt>
                <c:pt idx="11655">
                  <c:v>8.7524295003866937E-2</c:v>
                </c:pt>
                <c:pt idx="11656">
                  <c:v>8.75220682183072E-2</c:v>
                </c:pt>
                <c:pt idx="11657">
                  <c:v>8.7518105587681971E-2</c:v>
                </c:pt>
                <c:pt idx="11658">
                  <c:v>8.75134188469118E-2</c:v>
                </c:pt>
                <c:pt idx="11659">
                  <c:v>8.7492906148369756E-2</c:v>
                </c:pt>
                <c:pt idx="11660">
                  <c:v>8.7492399852511823E-2</c:v>
                </c:pt>
                <c:pt idx="11661">
                  <c:v>8.7492198159420526E-2</c:v>
                </c:pt>
                <c:pt idx="11662">
                  <c:v>8.7492189209094393E-2</c:v>
                </c:pt>
                <c:pt idx="11663">
                  <c:v>8.7472132865092603E-2</c:v>
                </c:pt>
                <c:pt idx="11664">
                  <c:v>8.7471119474549164E-2</c:v>
                </c:pt>
                <c:pt idx="11665">
                  <c:v>8.7463400941709291E-2</c:v>
                </c:pt>
                <c:pt idx="11666">
                  <c:v>8.7463298248022486E-2</c:v>
                </c:pt>
                <c:pt idx="11667">
                  <c:v>8.745477114932905E-2</c:v>
                </c:pt>
                <c:pt idx="11668">
                  <c:v>8.7450457936755085E-2</c:v>
                </c:pt>
                <c:pt idx="11669">
                  <c:v>8.7437900625177131E-2</c:v>
                </c:pt>
                <c:pt idx="11670">
                  <c:v>8.7437849928316422E-2</c:v>
                </c:pt>
                <c:pt idx="11671">
                  <c:v>8.743507204595112E-2</c:v>
                </c:pt>
                <c:pt idx="11672">
                  <c:v>8.7434713111096893E-2</c:v>
                </c:pt>
                <c:pt idx="11673">
                  <c:v>8.7429286763477429E-2</c:v>
                </c:pt>
                <c:pt idx="11674">
                  <c:v>8.7418810831524987E-2</c:v>
                </c:pt>
                <c:pt idx="11675">
                  <c:v>8.7413712530299517E-2</c:v>
                </c:pt>
                <c:pt idx="11676">
                  <c:v>8.738882067940397E-2</c:v>
                </c:pt>
                <c:pt idx="11677">
                  <c:v>8.7388764919598766E-2</c:v>
                </c:pt>
                <c:pt idx="11678">
                  <c:v>8.7385849615348121E-2</c:v>
                </c:pt>
                <c:pt idx="11679">
                  <c:v>8.7381585918517315E-2</c:v>
                </c:pt>
                <c:pt idx="11680">
                  <c:v>8.7381110216516719E-2</c:v>
                </c:pt>
                <c:pt idx="11681">
                  <c:v>8.7377068943927938E-2</c:v>
                </c:pt>
                <c:pt idx="11682">
                  <c:v>8.7376855784444443E-2</c:v>
                </c:pt>
                <c:pt idx="11683">
                  <c:v>8.737282779731842E-2</c:v>
                </c:pt>
                <c:pt idx="11684">
                  <c:v>8.736995212094005E-2</c:v>
                </c:pt>
                <c:pt idx="11685">
                  <c:v>8.7368960752089372E-2</c:v>
                </c:pt>
                <c:pt idx="11686">
                  <c:v>8.7368686810339533E-2</c:v>
                </c:pt>
                <c:pt idx="11687">
                  <c:v>8.7367993018997808E-2</c:v>
                </c:pt>
                <c:pt idx="11688">
                  <c:v>8.7367819586687087E-2</c:v>
                </c:pt>
                <c:pt idx="11689">
                  <c:v>8.7366595793960264E-2</c:v>
                </c:pt>
                <c:pt idx="11690">
                  <c:v>8.7366322131636684E-2</c:v>
                </c:pt>
                <c:pt idx="11691">
                  <c:v>8.7355790176010195E-2</c:v>
                </c:pt>
                <c:pt idx="11692">
                  <c:v>8.7351692256829802E-2</c:v>
                </c:pt>
                <c:pt idx="11693">
                  <c:v>8.7349797774397331E-2</c:v>
                </c:pt>
                <c:pt idx="11694">
                  <c:v>8.7340585917506028E-2</c:v>
                </c:pt>
                <c:pt idx="11695">
                  <c:v>8.734049164499999E-2</c:v>
                </c:pt>
                <c:pt idx="11696">
                  <c:v>8.733471291288987E-2</c:v>
                </c:pt>
                <c:pt idx="11697">
                  <c:v>8.7324309493778937E-2</c:v>
                </c:pt>
                <c:pt idx="11698">
                  <c:v>8.7315512459525055E-2</c:v>
                </c:pt>
                <c:pt idx="11699">
                  <c:v>8.7311145930099268E-2</c:v>
                </c:pt>
                <c:pt idx="11700">
                  <c:v>8.7287994777052069E-2</c:v>
                </c:pt>
                <c:pt idx="11701">
                  <c:v>8.7278672420818521E-2</c:v>
                </c:pt>
                <c:pt idx="11702">
                  <c:v>8.7275817482150977E-2</c:v>
                </c:pt>
                <c:pt idx="11703">
                  <c:v>8.7266936445941634E-2</c:v>
                </c:pt>
                <c:pt idx="11704">
                  <c:v>8.7264837315354157E-2</c:v>
                </c:pt>
                <c:pt idx="11705">
                  <c:v>8.7264760262850738E-2</c:v>
                </c:pt>
                <c:pt idx="11706">
                  <c:v>8.7255943999498264E-2</c:v>
                </c:pt>
                <c:pt idx="11707">
                  <c:v>8.7255157706005532E-2</c:v>
                </c:pt>
                <c:pt idx="11708">
                  <c:v>8.7244810236488252E-2</c:v>
                </c:pt>
                <c:pt idx="11709">
                  <c:v>8.7239124413533348E-2</c:v>
                </c:pt>
                <c:pt idx="11710">
                  <c:v>8.7235703438993534E-2</c:v>
                </c:pt>
                <c:pt idx="11711">
                  <c:v>8.7232504044785691E-2</c:v>
                </c:pt>
                <c:pt idx="11712">
                  <c:v>8.7230386512414021E-2</c:v>
                </c:pt>
                <c:pt idx="11713">
                  <c:v>8.7229950213771501E-2</c:v>
                </c:pt>
                <c:pt idx="11714">
                  <c:v>8.7213165784388702E-2</c:v>
                </c:pt>
                <c:pt idx="11715">
                  <c:v>8.719836156230347E-2</c:v>
                </c:pt>
                <c:pt idx="11716">
                  <c:v>8.7196992920853519E-2</c:v>
                </c:pt>
                <c:pt idx="11717">
                  <c:v>8.7195656394085719E-2</c:v>
                </c:pt>
                <c:pt idx="11718">
                  <c:v>8.7188026427937423E-2</c:v>
                </c:pt>
                <c:pt idx="11719">
                  <c:v>8.7186112389086801E-2</c:v>
                </c:pt>
                <c:pt idx="11720">
                  <c:v>8.7175821092876277E-2</c:v>
                </c:pt>
                <c:pt idx="11721">
                  <c:v>8.7170018484290915E-2</c:v>
                </c:pt>
                <c:pt idx="11722">
                  <c:v>8.7157300253341244E-2</c:v>
                </c:pt>
                <c:pt idx="11723">
                  <c:v>8.7148191198945499E-2</c:v>
                </c:pt>
                <c:pt idx="11724">
                  <c:v>8.7115958970107377E-2</c:v>
                </c:pt>
                <c:pt idx="11725">
                  <c:v>8.7112472824605047E-2</c:v>
                </c:pt>
                <c:pt idx="11726">
                  <c:v>8.7111946652842775E-2</c:v>
                </c:pt>
                <c:pt idx="11727">
                  <c:v>8.7111315503469136E-2</c:v>
                </c:pt>
                <c:pt idx="11728">
                  <c:v>8.7091024258333261E-2</c:v>
                </c:pt>
                <c:pt idx="11729">
                  <c:v>8.7088305437944324E-2</c:v>
                </c:pt>
                <c:pt idx="11730">
                  <c:v>8.7084610336742821E-2</c:v>
                </c:pt>
                <c:pt idx="11731">
                  <c:v>8.7082612786368349E-2</c:v>
                </c:pt>
                <c:pt idx="11732">
                  <c:v>8.7080865955061842E-2</c:v>
                </c:pt>
                <c:pt idx="11733">
                  <c:v>8.7078135278335134E-2</c:v>
                </c:pt>
                <c:pt idx="11734">
                  <c:v>8.7068730565905819E-2</c:v>
                </c:pt>
                <c:pt idx="11735">
                  <c:v>8.7066152140613529E-2</c:v>
                </c:pt>
                <c:pt idx="11736">
                  <c:v>8.7057821812097327E-2</c:v>
                </c:pt>
                <c:pt idx="11737">
                  <c:v>8.7046482834225031E-2</c:v>
                </c:pt>
                <c:pt idx="11738">
                  <c:v>8.70460240848039E-2</c:v>
                </c:pt>
                <c:pt idx="11739">
                  <c:v>8.7044131745756897E-2</c:v>
                </c:pt>
                <c:pt idx="11740">
                  <c:v>8.7043444579328111E-2</c:v>
                </c:pt>
                <c:pt idx="11741">
                  <c:v>8.7041754556537593E-2</c:v>
                </c:pt>
                <c:pt idx="11742">
                  <c:v>8.7037144172363537E-2</c:v>
                </c:pt>
                <c:pt idx="11743">
                  <c:v>8.7021682156324096E-2</c:v>
                </c:pt>
                <c:pt idx="11744">
                  <c:v>8.7004839970811668E-2</c:v>
                </c:pt>
                <c:pt idx="11745">
                  <c:v>8.6993443488076139E-2</c:v>
                </c:pt>
                <c:pt idx="11746">
                  <c:v>8.6979702656998975E-2</c:v>
                </c:pt>
                <c:pt idx="11747">
                  <c:v>8.6976661804639588E-2</c:v>
                </c:pt>
                <c:pt idx="11748">
                  <c:v>8.6971770718920705E-2</c:v>
                </c:pt>
                <c:pt idx="11749">
                  <c:v>8.6968561002571942E-2</c:v>
                </c:pt>
                <c:pt idx="11750">
                  <c:v>8.6955845127267048E-2</c:v>
                </c:pt>
                <c:pt idx="11751">
                  <c:v>8.6942273745550303E-2</c:v>
                </c:pt>
                <c:pt idx="11752">
                  <c:v>8.6941899092957006E-2</c:v>
                </c:pt>
                <c:pt idx="11753">
                  <c:v>8.693952557730969E-2</c:v>
                </c:pt>
                <c:pt idx="11754">
                  <c:v>8.6938721405556238E-2</c:v>
                </c:pt>
                <c:pt idx="11755">
                  <c:v>8.6935839712278834E-2</c:v>
                </c:pt>
                <c:pt idx="11756">
                  <c:v>8.6935412863670625E-2</c:v>
                </c:pt>
                <c:pt idx="11757">
                  <c:v>8.6935136718158501E-2</c:v>
                </c:pt>
                <c:pt idx="11758">
                  <c:v>8.6928944913632317E-2</c:v>
                </c:pt>
                <c:pt idx="11759">
                  <c:v>8.6928780153606375E-2</c:v>
                </c:pt>
                <c:pt idx="11760">
                  <c:v>8.6925408300674439E-2</c:v>
                </c:pt>
                <c:pt idx="11761">
                  <c:v>8.692273372576198E-2</c:v>
                </c:pt>
                <c:pt idx="11762">
                  <c:v>8.6917508125480339E-2</c:v>
                </c:pt>
                <c:pt idx="11763">
                  <c:v>8.6917412768957342E-2</c:v>
                </c:pt>
                <c:pt idx="11764">
                  <c:v>8.690728221193908E-2</c:v>
                </c:pt>
                <c:pt idx="11765">
                  <c:v>8.6906545984293981E-2</c:v>
                </c:pt>
                <c:pt idx="11766">
                  <c:v>8.6904617245229007E-2</c:v>
                </c:pt>
                <c:pt idx="11767">
                  <c:v>8.6900831817150082E-2</c:v>
                </c:pt>
                <c:pt idx="11768">
                  <c:v>8.6899507873723414E-2</c:v>
                </c:pt>
                <c:pt idx="11769">
                  <c:v>8.6897775320691401E-2</c:v>
                </c:pt>
                <c:pt idx="11770">
                  <c:v>8.68937969292502E-2</c:v>
                </c:pt>
                <c:pt idx="11771">
                  <c:v>8.6881578425759109E-2</c:v>
                </c:pt>
                <c:pt idx="11772">
                  <c:v>8.6856529450266881E-2</c:v>
                </c:pt>
                <c:pt idx="11773">
                  <c:v>8.6854870410357596E-2</c:v>
                </c:pt>
                <c:pt idx="11774">
                  <c:v>8.6840366271258282E-2</c:v>
                </c:pt>
                <c:pt idx="11775">
                  <c:v>8.6833916847465026E-2</c:v>
                </c:pt>
                <c:pt idx="11776">
                  <c:v>8.6831216390887409E-2</c:v>
                </c:pt>
                <c:pt idx="11777">
                  <c:v>8.6828547805507972E-2</c:v>
                </c:pt>
                <c:pt idx="11778">
                  <c:v>8.682659806345773E-2</c:v>
                </c:pt>
                <c:pt idx="11779">
                  <c:v>8.6814988009180555E-2</c:v>
                </c:pt>
                <c:pt idx="11780">
                  <c:v>8.6799420367857635E-2</c:v>
                </c:pt>
                <c:pt idx="11781">
                  <c:v>8.6798764570172854E-2</c:v>
                </c:pt>
                <c:pt idx="11782">
                  <c:v>8.6794142133336055E-2</c:v>
                </c:pt>
                <c:pt idx="11783">
                  <c:v>8.6789944478441655E-2</c:v>
                </c:pt>
                <c:pt idx="11784">
                  <c:v>8.6787631269983609E-2</c:v>
                </c:pt>
                <c:pt idx="11785">
                  <c:v>8.6778468105375872E-2</c:v>
                </c:pt>
                <c:pt idx="11786">
                  <c:v>8.6776205969054332E-2</c:v>
                </c:pt>
                <c:pt idx="11787">
                  <c:v>8.6774200398216553E-2</c:v>
                </c:pt>
                <c:pt idx="11788">
                  <c:v>8.6773819613370912E-2</c:v>
                </c:pt>
                <c:pt idx="11789">
                  <c:v>8.6760657185507017E-2</c:v>
                </c:pt>
                <c:pt idx="11790">
                  <c:v>8.6750814876980747E-2</c:v>
                </c:pt>
                <c:pt idx="11791">
                  <c:v>8.6750741877265169E-2</c:v>
                </c:pt>
                <c:pt idx="11792">
                  <c:v>8.6747866958886713E-2</c:v>
                </c:pt>
                <c:pt idx="11793">
                  <c:v>8.6739705210726659E-2</c:v>
                </c:pt>
                <c:pt idx="11794">
                  <c:v>8.6737886593534111E-2</c:v>
                </c:pt>
                <c:pt idx="11795">
                  <c:v>8.6734926779360205E-2</c:v>
                </c:pt>
                <c:pt idx="11796">
                  <c:v>8.6733763795250135E-2</c:v>
                </c:pt>
                <c:pt idx="11797">
                  <c:v>8.6729979055340869E-2</c:v>
                </c:pt>
                <c:pt idx="11798">
                  <c:v>8.6728411237424974E-2</c:v>
                </c:pt>
                <c:pt idx="11799">
                  <c:v>8.6727556645369117E-2</c:v>
                </c:pt>
                <c:pt idx="11800">
                  <c:v>8.6718675494847339E-2</c:v>
                </c:pt>
                <c:pt idx="11801">
                  <c:v>8.671371749175813E-2</c:v>
                </c:pt>
                <c:pt idx="11802">
                  <c:v>8.6711208351273827E-2</c:v>
                </c:pt>
                <c:pt idx="11803">
                  <c:v>8.6708080839196192E-2</c:v>
                </c:pt>
                <c:pt idx="11804">
                  <c:v>8.6706492393888099E-2</c:v>
                </c:pt>
                <c:pt idx="11805">
                  <c:v>8.6700634253902467E-2</c:v>
                </c:pt>
                <c:pt idx="11806">
                  <c:v>8.66965184880433E-2</c:v>
                </c:pt>
                <c:pt idx="11807">
                  <c:v>8.669630557110751E-2</c:v>
                </c:pt>
                <c:pt idx="11808">
                  <c:v>8.669495990736116E-2</c:v>
                </c:pt>
                <c:pt idx="11809">
                  <c:v>8.6661068573772274E-2</c:v>
                </c:pt>
                <c:pt idx="11810">
                  <c:v>8.6656121262194338E-2</c:v>
                </c:pt>
                <c:pt idx="11811">
                  <c:v>8.6645524569975221E-2</c:v>
                </c:pt>
                <c:pt idx="11812">
                  <c:v>8.6641528469534115E-2</c:v>
                </c:pt>
                <c:pt idx="11813">
                  <c:v>8.6638368251475709E-2</c:v>
                </c:pt>
                <c:pt idx="11814">
                  <c:v>8.6637808209895431E-2</c:v>
                </c:pt>
                <c:pt idx="11815">
                  <c:v>8.6635269027103418E-2</c:v>
                </c:pt>
                <c:pt idx="11816">
                  <c:v>8.6619227758400044E-2</c:v>
                </c:pt>
                <c:pt idx="11817">
                  <c:v>8.6617565575377267E-2</c:v>
                </c:pt>
                <c:pt idx="11818">
                  <c:v>8.6610286648169305E-2</c:v>
                </c:pt>
                <c:pt idx="11819">
                  <c:v>8.6604574012724811E-2</c:v>
                </c:pt>
                <c:pt idx="11820">
                  <c:v>8.6596458034243262E-2</c:v>
                </c:pt>
                <c:pt idx="11821">
                  <c:v>8.659479178859443E-2</c:v>
                </c:pt>
                <c:pt idx="11822">
                  <c:v>8.6591164604436666E-2</c:v>
                </c:pt>
                <c:pt idx="11823">
                  <c:v>8.6590792921525273E-2</c:v>
                </c:pt>
                <c:pt idx="11824">
                  <c:v>8.6579851698389554E-2</c:v>
                </c:pt>
                <c:pt idx="11825">
                  <c:v>8.6579670345280635E-2</c:v>
                </c:pt>
                <c:pt idx="11826">
                  <c:v>8.6553299645947643E-2</c:v>
                </c:pt>
                <c:pt idx="11827">
                  <c:v>8.6547279464093255E-2</c:v>
                </c:pt>
                <c:pt idx="11828">
                  <c:v>8.6546385306067647E-2</c:v>
                </c:pt>
                <c:pt idx="11829">
                  <c:v>8.6545691871141028E-2</c:v>
                </c:pt>
                <c:pt idx="11830">
                  <c:v>8.6530785348282929E-2</c:v>
                </c:pt>
                <c:pt idx="11831">
                  <c:v>8.6527169339616239E-2</c:v>
                </c:pt>
                <c:pt idx="11832">
                  <c:v>8.652256719476939E-2</c:v>
                </c:pt>
                <c:pt idx="11833">
                  <c:v>8.6495173494624822E-2</c:v>
                </c:pt>
                <c:pt idx="11834">
                  <c:v>8.6490541909028135E-2</c:v>
                </c:pt>
                <c:pt idx="11835">
                  <c:v>8.6483225114793519E-2</c:v>
                </c:pt>
                <c:pt idx="11836">
                  <c:v>8.6456269033871339E-2</c:v>
                </c:pt>
                <c:pt idx="11837">
                  <c:v>8.6450847336104072E-2</c:v>
                </c:pt>
                <c:pt idx="11838">
                  <c:v>8.644533583448856E-2</c:v>
                </c:pt>
                <c:pt idx="11839">
                  <c:v>8.6444278334006822E-2</c:v>
                </c:pt>
                <c:pt idx="11840">
                  <c:v>8.6439144259490092E-2</c:v>
                </c:pt>
                <c:pt idx="11841">
                  <c:v>8.643885828252984E-2</c:v>
                </c:pt>
                <c:pt idx="11842">
                  <c:v>8.6438045005610711E-2</c:v>
                </c:pt>
                <c:pt idx="11843">
                  <c:v>8.6432190726721661E-2</c:v>
                </c:pt>
                <c:pt idx="11844">
                  <c:v>8.6428402045395036E-2</c:v>
                </c:pt>
                <c:pt idx="11845">
                  <c:v>8.641925299777567E-2</c:v>
                </c:pt>
                <c:pt idx="11846">
                  <c:v>8.6409062010358681E-2</c:v>
                </c:pt>
                <c:pt idx="11847">
                  <c:v>8.6407248708104942E-2</c:v>
                </c:pt>
                <c:pt idx="11848">
                  <c:v>8.6406785397299984E-2</c:v>
                </c:pt>
                <c:pt idx="11849">
                  <c:v>8.6402915078653386E-2</c:v>
                </c:pt>
                <c:pt idx="11850">
                  <c:v>8.6391245244950898E-2</c:v>
                </c:pt>
                <c:pt idx="11851">
                  <c:v>8.6386866431254053E-2</c:v>
                </c:pt>
                <c:pt idx="11852">
                  <c:v>8.6381812715589257E-2</c:v>
                </c:pt>
                <c:pt idx="11853">
                  <c:v>8.637782764638173E-2</c:v>
                </c:pt>
                <c:pt idx="11854">
                  <c:v>8.6370146679721455E-2</c:v>
                </c:pt>
                <c:pt idx="11855">
                  <c:v>8.6367663574314371E-2</c:v>
                </c:pt>
                <c:pt idx="11856">
                  <c:v>8.6366345878685608E-2</c:v>
                </c:pt>
                <c:pt idx="11857">
                  <c:v>8.6355828555444825E-2</c:v>
                </c:pt>
                <c:pt idx="11858">
                  <c:v>8.6349263506383264E-2</c:v>
                </c:pt>
                <c:pt idx="11859">
                  <c:v>8.6341343259659961E-2</c:v>
                </c:pt>
                <c:pt idx="11860">
                  <c:v>8.633530725585363E-2</c:v>
                </c:pt>
                <c:pt idx="11861">
                  <c:v>8.6333020427027007E-2</c:v>
                </c:pt>
                <c:pt idx="11862">
                  <c:v>8.6331551024034059E-2</c:v>
                </c:pt>
                <c:pt idx="11863">
                  <c:v>8.6328171936811346E-2</c:v>
                </c:pt>
                <c:pt idx="11864">
                  <c:v>8.6325736537427158E-2</c:v>
                </c:pt>
                <c:pt idx="11865">
                  <c:v>8.6318162280959454E-2</c:v>
                </c:pt>
                <c:pt idx="11866">
                  <c:v>8.6311849331281998E-2</c:v>
                </c:pt>
                <c:pt idx="11867">
                  <c:v>8.6310275975895426E-2</c:v>
                </c:pt>
                <c:pt idx="11868">
                  <c:v>8.630970210600003E-2</c:v>
                </c:pt>
                <c:pt idx="11869">
                  <c:v>8.6307027667142586E-2</c:v>
                </c:pt>
                <c:pt idx="11870">
                  <c:v>8.630325700888182E-2</c:v>
                </c:pt>
                <c:pt idx="11871">
                  <c:v>8.628603024139396E-2</c:v>
                </c:pt>
                <c:pt idx="11872">
                  <c:v>8.6280084765642612E-2</c:v>
                </c:pt>
                <c:pt idx="11873">
                  <c:v>8.6252481806312273E-2</c:v>
                </c:pt>
                <c:pt idx="11874">
                  <c:v>8.6244081693736749E-2</c:v>
                </c:pt>
                <c:pt idx="11875">
                  <c:v>8.623877487802746E-2</c:v>
                </c:pt>
                <c:pt idx="11876">
                  <c:v>8.6235922399050272E-2</c:v>
                </c:pt>
                <c:pt idx="11877">
                  <c:v>8.6226697947772643E-2</c:v>
                </c:pt>
                <c:pt idx="11878">
                  <c:v>8.622556618834934E-2</c:v>
                </c:pt>
                <c:pt idx="11879">
                  <c:v>8.6213902561519493E-2</c:v>
                </c:pt>
                <c:pt idx="11880">
                  <c:v>8.6205852482456824E-2</c:v>
                </c:pt>
                <c:pt idx="11881">
                  <c:v>8.6199781771467254E-2</c:v>
                </c:pt>
                <c:pt idx="11882">
                  <c:v>8.6197031981605304E-2</c:v>
                </c:pt>
                <c:pt idx="11883">
                  <c:v>8.6194089217806635E-2</c:v>
                </c:pt>
                <c:pt idx="11884">
                  <c:v>8.6191249562563133E-2</c:v>
                </c:pt>
                <c:pt idx="11885">
                  <c:v>8.619119368295626E-2</c:v>
                </c:pt>
                <c:pt idx="11886">
                  <c:v>8.6188398908071839E-2</c:v>
                </c:pt>
                <c:pt idx="11887">
                  <c:v>8.6184155684502689E-2</c:v>
                </c:pt>
                <c:pt idx="11888">
                  <c:v>8.6164164349809197E-2</c:v>
                </c:pt>
                <c:pt idx="11889">
                  <c:v>8.6158196489858174E-2</c:v>
                </c:pt>
                <c:pt idx="11890">
                  <c:v>8.6157653994752767E-2</c:v>
                </c:pt>
                <c:pt idx="11891">
                  <c:v>8.6152695150548936E-2</c:v>
                </c:pt>
                <c:pt idx="11892">
                  <c:v>8.6152348381937693E-2</c:v>
                </c:pt>
                <c:pt idx="11893">
                  <c:v>8.6148311393235769E-2</c:v>
                </c:pt>
                <c:pt idx="11894">
                  <c:v>8.6117456830074074E-2</c:v>
                </c:pt>
                <c:pt idx="11895">
                  <c:v>8.6113280009193119E-2</c:v>
                </c:pt>
                <c:pt idx="11896">
                  <c:v>8.6112321602987915E-2</c:v>
                </c:pt>
                <c:pt idx="11897">
                  <c:v>8.6111836447782628E-2</c:v>
                </c:pt>
                <c:pt idx="11898">
                  <c:v>8.6110976943821915E-2</c:v>
                </c:pt>
                <c:pt idx="11899">
                  <c:v>8.6108755669456818E-2</c:v>
                </c:pt>
                <c:pt idx="11900">
                  <c:v>8.6102729906732733E-2</c:v>
                </c:pt>
                <c:pt idx="11901">
                  <c:v>8.6089126914012132E-2</c:v>
                </c:pt>
                <c:pt idx="11902">
                  <c:v>8.6083451748561829E-2</c:v>
                </c:pt>
                <c:pt idx="11903">
                  <c:v>8.6076403204815036E-2</c:v>
                </c:pt>
                <c:pt idx="11904">
                  <c:v>8.6071333200362643E-2</c:v>
                </c:pt>
                <c:pt idx="11905">
                  <c:v>8.6069491515470956E-2</c:v>
                </c:pt>
                <c:pt idx="11906">
                  <c:v>8.6060292986428519E-2</c:v>
                </c:pt>
                <c:pt idx="11907">
                  <c:v>8.6057560752532902E-2</c:v>
                </c:pt>
                <c:pt idx="11908">
                  <c:v>8.6045274932088217E-2</c:v>
                </c:pt>
                <c:pt idx="11909">
                  <c:v>8.6037930951428171E-2</c:v>
                </c:pt>
                <c:pt idx="11910">
                  <c:v>8.6034943496041433E-2</c:v>
                </c:pt>
                <c:pt idx="11911">
                  <c:v>8.6030479133173535E-2</c:v>
                </c:pt>
                <c:pt idx="11912">
                  <c:v>8.6028659632129259E-2</c:v>
                </c:pt>
                <c:pt idx="11913">
                  <c:v>8.6021143696828992E-2</c:v>
                </c:pt>
                <c:pt idx="11914">
                  <c:v>8.6012412462846508E-2</c:v>
                </c:pt>
                <c:pt idx="11915">
                  <c:v>8.6006947328175376E-2</c:v>
                </c:pt>
                <c:pt idx="11916">
                  <c:v>8.6003677899363959E-2</c:v>
                </c:pt>
                <c:pt idx="11917">
                  <c:v>8.6001030070148338E-2</c:v>
                </c:pt>
                <c:pt idx="11918">
                  <c:v>8.5999345181208914E-2</c:v>
                </c:pt>
                <c:pt idx="11919">
                  <c:v>8.5981210555528056E-2</c:v>
                </c:pt>
                <c:pt idx="11920">
                  <c:v>8.5967747828918611E-2</c:v>
                </c:pt>
                <c:pt idx="11921">
                  <c:v>8.5953338946253746E-2</c:v>
                </c:pt>
                <c:pt idx="11922">
                  <c:v>8.594573793837873E-2</c:v>
                </c:pt>
                <c:pt idx="11923">
                  <c:v>8.594258368713685E-2</c:v>
                </c:pt>
                <c:pt idx="11924">
                  <c:v>8.5932397065639682E-2</c:v>
                </c:pt>
                <c:pt idx="11925">
                  <c:v>8.5930506092933318E-2</c:v>
                </c:pt>
                <c:pt idx="11926">
                  <c:v>8.5920032961452772E-2</c:v>
                </c:pt>
                <c:pt idx="11927">
                  <c:v>8.5917723005217203E-2</c:v>
                </c:pt>
                <c:pt idx="11928">
                  <c:v>8.5899416561741757E-2</c:v>
                </c:pt>
                <c:pt idx="11929">
                  <c:v>8.5897599892072837E-2</c:v>
                </c:pt>
                <c:pt idx="11930">
                  <c:v>8.589586856230734E-2</c:v>
                </c:pt>
                <c:pt idx="11931">
                  <c:v>8.5888200365409492E-2</c:v>
                </c:pt>
                <c:pt idx="11932">
                  <c:v>8.5886793091929425E-2</c:v>
                </c:pt>
                <c:pt idx="11933">
                  <c:v>8.587598928464904E-2</c:v>
                </c:pt>
                <c:pt idx="11934">
                  <c:v>8.5872739598204337E-2</c:v>
                </c:pt>
                <c:pt idx="11935">
                  <c:v>8.5864481276470589E-2</c:v>
                </c:pt>
                <c:pt idx="11936">
                  <c:v>8.5851981693579868E-2</c:v>
                </c:pt>
                <c:pt idx="11937">
                  <c:v>8.5840915693342859E-2</c:v>
                </c:pt>
                <c:pt idx="11938">
                  <c:v>8.5836795727884732E-2</c:v>
                </c:pt>
                <c:pt idx="11939">
                  <c:v>8.5835389281575691E-2</c:v>
                </c:pt>
                <c:pt idx="11940">
                  <c:v>8.5826040113297655E-2</c:v>
                </c:pt>
                <c:pt idx="11941">
                  <c:v>8.5824393565519227E-2</c:v>
                </c:pt>
                <c:pt idx="11942">
                  <c:v>8.5807767277354743E-2</c:v>
                </c:pt>
                <c:pt idx="11943">
                  <c:v>8.5801013909179671E-2</c:v>
                </c:pt>
                <c:pt idx="11944">
                  <c:v>8.5796338882773965E-2</c:v>
                </c:pt>
                <c:pt idx="11945">
                  <c:v>8.5794967187412141E-2</c:v>
                </c:pt>
                <c:pt idx="11946">
                  <c:v>8.5790844064634664E-2</c:v>
                </c:pt>
                <c:pt idx="11947">
                  <c:v>8.5788590878190032E-2</c:v>
                </c:pt>
                <c:pt idx="11948">
                  <c:v>8.5783741905394104E-2</c:v>
                </c:pt>
                <c:pt idx="11949">
                  <c:v>8.5774606865744479E-2</c:v>
                </c:pt>
                <c:pt idx="11950">
                  <c:v>8.5762893455547162E-2</c:v>
                </c:pt>
                <c:pt idx="11951">
                  <c:v>8.5762675959423426E-2</c:v>
                </c:pt>
                <c:pt idx="11952">
                  <c:v>8.5760041753086533E-2</c:v>
                </c:pt>
                <c:pt idx="11953">
                  <c:v>8.5748889702727607E-2</c:v>
                </c:pt>
                <c:pt idx="11954">
                  <c:v>8.574866966622513E-2</c:v>
                </c:pt>
                <c:pt idx="11955">
                  <c:v>8.5747572292990459E-2</c:v>
                </c:pt>
                <c:pt idx="11956">
                  <c:v>8.5729779752616295E-2</c:v>
                </c:pt>
                <c:pt idx="11957">
                  <c:v>8.572745536102834E-2</c:v>
                </c:pt>
                <c:pt idx="11958">
                  <c:v>8.5714616418475498E-2</c:v>
                </c:pt>
                <c:pt idx="11959">
                  <c:v>8.570742197998818E-2</c:v>
                </c:pt>
                <c:pt idx="11960">
                  <c:v>8.5704770604016822E-2</c:v>
                </c:pt>
                <c:pt idx="11961">
                  <c:v>8.5702647038223223E-2</c:v>
                </c:pt>
                <c:pt idx="11962">
                  <c:v>8.5702407897109686E-2</c:v>
                </c:pt>
                <c:pt idx="11963">
                  <c:v>8.5684144072829149E-2</c:v>
                </c:pt>
                <c:pt idx="11964">
                  <c:v>8.567770188842723E-2</c:v>
                </c:pt>
                <c:pt idx="11965">
                  <c:v>8.5675505008852876E-2</c:v>
                </c:pt>
                <c:pt idx="11966">
                  <c:v>8.5669841275790401E-2</c:v>
                </c:pt>
                <c:pt idx="11967">
                  <c:v>8.5652981987459631E-2</c:v>
                </c:pt>
                <c:pt idx="11968">
                  <c:v>8.5650812906865506E-2</c:v>
                </c:pt>
                <c:pt idx="11969">
                  <c:v>8.5648405010110312E-2</c:v>
                </c:pt>
                <c:pt idx="11970">
                  <c:v>8.5646640468590024E-2</c:v>
                </c:pt>
                <c:pt idx="11971">
                  <c:v>8.5636772320631604E-2</c:v>
                </c:pt>
                <c:pt idx="11972">
                  <c:v>8.5628603900533257E-2</c:v>
                </c:pt>
                <c:pt idx="11973">
                  <c:v>8.5619837540062041E-2</c:v>
                </c:pt>
                <c:pt idx="11974">
                  <c:v>8.5619724634226888E-2</c:v>
                </c:pt>
                <c:pt idx="11975">
                  <c:v>8.5610903990086154E-2</c:v>
                </c:pt>
                <c:pt idx="11976">
                  <c:v>8.5582613880611155E-2</c:v>
                </c:pt>
                <c:pt idx="11977">
                  <c:v>8.5516847201435667E-2</c:v>
                </c:pt>
                <c:pt idx="11978">
                  <c:v>8.5514604731082675E-2</c:v>
                </c:pt>
                <c:pt idx="11979">
                  <c:v>8.551192514040476E-2</c:v>
                </c:pt>
                <c:pt idx="11980">
                  <c:v>8.5510538964542873E-2</c:v>
                </c:pt>
                <c:pt idx="11981">
                  <c:v>8.5508357246768599E-2</c:v>
                </c:pt>
                <c:pt idx="11982">
                  <c:v>8.5506058114534364E-2</c:v>
                </c:pt>
                <c:pt idx="11983">
                  <c:v>8.5504434657363293E-2</c:v>
                </c:pt>
                <c:pt idx="11984">
                  <c:v>8.5502265922197562E-2</c:v>
                </c:pt>
                <c:pt idx="11985">
                  <c:v>8.5491000593910141E-2</c:v>
                </c:pt>
                <c:pt idx="11986">
                  <c:v>8.5481041455922682E-2</c:v>
                </c:pt>
                <c:pt idx="11987">
                  <c:v>8.5479245496689976E-2</c:v>
                </c:pt>
                <c:pt idx="11988">
                  <c:v>8.5474843424275707E-2</c:v>
                </c:pt>
                <c:pt idx="11989">
                  <c:v>8.5470839000458321E-2</c:v>
                </c:pt>
                <c:pt idx="11990">
                  <c:v>8.5462664202206648E-2</c:v>
                </c:pt>
                <c:pt idx="11991">
                  <c:v>8.5462660412094632E-2</c:v>
                </c:pt>
                <c:pt idx="11992">
                  <c:v>8.5453919952381913E-2</c:v>
                </c:pt>
                <c:pt idx="11993">
                  <c:v>8.544564847570052E-2</c:v>
                </c:pt>
                <c:pt idx="11994">
                  <c:v>8.5434656512603818E-2</c:v>
                </c:pt>
                <c:pt idx="11995">
                  <c:v>8.5423839921700731E-2</c:v>
                </c:pt>
                <c:pt idx="11996">
                  <c:v>8.5415848840572475E-2</c:v>
                </c:pt>
                <c:pt idx="11997">
                  <c:v>8.5415185519614106E-2</c:v>
                </c:pt>
                <c:pt idx="11998">
                  <c:v>8.5413938207441559E-2</c:v>
                </c:pt>
                <c:pt idx="11999">
                  <c:v>8.5404125034594158E-2</c:v>
                </c:pt>
                <c:pt idx="12000">
                  <c:v>8.539026517780704E-2</c:v>
                </c:pt>
                <c:pt idx="12001">
                  <c:v>8.538734019351886E-2</c:v>
                </c:pt>
                <c:pt idx="12002">
                  <c:v>8.5385061636106097E-2</c:v>
                </c:pt>
                <c:pt idx="12003">
                  <c:v>8.5383388507701136E-2</c:v>
                </c:pt>
                <c:pt idx="12004">
                  <c:v>8.5381422902777296E-2</c:v>
                </c:pt>
                <c:pt idx="12005">
                  <c:v>8.5379877051968131E-2</c:v>
                </c:pt>
                <c:pt idx="12006">
                  <c:v>8.5375745219502835E-2</c:v>
                </c:pt>
                <c:pt idx="12007">
                  <c:v>8.5366101395269692E-2</c:v>
                </c:pt>
                <c:pt idx="12008">
                  <c:v>8.5351292948989049E-2</c:v>
                </c:pt>
                <c:pt idx="12009">
                  <c:v>8.5340385064651067E-2</c:v>
                </c:pt>
                <c:pt idx="12010">
                  <c:v>8.5326543485425538E-2</c:v>
                </c:pt>
                <c:pt idx="12011">
                  <c:v>8.5316196468526062E-2</c:v>
                </c:pt>
                <c:pt idx="12012">
                  <c:v>8.5310651471577431E-2</c:v>
                </c:pt>
                <c:pt idx="12013">
                  <c:v>8.5297546978923E-2</c:v>
                </c:pt>
                <c:pt idx="12014">
                  <c:v>8.5290747711280201E-2</c:v>
                </c:pt>
                <c:pt idx="12015">
                  <c:v>8.5290531643056916E-2</c:v>
                </c:pt>
                <c:pt idx="12016">
                  <c:v>8.5289282577548933E-2</c:v>
                </c:pt>
                <c:pt idx="12017">
                  <c:v>8.5283819822267112E-2</c:v>
                </c:pt>
                <c:pt idx="12018">
                  <c:v>8.5278130973989077E-2</c:v>
                </c:pt>
                <c:pt idx="12019">
                  <c:v>8.5250757535273738E-2</c:v>
                </c:pt>
                <c:pt idx="12020">
                  <c:v>8.5242237702382775E-2</c:v>
                </c:pt>
                <c:pt idx="12021">
                  <c:v>8.5240498840262635E-2</c:v>
                </c:pt>
                <c:pt idx="12022">
                  <c:v>8.5238849343197115E-2</c:v>
                </c:pt>
                <c:pt idx="12023">
                  <c:v>8.5231059586504149E-2</c:v>
                </c:pt>
                <c:pt idx="12024">
                  <c:v>8.5210175661422013E-2</c:v>
                </c:pt>
                <c:pt idx="12025">
                  <c:v>8.5198726006014691E-2</c:v>
                </c:pt>
                <c:pt idx="12026">
                  <c:v>8.5198218684689686E-2</c:v>
                </c:pt>
                <c:pt idx="12027">
                  <c:v>8.5188763468952711E-2</c:v>
                </c:pt>
                <c:pt idx="12028">
                  <c:v>8.518867328206596E-2</c:v>
                </c:pt>
                <c:pt idx="12029">
                  <c:v>8.5180582545086564E-2</c:v>
                </c:pt>
                <c:pt idx="12030">
                  <c:v>8.5147914501152347E-2</c:v>
                </c:pt>
                <c:pt idx="12031">
                  <c:v>8.5147393534591401E-2</c:v>
                </c:pt>
                <c:pt idx="12032">
                  <c:v>8.5143436323652955E-2</c:v>
                </c:pt>
                <c:pt idx="12033">
                  <c:v>8.5142187917585155E-2</c:v>
                </c:pt>
                <c:pt idx="12034">
                  <c:v>8.5140604764184752E-2</c:v>
                </c:pt>
                <c:pt idx="12035">
                  <c:v>8.5129878311669863E-2</c:v>
                </c:pt>
                <c:pt idx="12036">
                  <c:v>8.5113084638823527E-2</c:v>
                </c:pt>
                <c:pt idx="12037">
                  <c:v>8.5111632559269804E-2</c:v>
                </c:pt>
                <c:pt idx="12038">
                  <c:v>8.5101302008337126E-2</c:v>
                </c:pt>
                <c:pt idx="12039">
                  <c:v>8.5100852089709328E-2</c:v>
                </c:pt>
                <c:pt idx="12040">
                  <c:v>8.5096499363027073E-2</c:v>
                </c:pt>
                <c:pt idx="12041">
                  <c:v>8.5094321460384731E-2</c:v>
                </c:pt>
                <c:pt idx="12042">
                  <c:v>8.5085469817165804E-2</c:v>
                </c:pt>
                <c:pt idx="12043">
                  <c:v>8.5083165577174255E-2</c:v>
                </c:pt>
                <c:pt idx="12044">
                  <c:v>8.5083160421263723E-2</c:v>
                </c:pt>
                <c:pt idx="12045">
                  <c:v>8.5082940924310277E-2</c:v>
                </c:pt>
                <c:pt idx="12046">
                  <c:v>8.5077101700600413E-2</c:v>
                </c:pt>
                <c:pt idx="12047">
                  <c:v>8.5065976465726473E-2</c:v>
                </c:pt>
                <c:pt idx="12048">
                  <c:v>8.5065200192086493E-2</c:v>
                </c:pt>
                <c:pt idx="12049">
                  <c:v>8.5063469643039832E-2</c:v>
                </c:pt>
                <c:pt idx="12050">
                  <c:v>8.5061286625613353E-2</c:v>
                </c:pt>
                <c:pt idx="12051">
                  <c:v>8.5053114016796508E-2</c:v>
                </c:pt>
                <c:pt idx="12052">
                  <c:v>8.5051847875998024E-2</c:v>
                </c:pt>
                <c:pt idx="12053">
                  <c:v>8.503061067650193E-2</c:v>
                </c:pt>
                <c:pt idx="12054">
                  <c:v>8.5019041997612635E-2</c:v>
                </c:pt>
                <c:pt idx="12055">
                  <c:v>8.5016510576006746E-2</c:v>
                </c:pt>
                <c:pt idx="12056">
                  <c:v>8.5015563032625155E-2</c:v>
                </c:pt>
                <c:pt idx="12057">
                  <c:v>8.4999172092657366E-2</c:v>
                </c:pt>
                <c:pt idx="12058">
                  <c:v>8.4993762423487565E-2</c:v>
                </c:pt>
                <c:pt idx="12059">
                  <c:v>8.4992539464844211E-2</c:v>
                </c:pt>
                <c:pt idx="12060">
                  <c:v>8.4991085082429627E-2</c:v>
                </c:pt>
                <c:pt idx="12061">
                  <c:v>8.4988185742823644E-2</c:v>
                </c:pt>
                <c:pt idx="12062">
                  <c:v>8.4982629457193218E-2</c:v>
                </c:pt>
                <c:pt idx="12063">
                  <c:v>8.4976826826469953E-2</c:v>
                </c:pt>
                <c:pt idx="12064">
                  <c:v>8.4973924218718952E-2</c:v>
                </c:pt>
                <c:pt idx="12065">
                  <c:v>8.4973576619468E-2</c:v>
                </c:pt>
                <c:pt idx="12066">
                  <c:v>8.4959709517532733E-2</c:v>
                </c:pt>
                <c:pt idx="12067">
                  <c:v>8.4949297673057145E-2</c:v>
                </c:pt>
                <c:pt idx="12068">
                  <c:v>8.4945207231025083E-2</c:v>
                </c:pt>
                <c:pt idx="12069">
                  <c:v>8.49371847098494E-2</c:v>
                </c:pt>
                <c:pt idx="12070">
                  <c:v>8.4936438152579521E-2</c:v>
                </c:pt>
                <c:pt idx="12071">
                  <c:v>8.493079163215729E-2</c:v>
                </c:pt>
                <c:pt idx="12072">
                  <c:v>8.4923743227790061E-2</c:v>
                </c:pt>
                <c:pt idx="12073">
                  <c:v>8.4919825626974685E-2</c:v>
                </c:pt>
                <c:pt idx="12074">
                  <c:v>8.4919431725802991E-2</c:v>
                </c:pt>
                <c:pt idx="12075">
                  <c:v>8.4901385052491923E-2</c:v>
                </c:pt>
                <c:pt idx="12076">
                  <c:v>8.4897833933625114E-2</c:v>
                </c:pt>
                <c:pt idx="12077">
                  <c:v>8.48936798045241E-2</c:v>
                </c:pt>
                <c:pt idx="12078">
                  <c:v>8.4863224466117076E-2</c:v>
                </c:pt>
                <c:pt idx="12079">
                  <c:v>8.486181762815824E-2</c:v>
                </c:pt>
                <c:pt idx="12080">
                  <c:v>8.4859621009819156E-2</c:v>
                </c:pt>
                <c:pt idx="12081">
                  <c:v>8.4854464110144801E-2</c:v>
                </c:pt>
                <c:pt idx="12082">
                  <c:v>8.4849562427564959E-2</c:v>
                </c:pt>
                <c:pt idx="12083">
                  <c:v>8.4848684963315074E-2</c:v>
                </c:pt>
                <c:pt idx="12084">
                  <c:v>8.4834938587970851E-2</c:v>
                </c:pt>
                <c:pt idx="12085">
                  <c:v>8.4834407714567239E-2</c:v>
                </c:pt>
                <c:pt idx="12086">
                  <c:v>8.4834045351077206E-2</c:v>
                </c:pt>
                <c:pt idx="12087">
                  <c:v>8.4833692820421705E-2</c:v>
                </c:pt>
                <c:pt idx="12088">
                  <c:v>8.4823718331744846E-2</c:v>
                </c:pt>
                <c:pt idx="12089">
                  <c:v>8.4821786131224333E-2</c:v>
                </c:pt>
                <c:pt idx="12090">
                  <c:v>8.4813961408251287E-2</c:v>
                </c:pt>
                <c:pt idx="12091">
                  <c:v>8.480097180852017E-2</c:v>
                </c:pt>
                <c:pt idx="12092">
                  <c:v>8.4796562025025654E-2</c:v>
                </c:pt>
                <c:pt idx="12093">
                  <c:v>8.4788492468810109E-2</c:v>
                </c:pt>
                <c:pt idx="12094">
                  <c:v>8.4786603061225235E-2</c:v>
                </c:pt>
                <c:pt idx="12095">
                  <c:v>8.4778684287928147E-2</c:v>
                </c:pt>
                <c:pt idx="12096">
                  <c:v>8.477791463624447E-2</c:v>
                </c:pt>
                <c:pt idx="12097">
                  <c:v>8.4763158249270248E-2</c:v>
                </c:pt>
                <c:pt idx="12098">
                  <c:v>8.4741370570351457E-2</c:v>
                </c:pt>
                <c:pt idx="12099">
                  <c:v>8.4737023588932897E-2</c:v>
                </c:pt>
                <c:pt idx="12100">
                  <c:v>8.4735329340940843E-2</c:v>
                </c:pt>
                <c:pt idx="12101">
                  <c:v>8.4735040302057751E-2</c:v>
                </c:pt>
                <c:pt idx="12102">
                  <c:v>8.4732123204334889E-2</c:v>
                </c:pt>
                <c:pt idx="12103">
                  <c:v>8.472804324487139E-2</c:v>
                </c:pt>
                <c:pt idx="12104">
                  <c:v>8.4726261113284032E-2</c:v>
                </c:pt>
                <c:pt idx="12105">
                  <c:v>8.4725692443968145E-2</c:v>
                </c:pt>
                <c:pt idx="12106">
                  <c:v>8.4725045235219842E-2</c:v>
                </c:pt>
                <c:pt idx="12107">
                  <c:v>8.4724726864900762E-2</c:v>
                </c:pt>
                <c:pt idx="12108">
                  <c:v>8.4721223586579963E-2</c:v>
                </c:pt>
                <c:pt idx="12109">
                  <c:v>8.4720332912430321E-2</c:v>
                </c:pt>
                <c:pt idx="12110">
                  <c:v>8.4717106839939743E-2</c:v>
                </c:pt>
                <c:pt idx="12111">
                  <c:v>8.4712207242049031E-2</c:v>
                </c:pt>
                <c:pt idx="12112">
                  <c:v>8.4706810852713157E-2</c:v>
                </c:pt>
                <c:pt idx="12113">
                  <c:v>8.469654308374916E-2</c:v>
                </c:pt>
                <c:pt idx="12114">
                  <c:v>8.4693380316603062E-2</c:v>
                </c:pt>
                <c:pt idx="12115">
                  <c:v>8.4690526333612196E-2</c:v>
                </c:pt>
                <c:pt idx="12116">
                  <c:v>8.4676560098359624E-2</c:v>
                </c:pt>
                <c:pt idx="12117">
                  <c:v>8.4675284102135345E-2</c:v>
                </c:pt>
                <c:pt idx="12118">
                  <c:v>8.4674929579264743E-2</c:v>
                </c:pt>
                <c:pt idx="12119">
                  <c:v>8.4672774859551325E-2</c:v>
                </c:pt>
                <c:pt idx="12120">
                  <c:v>8.4672070185483395E-2</c:v>
                </c:pt>
                <c:pt idx="12121">
                  <c:v>8.4662054549233978E-2</c:v>
                </c:pt>
                <c:pt idx="12122">
                  <c:v>8.4659295413156338E-2</c:v>
                </c:pt>
                <c:pt idx="12123">
                  <c:v>8.4656709719571038E-2</c:v>
                </c:pt>
                <c:pt idx="12124">
                  <c:v>8.464857834206202E-2</c:v>
                </c:pt>
                <c:pt idx="12125">
                  <c:v>8.4640385117154313E-2</c:v>
                </c:pt>
                <c:pt idx="12126">
                  <c:v>8.4636575351819676E-2</c:v>
                </c:pt>
                <c:pt idx="12127">
                  <c:v>8.4628932941021223E-2</c:v>
                </c:pt>
                <c:pt idx="12128">
                  <c:v>8.4626035266831282E-2</c:v>
                </c:pt>
                <c:pt idx="12129">
                  <c:v>8.4618473996661447E-2</c:v>
                </c:pt>
                <c:pt idx="12130">
                  <c:v>8.4611083385737487E-2</c:v>
                </c:pt>
                <c:pt idx="12131">
                  <c:v>8.4610668641793813E-2</c:v>
                </c:pt>
                <c:pt idx="12132">
                  <c:v>8.4610629970728282E-2</c:v>
                </c:pt>
                <c:pt idx="12133">
                  <c:v>8.4606594055650061E-2</c:v>
                </c:pt>
                <c:pt idx="12134">
                  <c:v>8.4600954079971535E-2</c:v>
                </c:pt>
                <c:pt idx="12135">
                  <c:v>8.4599443803586208E-2</c:v>
                </c:pt>
                <c:pt idx="12136">
                  <c:v>8.4587375746445648E-2</c:v>
                </c:pt>
                <c:pt idx="12137">
                  <c:v>8.457354672720295E-2</c:v>
                </c:pt>
                <c:pt idx="12138">
                  <c:v>8.4560173629054616E-2</c:v>
                </c:pt>
                <c:pt idx="12139">
                  <c:v>8.4556911781475716E-2</c:v>
                </c:pt>
                <c:pt idx="12140">
                  <c:v>8.4553025036570098E-2</c:v>
                </c:pt>
                <c:pt idx="12141">
                  <c:v>8.4546257527404203E-2</c:v>
                </c:pt>
                <c:pt idx="12142">
                  <c:v>8.4545594017618284E-2</c:v>
                </c:pt>
                <c:pt idx="12143">
                  <c:v>8.4527288017694824E-2</c:v>
                </c:pt>
                <c:pt idx="12144">
                  <c:v>8.4510767715046259E-2</c:v>
                </c:pt>
                <c:pt idx="12145">
                  <c:v>8.4497245933898305E-2</c:v>
                </c:pt>
                <c:pt idx="12146">
                  <c:v>8.4486383485125049E-2</c:v>
                </c:pt>
                <c:pt idx="12147">
                  <c:v>8.448591987292671E-2</c:v>
                </c:pt>
                <c:pt idx="12148">
                  <c:v>8.4484203066819391E-2</c:v>
                </c:pt>
                <c:pt idx="12149">
                  <c:v>8.4479091081894539E-2</c:v>
                </c:pt>
                <c:pt idx="12150">
                  <c:v>8.4478385761881214E-2</c:v>
                </c:pt>
                <c:pt idx="12151">
                  <c:v>8.4475034866535931E-2</c:v>
                </c:pt>
                <c:pt idx="12152">
                  <c:v>8.4474301087501591E-2</c:v>
                </c:pt>
                <c:pt idx="12153">
                  <c:v>8.4469202480775649E-2</c:v>
                </c:pt>
                <c:pt idx="12154">
                  <c:v>8.4463331224915533E-2</c:v>
                </c:pt>
                <c:pt idx="12155">
                  <c:v>8.4455628922520454E-2</c:v>
                </c:pt>
                <c:pt idx="12156">
                  <c:v>8.4454933486591596E-2</c:v>
                </c:pt>
                <c:pt idx="12157">
                  <c:v>8.4454540491307739E-2</c:v>
                </c:pt>
                <c:pt idx="12158">
                  <c:v>8.4445922704625614E-2</c:v>
                </c:pt>
                <c:pt idx="12159">
                  <c:v>8.4426359810655563E-2</c:v>
                </c:pt>
                <c:pt idx="12160">
                  <c:v>8.4423493347171502E-2</c:v>
                </c:pt>
                <c:pt idx="12161">
                  <c:v>8.4417620999927889E-2</c:v>
                </c:pt>
                <c:pt idx="12162">
                  <c:v>8.4397698247735117E-2</c:v>
                </c:pt>
                <c:pt idx="12163">
                  <c:v>8.4393152173341701E-2</c:v>
                </c:pt>
                <c:pt idx="12164">
                  <c:v>8.4391162051228208E-2</c:v>
                </c:pt>
                <c:pt idx="12165">
                  <c:v>8.4384167793729606E-2</c:v>
                </c:pt>
                <c:pt idx="12166">
                  <c:v>8.4353619903770508E-2</c:v>
                </c:pt>
                <c:pt idx="12167">
                  <c:v>8.4345458095741593E-2</c:v>
                </c:pt>
                <c:pt idx="12168">
                  <c:v>8.4336955122986737E-2</c:v>
                </c:pt>
                <c:pt idx="12169">
                  <c:v>8.4336622113359974E-2</c:v>
                </c:pt>
                <c:pt idx="12170">
                  <c:v>8.4326399020547352E-2</c:v>
                </c:pt>
                <c:pt idx="12171">
                  <c:v>8.4321667122700714E-2</c:v>
                </c:pt>
                <c:pt idx="12172">
                  <c:v>8.4316935522690636E-2</c:v>
                </c:pt>
                <c:pt idx="12173">
                  <c:v>8.431454877477168E-2</c:v>
                </c:pt>
                <c:pt idx="12174">
                  <c:v>8.431164667519038E-2</c:v>
                </c:pt>
                <c:pt idx="12175">
                  <c:v>8.4307208260954489E-2</c:v>
                </c:pt>
                <c:pt idx="12176">
                  <c:v>8.4279467748846634E-2</c:v>
                </c:pt>
                <c:pt idx="12177">
                  <c:v>8.4268935783488805E-2</c:v>
                </c:pt>
                <c:pt idx="12178">
                  <c:v>8.4264592118041493E-2</c:v>
                </c:pt>
                <c:pt idx="12179">
                  <c:v>8.4260096375263008E-2</c:v>
                </c:pt>
                <c:pt idx="12180">
                  <c:v>8.4256805546831182E-2</c:v>
                </c:pt>
                <c:pt idx="12181">
                  <c:v>8.4250189760886135E-2</c:v>
                </c:pt>
                <c:pt idx="12182">
                  <c:v>8.4244875649268372E-2</c:v>
                </c:pt>
                <c:pt idx="12183">
                  <c:v>8.4219993740176732E-2</c:v>
                </c:pt>
                <c:pt idx="12184">
                  <c:v>8.4210978069586648E-2</c:v>
                </c:pt>
                <c:pt idx="12185">
                  <c:v>8.4197792552953649E-2</c:v>
                </c:pt>
                <c:pt idx="12186">
                  <c:v>8.4196365659789746E-2</c:v>
                </c:pt>
                <c:pt idx="12187">
                  <c:v>8.4193741184340795E-2</c:v>
                </c:pt>
                <c:pt idx="12188">
                  <c:v>8.4192583566538318E-2</c:v>
                </c:pt>
                <c:pt idx="12189">
                  <c:v>8.4190584115373751E-2</c:v>
                </c:pt>
                <c:pt idx="12190">
                  <c:v>8.4167916521824912E-2</c:v>
                </c:pt>
                <c:pt idx="12191">
                  <c:v>8.4166060682204072E-2</c:v>
                </c:pt>
                <c:pt idx="12192">
                  <c:v>8.4143036712691868E-2</c:v>
                </c:pt>
                <c:pt idx="12193">
                  <c:v>8.4137630946146902E-2</c:v>
                </c:pt>
                <c:pt idx="12194">
                  <c:v>8.412466140493105E-2</c:v>
                </c:pt>
                <c:pt idx="12195">
                  <c:v>8.4107971464674219E-2</c:v>
                </c:pt>
                <c:pt idx="12196">
                  <c:v>8.4105424630514139E-2</c:v>
                </c:pt>
                <c:pt idx="12197">
                  <c:v>8.4104832428626597E-2</c:v>
                </c:pt>
                <c:pt idx="12198">
                  <c:v>8.4092099174926743E-2</c:v>
                </c:pt>
                <c:pt idx="12199">
                  <c:v>8.4091136151252105E-2</c:v>
                </c:pt>
                <c:pt idx="12200">
                  <c:v>8.4072781964973989E-2</c:v>
                </c:pt>
                <c:pt idx="12201">
                  <c:v>8.4065896775724083E-2</c:v>
                </c:pt>
                <c:pt idx="12202">
                  <c:v>8.4056605641438492E-2</c:v>
                </c:pt>
                <c:pt idx="12203">
                  <c:v>8.4053997755066751E-2</c:v>
                </c:pt>
                <c:pt idx="12204">
                  <c:v>8.4025533496058222E-2</c:v>
                </c:pt>
                <c:pt idx="12205">
                  <c:v>8.4018869746122229E-2</c:v>
                </c:pt>
                <c:pt idx="12206">
                  <c:v>8.401775123644202E-2</c:v>
                </c:pt>
                <c:pt idx="12207">
                  <c:v>8.4013028294260397E-2</c:v>
                </c:pt>
                <c:pt idx="12208">
                  <c:v>8.4001080641902925E-2</c:v>
                </c:pt>
                <c:pt idx="12209">
                  <c:v>8.4000621947679585E-2</c:v>
                </c:pt>
                <c:pt idx="12210">
                  <c:v>8.3998608231205488E-2</c:v>
                </c:pt>
                <c:pt idx="12211">
                  <c:v>8.399613148693684E-2</c:v>
                </c:pt>
                <c:pt idx="12212">
                  <c:v>8.3992366198574059E-2</c:v>
                </c:pt>
                <c:pt idx="12213">
                  <c:v>8.397462004170532E-2</c:v>
                </c:pt>
                <c:pt idx="12214">
                  <c:v>8.3962997700819414E-2</c:v>
                </c:pt>
                <c:pt idx="12215">
                  <c:v>8.3950658056475072E-2</c:v>
                </c:pt>
                <c:pt idx="12216">
                  <c:v>8.3950591948288925E-2</c:v>
                </c:pt>
                <c:pt idx="12217">
                  <c:v>8.3924128494726039E-2</c:v>
                </c:pt>
                <c:pt idx="12218">
                  <c:v>8.3919097303493131E-2</c:v>
                </c:pt>
                <c:pt idx="12219">
                  <c:v>8.3916442192151414E-2</c:v>
                </c:pt>
                <c:pt idx="12220">
                  <c:v>8.390666961268764E-2</c:v>
                </c:pt>
                <c:pt idx="12221">
                  <c:v>8.3903986205614234E-2</c:v>
                </c:pt>
                <c:pt idx="12222">
                  <c:v>8.39009599234804E-2</c:v>
                </c:pt>
                <c:pt idx="12223">
                  <c:v>8.3898273541794216E-2</c:v>
                </c:pt>
                <c:pt idx="12224">
                  <c:v>8.3877386664464287E-2</c:v>
                </c:pt>
                <c:pt idx="12225">
                  <c:v>8.3876683072424907E-2</c:v>
                </c:pt>
                <c:pt idx="12226">
                  <c:v>8.3876296810406953E-2</c:v>
                </c:pt>
                <c:pt idx="12227">
                  <c:v>8.3857282255412724E-2</c:v>
                </c:pt>
                <c:pt idx="12228">
                  <c:v>8.384215577255863E-2</c:v>
                </c:pt>
                <c:pt idx="12229">
                  <c:v>8.3834210386949257E-2</c:v>
                </c:pt>
                <c:pt idx="12230">
                  <c:v>8.3829306781141547E-2</c:v>
                </c:pt>
                <c:pt idx="12231">
                  <c:v>8.3820782540077576E-2</c:v>
                </c:pt>
                <c:pt idx="12232">
                  <c:v>8.3809716077119276E-2</c:v>
                </c:pt>
                <c:pt idx="12233">
                  <c:v>8.3809341643877391E-2</c:v>
                </c:pt>
                <c:pt idx="12234">
                  <c:v>8.3808340996407812E-2</c:v>
                </c:pt>
                <c:pt idx="12235">
                  <c:v>8.3807010564349846E-2</c:v>
                </c:pt>
                <c:pt idx="12236">
                  <c:v>8.3805864493652252E-2</c:v>
                </c:pt>
                <c:pt idx="12237">
                  <c:v>8.3798682463371063E-2</c:v>
                </c:pt>
                <c:pt idx="12238">
                  <c:v>8.3787887216190279E-2</c:v>
                </c:pt>
                <c:pt idx="12239">
                  <c:v>8.3785831838992839E-2</c:v>
                </c:pt>
                <c:pt idx="12240">
                  <c:v>8.3783863011655343E-2</c:v>
                </c:pt>
                <c:pt idx="12241">
                  <c:v>8.3782752070841404E-2</c:v>
                </c:pt>
                <c:pt idx="12242">
                  <c:v>8.3780903413482363E-2</c:v>
                </c:pt>
                <c:pt idx="12243">
                  <c:v>8.3777784841270769E-2</c:v>
                </c:pt>
                <c:pt idx="12244">
                  <c:v>8.3770127574383249E-2</c:v>
                </c:pt>
                <c:pt idx="12245">
                  <c:v>8.3769484535472671E-2</c:v>
                </c:pt>
                <c:pt idx="12246">
                  <c:v>8.3741122615285879E-2</c:v>
                </c:pt>
                <c:pt idx="12247">
                  <c:v>8.3721741394572988E-2</c:v>
                </c:pt>
                <c:pt idx="12248">
                  <c:v>8.3721063035169477E-2</c:v>
                </c:pt>
                <c:pt idx="12249">
                  <c:v>8.3707869386405426E-2</c:v>
                </c:pt>
                <c:pt idx="12250">
                  <c:v>8.3706444107436745E-2</c:v>
                </c:pt>
                <c:pt idx="12251">
                  <c:v>8.370041688686812E-2</c:v>
                </c:pt>
                <c:pt idx="12252">
                  <c:v>8.3698016666908473E-2</c:v>
                </c:pt>
                <c:pt idx="12253">
                  <c:v>8.367799319440615E-2</c:v>
                </c:pt>
                <c:pt idx="12254">
                  <c:v>8.3671811580692743E-2</c:v>
                </c:pt>
                <c:pt idx="12255">
                  <c:v>8.3670952378392727E-2</c:v>
                </c:pt>
                <c:pt idx="12256">
                  <c:v>8.3658576455090589E-2</c:v>
                </c:pt>
                <c:pt idx="12257">
                  <c:v>8.3656121544641721E-2</c:v>
                </c:pt>
                <c:pt idx="12258">
                  <c:v>8.3654118985757031E-2</c:v>
                </c:pt>
                <c:pt idx="12259">
                  <c:v>8.3621634788859714E-2</c:v>
                </c:pt>
                <c:pt idx="12260">
                  <c:v>8.36206048784046E-2</c:v>
                </c:pt>
                <c:pt idx="12261">
                  <c:v>8.3613206599004383E-2</c:v>
                </c:pt>
                <c:pt idx="12262">
                  <c:v>8.3598094895321551E-2</c:v>
                </c:pt>
                <c:pt idx="12263">
                  <c:v>8.359585326557735E-2</c:v>
                </c:pt>
                <c:pt idx="12264">
                  <c:v>8.359419911879469E-2</c:v>
                </c:pt>
                <c:pt idx="12265">
                  <c:v>8.3575119335477274E-2</c:v>
                </c:pt>
                <c:pt idx="12266">
                  <c:v>8.3571760133520884E-2</c:v>
                </c:pt>
                <c:pt idx="12267">
                  <c:v>8.3570307498743834E-2</c:v>
                </c:pt>
                <c:pt idx="12268">
                  <c:v>8.3543769790226957E-2</c:v>
                </c:pt>
                <c:pt idx="12269">
                  <c:v>8.3541211939031607E-2</c:v>
                </c:pt>
                <c:pt idx="12270">
                  <c:v>8.3520574641494857E-2</c:v>
                </c:pt>
                <c:pt idx="12271">
                  <c:v>8.3520387501859042E-2</c:v>
                </c:pt>
                <c:pt idx="12272">
                  <c:v>8.3511651381433558E-2</c:v>
                </c:pt>
                <c:pt idx="12273">
                  <c:v>8.3510627113207336E-2</c:v>
                </c:pt>
                <c:pt idx="12274">
                  <c:v>8.350356654567237E-2</c:v>
                </c:pt>
                <c:pt idx="12275">
                  <c:v>8.3496910594450913E-2</c:v>
                </c:pt>
                <c:pt idx="12276">
                  <c:v>8.3493777662048463E-2</c:v>
                </c:pt>
                <c:pt idx="12277">
                  <c:v>8.3486472245894505E-2</c:v>
                </c:pt>
                <c:pt idx="12278">
                  <c:v>8.3485837004353594E-2</c:v>
                </c:pt>
                <c:pt idx="12279">
                  <c:v>8.3479523489664406E-2</c:v>
                </c:pt>
                <c:pt idx="12280">
                  <c:v>8.3473441726897663E-2</c:v>
                </c:pt>
                <c:pt idx="12281">
                  <c:v>8.3465165863396931E-2</c:v>
                </c:pt>
                <c:pt idx="12282">
                  <c:v>8.3463650528849076E-2</c:v>
                </c:pt>
                <c:pt idx="12283">
                  <c:v>8.3453152833579639E-2</c:v>
                </c:pt>
                <c:pt idx="12284">
                  <c:v>8.3441712472155649E-2</c:v>
                </c:pt>
                <c:pt idx="12285">
                  <c:v>8.3433693985728516E-2</c:v>
                </c:pt>
                <c:pt idx="12286">
                  <c:v>8.3431395783574669E-2</c:v>
                </c:pt>
                <c:pt idx="12287">
                  <c:v>8.3405901372806304E-2</c:v>
                </c:pt>
                <c:pt idx="12288">
                  <c:v>8.3391613651863344E-2</c:v>
                </c:pt>
                <c:pt idx="12289">
                  <c:v>8.3388434701301237E-2</c:v>
                </c:pt>
                <c:pt idx="12290">
                  <c:v>8.338534219154678E-2</c:v>
                </c:pt>
                <c:pt idx="12291">
                  <c:v>8.3385194231536411E-2</c:v>
                </c:pt>
                <c:pt idx="12292">
                  <c:v>8.3365020238291079E-2</c:v>
                </c:pt>
                <c:pt idx="12293">
                  <c:v>8.336478147968647E-2</c:v>
                </c:pt>
                <c:pt idx="12294">
                  <c:v>8.3359529033870117E-2</c:v>
                </c:pt>
                <c:pt idx="12295">
                  <c:v>8.3357470774213335E-2</c:v>
                </c:pt>
                <c:pt idx="12296">
                  <c:v>8.3356294636538028E-2</c:v>
                </c:pt>
                <c:pt idx="12297">
                  <c:v>8.3352026720852235E-2</c:v>
                </c:pt>
                <c:pt idx="12298">
                  <c:v>8.3349619838327824E-2</c:v>
                </c:pt>
                <c:pt idx="12299">
                  <c:v>8.3348341472018223E-2</c:v>
                </c:pt>
                <c:pt idx="12300">
                  <c:v>8.3346767131027427E-2</c:v>
                </c:pt>
                <c:pt idx="12301">
                  <c:v>8.3338674306987146E-2</c:v>
                </c:pt>
                <c:pt idx="12302">
                  <c:v>8.3338547863457971E-2</c:v>
                </c:pt>
                <c:pt idx="12303">
                  <c:v>8.3333384614971973E-2</c:v>
                </c:pt>
                <c:pt idx="12304">
                  <c:v>8.3330066717510157E-2</c:v>
                </c:pt>
                <c:pt idx="12305">
                  <c:v>8.3329673465469531E-2</c:v>
                </c:pt>
                <c:pt idx="12306">
                  <c:v>8.3327788052060189E-2</c:v>
                </c:pt>
                <c:pt idx="12307">
                  <c:v>8.3326145069677032E-2</c:v>
                </c:pt>
                <c:pt idx="12308">
                  <c:v>8.3322013920837004E-2</c:v>
                </c:pt>
                <c:pt idx="12309">
                  <c:v>8.3319876318420971E-2</c:v>
                </c:pt>
                <c:pt idx="12310">
                  <c:v>8.3310787803294553E-2</c:v>
                </c:pt>
                <c:pt idx="12311">
                  <c:v>8.3305886853424785E-2</c:v>
                </c:pt>
                <c:pt idx="12312">
                  <c:v>8.3298645774076488E-2</c:v>
                </c:pt>
                <c:pt idx="12313">
                  <c:v>8.329661114460013E-2</c:v>
                </c:pt>
                <c:pt idx="12314">
                  <c:v>8.3291641952415563E-2</c:v>
                </c:pt>
                <c:pt idx="12315">
                  <c:v>8.3287261670290477E-2</c:v>
                </c:pt>
                <c:pt idx="12316">
                  <c:v>8.3278064659647891E-2</c:v>
                </c:pt>
                <c:pt idx="12317">
                  <c:v>8.3244292502188608E-2</c:v>
                </c:pt>
                <c:pt idx="12318">
                  <c:v>8.3237965761973481E-2</c:v>
                </c:pt>
                <c:pt idx="12319">
                  <c:v>8.3234024634446957E-2</c:v>
                </c:pt>
                <c:pt idx="12320">
                  <c:v>8.3211499827021237E-2</c:v>
                </c:pt>
                <c:pt idx="12321">
                  <c:v>8.3211067710426093E-2</c:v>
                </c:pt>
                <c:pt idx="12322">
                  <c:v>8.321073432127328E-2</c:v>
                </c:pt>
                <c:pt idx="12323">
                  <c:v>8.3207481466476066E-2</c:v>
                </c:pt>
                <c:pt idx="12324">
                  <c:v>8.3206808639593191E-2</c:v>
                </c:pt>
                <c:pt idx="12325">
                  <c:v>8.3191723186369151E-2</c:v>
                </c:pt>
                <c:pt idx="12326">
                  <c:v>8.3181502463181706E-2</c:v>
                </c:pt>
                <c:pt idx="12327">
                  <c:v>8.3181141840662373E-2</c:v>
                </c:pt>
                <c:pt idx="12328">
                  <c:v>8.3164611197627317E-2</c:v>
                </c:pt>
                <c:pt idx="12329">
                  <c:v>8.3163423902660238E-2</c:v>
                </c:pt>
                <c:pt idx="12330">
                  <c:v>8.3162971202295696E-2</c:v>
                </c:pt>
                <c:pt idx="12331">
                  <c:v>8.3149250218902987E-2</c:v>
                </c:pt>
                <c:pt idx="12332">
                  <c:v>8.3147703836767062E-2</c:v>
                </c:pt>
                <c:pt idx="12333">
                  <c:v>8.3135432320833522E-2</c:v>
                </c:pt>
                <c:pt idx="12334">
                  <c:v>8.3131792161029644E-2</c:v>
                </c:pt>
                <c:pt idx="12335">
                  <c:v>8.3125812799988402E-2</c:v>
                </c:pt>
                <c:pt idx="12336">
                  <c:v>8.3120807006364303E-2</c:v>
                </c:pt>
                <c:pt idx="12337">
                  <c:v>8.31205774127282E-2</c:v>
                </c:pt>
                <c:pt idx="12338">
                  <c:v>8.3097432188851197E-2</c:v>
                </c:pt>
                <c:pt idx="12339">
                  <c:v>8.3096815972388979E-2</c:v>
                </c:pt>
                <c:pt idx="12340">
                  <c:v>8.3096529231353383E-2</c:v>
                </c:pt>
                <c:pt idx="12341">
                  <c:v>8.3084247392068822E-2</c:v>
                </c:pt>
                <c:pt idx="12342">
                  <c:v>8.3082532404190779E-2</c:v>
                </c:pt>
                <c:pt idx="12343">
                  <c:v>8.3081330893806482E-2</c:v>
                </c:pt>
                <c:pt idx="12344">
                  <c:v>8.3079252089049233E-2</c:v>
                </c:pt>
                <c:pt idx="12345">
                  <c:v>8.3078490338702057E-2</c:v>
                </c:pt>
                <c:pt idx="12346">
                  <c:v>8.3077155363348393E-2</c:v>
                </c:pt>
                <c:pt idx="12347">
                  <c:v>8.3076302736324228E-2</c:v>
                </c:pt>
                <c:pt idx="12348">
                  <c:v>8.3076160619260944E-2</c:v>
                </c:pt>
                <c:pt idx="12349">
                  <c:v>8.3063317859223995E-2</c:v>
                </c:pt>
                <c:pt idx="12350">
                  <c:v>8.3039008536206452E-2</c:v>
                </c:pt>
                <c:pt idx="12351">
                  <c:v>8.3034692696096798E-2</c:v>
                </c:pt>
                <c:pt idx="12352">
                  <c:v>8.3031942711473003E-2</c:v>
                </c:pt>
                <c:pt idx="12353">
                  <c:v>8.3021550313650244E-2</c:v>
                </c:pt>
                <c:pt idx="12354">
                  <c:v>8.3014315095927854E-2</c:v>
                </c:pt>
                <c:pt idx="12355">
                  <c:v>8.301133199033725E-2</c:v>
                </c:pt>
                <c:pt idx="12356">
                  <c:v>8.3008836175268497E-2</c:v>
                </c:pt>
                <c:pt idx="12357">
                  <c:v>8.3000369430963908E-2</c:v>
                </c:pt>
                <c:pt idx="12358">
                  <c:v>8.2986723601802037E-2</c:v>
                </c:pt>
                <c:pt idx="12359">
                  <c:v>8.2979219614202279E-2</c:v>
                </c:pt>
                <c:pt idx="12360">
                  <c:v>8.2971219032957705E-2</c:v>
                </c:pt>
                <c:pt idx="12361">
                  <c:v>8.296730522379403E-2</c:v>
                </c:pt>
                <c:pt idx="12362">
                  <c:v>8.2967083329671218E-2</c:v>
                </c:pt>
                <c:pt idx="12363">
                  <c:v>8.295690314127302E-2</c:v>
                </c:pt>
                <c:pt idx="12364">
                  <c:v>8.2942640623251046E-2</c:v>
                </c:pt>
                <c:pt idx="12365">
                  <c:v>8.2926228227979765E-2</c:v>
                </c:pt>
                <c:pt idx="12366">
                  <c:v>8.2917396435769647E-2</c:v>
                </c:pt>
                <c:pt idx="12367">
                  <c:v>8.2909119524496686E-2</c:v>
                </c:pt>
                <c:pt idx="12368">
                  <c:v>8.2906953688814206E-2</c:v>
                </c:pt>
                <c:pt idx="12369">
                  <c:v>8.2901162549686838E-2</c:v>
                </c:pt>
                <c:pt idx="12370">
                  <c:v>8.289997258202704E-2</c:v>
                </c:pt>
                <c:pt idx="12371">
                  <c:v>8.2890625830882858E-2</c:v>
                </c:pt>
                <c:pt idx="12372">
                  <c:v>8.2890433215174988E-2</c:v>
                </c:pt>
                <c:pt idx="12373">
                  <c:v>8.2887174079350964E-2</c:v>
                </c:pt>
                <c:pt idx="12374">
                  <c:v>8.2885504702039356E-2</c:v>
                </c:pt>
                <c:pt idx="12375">
                  <c:v>8.2862795354047655E-2</c:v>
                </c:pt>
                <c:pt idx="12376">
                  <c:v>8.2860979860976486E-2</c:v>
                </c:pt>
                <c:pt idx="12377">
                  <c:v>8.2860062777378021E-2</c:v>
                </c:pt>
                <c:pt idx="12378">
                  <c:v>8.2852923256706165E-2</c:v>
                </c:pt>
                <c:pt idx="12379">
                  <c:v>8.2848925994611397E-2</c:v>
                </c:pt>
                <c:pt idx="12380">
                  <c:v>8.2844394736845933E-2</c:v>
                </c:pt>
                <c:pt idx="12381">
                  <c:v>8.2842158463152363E-2</c:v>
                </c:pt>
                <c:pt idx="12382">
                  <c:v>8.2837331478546383E-2</c:v>
                </c:pt>
                <c:pt idx="12383">
                  <c:v>8.2828521892413645E-2</c:v>
                </c:pt>
                <c:pt idx="12384">
                  <c:v>8.2820143538973393E-2</c:v>
                </c:pt>
                <c:pt idx="12385">
                  <c:v>8.2812162195844308E-2</c:v>
                </c:pt>
                <c:pt idx="12386">
                  <c:v>8.2796531756726494E-2</c:v>
                </c:pt>
                <c:pt idx="12387">
                  <c:v>8.2768975483480819E-2</c:v>
                </c:pt>
                <c:pt idx="12388">
                  <c:v>8.276757229148074E-2</c:v>
                </c:pt>
                <c:pt idx="12389">
                  <c:v>8.2749032333847006E-2</c:v>
                </c:pt>
                <c:pt idx="12390">
                  <c:v>8.2743227914236397E-2</c:v>
                </c:pt>
                <c:pt idx="12391">
                  <c:v>8.2739283222310778E-2</c:v>
                </c:pt>
                <c:pt idx="12392">
                  <c:v>8.2730748780828187E-2</c:v>
                </c:pt>
                <c:pt idx="12393">
                  <c:v>8.2728036900691623E-2</c:v>
                </c:pt>
                <c:pt idx="12394">
                  <c:v>8.2726102600128193E-2</c:v>
                </c:pt>
                <c:pt idx="12395">
                  <c:v>8.2721881590917937E-2</c:v>
                </c:pt>
                <c:pt idx="12396">
                  <c:v>8.2719225962294793E-2</c:v>
                </c:pt>
                <c:pt idx="12397">
                  <c:v>8.2713498802169466E-2</c:v>
                </c:pt>
                <c:pt idx="12398">
                  <c:v>8.2712451731355621E-2</c:v>
                </c:pt>
                <c:pt idx="12399">
                  <c:v>8.2708315175851102E-2</c:v>
                </c:pt>
                <c:pt idx="12400">
                  <c:v>8.2703471662818787E-2</c:v>
                </c:pt>
                <c:pt idx="12401">
                  <c:v>8.2703470759109471E-2</c:v>
                </c:pt>
                <c:pt idx="12402">
                  <c:v>8.269420886974628E-2</c:v>
                </c:pt>
                <c:pt idx="12403">
                  <c:v>8.2689972672721421E-2</c:v>
                </c:pt>
                <c:pt idx="12404">
                  <c:v>8.2678693021862149E-2</c:v>
                </c:pt>
                <c:pt idx="12405">
                  <c:v>8.266728039277102E-2</c:v>
                </c:pt>
                <c:pt idx="12406">
                  <c:v>8.2657253850578274E-2</c:v>
                </c:pt>
                <c:pt idx="12407">
                  <c:v>8.2654103637864004E-2</c:v>
                </c:pt>
                <c:pt idx="12408">
                  <c:v>8.2642514877161163E-2</c:v>
                </c:pt>
                <c:pt idx="12409">
                  <c:v>8.2630296613262044E-2</c:v>
                </c:pt>
                <c:pt idx="12410">
                  <c:v>8.2629366152546443E-2</c:v>
                </c:pt>
                <c:pt idx="12411">
                  <c:v>8.2629276275687807E-2</c:v>
                </c:pt>
                <c:pt idx="12412">
                  <c:v>8.2628174188784417E-2</c:v>
                </c:pt>
                <c:pt idx="12413">
                  <c:v>8.262695831747667E-2</c:v>
                </c:pt>
                <c:pt idx="12414">
                  <c:v>8.2622472827879531E-2</c:v>
                </c:pt>
                <c:pt idx="12415">
                  <c:v>8.2610939639718162E-2</c:v>
                </c:pt>
                <c:pt idx="12416">
                  <c:v>8.2607720057385217E-2</c:v>
                </c:pt>
                <c:pt idx="12417">
                  <c:v>8.2594480479927943E-2</c:v>
                </c:pt>
                <c:pt idx="12418">
                  <c:v>8.2593704684402094E-2</c:v>
                </c:pt>
                <c:pt idx="12419">
                  <c:v>8.2592153693156325E-2</c:v>
                </c:pt>
                <c:pt idx="12420">
                  <c:v>8.2587059415921177E-2</c:v>
                </c:pt>
                <c:pt idx="12421">
                  <c:v>8.2556331764432611E-2</c:v>
                </c:pt>
                <c:pt idx="12422">
                  <c:v>8.2556191978397142E-2</c:v>
                </c:pt>
                <c:pt idx="12423">
                  <c:v>8.2553268965202278E-2</c:v>
                </c:pt>
                <c:pt idx="12424">
                  <c:v>8.25396752430307E-2</c:v>
                </c:pt>
                <c:pt idx="12425">
                  <c:v>8.2528323768107745E-2</c:v>
                </c:pt>
                <c:pt idx="12426">
                  <c:v>8.2514062138949712E-2</c:v>
                </c:pt>
                <c:pt idx="12427">
                  <c:v>8.2510704384761574E-2</c:v>
                </c:pt>
                <c:pt idx="12428">
                  <c:v>8.250691576024731E-2</c:v>
                </c:pt>
                <c:pt idx="12429">
                  <c:v>8.2500010485580866E-2</c:v>
                </c:pt>
                <c:pt idx="12430">
                  <c:v>8.2482292079199951E-2</c:v>
                </c:pt>
                <c:pt idx="12431">
                  <c:v>8.2475997577346971E-2</c:v>
                </c:pt>
                <c:pt idx="12432">
                  <c:v>8.2474824639342262E-2</c:v>
                </c:pt>
                <c:pt idx="12433">
                  <c:v>8.2473218459262435E-2</c:v>
                </c:pt>
                <c:pt idx="12434">
                  <c:v>8.2468817293373853E-2</c:v>
                </c:pt>
                <c:pt idx="12435">
                  <c:v>8.2460365143298964E-2</c:v>
                </c:pt>
                <c:pt idx="12436">
                  <c:v>8.2452580124997552E-2</c:v>
                </c:pt>
                <c:pt idx="12437">
                  <c:v>8.2450711180466763E-2</c:v>
                </c:pt>
                <c:pt idx="12438">
                  <c:v>8.2448530379042706E-2</c:v>
                </c:pt>
                <c:pt idx="12439">
                  <c:v>8.2435979924683017E-2</c:v>
                </c:pt>
                <c:pt idx="12440">
                  <c:v>8.2435886532830058E-2</c:v>
                </c:pt>
                <c:pt idx="12441">
                  <c:v>8.2434769247944836E-2</c:v>
                </c:pt>
                <c:pt idx="12442">
                  <c:v>8.2433750184412638E-2</c:v>
                </c:pt>
                <c:pt idx="12443">
                  <c:v>8.2427445258827253E-2</c:v>
                </c:pt>
                <c:pt idx="12444">
                  <c:v>8.2427024365435447E-2</c:v>
                </c:pt>
                <c:pt idx="12445">
                  <c:v>8.2424959286753322E-2</c:v>
                </c:pt>
                <c:pt idx="12446">
                  <c:v>8.2419950211861853E-2</c:v>
                </c:pt>
                <c:pt idx="12447">
                  <c:v>8.2419309158921539E-2</c:v>
                </c:pt>
                <c:pt idx="12448">
                  <c:v>8.2418719430323584E-2</c:v>
                </c:pt>
                <c:pt idx="12449">
                  <c:v>8.2416515350055536E-2</c:v>
                </c:pt>
                <c:pt idx="12450">
                  <c:v>8.2416367656653333E-2</c:v>
                </c:pt>
                <c:pt idx="12451">
                  <c:v>8.2414948544695527E-2</c:v>
                </c:pt>
                <c:pt idx="12452">
                  <c:v>8.2413184834192132E-2</c:v>
                </c:pt>
                <c:pt idx="12453">
                  <c:v>8.2412488891019375E-2</c:v>
                </c:pt>
                <c:pt idx="12454">
                  <c:v>8.2386512594740446E-2</c:v>
                </c:pt>
                <c:pt idx="12455">
                  <c:v>8.2381237919292707E-2</c:v>
                </c:pt>
                <c:pt idx="12456">
                  <c:v>8.2380200323531383E-2</c:v>
                </c:pt>
                <c:pt idx="12457">
                  <c:v>8.2378214509474176E-2</c:v>
                </c:pt>
                <c:pt idx="12458">
                  <c:v>8.2368882958354692E-2</c:v>
                </c:pt>
                <c:pt idx="12459">
                  <c:v>8.2351696174090411E-2</c:v>
                </c:pt>
                <c:pt idx="12460">
                  <c:v>8.2345991159324117E-2</c:v>
                </c:pt>
                <c:pt idx="12461">
                  <c:v>8.2343051690245986E-2</c:v>
                </c:pt>
                <c:pt idx="12462">
                  <c:v>8.233852455915798E-2</c:v>
                </c:pt>
                <c:pt idx="12463">
                  <c:v>8.2336838631204792E-2</c:v>
                </c:pt>
                <c:pt idx="12464">
                  <c:v>8.2333915121154497E-2</c:v>
                </c:pt>
                <c:pt idx="12465">
                  <c:v>8.2323669096020763E-2</c:v>
                </c:pt>
                <c:pt idx="12466">
                  <c:v>8.2313200356215963E-2</c:v>
                </c:pt>
                <c:pt idx="12467">
                  <c:v>8.2309621760704749E-2</c:v>
                </c:pt>
                <c:pt idx="12468">
                  <c:v>8.2307166569521209E-2</c:v>
                </c:pt>
                <c:pt idx="12469">
                  <c:v>8.2271107354455392E-2</c:v>
                </c:pt>
                <c:pt idx="12470">
                  <c:v>8.2247247756257788E-2</c:v>
                </c:pt>
                <c:pt idx="12471">
                  <c:v>8.223579320727599E-2</c:v>
                </c:pt>
                <c:pt idx="12472">
                  <c:v>8.2227604497090823E-2</c:v>
                </c:pt>
                <c:pt idx="12473">
                  <c:v>8.2219445176272513E-2</c:v>
                </c:pt>
                <c:pt idx="12474">
                  <c:v>8.2215994739008341E-2</c:v>
                </c:pt>
                <c:pt idx="12475">
                  <c:v>8.2190958013700285E-2</c:v>
                </c:pt>
                <c:pt idx="12476">
                  <c:v>8.218237454678623E-2</c:v>
                </c:pt>
                <c:pt idx="12477">
                  <c:v>8.2165787124904785E-2</c:v>
                </c:pt>
                <c:pt idx="12478">
                  <c:v>8.2163152583673932E-2</c:v>
                </c:pt>
                <c:pt idx="12479">
                  <c:v>8.2161191192564348E-2</c:v>
                </c:pt>
                <c:pt idx="12480">
                  <c:v>8.2159456230201086E-2</c:v>
                </c:pt>
                <c:pt idx="12481">
                  <c:v>8.2142541947399589E-2</c:v>
                </c:pt>
                <c:pt idx="12482">
                  <c:v>8.2137662350171711E-2</c:v>
                </c:pt>
                <c:pt idx="12483">
                  <c:v>8.2132561374790788E-2</c:v>
                </c:pt>
                <c:pt idx="12484">
                  <c:v>8.2121147193264563E-2</c:v>
                </c:pt>
                <c:pt idx="12485">
                  <c:v>8.2097280928776717E-2</c:v>
                </c:pt>
                <c:pt idx="12486">
                  <c:v>8.2084515549545031E-2</c:v>
                </c:pt>
                <c:pt idx="12487">
                  <c:v>8.2083769018816061E-2</c:v>
                </c:pt>
                <c:pt idx="12488">
                  <c:v>8.2083242309548804E-2</c:v>
                </c:pt>
                <c:pt idx="12489">
                  <c:v>8.2081122031976816E-2</c:v>
                </c:pt>
                <c:pt idx="12490">
                  <c:v>8.2079942026201849E-2</c:v>
                </c:pt>
                <c:pt idx="12491">
                  <c:v>8.2077632722145979E-2</c:v>
                </c:pt>
                <c:pt idx="12492">
                  <c:v>8.207277208705227E-2</c:v>
                </c:pt>
                <c:pt idx="12493">
                  <c:v>8.2072625965061347E-2</c:v>
                </c:pt>
                <c:pt idx="12494">
                  <c:v>8.2069897428074509E-2</c:v>
                </c:pt>
                <c:pt idx="12495">
                  <c:v>8.2068313666712758E-2</c:v>
                </c:pt>
                <c:pt idx="12496">
                  <c:v>8.2065617095183382E-2</c:v>
                </c:pt>
                <c:pt idx="12497">
                  <c:v>8.2050126399666953E-2</c:v>
                </c:pt>
                <c:pt idx="12498">
                  <c:v>8.2049819714140548E-2</c:v>
                </c:pt>
                <c:pt idx="12499">
                  <c:v>8.2032277358989783E-2</c:v>
                </c:pt>
                <c:pt idx="12500">
                  <c:v>8.2029581619451841E-2</c:v>
                </c:pt>
                <c:pt idx="12501">
                  <c:v>8.2024433647208447E-2</c:v>
                </c:pt>
                <c:pt idx="12502">
                  <c:v>8.2020546535578831E-2</c:v>
                </c:pt>
                <c:pt idx="12503">
                  <c:v>8.2020096693289093E-2</c:v>
                </c:pt>
                <c:pt idx="12504">
                  <c:v>8.2017787380155749E-2</c:v>
                </c:pt>
                <c:pt idx="12505">
                  <c:v>8.2005508945636713E-2</c:v>
                </c:pt>
                <c:pt idx="12506">
                  <c:v>8.1993763831421207E-2</c:v>
                </c:pt>
                <c:pt idx="12507">
                  <c:v>8.1988937317663463E-2</c:v>
                </c:pt>
                <c:pt idx="12508">
                  <c:v>8.1982640141130547E-2</c:v>
                </c:pt>
                <c:pt idx="12509">
                  <c:v>8.1981289420164194E-2</c:v>
                </c:pt>
                <c:pt idx="12510">
                  <c:v>8.1970610056693205E-2</c:v>
                </c:pt>
                <c:pt idx="12511">
                  <c:v>8.196798592663633E-2</c:v>
                </c:pt>
                <c:pt idx="12512">
                  <c:v>8.1950602820002244E-2</c:v>
                </c:pt>
                <c:pt idx="12513">
                  <c:v>8.1950334472031372E-2</c:v>
                </c:pt>
                <c:pt idx="12514">
                  <c:v>8.1950156952023609E-2</c:v>
                </c:pt>
                <c:pt idx="12515">
                  <c:v>8.1949606037867551E-2</c:v>
                </c:pt>
                <c:pt idx="12516">
                  <c:v>8.1928308075141981E-2</c:v>
                </c:pt>
                <c:pt idx="12517">
                  <c:v>8.191846811679776E-2</c:v>
                </c:pt>
                <c:pt idx="12518">
                  <c:v>8.1912608842978907E-2</c:v>
                </c:pt>
                <c:pt idx="12519">
                  <c:v>8.191065211762355E-2</c:v>
                </c:pt>
                <c:pt idx="12520">
                  <c:v>8.1908118371853716E-2</c:v>
                </c:pt>
                <c:pt idx="12521">
                  <c:v>8.1900207384885779E-2</c:v>
                </c:pt>
                <c:pt idx="12522">
                  <c:v>8.1900013549016909E-2</c:v>
                </c:pt>
                <c:pt idx="12523">
                  <c:v>8.1897861264589408E-2</c:v>
                </c:pt>
                <c:pt idx="12524">
                  <c:v>8.1889482697906343E-2</c:v>
                </c:pt>
                <c:pt idx="12525">
                  <c:v>8.1884674709819888E-2</c:v>
                </c:pt>
                <c:pt idx="12526">
                  <c:v>8.1879691869793866E-2</c:v>
                </c:pt>
                <c:pt idx="12527">
                  <c:v>8.1875769623428907E-2</c:v>
                </c:pt>
                <c:pt idx="12528">
                  <c:v>8.1854479713421441E-2</c:v>
                </c:pt>
                <c:pt idx="12529">
                  <c:v>8.1851358859960213E-2</c:v>
                </c:pt>
                <c:pt idx="12530">
                  <c:v>8.1842587326238281E-2</c:v>
                </c:pt>
                <c:pt idx="12531">
                  <c:v>8.1835606475400002E-2</c:v>
                </c:pt>
                <c:pt idx="12532">
                  <c:v>8.1817865990942498E-2</c:v>
                </c:pt>
                <c:pt idx="12533">
                  <c:v>8.18117315716341E-2</c:v>
                </c:pt>
                <c:pt idx="12534">
                  <c:v>8.1811372034178848E-2</c:v>
                </c:pt>
                <c:pt idx="12535">
                  <c:v>8.1810559664456536E-2</c:v>
                </c:pt>
                <c:pt idx="12536">
                  <c:v>8.1809304926195273E-2</c:v>
                </c:pt>
                <c:pt idx="12537">
                  <c:v>8.1809260548261847E-2</c:v>
                </c:pt>
                <c:pt idx="12538">
                  <c:v>8.1808446624435913E-2</c:v>
                </c:pt>
                <c:pt idx="12539">
                  <c:v>8.1797767365662508E-2</c:v>
                </c:pt>
                <c:pt idx="12540">
                  <c:v>8.179267580304253E-2</c:v>
                </c:pt>
                <c:pt idx="12541">
                  <c:v>8.177892941293162E-2</c:v>
                </c:pt>
                <c:pt idx="12542">
                  <c:v>8.1777766493754608E-2</c:v>
                </c:pt>
                <c:pt idx="12543">
                  <c:v>8.1767334320890117E-2</c:v>
                </c:pt>
                <c:pt idx="12544">
                  <c:v>8.1761527231723932E-2</c:v>
                </c:pt>
                <c:pt idx="12545">
                  <c:v>8.1755844925957444E-2</c:v>
                </c:pt>
                <c:pt idx="12546">
                  <c:v>8.1753404463515769E-2</c:v>
                </c:pt>
                <c:pt idx="12547">
                  <c:v>8.174843226752887E-2</c:v>
                </c:pt>
                <c:pt idx="12548">
                  <c:v>8.1740299156796925E-2</c:v>
                </c:pt>
                <c:pt idx="12549">
                  <c:v>8.1738420089938063E-2</c:v>
                </c:pt>
                <c:pt idx="12550">
                  <c:v>8.1733790251791269E-2</c:v>
                </c:pt>
                <c:pt idx="12551">
                  <c:v>8.1729358456042275E-2</c:v>
                </c:pt>
                <c:pt idx="12552">
                  <c:v>8.1726636450217355E-2</c:v>
                </c:pt>
                <c:pt idx="12553">
                  <c:v>8.1725110887171576E-2</c:v>
                </c:pt>
                <c:pt idx="12554">
                  <c:v>8.1680132183320667E-2</c:v>
                </c:pt>
                <c:pt idx="12555">
                  <c:v>8.1678528157349439E-2</c:v>
                </c:pt>
                <c:pt idx="12556">
                  <c:v>8.1669930885206007E-2</c:v>
                </c:pt>
                <c:pt idx="12557">
                  <c:v>8.1669579480633095E-2</c:v>
                </c:pt>
                <c:pt idx="12558">
                  <c:v>8.1663019456636093E-2</c:v>
                </c:pt>
                <c:pt idx="12559">
                  <c:v>8.1660530967052433E-2</c:v>
                </c:pt>
                <c:pt idx="12560">
                  <c:v>8.1654424558401134E-2</c:v>
                </c:pt>
                <c:pt idx="12561">
                  <c:v>8.1653762771658978E-2</c:v>
                </c:pt>
                <c:pt idx="12562">
                  <c:v>8.1644177898016534E-2</c:v>
                </c:pt>
                <c:pt idx="12563">
                  <c:v>8.1635072076574694E-2</c:v>
                </c:pt>
                <c:pt idx="12564">
                  <c:v>8.163397281622839E-2</c:v>
                </c:pt>
                <c:pt idx="12565">
                  <c:v>8.1627609288379227E-2</c:v>
                </c:pt>
                <c:pt idx="12566">
                  <c:v>8.1614483451296654E-2</c:v>
                </c:pt>
                <c:pt idx="12567">
                  <c:v>8.1609610124228918E-2</c:v>
                </c:pt>
                <c:pt idx="12568">
                  <c:v>8.1609181093221711E-2</c:v>
                </c:pt>
                <c:pt idx="12569">
                  <c:v>8.1603792302849087E-2</c:v>
                </c:pt>
                <c:pt idx="12570">
                  <c:v>8.1596253319764056E-2</c:v>
                </c:pt>
                <c:pt idx="12571">
                  <c:v>8.1587972849544776E-2</c:v>
                </c:pt>
                <c:pt idx="12572">
                  <c:v>8.1586853345829172E-2</c:v>
                </c:pt>
                <c:pt idx="12573">
                  <c:v>8.1585185869410048E-2</c:v>
                </c:pt>
                <c:pt idx="12574">
                  <c:v>8.158206383497757E-2</c:v>
                </c:pt>
                <c:pt idx="12575">
                  <c:v>8.1581435960981982E-2</c:v>
                </c:pt>
                <c:pt idx="12576">
                  <c:v>8.1567320573616833E-2</c:v>
                </c:pt>
                <c:pt idx="12577">
                  <c:v>8.1559705381303887E-2</c:v>
                </c:pt>
                <c:pt idx="12578">
                  <c:v>8.1559226570935575E-2</c:v>
                </c:pt>
                <c:pt idx="12579">
                  <c:v>8.1547590379624682E-2</c:v>
                </c:pt>
                <c:pt idx="12580">
                  <c:v>8.1540544681505456E-2</c:v>
                </c:pt>
                <c:pt idx="12581">
                  <c:v>8.1535516765634572E-2</c:v>
                </c:pt>
                <c:pt idx="12582">
                  <c:v>8.1532640336345372E-2</c:v>
                </c:pt>
                <c:pt idx="12583">
                  <c:v>8.1530375913713454E-2</c:v>
                </c:pt>
                <c:pt idx="12584">
                  <c:v>8.1529625340570219E-2</c:v>
                </c:pt>
                <c:pt idx="12585">
                  <c:v>8.1506481417537233E-2</c:v>
                </c:pt>
                <c:pt idx="12586">
                  <c:v>8.1498420479821393E-2</c:v>
                </c:pt>
                <c:pt idx="12587">
                  <c:v>8.148718272919217E-2</c:v>
                </c:pt>
                <c:pt idx="12588">
                  <c:v>8.1486936629432391E-2</c:v>
                </c:pt>
                <c:pt idx="12589">
                  <c:v>8.1475523524502602E-2</c:v>
                </c:pt>
                <c:pt idx="12590">
                  <c:v>8.1474184887821002E-2</c:v>
                </c:pt>
                <c:pt idx="12591">
                  <c:v>8.1471681596614276E-2</c:v>
                </c:pt>
                <c:pt idx="12592">
                  <c:v>8.1467702617636653E-2</c:v>
                </c:pt>
                <c:pt idx="12593">
                  <c:v>8.1463760100057972E-2</c:v>
                </c:pt>
                <c:pt idx="12594">
                  <c:v>8.1453962446894707E-2</c:v>
                </c:pt>
                <c:pt idx="12595">
                  <c:v>8.1453206937384573E-2</c:v>
                </c:pt>
                <c:pt idx="12596">
                  <c:v>8.1451226732115786E-2</c:v>
                </c:pt>
                <c:pt idx="12597">
                  <c:v>8.1434559362589407E-2</c:v>
                </c:pt>
                <c:pt idx="12598">
                  <c:v>8.1427432855606358E-2</c:v>
                </c:pt>
                <c:pt idx="12599">
                  <c:v>8.1413155702059883E-2</c:v>
                </c:pt>
                <c:pt idx="12600">
                  <c:v>8.1401459308229757E-2</c:v>
                </c:pt>
                <c:pt idx="12601">
                  <c:v>8.140053752440099E-2</c:v>
                </c:pt>
                <c:pt idx="12602">
                  <c:v>8.139961185506496E-2</c:v>
                </c:pt>
                <c:pt idx="12603">
                  <c:v>8.1388094199312755E-2</c:v>
                </c:pt>
                <c:pt idx="12604">
                  <c:v>8.1372405666490205E-2</c:v>
                </c:pt>
                <c:pt idx="12605">
                  <c:v>8.1367996142979224E-2</c:v>
                </c:pt>
                <c:pt idx="12606">
                  <c:v>8.1343501111548977E-2</c:v>
                </c:pt>
                <c:pt idx="12607">
                  <c:v>8.1333836296798967E-2</c:v>
                </c:pt>
                <c:pt idx="12608">
                  <c:v>8.1329479012174119E-2</c:v>
                </c:pt>
                <c:pt idx="12609">
                  <c:v>8.1318952278764553E-2</c:v>
                </c:pt>
                <c:pt idx="12610">
                  <c:v>8.1311766617850653E-2</c:v>
                </c:pt>
                <c:pt idx="12611">
                  <c:v>8.1305219876448689E-2</c:v>
                </c:pt>
                <c:pt idx="12612">
                  <c:v>8.1298080550841673E-2</c:v>
                </c:pt>
                <c:pt idx="12613">
                  <c:v>8.1293577991315313E-2</c:v>
                </c:pt>
                <c:pt idx="12614">
                  <c:v>8.1288490596834378E-2</c:v>
                </c:pt>
                <c:pt idx="12615">
                  <c:v>8.1287270765124986E-2</c:v>
                </c:pt>
                <c:pt idx="12616">
                  <c:v>8.1284644839865861E-2</c:v>
                </c:pt>
                <c:pt idx="12617">
                  <c:v>8.1280038065950272E-2</c:v>
                </c:pt>
                <c:pt idx="12618">
                  <c:v>8.1266448009313888E-2</c:v>
                </c:pt>
                <c:pt idx="12619">
                  <c:v>8.1263689327947822E-2</c:v>
                </c:pt>
                <c:pt idx="12620">
                  <c:v>8.1256376813754763E-2</c:v>
                </c:pt>
                <c:pt idx="12621">
                  <c:v>8.1245673140679681E-2</c:v>
                </c:pt>
                <c:pt idx="12622">
                  <c:v>8.1238814711674781E-2</c:v>
                </c:pt>
                <c:pt idx="12623">
                  <c:v>8.1229789275999734E-2</c:v>
                </c:pt>
                <c:pt idx="12624">
                  <c:v>8.1207676960700054E-2</c:v>
                </c:pt>
                <c:pt idx="12625">
                  <c:v>8.1203997735331504E-2</c:v>
                </c:pt>
                <c:pt idx="12626">
                  <c:v>8.119283112860412E-2</c:v>
                </c:pt>
                <c:pt idx="12627">
                  <c:v>8.1185631469907107E-2</c:v>
                </c:pt>
                <c:pt idx="12628">
                  <c:v>8.1176748815384905E-2</c:v>
                </c:pt>
                <c:pt idx="12629">
                  <c:v>8.1161121027670119E-2</c:v>
                </c:pt>
                <c:pt idx="12630">
                  <c:v>8.1144623898669388E-2</c:v>
                </c:pt>
                <c:pt idx="12631">
                  <c:v>8.1136250909031662E-2</c:v>
                </c:pt>
                <c:pt idx="12632">
                  <c:v>8.113052696525723E-2</c:v>
                </c:pt>
                <c:pt idx="12633">
                  <c:v>8.112760525105156E-2</c:v>
                </c:pt>
                <c:pt idx="12634">
                  <c:v>8.1112297480555193E-2</c:v>
                </c:pt>
                <c:pt idx="12635">
                  <c:v>8.1111382186954226E-2</c:v>
                </c:pt>
                <c:pt idx="12636">
                  <c:v>8.1102481377899618E-2</c:v>
                </c:pt>
                <c:pt idx="12637">
                  <c:v>8.1099919228578565E-2</c:v>
                </c:pt>
                <c:pt idx="12638">
                  <c:v>8.1099489650724513E-2</c:v>
                </c:pt>
                <c:pt idx="12639">
                  <c:v>8.1091759597256133E-2</c:v>
                </c:pt>
                <c:pt idx="12640">
                  <c:v>8.1071066275037018E-2</c:v>
                </c:pt>
                <c:pt idx="12641">
                  <c:v>8.1062810226276011E-2</c:v>
                </c:pt>
                <c:pt idx="12642">
                  <c:v>8.1056911861836084E-2</c:v>
                </c:pt>
                <c:pt idx="12643">
                  <c:v>8.1049331533148278E-2</c:v>
                </c:pt>
                <c:pt idx="12644">
                  <c:v>8.1048380954968552E-2</c:v>
                </c:pt>
                <c:pt idx="12645">
                  <c:v>8.1048106672024584E-2</c:v>
                </c:pt>
                <c:pt idx="12646">
                  <c:v>8.1044492636018511E-2</c:v>
                </c:pt>
                <c:pt idx="12647">
                  <c:v>8.1035349356425826E-2</c:v>
                </c:pt>
                <c:pt idx="12648">
                  <c:v>8.1033446005645576E-2</c:v>
                </c:pt>
                <c:pt idx="12649">
                  <c:v>8.1028448109748505E-2</c:v>
                </c:pt>
                <c:pt idx="12650">
                  <c:v>8.102706914726196E-2</c:v>
                </c:pt>
                <c:pt idx="12651">
                  <c:v>8.1026917273508442E-2</c:v>
                </c:pt>
                <c:pt idx="12652">
                  <c:v>8.1014916185280478E-2</c:v>
                </c:pt>
                <c:pt idx="12653">
                  <c:v>8.1010620263397365E-2</c:v>
                </c:pt>
                <c:pt idx="12654">
                  <c:v>8.0990948376737912E-2</c:v>
                </c:pt>
                <c:pt idx="12655">
                  <c:v>8.0972503448980618E-2</c:v>
                </c:pt>
                <c:pt idx="12656">
                  <c:v>8.0968128231176412E-2</c:v>
                </c:pt>
                <c:pt idx="12657">
                  <c:v>8.0965998646998577E-2</c:v>
                </c:pt>
                <c:pt idx="12658">
                  <c:v>8.0963010558693246E-2</c:v>
                </c:pt>
                <c:pt idx="12659">
                  <c:v>8.0962692010972989E-2</c:v>
                </c:pt>
                <c:pt idx="12660">
                  <c:v>8.0961769482791879E-2</c:v>
                </c:pt>
                <c:pt idx="12661">
                  <c:v>8.0959562772240992E-2</c:v>
                </c:pt>
                <c:pt idx="12662">
                  <c:v>8.0949903734143999E-2</c:v>
                </c:pt>
                <c:pt idx="12663">
                  <c:v>8.090045333030961E-2</c:v>
                </c:pt>
                <c:pt idx="12664">
                  <c:v>8.0893553471759486E-2</c:v>
                </c:pt>
                <c:pt idx="12665">
                  <c:v>8.0881373894419462E-2</c:v>
                </c:pt>
                <c:pt idx="12666">
                  <c:v>8.0873975497333508E-2</c:v>
                </c:pt>
                <c:pt idx="12667">
                  <c:v>8.0867033776217886E-2</c:v>
                </c:pt>
                <c:pt idx="12668">
                  <c:v>8.0859858443926153E-2</c:v>
                </c:pt>
                <c:pt idx="12669">
                  <c:v>8.0843069390765035E-2</c:v>
                </c:pt>
                <c:pt idx="12670">
                  <c:v>8.0842204524399275E-2</c:v>
                </c:pt>
                <c:pt idx="12671">
                  <c:v>8.0839173290263813E-2</c:v>
                </c:pt>
                <c:pt idx="12672">
                  <c:v>8.0837021163088482E-2</c:v>
                </c:pt>
                <c:pt idx="12673">
                  <c:v>8.0820131996210937E-2</c:v>
                </c:pt>
                <c:pt idx="12674">
                  <c:v>8.0819030151163429E-2</c:v>
                </c:pt>
                <c:pt idx="12675">
                  <c:v>8.0813345817408094E-2</c:v>
                </c:pt>
                <c:pt idx="12676">
                  <c:v>8.0811410274582871E-2</c:v>
                </c:pt>
                <c:pt idx="12677">
                  <c:v>8.0809370324450389E-2</c:v>
                </c:pt>
                <c:pt idx="12678">
                  <c:v>8.0792916841290641E-2</c:v>
                </c:pt>
                <c:pt idx="12679">
                  <c:v>8.0766201387179617E-2</c:v>
                </c:pt>
                <c:pt idx="12680">
                  <c:v>8.075547944423507E-2</c:v>
                </c:pt>
                <c:pt idx="12681">
                  <c:v>8.0742196181632114E-2</c:v>
                </c:pt>
                <c:pt idx="12682">
                  <c:v>8.0741270791372902E-2</c:v>
                </c:pt>
                <c:pt idx="12683">
                  <c:v>8.0735892952797747E-2</c:v>
                </c:pt>
                <c:pt idx="12684">
                  <c:v>8.0735633424820097E-2</c:v>
                </c:pt>
                <c:pt idx="12685">
                  <c:v>8.0700470836169269E-2</c:v>
                </c:pt>
                <c:pt idx="12686">
                  <c:v>8.0691773198292724E-2</c:v>
                </c:pt>
                <c:pt idx="12687">
                  <c:v>8.0671807254357228E-2</c:v>
                </c:pt>
                <c:pt idx="12688">
                  <c:v>8.067130104073475E-2</c:v>
                </c:pt>
                <c:pt idx="12689">
                  <c:v>8.066903494871526E-2</c:v>
                </c:pt>
                <c:pt idx="12690">
                  <c:v>8.0663063731534368E-2</c:v>
                </c:pt>
                <c:pt idx="12691">
                  <c:v>8.0652160235899509E-2</c:v>
                </c:pt>
                <c:pt idx="12692">
                  <c:v>8.0637209396057605E-2</c:v>
                </c:pt>
                <c:pt idx="12693">
                  <c:v>8.0633356363087882E-2</c:v>
                </c:pt>
                <c:pt idx="12694">
                  <c:v>8.0622406632992444E-2</c:v>
                </c:pt>
                <c:pt idx="12695">
                  <c:v>8.0622136022523133E-2</c:v>
                </c:pt>
                <c:pt idx="12696">
                  <c:v>8.0582910343600267E-2</c:v>
                </c:pt>
                <c:pt idx="12697">
                  <c:v>8.0582734429877276E-2</c:v>
                </c:pt>
                <c:pt idx="12698">
                  <c:v>8.0572928376440811E-2</c:v>
                </c:pt>
                <c:pt idx="12699">
                  <c:v>8.0567856376126373E-2</c:v>
                </c:pt>
                <c:pt idx="12700">
                  <c:v>8.0563929827455388E-2</c:v>
                </c:pt>
                <c:pt idx="12701">
                  <c:v>8.0555983188179872E-2</c:v>
                </c:pt>
                <c:pt idx="12702">
                  <c:v>8.0539039695624287E-2</c:v>
                </c:pt>
                <c:pt idx="12703">
                  <c:v>8.0521541056479254E-2</c:v>
                </c:pt>
                <c:pt idx="12704">
                  <c:v>8.0521082584995587E-2</c:v>
                </c:pt>
                <c:pt idx="12705">
                  <c:v>8.0516947195257954E-2</c:v>
                </c:pt>
                <c:pt idx="12706">
                  <c:v>8.0516123692879499E-2</c:v>
                </c:pt>
                <c:pt idx="12707">
                  <c:v>8.0508838976487682E-2</c:v>
                </c:pt>
                <c:pt idx="12708">
                  <c:v>8.048939322199665E-2</c:v>
                </c:pt>
                <c:pt idx="12709">
                  <c:v>8.0484844189378249E-2</c:v>
                </c:pt>
                <c:pt idx="12710">
                  <c:v>8.0480220253973028E-2</c:v>
                </c:pt>
                <c:pt idx="12711">
                  <c:v>8.0476792110544912E-2</c:v>
                </c:pt>
                <c:pt idx="12712">
                  <c:v>8.0473358753475124E-2</c:v>
                </c:pt>
                <c:pt idx="12713">
                  <c:v>8.0468731477480571E-2</c:v>
                </c:pt>
                <c:pt idx="12714">
                  <c:v>8.0461482881903176E-2</c:v>
                </c:pt>
                <c:pt idx="12715">
                  <c:v>8.0456243352535414E-2</c:v>
                </c:pt>
                <c:pt idx="12716">
                  <c:v>8.0444607940304252E-2</c:v>
                </c:pt>
                <c:pt idx="12717">
                  <c:v>8.0435451495390567E-2</c:v>
                </c:pt>
                <c:pt idx="12718">
                  <c:v>8.0433218570018505E-2</c:v>
                </c:pt>
                <c:pt idx="12719">
                  <c:v>8.0431439852338527E-2</c:v>
                </c:pt>
                <c:pt idx="12720">
                  <c:v>8.0396776376520734E-2</c:v>
                </c:pt>
                <c:pt idx="12721">
                  <c:v>8.0391624592593511E-2</c:v>
                </c:pt>
                <c:pt idx="12722">
                  <c:v>8.036991761162246E-2</c:v>
                </c:pt>
                <c:pt idx="12723">
                  <c:v>8.0365467274268257E-2</c:v>
                </c:pt>
                <c:pt idx="12724">
                  <c:v>8.0360345226472132E-2</c:v>
                </c:pt>
                <c:pt idx="12725">
                  <c:v>8.0357330797856188E-2</c:v>
                </c:pt>
                <c:pt idx="12726">
                  <c:v>8.0356816845315787E-2</c:v>
                </c:pt>
                <c:pt idx="12727">
                  <c:v>8.0353975906079858E-2</c:v>
                </c:pt>
                <c:pt idx="12728">
                  <c:v>8.0330672198618225E-2</c:v>
                </c:pt>
                <c:pt idx="12729">
                  <c:v>8.0325555390250603E-2</c:v>
                </c:pt>
                <c:pt idx="12730">
                  <c:v>8.0320413407440699E-2</c:v>
                </c:pt>
                <c:pt idx="12731">
                  <c:v>8.0318974811164665E-2</c:v>
                </c:pt>
                <c:pt idx="12732">
                  <c:v>8.0316815763991453E-2</c:v>
                </c:pt>
                <c:pt idx="12733">
                  <c:v>8.0312672090032594E-2</c:v>
                </c:pt>
                <c:pt idx="12734">
                  <c:v>8.0309275634145735E-2</c:v>
                </c:pt>
                <c:pt idx="12735">
                  <c:v>8.0304124976562086E-2</c:v>
                </c:pt>
                <c:pt idx="12736">
                  <c:v>8.029803387873681E-2</c:v>
                </c:pt>
                <c:pt idx="12737">
                  <c:v>8.0283303099899492E-2</c:v>
                </c:pt>
                <c:pt idx="12738">
                  <c:v>8.0282410351510153E-2</c:v>
                </c:pt>
                <c:pt idx="12739">
                  <c:v>8.0280752563189242E-2</c:v>
                </c:pt>
                <c:pt idx="12740">
                  <c:v>8.0280006313776547E-2</c:v>
                </c:pt>
                <c:pt idx="12741">
                  <c:v>8.0259613857565401E-2</c:v>
                </c:pt>
                <c:pt idx="12742">
                  <c:v>8.0253834438656066E-2</c:v>
                </c:pt>
                <c:pt idx="12743">
                  <c:v>8.0251030267414175E-2</c:v>
                </c:pt>
                <c:pt idx="12744">
                  <c:v>8.0250977781557639E-2</c:v>
                </c:pt>
                <c:pt idx="12745">
                  <c:v>8.0249234932231128E-2</c:v>
                </c:pt>
                <c:pt idx="12746">
                  <c:v>8.0222876909412655E-2</c:v>
                </c:pt>
                <c:pt idx="12747">
                  <c:v>8.0222444391661235E-2</c:v>
                </c:pt>
                <c:pt idx="12748">
                  <c:v>8.0213877908239431E-2</c:v>
                </c:pt>
                <c:pt idx="12749">
                  <c:v>8.0203435031799108E-2</c:v>
                </c:pt>
                <c:pt idx="12750">
                  <c:v>8.0198278896071284E-2</c:v>
                </c:pt>
                <c:pt idx="12751">
                  <c:v>8.0191851037952691E-2</c:v>
                </c:pt>
                <c:pt idx="12752">
                  <c:v>8.0177290156972392E-2</c:v>
                </c:pt>
                <c:pt idx="12753">
                  <c:v>8.0161387852325933E-2</c:v>
                </c:pt>
                <c:pt idx="12754">
                  <c:v>8.016005824688581E-2</c:v>
                </c:pt>
                <c:pt idx="12755">
                  <c:v>8.0157180610382878E-2</c:v>
                </c:pt>
                <c:pt idx="12756">
                  <c:v>8.015457378246299E-2</c:v>
                </c:pt>
                <c:pt idx="12757">
                  <c:v>8.0151937935297193E-2</c:v>
                </c:pt>
                <c:pt idx="12758">
                  <c:v>8.0151372881722416E-2</c:v>
                </c:pt>
                <c:pt idx="12759">
                  <c:v>8.0150565340057239E-2</c:v>
                </c:pt>
                <c:pt idx="12760">
                  <c:v>8.0133758020194942E-2</c:v>
                </c:pt>
                <c:pt idx="12761">
                  <c:v>8.0125254560339004E-2</c:v>
                </c:pt>
                <c:pt idx="12762">
                  <c:v>8.0118297238543038E-2</c:v>
                </c:pt>
                <c:pt idx="12763">
                  <c:v>8.0109685612587148E-2</c:v>
                </c:pt>
                <c:pt idx="12764">
                  <c:v>8.0105328128347503E-2</c:v>
                </c:pt>
                <c:pt idx="12765">
                  <c:v>8.0105297031536057E-2</c:v>
                </c:pt>
                <c:pt idx="12766">
                  <c:v>8.0091571401457284E-2</c:v>
                </c:pt>
                <c:pt idx="12767">
                  <c:v>8.0084655309736366E-2</c:v>
                </c:pt>
                <c:pt idx="12768">
                  <c:v>8.0084117083297823E-2</c:v>
                </c:pt>
                <c:pt idx="12769">
                  <c:v>8.0082409942676874E-2</c:v>
                </c:pt>
                <c:pt idx="12770">
                  <c:v>8.0059551412783758E-2</c:v>
                </c:pt>
                <c:pt idx="12771">
                  <c:v>8.0049755326069769E-2</c:v>
                </c:pt>
                <c:pt idx="12772">
                  <c:v>8.0033696660224571E-2</c:v>
                </c:pt>
                <c:pt idx="12773">
                  <c:v>8.0031104873166586E-2</c:v>
                </c:pt>
                <c:pt idx="12774">
                  <c:v>8.0019135793430105E-2</c:v>
                </c:pt>
                <c:pt idx="12775">
                  <c:v>8.0018287264723334E-2</c:v>
                </c:pt>
                <c:pt idx="12776">
                  <c:v>8.000603674996376E-2</c:v>
                </c:pt>
                <c:pt idx="12777">
                  <c:v>7.999900508297085E-2</c:v>
                </c:pt>
                <c:pt idx="12778">
                  <c:v>7.9997538895521705E-2</c:v>
                </c:pt>
                <c:pt idx="12779">
                  <c:v>7.9992989090690303E-2</c:v>
                </c:pt>
                <c:pt idx="12780">
                  <c:v>7.9980177262365018E-2</c:v>
                </c:pt>
                <c:pt idx="12781">
                  <c:v>7.9978346043589624E-2</c:v>
                </c:pt>
                <c:pt idx="12782">
                  <c:v>7.9973068638578587E-2</c:v>
                </c:pt>
                <c:pt idx="12783">
                  <c:v>7.9971333855914983E-2</c:v>
                </c:pt>
                <c:pt idx="12784">
                  <c:v>7.9952976269646883E-2</c:v>
                </c:pt>
                <c:pt idx="12785">
                  <c:v>7.9952505978656857E-2</c:v>
                </c:pt>
                <c:pt idx="12786">
                  <c:v>7.9951380534228497E-2</c:v>
                </c:pt>
                <c:pt idx="12787">
                  <c:v>7.9945475386631992E-2</c:v>
                </c:pt>
                <c:pt idx="12788">
                  <c:v>7.9925996248134942E-2</c:v>
                </c:pt>
                <c:pt idx="12789">
                  <c:v>7.9915905511290172E-2</c:v>
                </c:pt>
                <c:pt idx="12790">
                  <c:v>7.9915875130465788E-2</c:v>
                </c:pt>
                <c:pt idx="12791">
                  <c:v>7.9903113908769349E-2</c:v>
                </c:pt>
                <c:pt idx="12792">
                  <c:v>7.9894208599974953E-2</c:v>
                </c:pt>
                <c:pt idx="12793">
                  <c:v>7.9884351308177157E-2</c:v>
                </c:pt>
                <c:pt idx="12794">
                  <c:v>7.9881054807906693E-2</c:v>
                </c:pt>
                <c:pt idx="12795">
                  <c:v>7.9880233606171303E-2</c:v>
                </c:pt>
                <c:pt idx="12796">
                  <c:v>7.9838578564093557E-2</c:v>
                </c:pt>
                <c:pt idx="12797">
                  <c:v>7.9786749848678437E-2</c:v>
                </c:pt>
                <c:pt idx="12798">
                  <c:v>7.9779229107562286E-2</c:v>
                </c:pt>
                <c:pt idx="12799">
                  <c:v>7.9779121628406169E-2</c:v>
                </c:pt>
                <c:pt idx="12800">
                  <c:v>7.9769695705633359E-2</c:v>
                </c:pt>
                <c:pt idx="12801">
                  <c:v>7.9762002736548945E-2</c:v>
                </c:pt>
                <c:pt idx="12802">
                  <c:v>7.970977622356154E-2</c:v>
                </c:pt>
                <c:pt idx="12803">
                  <c:v>7.9694991516662761E-2</c:v>
                </c:pt>
                <c:pt idx="12804">
                  <c:v>7.9683914907801481E-2</c:v>
                </c:pt>
                <c:pt idx="12805">
                  <c:v>7.9670548849859565E-2</c:v>
                </c:pt>
                <c:pt idx="12806">
                  <c:v>7.9650329899960653E-2</c:v>
                </c:pt>
                <c:pt idx="12807">
                  <c:v>7.9649950954254062E-2</c:v>
                </c:pt>
                <c:pt idx="12808">
                  <c:v>7.964951235732054E-2</c:v>
                </c:pt>
                <c:pt idx="12809">
                  <c:v>7.9645317190990314E-2</c:v>
                </c:pt>
                <c:pt idx="12810">
                  <c:v>7.9640183707600315E-2</c:v>
                </c:pt>
                <c:pt idx="12811">
                  <c:v>7.9632930077792791E-2</c:v>
                </c:pt>
                <c:pt idx="12812">
                  <c:v>7.9611754454685602E-2</c:v>
                </c:pt>
                <c:pt idx="12813">
                  <c:v>7.9605527039983567E-2</c:v>
                </c:pt>
                <c:pt idx="12814">
                  <c:v>7.9604991115399787E-2</c:v>
                </c:pt>
                <c:pt idx="12815">
                  <c:v>7.9601675054162185E-2</c:v>
                </c:pt>
                <c:pt idx="12816">
                  <c:v>7.9598501588316453E-2</c:v>
                </c:pt>
                <c:pt idx="12817">
                  <c:v>7.9597314231568336E-2</c:v>
                </c:pt>
                <c:pt idx="12818">
                  <c:v>7.9573498754509683E-2</c:v>
                </c:pt>
                <c:pt idx="12819">
                  <c:v>7.9569975593391337E-2</c:v>
                </c:pt>
                <c:pt idx="12820">
                  <c:v>7.9564168022950923E-2</c:v>
                </c:pt>
                <c:pt idx="12821">
                  <c:v>7.9561744713122357E-2</c:v>
                </c:pt>
                <c:pt idx="12822">
                  <c:v>7.9561250740152051E-2</c:v>
                </c:pt>
                <c:pt idx="12823">
                  <c:v>7.9554605670358394E-2</c:v>
                </c:pt>
                <c:pt idx="12824">
                  <c:v>7.9538942895676368E-2</c:v>
                </c:pt>
                <c:pt idx="12825">
                  <c:v>7.9538535112065406E-2</c:v>
                </c:pt>
                <c:pt idx="12826">
                  <c:v>7.953660741853967E-2</c:v>
                </c:pt>
                <c:pt idx="12827">
                  <c:v>7.9531990068403433E-2</c:v>
                </c:pt>
                <c:pt idx="12828">
                  <c:v>7.9517603004260418E-2</c:v>
                </c:pt>
                <c:pt idx="12829">
                  <c:v>7.9506299989114126E-2</c:v>
                </c:pt>
                <c:pt idx="12830">
                  <c:v>7.9480393802747074E-2</c:v>
                </c:pt>
                <c:pt idx="12831">
                  <c:v>7.9461548790419903E-2</c:v>
                </c:pt>
                <c:pt idx="12832">
                  <c:v>7.9432105773557055E-2</c:v>
                </c:pt>
                <c:pt idx="12833">
                  <c:v>7.9428254766877288E-2</c:v>
                </c:pt>
                <c:pt idx="12834">
                  <c:v>7.941870651189302E-2</c:v>
                </c:pt>
                <c:pt idx="12835">
                  <c:v>7.9405824186727217E-2</c:v>
                </c:pt>
                <c:pt idx="12836">
                  <c:v>7.9400857955458121E-2</c:v>
                </c:pt>
                <c:pt idx="12837">
                  <c:v>7.9387330983188856E-2</c:v>
                </c:pt>
                <c:pt idx="12838">
                  <c:v>7.938189606474344E-2</c:v>
                </c:pt>
                <c:pt idx="12839">
                  <c:v>7.9357326195377262E-2</c:v>
                </c:pt>
                <c:pt idx="12840">
                  <c:v>7.9356141857735207E-2</c:v>
                </c:pt>
                <c:pt idx="12841">
                  <c:v>7.9346952689641426E-2</c:v>
                </c:pt>
                <c:pt idx="12842">
                  <c:v>7.9346930009660407E-2</c:v>
                </c:pt>
                <c:pt idx="12843">
                  <c:v>7.9335489033029435E-2</c:v>
                </c:pt>
                <c:pt idx="12844">
                  <c:v>7.9331323068287579E-2</c:v>
                </c:pt>
                <c:pt idx="12845">
                  <c:v>7.9283586960808713E-2</c:v>
                </c:pt>
                <c:pt idx="12846">
                  <c:v>7.9265522406416655E-2</c:v>
                </c:pt>
                <c:pt idx="12847">
                  <c:v>7.9240873063451817E-2</c:v>
                </c:pt>
                <c:pt idx="12848">
                  <c:v>7.9232455873825769E-2</c:v>
                </c:pt>
                <c:pt idx="12849">
                  <c:v>7.9231470945602817E-2</c:v>
                </c:pt>
                <c:pt idx="12850">
                  <c:v>7.9226718287827277E-2</c:v>
                </c:pt>
                <c:pt idx="12851">
                  <c:v>7.922669628719585E-2</c:v>
                </c:pt>
                <c:pt idx="12852">
                  <c:v>7.9219837477138788E-2</c:v>
                </c:pt>
                <c:pt idx="12853">
                  <c:v>7.9212575955610043E-2</c:v>
                </c:pt>
                <c:pt idx="12854">
                  <c:v>7.920580764507483E-2</c:v>
                </c:pt>
                <c:pt idx="12855">
                  <c:v>7.9203909666620387E-2</c:v>
                </c:pt>
                <c:pt idx="12856">
                  <c:v>7.9203045421219656E-2</c:v>
                </c:pt>
                <c:pt idx="12857">
                  <c:v>7.9194150402700239E-2</c:v>
                </c:pt>
                <c:pt idx="12858">
                  <c:v>7.9187532824316759E-2</c:v>
                </c:pt>
                <c:pt idx="12859">
                  <c:v>7.918394401714296E-2</c:v>
                </c:pt>
                <c:pt idx="12860">
                  <c:v>7.9182494878796861E-2</c:v>
                </c:pt>
                <c:pt idx="12861">
                  <c:v>7.9180231158120395E-2</c:v>
                </c:pt>
                <c:pt idx="12862">
                  <c:v>7.9166358993743441E-2</c:v>
                </c:pt>
                <c:pt idx="12863">
                  <c:v>7.9159998484125638E-2</c:v>
                </c:pt>
                <c:pt idx="12864">
                  <c:v>7.9157144516877082E-2</c:v>
                </c:pt>
                <c:pt idx="12865">
                  <c:v>7.9152160131058164E-2</c:v>
                </c:pt>
                <c:pt idx="12866">
                  <c:v>7.9141208083888706E-2</c:v>
                </c:pt>
                <c:pt idx="12867">
                  <c:v>7.9141041428913053E-2</c:v>
                </c:pt>
                <c:pt idx="12868">
                  <c:v>7.9136681426862365E-2</c:v>
                </c:pt>
                <c:pt idx="12869">
                  <c:v>7.9130345858167195E-2</c:v>
                </c:pt>
                <c:pt idx="12870">
                  <c:v>7.9124287560926973E-2</c:v>
                </c:pt>
                <c:pt idx="12871">
                  <c:v>7.912019356274716E-2</c:v>
                </c:pt>
                <c:pt idx="12872">
                  <c:v>7.9097717921975924E-2</c:v>
                </c:pt>
                <c:pt idx="12873">
                  <c:v>7.9063488653267816E-2</c:v>
                </c:pt>
                <c:pt idx="12874">
                  <c:v>7.9057472725399355E-2</c:v>
                </c:pt>
                <c:pt idx="12875">
                  <c:v>7.9044930627712603E-2</c:v>
                </c:pt>
                <c:pt idx="12876">
                  <c:v>7.9038285642939674E-2</c:v>
                </c:pt>
                <c:pt idx="12877">
                  <c:v>7.9032620747394811E-2</c:v>
                </c:pt>
                <c:pt idx="12878">
                  <c:v>7.9031463423006529E-2</c:v>
                </c:pt>
                <c:pt idx="12879">
                  <c:v>7.9030648543489845E-2</c:v>
                </c:pt>
                <c:pt idx="12880">
                  <c:v>7.9028501066590554E-2</c:v>
                </c:pt>
                <c:pt idx="12881">
                  <c:v>7.9028130549271852E-2</c:v>
                </c:pt>
                <c:pt idx="12882">
                  <c:v>7.9023527386462483E-2</c:v>
                </c:pt>
                <c:pt idx="12883">
                  <c:v>7.8987796404493119E-2</c:v>
                </c:pt>
                <c:pt idx="12884">
                  <c:v>7.8987368197215732E-2</c:v>
                </c:pt>
                <c:pt idx="12885">
                  <c:v>7.8960319279908084E-2</c:v>
                </c:pt>
                <c:pt idx="12886">
                  <c:v>7.8959396614390429E-2</c:v>
                </c:pt>
                <c:pt idx="12887">
                  <c:v>7.8955565910175385E-2</c:v>
                </c:pt>
                <c:pt idx="12888">
                  <c:v>7.8943176088540012E-2</c:v>
                </c:pt>
                <c:pt idx="12889">
                  <c:v>7.8942794614597633E-2</c:v>
                </c:pt>
                <c:pt idx="12890">
                  <c:v>7.8938994367389048E-2</c:v>
                </c:pt>
                <c:pt idx="12891">
                  <c:v>7.8923214528780317E-2</c:v>
                </c:pt>
                <c:pt idx="12892">
                  <c:v>7.8916865591036917E-2</c:v>
                </c:pt>
                <c:pt idx="12893">
                  <c:v>7.8911351832383264E-2</c:v>
                </c:pt>
                <c:pt idx="12894">
                  <c:v>7.8905393085480197E-2</c:v>
                </c:pt>
                <c:pt idx="12895">
                  <c:v>7.8902047040190798E-2</c:v>
                </c:pt>
                <c:pt idx="12896">
                  <c:v>7.889496683791325E-2</c:v>
                </c:pt>
                <c:pt idx="12897">
                  <c:v>7.8887989358382954E-2</c:v>
                </c:pt>
                <c:pt idx="12898">
                  <c:v>7.8887225702914385E-2</c:v>
                </c:pt>
                <c:pt idx="12899">
                  <c:v>7.8884481407128518E-2</c:v>
                </c:pt>
                <c:pt idx="12900">
                  <c:v>7.8865662067862108E-2</c:v>
                </c:pt>
                <c:pt idx="12901">
                  <c:v>7.8849502042448491E-2</c:v>
                </c:pt>
                <c:pt idx="12902">
                  <c:v>7.8846801536276143E-2</c:v>
                </c:pt>
                <c:pt idx="12903">
                  <c:v>7.8841074025548893E-2</c:v>
                </c:pt>
                <c:pt idx="12904">
                  <c:v>7.8840153888995013E-2</c:v>
                </c:pt>
                <c:pt idx="12905">
                  <c:v>7.8838884813717577E-2</c:v>
                </c:pt>
                <c:pt idx="12906">
                  <c:v>7.8834396327610398E-2</c:v>
                </c:pt>
                <c:pt idx="12907">
                  <c:v>7.8779015392585791E-2</c:v>
                </c:pt>
                <c:pt idx="12908">
                  <c:v>7.8773550841519088E-2</c:v>
                </c:pt>
                <c:pt idx="12909">
                  <c:v>7.8768859884228118E-2</c:v>
                </c:pt>
                <c:pt idx="12910">
                  <c:v>7.8757946475628157E-2</c:v>
                </c:pt>
                <c:pt idx="12911">
                  <c:v>7.874741472925012E-2</c:v>
                </c:pt>
                <c:pt idx="12912">
                  <c:v>7.8747148417636956E-2</c:v>
                </c:pt>
                <c:pt idx="12913">
                  <c:v>7.8744544938638708E-2</c:v>
                </c:pt>
                <c:pt idx="12914">
                  <c:v>7.8741975762489022E-2</c:v>
                </c:pt>
                <c:pt idx="12915">
                  <c:v>7.8737426135001412E-2</c:v>
                </c:pt>
                <c:pt idx="12916">
                  <c:v>7.8735207777809471E-2</c:v>
                </c:pt>
                <c:pt idx="12917">
                  <c:v>7.8708132826746588E-2</c:v>
                </c:pt>
                <c:pt idx="12918">
                  <c:v>7.870446428941659E-2</c:v>
                </c:pt>
                <c:pt idx="12919">
                  <c:v>7.8694045754969924E-2</c:v>
                </c:pt>
                <c:pt idx="12920">
                  <c:v>7.8690543662776696E-2</c:v>
                </c:pt>
                <c:pt idx="12921">
                  <c:v>7.8687378056502388E-2</c:v>
                </c:pt>
                <c:pt idx="12922">
                  <c:v>7.8682573980182358E-2</c:v>
                </c:pt>
                <c:pt idx="12923">
                  <c:v>7.8650819298392072E-2</c:v>
                </c:pt>
                <c:pt idx="12924">
                  <c:v>7.8650080006321649E-2</c:v>
                </c:pt>
                <c:pt idx="12925">
                  <c:v>7.8647812342839754E-2</c:v>
                </c:pt>
                <c:pt idx="12926">
                  <c:v>7.8617897580787646E-2</c:v>
                </c:pt>
                <c:pt idx="12927">
                  <c:v>7.8606516456050241E-2</c:v>
                </c:pt>
                <c:pt idx="12928">
                  <c:v>7.8599041402857839E-2</c:v>
                </c:pt>
                <c:pt idx="12929">
                  <c:v>7.8596938850953396E-2</c:v>
                </c:pt>
                <c:pt idx="12930">
                  <c:v>7.8587252445312117E-2</c:v>
                </c:pt>
                <c:pt idx="12931">
                  <c:v>7.8587231772944952E-2</c:v>
                </c:pt>
                <c:pt idx="12932">
                  <c:v>7.8584561899874769E-2</c:v>
                </c:pt>
                <c:pt idx="12933">
                  <c:v>7.8582379042024531E-2</c:v>
                </c:pt>
                <c:pt idx="12934">
                  <c:v>7.8578755548779841E-2</c:v>
                </c:pt>
                <c:pt idx="12935">
                  <c:v>7.85765157128996E-2</c:v>
                </c:pt>
                <c:pt idx="12936">
                  <c:v>7.8574600432442632E-2</c:v>
                </c:pt>
                <c:pt idx="12937">
                  <c:v>7.8567494557922196E-2</c:v>
                </c:pt>
                <c:pt idx="12938">
                  <c:v>7.8559703104958162E-2</c:v>
                </c:pt>
                <c:pt idx="12939">
                  <c:v>7.8553472549654293E-2</c:v>
                </c:pt>
                <c:pt idx="12940">
                  <c:v>7.8547392440992833E-2</c:v>
                </c:pt>
                <c:pt idx="12941">
                  <c:v>7.8541349176571545E-2</c:v>
                </c:pt>
                <c:pt idx="12942">
                  <c:v>7.8538344903718901E-2</c:v>
                </c:pt>
                <c:pt idx="12943">
                  <c:v>7.8527965457743126E-2</c:v>
                </c:pt>
                <c:pt idx="12944">
                  <c:v>7.8524379750098391E-2</c:v>
                </c:pt>
                <c:pt idx="12945">
                  <c:v>7.8504585209244859E-2</c:v>
                </c:pt>
                <c:pt idx="12946">
                  <c:v>7.8494233840068026E-2</c:v>
                </c:pt>
                <c:pt idx="12947">
                  <c:v>7.8490109288684093E-2</c:v>
                </c:pt>
                <c:pt idx="12948">
                  <c:v>7.8485121884541167E-2</c:v>
                </c:pt>
                <c:pt idx="12949">
                  <c:v>7.8479133392552067E-2</c:v>
                </c:pt>
                <c:pt idx="12950">
                  <c:v>7.8441400601747022E-2</c:v>
                </c:pt>
                <c:pt idx="12951">
                  <c:v>7.8433871606863229E-2</c:v>
                </c:pt>
                <c:pt idx="12952">
                  <c:v>7.8425648533400255E-2</c:v>
                </c:pt>
                <c:pt idx="12953">
                  <c:v>7.8415989672595873E-2</c:v>
                </c:pt>
                <c:pt idx="12954">
                  <c:v>7.8413561703612106E-2</c:v>
                </c:pt>
                <c:pt idx="12955">
                  <c:v>7.8412255503208309E-2</c:v>
                </c:pt>
                <c:pt idx="12956">
                  <c:v>7.838928230483827E-2</c:v>
                </c:pt>
                <c:pt idx="12957">
                  <c:v>7.8385551068136286E-2</c:v>
                </c:pt>
                <c:pt idx="12958">
                  <c:v>7.8367166983097356E-2</c:v>
                </c:pt>
                <c:pt idx="12959">
                  <c:v>7.8356020993345946E-2</c:v>
                </c:pt>
                <c:pt idx="12960">
                  <c:v>7.8343213208481338E-2</c:v>
                </c:pt>
                <c:pt idx="12961">
                  <c:v>7.8339172928393472E-2</c:v>
                </c:pt>
                <c:pt idx="12962">
                  <c:v>7.8323595254342848E-2</c:v>
                </c:pt>
                <c:pt idx="12963">
                  <c:v>7.831900607875425E-2</c:v>
                </c:pt>
                <c:pt idx="12964">
                  <c:v>7.8317517526953095E-2</c:v>
                </c:pt>
                <c:pt idx="12965">
                  <c:v>7.8316315506631012E-2</c:v>
                </c:pt>
                <c:pt idx="12966">
                  <c:v>7.8316181085231543E-2</c:v>
                </c:pt>
                <c:pt idx="12967">
                  <c:v>7.8296684759675661E-2</c:v>
                </c:pt>
                <c:pt idx="12968">
                  <c:v>7.8289625154007642E-2</c:v>
                </c:pt>
                <c:pt idx="12969">
                  <c:v>7.8277319800105397E-2</c:v>
                </c:pt>
                <c:pt idx="12970">
                  <c:v>7.8256161341967556E-2</c:v>
                </c:pt>
                <c:pt idx="12971">
                  <c:v>7.8255297975931171E-2</c:v>
                </c:pt>
                <c:pt idx="12972">
                  <c:v>7.8254347144071895E-2</c:v>
                </c:pt>
                <c:pt idx="12973">
                  <c:v>7.8249750188195161E-2</c:v>
                </c:pt>
                <c:pt idx="12974">
                  <c:v>7.8222604269402779E-2</c:v>
                </c:pt>
                <c:pt idx="12975">
                  <c:v>7.8220812260613948E-2</c:v>
                </c:pt>
                <c:pt idx="12976">
                  <c:v>7.8209239347794945E-2</c:v>
                </c:pt>
                <c:pt idx="12977">
                  <c:v>7.8202536663262656E-2</c:v>
                </c:pt>
                <c:pt idx="12978">
                  <c:v>7.8184480230882342E-2</c:v>
                </c:pt>
                <c:pt idx="12979">
                  <c:v>7.8179703503267542E-2</c:v>
                </c:pt>
                <c:pt idx="12980">
                  <c:v>7.816997068755567E-2</c:v>
                </c:pt>
                <c:pt idx="12981">
                  <c:v>7.8151486407519496E-2</c:v>
                </c:pt>
                <c:pt idx="12982">
                  <c:v>7.8148922034859E-2</c:v>
                </c:pt>
                <c:pt idx="12983">
                  <c:v>7.8125473046931099E-2</c:v>
                </c:pt>
                <c:pt idx="12984">
                  <c:v>7.8121207616238128E-2</c:v>
                </c:pt>
                <c:pt idx="12985">
                  <c:v>7.8115468438967245E-2</c:v>
                </c:pt>
                <c:pt idx="12986">
                  <c:v>7.8087492456012542E-2</c:v>
                </c:pt>
                <c:pt idx="12987">
                  <c:v>7.806770371499698E-2</c:v>
                </c:pt>
                <c:pt idx="12988">
                  <c:v>7.8060826459248403E-2</c:v>
                </c:pt>
                <c:pt idx="12989">
                  <c:v>7.8048936182922163E-2</c:v>
                </c:pt>
                <c:pt idx="12990">
                  <c:v>7.8048279014707012E-2</c:v>
                </c:pt>
                <c:pt idx="12991">
                  <c:v>7.8046162862472526E-2</c:v>
                </c:pt>
                <c:pt idx="12992">
                  <c:v>7.8042716645025781E-2</c:v>
                </c:pt>
                <c:pt idx="12993">
                  <c:v>7.8030984940120146E-2</c:v>
                </c:pt>
                <c:pt idx="12994">
                  <c:v>7.8029120157995568E-2</c:v>
                </c:pt>
                <c:pt idx="12995">
                  <c:v>7.8028782100074343E-2</c:v>
                </c:pt>
                <c:pt idx="12996">
                  <c:v>7.8014250696821746E-2</c:v>
                </c:pt>
                <c:pt idx="12997">
                  <c:v>7.8009801901358325E-2</c:v>
                </c:pt>
                <c:pt idx="12998">
                  <c:v>7.8006357460735545E-2</c:v>
                </c:pt>
                <c:pt idx="12999">
                  <c:v>7.7995100719770227E-2</c:v>
                </c:pt>
                <c:pt idx="13000">
                  <c:v>7.7982073731544851E-2</c:v>
                </c:pt>
                <c:pt idx="13001">
                  <c:v>7.7975427520022469E-2</c:v>
                </c:pt>
                <c:pt idx="13002">
                  <c:v>7.7972485032545835E-2</c:v>
                </c:pt>
                <c:pt idx="13003">
                  <c:v>7.7948225077069097E-2</c:v>
                </c:pt>
                <c:pt idx="13004">
                  <c:v>7.793477203775008E-2</c:v>
                </c:pt>
                <c:pt idx="13005">
                  <c:v>7.7920813456649252E-2</c:v>
                </c:pt>
                <c:pt idx="13006">
                  <c:v>7.7912372020454174E-2</c:v>
                </c:pt>
                <c:pt idx="13007">
                  <c:v>7.7909232793484315E-2</c:v>
                </c:pt>
                <c:pt idx="13008">
                  <c:v>7.7905271943558591E-2</c:v>
                </c:pt>
                <c:pt idx="13009">
                  <c:v>7.7893699179246087E-2</c:v>
                </c:pt>
                <c:pt idx="13010">
                  <c:v>7.787365490022595E-2</c:v>
                </c:pt>
                <c:pt idx="13011">
                  <c:v>7.7859539923573626E-2</c:v>
                </c:pt>
                <c:pt idx="13012">
                  <c:v>7.7848197140652151E-2</c:v>
                </c:pt>
                <c:pt idx="13013">
                  <c:v>7.7834809878702005E-2</c:v>
                </c:pt>
                <c:pt idx="13014">
                  <c:v>7.7826318629107091E-2</c:v>
                </c:pt>
                <c:pt idx="13015">
                  <c:v>7.7823401574507275E-2</c:v>
                </c:pt>
                <c:pt idx="13016">
                  <c:v>7.781901849825007E-2</c:v>
                </c:pt>
                <c:pt idx="13017">
                  <c:v>7.7811700154965122E-2</c:v>
                </c:pt>
                <c:pt idx="13018">
                  <c:v>7.7804537412483429E-2</c:v>
                </c:pt>
                <c:pt idx="13019">
                  <c:v>7.7796305695974385E-2</c:v>
                </c:pt>
                <c:pt idx="13020">
                  <c:v>7.7769700090323551E-2</c:v>
                </c:pt>
                <c:pt idx="13021">
                  <c:v>7.7768482199098488E-2</c:v>
                </c:pt>
                <c:pt idx="13022">
                  <c:v>7.7766261653846591E-2</c:v>
                </c:pt>
                <c:pt idx="13023">
                  <c:v>7.7761117081878647E-2</c:v>
                </c:pt>
                <c:pt idx="13024">
                  <c:v>7.7755512017630438E-2</c:v>
                </c:pt>
                <c:pt idx="13025">
                  <c:v>7.7737398693789886E-2</c:v>
                </c:pt>
                <c:pt idx="13026">
                  <c:v>7.7734489090110839E-2</c:v>
                </c:pt>
                <c:pt idx="13027">
                  <c:v>7.772686311745633E-2</c:v>
                </c:pt>
                <c:pt idx="13028">
                  <c:v>7.7724295178751915E-2</c:v>
                </c:pt>
                <c:pt idx="13029">
                  <c:v>7.7716479865349963E-2</c:v>
                </c:pt>
                <c:pt idx="13030">
                  <c:v>7.7712132057334529E-2</c:v>
                </c:pt>
                <c:pt idx="13031">
                  <c:v>7.7664422740395145E-2</c:v>
                </c:pt>
                <c:pt idx="13032">
                  <c:v>7.7663449198454346E-2</c:v>
                </c:pt>
                <c:pt idx="13033">
                  <c:v>7.7660434497968528E-2</c:v>
                </c:pt>
                <c:pt idx="13034">
                  <c:v>7.7614204301911752E-2</c:v>
                </c:pt>
                <c:pt idx="13035">
                  <c:v>7.7604030481701405E-2</c:v>
                </c:pt>
                <c:pt idx="13036">
                  <c:v>7.7601314323844289E-2</c:v>
                </c:pt>
                <c:pt idx="13037">
                  <c:v>7.7566060987973584E-2</c:v>
                </c:pt>
                <c:pt idx="13038">
                  <c:v>7.7560185176591245E-2</c:v>
                </c:pt>
                <c:pt idx="13039">
                  <c:v>7.7545929149022474E-2</c:v>
                </c:pt>
                <c:pt idx="13040">
                  <c:v>7.7541286213513611E-2</c:v>
                </c:pt>
                <c:pt idx="13041">
                  <c:v>7.7539789757240504E-2</c:v>
                </c:pt>
                <c:pt idx="13042">
                  <c:v>7.7538002448696131E-2</c:v>
                </c:pt>
                <c:pt idx="13043">
                  <c:v>7.7532131811133442E-2</c:v>
                </c:pt>
                <c:pt idx="13044">
                  <c:v>7.7527332525307927E-2</c:v>
                </c:pt>
                <c:pt idx="13045">
                  <c:v>7.7523249610794681E-2</c:v>
                </c:pt>
                <c:pt idx="13046">
                  <c:v>7.752165628689045E-2</c:v>
                </c:pt>
                <c:pt idx="13047">
                  <c:v>7.7519692238687835E-2</c:v>
                </c:pt>
                <c:pt idx="13048">
                  <c:v>7.7491612677098393E-2</c:v>
                </c:pt>
                <c:pt idx="13049">
                  <c:v>7.7479500330851325E-2</c:v>
                </c:pt>
                <c:pt idx="13050">
                  <c:v>7.7469553589965393E-2</c:v>
                </c:pt>
                <c:pt idx="13051">
                  <c:v>7.7463914090095121E-2</c:v>
                </c:pt>
                <c:pt idx="13052">
                  <c:v>7.7463887894872546E-2</c:v>
                </c:pt>
                <c:pt idx="13053">
                  <c:v>7.7456621926083269E-2</c:v>
                </c:pt>
                <c:pt idx="13054">
                  <c:v>7.7450846510443927E-2</c:v>
                </c:pt>
                <c:pt idx="13055">
                  <c:v>7.7439088529486819E-2</c:v>
                </c:pt>
                <c:pt idx="13056">
                  <c:v>7.7439083525835076E-2</c:v>
                </c:pt>
                <c:pt idx="13057">
                  <c:v>7.7427559278789193E-2</c:v>
                </c:pt>
                <c:pt idx="13058">
                  <c:v>7.7425153151088971E-2</c:v>
                </c:pt>
                <c:pt idx="13059">
                  <c:v>7.7395367124779665E-2</c:v>
                </c:pt>
                <c:pt idx="13060">
                  <c:v>7.7382306424625236E-2</c:v>
                </c:pt>
                <c:pt idx="13061">
                  <c:v>7.7372479236269623E-2</c:v>
                </c:pt>
                <c:pt idx="13062">
                  <c:v>7.7372071200597373E-2</c:v>
                </c:pt>
                <c:pt idx="13063">
                  <c:v>7.7365720334788293E-2</c:v>
                </c:pt>
                <c:pt idx="13064">
                  <c:v>7.7364830869990547E-2</c:v>
                </c:pt>
                <c:pt idx="13065">
                  <c:v>7.7350012654322814E-2</c:v>
                </c:pt>
                <c:pt idx="13066">
                  <c:v>7.734095716870501E-2</c:v>
                </c:pt>
                <c:pt idx="13067">
                  <c:v>7.7332611509373775E-2</c:v>
                </c:pt>
                <c:pt idx="13068">
                  <c:v>7.7331762233218498E-2</c:v>
                </c:pt>
                <c:pt idx="13069">
                  <c:v>7.7323534556855325E-2</c:v>
                </c:pt>
                <c:pt idx="13070">
                  <c:v>7.7318571159722849E-2</c:v>
                </c:pt>
                <c:pt idx="13071">
                  <c:v>7.7317942851459043E-2</c:v>
                </c:pt>
                <c:pt idx="13072">
                  <c:v>7.7317892872801025E-2</c:v>
                </c:pt>
                <c:pt idx="13073">
                  <c:v>7.7310631676573593E-2</c:v>
                </c:pt>
                <c:pt idx="13074">
                  <c:v>7.7291319292484298E-2</c:v>
                </c:pt>
                <c:pt idx="13075">
                  <c:v>7.7287336669698087E-2</c:v>
                </c:pt>
                <c:pt idx="13076">
                  <c:v>7.7275176573770296E-2</c:v>
                </c:pt>
                <c:pt idx="13077">
                  <c:v>7.7274743176932031E-2</c:v>
                </c:pt>
                <c:pt idx="13078">
                  <c:v>7.7266144105404833E-2</c:v>
                </c:pt>
                <c:pt idx="13079">
                  <c:v>7.7252631112307832E-2</c:v>
                </c:pt>
                <c:pt idx="13080">
                  <c:v>7.7246904335155644E-2</c:v>
                </c:pt>
                <c:pt idx="13081">
                  <c:v>7.7239517610108485E-2</c:v>
                </c:pt>
                <c:pt idx="13082">
                  <c:v>7.7225112574835775E-2</c:v>
                </c:pt>
                <c:pt idx="13083">
                  <c:v>7.7201723549072981E-2</c:v>
                </c:pt>
                <c:pt idx="13084">
                  <c:v>7.7196174051093747E-2</c:v>
                </c:pt>
                <c:pt idx="13085">
                  <c:v>7.7174858517080835E-2</c:v>
                </c:pt>
                <c:pt idx="13086">
                  <c:v>7.7162331397957015E-2</c:v>
                </c:pt>
                <c:pt idx="13087">
                  <c:v>7.7157432087490804E-2</c:v>
                </c:pt>
                <c:pt idx="13088">
                  <c:v>7.712913805067742E-2</c:v>
                </c:pt>
                <c:pt idx="13089">
                  <c:v>7.7127150591464549E-2</c:v>
                </c:pt>
                <c:pt idx="13090">
                  <c:v>7.7119916255695781E-2</c:v>
                </c:pt>
                <c:pt idx="13091">
                  <c:v>7.7094326380044362E-2</c:v>
                </c:pt>
                <c:pt idx="13092">
                  <c:v>7.7092139549115729E-2</c:v>
                </c:pt>
                <c:pt idx="13093">
                  <c:v>7.707615851473669E-2</c:v>
                </c:pt>
                <c:pt idx="13094">
                  <c:v>7.7020200251617613E-2</c:v>
                </c:pt>
                <c:pt idx="13095">
                  <c:v>7.7015929704755196E-2</c:v>
                </c:pt>
                <c:pt idx="13096">
                  <c:v>7.7015279772241388E-2</c:v>
                </c:pt>
                <c:pt idx="13097">
                  <c:v>7.6997155016819127E-2</c:v>
                </c:pt>
                <c:pt idx="13098">
                  <c:v>7.6957209948822144E-2</c:v>
                </c:pt>
                <c:pt idx="13099">
                  <c:v>7.693736005188978E-2</c:v>
                </c:pt>
                <c:pt idx="13100">
                  <c:v>7.6910396269893433E-2</c:v>
                </c:pt>
                <c:pt idx="13101">
                  <c:v>7.6904342165513132E-2</c:v>
                </c:pt>
                <c:pt idx="13102">
                  <c:v>7.6903524624853767E-2</c:v>
                </c:pt>
                <c:pt idx="13103">
                  <c:v>7.6901835947155786E-2</c:v>
                </c:pt>
                <c:pt idx="13104">
                  <c:v>7.6853414630730074E-2</c:v>
                </c:pt>
                <c:pt idx="13105">
                  <c:v>7.6844363944602756E-2</c:v>
                </c:pt>
                <c:pt idx="13106">
                  <c:v>7.6837629164901361E-2</c:v>
                </c:pt>
                <c:pt idx="13107">
                  <c:v>7.6836079291845397E-2</c:v>
                </c:pt>
                <c:pt idx="13108">
                  <c:v>7.6830223852692892E-2</c:v>
                </c:pt>
                <c:pt idx="13109">
                  <c:v>7.6804147524228886E-2</c:v>
                </c:pt>
                <c:pt idx="13110">
                  <c:v>7.6801317346703202E-2</c:v>
                </c:pt>
                <c:pt idx="13111">
                  <c:v>7.679735743147284E-2</c:v>
                </c:pt>
                <c:pt idx="13112">
                  <c:v>7.6796943289778166E-2</c:v>
                </c:pt>
                <c:pt idx="13113">
                  <c:v>7.6792784306201775E-2</c:v>
                </c:pt>
                <c:pt idx="13114">
                  <c:v>7.6785800410407917E-2</c:v>
                </c:pt>
                <c:pt idx="13115">
                  <c:v>7.6779094418647872E-2</c:v>
                </c:pt>
                <c:pt idx="13116">
                  <c:v>7.6755179632289602E-2</c:v>
                </c:pt>
                <c:pt idx="13117">
                  <c:v>7.6740012198350929E-2</c:v>
                </c:pt>
                <c:pt idx="13118">
                  <c:v>7.6723736029790698E-2</c:v>
                </c:pt>
                <c:pt idx="13119">
                  <c:v>7.6720513884086086E-2</c:v>
                </c:pt>
                <c:pt idx="13120">
                  <c:v>7.6720385570746744E-2</c:v>
                </c:pt>
                <c:pt idx="13121">
                  <c:v>7.6717588364722464E-2</c:v>
                </c:pt>
                <c:pt idx="13122">
                  <c:v>7.6692135020809252E-2</c:v>
                </c:pt>
                <c:pt idx="13123">
                  <c:v>7.6692006660298115E-2</c:v>
                </c:pt>
                <c:pt idx="13124">
                  <c:v>7.6690214225275138E-2</c:v>
                </c:pt>
                <c:pt idx="13125">
                  <c:v>7.6652543939259965E-2</c:v>
                </c:pt>
                <c:pt idx="13126">
                  <c:v>7.6642456336294365E-2</c:v>
                </c:pt>
                <c:pt idx="13127">
                  <c:v>7.6630493626607427E-2</c:v>
                </c:pt>
                <c:pt idx="13128">
                  <c:v>7.6608779109665515E-2</c:v>
                </c:pt>
                <c:pt idx="13129">
                  <c:v>7.6602285481345553E-2</c:v>
                </c:pt>
                <c:pt idx="13130">
                  <c:v>7.6602138502958161E-2</c:v>
                </c:pt>
                <c:pt idx="13131">
                  <c:v>7.660201744074914E-2</c:v>
                </c:pt>
                <c:pt idx="13132">
                  <c:v>7.6601795702533448E-2</c:v>
                </c:pt>
                <c:pt idx="13133">
                  <c:v>7.6596627834746162E-2</c:v>
                </c:pt>
                <c:pt idx="13134">
                  <c:v>7.6594872584839907E-2</c:v>
                </c:pt>
                <c:pt idx="13135">
                  <c:v>7.6577890486403649E-2</c:v>
                </c:pt>
                <c:pt idx="13136">
                  <c:v>7.6577210844103391E-2</c:v>
                </c:pt>
                <c:pt idx="13137">
                  <c:v>7.6576203200150725E-2</c:v>
                </c:pt>
                <c:pt idx="13138">
                  <c:v>7.6559684393053232E-2</c:v>
                </c:pt>
                <c:pt idx="13139">
                  <c:v>7.6548196964664125E-2</c:v>
                </c:pt>
                <c:pt idx="13140">
                  <c:v>7.6547479414324299E-2</c:v>
                </c:pt>
                <c:pt idx="13141">
                  <c:v>7.6545477052911884E-2</c:v>
                </c:pt>
                <c:pt idx="13142">
                  <c:v>7.6532201452752482E-2</c:v>
                </c:pt>
                <c:pt idx="13143">
                  <c:v>7.6522527715030486E-2</c:v>
                </c:pt>
                <c:pt idx="13144">
                  <c:v>7.649849365594652E-2</c:v>
                </c:pt>
                <c:pt idx="13145">
                  <c:v>7.6477148282204518E-2</c:v>
                </c:pt>
                <c:pt idx="13146">
                  <c:v>7.6448635396827072E-2</c:v>
                </c:pt>
                <c:pt idx="13147">
                  <c:v>7.6448393579528054E-2</c:v>
                </c:pt>
                <c:pt idx="13148">
                  <c:v>7.6439761133224871E-2</c:v>
                </c:pt>
                <c:pt idx="13149">
                  <c:v>7.6433695508585239E-2</c:v>
                </c:pt>
                <c:pt idx="13150">
                  <c:v>7.6425580215731481E-2</c:v>
                </c:pt>
                <c:pt idx="13151">
                  <c:v>7.6417101734364709E-2</c:v>
                </c:pt>
                <c:pt idx="13152">
                  <c:v>7.64104154891182E-2</c:v>
                </c:pt>
                <c:pt idx="13153">
                  <c:v>7.6398282592332167E-2</c:v>
                </c:pt>
                <c:pt idx="13154">
                  <c:v>7.6397551256746646E-2</c:v>
                </c:pt>
                <c:pt idx="13155">
                  <c:v>7.6395443641486455E-2</c:v>
                </c:pt>
                <c:pt idx="13156">
                  <c:v>7.6375199241557917E-2</c:v>
                </c:pt>
                <c:pt idx="13157">
                  <c:v>7.6363571157115145E-2</c:v>
                </c:pt>
                <c:pt idx="13158">
                  <c:v>7.6356884309616888E-2</c:v>
                </c:pt>
                <c:pt idx="13159">
                  <c:v>7.6355382456244111E-2</c:v>
                </c:pt>
                <c:pt idx="13160">
                  <c:v>7.6326746361921979E-2</c:v>
                </c:pt>
                <c:pt idx="13161">
                  <c:v>7.6323784914721096E-2</c:v>
                </c:pt>
                <c:pt idx="13162">
                  <c:v>7.6317244683664159E-2</c:v>
                </c:pt>
                <c:pt idx="13163">
                  <c:v>7.6315167872255604E-2</c:v>
                </c:pt>
                <c:pt idx="13164">
                  <c:v>7.6302676305686809E-2</c:v>
                </c:pt>
                <c:pt idx="13165">
                  <c:v>7.6302367344604549E-2</c:v>
                </c:pt>
                <c:pt idx="13166">
                  <c:v>7.6295025678078207E-2</c:v>
                </c:pt>
                <c:pt idx="13167">
                  <c:v>7.6287744188475504E-2</c:v>
                </c:pt>
                <c:pt idx="13168">
                  <c:v>7.6261396550355576E-2</c:v>
                </c:pt>
                <c:pt idx="13169">
                  <c:v>7.6250256698833299E-2</c:v>
                </c:pt>
                <c:pt idx="13170">
                  <c:v>7.6238647148091199E-2</c:v>
                </c:pt>
                <c:pt idx="13171">
                  <c:v>7.6237269500118832E-2</c:v>
                </c:pt>
                <c:pt idx="13172">
                  <c:v>7.622682890661904E-2</c:v>
                </c:pt>
                <c:pt idx="13173">
                  <c:v>7.621061448056049E-2</c:v>
                </c:pt>
                <c:pt idx="13174">
                  <c:v>7.6195448709456534E-2</c:v>
                </c:pt>
                <c:pt idx="13175">
                  <c:v>7.6190903067394192E-2</c:v>
                </c:pt>
                <c:pt idx="13176">
                  <c:v>7.6183537728666872E-2</c:v>
                </c:pt>
                <c:pt idx="13177">
                  <c:v>7.6175090195258102E-2</c:v>
                </c:pt>
                <c:pt idx="13178">
                  <c:v>7.6171066303042489E-2</c:v>
                </c:pt>
                <c:pt idx="13179">
                  <c:v>7.6170312135182716E-2</c:v>
                </c:pt>
                <c:pt idx="13180">
                  <c:v>7.6155468087673886E-2</c:v>
                </c:pt>
                <c:pt idx="13181">
                  <c:v>7.6149076072239252E-2</c:v>
                </c:pt>
                <c:pt idx="13182">
                  <c:v>7.6125503978863848E-2</c:v>
                </c:pt>
                <c:pt idx="13183">
                  <c:v>7.6125262695650966E-2</c:v>
                </c:pt>
                <c:pt idx="13184">
                  <c:v>7.6096019382501948E-2</c:v>
                </c:pt>
                <c:pt idx="13185">
                  <c:v>7.6083601642092977E-2</c:v>
                </c:pt>
                <c:pt idx="13186">
                  <c:v>7.6075993823830582E-2</c:v>
                </c:pt>
                <c:pt idx="13187">
                  <c:v>7.6038483962018372E-2</c:v>
                </c:pt>
                <c:pt idx="13188">
                  <c:v>7.6035469719644783E-2</c:v>
                </c:pt>
                <c:pt idx="13189">
                  <c:v>7.6030737094387041E-2</c:v>
                </c:pt>
                <c:pt idx="13190">
                  <c:v>7.6008898311635487E-2</c:v>
                </c:pt>
                <c:pt idx="13191">
                  <c:v>7.6005268166167803E-2</c:v>
                </c:pt>
                <c:pt idx="13192">
                  <c:v>7.5953595170479005E-2</c:v>
                </c:pt>
                <c:pt idx="13193">
                  <c:v>7.595127878768948E-2</c:v>
                </c:pt>
                <c:pt idx="13194">
                  <c:v>7.5948808327425746E-2</c:v>
                </c:pt>
                <c:pt idx="13195">
                  <c:v>7.5926784705654601E-2</c:v>
                </c:pt>
                <c:pt idx="13196">
                  <c:v>7.5918714413278021E-2</c:v>
                </c:pt>
                <c:pt idx="13197">
                  <c:v>7.5915455378479782E-2</c:v>
                </c:pt>
                <c:pt idx="13198">
                  <c:v>7.5897636576215816E-2</c:v>
                </c:pt>
                <c:pt idx="13199">
                  <c:v>7.5891508814422137E-2</c:v>
                </c:pt>
                <c:pt idx="13200">
                  <c:v>7.5884845872451576E-2</c:v>
                </c:pt>
                <c:pt idx="13201">
                  <c:v>7.5865155662922637E-2</c:v>
                </c:pt>
                <c:pt idx="13202">
                  <c:v>7.5847530218454376E-2</c:v>
                </c:pt>
                <c:pt idx="13203">
                  <c:v>7.5835489308733128E-2</c:v>
                </c:pt>
                <c:pt idx="13204">
                  <c:v>7.583331287557564E-2</c:v>
                </c:pt>
                <c:pt idx="13205">
                  <c:v>7.5810884542448498E-2</c:v>
                </c:pt>
                <c:pt idx="13206">
                  <c:v>7.5801666689237462E-2</c:v>
                </c:pt>
                <c:pt idx="13207">
                  <c:v>7.5756660071888957E-2</c:v>
                </c:pt>
                <c:pt idx="13208">
                  <c:v>7.5753748624473843E-2</c:v>
                </c:pt>
                <c:pt idx="13209">
                  <c:v>7.5727433230941929E-2</c:v>
                </c:pt>
                <c:pt idx="13210">
                  <c:v>7.5709850584201835E-2</c:v>
                </c:pt>
                <c:pt idx="13211">
                  <c:v>7.5690685231397881E-2</c:v>
                </c:pt>
                <c:pt idx="13212">
                  <c:v>7.5672353243674412E-2</c:v>
                </c:pt>
                <c:pt idx="13213">
                  <c:v>7.5670552499420576E-2</c:v>
                </c:pt>
                <c:pt idx="13214">
                  <c:v>7.5659733010325247E-2</c:v>
                </c:pt>
                <c:pt idx="13215">
                  <c:v>7.5647612324866512E-2</c:v>
                </c:pt>
                <c:pt idx="13216">
                  <c:v>7.5642613983683882E-2</c:v>
                </c:pt>
                <c:pt idx="13217">
                  <c:v>7.5611894449406317E-2</c:v>
                </c:pt>
                <c:pt idx="13218">
                  <c:v>7.5608666618370485E-2</c:v>
                </c:pt>
                <c:pt idx="13219">
                  <c:v>7.5592705978683936E-2</c:v>
                </c:pt>
                <c:pt idx="13220">
                  <c:v>7.5592619578669293E-2</c:v>
                </c:pt>
                <c:pt idx="13221">
                  <c:v>7.5550425239672536E-2</c:v>
                </c:pt>
                <c:pt idx="13222">
                  <c:v>7.5514390370472681E-2</c:v>
                </c:pt>
                <c:pt idx="13223">
                  <c:v>7.5513400350949944E-2</c:v>
                </c:pt>
                <c:pt idx="13224">
                  <c:v>7.5510236858761348E-2</c:v>
                </c:pt>
                <c:pt idx="13225">
                  <c:v>7.5502215919924481E-2</c:v>
                </c:pt>
                <c:pt idx="13226">
                  <c:v>7.5497938868986564E-2</c:v>
                </c:pt>
                <c:pt idx="13227">
                  <c:v>7.5495680536993334E-2</c:v>
                </c:pt>
                <c:pt idx="13228">
                  <c:v>7.5485423937176166E-2</c:v>
                </c:pt>
                <c:pt idx="13229">
                  <c:v>7.5477066115992156E-2</c:v>
                </c:pt>
                <c:pt idx="13230">
                  <c:v>7.5468972575708226E-2</c:v>
                </c:pt>
                <c:pt idx="13231">
                  <c:v>7.5464969454177536E-2</c:v>
                </c:pt>
                <c:pt idx="13232">
                  <c:v>7.5457820337941045E-2</c:v>
                </c:pt>
                <c:pt idx="13233">
                  <c:v>7.5452937052058883E-2</c:v>
                </c:pt>
                <c:pt idx="13234">
                  <c:v>7.5419547713759763E-2</c:v>
                </c:pt>
                <c:pt idx="13235">
                  <c:v>7.5367544483536567E-2</c:v>
                </c:pt>
                <c:pt idx="13236">
                  <c:v>7.5360290484681083E-2</c:v>
                </c:pt>
                <c:pt idx="13237">
                  <c:v>7.5346551616697968E-2</c:v>
                </c:pt>
                <c:pt idx="13238">
                  <c:v>7.5340486577201118E-2</c:v>
                </c:pt>
                <c:pt idx="13239">
                  <c:v>7.5328006679114407E-2</c:v>
                </c:pt>
                <c:pt idx="13240">
                  <c:v>7.5322036846031504E-2</c:v>
                </c:pt>
                <c:pt idx="13241">
                  <c:v>7.529575493816465E-2</c:v>
                </c:pt>
                <c:pt idx="13242">
                  <c:v>7.5284543276965252E-2</c:v>
                </c:pt>
                <c:pt idx="13243">
                  <c:v>7.5277480755830309E-2</c:v>
                </c:pt>
                <c:pt idx="13244">
                  <c:v>7.5274716380844778E-2</c:v>
                </c:pt>
                <c:pt idx="13245">
                  <c:v>7.5268054810177579E-2</c:v>
                </c:pt>
                <c:pt idx="13246">
                  <c:v>7.5266696564879415E-2</c:v>
                </c:pt>
                <c:pt idx="13247">
                  <c:v>7.5261360764908983E-2</c:v>
                </c:pt>
                <c:pt idx="13248">
                  <c:v>7.5254266547978496E-2</c:v>
                </c:pt>
                <c:pt idx="13249">
                  <c:v>7.5224755620911701E-2</c:v>
                </c:pt>
                <c:pt idx="13250">
                  <c:v>7.5221343286741543E-2</c:v>
                </c:pt>
                <c:pt idx="13251">
                  <c:v>7.5213865929989174E-2</c:v>
                </c:pt>
                <c:pt idx="13252">
                  <c:v>7.5208924385323672E-2</c:v>
                </c:pt>
                <c:pt idx="13253">
                  <c:v>7.5206357569009577E-2</c:v>
                </c:pt>
                <c:pt idx="13254">
                  <c:v>7.5200569111494281E-2</c:v>
                </c:pt>
                <c:pt idx="13255">
                  <c:v>7.5200432168264567E-2</c:v>
                </c:pt>
                <c:pt idx="13256">
                  <c:v>7.5182562831888081E-2</c:v>
                </c:pt>
                <c:pt idx="13257">
                  <c:v>7.5133098920090929E-2</c:v>
                </c:pt>
                <c:pt idx="13258">
                  <c:v>7.5128758193001327E-2</c:v>
                </c:pt>
                <c:pt idx="13259">
                  <c:v>7.5102591735563384E-2</c:v>
                </c:pt>
                <c:pt idx="13260">
                  <c:v>7.5087086217071622E-2</c:v>
                </c:pt>
                <c:pt idx="13261">
                  <c:v>7.5078825021837645E-2</c:v>
                </c:pt>
                <c:pt idx="13262">
                  <c:v>7.5069466316644518E-2</c:v>
                </c:pt>
                <c:pt idx="13263">
                  <c:v>7.5064542978192247E-2</c:v>
                </c:pt>
                <c:pt idx="13264">
                  <c:v>7.504803416270496E-2</c:v>
                </c:pt>
                <c:pt idx="13265">
                  <c:v>7.5047078604622827E-2</c:v>
                </c:pt>
                <c:pt idx="13266">
                  <c:v>7.5036795543414067E-2</c:v>
                </c:pt>
                <c:pt idx="13267">
                  <c:v>7.503624641974016E-2</c:v>
                </c:pt>
                <c:pt idx="13268">
                  <c:v>7.4977253829059121E-2</c:v>
                </c:pt>
                <c:pt idx="13269">
                  <c:v>7.4977208116816463E-2</c:v>
                </c:pt>
                <c:pt idx="13270">
                  <c:v>7.4955087511399246E-2</c:v>
                </c:pt>
                <c:pt idx="13271">
                  <c:v>7.4950765873115055E-2</c:v>
                </c:pt>
                <c:pt idx="13272">
                  <c:v>7.4928948098784018E-2</c:v>
                </c:pt>
                <c:pt idx="13273">
                  <c:v>7.4928137715948612E-2</c:v>
                </c:pt>
                <c:pt idx="13274">
                  <c:v>7.4926863777678154E-2</c:v>
                </c:pt>
                <c:pt idx="13275">
                  <c:v>7.4899683022106686E-2</c:v>
                </c:pt>
                <c:pt idx="13276">
                  <c:v>7.4898583466952426E-2</c:v>
                </c:pt>
                <c:pt idx="13277">
                  <c:v>7.4870376017309101E-2</c:v>
                </c:pt>
                <c:pt idx="13278">
                  <c:v>7.486911797327428E-2</c:v>
                </c:pt>
                <c:pt idx="13279">
                  <c:v>7.4827972299562298E-2</c:v>
                </c:pt>
                <c:pt idx="13280">
                  <c:v>7.4824488788445317E-2</c:v>
                </c:pt>
                <c:pt idx="13281">
                  <c:v>7.4822697293835561E-2</c:v>
                </c:pt>
                <c:pt idx="13282">
                  <c:v>7.4822287734011478E-2</c:v>
                </c:pt>
                <c:pt idx="13283">
                  <c:v>7.4818205155990553E-2</c:v>
                </c:pt>
                <c:pt idx="13284">
                  <c:v>7.4802694518953813E-2</c:v>
                </c:pt>
                <c:pt idx="13285">
                  <c:v>7.4802028179632107E-2</c:v>
                </c:pt>
                <c:pt idx="13286">
                  <c:v>7.4799906414449599E-2</c:v>
                </c:pt>
                <c:pt idx="13287">
                  <c:v>7.4799266424365671E-2</c:v>
                </c:pt>
                <c:pt idx="13288">
                  <c:v>7.4767444196407962E-2</c:v>
                </c:pt>
                <c:pt idx="13289">
                  <c:v>7.4742987504195196E-2</c:v>
                </c:pt>
                <c:pt idx="13290">
                  <c:v>7.4735554991803232E-2</c:v>
                </c:pt>
                <c:pt idx="13291">
                  <c:v>7.473520729264839E-2</c:v>
                </c:pt>
                <c:pt idx="13292">
                  <c:v>7.4732542228887824E-2</c:v>
                </c:pt>
                <c:pt idx="13293">
                  <c:v>7.4708544488670175E-2</c:v>
                </c:pt>
                <c:pt idx="13294">
                  <c:v>7.4699406491111592E-2</c:v>
                </c:pt>
                <c:pt idx="13295">
                  <c:v>7.4692029120330447E-2</c:v>
                </c:pt>
                <c:pt idx="13296">
                  <c:v>7.4685204248847101E-2</c:v>
                </c:pt>
                <c:pt idx="13297">
                  <c:v>7.4675882159850812E-2</c:v>
                </c:pt>
                <c:pt idx="13298">
                  <c:v>7.4659247625888492E-2</c:v>
                </c:pt>
                <c:pt idx="13299">
                  <c:v>7.4654554667499207E-2</c:v>
                </c:pt>
                <c:pt idx="13300">
                  <c:v>7.4652759055805221E-2</c:v>
                </c:pt>
                <c:pt idx="13301">
                  <c:v>7.4627411344337896E-2</c:v>
                </c:pt>
                <c:pt idx="13302">
                  <c:v>7.4625955144802331E-2</c:v>
                </c:pt>
                <c:pt idx="13303">
                  <c:v>7.4615515110059649E-2</c:v>
                </c:pt>
                <c:pt idx="13304">
                  <c:v>7.4602899143295182E-2</c:v>
                </c:pt>
                <c:pt idx="13305">
                  <c:v>7.4600637602538336E-2</c:v>
                </c:pt>
                <c:pt idx="13306">
                  <c:v>7.4577840017275285E-2</c:v>
                </c:pt>
                <c:pt idx="13307">
                  <c:v>7.4574148498179643E-2</c:v>
                </c:pt>
                <c:pt idx="13308">
                  <c:v>7.4567179811199813E-2</c:v>
                </c:pt>
                <c:pt idx="13309">
                  <c:v>7.4527612180896069E-2</c:v>
                </c:pt>
                <c:pt idx="13310">
                  <c:v>7.4520381114154766E-2</c:v>
                </c:pt>
                <c:pt idx="13311">
                  <c:v>7.4502063272362973E-2</c:v>
                </c:pt>
                <c:pt idx="13312">
                  <c:v>7.4492356286926242E-2</c:v>
                </c:pt>
                <c:pt idx="13313">
                  <c:v>7.4485622947092031E-2</c:v>
                </c:pt>
                <c:pt idx="13314">
                  <c:v>7.4472516949277617E-2</c:v>
                </c:pt>
                <c:pt idx="13315">
                  <c:v>7.4471336188284054E-2</c:v>
                </c:pt>
                <c:pt idx="13316">
                  <c:v>7.4409004011069244E-2</c:v>
                </c:pt>
                <c:pt idx="13317">
                  <c:v>7.4404860154369035E-2</c:v>
                </c:pt>
                <c:pt idx="13318">
                  <c:v>7.4403795312043997E-2</c:v>
                </c:pt>
                <c:pt idx="13319">
                  <c:v>7.4403492740835006E-2</c:v>
                </c:pt>
                <c:pt idx="13320">
                  <c:v>7.4377944949975947E-2</c:v>
                </c:pt>
                <c:pt idx="13321">
                  <c:v>7.4364936858684852E-2</c:v>
                </c:pt>
                <c:pt idx="13322">
                  <c:v>7.4357729660462668E-2</c:v>
                </c:pt>
                <c:pt idx="13323">
                  <c:v>7.4348629829455379E-2</c:v>
                </c:pt>
                <c:pt idx="13324">
                  <c:v>7.4347662846753315E-2</c:v>
                </c:pt>
                <c:pt idx="13325">
                  <c:v>7.4336760496872517E-2</c:v>
                </c:pt>
                <c:pt idx="13326">
                  <c:v>7.4312719664811691E-2</c:v>
                </c:pt>
                <c:pt idx="13327">
                  <c:v>7.4297995667559E-2</c:v>
                </c:pt>
                <c:pt idx="13328">
                  <c:v>7.4297823391519982E-2</c:v>
                </c:pt>
                <c:pt idx="13329">
                  <c:v>7.428626256231223E-2</c:v>
                </c:pt>
                <c:pt idx="13330">
                  <c:v>7.4272076665225756E-2</c:v>
                </c:pt>
                <c:pt idx="13331">
                  <c:v>7.4269166055231026E-2</c:v>
                </c:pt>
                <c:pt idx="13332">
                  <c:v>7.4248223866829263E-2</c:v>
                </c:pt>
                <c:pt idx="13333">
                  <c:v>7.4246091791423718E-2</c:v>
                </c:pt>
                <c:pt idx="13334">
                  <c:v>7.4226200551271479E-2</c:v>
                </c:pt>
                <c:pt idx="13335">
                  <c:v>7.4220792560092119E-2</c:v>
                </c:pt>
                <c:pt idx="13336">
                  <c:v>7.4207927222443848E-2</c:v>
                </c:pt>
                <c:pt idx="13337">
                  <c:v>7.4191175230686773E-2</c:v>
                </c:pt>
                <c:pt idx="13338">
                  <c:v>7.4190869648115845E-2</c:v>
                </c:pt>
                <c:pt idx="13339">
                  <c:v>7.4189044086018355E-2</c:v>
                </c:pt>
                <c:pt idx="13340">
                  <c:v>7.4186074032684693E-2</c:v>
                </c:pt>
                <c:pt idx="13341">
                  <c:v>7.416576557477203E-2</c:v>
                </c:pt>
                <c:pt idx="13342">
                  <c:v>7.4143287330173446E-2</c:v>
                </c:pt>
                <c:pt idx="13343">
                  <c:v>7.4139735578554342E-2</c:v>
                </c:pt>
                <c:pt idx="13344">
                  <c:v>7.4114993170645196E-2</c:v>
                </c:pt>
                <c:pt idx="13345">
                  <c:v>7.4110964283735051E-2</c:v>
                </c:pt>
                <c:pt idx="13346">
                  <c:v>7.4100558513300038E-2</c:v>
                </c:pt>
                <c:pt idx="13347">
                  <c:v>7.409719703841508E-2</c:v>
                </c:pt>
                <c:pt idx="13348">
                  <c:v>7.4084142525033633E-2</c:v>
                </c:pt>
                <c:pt idx="13349">
                  <c:v>7.4082923132532161E-2</c:v>
                </c:pt>
                <c:pt idx="13350">
                  <c:v>7.4078079913364125E-2</c:v>
                </c:pt>
                <c:pt idx="13351">
                  <c:v>7.4058491483067035E-2</c:v>
                </c:pt>
                <c:pt idx="13352">
                  <c:v>7.4001291348990791E-2</c:v>
                </c:pt>
                <c:pt idx="13353">
                  <c:v>7.3998942621066599E-2</c:v>
                </c:pt>
                <c:pt idx="13354">
                  <c:v>7.3998926392371864E-2</c:v>
                </c:pt>
                <c:pt idx="13355">
                  <c:v>7.3993311926948815E-2</c:v>
                </c:pt>
                <c:pt idx="13356">
                  <c:v>7.3979390726669023E-2</c:v>
                </c:pt>
                <c:pt idx="13357">
                  <c:v>7.397836954518712E-2</c:v>
                </c:pt>
                <c:pt idx="13358">
                  <c:v>7.3960155581742917E-2</c:v>
                </c:pt>
                <c:pt idx="13359">
                  <c:v>7.3958855806920853E-2</c:v>
                </c:pt>
                <c:pt idx="13360">
                  <c:v>7.3940058569751319E-2</c:v>
                </c:pt>
                <c:pt idx="13361">
                  <c:v>7.3939915313873075E-2</c:v>
                </c:pt>
                <c:pt idx="13362">
                  <c:v>7.3931282099337498E-2</c:v>
                </c:pt>
                <c:pt idx="13363">
                  <c:v>7.3890078865062825E-2</c:v>
                </c:pt>
                <c:pt idx="13364">
                  <c:v>7.3886356015186339E-2</c:v>
                </c:pt>
                <c:pt idx="13365">
                  <c:v>7.3886320315984619E-2</c:v>
                </c:pt>
                <c:pt idx="13366">
                  <c:v>7.3878796548122377E-2</c:v>
                </c:pt>
                <c:pt idx="13367">
                  <c:v>7.3865842138937085E-2</c:v>
                </c:pt>
                <c:pt idx="13368">
                  <c:v>7.3841209446840583E-2</c:v>
                </c:pt>
                <c:pt idx="13369">
                  <c:v>7.3804668292690861E-2</c:v>
                </c:pt>
                <c:pt idx="13370">
                  <c:v>7.3795751078716262E-2</c:v>
                </c:pt>
                <c:pt idx="13371">
                  <c:v>7.3781591931698753E-2</c:v>
                </c:pt>
                <c:pt idx="13372">
                  <c:v>7.3779149797049456E-2</c:v>
                </c:pt>
                <c:pt idx="13373">
                  <c:v>7.3776293394753445E-2</c:v>
                </c:pt>
                <c:pt idx="13374">
                  <c:v>7.3768986028591485E-2</c:v>
                </c:pt>
                <c:pt idx="13375">
                  <c:v>7.3762609153399564E-2</c:v>
                </c:pt>
                <c:pt idx="13376">
                  <c:v>7.3760503707050742E-2</c:v>
                </c:pt>
                <c:pt idx="13377">
                  <c:v>7.3759875798039387E-2</c:v>
                </c:pt>
                <c:pt idx="13378">
                  <c:v>7.3731167547644041E-2</c:v>
                </c:pt>
                <c:pt idx="13379">
                  <c:v>7.3729809520055034E-2</c:v>
                </c:pt>
                <c:pt idx="13380">
                  <c:v>7.3727492632812072E-2</c:v>
                </c:pt>
                <c:pt idx="13381">
                  <c:v>7.3726112996395921E-2</c:v>
                </c:pt>
                <c:pt idx="13382">
                  <c:v>7.3724084488476574E-2</c:v>
                </c:pt>
                <c:pt idx="13383">
                  <c:v>7.3714293119889834E-2</c:v>
                </c:pt>
                <c:pt idx="13384">
                  <c:v>7.3682564581150148E-2</c:v>
                </c:pt>
                <c:pt idx="13385">
                  <c:v>7.3659331105087961E-2</c:v>
                </c:pt>
                <c:pt idx="13386">
                  <c:v>7.3643670624378779E-2</c:v>
                </c:pt>
                <c:pt idx="13387">
                  <c:v>7.36414211980118E-2</c:v>
                </c:pt>
                <c:pt idx="13388">
                  <c:v>7.3640815023338177E-2</c:v>
                </c:pt>
                <c:pt idx="13389">
                  <c:v>7.3625402715138996E-2</c:v>
                </c:pt>
                <c:pt idx="13390">
                  <c:v>7.3611819019830993E-2</c:v>
                </c:pt>
                <c:pt idx="13391">
                  <c:v>7.3588142561201594E-2</c:v>
                </c:pt>
                <c:pt idx="13392">
                  <c:v>7.3569793288609547E-2</c:v>
                </c:pt>
                <c:pt idx="13393">
                  <c:v>7.3546071476180697E-2</c:v>
                </c:pt>
                <c:pt idx="13394">
                  <c:v>7.3545218776913793E-2</c:v>
                </c:pt>
                <c:pt idx="13395">
                  <c:v>7.3539064742851379E-2</c:v>
                </c:pt>
                <c:pt idx="13396">
                  <c:v>7.352911495311365E-2</c:v>
                </c:pt>
                <c:pt idx="13397">
                  <c:v>7.3505060224290014E-2</c:v>
                </c:pt>
                <c:pt idx="13398">
                  <c:v>7.350351228288339E-2</c:v>
                </c:pt>
                <c:pt idx="13399">
                  <c:v>7.3503346737506733E-2</c:v>
                </c:pt>
                <c:pt idx="13400">
                  <c:v>7.3501144071975111E-2</c:v>
                </c:pt>
                <c:pt idx="13401">
                  <c:v>7.3499037030087283E-2</c:v>
                </c:pt>
                <c:pt idx="13402">
                  <c:v>7.3498436348579305E-2</c:v>
                </c:pt>
                <c:pt idx="13403">
                  <c:v>7.3495832116254184E-2</c:v>
                </c:pt>
                <c:pt idx="13404">
                  <c:v>7.3492581467932458E-2</c:v>
                </c:pt>
                <c:pt idx="13405">
                  <c:v>7.3483903899942388E-2</c:v>
                </c:pt>
                <c:pt idx="13406">
                  <c:v>7.3480523970943623E-2</c:v>
                </c:pt>
                <c:pt idx="13407">
                  <c:v>7.3459926046692436E-2</c:v>
                </c:pt>
                <c:pt idx="13408">
                  <c:v>7.345597362257493E-2</c:v>
                </c:pt>
                <c:pt idx="13409">
                  <c:v>7.3451418775458022E-2</c:v>
                </c:pt>
                <c:pt idx="13410">
                  <c:v>7.3451337591717472E-2</c:v>
                </c:pt>
                <c:pt idx="13411">
                  <c:v>7.3445827024511898E-2</c:v>
                </c:pt>
                <c:pt idx="13412">
                  <c:v>7.3442735975333129E-2</c:v>
                </c:pt>
                <c:pt idx="13413">
                  <c:v>7.3425645974878842E-2</c:v>
                </c:pt>
                <c:pt idx="13414">
                  <c:v>7.3414873431207076E-2</c:v>
                </c:pt>
                <c:pt idx="13415">
                  <c:v>7.3413750842279593E-2</c:v>
                </c:pt>
                <c:pt idx="13416">
                  <c:v>7.340187524078351E-2</c:v>
                </c:pt>
                <c:pt idx="13417">
                  <c:v>7.3400036962317575E-2</c:v>
                </c:pt>
                <c:pt idx="13418">
                  <c:v>7.3367407863453804E-2</c:v>
                </c:pt>
                <c:pt idx="13419">
                  <c:v>7.335869450448608E-2</c:v>
                </c:pt>
                <c:pt idx="13420">
                  <c:v>7.3348786854402756E-2</c:v>
                </c:pt>
                <c:pt idx="13421">
                  <c:v>7.3323837749612861E-2</c:v>
                </c:pt>
                <c:pt idx="13422">
                  <c:v>7.3315138572258326E-2</c:v>
                </c:pt>
                <c:pt idx="13423">
                  <c:v>7.3313980013062024E-2</c:v>
                </c:pt>
                <c:pt idx="13424">
                  <c:v>7.3307792644407233E-2</c:v>
                </c:pt>
                <c:pt idx="13425">
                  <c:v>7.3274650468097585E-2</c:v>
                </c:pt>
                <c:pt idx="13426">
                  <c:v>7.325324473932017E-2</c:v>
                </c:pt>
                <c:pt idx="13427">
                  <c:v>7.3242858753501797E-2</c:v>
                </c:pt>
                <c:pt idx="13428">
                  <c:v>7.323549369706582E-2</c:v>
                </c:pt>
                <c:pt idx="13429">
                  <c:v>7.3234427881702771E-2</c:v>
                </c:pt>
                <c:pt idx="13430">
                  <c:v>7.3229264455239668E-2</c:v>
                </c:pt>
                <c:pt idx="13431">
                  <c:v>7.3213941293388554E-2</c:v>
                </c:pt>
                <c:pt idx="13432">
                  <c:v>7.321253363541344E-2</c:v>
                </c:pt>
                <c:pt idx="13433">
                  <c:v>7.3211867605792222E-2</c:v>
                </c:pt>
                <c:pt idx="13434">
                  <c:v>7.3197198600753674E-2</c:v>
                </c:pt>
                <c:pt idx="13435">
                  <c:v>7.319530513671943E-2</c:v>
                </c:pt>
                <c:pt idx="13436">
                  <c:v>7.3192213282957275E-2</c:v>
                </c:pt>
                <c:pt idx="13437">
                  <c:v>7.3190384085986673E-2</c:v>
                </c:pt>
                <c:pt idx="13438">
                  <c:v>7.318649870029445E-2</c:v>
                </c:pt>
                <c:pt idx="13439">
                  <c:v>7.3183689979674338E-2</c:v>
                </c:pt>
                <c:pt idx="13440">
                  <c:v>7.3178991671300472E-2</c:v>
                </c:pt>
                <c:pt idx="13441">
                  <c:v>7.3143206577875777E-2</c:v>
                </c:pt>
                <c:pt idx="13442">
                  <c:v>7.3137657830580197E-2</c:v>
                </c:pt>
                <c:pt idx="13443">
                  <c:v>7.3137650150585501E-2</c:v>
                </c:pt>
                <c:pt idx="13444">
                  <c:v>7.312354411987021E-2</c:v>
                </c:pt>
                <c:pt idx="13445">
                  <c:v>7.3106987803664494E-2</c:v>
                </c:pt>
                <c:pt idx="13446">
                  <c:v>7.3077036574791143E-2</c:v>
                </c:pt>
                <c:pt idx="13447">
                  <c:v>7.3070345520353061E-2</c:v>
                </c:pt>
                <c:pt idx="13448">
                  <c:v>7.3065517570741742E-2</c:v>
                </c:pt>
                <c:pt idx="13449">
                  <c:v>7.3059665100878801E-2</c:v>
                </c:pt>
                <c:pt idx="13450">
                  <c:v>7.3015364177645981E-2</c:v>
                </c:pt>
                <c:pt idx="13451">
                  <c:v>7.3000738170202251E-2</c:v>
                </c:pt>
                <c:pt idx="13452">
                  <c:v>7.2993519599350201E-2</c:v>
                </c:pt>
                <c:pt idx="13453">
                  <c:v>7.2985364760866672E-2</c:v>
                </c:pt>
                <c:pt idx="13454">
                  <c:v>7.2984408573247908E-2</c:v>
                </c:pt>
                <c:pt idx="13455">
                  <c:v>7.2961027180548352E-2</c:v>
                </c:pt>
                <c:pt idx="13456">
                  <c:v>7.2938243266282746E-2</c:v>
                </c:pt>
                <c:pt idx="13457">
                  <c:v>7.2931505923144929E-2</c:v>
                </c:pt>
                <c:pt idx="13458">
                  <c:v>7.2916310493527911E-2</c:v>
                </c:pt>
                <c:pt idx="13459">
                  <c:v>7.290445665235705E-2</c:v>
                </c:pt>
                <c:pt idx="13460">
                  <c:v>7.2889651114198872E-2</c:v>
                </c:pt>
                <c:pt idx="13461">
                  <c:v>7.2867325534370003E-2</c:v>
                </c:pt>
                <c:pt idx="13462">
                  <c:v>7.2861637238888749E-2</c:v>
                </c:pt>
                <c:pt idx="13463">
                  <c:v>7.2857282558464881E-2</c:v>
                </c:pt>
                <c:pt idx="13464">
                  <c:v>7.2856347829406129E-2</c:v>
                </c:pt>
                <c:pt idx="13465">
                  <c:v>7.2823210965646881E-2</c:v>
                </c:pt>
                <c:pt idx="13466">
                  <c:v>7.2820810092772997E-2</c:v>
                </c:pt>
                <c:pt idx="13467">
                  <c:v>7.2812145005118484E-2</c:v>
                </c:pt>
                <c:pt idx="13468">
                  <c:v>7.2810959995743066E-2</c:v>
                </c:pt>
                <c:pt idx="13469">
                  <c:v>7.2810307656746148E-2</c:v>
                </c:pt>
                <c:pt idx="13470">
                  <c:v>7.2801364017647502E-2</c:v>
                </c:pt>
                <c:pt idx="13471">
                  <c:v>7.2799139457267195E-2</c:v>
                </c:pt>
                <c:pt idx="13472">
                  <c:v>7.2797744353954946E-2</c:v>
                </c:pt>
                <c:pt idx="13473">
                  <c:v>7.2794128125145408E-2</c:v>
                </c:pt>
                <c:pt idx="13474">
                  <c:v>7.2781862114191978E-2</c:v>
                </c:pt>
                <c:pt idx="13475">
                  <c:v>7.2777588758677791E-2</c:v>
                </c:pt>
                <c:pt idx="13476">
                  <c:v>7.2756189517039022E-2</c:v>
                </c:pt>
                <c:pt idx="13477">
                  <c:v>7.2755628266766376E-2</c:v>
                </c:pt>
                <c:pt idx="13478">
                  <c:v>7.2753785167928214E-2</c:v>
                </c:pt>
                <c:pt idx="13479">
                  <c:v>7.2745585250960518E-2</c:v>
                </c:pt>
                <c:pt idx="13480">
                  <c:v>7.2736191463402197E-2</c:v>
                </c:pt>
                <c:pt idx="13481">
                  <c:v>7.2727041086926361E-2</c:v>
                </c:pt>
                <c:pt idx="13482">
                  <c:v>7.2700678642248842E-2</c:v>
                </c:pt>
                <c:pt idx="13483">
                  <c:v>7.2698996651300377E-2</c:v>
                </c:pt>
                <c:pt idx="13484">
                  <c:v>7.2697839493472166E-2</c:v>
                </c:pt>
                <c:pt idx="13485">
                  <c:v>7.2683561287461243E-2</c:v>
                </c:pt>
                <c:pt idx="13486">
                  <c:v>7.2683291212469872E-2</c:v>
                </c:pt>
                <c:pt idx="13487">
                  <c:v>7.2679413474966537E-2</c:v>
                </c:pt>
                <c:pt idx="13488">
                  <c:v>7.267598562652533E-2</c:v>
                </c:pt>
                <c:pt idx="13489">
                  <c:v>7.2625781067932327E-2</c:v>
                </c:pt>
                <c:pt idx="13490">
                  <c:v>7.2620737073888941E-2</c:v>
                </c:pt>
                <c:pt idx="13491">
                  <c:v>7.2615097451089308E-2</c:v>
                </c:pt>
                <c:pt idx="13492">
                  <c:v>7.2613733805379235E-2</c:v>
                </c:pt>
                <c:pt idx="13493">
                  <c:v>7.2609706296741169E-2</c:v>
                </c:pt>
                <c:pt idx="13494">
                  <c:v>7.2599536497499936E-2</c:v>
                </c:pt>
                <c:pt idx="13495">
                  <c:v>7.259246529264031E-2</c:v>
                </c:pt>
                <c:pt idx="13496">
                  <c:v>7.2587160259199424E-2</c:v>
                </c:pt>
                <c:pt idx="13497">
                  <c:v>7.258070454370337E-2</c:v>
                </c:pt>
                <c:pt idx="13498">
                  <c:v>7.2573857081167176E-2</c:v>
                </c:pt>
                <c:pt idx="13499">
                  <c:v>7.2570365066386894E-2</c:v>
                </c:pt>
                <c:pt idx="13500">
                  <c:v>7.2566197461673906E-2</c:v>
                </c:pt>
                <c:pt idx="13501">
                  <c:v>7.2533219316652464E-2</c:v>
                </c:pt>
                <c:pt idx="13502">
                  <c:v>7.253205410218673E-2</c:v>
                </c:pt>
                <c:pt idx="13503">
                  <c:v>7.2528594726676859E-2</c:v>
                </c:pt>
                <c:pt idx="13504">
                  <c:v>7.2524927253823424E-2</c:v>
                </c:pt>
                <c:pt idx="13505">
                  <c:v>7.2520088098763216E-2</c:v>
                </c:pt>
                <c:pt idx="13506">
                  <c:v>7.2517519261116131E-2</c:v>
                </c:pt>
                <c:pt idx="13507">
                  <c:v>7.2511501354473207E-2</c:v>
                </c:pt>
                <c:pt idx="13508">
                  <c:v>7.250603831729216E-2</c:v>
                </c:pt>
                <c:pt idx="13509">
                  <c:v>7.249828520394215E-2</c:v>
                </c:pt>
                <c:pt idx="13510">
                  <c:v>7.2497609658658008E-2</c:v>
                </c:pt>
                <c:pt idx="13511">
                  <c:v>7.2464311467998518E-2</c:v>
                </c:pt>
                <c:pt idx="13512">
                  <c:v>7.2441689709195983E-2</c:v>
                </c:pt>
                <c:pt idx="13513">
                  <c:v>7.2434590662714432E-2</c:v>
                </c:pt>
                <c:pt idx="13514">
                  <c:v>7.2399325690898214E-2</c:v>
                </c:pt>
                <c:pt idx="13515">
                  <c:v>7.2394568669700163E-2</c:v>
                </c:pt>
                <c:pt idx="13516">
                  <c:v>7.2383648618323332E-2</c:v>
                </c:pt>
                <c:pt idx="13517">
                  <c:v>7.2372265945237754E-2</c:v>
                </c:pt>
                <c:pt idx="13518">
                  <c:v>7.2362375536459439E-2</c:v>
                </c:pt>
                <c:pt idx="13519">
                  <c:v>7.2357740407557269E-2</c:v>
                </c:pt>
                <c:pt idx="13520">
                  <c:v>7.2328673329309964E-2</c:v>
                </c:pt>
                <c:pt idx="13521">
                  <c:v>7.2320456164330971E-2</c:v>
                </c:pt>
                <c:pt idx="13522">
                  <c:v>7.2305359173282804E-2</c:v>
                </c:pt>
                <c:pt idx="13523">
                  <c:v>7.2297153191557523E-2</c:v>
                </c:pt>
                <c:pt idx="13524">
                  <c:v>7.2286728068974002E-2</c:v>
                </c:pt>
                <c:pt idx="13525">
                  <c:v>7.2279463265785715E-2</c:v>
                </c:pt>
                <c:pt idx="13526">
                  <c:v>7.2238552177500609E-2</c:v>
                </c:pt>
                <c:pt idx="13527">
                  <c:v>7.2235608512128485E-2</c:v>
                </c:pt>
                <c:pt idx="13528">
                  <c:v>7.2232162931193458E-2</c:v>
                </c:pt>
                <c:pt idx="13529">
                  <c:v>7.222418207673513E-2</c:v>
                </c:pt>
                <c:pt idx="13530">
                  <c:v>7.2222538992733926E-2</c:v>
                </c:pt>
                <c:pt idx="13531">
                  <c:v>7.2206190999815442E-2</c:v>
                </c:pt>
                <c:pt idx="13532">
                  <c:v>7.2186055374918984E-2</c:v>
                </c:pt>
                <c:pt idx="13533">
                  <c:v>7.2175099249538119E-2</c:v>
                </c:pt>
                <c:pt idx="13534">
                  <c:v>7.2171256451567578E-2</c:v>
                </c:pt>
                <c:pt idx="13535">
                  <c:v>7.2149376780361679E-2</c:v>
                </c:pt>
                <c:pt idx="13536">
                  <c:v>7.2140559995731518E-2</c:v>
                </c:pt>
                <c:pt idx="13537">
                  <c:v>7.2088764223920368E-2</c:v>
                </c:pt>
                <c:pt idx="13538">
                  <c:v>7.2087319186637244E-2</c:v>
                </c:pt>
                <c:pt idx="13539">
                  <c:v>7.2073560474335552E-2</c:v>
                </c:pt>
                <c:pt idx="13540">
                  <c:v>7.2063562294693184E-2</c:v>
                </c:pt>
                <c:pt idx="13541">
                  <c:v>7.2061062948528029E-2</c:v>
                </c:pt>
                <c:pt idx="13542">
                  <c:v>7.2051150120700055E-2</c:v>
                </c:pt>
                <c:pt idx="13543">
                  <c:v>7.2025808750070738E-2</c:v>
                </c:pt>
                <c:pt idx="13544">
                  <c:v>7.1941960879044545E-2</c:v>
                </c:pt>
                <c:pt idx="13545">
                  <c:v>7.1934376683384357E-2</c:v>
                </c:pt>
                <c:pt idx="13546">
                  <c:v>7.1932848385170334E-2</c:v>
                </c:pt>
                <c:pt idx="13547">
                  <c:v>7.1896040147869225E-2</c:v>
                </c:pt>
                <c:pt idx="13548">
                  <c:v>7.1891732724902041E-2</c:v>
                </c:pt>
                <c:pt idx="13549">
                  <c:v>7.1875753850154767E-2</c:v>
                </c:pt>
                <c:pt idx="13550">
                  <c:v>7.1866198733219991E-2</c:v>
                </c:pt>
                <c:pt idx="13551">
                  <c:v>7.183580234077766E-2</c:v>
                </c:pt>
                <c:pt idx="13552">
                  <c:v>7.182882128213218E-2</c:v>
                </c:pt>
                <c:pt idx="13553">
                  <c:v>7.1795410105287533E-2</c:v>
                </c:pt>
                <c:pt idx="13554">
                  <c:v>7.1791307496533133E-2</c:v>
                </c:pt>
                <c:pt idx="13555">
                  <c:v>7.1770401084621863E-2</c:v>
                </c:pt>
                <c:pt idx="13556">
                  <c:v>7.1750719899773691E-2</c:v>
                </c:pt>
                <c:pt idx="13557">
                  <c:v>7.1715983019085605E-2</c:v>
                </c:pt>
                <c:pt idx="13558">
                  <c:v>7.1714795207714316E-2</c:v>
                </c:pt>
                <c:pt idx="13559">
                  <c:v>7.1711564224585606E-2</c:v>
                </c:pt>
                <c:pt idx="13560">
                  <c:v>7.1701101818480564E-2</c:v>
                </c:pt>
                <c:pt idx="13561">
                  <c:v>7.1687580898026584E-2</c:v>
                </c:pt>
                <c:pt idx="13562">
                  <c:v>7.1679605333316354E-2</c:v>
                </c:pt>
                <c:pt idx="13563">
                  <c:v>7.1661286128758911E-2</c:v>
                </c:pt>
                <c:pt idx="13564">
                  <c:v>7.1660036240166702E-2</c:v>
                </c:pt>
                <c:pt idx="13565">
                  <c:v>7.1584637659008812E-2</c:v>
                </c:pt>
                <c:pt idx="13566">
                  <c:v>7.158426550968032E-2</c:v>
                </c:pt>
                <c:pt idx="13567">
                  <c:v>7.1581901772548584E-2</c:v>
                </c:pt>
                <c:pt idx="13568">
                  <c:v>7.1559123170659725E-2</c:v>
                </c:pt>
                <c:pt idx="13569">
                  <c:v>7.1551363984356145E-2</c:v>
                </c:pt>
                <c:pt idx="13570">
                  <c:v>7.1546413463470515E-2</c:v>
                </c:pt>
                <c:pt idx="13571">
                  <c:v>7.1534060697102206E-2</c:v>
                </c:pt>
                <c:pt idx="13572">
                  <c:v>7.15245016042656E-2</c:v>
                </c:pt>
                <c:pt idx="13573">
                  <c:v>7.151882969295828E-2</c:v>
                </c:pt>
                <c:pt idx="13574">
                  <c:v>7.1514823692246265E-2</c:v>
                </c:pt>
                <c:pt idx="13575">
                  <c:v>7.1507903763371961E-2</c:v>
                </c:pt>
                <c:pt idx="13576">
                  <c:v>7.150631635431344E-2</c:v>
                </c:pt>
                <c:pt idx="13577">
                  <c:v>7.1504035985838543E-2</c:v>
                </c:pt>
                <c:pt idx="13578">
                  <c:v>7.150197630354789E-2</c:v>
                </c:pt>
                <c:pt idx="13579">
                  <c:v>7.149241823599671E-2</c:v>
                </c:pt>
                <c:pt idx="13580">
                  <c:v>7.1490452231068549E-2</c:v>
                </c:pt>
                <c:pt idx="13581">
                  <c:v>7.1487756700031754E-2</c:v>
                </c:pt>
                <c:pt idx="13582">
                  <c:v>7.1483070969908982E-2</c:v>
                </c:pt>
                <c:pt idx="13583">
                  <c:v>7.148095939735423E-2</c:v>
                </c:pt>
                <c:pt idx="13584">
                  <c:v>7.147151823360938E-2</c:v>
                </c:pt>
                <c:pt idx="13585">
                  <c:v>7.1469281281532765E-2</c:v>
                </c:pt>
                <c:pt idx="13586">
                  <c:v>7.1466562625752655E-2</c:v>
                </c:pt>
                <c:pt idx="13587">
                  <c:v>7.1463901648608816E-2</c:v>
                </c:pt>
                <c:pt idx="13588">
                  <c:v>7.1456804893437073E-2</c:v>
                </c:pt>
                <c:pt idx="13589">
                  <c:v>7.1453799750674049E-2</c:v>
                </c:pt>
                <c:pt idx="13590">
                  <c:v>7.1451360666062086E-2</c:v>
                </c:pt>
                <c:pt idx="13591">
                  <c:v>7.1438629415757862E-2</c:v>
                </c:pt>
                <c:pt idx="13592">
                  <c:v>7.1437235485641376E-2</c:v>
                </c:pt>
                <c:pt idx="13593">
                  <c:v>7.1411026009717229E-2</c:v>
                </c:pt>
                <c:pt idx="13594">
                  <c:v>7.1400964584619808E-2</c:v>
                </c:pt>
                <c:pt idx="13595">
                  <c:v>7.1400238400672902E-2</c:v>
                </c:pt>
                <c:pt idx="13596">
                  <c:v>7.1394927173876868E-2</c:v>
                </c:pt>
                <c:pt idx="13597">
                  <c:v>7.137682928386728E-2</c:v>
                </c:pt>
                <c:pt idx="13598">
                  <c:v>7.137529632944653E-2</c:v>
                </c:pt>
                <c:pt idx="13599">
                  <c:v>7.1341124880100831E-2</c:v>
                </c:pt>
                <c:pt idx="13600">
                  <c:v>7.1336976767087501E-2</c:v>
                </c:pt>
                <c:pt idx="13601">
                  <c:v>7.1327144375689766E-2</c:v>
                </c:pt>
                <c:pt idx="13602">
                  <c:v>7.1312691447445162E-2</c:v>
                </c:pt>
                <c:pt idx="13603">
                  <c:v>7.1286649884873002E-2</c:v>
                </c:pt>
                <c:pt idx="13604">
                  <c:v>7.1283760538543739E-2</c:v>
                </c:pt>
                <c:pt idx="13605">
                  <c:v>7.1278697397116217E-2</c:v>
                </c:pt>
                <c:pt idx="13606">
                  <c:v>7.1257857599086316E-2</c:v>
                </c:pt>
                <c:pt idx="13607">
                  <c:v>7.125259255227194E-2</c:v>
                </c:pt>
                <c:pt idx="13608">
                  <c:v>7.1231385101833272E-2</c:v>
                </c:pt>
                <c:pt idx="13609">
                  <c:v>7.1230453305828972E-2</c:v>
                </c:pt>
                <c:pt idx="13610">
                  <c:v>7.118005624146552E-2</c:v>
                </c:pt>
                <c:pt idx="13611">
                  <c:v>7.1171828960018488E-2</c:v>
                </c:pt>
                <c:pt idx="13612">
                  <c:v>7.115849565441891E-2</c:v>
                </c:pt>
                <c:pt idx="13613">
                  <c:v>7.1155944898401574E-2</c:v>
                </c:pt>
                <c:pt idx="13614">
                  <c:v>7.1142393779859245E-2</c:v>
                </c:pt>
                <c:pt idx="13615">
                  <c:v>7.1131794444549201E-2</c:v>
                </c:pt>
                <c:pt idx="13616">
                  <c:v>7.112141453665824E-2</c:v>
                </c:pt>
                <c:pt idx="13617">
                  <c:v>7.111762771265176E-2</c:v>
                </c:pt>
                <c:pt idx="13618">
                  <c:v>7.1103574229401223E-2</c:v>
                </c:pt>
                <c:pt idx="13619">
                  <c:v>7.1068619211366924E-2</c:v>
                </c:pt>
                <c:pt idx="13620">
                  <c:v>7.1065960779700427E-2</c:v>
                </c:pt>
                <c:pt idx="13621">
                  <c:v>7.106078958418667E-2</c:v>
                </c:pt>
                <c:pt idx="13622">
                  <c:v>7.1035981128754117E-2</c:v>
                </c:pt>
                <c:pt idx="13623">
                  <c:v>7.1033132421986889E-2</c:v>
                </c:pt>
                <c:pt idx="13624">
                  <c:v>7.1032786104986326E-2</c:v>
                </c:pt>
                <c:pt idx="13625">
                  <c:v>7.1020293339689067E-2</c:v>
                </c:pt>
                <c:pt idx="13626">
                  <c:v>7.1017908446027012E-2</c:v>
                </c:pt>
                <c:pt idx="13627">
                  <c:v>7.1017531560595523E-2</c:v>
                </c:pt>
                <c:pt idx="13628">
                  <c:v>7.0984316260111646E-2</c:v>
                </c:pt>
                <c:pt idx="13629">
                  <c:v>7.0982847091705062E-2</c:v>
                </c:pt>
                <c:pt idx="13630">
                  <c:v>7.0978557350962174E-2</c:v>
                </c:pt>
                <c:pt idx="13631">
                  <c:v>7.0977538866507012E-2</c:v>
                </c:pt>
                <c:pt idx="13632">
                  <c:v>7.0948549013356482E-2</c:v>
                </c:pt>
                <c:pt idx="13633">
                  <c:v>7.0946337230220424E-2</c:v>
                </c:pt>
                <c:pt idx="13634">
                  <c:v>7.0933073148849876E-2</c:v>
                </c:pt>
                <c:pt idx="13635">
                  <c:v>7.090757684921474E-2</c:v>
                </c:pt>
                <c:pt idx="13636">
                  <c:v>7.0902491124361033E-2</c:v>
                </c:pt>
                <c:pt idx="13637">
                  <c:v>7.0897695486044771E-2</c:v>
                </c:pt>
                <c:pt idx="13638">
                  <c:v>7.0892070655170655E-2</c:v>
                </c:pt>
                <c:pt idx="13639">
                  <c:v>7.0878621785103013E-2</c:v>
                </c:pt>
                <c:pt idx="13640">
                  <c:v>7.0854854683861906E-2</c:v>
                </c:pt>
                <c:pt idx="13641">
                  <c:v>7.0854847218748837E-2</c:v>
                </c:pt>
                <c:pt idx="13642">
                  <c:v>7.0833223460721684E-2</c:v>
                </c:pt>
                <c:pt idx="13643">
                  <c:v>7.0817773112324872E-2</c:v>
                </c:pt>
                <c:pt idx="13644">
                  <c:v>7.0804742180528249E-2</c:v>
                </c:pt>
                <c:pt idx="13645">
                  <c:v>7.0782729375655384E-2</c:v>
                </c:pt>
                <c:pt idx="13646">
                  <c:v>7.0780822224481982E-2</c:v>
                </c:pt>
                <c:pt idx="13647">
                  <c:v>7.0771605988545316E-2</c:v>
                </c:pt>
                <c:pt idx="13648">
                  <c:v>7.0740963946234123E-2</c:v>
                </c:pt>
                <c:pt idx="13649">
                  <c:v>7.0724594812150002E-2</c:v>
                </c:pt>
                <c:pt idx="13650">
                  <c:v>7.0691570710892521E-2</c:v>
                </c:pt>
                <c:pt idx="13651">
                  <c:v>7.0679550546560402E-2</c:v>
                </c:pt>
                <c:pt idx="13652">
                  <c:v>7.0667652224766911E-2</c:v>
                </c:pt>
                <c:pt idx="13653">
                  <c:v>7.0649283228657947E-2</c:v>
                </c:pt>
                <c:pt idx="13654">
                  <c:v>7.0646171801338767E-2</c:v>
                </c:pt>
                <c:pt idx="13655">
                  <c:v>7.0642989459926336E-2</c:v>
                </c:pt>
                <c:pt idx="13656">
                  <c:v>7.0635591511875928E-2</c:v>
                </c:pt>
                <c:pt idx="13657">
                  <c:v>7.062933737218291E-2</c:v>
                </c:pt>
                <c:pt idx="13658">
                  <c:v>7.0627467800928559E-2</c:v>
                </c:pt>
                <c:pt idx="13659">
                  <c:v>7.059877282189117E-2</c:v>
                </c:pt>
                <c:pt idx="13660">
                  <c:v>7.0555209807276323E-2</c:v>
                </c:pt>
                <c:pt idx="13661">
                  <c:v>7.0548083917447629E-2</c:v>
                </c:pt>
                <c:pt idx="13662">
                  <c:v>7.0536410955960624E-2</c:v>
                </c:pt>
                <c:pt idx="13663">
                  <c:v>7.053564918281692E-2</c:v>
                </c:pt>
                <c:pt idx="13664">
                  <c:v>7.0520021630137333E-2</c:v>
                </c:pt>
                <c:pt idx="13665">
                  <c:v>7.0513294921465436E-2</c:v>
                </c:pt>
                <c:pt idx="13666">
                  <c:v>7.0511395142063407E-2</c:v>
                </c:pt>
                <c:pt idx="13667">
                  <c:v>7.0488983251540488E-2</c:v>
                </c:pt>
                <c:pt idx="13668">
                  <c:v>7.0449165265732097E-2</c:v>
                </c:pt>
                <c:pt idx="13669">
                  <c:v>7.0441964332376289E-2</c:v>
                </c:pt>
                <c:pt idx="13670">
                  <c:v>7.0437364092666321E-2</c:v>
                </c:pt>
                <c:pt idx="13671">
                  <c:v>7.0437154234096716E-2</c:v>
                </c:pt>
                <c:pt idx="13672">
                  <c:v>7.0435703646332781E-2</c:v>
                </c:pt>
                <c:pt idx="13673">
                  <c:v>7.042154420401267E-2</c:v>
                </c:pt>
                <c:pt idx="13674">
                  <c:v>7.04141923999064E-2</c:v>
                </c:pt>
                <c:pt idx="13675">
                  <c:v>7.0397052388233183E-2</c:v>
                </c:pt>
                <c:pt idx="13676">
                  <c:v>7.0392815657448357E-2</c:v>
                </c:pt>
                <c:pt idx="13677">
                  <c:v>7.0377868634244847E-2</c:v>
                </c:pt>
                <c:pt idx="13678">
                  <c:v>7.0376628136489192E-2</c:v>
                </c:pt>
                <c:pt idx="13679">
                  <c:v>7.0372856339961418E-2</c:v>
                </c:pt>
                <c:pt idx="13680">
                  <c:v>7.0367484783767531E-2</c:v>
                </c:pt>
                <c:pt idx="13681">
                  <c:v>7.0350805817827461E-2</c:v>
                </c:pt>
                <c:pt idx="13682">
                  <c:v>7.0333109958240367E-2</c:v>
                </c:pt>
                <c:pt idx="13683">
                  <c:v>7.0325332565649129E-2</c:v>
                </c:pt>
                <c:pt idx="13684">
                  <c:v>7.0301560056582293E-2</c:v>
                </c:pt>
                <c:pt idx="13685">
                  <c:v>7.0268830044420708E-2</c:v>
                </c:pt>
                <c:pt idx="13686">
                  <c:v>7.025521886846299E-2</c:v>
                </c:pt>
                <c:pt idx="13687">
                  <c:v>7.0236343092690515E-2</c:v>
                </c:pt>
                <c:pt idx="13688">
                  <c:v>7.0218927620623636E-2</c:v>
                </c:pt>
                <c:pt idx="13689">
                  <c:v>7.0218022087715062E-2</c:v>
                </c:pt>
                <c:pt idx="13690">
                  <c:v>7.0208994870004537E-2</c:v>
                </c:pt>
                <c:pt idx="13691">
                  <c:v>7.0206160331044612E-2</c:v>
                </c:pt>
                <c:pt idx="13692">
                  <c:v>7.0205772359300173E-2</c:v>
                </c:pt>
                <c:pt idx="13693">
                  <c:v>7.0200628905393692E-2</c:v>
                </c:pt>
                <c:pt idx="13694">
                  <c:v>7.0195854062367807E-2</c:v>
                </c:pt>
                <c:pt idx="13695">
                  <c:v>7.0172105120135914E-2</c:v>
                </c:pt>
                <c:pt idx="13696">
                  <c:v>7.0170759370416336E-2</c:v>
                </c:pt>
                <c:pt idx="13697">
                  <c:v>7.0159057231342456E-2</c:v>
                </c:pt>
                <c:pt idx="13698">
                  <c:v>7.0145490374089875E-2</c:v>
                </c:pt>
                <c:pt idx="13699">
                  <c:v>7.0142278296024693E-2</c:v>
                </c:pt>
                <c:pt idx="13700">
                  <c:v>7.0136830497403629E-2</c:v>
                </c:pt>
                <c:pt idx="13701">
                  <c:v>7.0132440098336843E-2</c:v>
                </c:pt>
                <c:pt idx="13702">
                  <c:v>7.012974223159818E-2</c:v>
                </c:pt>
                <c:pt idx="13703">
                  <c:v>7.0113865987061513E-2</c:v>
                </c:pt>
                <c:pt idx="13704">
                  <c:v>7.0088697178473047E-2</c:v>
                </c:pt>
                <c:pt idx="13705">
                  <c:v>7.0086425541163053E-2</c:v>
                </c:pt>
                <c:pt idx="13706">
                  <c:v>7.0082704418584885E-2</c:v>
                </c:pt>
                <c:pt idx="13707">
                  <c:v>7.0069542992860279E-2</c:v>
                </c:pt>
                <c:pt idx="13708">
                  <c:v>7.0066750050110899E-2</c:v>
                </c:pt>
                <c:pt idx="13709">
                  <c:v>7.0057104827600025E-2</c:v>
                </c:pt>
                <c:pt idx="13710">
                  <c:v>7.0055363151902569E-2</c:v>
                </c:pt>
                <c:pt idx="13711">
                  <c:v>7.0053627737809931E-2</c:v>
                </c:pt>
                <c:pt idx="13712">
                  <c:v>7.0047309901085167E-2</c:v>
                </c:pt>
                <c:pt idx="13713">
                  <c:v>7.0044344730318467E-2</c:v>
                </c:pt>
                <c:pt idx="13714">
                  <c:v>7.0031539299981141E-2</c:v>
                </c:pt>
                <c:pt idx="13715">
                  <c:v>7.0030584457649786E-2</c:v>
                </c:pt>
                <c:pt idx="13716">
                  <c:v>7.0006742718513412E-2</c:v>
                </c:pt>
                <c:pt idx="13717">
                  <c:v>7.0006482438381229E-2</c:v>
                </c:pt>
                <c:pt idx="13718">
                  <c:v>6.997703444862087E-2</c:v>
                </c:pt>
                <c:pt idx="13719">
                  <c:v>6.9970179674848504E-2</c:v>
                </c:pt>
                <c:pt idx="13720">
                  <c:v>6.9963295679600884E-2</c:v>
                </c:pt>
                <c:pt idx="13721">
                  <c:v>6.9961160243064868E-2</c:v>
                </c:pt>
                <c:pt idx="13722">
                  <c:v>6.9938798876230432E-2</c:v>
                </c:pt>
                <c:pt idx="13723">
                  <c:v>6.9921681718993267E-2</c:v>
                </c:pt>
                <c:pt idx="13724">
                  <c:v>6.9918257368202924E-2</c:v>
                </c:pt>
                <c:pt idx="13725">
                  <c:v>6.9904972916219846E-2</c:v>
                </c:pt>
                <c:pt idx="13726">
                  <c:v>6.9876883443421467E-2</c:v>
                </c:pt>
                <c:pt idx="13727">
                  <c:v>6.9876183810051784E-2</c:v>
                </c:pt>
                <c:pt idx="13728">
                  <c:v>6.9828869514333147E-2</c:v>
                </c:pt>
                <c:pt idx="13729">
                  <c:v>6.9820127122716957E-2</c:v>
                </c:pt>
                <c:pt idx="13730">
                  <c:v>6.9816255567954871E-2</c:v>
                </c:pt>
                <c:pt idx="13731">
                  <c:v>6.9815230465490014E-2</c:v>
                </c:pt>
                <c:pt idx="13732">
                  <c:v>6.9806732928393053E-2</c:v>
                </c:pt>
                <c:pt idx="13733">
                  <c:v>6.9794919957651455E-2</c:v>
                </c:pt>
                <c:pt idx="13734">
                  <c:v>6.9768722764358859E-2</c:v>
                </c:pt>
                <c:pt idx="13735">
                  <c:v>6.976311157725576E-2</c:v>
                </c:pt>
                <c:pt idx="13736">
                  <c:v>6.9753109953449549E-2</c:v>
                </c:pt>
                <c:pt idx="13737">
                  <c:v>6.9739845400596662E-2</c:v>
                </c:pt>
                <c:pt idx="13738">
                  <c:v>6.9736759637690521E-2</c:v>
                </c:pt>
                <c:pt idx="13739">
                  <c:v>6.9730957827051285E-2</c:v>
                </c:pt>
                <c:pt idx="13740">
                  <c:v>6.9728099071651159E-2</c:v>
                </c:pt>
                <c:pt idx="13741">
                  <c:v>6.9712540818343757E-2</c:v>
                </c:pt>
                <c:pt idx="13742">
                  <c:v>6.965770549363498E-2</c:v>
                </c:pt>
                <c:pt idx="13743">
                  <c:v>6.965304990368669E-2</c:v>
                </c:pt>
                <c:pt idx="13744">
                  <c:v>6.9636537414561689E-2</c:v>
                </c:pt>
                <c:pt idx="13745">
                  <c:v>6.9634280182803238E-2</c:v>
                </c:pt>
                <c:pt idx="13746">
                  <c:v>6.9618543992354467E-2</c:v>
                </c:pt>
                <c:pt idx="13747">
                  <c:v>6.9609664911408645E-2</c:v>
                </c:pt>
                <c:pt idx="13748">
                  <c:v>6.9594939169109485E-2</c:v>
                </c:pt>
                <c:pt idx="13749">
                  <c:v>6.9565716448166545E-2</c:v>
                </c:pt>
                <c:pt idx="13750">
                  <c:v>6.9562908733707352E-2</c:v>
                </c:pt>
                <c:pt idx="13751">
                  <c:v>6.9523566496829475E-2</c:v>
                </c:pt>
                <c:pt idx="13752">
                  <c:v>6.9516402303280322E-2</c:v>
                </c:pt>
                <c:pt idx="13753">
                  <c:v>6.9480325175048971E-2</c:v>
                </c:pt>
                <c:pt idx="13754">
                  <c:v>6.9435908764003546E-2</c:v>
                </c:pt>
                <c:pt idx="13755">
                  <c:v>6.9433949192713604E-2</c:v>
                </c:pt>
                <c:pt idx="13756">
                  <c:v>6.9418628577297137E-2</c:v>
                </c:pt>
                <c:pt idx="13757">
                  <c:v>6.9417472104025921E-2</c:v>
                </c:pt>
                <c:pt idx="13758">
                  <c:v>6.9417337248426053E-2</c:v>
                </c:pt>
                <c:pt idx="13759">
                  <c:v>6.9404830251336397E-2</c:v>
                </c:pt>
                <c:pt idx="13760">
                  <c:v>6.9388999168121371E-2</c:v>
                </c:pt>
                <c:pt idx="13761">
                  <c:v>6.9387421937254418E-2</c:v>
                </c:pt>
                <c:pt idx="13762">
                  <c:v>6.937024272330046E-2</c:v>
                </c:pt>
                <c:pt idx="13763">
                  <c:v>6.9368076929673159E-2</c:v>
                </c:pt>
                <c:pt idx="13764">
                  <c:v>6.9361991727285632E-2</c:v>
                </c:pt>
                <c:pt idx="13765">
                  <c:v>6.9357391903263149E-2</c:v>
                </c:pt>
                <c:pt idx="13766">
                  <c:v>6.9345009116962023E-2</c:v>
                </c:pt>
                <c:pt idx="13767">
                  <c:v>6.9330772621809283E-2</c:v>
                </c:pt>
                <c:pt idx="13768">
                  <c:v>6.9326081829679378E-2</c:v>
                </c:pt>
                <c:pt idx="13769">
                  <c:v>6.9314115855999267E-2</c:v>
                </c:pt>
                <c:pt idx="13770">
                  <c:v>6.9309895912670991E-2</c:v>
                </c:pt>
                <c:pt idx="13771">
                  <c:v>6.92951915993716E-2</c:v>
                </c:pt>
                <c:pt idx="13772">
                  <c:v>6.9293707733343979E-2</c:v>
                </c:pt>
                <c:pt idx="13773">
                  <c:v>6.9278449432747399E-2</c:v>
                </c:pt>
                <c:pt idx="13774">
                  <c:v>6.9274204494285938E-2</c:v>
                </c:pt>
                <c:pt idx="13775">
                  <c:v>6.9263861658086345E-2</c:v>
                </c:pt>
                <c:pt idx="13776">
                  <c:v>6.9257042120855247E-2</c:v>
                </c:pt>
                <c:pt idx="13777">
                  <c:v>6.923047736775384E-2</c:v>
                </c:pt>
                <c:pt idx="13778">
                  <c:v>6.9200860801902256E-2</c:v>
                </c:pt>
                <c:pt idx="13779">
                  <c:v>6.9188123845118785E-2</c:v>
                </c:pt>
                <c:pt idx="13780">
                  <c:v>6.9157271313470131E-2</c:v>
                </c:pt>
                <c:pt idx="13781">
                  <c:v>6.9134181934719541E-2</c:v>
                </c:pt>
                <c:pt idx="13782">
                  <c:v>6.9123346937684238E-2</c:v>
                </c:pt>
                <c:pt idx="13783">
                  <c:v>6.908488769600421E-2</c:v>
                </c:pt>
                <c:pt idx="13784">
                  <c:v>6.9055691706867359E-2</c:v>
                </c:pt>
                <c:pt idx="13785">
                  <c:v>6.9046811549247467E-2</c:v>
                </c:pt>
                <c:pt idx="13786">
                  <c:v>6.9037167592192528E-2</c:v>
                </c:pt>
                <c:pt idx="13787">
                  <c:v>6.9023062761981599E-2</c:v>
                </c:pt>
                <c:pt idx="13788">
                  <c:v>6.9004645085093103E-2</c:v>
                </c:pt>
                <c:pt idx="13789">
                  <c:v>6.899411546835077E-2</c:v>
                </c:pt>
                <c:pt idx="13790">
                  <c:v>6.8989136927895267E-2</c:v>
                </c:pt>
                <c:pt idx="13791">
                  <c:v>6.8987858415533426E-2</c:v>
                </c:pt>
                <c:pt idx="13792">
                  <c:v>6.8987072234129629E-2</c:v>
                </c:pt>
                <c:pt idx="13793">
                  <c:v>6.8986420610544955E-2</c:v>
                </c:pt>
                <c:pt idx="13794">
                  <c:v>6.8950912250408822E-2</c:v>
                </c:pt>
                <c:pt idx="13795">
                  <c:v>6.8949527887069123E-2</c:v>
                </c:pt>
                <c:pt idx="13796">
                  <c:v>6.8943891395468207E-2</c:v>
                </c:pt>
                <c:pt idx="13797">
                  <c:v>6.8936421666166481E-2</c:v>
                </c:pt>
                <c:pt idx="13798">
                  <c:v>6.8930397909899868E-2</c:v>
                </c:pt>
                <c:pt idx="13799">
                  <c:v>6.8916216278902417E-2</c:v>
                </c:pt>
                <c:pt idx="13800">
                  <c:v>6.889978960905728E-2</c:v>
                </c:pt>
                <c:pt idx="13801">
                  <c:v>6.8897686986211945E-2</c:v>
                </c:pt>
                <c:pt idx="13802">
                  <c:v>6.8884624070516265E-2</c:v>
                </c:pt>
                <c:pt idx="13803">
                  <c:v>6.8882247168208718E-2</c:v>
                </c:pt>
                <c:pt idx="13804">
                  <c:v>6.8874597919203917E-2</c:v>
                </c:pt>
                <c:pt idx="13805">
                  <c:v>6.8868057610829217E-2</c:v>
                </c:pt>
                <c:pt idx="13806">
                  <c:v>6.8849967874023824E-2</c:v>
                </c:pt>
                <c:pt idx="13807">
                  <c:v>6.88476395141146E-2</c:v>
                </c:pt>
                <c:pt idx="13808">
                  <c:v>6.8839842551008973E-2</c:v>
                </c:pt>
                <c:pt idx="13809">
                  <c:v>6.8839377934100665E-2</c:v>
                </c:pt>
                <c:pt idx="13810">
                  <c:v>6.8836853274983581E-2</c:v>
                </c:pt>
                <c:pt idx="13811">
                  <c:v>6.8793346568597855E-2</c:v>
                </c:pt>
                <c:pt idx="13812">
                  <c:v>6.8759038215703644E-2</c:v>
                </c:pt>
                <c:pt idx="13813">
                  <c:v>6.8758190945448994E-2</c:v>
                </c:pt>
                <c:pt idx="13814">
                  <c:v>6.8719768147536192E-2</c:v>
                </c:pt>
                <c:pt idx="13815">
                  <c:v>6.8713799167153852E-2</c:v>
                </c:pt>
                <c:pt idx="13816">
                  <c:v>6.8711134539319527E-2</c:v>
                </c:pt>
                <c:pt idx="13817">
                  <c:v>6.8696777308621323E-2</c:v>
                </c:pt>
                <c:pt idx="13818">
                  <c:v>6.8696503179822579E-2</c:v>
                </c:pt>
                <c:pt idx="13819">
                  <c:v>6.8694141117625993E-2</c:v>
                </c:pt>
                <c:pt idx="13820">
                  <c:v>6.8692440994951684E-2</c:v>
                </c:pt>
                <c:pt idx="13821">
                  <c:v>6.8690061042531586E-2</c:v>
                </c:pt>
                <c:pt idx="13822">
                  <c:v>6.8683031642396739E-2</c:v>
                </c:pt>
                <c:pt idx="13823">
                  <c:v>6.865429512664252E-2</c:v>
                </c:pt>
                <c:pt idx="13824">
                  <c:v>6.8603105952818863E-2</c:v>
                </c:pt>
                <c:pt idx="13825">
                  <c:v>6.8602710413269263E-2</c:v>
                </c:pt>
                <c:pt idx="13826">
                  <c:v>6.8602121452823628E-2</c:v>
                </c:pt>
                <c:pt idx="13827">
                  <c:v>6.8580289499074465E-2</c:v>
                </c:pt>
                <c:pt idx="13828">
                  <c:v>6.8538594249317589E-2</c:v>
                </c:pt>
                <c:pt idx="13829">
                  <c:v>6.8527628792390702E-2</c:v>
                </c:pt>
                <c:pt idx="13830">
                  <c:v>6.8490589831704751E-2</c:v>
                </c:pt>
                <c:pt idx="13831">
                  <c:v>6.8481166133725915E-2</c:v>
                </c:pt>
                <c:pt idx="13832">
                  <c:v>6.8470203668514973E-2</c:v>
                </c:pt>
                <c:pt idx="13833">
                  <c:v>6.8461306784653606E-2</c:v>
                </c:pt>
                <c:pt idx="13834">
                  <c:v>6.8436383522922653E-2</c:v>
                </c:pt>
                <c:pt idx="13835">
                  <c:v>6.841464133595751E-2</c:v>
                </c:pt>
                <c:pt idx="13836">
                  <c:v>6.8412403649253939E-2</c:v>
                </c:pt>
                <c:pt idx="13837">
                  <c:v>6.8405626947129039E-2</c:v>
                </c:pt>
                <c:pt idx="13838">
                  <c:v>6.8394714158288711E-2</c:v>
                </c:pt>
                <c:pt idx="13839">
                  <c:v>6.8391594796718524E-2</c:v>
                </c:pt>
                <c:pt idx="13840">
                  <c:v>6.8391017883637467E-2</c:v>
                </c:pt>
                <c:pt idx="13841">
                  <c:v>6.837860871911447E-2</c:v>
                </c:pt>
                <c:pt idx="13842">
                  <c:v>6.837275550278954E-2</c:v>
                </c:pt>
                <c:pt idx="13843">
                  <c:v>6.8362752340543689E-2</c:v>
                </c:pt>
                <c:pt idx="13844">
                  <c:v>6.8351557364002863E-2</c:v>
                </c:pt>
                <c:pt idx="13845">
                  <c:v>6.8351519927656201E-2</c:v>
                </c:pt>
                <c:pt idx="13846">
                  <c:v>6.8337803011994505E-2</c:v>
                </c:pt>
                <c:pt idx="13847">
                  <c:v>6.8315552319967401E-2</c:v>
                </c:pt>
                <c:pt idx="13848">
                  <c:v>6.8287126193073519E-2</c:v>
                </c:pt>
                <c:pt idx="13849">
                  <c:v>6.8279034047863743E-2</c:v>
                </c:pt>
                <c:pt idx="13850">
                  <c:v>6.8269466546758265E-2</c:v>
                </c:pt>
                <c:pt idx="13851">
                  <c:v>6.8263616204552485E-2</c:v>
                </c:pt>
                <c:pt idx="13852">
                  <c:v>6.8235023515089352E-2</c:v>
                </c:pt>
                <c:pt idx="13853">
                  <c:v>6.8231963173063209E-2</c:v>
                </c:pt>
                <c:pt idx="13854">
                  <c:v>6.8207532460688253E-2</c:v>
                </c:pt>
                <c:pt idx="13855">
                  <c:v>6.8203396116038345E-2</c:v>
                </c:pt>
                <c:pt idx="13856">
                  <c:v>6.819386372082023E-2</c:v>
                </c:pt>
                <c:pt idx="13857">
                  <c:v>6.8191999677625376E-2</c:v>
                </c:pt>
                <c:pt idx="13858">
                  <c:v>6.8180273030676683E-2</c:v>
                </c:pt>
                <c:pt idx="13859">
                  <c:v>6.8164330625664293E-2</c:v>
                </c:pt>
                <c:pt idx="13860">
                  <c:v>6.8153872120575373E-2</c:v>
                </c:pt>
                <c:pt idx="13861">
                  <c:v>6.8150661944803292E-2</c:v>
                </c:pt>
                <c:pt idx="13862">
                  <c:v>6.8143332103718673E-2</c:v>
                </c:pt>
                <c:pt idx="13863">
                  <c:v>6.8139214076437415E-2</c:v>
                </c:pt>
                <c:pt idx="13864">
                  <c:v>6.8137031906297815E-2</c:v>
                </c:pt>
                <c:pt idx="13865">
                  <c:v>6.8114561896582743E-2</c:v>
                </c:pt>
                <c:pt idx="13866">
                  <c:v>6.8096954746450153E-2</c:v>
                </c:pt>
                <c:pt idx="13867">
                  <c:v>6.8094521723044893E-2</c:v>
                </c:pt>
                <c:pt idx="13868">
                  <c:v>6.8088856587110974E-2</c:v>
                </c:pt>
                <c:pt idx="13869">
                  <c:v>6.807055043257472E-2</c:v>
                </c:pt>
                <c:pt idx="13870">
                  <c:v>6.806987835184547E-2</c:v>
                </c:pt>
                <c:pt idx="13871">
                  <c:v>6.8043070918213558E-2</c:v>
                </c:pt>
                <c:pt idx="13872">
                  <c:v>6.8015064302224773E-2</c:v>
                </c:pt>
                <c:pt idx="13873">
                  <c:v>6.7998869189523359E-2</c:v>
                </c:pt>
                <c:pt idx="13874">
                  <c:v>6.7977880659255641E-2</c:v>
                </c:pt>
                <c:pt idx="13875">
                  <c:v>6.7965194991219419E-2</c:v>
                </c:pt>
                <c:pt idx="13876">
                  <c:v>6.7962839528470792E-2</c:v>
                </c:pt>
                <c:pt idx="13877">
                  <c:v>6.7939589119550128E-2</c:v>
                </c:pt>
                <c:pt idx="13878">
                  <c:v>6.793207718605912E-2</c:v>
                </c:pt>
                <c:pt idx="13879">
                  <c:v>6.7927123881099449E-2</c:v>
                </c:pt>
                <c:pt idx="13880">
                  <c:v>6.7925485731098176E-2</c:v>
                </c:pt>
                <c:pt idx="13881">
                  <c:v>6.7905021996656253E-2</c:v>
                </c:pt>
                <c:pt idx="13882">
                  <c:v>6.7889528282721837E-2</c:v>
                </c:pt>
                <c:pt idx="13883">
                  <c:v>6.7869315752587811E-2</c:v>
                </c:pt>
                <c:pt idx="13884">
                  <c:v>6.7865837821084435E-2</c:v>
                </c:pt>
                <c:pt idx="13885">
                  <c:v>6.7865633618048107E-2</c:v>
                </c:pt>
                <c:pt idx="13886">
                  <c:v>6.7837302534857008E-2</c:v>
                </c:pt>
                <c:pt idx="13887">
                  <c:v>6.7828916954944168E-2</c:v>
                </c:pt>
                <c:pt idx="13888">
                  <c:v>6.7801043779394166E-2</c:v>
                </c:pt>
                <c:pt idx="13889">
                  <c:v>6.7795799036457424E-2</c:v>
                </c:pt>
                <c:pt idx="13890">
                  <c:v>6.7788808267106287E-2</c:v>
                </c:pt>
                <c:pt idx="13891">
                  <c:v>6.7781196013217387E-2</c:v>
                </c:pt>
                <c:pt idx="13892">
                  <c:v>6.7769678615206733E-2</c:v>
                </c:pt>
                <c:pt idx="13893">
                  <c:v>6.7765439378064854E-2</c:v>
                </c:pt>
                <c:pt idx="13894">
                  <c:v>6.7759897209993758E-2</c:v>
                </c:pt>
                <c:pt idx="13895">
                  <c:v>6.7741941277594531E-2</c:v>
                </c:pt>
                <c:pt idx="13896">
                  <c:v>6.7728725877850601E-2</c:v>
                </c:pt>
                <c:pt idx="13897">
                  <c:v>6.772579516664573E-2</c:v>
                </c:pt>
                <c:pt idx="13898">
                  <c:v>6.7722343356540621E-2</c:v>
                </c:pt>
                <c:pt idx="13899">
                  <c:v>6.7699920135453048E-2</c:v>
                </c:pt>
                <c:pt idx="13900">
                  <c:v>6.7694435773573106E-2</c:v>
                </c:pt>
                <c:pt idx="13901">
                  <c:v>6.7691745465965389E-2</c:v>
                </c:pt>
                <c:pt idx="13902">
                  <c:v>6.7691715216739487E-2</c:v>
                </c:pt>
                <c:pt idx="13903">
                  <c:v>6.7683390464576942E-2</c:v>
                </c:pt>
                <c:pt idx="13904">
                  <c:v>6.7682267746615773E-2</c:v>
                </c:pt>
                <c:pt idx="13905">
                  <c:v>6.7655160825997235E-2</c:v>
                </c:pt>
                <c:pt idx="13906">
                  <c:v>6.7596027102029999E-2</c:v>
                </c:pt>
                <c:pt idx="13907">
                  <c:v>6.758717270607191E-2</c:v>
                </c:pt>
                <c:pt idx="13908">
                  <c:v>6.7584311572563921E-2</c:v>
                </c:pt>
                <c:pt idx="13909">
                  <c:v>6.7577041000535437E-2</c:v>
                </c:pt>
                <c:pt idx="13910">
                  <c:v>6.7567222911245617E-2</c:v>
                </c:pt>
                <c:pt idx="13911">
                  <c:v>6.7561312436410836E-2</c:v>
                </c:pt>
                <c:pt idx="13912">
                  <c:v>6.7518170016123119E-2</c:v>
                </c:pt>
                <c:pt idx="13913">
                  <c:v>6.751087483589234E-2</c:v>
                </c:pt>
                <c:pt idx="13914">
                  <c:v>6.750969014073667E-2</c:v>
                </c:pt>
                <c:pt idx="13915">
                  <c:v>6.7483225801398816E-2</c:v>
                </c:pt>
                <c:pt idx="13916">
                  <c:v>6.7471477399114577E-2</c:v>
                </c:pt>
                <c:pt idx="13917">
                  <c:v>6.747044206176965E-2</c:v>
                </c:pt>
                <c:pt idx="13918">
                  <c:v>6.744734621222527E-2</c:v>
                </c:pt>
                <c:pt idx="13919">
                  <c:v>6.7439395347217324E-2</c:v>
                </c:pt>
                <c:pt idx="13920">
                  <c:v>6.743197171162349E-2</c:v>
                </c:pt>
                <c:pt idx="13921">
                  <c:v>6.7413656988001378E-2</c:v>
                </c:pt>
                <c:pt idx="13922">
                  <c:v>6.7376964614763807E-2</c:v>
                </c:pt>
                <c:pt idx="13923">
                  <c:v>6.7362726673250911E-2</c:v>
                </c:pt>
                <c:pt idx="13924">
                  <c:v>6.7355972495139124E-2</c:v>
                </c:pt>
                <c:pt idx="13925">
                  <c:v>6.7346519905426977E-2</c:v>
                </c:pt>
                <c:pt idx="13926">
                  <c:v>6.7343845203332364E-2</c:v>
                </c:pt>
                <c:pt idx="13927">
                  <c:v>6.7275423611860632E-2</c:v>
                </c:pt>
                <c:pt idx="13928">
                  <c:v>6.7251141817080487E-2</c:v>
                </c:pt>
                <c:pt idx="13929">
                  <c:v>6.7232881387075116E-2</c:v>
                </c:pt>
                <c:pt idx="13930">
                  <c:v>6.7204416202634717E-2</c:v>
                </c:pt>
                <c:pt idx="13931">
                  <c:v>6.7202404439537261E-2</c:v>
                </c:pt>
                <c:pt idx="13932">
                  <c:v>6.7200139690347008E-2</c:v>
                </c:pt>
                <c:pt idx="13933">
                  <c:v>6.7156646583372032E-2</c:v>
                </c:pt>
                <c:pt idx="13934">
                  <c:v>6.7138959342958229E-2</c:v>
                </c:pt>
                <c:pt idx="13935">
                  <c:v>6.7124706445996857E-2</c:v>
                </c:pt>
                <c:pt idx="13936">
                  <c:v>6.710881719347081E-2</c:v>
                </c:pt>
                <c:pt idx="13937">
                  <c:v>6.7102588055766688E-2</c:v>
                </c:pt>
                <c:pt idx="13938">
                  <c:v>6.7096221059281105E-2</c:v>
                </c:pt>
                <c:pt idx="13939">
                  <c:v>6.7090104773614989E-2</c:v>
                </c:pt>
                <c:pt idx="13940">
                  <c:v>6.7084444363857812E-2</c:v>
                </c:pt>
                <c:pt idx="13941">
                  <c:v>6.7050493663491514E-2</c:v>
                </c:pt>
                <c:pt idx="13942">
                  <c:v>6.7046739806448097E-2</c:v>
                </c:pt>
                <c:pt idx="13943">
                  <c:v>6.7043080220951221E-2</c:v>
                </c:pt>
                <c:pt idx="13944">
                  <c:v>6.7029427770835134E-2</c:v>
                </c:pt>
                <c:pt idx="13945">
                  <c:v>6.7024750026001043E-2</c:v>
                </c:pt>
                <c:pt idx="13946">
                  <c:v>6.7018551094854578E-2</c:v>
                </c:pt>
                <c:pt idx="13947">
                  <c:v>6.7007711429279929E-2</c:v>
                </c:pt>
                <c:pt idx="13948">
                  <c:v>6.6998128788079314E-2</c:v>
                </c:pt>
                <c:pt idx="13949">
                  <c:v>6.6974959532486528E-2</c:v>
                </c:pt>
                <c:pt idx="13950">
                  <c:v>6.6956342053526255E-2</c:v>
                </c:pt>
                <c:pt idx="13951">
                  <c:v>6.6950141947782385E-2</c:v>
                </c:pt>
                <c:pt idx="13952">
                  <c:v>6.6940063595636451E-2</c:v>
                </c:pt>
                <c:pt idx="13953">
                  <c:v>6.6919959540695059E-2</c:v>
                </c:pt>
                <c:pt idx="13954">
                  <c:v>6.6916411869029024E-2</c:v>
                </c:pt>
                <c:pt idx="13955">
                  <c:v>6.6912159909339838E-2</c:v>
                </c:pt>
                <c:pt idx="13956">
                  <c:v>6.690255743835466E-2</c:v>
                </c:pt>
                <c:pt idx="13957">
                  <c:v>6.6890861001922736E-2</c:v>
                </c:pt>
                <c:pt idx="13958">
                  <c:v>6.6885352585390537E-2</c:v>
                </c:pt>
                <c:pt idx="13959">
                  <c:v>6.6880286996690519E-2</c:v>
                </c:pt>
                <c:pt idx="13960">
                  <c:v>6.6844901146902475E-2</c:v>
                </c:pt>
                <c:pt idx="13961">
                  <c:v>6.6843547294889727E-2</c:v>
                </c:pt>
                <c:pt idx="13962">
                  <c:v>6.6791232356591138E-2</c:v>
                </c:pt>
                <c:pt idx="13963">
                  <c:v>6.6785092461105727E-2</c:v>
                </c:pt>
                <c:pt idx="13964">
                  <c:v>6.6742152820657832E-2</c:v>
                </c:pt>
                <c:pt idx="13965">
                  <c:v>6.6703929086892433E-2</c:v>
                </c:pt>
                <c:pt idx="13966">
                  <c:v>6.6694689790336284E-2</c:v>
                </c:pt>
                <c:pt idx="13967">
                  <c:v>6.6685078461833122E-2</c:v>
                </c:pt>
                <c:pt idx="13968">
                  <c:v>6.6666678138732754E-2</c:v>
                </c:pt>
                <c:pt idx="13969">
                  <c:v>6.666421902620949E-2</c:v>
                </c:pt>
                <c:pt idx="13970">
                  <c:v>6.663735725830057E-2</c:v>
                </c:pt>
                <c:pt idx="13971">
                  <c:v>6.6631495198149898E-2</c:v>
                </c:pt>
                <c:pt idx="13972">
                  <c:v>6.6630895554073311E-2</c:v>
                </c:pt>
                <c:pt idx="13973">
                  <c:v>6.6611835949532905E-2</c:v>
                </c:pt>
                <c:pt idx="13974">
                  <c:v>6.6582266730789819E-2</c:v>
                </c:pt>
                <c:pt idx="13975">
                  <c:v>6.657687205663701E-2</c:v>
                </c:pt>
                <c:pt idx="13976">
                  <c:v>6.656651241951736E-2</c:v>
                </c:pt>
                <c:pt idx="13977">
                  <c:v>6.6558348093357617E-2</c:v>
                </c:pt>
                <c:pt idx="13978">
                  <c:v>6.6552259947508699E-2</c:v>
                </c:pt>
                <c:pt idx="13979">
                  <c:v>6.6540464155508863E-2</c:v>
                </c:pt>
                <c:pt idx="13980">
                  <c:v>6.653100580196647E-2</c:v>
                </c:pt>
                <c:pt idx="13981">
                  <c:v>6.6523333048453689E-2</c:v>
                </c:pt>
                <c:pt idx="13982">
                  <c:v>6.6511296989723287E-2</c:v>
                </c:pt>
                <c:pt idx="13983">
                  <c:v>6.6508658506609239E-2</c:v>
                </c:pt>
                <c:pt idx="13984">
                  <c:v>6.6497942611581581E-2</c:v>
                </c:pt>
                <c:pt idx="13985">
                  <c:v>6.6495209981700928E-2</c:v>
                </c:pt>
                <c:pt idx="13986">
                  <c:v>6.6484826059421173E-2</c:v>
                </c:pt>
                <c:pt idx="13987">
                  <c:v>6.6466727006756071E-2</c:v>
                </c:pt>
                <c:pt idx="13988">
                  <c:v>6.6462515947743217E-2</c:v>
                </c:pt>
                <c:pt idx="13989">
                  <c:v>6.6459493465417033E-2</c:v>
                </c:pt>
                <c:pt idx="13990">
                  <c:v>6.6454580214285283E-2</c:v>
                </c:pt>
                <c:pt idx="13991">
                  <c:v>6.6447755963645189E-2</c:v>
                </c:pt>
                <c:pt idx="13992">
                  <c:v>6.6436419084609871E-2</c:v>
                </c:pt>
                <c:pt idx="13993">
                  <c:v>6.6428986019001768E-2</c:v>
                </c:pt>
                <c:pt idx="13994">
                  <c:v>6.6408514290492035E-2</c:v>
                </c:pt>
                <c:pt idx="13995">
                  <c:v>6.6402571034118951E-2</c:v>
                </c:pt>
                <c:pt idx="13996">
                  <c:v>6.6402236679160023E-2</c:v>
                </c:pt>
                <c:pt idx="13997">
                  <c:v>6.6377764812758436E-2</c:v>
                </c:pt>
                <c:pt idx="13998">
                  <c:v>6.6368989026347913E-2</c:v>
                </c:pt>
                <c:pt idx="13999">
                  <c:v>6.6340370527765688E-2</c:v>
                </c:pt>
                <c:pt idx="14000">
                  <c:v>6.6321679127559638E-2</c:v>
                </c:pt>
                <c:pt idx="14001">
                  <c:v>6.6318862890570013E-2</c:v>
                </c:pt>
                <c:pt idx="14002">
                  <c:v>6.631186064600289E-2</c:v>
                </c:pt>
                <c:pt idx="14003">
                  <c:v>6.6304998442537955E-2</c:v>
                </c:pt>
                <c:pt idx="14004">
                  <c:v>6.6296045021683084E-2</c:v>
                </c:pt>
                <c:pt idx="14005">
                  <c:v>6.629322072848666E-2</c:v>
                </c:pt>
                <c:pt idx="14006">
                  <c:v>6.6280493359086382E-2</c:v>
                </c:pt>
                <c:pt idx="14007">
                  <c:v>6.6269071150003536E-2</c:v>
                </c:pt>
                <c:pt idx="14008">
                  <c:v>6.6263597362084481E-2</c:v>
                </c:pt>
                <c:pt idx="14009">
                  <c:v>6.6263160670745447E-2</c:v>
                </c:pt>
                <c:pt idx="14010">
                  <c:v>6.6257753285148421E-2</c:v>
                </c:pt>
                <c:pt idx="14011">
                  <c:v>6.622049189141907E-2</c:v>
                </c:pt>
                <c:pt idx="14012">
                  <c:v>6.6219556385181594E-2</c:v>
                </c:pt>
                <c:pt idx="14013">
                  <c:v>6.621814293139619E-2</c:v>
                </c:pt>
                <c:pt idx="14014">
                  <c:v>6.6216085441721848E-2</c:v>
                </c:pt>
                <c:pt idx="14015">
                  <c:v>6.6198187776585857E-2</c:v>
                </c:pt>
                <c:pt idx="14016">
                  <c:v>6.6198122783371824E-2</c:v>
                </c:pt>
                <c:pt idx="14017">
                  <c:v>6.6188694755881683E-2</c:v>
                </c:pt>
                <c:pt idx="14018">
                  <c:v>6.6182456423711941E-2</c:v>
                </c:pt>
                <c:pt idx="14019">
                  <c:v>6.6173506683458685E-2</c:v>
                </c:pt>
                <c:pt idx="14020">
                  <c:v>6.6155784911453644E-2</c:v>
                </c:pt>
                <c:pt idx="14021">
                  <c:v>6.6141458901107217E-2</c:v>
                </c:pt>
                <c:pt idx="14022">
                  <c:v>6.6136082404610552E-2</c:v>
                </c:pt>
                <c:pt idx="14023">
                  <c:v>6.6126699142796189E-2</c:v>
                </c:pt>
                <c:pt idx="14024">
                  <c:v>6.6112017852022864E-2</c:v>
                </c:pt>
                <c:pt idx="14025">
                  <c:v>6.6110422802855284E-2</c:v>
                </c:pt>
                <c:pt idx="14026">
                  <c:v>6.6094518143086381E-2</c:v>
                </c:pt>
                <c:pt idx="14027">
                  <c:v>6.6081737215389333E-2</c:v>
                </c:pt>
                <c:pt idx="14028">
                  <c:v>6.6078551357844489E-2</c:v>
                </c:pt>
                <c:pt idx="14029">
                  <c:v>6.6059496122111427E-2</c:v>
                </c:pt>
                <c:pt idx="14030">
                  <c:v>6.6049554260013299E-2</c:v>
                </c:pt>
                <c:pt idx="14031">
                  <c:v>6.6032335361598846E-2</c:v>
                </c:pt>
                <c:pt idx="14032">
                  <c:v>6.6004100772524693E-2</c:v>
                </c:pt>
                <c:pt idx="14033">
                  <c:v>6.5954497247415755E-2</c:v>
                </c:pt>
                <c:pt idx="14034">
                  <c:v>6.5953041287693373E-2</c:v>
                </c:pt>
                <c:pt idx="14035">
                  <c:v>6.5940569622401649E-2</c:v>
                </c:pt>
                <c:pt idx="14036">
                  <c:v>6.592200351663452E-2</c:v>
                </c:pt>
                <c:pt idx="14037">
                  <c:v>6.5887956743211226E-2</c:v>
                </c:pt>
                <c:pt idx="14038">
                  <c:v>6.5856087502581373E-2</c:v>
                </c:pt>
                <c:pt idx="14039">
                  <c:v>6.5843545901272282E-2</c:v>
                </c:pt>
                <c:pt idx="14040">
                  <c:v>6.5837802900527015E-2</c:v>
                </c:pt>
                <c:pt idx="14041">
                  <c:v>6.5781436467209811E-2</c:v>
                </c:pt>
                <c:pt idx="14042">
                  <c:v>6.5771352641705319E-2</c:v>
                </c:pt>
                <c:pt idx="14043">
                  <c:v>6.5754330261857716E-2</c:v>
                </c:pt>
                <c:pt idx="14044">
                  <c:v>6.5733172940184312E-2</c:v>
                </c:pt>
                <c:pt idx="14045">
                  <c:v>6.5724762557077862E-2</c:v>
                </c:pt>
                <c:pt idx="14046">
                  <c:v>6.5724193414191071E-2</c:v>
                </c:pt>
                <c:pt idx="14047">
                  <c:v>6.5718204385608034E-2</c:v>
                </c:pt>
                <c:pt idx="14048">
                  <c:v>6.570252348495223E-2</c:v>
                </c:pt>
                <c:pt idx="14049">
                  <c:v>6.5688812061665894E-2</c:v>
                </c:pt>
                <c:pt idx="14050">
                  <c:v>6.5672998123726248E-2</c:v>
                </c:pt>
                <c:pt idx="14051">
                  <c:v>6.5672275293095578E-2</c:v>
                </c:pt>
                <c:pt idx="14052">
                  <c:v>6.5637746296777696E-2</c:v>
                </c:pt>
                <c:pt idx="14053">
                  <c:v>6.5615514684274803E-2</c:v>
                </c:pt>
                <c:pt idx="14054">
                  <c:v>6.5609531244366429E-2</c:v>
                </c:pt>
                <c:pt idx="14055">
                  <c:v>6.5607817680940941E-2</c:v>
                </c:pt>
                <c:pt idx="14056">
                  <c:v>6.5599466687313687E-2</c:v>
                </c:pt>
                <c:pt idx="14057">
                  <c:v>6.5563052230652327E-2</c:v>
                </c:pt>
                <c:pt idx="14058">
                  <c:v>6.5525788361770004E-2</c:v>
                </c:pt>
                <c:pt idx="14059">
                  <c:v>6.5511519790493994E-2</c:v>
                </c:pt>
                <c:pt idx="14060">
                  <c:v>6.5503872179477354E-2</c:v>
                </c:pt>
                <c:pt idx="14061">
                  <c:v>6.546908055753535E-2</c:v>
                </c:pt>
                <c:pt idx="14062">
                  <c:v>6.5429907762696263E-2</c:v>
                </c:pt>
                <c:pt idx="14063">
                  <c:v>6.5415262343422917E-2</c:v>
                </c:pt>
                <c:pt idx="14064">
                  <c:v>6.5411121313874152E-2</c:v>
                </c:pt>
                <c:pt idx="14065">
                  <c:v>6.5380275518767836E-2</c:v>
                </c:pt>
                <c:pt idx="14066">
                  <c:v>6.537419072889028E-2</c:v>
                </c:pt>
                <c:pt idx="14067">
                  <c:v>6.5357702463954642E-2</c:v>
                </c:pt>
                <c:pt idx="14068">
                  <c:v>6.5357695828338211E-2</c:v>
                </c:pt>
                <c:pt idx="14069">
                  <c:v>6.5331973630010531E-2</c:v>
                </c:pt>
                <c:pt idx="14070">
                  <c:v>6.5318130322674958E-2</c:v>
                </c:pt>
                <c:pt idx="14071">
                  <c:v>6.5302177928544008E-2</c:v>
                </c:pt>
                <c:pt idx="14072">
                  <c:v>6.5297851678696714E-2</c:v>
                </c:pt>
                <c:pt idx="14073">
                  <c:v>6.528589126978955E-2</c:v>
                </c:pt>
                <c:pt idx="14074">
                  <c:v>6.5240483942098013E-2</c:v>
                </c:pt>
                <c:pt idx="14075">
                  <c:v>6.5232550811939113E-2</c:v>
                </c:pt>
                <c:pt idx="14076">
                  <c:v>6.5219635450542587E-2</c:v>
                </c:pt>
                <c:pt idx="14077">
                  <c:v>6.5210803945608173E-2</c:v>
                </c:pt>
                <c:pt idx="14078">
                  <c:v>6.5193886826579187E-2</c:v>
                </c:pt>
                <c:pt idx="14079">
                  <c:v>6.5173462035051991E-2</c:v>
                </c:pt>
                <c:pt idx="14080">
                  <c:v>6.5168501299694565E-2</c:v>
                </c:pt>
                <c:pt idx="14081">
                  <c:v>6.5168365819711402E-2</c:v>
                </c:pt>
                <c:pt idx="14082">
                  <c:v>6.5138003708119327E-2</c:v>
                </c:pt>
                <c:pt idx="14083">
                  <c:v>6.512676610883493E-2</c:v>
                </c:pt>
                <c:pt idx="14084">
                  <c:v>6.5078207768858087E-2</c:v>
                </c:pt>
                <c:pt idx="14085">
                  <c:v>6.5072522134151933E-2</c:v>
                </c:pt>
                <c:pt idx="14086">
                  <c:v>6.5033333244176206E-2</c:v>
                </c:pt>
                <c:pt idx="14087">
                  <c:v>6.502457377041726E-2</c:v>
                </c:pt>
                <c:pt idx="14088">
                  <c:v>6.5011706423999061E-2</c:v>
                </c:pt>
                <c:pt idx="14089">
                  <c:v>6.4999002782800575E-2</c:v>
                </c:pt>
                <c:pt idx="14090">
                  <c:v>6.4980800529157737E-2</c:v>
                </c:pt>
                <c:pt idx="14091">
                  <c:v>6.4937544624417518E-2</c:v>
                </c:pt>
                <c:pt idx="14092">
                  <c:v>6.4936928057926835E-2</c:v>
                </c:pt>
                <c:pt idx="14093">
                  <c:v>6.490811859050509E-2</c:v>
                </c:pt>
                <c:pt idx="14094">
                  <c:v>6.4903671157235249E-2</c:v>
                </c:pt>
                <c:pt idx="14095">
                  <c:v>6.4876773762361811E-2</c:v>
                </c:pt>
                <c:pt idx="14096">
                  <c:v>6.487565209329145E-2</c:v>
                </c:pt>
                <c:pt idx="14097">
                  <c:v>6.4861756015171454E-2</c:v>
                </c:pt>
                <c:pt idx="14098">
                  <c:v>6.4841491433765802E-2</c:v>
                </c:pt>
                <c:pt idx="14099">
                  <c:v>6.480505900417384E-2</c:v>
                </c:pt>
                <c:pt idx="14100">
                  <c:v>6.4794733920131506E-2</c:v>
                </c:pt>
                <c:pt idx="14101">
                  <c:v>6.4719097653461302E-2</c:v>
                </c:pt>
                <c:pt idx="14102">
                  <c:v>6.471523524150756E-2</c:v>
                </c:pt>
                <c:pt idx="14103">
                  <c:v>6.4706156916640167E-2</c:v>
                </c:pt>
                <c:pt idx="14104">
                  <c:v>6.46888054907864E-2</c:v>
                </c:pt>
                <c:pt idx="14105">
                  <c:v>6.4682415397459628E-2</c:v>
                </c:pt>
                <c:pt idx="14106">
                  <c:v>6.4678388741471693E-2</c:v>
                </c:pt>
                <c:pt idx="14107">
                  <c:v>6.4664596516816525E-2</c:v>
                </c:pt>
                <c:pt idx="14108">
                  <c:v>6.4660743350816743E-2</c:v>
                </c:pt>
                <c:pt idx="14109">
                  <c:v>6.4651753201609083E-2</c:v>
                </c:pt>
                <c:pt idx="14110">
                  <c:v>6.4642790200686098E-2</c:v>
                </c:pt>
                <c:pt idx="14111">
                  <c:v>6.4639017192287776E-2</c:v>
                </c:pt>
                <c:pt idx="14112">
                  <c:v>6.4637330235803828E-2</c:v>
                </c:pt>
                <c:pt idx="14113">
                  <c:v>6.4629903785915474E-2</c:v>
                </c:pt>
                <c:pt idx="14114">
                  <c:v>6.4629299057779172E-2</c:v>
                </c:pt>
                <c:pt idx="14115">
                  <c:v>6.4620162880733453E-2</c:v>
                </c:pt>
                <c:pt idx="14116">
                  <c:v>6.4607357991643299E-2</c:v>
                </c:pt>
                <c:pt idx="14117">
                  <c:v>6.460681205900029E-2</c:v>
                </c:pt>
                <c:pt idx="14118">
                  <c:v>6.4597776127479287E-2</c:v>
                </c:pt>
                <c:pt idx="14119">
                  <c:v>6.4592519487290737E-2</c:v>
                </c:pt>
                <c:pt idx="14120">
                  <c:v>6.4588318136012166E-2</c:v>
                </c:pt>
                <c:pt idx="14121">
                  <c:v>6.456643741512641E-2</c:v>
                </c:pt>
                <c:pt idx="14122">
                  <c:v>6.4541471613344725E-2</c:v>
                </c:pt>
                <c:pt idx="14123">
                  <c:v>6.4517866277141858E-2</c:v>
                </c:pt>
                <c:pt idx="14124">
                  <c:v>6.4511042646201666E-2</c:v>
                </c:pt>
                <c:pt idx="14125">
                  <c:v>6.4486233865287693E-2</c:v>
                </c:pt>
                <c:pt idx="14126">
                  <c:v>6.4484907949618614E-2</c:v>
                </c:pt>
                <c:pt idx="14127">
                  <c:v>6.4484411326550514E-2</c:v>
                </c:pt>
                <c:pt idx="14128">
                  <c:v>6.4464610294613187E-2</c:v>
                </c:pt>
                <c:pt idx="14129">
                  <c:v>6.4430740417394078E-2</c:v>
                </c:pt>
                <c:pt idx="14130">
                  <c:v>6.4412692455527457E-2</c:v>
                </c:pt>
                <c:pt idx="14131">
                  <c:v>6.4383141912623648E-2</c:v>
                </c:pt>
                <c:pt idx="14132">
                  <c:v>6.4370712145363912E-2</c:v>
                </c:pt>
                <c:pt idx="14133">
                  <c:v>6.4335735113738662E-2</c:v>
                </c:pt>
                <c:pt idx="14134">
                  <c:v>6.4328916861705138E-2</c:v>
                </c:pt>
                <c:pt idx="14135">
                  <c:v>6.4312122484047871E-2</c:v>
                </c:pt>
                <c:pt idx="14136">
                  <c:v>6.4309201607286592E-2</c:v>
                </c:pt>
                <c:pt idx="14137">
                  <c:v>6.4302405457755313E-2</c:v>
                </c:pt>
                <c:pt idx="14138">
                  <c:v>6.4292785512202758E-2</c:v>
                </c:pt>
                <c:pt idx="14139">
                  <c:v>6.4271430194404539E-2</c:v>
                </c:pt>
                <c:pt idx="14140">
                  <c:v>6.4218514389369818E-2</c:v>
                </c:pt>
                <c:pt idx="14141">
                  <c:v>6.4198743141598388E-2</c:v>
                </c:pt>
                <c:pt idx="14142">
                  <c:v>6.4184166711362275E-2</c:v>
                </c:pt>
                <c:pt idx="14143">
                  <c:v>6.4182902560541988E-2</c:v>
                </c:pt>
                <c:pt idx="14144">
                  <c:v>6.4170985507490341E-2</c:v>
                </c:pt>
                <c:pt idx="14145">
                  <c:v>6.4147139504421094E-2</c:v>
                </c:pt>
                <c:pt idx="14146">
                  <c:v>6.408435087094333E-2</c:v>
                </c:pt>
                <c:pt idx="14147">
                  <c:v>6.4082553793552294E-2</c:v>
                </c:pt>
                <c:pt idx="14148">
                  <c:v>6.4074313486700077E-2</c:v>
                </c:pt>
                <c:pt idx="14149">
                  <c:v>6.4059424586974098E-2</c:v>
                </c:pt>
                <c:pt idx="14150">
                  <c:v>6.4055395033169274E-2</c:v>
                </c:pt>
                <c:pt idx="14151">
                  <c:v>6.4030837998168458E-2</c:v>
                </c:pt>
                <c:pt idx="14152">
                  <c:v>6.4028548454406725E-2</c:v>
                </c:pt>
                <c:pt idx="14153">
                  <c:v>6.4009808537841384E-2</c:v>
                </c:pt>
                <c:pt idx="14154">
                  <c:v>6.4001942282663718E-2</c:v>
                </c:pt>
                <c:pt idx="14155">
                  <c:v>6.395809787735833E-2</c:v>
                </c:pt>
                <c:pt idx="14156">
                  <c:v>6.3946931299105808E-2</c:v>
                </c:pt>
                <c:pt idx="14157">
                  <c:v>6.3911719060244204E-2</c:v>
                </c:pt>
                <c:pt idx="14158">
                  <c:v>6.3889464351220032E-2</c:v>
                </c:pt>
                <c:pt idx="14159">
                  <c:v>6.3865159290534004E-2</c:v>
                </c:pt>
                <c:pt idx="14160">
                  <c:v>6.383706597414994E-2</c:v>
                </c:pt>
                <c:pt idx="14161">
                  <c:v>6.3836212474804754E-2</c:v>
                </c:pt>
                <c:pt idx="14162">
                  <c:v>6.3826181007660771E-2</c:v>
                </c:pt>
                <c:pt idx="14163">
                  <c:v>6.3787626245192464E-2</c:v>
                </c:pt>
                <c:pt idx="14164">
                  <c:v>6.37642757627402E-2</c:v>
                </c:pt>
                <c:pt idx="14165">
                  <c:v>6.37551564762774E-2</c:v>
                </c:pt>
                <c:pt idx="14166">
                  <c:v>6.3749478382814459E-2</c:v>
                </c:pt>
                <c:pt idx="14167">
                  <c:v>6.3737209572842679E-2</c:v>
                </c:pt>
                <c:pt idx="14168">
                  <c:v>6.3728440236602402E-2</c:v>
                </c:pt>
                <c:pt idx="14169">
                  <c:v>6.3727145630379012E-2</c:v>
                </c:pt>
                <c:pt idx="14170">
                  <c:v>6.3724490275638992E-2</c:v>
                </c:pt>
                <c:pt idx="14171">
                  <c:v>6.3709295069661193E-2</c:v>
                </c:pt>
                <c:pt idx="14172">
                  <c:v>6.3691362438977633E-2</c:v>
                </c:pt>
                <c:pt idx="14173">
                  <c:v>6.367061253724092E-2</c:v>
                </c:pt>
                <c:pt idx="14174">
                  <c:v>6.3662119151660562E-2</c:v>
                </c:pt>
                <c:pt idx="14175">
                  <c:v>6.3646618166898566E-2</c:v>
                </c:pt>
                <c:pt idx="14176">
                  <c:v>6.3603417267123652E-2</c:v>
                </c:pt>
                <c:pt idx="14177">
                  <c:v>6.3591094173930315E-2</c:v>
                </c:pt>
                <c:pt idx="14178">
                  <c:v>6.3590274086574528E-2</c:v>
                </c:pt>
                <c:pt idx="14179">
                  <c:v>6.3560422755983517E-2</c:v>
                </c:pt>
                <c:pt idx="14180">
                  <c:v>6.3555763468721382E-2</c:v>
                </c:pt>
                <c:pt idx="14181">
                  <c:v>6.3524619256047257E-2</c:v>
                </c:pt>
                <c:pt idx="14182">
                  <c:v>6.3454230044138235E-2</c:v>
                </c:pt>
                <c:pt idx="14183">
                  <c:v>6.344859204039216E-2</c:v>
                </c:pt>
                <c:pt idx="14184">
                  <c:v>6.3420329401301448E-2</c:v>
                </c:pt>
                <c:pt idx="14185">
                  <c:v>6.3403459507356055E-2</c:v>
                </c:pt>
                <c:pt idx="14186">
                  <c:v>6.3320598355669763E-2</c:v>
                </c:pt>
                <c:pt idx="14187">
                  <c:v>6.3317228369161288E-2</c:v>
                </c:pt>
                <c:pt idx="14188">
                  <c:v>6.3306007563326272E-2</c:v>
                </c:pt>
                <c:pt idx="14189">
                  <c:v>6.3296935239721519E-2</c:v>
                </c:pt>
                <c:pt idx="14190">
                  <c:v>6.3295124409042336E-2</c:v>
                </c:pt>
                <c:pt idx="14191">
                  <c:v>6.3294326717848931E-2</c:v>
                </c:pt>
                <c:pt idx="14192">
                  <c:v>6.3285530441869811E-2</c:v>
                </c:pt>
                <c:pt idx="14193">
                  <c:v>6.3277012283379258E-2</c:v>
                </c:pt>
                <c:pt idx="14194">
                  <c:v>6.3270737112400888E-2</c:v>
                </c:pt>
                <c:pt idx="14195">
                  <c:v>6.3256325564448421E-2</c:v>
                </c:pt>
                <c:pt idx="14196">
                  <c:v>6.3241168576670531E-2</c:v>
                </c:pt>
                <c:pt idx="14197">
                  <c:v>6.3237462859399449E-2</c:v>
                </c:pt>
                <c:pt idx="14198">
                  <c:v>6.3227757471181811E-2</c:v>
                </c:pt>
                <c:pt idx="14199">
                  <c:v>6.3216777787325262E-2</c:v>
                </c:pt>
                <c:pt idx="14200">
                  <c:v>6.3213671443041936E-2</c:v>
                </c:pt>
                <c:pt idx="14201">
                  <c:v>6.3194074506284711E-2</c:v>
                </c:pt>
                <c:pt idx="14202">
                  <c:v>6.3156954959070213E-2</c:v>
                </c:pt>
                <c:pt idx="14203">
                  <c:v>6.3152614515901956E-2</c:v>
                </c:pt>
                <c:pt idx="14204">
                  <c:v>6.31400471938387E-2</c:v>
                </c:pt>
                <c:pt idx="14205">
                  <c:v>6.3127083750478707E-2</c:v>
                </c:pt>
                <c:pt idx="14206">
                  <c:v>6.3125153842316928E-2</c:v>
                </c:pt>
                <c:pt idx="14207">
                  <c:v>6.3116273331745187E-2</c:v>
                </c:pt>
                <c:pt idx="14208">
                  <c:v>6.3111619173649991E-2</c:v>
                </c:pt>
                <c:pt idx="14209">
                  <c:v>6.3103871277508133E-2</c:v>
                </c:pt>
                <c:pt idx="14210">
                  <c:v>6.3092837648530423E-2</c:v>
                </c:pt>
                <c:pt idx="14211">
                  <c:v>6.309019644064584E-2</c:v>
                </c:pt>
                <c:pt idx="14212">
                  <c:v>6.3080912685640964E-2</c:v>
                </c:pt>
                <c:pt idx="14213">
                  <c:v>6.3069677874906388E-2</c:v>
                </c:pt>
                <c:pt idx="14214">
                  <c:v>6.3039920560174878E-2</c:v>
                </c:pt>
                <c:pt idx="14215">
                  <c:v>6.3026078756647286E-2</c:v>
                </c:pt>
                <c:pt idx="14216">
                  <c:v>6.301635188484872E-2</c:v>
                </c:pt>
                <c:pt idx="14217">
                  <c:v>6.2990877903126852E-2</c:v>
                </c:pt>
                <c:pt idx="14218">
                  <c:v>6.2990620574329817E-2</c:v>
                </c:pt>
                <c:pt idx="14219">
                  <c:v>6.2977964270630307E-2</c:v>
                </c:pt>
                <c:pt idx="14220">
                  <c:v>6.2972827414012403E-2</c:v>
                </c:pt>
                <c:pt idx="14221">
                  <c:v>6.2971206662991414E-2</c:v>
                </c:pt>
                <c:pt idx="14222">
                  <c:v>6.2964197157250726E-2</c:v>
                </c:pt>
                <c:pt idx="14223">
                  <c:v>6.2964126076709051E-2</c:v>
                </c:pt>
                <c:pt idx="14224">
                  <c:v>6.2963155981778443E-2</c:v>
                </c:pt>
                <c:pt idx="14225">
                  <c:v>6.2959786720650834E-2</c:v>
                </c:pt>
                <c:pt idx="14226">
                  <c:v>6.2913366115666641E-2</c:v>
                </c:pt>
                <c:pt idx="14227">
                  <c:v>6.2898876124494213E-2</c:v>
                </c:pt>
                <c:pt idx="14228">
                  <c:v>6.2881787282540944E-2</c:v>
                </c:pt>
                <c:pt idx="14229">
                  <c:v>6.2879737412105702E-2</c:v>
                </c:pt>
                <c:pt idx="14230">
                  <c:v>6.2841175563013454E-2</c:v>
                </c:pt>
                <c:pt idx="14231">
                  <c:v>6.2802241773782061E-2</c:v>
                </c:pt>
                <c:pt idx="14232">
                  <c:v>6.279845444404121E-2</c:v>
                </c:pt>
                <c:pt idx="14233">
                  <c:v>6.276148689291032E-2</c:v>
                </c:pt>
                <c:pt idx="14234">
                  <c:v>6.2747167373162979E-2</c:v>
                </c:pt>
                <c:pt idx="14235">
                  <c:v>6.2726850177779986E-2</c:v>
                </c:pt>
                <c:pt idx="14236">
                  <c:v>6.2721694774728012E-2</c:v>
                </c:pt>
                <c:pt idx="14237">
                  <c:v>6.2701323167586032E-2</c:v>
                </c:pt>
                <c:pt idx="14238">
                  <c:v>6.2698139624599858E-2</c:v>
                </c:pt>
                <c:pt idx="14239">
                  <c:v>6.2685911998134933E-2</c:v>
                </c:pt>
                <c:pt idx="14240">
                  <c:v>6.267962119187781E-2</c:v>
                </c:pt>
                <c:pt idx="14241">
                  <c:v>6.2671143996944165E-2</c:v>
                </c:pt>
                <c:pt idx="14242">
                  <c:v>6.2659486197689962E-2</c:v>
                </c:pt>
                <c:pt idx="14243">
                  <c:v>6.2600485170678177E-2</c:v>
                </c:pt>
                <c:pt idx="14244">
                  <c:v>6.2600416088115188E-2</c:v>
                </c:pt>
                <c:pt idx="14245">
                  <c:v>6.2582177694053567E-2</c:v>
                </c:pt>
                <c:pt idx="14246">
                  <c:v>6.2579328950144106E-2</c:v>
                </c:pt>
                <c:pt idx="14247">
                  <c:v>6.2575333405287453E-2</c:v>
                </c:pt>
                <c:pt idx="14248">
                  <c:v>6.2572549900067692E-2</c:v>
                </c:pt>
                <c:pt idx="14249">
                  <c:v>6.2561678706485199E-2</c:v>
                </c:pt>
                <c:pt idx="14250">
                  <c:v>6.2559260754519647E-2</c:v>
                </c:pt>
                <c:pt idx="14251">
                  <c:v>6.2524210864456253E-2</c:v>
                </c:pt>
                <c:pt idx="14252">
                  <c:v>6.2516623353558926E-2</c:v>
                </c:pt>
                <c:pt idx="14253">
                  <c:v>6.2514745275010497E-2</c:v>
                </c:pt>
                <c:pt idx="14254">
                  <c:v>6.2504065449228777E-2</c:v>
                </c:pt>
                <c:pt idx="14255">
                  <c:v>6.2483370983618794E-2</c:v>
                </c:pt>
                <c:pt idx="14256">
                  <c:v>6.2482538122153992E-2</c:v>
                </c:pt>
                <c:pt idx="14257">
                  <c:v>6.2477908237960303E-2</c:v>
                </c:pt>
                <c:pt idx="14258">
                  <c:v>6.2473401405365891E-2</c:v>
                </c:pt>
                <c:pt idx="14259">
                  <c:v>6.2472833412748979E-2</c:v>
                </c:pt>
                <c:pt idx="14260">
                  <c:v>6.246548798960052E-2</c:v>
                </c:pt>
                <c:pt idx="14261">
                  <c:v>6.2458517483655877E-2</c:v>
                </c:pt>
                <c:pt idx="14262">
                  <c:v>6.2446824548924265E-2</c:v>
                </c:pt>
                <c:pt idx="14263">
                  <c:v>6.2404410614595333E-2</c:v>
                </c:pt>
                <c:pt idx="14264">
                  <c:v>6.2400788819699481E-2</c:v>
                </c:pt>
                <c:pt idx="14265">
                  <c:v>6.239475868840319E-2</c:v>
                </c:pt>
                <c:pt idx="14266">
                  <c:v>6.2385014517460743E-2</c:v>
                </c:pt>
                <c:pt idx="14267">
                  <c:v>6.237181769383221E-2</c:v>
                </c:pt>
                <c:pt idx="14268">
                  <c:v>6.2347901885881532E-2</c:v>
                </c:pt>
                <c:pt idx="14269">
                  <c:v>6.2334703517284012E-2</c:v>
                </c:pt>
                <c:pt idx="14270">
                  <c:v>6.2330762226562281E-2</c:v>
                </c:pt>
                <c:pt idx="14271">
                  <c:v>6.2325531245648186E-2</c:v>
                </c:pt>
                <c:pt idx="14272">
                  <c:v>6.2323295360099146E-2</c:v>
                </c:pt>
                <c:pt idx="14273">
                  <c:v>6.2321905540646129E-2</c:v>
                </c:pt>
                <c:pt idx="14274">
                  <c:v>6.2286522407628039E-2</c:v>
                </c:pt>
                <c:pt idx="14275">
                  <c:v>6.2267468167060233E-2</c:v>
                </c:pt>
                <c:pt idx="14276">
                  <c:v>6.2257272527333471E-2</c:v>
                </c:pt>
                <c:pt idx="14277">
                  <c:v>6.2244332395002093E-2</c:v>
                </c:pt>
                <c:pt idx="14278">
                  <c:v>6.2238044294924022E-2</c:v>
                </c:pt>
                <c:pt idx="14279">
                  <c:v>6.2224589656415044E-2</c:v>
                </c:pt>
                <c:pt idx="14280">
                  <c:v>6.2181041834865322E-2</c:v>
                </c:pt>
                <c:pt idx="14281">
                  <c:v>6.2172341097999566E-2</c:v>
                </c:pt>
                <c:pt idx="14282">
                  <c:v>6.2150374851619193E-2</c:v>
                </c:pt>
                <c:pt idx="14283">
                  <c:v>6.2135040569288501E-2</c:v>
                </c:pt>
                <c:pt idx="14284">
                  <c:v>6.2105605469122062E-2</c:v>
                </c:pt>
                <c:pt idx="14285">
                  <c:v>6.2101271687205729E-2</c:v>
                </c:pt>
                <c:pt idx="14286">
                  <c:v>6.2058035289196845E-2</c:v>
                </c:pt>
                <c:pt idx="14287">
                  <c:v>6.2050674891261148E-2</c:v>
                </c:pt>
                <c:pt idx="14288">
                  <c:v>6.2045549654385794E-2</c:v>
                </c:pt>
                <c:pt idx="14289">
                  <c:v>6.2019291647642527E-2</c:v>
                </c:pt>
                <c:pt idx="14290">
                  <c:v>6.1942696912180385E-2</c:v>
                </c:pt>
                <c:pt idx="14291">
                  <c:v>6.1912332024424394E-2</c:v>
                </c:pt>
                <c:pt idx="14292">
                  <c:v>6.1856947372855173E-2</c:v>
                </c:pt>
                <c:pt idx="14293">
                  <c:v>6.1829980368490974E-2</c:v>
                </c:pt>
                <c:pt idx="14294">
                  <c:v>6.1790521965107661E-2</c:v>
                </c:pt>
                <c:pt idx="14295">
                  <c:v>6.1735355833975991E-2</c:v>
                </c:pt>
                <c:pt idx="14296">
                  <c:v>6.1713810892380372E-2</c:v>
                </c:pt>
                <c:pt idx="14297">
                  <c:v>6.1706505595372149E-2</c:v>
                </c:pt>
                <c:pt idx="14298">
                  <c:v>6.1702277472060849E-2</c:v>
                </c:pt>
                <c:pt idx="14299">
                  <c:v>6.1669098035757638E-2</c:v>
                </c:pt>
                <c:pt idx="14300">
                  <c:v>6.1636877922101693E-2</c:v>
                </c:pt>
                <c:pt idx="14301">
                  <c:v>6.1607965956065734E-2</c:v>
                </c:pt>
                <c:pt idx="14302">
                  <c:v>6.1604774240752412E-2</c:v>
                </c:pt>
                <c:pt idx="14303">
                  <c:v>6.1580245647183528E-2</c:v>
                </c:pt>
                <c:pt idx="14304">
                  <c:v>6.1574190706499783E-2</c:v>
                </c:pt>
                <c:pt idx="14305">
                  <c:v>6.15338574600744E-2</c:v>
                </c:pt>
                <c:pt idx="14306">
                  <c:v>6.1508595718695651E-2</c:v>
                </c:pt>
                <c:pt idx="14307">
                  <c:v>6.1481368920826673E-2</c:v>
                </c:pt>
                <c:pt idx="14308">
                  <c:v>6.1468106430733853E-2</c:v>
                </c:pt>
                <c:pt idx="14309">
                  <c:v>6.1450172508890032E-2</c:v>
                </c:pt>
                <c:pt idx="14310">
                  <c:v>6.1438457455024534E-2</c:v>
                </c:pt>
                <c:pt idx="14311">
                  <c:v>6.1425646402655638E-2</c:v>
                </c:pt>
                <c:pt idx="14312">
                  <c:v>6.1410973259094191E-2</c:v>
                </c:pt>
                <c:pt idx="14313">
                  <c:v>6.1387931374767883E-2</c:v>
                </c:pt>
                <c:pt idx="14314">
                  <c:v>6.1381507021573793E-2</c:v>
                </c:pt>
                <c:pt idx="14315">
                  <c:v>6.1376451397835784E-2</c:v>
                </c:pt>
                <c:pt idx="14316">
                  <c:v>6.1372339587301511E-2</c:v>
                </c:pt>
                <c:pt idx="14317">
                  <c:v>6.136176384340148E-2</c:v>
                </c:pt>
                <c:pt idx="14318">
                  <c:v>6.136094086260567E-2</c:v>
                </c:pt>
                <c:pt idx="14319">
                  <c:v>6.1310212936027564E-2</c:v>
                </c:pt>
                <c:pt idx="14320">
                  <c:v>6.1289537856852636E-2</c:v>
                </c:pt>
                <c:pt idx="14321">
                  <c:v>6.1283322345772245E-2</c:v>
                </c:pt>
                <c:pt idx="14322">
                  <c:v>6.1240149258513871E-2</c:v>
                </c:pt>
                <c:pt idx="14323">
                  <c:v>6.1232669339676221E-2</c:v>
                </c:pt>
                <c:pt idx="14324">
                  <c:v>6.1231005054873208E-2</c:v>
                </c:pt>
                <c:pt idx="14325">
                  <c:v>6.1135549301033598E-2</c:v>
                </c:pt>
                <c:pt idx="14326">
                  <c:v>6.111738341915314E-2</c:v>
                </c:pt>
                <c:pt idx="14327">
                  <c:v>6.1101549952217588E-2</c:v>
                </c:pt>
                <c:pt idx="14328">
                  <c:v>6.1098819574474023E-2</c:v>
                </c:pt>
                <c:pt idx="14329">
                  <c:v>6.1082846288053334E-2</c:v>
                </c:pt>
                <c:pt idx="14330">
                  <c:v>6.1055995446417974E-2</c:v>
                </c:pt>
                <c:pt idx="14331">
                  <c:v>6.1038984929930741E-2</c:v>
                </c:pt>
                <c:pt idx="14332">
                  <c:v>6.1020985828659481E-2</c:v>
                </c:pt>
                <c:pt idx="14333">
                  <c:v>6.0989151133017637E-2</c:v>
                </c:pt>
                <c:pt idx="14334">
                  <c:v>6.098723353236192E-2</c:v>
                </c:pt>
                <c:pt idx="14335">
                  <c:v>6.0972373944975608E-2</c:v>
                </c:pt>
                <c:pt idx="14336">
                  <c:v>6.097089937815544E-2</c:v>
                </c:pt>
                <c:pt idx="14337">
                  <c:v>6.0923817938503974E-2</c:v>
                </c:pt>
                <c:pt idx="14338">
                  <c:v>6.0901543714095875E-2</c:v>
                </c:pt>
                <c:pt idx="14339">
                  <c:v>6.0895766913821162E-2</c:v>
                </c:pt>
                <c:pt idx="14340">
                  <c:v>6.0886932925361077E-2</c:v>
                </c:pt>
                <c:pt idx="14341">
                  <c:v>6.0884126945869504E-2</c:v>
                </c:pt>
                <c:pt idx="14342">
                  <c:v>6.0851320053938847E-2</c:v>
                </c:pt>
                <c:pt idx="14343">
                  <c:v>6.0842149873115141E-2</c:v>
                </c:pt>
                <c:pt idx="14344">
                  <c:v>6.0822160087328908E-2</c:v>
                </c:pt>
                <c:pt idx="14345">
                  <c:v>6.0807412433142735E-2</c:v>
                </c:pt>
                <c:pt idx="14346">
                  <c:v>6.0786343377081525E-2</c:v>
                </c:pt>
                <c:pt idx="14347">
                  <c:v>6.0775365311291969E-2</c:v>
                </c:pt>
                <c:pt idx="14348">
                  <c:v>6.0771042744001587E-2</c:v>
                </c:pt>
                <c:pt idx="14349">
                  <c:v>6.0760782843017856E-2</c:v>
                </c:pt>
                <c:pt idx="14350">
                  <c:v>6.075642916689409E-2</c:v>
                </c:pt>
                <c:pt idx="14351">
                  <c:v>6.0739171195038272E-2</c:v>
                </c:pt>
                <c:pt idx="14352">
                  <c:v>6.073348192938624E-2</c:v>
                </c:pt>
                <c:pt idx="14353">
                  <c:v>6.0727343574895447E-2</c:v>
                </c:pt>
                <c:pt idx="14354">
                  <c:v>6.072530044663367E-2</c:v>
                </c:pt>
                <c:pt idx="14355">
                  <c:v>6.0704870797579788E-2</c:v>
                </c:pt>
                <c:pt idx="14356">
                  <c:v>6.0704316335655546E-2</c:v>
                </c:pt>
                <c:pt idx="14357">
                  <c:v>6.0663694813063794E-2</c:v>
                </c:pt>
                <c:pt idx="14358">
                  <c:v>6.0653581220168104E-2</c:v>
                </c:pt>
                <c:pt idx="14359">
                  <c:v>6.0640151344290891E-2</c:v>
                </c:pt>
                <c:pt idx="14360">
                  <c:v>6.0627820071645973E-2</c:v>
                </c:pt>
                <c:pt idx="14361">
                  <c:v>6.0596149054774034E-2</c:v>
                </c:pt>
                <c:pt idx="14362">
                  <c:v>6.0587381775641089E-2</c:v>
                </c:pt>
                <c:pt idx="14363">
                  <c:v>6.0587359039927367E-2</c:v>
                </c:pt>
                <c:pt idx="14364">
                  <c:v>6.0579043638495186E-2</c:v>
                </c:pt>
                <c:pt idx="14365">
                  <c:v>6.0556428820525615E-2</c:v>
                </c:pt>
                <c:pt idx="14366">
                  <c:v>6.0546629564327374E-2</c:v>
                </c:pt>
                <c:pt idx="14367">
                  <c:v>6.0543502292188134E-2</c:v>
                </c:pt>
                <c:pt idx="14368">
                  <c:v>6.0536975142217314E-2</c:v>
                </c:pt>
                <c:pt idx="14369">
                  <c:v>6.0535591049324662E-2</c:v>
                </c:pt>
                <c:pt idx="14370">
                  <c:v>6.0517094721749556E-2</c:v>
                </c:pt>
                <c:pt idx="14371">
                  <c:v>6.051697938829597E-2</c:v>
                </c:pt>
                <c:pt idx="14372">
                  <c:v>6.0515803475806131E-2</c:v>
                </c:pt>
                <c:pt idx="14373">
                  <c:v>6.0508233009311373E-2</c:v>
                </c:pt>
                <c:pt idx="14374">
                  <c:v>6.0505945685697657E-2</c:v>
                </c:pt>
                <c:pt idx="14375">
                  <c:v>6.048881073685429E-2</c:v>
                </c:pt>
                <c:pt idx="14376">
                  <c:v>6.0487614946701525E-2</c:v>
                </c:pt>
                <c:pt idx="14377">
                  <c:v>6.0485099805720741E-2</c:v>
                </c:pt>
                <c:pt idx="14378">
                  <c:v>6.0457170893036559E-2</c:v>
                </c:pt>
                <c:pt idx="14379">
                  <c:v>6.0448359685803678E-2</c:v>
                </c:pt>
                <c:pt idx="14380">
                  <c:v>6.0439898040571732E-2</c:v>
                </c:pt>
                <c:pt idx="14381">
                  <c:v>6.0354548642862653E-2</c:v>
                </c:pt>
                <c:pt idx="14382">
                  <c:v>6.0340471920243707E-2</c:v>
                </c:pt>
                <c:pt idx="14383">
                  <c:v>6.0299372503699766E-2</c:v>
                </c:pt>
                <c:pt idx="14384">
                  <c:v>6.0293183260594782E-2</c:v>
                </c:pt>
                <c:pt idx="14385">
                  <c:v>6.0261949109677394E-2</c:v>
                </c:pt>
                <c:pt idx="14386">
                  <c:v>6.0258697737166758E-2</c:v>
                </c:pt>
                <c:pt idx="14387">
                  <c:v>6.0257016404456978E-2</c:v>
                </c:pt>
                <c:pt idx="14388">
                  <c:v>6.0255314356445495E-2</c:v>
                </c:pt>
                <c:pt idx="14389">
                  <c:v>6.0246620333016948E-2</c:v>
                </c:pt>
                <c:pt idx="14390">
                  <c:v>6.0234839760422182E-2</c:v>
                </c:pt>
                <c:pt idx="14391">
                  <c:v>6.0231284922058315E-2</c:v>
                </c:pt>
                <c:pt idx="14392">
                  <c:v>6.0230230325174876E-2</c:v>
                </c:pt>
                <c:pt idx="14393">
                  <c:v>6.0215387543142228E-2</c:v>
                </c:pt>
                <c:pt idx="14394">
                  <c:v>6.020772824312666E-2</c:v>
                </c:pt>
                <c:pt idx="14395">
                  <c:v>6.020771740772677E-2</c:v>
                </c:pt>
                <c:pt idx="14396">
                  <c:v>6.0181641973308546E-2</c:v>
                </c:pt>
                <c:pt idx="14397">
                  <c:v>6.0148857968862643E-2</c:v>
                </c:pt>
                <c:pt idx="14398">
                  <c:v>6.0117068228903989E-2</c:v>
                </c:pt>
                <c:pt idx="14399">
                  <c:v>6.0109679314272794E-2</c:v>
                </c:pt>
                <c:pt idx="14400">
                  <c:v>6.0101888804609239E-2</c:v>
                </c:pt>
                <c:pt idx="14401">
                  <c:v>6.0085804127647219E-2</c:v>
                </c:pt>
                <c:pt idx="14402">
                  <c:v>5.9998075230401286E-2</c:v>
                </c:pt>
                <c:pt idx="14403">
                  <c:v>5.9976881836117255E-2</c:v>
                </c:pt>
                <c:pt idx="14404">
                  <c:v>5.9946178215511188E-2</c:v>
                </c:pt>
                <c:pt idx="14405">
                  <c:v>5.9937910386300267E-2</c:v>
                </c:pt>
                <c:pt idx="14406">
                  <c:v>5.9911077351425056E-2</c:v>
                </c:pt>
                <c:pt idx="14407">
                  <c:v>5.9891888123964225E-2</c:v>
                </c:pt>
                <c:pt idx="14408">
                  <c:v>5.9887193485150106E-2</c:v>
                </c:pt>
                <c:pt idx="14409">
                  <c:v>5.9870260602694868E-2</c:v>
                </c:pt>
                <c:pt idx="14410">
                  <c:v>5.9866260451576843E-2</c:v>
                </c:pt>
                <c:pt idx="14411">
                  <c:v>5.9851670171461195E-2</c:v>
                </c:pt>
                <c:pt idx="14412">
                  <c:v>5.985079366844865E-2</c:v>
                </c:pt>
                <c:pt idx="14413">
                  <c:v>5.9835616147238625E-2</c:v>
                </c:pt>
                <c:pt idx="14414">
                  <c:v>5.9826951442132424E-2</c:v>
                </c:pt>
                <c:pt idx="14415">
                  <c:v>5.9825647454022739E-2</c:v>
                </c:pt>
                <c:pt idx="14416">
                  <c:v>5.981101014888511E-2</c:v>
                </c:pt>
                <c:pt idx="14417">
                  <c:v>5.9780312256515193E-2</c:v>
                </c:pt>
                <c:pt idx="14418">
                  <c:v>5.9759540320190714E-2</c:v>
                </c:pt>
                <c:pt idx="14419">
                  <c:v>5.9716020240705867E-2</c:v>
                </c:pt>
                <c:pt idx="14420">
                  <c:v>5.9709674945135786E-2</c:v>
                </c:pt>
                <c:pt idx="14421">
                  <c:v>5.9708264945854246E-2</c:v>
                </c:pt>
                <c:pt idx="14422">
                  <c:v>5.9675377342017319E-2</c:v>
                </c:pt>
                <c:pt idx="14423">
                  <c:v>5.967313689550955E-2</c:v>
                </c:pt>
                <c:pt idx="14424">
                  <c:v>5.9637540434452171E-2</c:v>
                </c:pt>
                <c:pt idx="14425">
                  <c:v>5.9633810623717948E-2</c:v>
                </c:pt>
                <c:pt idx="14426">
                  <c:v>5.962760101368806E-2</c:v>
                </c:pt>
                <c:pt idx="14427">
                  <c:v>5.9570266043193147E-2</c:v>
                </c:pt>
                <c:pt idx="14428">
                  <c:v>5.9514885380651868E-2</c:v>
                </c:pt>
                <c:pt idx="14429">
                  <c:v>5.9503705427301982E-2</c:v>
                </c:pt>
                <c:pt idx="14430">
                  <c:v>5.9454102730225722E-2</c:v>
                </c:pt>
                <c:pt idx="14431">
                  <c:v>5.9445835807100306E-2</c:v>
                </c:pt>
                <c:pt idx="14432">
                  <c:v>5.9444438063141619E-2</c:v>
                </c:pt>
                <c:pt idx="14433">
                  <c:v>5.9434477746193599E-2</c:v>
                </c:pt>
                <c:pt idx="14434">
                  <c:v>5.9432527434189461E-2</c:v>
                </c:pt>
                <c:pt idx="14435">
                  <c:v>5.9374359659699213E-2</c:v>
                </c:pt>
                <c:pt idx="14436">
                  <c:v>5.9356555848624086E-2</c:v>
                </c:pt>
                <c:pt idx="14437">
                  <c:v>5.9351988933756074E-2</c:v>
                </c:pt>
                <c:pt idx="14438">
                  <c:v>5.9329422077999606E-2</c:v>
                </c:pt>
                <c:pt idx="14439">
                  <c:v>5.9292978614679151E-2</c:v>
                </c:pt>
                <c:pt idx="14440">
                  <c:v>5.9274843680175084E-2</c:v>
                </c:pt>
                <c:pt idx="14441">
                  <c:v>5.9272842655057938E-2</c:v>
                </c:pt>
                <c:pt idx="14442">
                  <c:v>5.9261491944910573E-2</c:v>
                </c:pt>
                <c:pt idx="14443">
                  <c:v>5.9243357857536247E-2</c:v>
                </c:pt>
                <c:pt idx="14444">
                  <c:v>5.9238638816740796E-2</c:v>
                </c:pt>
                <c:pt idx="14445">
                  <c:v>5.9224973587319971E-2</c:v>
                </c:pt>
                <c:pt idx="14446">
                  <c:v>5.9218394569889116E-2</c:v>
                </c:pt>
                <c:pt idx="14447">
                  <c:v>5.9195550318570871E-2</c:v>
                </c:pt>
                <c:pt idx="14448">
                  <c:v>5.9139258610698069E-2</c:v>
                </c:pt>
                <c:pt idx="14449">
                  <c:v>5.9131419632056058E-2</c:v>
                </c:pt>
                <c:pt idx="14450">
                  <c:v>5.9079472831199145E-2</c:v>
                </c:pt>
                <c:pt idx="14451">
                  <c:v>5.9079311785828197E-2</c:v>
                </c:pt>
                <c:pt idx="14452">
                  <c:v>5.9035526939944745E-2</c:v>
                </c:pt>
                <c:pt idx="14453">
                  <c:v>5.9027873468201417E-2</c:v>
                </c:pt>
                <c:pt idx="14454">
                  <c:v>5.9009006937583035E-2</c:v>
                </c:pt>
                <c:pt idx="14455">
                  <c:v>5.8964493571972705E-2</c:v>
                </c:pt>
                <c:pt idx="14456">
                  <c:v>5.8944878265358033E-2</c:v>
                </c:pt>
                <c:pt idx="14457">
                  <c:v>5.8912574007713499E-2</c:v>
                </c:pt>
                <c:pt idx="14458">
                  <c:v>5.8899257767935698E-2</c:v>
                </c:pt>
                <c:pt idx="14459">
                  <c:v>5.8898276260492245E-2</c:v>
                </c:pt>
                <c:pt idx="14460">
                  <c:v>5.8891734227298209E-2</c:v>
                </c:pt>
                <c:pt idx="14461">
                  <c:v>5.8889514917246345E-2</c:v>
                </c:pt>
                <c:pt idx="14462">
                  <c:v>5.8887550069005493E-2</c:v>
                </c:pt>
                <c:pt idx="14463">
                  <c:v>5.8881662125981317E-2</c:v>
                </c:pt>
                <c:pt idx="14464">
                  <c:v>5.8868998514921785E-2</c:v>
                </c:pt>
                <c:pt idx="14465">
                  <c:v>5.8866712016366791E-2</c:v>
                </c:pt>
                <c:pt idx="14466">
                  <c:v>5.8864635509920049E-2</c:v>
                </c:pt>
                <c:pt idx="14467">
                  <c:v>5.8859882747098795E-2</c:v>
                </c:pt>
                <c:pt idx="14468">
                  <c:v>5.8811454666079288E-2</c:v>
                </c:pt>
                <c:pt idx="14469">
                  <c:v>5.8803921568428702E-2</c:v>
                </c:pt>
                <c:pt idx="14470">
                  <c:v>5.8793994443606203E-2</c:v>
                </c:pt>
                <c:pt idx="14471">
                  <c:v>5.8791350501599525E-2</c:v>
                </c:pt>
                <c:pt idx="14472">
                  <c:v>5.8771609723176896E-2</c:v>
                </c:pt>
                <c:pt idx="14473">
                  <c:v>5.8758466977704017E-2</c:v>
                </c:pt>
                <c:pt idx="14474">
                  <c:v>5.8706412789781184E-2</c:v>
                </c:pt>
                <c:pt idx="14475">
                  <c:v>5.8701779482997901E-2</c:v>
                </c:pt>
                <c:pt idx="14476">
                  <c:v>5.8680855156231941E-2</c:v>
                </c:pt>
                <c:pt idx="14477">
                  <c:v>5.8664712130879419E-2</c:v>
                </c:pt>
                <c:pt idx="14478">
                  <c:v>5.8662156609875289E-2</c:v>
                </c:pt>
                <c:pt idx="14479">
                  <c:v>5.8624374785998801E-2</c:v>
                </c:pt>
                <c:pt idx="14480">
                  <c:v>5.8570698790643069E-2</c:v>
                </c:pt>
                <c:pt idx="14481">
                  <c:v>5.8560572116170238E-2</c:v>
                </c:pt>
                <c:pt idx="14482">
                  <c:v>5.8521217983921903E-2</c:v>
                </c:pt>
                <c:pt idx="14483">
                  <c:v>5.8509299648646942E-2</c:v>
                </c:pt>
                <c:pt idx="14484">
                  <c:v>5.8508134957348169E-2</c:v>
                </c:pt>
                <c:pt idx="14485">
                  <c:v>5.8497803755594394E-2</c:v>
                </c:pt>
                <c:pt idx="14486">
                  <c:v>5.849542513126349E-2</c:v>
                </c:pt>
                <c:pt idx="14487">
                  <c:v>5.8447275733824813E-2</c:v>
                </c:pt>
                <c:pt idx="14488">
                  <c:v>5.8347018369429383E-2</c:v>
                </c:pt>
                <c:pt idx="14489">
                  <c:v>5.8345641929121429E-2</c:v>
                </c:pt>
                <c:pt idx="14490">
                  <c:v>5.8318534969710581E-2</c:v>
                </c:pt>
                <c:pt idx="14491">
                  <c:v>5.830511773980282E-2</c:v>
                </c:pt>
                <c:pt idx="14492">
                  <c:v>5.8301851316428031E-2</c:v>
                </c:pt>
                <c:pt idx="14493">
                  <c:v>5.8295496306775905E-2</c:v>
                </c:pt>
                <c:pt idx="14494">
                  <c:v>5.8280183111615626E-2</c:v>
                </c:pt>
                <c:pt idx="14495">
                  <c:v>5.826582233560245E-2</c:v>
                </c:pt>
                <c:pt idx="14496">
                  <c:v>5.8244512187456729E-2</c:v>
                </c:pt>
                <c:pt idx="14497">
                  <c:v>5.8216102007063834E-2</c:v>
                </c:pt>
                <c:pt idx="14498">
                  <c:v>5.8212485419251309E-2</c:v>
                </c:pt>
                <c:pt idx="14499">
                  <c:v>5.8211702302320506E-2</c:v>
                </c:pt>
                <c:pt idx="14500">
                  <c:v>5.8206876980116194E-2</c:v>
                </c:pt>
                <c:pt idx="14501">
                  <c:v>5.8206006909350551E-2</c:v>
                </c:pt>
                <c:pt idx="14502">
                  <c:v>5.8186620821915586E-2</c:v>
                </c:pt>
                <c:pt idx="14503">
                  <c:v>5.8180324498562842E-2</c:v>
                </c:pt>
                <c:pt idx="14504">
                  <c:v>5.8178492802636865E-2</c:v>
                </c:pt>
                <c:pt idx="14505">
                  <c:v>5.8177694315411151E-2</c:v>
                </c:pt>
                <c:pt idx="14506">
                  <c:v>5.8153583183860158E-2</c:v>
                </c:pt>
                <c:pt idx="14507">
                  <c:v>5.8122378987472634E-2</c:v>
                </c:pt>
                <c:pt idx="14508">
                  <c:v>5.8111690535067748E-2</c:v>
                </c:pt>
                <c:pt idx="14509">
                  <c:v>5.8093704336856074E-2</c:v>
                </c:pt>
                <c:pt idx="14510">
                  <c:v>5.805741177947641E-2</c:v>
                </c:pt>
                <c:pt idx="14511">
                  <c:v>5.8037136910114834E-2</c:v>
                </c:pt>
                <c:pt idx="14512">
                  <c:v>5.8011266435993691E-2</c:v>
                </c:pt>
                <c:pt idx="14513">
                  <c:v>5.7975981629444964E-2</c:v>
                </c:pt>
                <c:pt idx="14514">
                  <c:v>5.7966949367943214E-2</c:v>
                </c:pt>
                <c:pt idx="14515">
                  <c:v>5.795779455146377E-2</c:v>
                </c:pt>
                <c:pt idx="14516">
                  <c:v>5.7924343321514575E-2</c:v>
                </c:pt>
                <c:pt idx="14517">
                  <c:v>5.7915831463234473E-2</c:v>
                </c:pt>
                <c:pt idx="14518">
                  <c:v>5.786340576908932E-2</c:v>
                </c:pt>
                <c:pt idx="14519">
                  <c:v>5.7859743923394338E-2</c:v>
                </c:pt>
                <c:pt idx="14520">
                  <c:v>5.785912597894402E-2</c:v>
                </c:pt>
                <c:pt idx="14521">
                  <c:v>5.7849195233284446E-2</c:v>
                </c:pt>
                <c:pt idx="14522">
                  <c:v>5.7845094992769672E-2</c:v>
                </c:pt>
                <c:pt idx="14523">
                  <c:v>5.7836920424071181E-2</c:v>
                </c:pt>
                <c:pt idx="14524">
                  <c:v>5.7835082663643719E-2</c:v>
                </c:pt>
                <c:pt idx="14525">
                  <c:v>5.7822747354435655E-2</c:v>
                </c:pt>
                <c:pt idx="14526">
                  <c:v>5.7819214503357946E-2</c:v>
                </c:pt>
                <c:pt idx="14527">
                  <c:v>5.7819101764907885E-2</c:v>
                </c:pt>
                <c:pt idx="14528">
                  <c:v>5.7813303760886246E-2</c:v>
                </c:pt>
                <c:pt idx="14529">
                  <c:v>5.7812153768710503E-2</c:v>
                </c:pt>
                <c:pt idx="14530">
                  <c:v>5.7807437593335072E-2</c:v>
                </c:pt>
                <c:pt idx="14531">
                  <c:v>5.7806346618725274E-2</c:v>
                </c:pt>
                <c:pt idx="14532">
                  <c:v>5.7754873838298679E-2</c:v>
                </c:pt>
                <c:pt idx="14533">
                  <c:v>5.7744881188613408E-2</c:v>
                </c:pt>
                <c:pt idx="14534">
                  <c:v>5.7730880156326277E-2</c:v>
                </c:pt>
                <c:pt idx="14535">
                  <c:v>5.7728676181516864E-2</c:v>
                </c:pt>
                <c:pt idx="14536">
                  <c:v>5.7714707241805698E-2</c:v>
                </c:pt>
                <c:pt idx="14537">
                  <c:v>5.7693356363588168E-2</c:v>
                </c:pt>
                <c:pt idx="14538">
                  <c:v>5.7693238348191379E-2</c:v>
                </c:pt>
                <c:pt idx="14539">
                  <c:v>5.768064270878695E-2</c:v>
                </c:pt>
                <c:pt idx="14540">
                  <c:v>5.7675735692658457E-2</c:v>
                </c:pt>
                <c:pt idx="14541">
                  <c:v>5.7669637480570732E-2</c:v>
                </c:pt>
                <c:pt idx="14542">
                  <c:v>5.7635239898163416E-2</c:v>
                </c:pt>
                <c:pt idx="14543">
                  <c:v>5.7608483778957706E-2</c:v>
                </c:pt>
                <c:pt idx="14544">
                  <c:v>5.7608125204862429E-2</c:v>
                </c:pt>
                <c:pt idx="14545">
                  <c:v>5.7581987223362843E-2</c:v>
                </c:pt>
                <c:pt idx="14546">
                  <c:v>5.7574813641257418E-2</c:v>
                </c:pt>
                <c:pt idx="14547">
                  <c:v>5.7571981442596121E-2</c:v>
                </c:pt>
                <c:pt idx="14548">
                  <c:v>5.7566368906803542E-2</c:v>
                </c:pt>
                <c:pt idx="14549">
                  <c:v>5.7561708344755554E-2</c:v>
                </c:pt>
                <c:pt idx="14550">
                  <c:v>5.7558022353028163E-2</c:v>
                </c:pt>
                <c:pt idx="14551">
                  <c:v>5.7556351168543671E-2</c:v>
                </c:pt>
                <c:pt idx="14552">
                  <c:v>5.7553879681888E-2</c:v>
                </c:pt>
                <c:pt idx="14553">
                  <c:v>5.7531943816450132E-2</c:v>
                </c:pt>
                <c:pt idx="14554">
                  <c:v>5.7531682477505647E-2</c:v>
                </c:pt>
                <c:pt idx="14555">
                  <c:v>5.7524356198557287E-2</c:v>
                </c:pt>
                <c:pt idx="14556">
                  <c:v>5.7523561547139827E-2</c:v>
                </c:pt>
                <c:pt idx="14557">
                  <c:v>5.7484809043846265E-2</c:v>
                </c:pt>
                <c:pt idx="14558">
                  <c:v>5.7466758322451177E-2</c:v>
                </c:pt>
                <c:pt idx="14559">
                  <c:v>5.7461568200581077E-2</c:v>
                </c:pt>
                <c:pt idx="14560">
                  <c:v>5.7447314024323862E-2</c:v>
                </c:pt>
                <c:pt idx="14561">
                  <c:v>5.7335590890285323E-2</c:v>
                </c:pt>
                <c:pt idx="14562">
                  <c:v>5.7333684648921801E-2</c:v>
                </c:pt>
                <c:pt idx="14563">
                  <c:v>5.7333008203466845E-2</c:v>
                </c:pt>
                <c:pt idx="14564">
                  <c:v>5.7315567620607848E-2</c:v>
                </c:pt>
                <c:pt idx="14565">
                  <c:v>5.7313326994587285E-2</c:v>
                </c:pt>
                <c:pt idx="14566">
                  <c:v>5.7305067736512907E-2</c:v>
                </c:pt>
                <c:pt idx="14567">
                  <c:v>5.7288831568643242E-2</c:v>
                </c:pt>
                <c:pt idx="14568">
                  <c:v>5.727701700258131E-2</c:v>
                </c:pt>
                <c:pt idx="14569">
                  <c:v>5.7245464503117516E-2</c:v>
                </c:pt>
                <c:pt idx="14570">
                  <c:v>5.7244332682203629E-2</c:v>
                </c:pt>
                <c:pt idx="14571">
                  <c:v>5.7242386273010371E-2</c:v>
                </c:pt>
                <c:pt idx="14572">
                  <c:v>5.7237561943588554E-2</c:v>
                </c:pt>
                <c:pt idx="14573">
                  <c:v>5.721713558425074E-2</c:v>
                </c:pt>
                <c:pt idx="14574">
                  <c:v>5.7216486919376149E-2</c:v>
                </c:pt>
                <c:pt idx="14575">
                  <c:v>5.7212602763256036E-2</c:v>
                </c:pt>
                <c:pt idx="14576">
                  <c:v>5.7196756268489961E-2</c:v>
                </c:pt>
                <c:pt idx="14577">
                  <c:v>5.7158783862738365E-2</c:v>
                </c:pt>
                <c:pt idx="14578">
                  <c:v>5.7105897513663656E-2</c:v>
                </c:pt>
                <c:pt idx="14579">
                  <c:v>5.7068425299882666E-2</c:v>
                </c:pt>
                <c:pt idx="14580">
                  <c:v>5.7059783209523381E-2</c:v>
                </c:pt>
                <c:pt idx="14581">
                  <c:v>5.7052946979125586E-2</c:v>
                </c:pt>
                <c:pt idx="14582">
                  <c:v>5.7046402631810683E-2</c:v>
                </c:pt>
                <c:pt idx="14583">
                  <c:v>5.7041121936854407E-2</c:v>
                </c:pt>
                <c:pt idx="14584">
                  <c:v>5.7040922047810354E-2</c:v>
                </c:pt>
                <c:pt idx="14585">
                  <c:v>5.7035286139009468E-2</c:v>
                </c:pt>
                <c:pt idx="14586">
                  <c:v>5.7013124836025213E-2</c:v>
                </c:pt>
                <c:pt idx="14587">
                  <c:v>5.7011562030712185E-2</c:v>
                </c:pt>
                <c:pt idx="14588">
                  <c:v>5.7003394796060904E-2</c:v>
                </c:pt>
                <c:pt idx="14589">
                  <c:v>5.6953893834704762E-2</c:v>
                </c:pt>
                <c:pt idx="14590">
                  <c:v>5.6920571621231826E-2</c:v>
                </c:pt>
                <c:pt idx="14591">
                  <c:v>5.6892288720228078E-2</c:v>
                </c:pt>
                <c:pt idx="14592">
                  <c:v>5.6890459056083996E-2</c:v>
                </c:pt>
                <c:pt idx="14593">
                  <c:v>5.6884683023281229E-2</c:v>
                </c:pt>
                <c:pt idx="14594">
                  <c:v>5.6868406904677635E-2</c:v>
                </c:pt>
                <c:pt idx="14595">
                  <c:v>5.6794615870178575E-2</c:v>
                </c:pt>
                <c:pt idx="14596">
                  <c:v>5.6757804518334613E-2</c:v>
                </c:pt>
                <c:pt idx="14597">
                  <c:v>5.6754031352674178E-2</c:v>
                </c:pt>
                <c:pt idx="14598">
                  <c:v>5.6734875769984067E-2</c:v>
                </c:pt>
                <c:pt idx="14599">
                  <c:v>5.6723992363717127E-2</c:v>
                </c:pt>
                <c:pt idx="14600">
                  <c:v>5.6714016255944404E-2</c:v>
                </c:pt>
                <c:pt idx="14601">
                  <c:v>5.6695669954281151E-2</c:v>
                </c:pt>
                <c:pt idx="14602">
                  <c:v>5.6690686896367762E-2</c:v>
                </c:pt>
                <c:pt idx="14603">
                  <c:v>5.6671152935412139E-2</c:v>
                </c:pt>
                <c:pt idx="14604">
                  <c:v>5.6638286175337504E-2</c:v>
                </c:pt>
                <c:pt idx="14605">
                  <c:v>5.6565671396611658E-2</c:v>
                </c:pt>
                <c:pt idx="14606">
                  <c:v>5.6555969977301265E-2</c:v>
                </c:pt>
                <c:pt idx="14607">
                  <c:v>5.6469288408029353E-2</c:v>
                </c:pt>
                <c:pt idx="14608">
                  <c:v>5.6405947440122978E-2</c:v>
                </c:pt>
                <c:pt idx="14609">
                  <c:v>5.6393407898228165E-2</c:v>
                </c:pt>
                <c:pt idx="14610">
                  <c:v>5.6375422139805363E-2</c:v>
                </c:pt>
                <c:pt idx="14611">
                  <c:v>5.6373823587881171E-2</c:v>
                </c:pt>
                <c:pt idx="14612">
                  <c:v>5.6349269169780621E-2</c:v>
                </c:pt>
                <c:pt idx="14613">
                  <c:v>5.6337229784926141E-2</c:v>
                </c:pt>
                <c:pt idx="14614">
                  <c:v>5.633091154849456E-2</c:v>
                </c:pt>
                <c:pt idx="14615">
                  <c:v>5.6307081267887672E-2</c:v>
                </c:pt>
                <c:pt idx="14616">
                  <c:v>5.6267607295601638E-2</c:v>
                </c:pt>
                <c:pt idx="14617">
                  <c:v>5.6253797779886781E-2</c:v>
                </c:pt>
                <c:pt idx="14618">
                  <c:v>5.6198367368736235E-2</c:v>
                </c:pt>
                <c:pt idx="14619">
                  <c:v>5.61460249488226E-2</c:v>
                </c:pt>
                <c:pt idx="14620">
                  <c:v>5.6138589651434659E-2</c:v>
                </c:pt>
                <c:pt idx="14621">
                  <c:v>5.6136839814203164E-2</c:v>
                </c:pt>
                <c:pt idx="14622">
                  <c:v>5.6112463573178152E-2</c:v>
                </c:pt>
                <c:pt idx="14623">
                  <c:v>5.6084828854832243E-2</c:v>
                </c:pt>
                <c:pt idx="14624">
                  <c:v>5.6074688386649474E-2</c:v>
                </c:pt>
                <c:pt idx="14625">
                  <c:v>5.6066501973541114E-2</c:v>
                </c:pt>
                <c:pt idx="14626">
                  <c:v>5.6066235791693134E-2</c:v>
                </c:pt>
                <c:pt idx="14627">
                  <c:v>5.6045530428766394E-2</c:v>
                </c:pt>
                <c:pt idx="14628">
                  <c:v>5.60370589056855E-2</c:v>
                </c:pt>
                <c:pt idx="14629">
                  <c:v>5.6027304338097245E-2</c:v>
                </c:pt>
                <c:pt idx="14630">
                  <c:v>5.6012396034094657E-2</c:v>
                </c:pt>
                <c:pt idx="14631">
                  <c:v>5.5968989872016268E-2</c:v>
                </c:pt>
                <c:pt idx="14632">
                  <c:v>5.5931075623171254E-2</c:v>
                </c:pt>
                <c:pt idx="14633">
                  <c:v>5.5911239042653167E-2</c:v>
                </c:pt>
                <c:pt idx="14634">
                  <c:v>5.5903001437927001E-2</c:v>
                </c:pt>
                <c:pt idx="14635">
                  <c:v>5.589934930836795E-2</c:v>
                </c:pt>
                <c:pt idx="14636">
                  <c:v>5.5885846219334262E-2</c:v>
                </c:pt>
                <c:pt idx="14637">
                  <c:v>5.5863391592217641E-2</c:v>
                </c:pt>
                <c:pt idx="14638">
                  <c:v>5.5827980505455732E-2</c:v>
                </c:pt>
                <c:pt idx="14639">
                  <c:v>5.5819611963221362E-2</c:v>
                </c:pt>
                <c:pt idx="14640">
                  <c:v>5.5793130525592177E-2</c:v>
                </c:pt>
                <c:pt idx="14641">
                  <c:v>5.5777303793245643E-2</c:v>
                </c:pt>
                <c:pt idx="14642">
                  <c:v>5.5771458303345928E-2</c:v>
                </c:pt>
                <c:pt idx="14643">
                  <c:v>5.5753555677050592E-2</c:v>
                </c:pt>
                <c:pt idx="14644">
                  <c:v>5.5741767187204139E-2</c:v>
                </c:pt>
                <c:pt idx="14645">
                  <c:v>5.5741539555340176E-2</c:v>
                </c:pt>
                <c:pt idx="14646">
                  <c:v>5.5727863945543257E-2</c:v>
                </c:pt>
                <c:pt idx="14647">
                  <c:v>5.5694972009506391E-2</c:v>
                </c:pt>
                <c:pt idx="14648">
                  <c:v>5.5691307899256984E-2</c:v>
                </c:pt>
                <c:pt idx="14649">
                  <c:v>5.5681646759409231E-2</c:v>
                </c:pt>
                <c:pt idx="14650">
                  <c:v>5.5648569896571909E-2</c:v>
                </c:pt>
                <c:pt idx="14651">
                  <c:v>5.5626985692728975E-2</c:v>
                </c:pt>
                <c:pt idx="14652">
                  <c:v>5.5602407903668397E-2</c:v>
                </c:pt>
                <c:pt idx="14653">
                  <c:v>5.5595605727202763E-2</c:v>
                </c:pt>
                <c:pt idx="14654">
                  <c:v>5.5590368592567108E-2</c:v>
                </c:pt>
                <c:pt idx="14655">
                  <c:v>5.5566413097884529E-2</c:v>
                </c:pt>
                <c:pt idx="14656">
                  <c:v>5.5557654384081473E-2</c:v>
                </c:pt>
                <c:pt idx="14657">
                  <c:v>5.5556118489920106E-2</c:v>
                </c:pt>
                <c:pt idx="14658">
                  <c:v>5.5531409140414212E-2</c:v>
                </c:pt>
                <c:pt idx="14659">
                  <c:v>5.5525266351627592E-2</c:v>
                </c:pt>
                <c:pt idx="14660">
                  <c:v>5.5506019344631508E-2</c:v>
                </c:pt>
                <c:pt idx="14661">
                  <c:v>5.5505063938747851E-2</c:v>
                </c:pt>
                <c:pt idx="14662">
                  <c:v>5.5503108356364565E-2</c:v>
                </c:pt>
                <c:pt idx="14663">
                  <c:v>5.5471180811214098E-2</c:v>
                </c:pt>
                <c:pt idx="14664">
                  <c:v>5.5469578348257935E-2</c:v>
                </c:pt>
                <c:pt idx="14665">
                  <c:v>5.5404275056075265E-2</c:v>
                </c:pt>
                <c:pt idx="14666">
                  <c:v>5.5392081859170883E-2</c:v>
                </c:pt>
                <c:pt idx="14667">
                  <c:v>5.5384334400680003E-2</c:v>
                </c:pt>
                <c:pt idx="14668">
                  <c:v>5.5371699076116269E-2</c:v>
                </c:pt>
                <c:pt idx="14669">
                  <c:v>5.536883230704566E-2</c:v>
                </c:pt>
                <c:pt idx="14670">
                  <c:v>5.535126561677494E-2</c:v>
                </c:pt>
                <c:pt idx="14671">
                  <c:v>5.5329922783410014E-2</c:v>
                </c:pt>
                <c:pt idx="14672">
                  <c:v>5.529281088297866E-2</c:v>
                </c:pt>
                <c:pt idx="14673">
                  <c:v>5.5286488254098064E-2</c:v>
                </c:pt>
                <c:pt idx="14674">
                  <c:v>5.5282014286545875E-2</c:v>
                </c:pt>
                <c:pt idx="14675">
                  <c:v>5.5261965516187027E-2</c:v>
                </c:pt>
                <c:pt idx="14676">
                  <c:v>5.523885332171527E-2</c:v>
                </c:pt>
                <c:pt idx="14677">
                  <c:v>5.5233080434304645E-2</c:v>
                </c:pt>
                <c:pt idx="14678">
                  <c:v>5.5221885527101715E-2</c:v>
                </c:pt>
                <c:pt idx="14679">
                  <c:v>5.5193452208514578E-2</c:v>
                </c:pt>
                <c:pt idx="14680">
                  <c:v>5.5176898789754888E-2</c:v>
                </c:pt>
                <c:pt idx="14681">
                  <c:v>5.5159739048393656E-2</c:v>
                </c:pt>
                <c:pt idx="14682">
                  <c:v>5.5153002781552475E-2</c:v>
                </c:pt>
                <c:pt idx="14683">
                  <c:v>5.5129939262146155E-2</c:v>
                </c:pt>
                <c:pt idx="14684">
                  <c:v>5.5096801891056528E-2</c:v>
                </c:pt>
                <c:pt idx="14685">
                  <c:v>5.5084294119120705E-2</c:v>
                </c:pt>
                <c:pt idx="14686">
                  <c:v>5.5070062719718559E-2</c:v>
                </c:pt>
                <c:pt idx="14687">
                  <c:v>5.5069058853912396E-2</c:v>
                </c:pt>
                <c:pt idx="14688">
                  <c:v>5.5042620667947274E-2</c:v>
                </c:pt>
                <c:pt idx="14689">
                  <c:v>5.5041920933425761E-2</c:v>
                </c:pt>
                <c:pt idx="14690">
                  <c:v>5.5039135360875471E-2</c:v>
                </c:pt>
                <c:pt idx="14691">
                  <c:v>5.5009964326918764E-2</c:v>
                </c:pt>
                <c:pt idx="14692">
                  <c:v>5.5006716891195871E-2</c:v>
                </c:pt>
                <c:pt idx="14693">
                  <c:v>5.4979866156123373E-2</c:v>
                </c:pt>
                <c:pt idx="14694">
                  <c:v>5.497281240756087E-2</c:v>
                </c:pt>
                <c:pt idx="14695">
                  <c:v>5.4945184090578157E-2</c:v>
                </c:pt>
                <c:pt idx="14696">
                  <c:v>5.490607677352094E-2</c:v>
                </c:pt>
                <c:pt idx="14697">
                  <c:v>5.4893455864582316E-2</c:v>
                </c:pt>
                <c:pt idx="14698">
                  <c:v>5.4882480724050206E-2</c:v>
                </c:pt>
                <c:pt idx="14699">
                  <c:v>5.4880648289827715E-2</c:v>
                </c:pt>
                <c:pt idx="14700">
                  <c:v>5.4830705879569383E-2</c:v>
                </c:pt>
                <c:pt idx="14701">
                  <c:v>5.4826626454495313E-2</c:v>
                </c:pt>
                <c:pt idx="14702">
                  <c:v>5.4822567898404825E-2</c:v>
                </c:pt>
                <c:pt idx="14703">
                  <c:v>5.4815013641355763E-2</c:v>
                </c:pt>
                <c:pt idx="14704">
                  <c:v>5.4794955035065727E-2</c:v>
                </c:pt>
                <c:pt idx="14705">
                  <c:v>5.4792755114106861E-2</c:v>
                </c:pt>
                <c:pt idx="14706">
                  <c:v>5.4705927546896356E-2</c:v>
                </c:pt>
                <c:pt idx="14707">
                  <c:v>5.4679810455916501E-2</c:v>
                </c:pt>
                <c:pt idx="14708">
                  <c:v>5.4650031553799404E-2</c:v>
                </c:pt>
                <c:pt idx="14709">
                  <c:v>5.4643259904902042E-2</c:v>
                </c:pt>
                <c:pt idx="14710">
                  <c:v>5.4640815494676628E-2</c:v>
                </c:pt>
                <c:pt idx="14711">
                  <c:v>5.4628713940080398E-2</c:v>
                </c:pt>
                <c:pt idx="14712">
                  <c:v>5.4623032687636547E-2</c:v>
                </c:pt>
                <c:pt idx="14713">
                  <c:v>5.4600911229547001E-2</c:v>
                </c:pt>
                <c:pt idx="14714">
                  <c:v>5.459029024367551E-2</c:v>
                </c:pt>
                <c:pt idx="14715">
                  <c:v>5.4515591158793231E-2</c:v>
                </c:pt>
                <c:pt idx="14716">
                  <c:v>5.4512412571223162E-2</c:v>
                </c:pt>
                <c:pt idx="14717">
                  <c:v>5.4499146831515709E-2</c:v>
                </c:pt>
                <c:pt idx="14718">
                  <c:v>5.4443407765915018E-2</c:v>
                </c:pt>
                <c:pt idx="14719">
                  <c:v>5.4398507566340321E-2</c:v>
                </c:pt>
                <c:pt idx="14720">
                  <c:v>5.437125195068062E-2</c:v>
                </c:pt>
                <c:pt idx="14721">
                  <c:v>5.4325456464127696E-2</c:v>
                </c:pt>
                <c:pt idx="14722">
                  <c:v>5.4319477797884007E-2</c:v>
                </c:pt>
                <c:pt idx="14723">
                  <c:v>5.4272940331495448E-2</c:v>
                </c:pt>
                <c:pt idx="14724">
                  <c:v>5.42698314492749E-2</c:v>
                </c:pt>
                <c:pt idx="14725">
                  <c:v>5.4240211140933747E-2</c:v>
                </c:pt>
                <c:pt idx="14726">
                  <c:v>5.4239034623194946E-2</c:v>
                </c:pt>
                <c:pt idx="14727">
                  <c:v>5.4188377452542499E-2</c:v>
                </c:pt>
                <c:pt idx="14728">
                  <c:v>5.4170688187446317E-2</c:v>
                </c:pt>
                <c:pt idx="14729">
                  <c:v>5.416479080378734E-2</c:v>
                </c:pt>
                <c:pt idx="14730">
                  <c:v>5.4158891336066814E-2</c:v>
                </c:pt>
                <c:pt idx="14731">
                  <c:v>5.4142948741565146E-2</c:v>
                </c:pt>
                <c:pt idx="14732">
                  <c:v>5.4140252557104737E-2</c:v>
                </c:pt>
                <c:pt idx="14733">
                  <c:v>5.4128328058524654E-2</c:v>
                </c:pt>
                <c:pt idx="14734">
                  <c:v>5.412428383743554E-2</c:v>
                </c:pt>
                <c:pt idx="14735">
                  <c:v>5.4117215371258715E-2</c:v>
                </c:pt>
                <c:pt idx="14736">
                  <c:v>5.4085124776404377E-2</c:v>
                </c:pt>
                <c:pt idx="14737">
                  <c:v>5.404809075112315E-2</c:v>
                </c:pt>
                <c:pt idx="14738">
                  <c:v>5.4040544972308251E-2</c:v>
                </c:pt>
                <c:pt idx="14739">
                  <c:v>5.4026019249253349E-2</c:v>
                </c:pt>
                <c:pt idx="14740">
                  <c:v>5.3995868428921644E-2</c:v>
                </c:pt>
                <c:pt idx="14741">
                  <c:v>5.3984209888632097E-2</c:v>
                </c:pt>
                <c:pt idx="14742">
                  <c:v>5.39693801133262E-2</c:v>
                </c:pt>
                <c:pt idx="14743">
                  <c:v>5.3951860959897173E-2</c:v>
                </c:pt>
                <c:pt idx="14744">
                  <c:v>5.3951030902795516E-2</c:v>
                </c:pt>
                <c:pt idx="14745">
                  <c:v>5.3930398328037171E-2</c:v>
                </c:pt>
                <c:pt idx="14746">
                  <c:v>5.3894599258939746E-2</c:v>
                </c:pt>
                <c:pt idx="14747">
                  <c:v>5.387735466059794E-2</c:v>
                </c:pt>
                <c:pt idx="14748">
                  <c:v>5.3863725512534315E-2</c:v>
                </c:pt>
                <c:pt idx="14749">
                  <c:v>5.3836865819090148E-2</c:v>
                </c:pt>
                <c:pt idx="14750">
                  <c:v>5.3835732986999382E-2</c:v>
                </c:pt>
                <c:pt idx="14751">
                  <c:v>5.381508896585057E-2</c:v>
                </c:pt>
                <c:pt idx="14752">
                  <c:v>5.3803502617747502E-2</c:v>
                </c:pt>
                <c:pt idx="14753">
                  <c:v>5.3799057287696024E-2</c:v>
                </c:pt>
                <c:pt idx="14754">
                  <c:v>5.3791990444085211E-2</c:v>
                </c:pt>
                <c:pt idx="14755">
                  <c:v>5.3782942898192861E-2</c:v>
                </c:pt>
                <c:pt idx="14756">
                  <c:v>5.3778029377274002E-2</c:v>
                </c:pt>
                <c:pt idx="14757">
                  <c:v>5.375773065569573E-2</c:v>
                </c:pt>
                <c:pt idx="14758">
                  <c:v>5.3739314013631592E-2</c:v>
                </c:pt>
                <c:pt idx="14759">
                  <c:v>5.3738076205275848E-2</c:v>
                </c:pt>
                <c:pt idx="14760">
                  <c:v>5.3734384703296605E-2</c:v>
                </c:pt>
                <c:pt idx="14761">
                  <c:v>5.3690716587591593E-2</c:v>
                </c:pt>
                <c:pt idx="14762">
                  <c:v>5.3689848298618961E-2</c:v>
                </c:pt>
                <c:pt idx="14763">
                  <c:v>5.3666898758134726E-2</c:v>
                </c:pt>
                <c:pt idx="14764">
                  <c:v>5.3637943329331063E-2</c:v>
                </c:pt>
                <c:pt idx="14765">
                  <c:v>5.3594485598893966E-2</c:v>
                </c:pt>
                <c:pt idx="14766">
                  <c:v>5.3555510199900638E-2</c:v>
                </c:pt>
                <c:pt idx="14767">
                  <c:v>5.3548731505292019E-2</c:v>
                </c:pt>
                <c:pt idx="14768">
                  <c:v>5.3507957911365679E-2</c:v>
                </c:pt>
                <c:pt idx="14769">
                  <c:v>5.3493590531516214E-2</c:v>
                </c:pt>
                <c:pt idx="14770">
                  <c:v>5.3483331909655006E-2</c:v>
                </c:pt>
                <c:pt idx="14771">
                  <c:v>5.3423545892138186E-2</c:v>
                </c:pt>
                <c:pt idx="14772">
                  <c:v>5.3412718667478612E-2</c:v>
                </c:pt>
                <c:pt idx="14773">
                  <c:v>5.3412636094459634E-2</c:v>
                </c:pt>
                <c:pt idx="14774">
                  <c:v>5.3405523365688566E-2</c:v>
                </c:pt>
                <c:pt idx="14775">
                  <c:v>5.3405337087949832E-2</c:v>
                </c:pt>
                <c:pt idx="14776">
                  <c:v>5.3320050663422783E-2</c:v>
                </c:pt>
                <c:pt idx="14777">
                  <c:v>5.3312067956539429E-2</c:v>
                </c:pt>
                <c:pt idx="14778">
                  <c:v>5.3270891449263461E-2</c:v>
                </c:pt>
                <c:pt idx="14779">
                  <c:v>5.326298922749672E-2</c:v>
                </c:pt>
                <c:pt idx="14780">
                  <c:v>5.3220272571938849E-2</c:v>
                </c:pt>
                <c:pt idx="14781">
                  <c:v>5.3199800673517303E-2</c:v>
                </c:pt>
                <c:pt idx="14782">
                  <c:v>5.3196304448313948E-2</c:v>
                </c:pt>
                <c:pt idx="14783">
                  <c:v>5.3174028167056846E-2</c:v>
                </c:pt>
                <c:pt idx="14784">
                  <c:v>5.3148777331123484E-2</c:v>
                </c:pt>
                <c:pt idx="14785">
                  <c:v>5.3126812980082545E-2</c:v>
                </c:pt>
                <c:pt idx="14786">
                  <c:v>5.3103516394393063E-2</c:v>
                </c:pt>
                <c:pt idx="14787">
                  <c:v>5.3098003296639121E-2</c:v>
                </c:pt>
                <c:pt idx="14788">
                  <c:v>5.3083599067685845E-2</c:v>
                </c:pt>
                <c:pt idx="14789">
                  <c:v>5.3063866457259204E-2</c:v>
                </c:pt>
                <c:pt idx="14790">
                  <c:v>5.3061679673494178E-2</c:v>
                </c:pt>
                <c:pt idx="14791">
                  <c:v>5.3060129425654592E-2</c:v>
                </c:pt>
                <c:pt idx="14792">
                  <c:v>5.3051413398416278E-2</c:v>
                </c:pt>
                <c:pt idx="14793">
                  <c:v>5.3045695847860876E-2</c:v>
                </c:pt>
                <c:pt idx="14794">
                  <c:v>5.3018572078477745E-2</c:v>
                </c:pt>
                <c:pt idx="14795">
                  <c:v>5.2961600637518674E-2</c:v>
                </c:pt>
                <c:pt idx="14796">
                  <c:v>5.2941504572060073E-2</c:v>
                </c:pt>
                <c:pt idx="14797">
                  <c:v>5.2940665405245967E-2</c:v>
                </c:pt>
                <c:pt idx="14798">
                  <c:v>5.2917612468447568E-2</c:v>
                </c:pt>
                <c:pt idx="14799">
                  <c:v>5.2911488771635283E-2</c:v>
                </c:pt>
                <c:pt idx="14800">
                  <c:v>5.2909109425170159E-2</c:v>
                </c:pt>
                <c:pt idx="14801">
                  <c:v>5.2899215349948923E-2</c:v>
                </c:pt>
                <c:pt idx="14802">
                  <c:v>5.2877236739795358E-2</c:v>
                </c:pt>
                <c:pt idx="14803">
                  <c:v>5.2835436798946582E-2</c:v>
                </c:pt>
                <c:pt idx="14804">
                  <c:v>5.2834738961946529E-2</c:v>
                </c:pt>
                <c:pt idx="14805">
                  <c:v>5.282838779231306E-2</c:v>
                </c:pt>
                <c:pt idx="14806">
                  <c:v>5.2827165798148903E-2</c:v>
                </c:pt>
                <c:pt idx="14807">
                  <c:v>5.2791474271696656E-2</c:v>
                </c:pt>
                <c:pt idx="14808">
                  <c:v>5.2790119433759761E-2</c:v>
                </c:pt>
                <c:pt idx="14809">
                  <c:v>5.2772283563509992E-2</c:v>
                </c:pt>
                <c:pt idx="14810">
                  <c:v>5.2762331523747354E-2</c:v>
                </c:pt>
                <c:pt idx="14811">
                  <c:v>5.2737167704859866E-2</c:v>
                </c:pt>
                <c:pt idx="14812">
                  <c:v>5.2680932894883563E-2</c:v>
                </c:pt>
                <c:pt idx="14813">
                  <c:v>5.2659758188742647E-2</c:v>
                </c:pt>
                <c:pt idx="14814">
                  <c:v>5.2654971701360964E-2</c:v>
                </c:pt>
                <c:pt idx="14815">
                  <c:v>5.2646472003620506E-2</c:v>
                </c:pt>
                <c:pt idx="14816">
                  <c:v>5.2633004550920792E-2</c:v>
                </c:pt>
                <c:pt idx="14817">
                  <c:v>5.2625972473614287E-2</c:v>
                </c:pt>
                <c:pt idx="14818">
                  <c:v>5.2623659804209112E-2</c:v>
                </c:pt>
                <c:pt idx="14819">
                  <c:v>5.2618884227183353E-2</c:v>
                </c:pt>
                <c:pt idx="14820">
                  <c:v>5.2608004355643584E-2</c:v>
                </c:pt>
                <c:pt idx="14821">
                  <c:v>5.2590212416167889E-2</c:v>
                </c:pt>
                <c:pt idx="14822">
                  <c:v>5.2571984768814216E-2</c:v>
                </c:pt>
                <c:pt idx="14823">
                  <c:v>5.256780336718777E-2</c:v>
                </c:pt>
                <c:pt idx="14824">
                  <c:v>5.2557938899797492E-2</c:v>
                </c:pt>
                <c:pt idx="14825">
                  <c:v>5.2526394600302097E-2</c:v>
                </c:pt>
                <c:pt idx="14826">
                  <c:v>5.2506228269462989E-2</c:v>
                </c:pt>
                <c:pt idx="14827">
                  <c:v>5.2492489773058586E-2</c:v>
                </c:pt>
                <c:pt idx="14828">
                  <c:v>5.2491695157239691E-2</c:v>
                </c:pt>
                <c:pt idx="14829">
                  <c:v>5.2467018196101854E-2</c:v>
                </c:pt>
                <c:pt idx="14830">
                  <c:v>5.2461685616364905E-2</c:v>
                </c:pt>
                <c:pt idx="14831">
                  <c:v>5.2459164092899829E-2</c:v>
                </c:pt>
                <c:pt idx="14832">
                  <c:v>5.2435026597002554E-2</c:v>
                </c:pt>
                <c:pt idx="14833">
                  <c:v>5.2429196014441147E-2</c:v>
                </c:pt>
                <c:pt idx="14834">
                  <c:v>5.2404705366172637E-2</c:v>
                </c:pt>
                <c:pt idx="14835">
                  <c:v>5.2403696677471037E-2</c:v>
                </c:pt>
                <c:pt idx="14836">
                  <c:v>5.2402086603891125E-2</c:v>
                </c:pt>
                <c:pt idx="14837">
                  <c:v>5.2394436554988752E-2</c:v>
                </c:pt>
                <c:pt idx="14838">
                  <c:v>5.2384045942101207E-2</c:v>
                </c:pt>
                <c:pt idx="14839">
                  <c:v>5.2346150292838713E-2</c:v>
                </c:pt>
                <c:pt idx="14840">
                  <c:v>5.2342352849016074E-2</c:v>
                </c:pt>
                <c:pt idx="14841">
                  <c:v>5.2293393408106494E-2</c:v>
                </c:pt>
                <c:pt idx="14842">
                  <c:v>5.2282016590339576E-2</c:v>
                </c:pt>
                <c:pt idx="14843">
                  <c:v>5.2261221161907671E-2</c:v>
                </c:pt>
                <c:pt idx="14844">
                  <c:v>5.2224216446048681E-2</c:v>
                </c:pt>
                <c:pt idx="14845">
                  <c:v>5.2223947884920192E-2</c:v>
                </c:pt>
                <c:pt idx="14846">
                  <c:v>5.2219087114700358E-2</c:v>
                </c:pt>
                <c:pt idx="14847">
                  <c:v>5.2218906328882153E-2</c:v>
                </c:pt>
                <c:pt idx="14848">
                  <c:v>5.220534754548975E-2</c:v>
                </c:pt>
                <c:pt idx="14849">
                  <c:v>5.2157210502855197E-2</c:v>
                </c:pt>
                <c:pt idx="14850">
                  <c:v>5.214373260675579E-2</c:v>
                </c:pt>
                <c:pt idx="14851">
                  <c:v>5.2137026809254805E-2</c:v>
                </c:pt>
                <c:pt idx="14852">
                  <c:v>5.2111933455955911E-2</c:v>
                </c:pt>
                <c:pt idx="14853">
                  <c:v>5.2106580778234303E-2</c:v>
                </c:pt>
                <c:pt idx="14854">
                  <c:v>5.2084343887664766E-2</c:v>
                </c:pt>
                <c:pt idx="14855">
                  <c:v>5.2077151789159747E-2</c:v>
                </c:pt>
                <c:pt idx="14856">
                  <c:v>5.2054783026012255E-2</c:v>
                </c:pt>
                <c:pt idx="14857">
                  <c:v>5.2021295729568991E-2</c:v>
                </c:pt>
                <c:pt idx="14858">
                  <c:v>5.2019436649674441E-2</c:v>
                </c:pt>
                <c:pt idx="14859">
                  <c:v>5.2015377535938843E-2</c:v>
                </c:pt>
                <c:pt idx="14860">
                  <c:v>5.2004396651537131E-2</c:v>
                </c:pt>
                <c:pt idx="14861">
                  <c:v>5.1987501607277394E-2</c:v>
                </c:pt>
                <c:pt idx="14862">
                  <c:v>5.1983200697376192E-2</c:v>
                </c:pt>
                <c:pt idx="14863">
                  <c:v>5.197291728608807E-2</c:v>
                </c:pt>
                <c:pt idx="14864">
                  <c:v>5.1915922298634086E-2</c:v>
                </c:pt>
                <c:pt idx="14865">
                  <c:v>5.191503276552599E-2</c:v>
                </c:pt>
                <c:pt idx="14866">
                  <c:v>5.1900843313577839E-2</c:v>
                </c:pt>
                <c:pt idx="14867">
                  <c:v>5.1881334453692869E-2</c:v>
                </c:pt>
                <c:pt idx="14868">
                  <c:v>5.1870471009381178E-2</c:v>
                </c:pt>
                <c:pt idx="14869">
                  <c:v>5.1856890205103132E-2</c:v>
                </c:pt>
                <c:pt idx="14870">
                  <c:v>5.1848780454584895E-2</c:v>
                </c:pt>
                <c:pt idx="14871">
                  <c:v>5.1845452149318905E-2</c:v>
                </c:pt>
                <c:pt idx="14872">
                  <c:v>5.1844840654661085E-2</c:v>
                </c:pt>
                <c:pt idx="14873">
                  <c:v>5.1843749781810285E-2</c:v>
                </c:pt>
                <c:pt idx="14874">
                  <c:v>5.1843540182304824E-2</c:v>
                </c:pt>
                <c:pt idx="14875">
                  <c:v>5.1841014301455671E-2</c:v>
                </c:pt>
                <c:pt idx="14876">
                  <c:v>5.1800649491329939E-2</c:v>
                </c:pt>
                <c:pt idx="14877">
                  <c:v>5.1780847462342981E-2</c:v>
                </c:pt>
                <c:pt idx="14878">
                  <c:v>5.1776727241694492E-2</c:v>
                </c:pt>
                <c:pt idx="14879">
                  <c:v>5.1766179498158787E-2</c:v>
                </c:pt>
                <c:pt idx="14880">
                  <c:v>5.1762592833707204E-2</c:v>
                </c:pt>
                <c:pt idx="14881">
                  <c:v>5.1726498488769382E-2</c:v>
                </c:pt>
                <c:pt idx="14882">
                  <c:v>5.171273831709141E-2</c:v>
                </c:pt>
                <c:pt idx="14883">
                  <c:v>5.1710154394769149E-2</c:v>
                </c:pt>
                <c:pt idx="14884">
                  <c:v>5.1692421178099329E-2</c:v>
                </c:pt>
                <c:pt idx="14885">
                  <c:v>5.1675995052639118E-2</c:v>
                </c:pt>
                <c:pt idx="14886">
                  <c:v>5.1667449384019022E-2</c:v>
                </c:pt>
                <c:pt idx="14887">
                  <c:v>5.1644052239957203E-2</c:v>
                </c:pt>
                <c:pt idx="14888">
                  <c:v>5.1568971990812291E-2</c:v>
                </c:pt>
                <c:pt idx="14889">
                  <c:v>5.1560517530117249E-2</c:v>
                </c:pt>
                <c:pt idx="14890">
                  <c:v>5.1531936891127068E-2</c:v>
                </c:pt>
                <c:pt idx="14891">
                  <c:v>5.151621419343784E-2</c:v>
                </c:pt>
                <c:pt idx="14892">
                  <c:v>5.1481415154004721E-2</c:v>
                </c:pt>
                <c:pt idx="14893">
                  <c:v>5.1459063991117278E-2</c:v>
                </c:pt>
                <c:pt idx="14894">
                  <c:v>5.1447640363438712E-2</c:v>
                </c:pt>
                <c:pt idx="14895">
                  <c:v>5.1418544044123084E-2</c:v>
                </c:pt>
                <c:pt idx="14896">
                  <c:v>5.1360919038279274E-2</c:v>
                </c:pt>
                <c:pt idx="14897">
                  <c:v>5.135443672812285E-2</c:v>
                </c:pt>
                <c:pt idx="14898">
                  <c:v>5.1338592119410942E-2</c:v>
                </c:pt>
                <c:pt idx="14899">
                  <c:v>5.1332999620451139E-2</c:v>
                </c:pt>
                <c:pt idx="14900">
                  <c:v>5.1309188741943922E-2</c:v>
                </c:pt>
                <c:pt idx="14901">
                  <c:v>5.127819462033973E-2</c:v>
                </c:pt>
                <c:pt idx="14902">
                  <c:v>5.1246951595734905E-2</c:v>
                </c:pt>
                <c:pt idx="14903">
                  <c:v>5.12386415807407E-2</c:v>
                </c:pt>
                <c:pt idx="14904">
                  <c:v>5.121469177481465E-2</c:v>
                </c:pt>
                <c:pt idx="14905">
                  <c:v>5.1206705615017986E-2</c:v>
                </c:pt>
                <c:pt idx="14906">
                  <c:v>5.1193397687094348E-2</c:v>
                </c:pt>
                <c:pt idx="14907">
                  <c:v>5.118417338418519E-2</c:v>
                </c:pt>
                <c:pt idx="14908">
                  <c:v>5.1179294110117374E-2</c:v>
                </c:pt>
                <c:pt idx="14909">
                  <c:v>5.1173156578002005E-2</c:v>
                </c:pt>
                <c:pt idx="14910">
                  <c:v>5.1172724896930623E-2</c:v>
                </c:pt>
                <c:pt idx="14911">
                  <c:v>5.1168795933743419E-2</c:v>
                </c:pt>
                <c:pt idx="14912">
                  <c:v>5.1139770925233606E-2</c:v>
                </c:pt>
                <c:pt idx="14913">
                  <c:v>5.1125373212811867E-2</c:v>
                </c:pt>
                <c:pt idx="14914">
                  <c:v>5.1120163801812821E-2</c:v>
                </c:pt>
                <c:pt idx="14915">
                  <c:v>5.1106780482889434E-2</c:v>
                </c:pt>
                <c:pt idx="14916">
                  <c:v>5.1077258437090524E-2</c:v>
                </c:pt>
                <c:pt idx="14917">
                  <c:v>5.1075712595604707E-2</c:v>
                </c:pt>
                <c:pt idx="14918">
                  <c:v>5.1057539849209722E-2</c:v>
                </c:pt>
                <c:pt idx="14919">
                  <c:v>5.1052606281128968E-2</c:v>
                </c:pt>
                <c:pt idx="14920">
                  <c:v>5.1027705588645333E-2</c:v>
                </c:pt>
                <c:pt idx="14921">
                  <c:v>5.1000070487868795E-2</c:v>
                </c:pt>
                <c:pt idx="14922">
                  <c:v>5.0981094162536184E-2</c:v>
                </c:pt>
                <c:pt idx="14923">
                  <c:v>5.093408481461336E-2</c:v>
                </c:pt>
                <c:pt idx="14924">
                  <c:v>5.0918082867745462E-2</c:v>
                </c:pt>
                <c:pt idx="14925">
                  <c:v>5.0915322917514785E-2</c:v>
                </c:pt>
                <c:pt idx="14926">
                  <c:v>5.0910161191959853E-2</c:v>
                </c:pt>
                <c:pt idx="14927">
                  <c:v>5.0887202246511096E-2</c:v>
                </c:pt>
                <c:pt idx="14928">
                  <c:v>5.0879058457253296E-2</c:v>
                </c:pt>
                <c:pt idx="14929">
                  <c:v>5.0876880834577788E-2</c:v>
                </c:pt>
                <c:pt idx="14930">
                  <c:v>5.0827379866571758E-2</c:v>
                </c:pt>
                <c:pt idx="14931">
                  <c:v>5.0821223934347959E-2</c:v>
                </c:pt>
                <c:pt idx="14932">
                  <c:v>5.08064338222428E-2</c:v>
                </c:pt>
                <c:pt idx="14933">
                  <c:v>5.0799798219335078E-2</c:v>
                </c:pt>
                <c:pt idx="14934">
                  <c:v>5.0791211984607842E-2</c:v>
                </c:pt>
                <c:pt idx="14935">
                  <c:v>5.0772160070360069E-2</c:v>
                </c:pt>
                <c:pt idx="14936">
                  <c:v>5.0752896297783887E-2</c:v>
                </c:pt>
                <c:pt idx="14937">
                  <c:v>5.0724069963328254E-2</c:v>
                </c:pt>
                <c:pt idx="14938">
                  <c:v>5.0694752175217336E-2</c:v>
                </c:pt>
                <c:pt idx="14939">
                  <c:v>5.0670903064479939E-2</c:v>
                </c:pt>
                <c:pt idx="14940">
                  <c:v>5.0662552471908803E-2</c:v>
                </c:pt>
                <c:pt idx="14941">
                  <c:v>5.0658389786914219E-2</c:v>
                </c:pt>
                <c:pt idx="14942">
                  <c:v>5.065729372956846E-2</c:v>
                </c:pt>
                <c:pt idx="14943">
                  <c:v>5.0644952148801457E-2</c:v>
                </c:pt>
                <c:pt idx="14944">
                  <c:v>5.063627195198922E-2</c:v>
                </c:pt>
                <c:pt idx="14945">
                  <c:v>5.0630747751254868E-2</c:v>
                </c:pt>
                <c:pt idx="14946">
                  <c:v>5.0622560180665764E-2</c:v>
                </c:pt>
                <c:pt idx="14947">
                  <c:v>5.0606201165605193E-2</c:v>
                </c:pt>
                <c:pt idx="14948">
                  <c:v>5.0602643066448127E-2</c:v>
                </c:pt>
                <c:pt idx="14949">
                  <c:v>5.060208589935989E-2</c:v>
                </c:pt>
                <c:pt idx="14950">
                  <c:v>5.0583082107749089E-2</c:v>
                </c:pt>
                <c:pt idx="14951">
                  <c:v>5.0545528773699916E-2</c:v>
                </c:pt>
                <c:pt idx="14952">
                  <c:v>5.0542166104267976E-2</c:v>
                </c:pt>
                <c:pt idx="14953">
                  <c:v>5.052112563373571E-2</c:v>
                </c:pt>
                <c:pt idx="14954">
                  <c:v>5.0502275445018681E-2</c:v>
                </c:pt>
                <c:pt idx="14955">
                  <c:v>5.045415780234061E-2</c:v>
                </c:pt>
                <c:pt idx="14956">
                  <c:v>5.0450251820476161E-2</c:v>
                </c:pt>
                <c:pt idx="14957">
                  <c:v>5.0439062813970849E-2</c:v>
                </c:pt>
                <c:pt idx="14958">
                  <c:v>5.0419131925644164E-2</c:v>
                </c:pt>
                <c:pt idx="14959">
                  <c:v>5.0395381866270642E-2</c:v>
                </c:pt>
                <c:pt idx="14960">
                  <c:v>5.0372472271546079E-2</c:v>
                </c:pt>
                <c:pt idx="14961">
                  <c:v>5.0371772282654707E-2</c:v>
                </c:pt>
                <c:pt idx="14962">
                  <c:v>5.0313626318366292E-2</c:v>
                </c:pt>
                <c:pt idx="14963">
                  <c:v>5.0304023025026984E-2</c:v>
                </c:pt>
                <c:pt idx="14964">
                  <c:v>5.027174842709986E-2</c:v>
                </c:pt>
                <c:pt idx="14965">
                  <c:v>5.0260511331203787E-2</c:v>
                </c:pt>
                <c:pt idx="14966">
                  <c:v>5.0260183733524942E-2</c:v>
                </c:pt>
                <c:pt idx="14967">
                  <c:v>5.0247620810277713E-2</c:v>
                </c:pt>
                <c:pt idx="14968">
                  <c:v>5.0210171412716866E-2</c:v>
                </c:pt>
                <c:pt idx="14969">
                  <c:v>5.0145237777459793E-2</c:v>
                </c:pt>
                <c:pt idx="14970">
                  <c:v>5.0135093348680958E-2</c:v>
                </c:pt>
                <c:pt idx="14971">
                  <c:v>5.0131028378696652E-2</c:v>
                </c:pt>
                <c:pt idx="14972">
                  <c:v>5.0106969477150216E-2</c:v>
                </c:pt>
                <c:pt idx="14973">
                  <c:v>5.0105071866651626E-2</c:v>
                </c:pt>
                <c:pt idx="14974">
                  <c:v>5.0087999627310323E-2</c:v>
                </c:pt>
                <c:pt idx="14975">
                  <c:v>5.0076853317520188E-2</c:v>
                </c:pt>
                <c:pt idx="14976">
                  <c:v>5.0064433389617864E-2</c:v>
                </c:pt>
                <c:pt idx="14977">
                  <c:v>5.0052920506308864E-2</c:v>
                </c:pt>
                <c:pt idx="14978">
                  <c:v>5.0050987731395928E-2</c:v>
                </c:pt>
                <c:pt idx="14979">
                  <c:v>5.0032819093891137E-2</c:v>
                </c:pt>
                <c:pt idx="14980">
                  <c:v>5.0009519674707938E-2</c:v>
                </c:pt>
                <c:pt idx="14981">
                  <c:v>4.9984566708034944E-2</c:v>
                </c:pt>
                <c:pt idx="14982">
                  <c:v>4.9978629273510454E-2</c:v>
                </c:pt>
                <c:pt idx="14983">
                  <c:v>4.9971404490638999E-2</c:v>
                </c:pt>
                <c:pt idx="14984">
                  <c:v>4.9970024116910136E-2</c:v>
                </c:pt>
                <c:pt idx="14985">
                  <c:v>4.9944083659390459E-2</c:v>
                </c:pt>
                <c:pt idx="14986">
                  <c:v>4.9915471052385849E-2</c:v>
                </c:pt>
                <c:pt idx="14987">
                  <c:v>4.9905964787382864E-2</c:v>
                </c:pt>
                <c:pt idx="14988">
                  <c:v>4.9902870943703714E-2</c:v>
                </c:pt>
                <c:pt idx="14989">
                  <c:v>4.9894390503023703E-2</c:v>
                </c:pt>
                <c:pt idx="14990">
                  <c:v>4.9886518523156072E-2</c:v>
                </c:pt>
                <c:pt idx="14991">
                  <c:v>4.9884009339732062E-2</c:v>
                </c:pt>
                <c:pt idx="14992">
                  <c:v>4.987830569403371E-2</c:v>
                </c:pt>
                <c:pt idx="14993">
                  <c:v>4.9855586037821142E-2</c:v>
                </c:pt>
                <c:pt idx="14994">
                  <c:v>4.9830598712939864E-2</c:v>
                </c:pt>
                <c:pt idx="14995">
                  <c:v>4.9787543837851528E-2</c:v>
                </c:pt>
                <c:pt idx="14996">
                  <c:v>4.9776199239291191E-2</c:v>
                </c:pt>
                <c:pt idx="14997">
                  <c:v>4.9681355652518952E-2</c:v>
                </c:pt>
                <c:pt idx="14998">
                  <c:v>4.9674061542544078E-2</c:v>
                </c:pt>
                <c:pt idx="14999">
                  <c:v>4.9669247192439529E-2</c:v>
                </c:pt>
                <c:pt idx="15000">
                  <c:v>4.9653330151416097E-2</c:v>
                </c:pt>
                <c:pt idx="15001">
                  <c:v>4.9621491561341199E-2</c:v>
                </c:pt>
                <c:pt idx="15002">
                  <c:v>4.9580943674981941E-2</c:v>
                </c:pt>
                <c:pt idx="15003">
                  <c:v>4.958005891191377E-2</c:v>
                </c:pt>
                <c:pt idx="15004">
                  <c:v>4.955462802505424E-2</c:v>
                </c:pt>
                <c:pt idx="15005">
                  <c:v>4.9453855979057097E-2</c:v>
                </c:pt>
                <c:pt idx="15006">
                  <c:v>4.9450959341478369E-2</c:v>
                </c:pt>
                <c:pt idx="15007">
                  <c:v>4.9443427259980341E-2</c:v>
                </c:pt>
                <c:pt idx="15008">
                  <c:v>4.9433731331687249E-2</c:v>
                </c:pt>
                <c:pt idx="15009">
                  <c:v>4.9432874967312149E-2</c:v>
                </c:pt>
                <c:pt idx="15010">
                  <c:v>4.9414595024397774E-2</c:v>
                </c:pt>
                <c:pt idx="15011">
                  <c:v>4.9394597622406257E-2</c:v>
                </c:pt>
                <c:pt idx="15012">
                  <c:v>4.9278982756181977E-2</c:v>
                </c:pt>
                <c:pt idx="15013">
                  <c:v>4.9275172698761333E-2</c:v>
                </c:pt>
                <c:pt idx="15014">
                  <c:v>4.9267625563225677E-2</c:v>
                </c:pt>
                <c:pt idx="15015">
                  <c:v>4.9240227049304156E-2</c:v>
                </c:pt>
                <c:pt idx="15016">
                  <c:v>4.9234824500018703E-2</c:v>
                </c:pt>
                <c:pt idx="15017">
                  <c:v>4.921170319207091E-2</c:v>
                </c:pt>
                <c:pt idx="15018">
                  <c:v>4.9195342571819116E-2</c:v>
                </c:pt>
                <c:pt idx="15019">
                  <c:v>4.9191018281946088E-2</c:v>
                </c:pt>
                <c:pt idx="15020">
                  <c:v>4.9184479315210201E-2</c:v>
                </c:pt>
                <c:pt idx="15021">
                  <c:v>4.9170799723350658E-2</c:v>
                </c:pt>
                <c:pt idx="15022">
                  <c:v>4.9150895643287076E-2</c:v>
                </c:pt>
                <c:pt idx="15023">
                  <c:v>4.9141399530031514E-2</c:v>
                </c:pt>
                <c:pt idx="15024">
                  <c:v>4.9135864210840145E-2</c:v>
                </c:pt>
                <c:pt idx="15025">
                  <c:v>4.91040787209088E-2</c:v>
                </c:pt>
                <c:pt idx="15026">
                  <c:v>4.9099701945188944E-2</c:v>
                </c:pt>
                <c:pt idx="15027">
                  <c:v>4.909826475473604E-2</c:v>
                </c:pt>
                <c:pt idx="15028">
                  <c:v>4.9096282827301246E-2</c:v>
                </c:pt>
                <c:pt idx="15029">
                  <c:v>4.9087793332589121E-2</c:v>
                </c:pt>
                <c:pt idx="15030">
                  <c:v>4.9068413539409585E-2</c:v>
                </c:pt>
                <c:pt idx="15031">
                  <c:v>4.9057021686834366E-2</c:v>
                </c:pt>
                <c:pt idx="15032">
                  <c:v>4.905545171445376E-2</c:v>
                </c:pt>
                <c:pt idx="15033">
                  <c:v>4.9017675912338673E-2</c:v>
                </c:pt>
                <c:pt idx="15034">
                  <c:v>4.8993069775679222E-2</c:v>
                </c:pt>
                <c:pt idx="15035">
                  <c:v>4.8954863785967882E-2</c:v>
                </c:pt>
                <c:pt idx="15036">
                  <c:v>4.8926347764243393E-2</c:v>
                </c:pt>
                <c:pt idx="15037">
                  <c:v>4.887942976711887E-2</c:v>
                </c:pt>
                <c:pt idx="15038">
                  <c:v>4.8875702140757191E-2</c:v>
                </c:pt>
                <c:pt idx="15039">
                  <c:v>4.8854126324755345E-2</c:v>
                </c:pt>
                <c:pt idx="15040">
                  <c:v>4.883571516309336E-2</c:v>
                </c:pt>
                <c:pt idx="15041">
                  <c:v>4.8803341689577555E-2</c:v>
                </c:pt>
                <c:pt idx="15042">
                  <c:v>4.8797213813768524E-2</c:v>
                </c:pt>
                <c:pt idx="15043">
                  <c:v>4.879226479954963E-2</c:v>
                </c:pt>
                <c:pt idx="15044">
                  <c:v>4.8779229126688479E-2</c:v>
                </c:pt>
                <c:pt idx="15045">
                  <c:v>4.8734725461844264E-2</c:v>
                </c:pt>
                <c:pt idx="15046">
                  <c:v>4.8713302821268803E-2</c:v>
                </c:pt>
                <c:pt idx="15047">
                  <c:v>4.8710682448847409E-2</c:v>
                </c:pt>
                <c:pt idx="15048">
                  <c:v>4.8680630651387211E-2</c:v>
                </c:pt>
                <c:pt idx="15049">
                  <c:v>4.8678817853603305E-2</c:v>
                </c:pt>
                <c:pt idx="15050">
                  <c:v>4.8678023055361987E-2</c:v>
                </c:pt>
                <c:pt idx="15051">
                  <c:v>4.8677057607206919E-2</c:v>
                </c:pt>
                <c:pt idx="15052">
                  <c:v>4.8673823486734345E-2</c:v>
                </c:pt>
                <c:pt idx="15053">
                  <c:v>4.8669708613824372E-2</c:v>
                </c:pt>
                <c:pt idx="15054">
                  <c:v>4.8667491610897014E-2</c:v>
                </c:pt>
                <c:pt idx="15055">
                  <c:v>4.8645805655000991E-2</c:v>
                </c:pt>
                <c:pt idx="15056">
                  <c:v>4.8645240616429226E-2</c:v>
                </c:pt>
                <c:pt idx="15057">
                  <c:v>4.8636792756635683E-2</c:v>
                </c:pt>
                <c:pt idx="15058">
                  <c:v>4.8630690838104187E-2</c:v>
                </c:pt>
                <c:pt idx="15059">
                  <c:v>4.8629641862091899E-2</c:v>
                </c:pt>
                <c:pt idx="15060">
                  <c:v>4.8613296047391841E-2</c:v>
                </c:pt>
                <c:pt idx="15061">
                  <c:v>4.8603168747646586E-2</c:v>
                </c:pt>
                <c:pt idx="15062">
                  <c:v>4.8598155374866198E-2</c:v>
                </c:pt>
                <c:pt idx="15063">
                  <c:v>4.858128621790906E-2</c:v>
                </c:pt>
                <c:pt idx="15064">
                  <c:v>4.8561929726877055E-2</c:v>
                </c:pt>
                <c:pt idx="15065">
                  <c:v>4.8534282835792378E-2</c:v>
                </c:pt>
                <c:pt idx="15066">
                  <c:v>4.8527437535192113E-2</c:v>
                </c:pt>
                <c:pt idx="15067">
                  <c:v>4.851820882135096E-2</c:v>
                </c:pt>
                <c:pt idx="15068">
                  <c:v>4.851576506625746E-2</c:v>
                </c:pt>
                <c:pt idx="15069">
                  <c:v>4.8497087079942984E-2</c:v>
                </c:pt>
                <c:pt idx="15070">
                  <c:v>4.8467430611852838E-2</c:v>
                </c:pt>
                <c:pt idx="15071">
                  <c:v>4.8464224294661025E-2</c:v>
                </c:pt>
                <c:pt idx="15072">
                  <c:v>4.8460086149047704E-2</c:v>
                </c:pt>
                <c:pt idx="15073">
                  <c:v>4.8426779105298835E-2</c:v>
                </c:pt>
                <c:pt idx="15074">
                  <c:v>4.8382535897532462E-2</c:v>
                </c:pt>
                <c:pt idx="15075">
                  <c:v>4.8372184427339711E-2</c:v>
                </c:pt>
                <c:pt idx="15076">
                  <c:v>4.8342149514123661E-2</c:v>
                </c:pt>
                <c:pt idx="15077">
                  <c:v>4.8340557793724537E-2</c:v>
                </c:pt>
                <c:pt idx="15078">
                  <c:v>4.8318131928060414E-2</c:v>
                </c:pt>
                <c:pt idx="15079">
                  <c:v>4.8308287655333473E-2</c:v>
                </c:pt>
                <c:pt idx="15080">
                  <c:v>4.8290824670017142E-2</c:v>
                </c:pt>
                <c:pt idx="15081">
                  <c:v>4.8285065573346712E-2</c:v>
                </c:pt>
                <c:pt idx="15082">
                  <c:v>4.8217294912964677E-2</c:v>
                </c:pt>
                <c:pt idx="15083">
                  <c:v>4.8162866486378055E-2</c:v>
                </c:pt>
                <c:pt idx="15084">
                  <c:v>4.8134662272059883E-2</c:v>
                </c:pt>
                <c:pt idx="15085">
                  <c:v>4.8134060795480535E-2</c:v>
                </c:pt>
                <c:pt idx="15086">
                  <c:v>4.8127530330715089E-2</c:v>
                </c:pt>
                <c:pt idx="15087">
                  <c:v>4.8103550482259644E-2</c:v>
                </c:pt>
                <c:pt idx="15088">
                  <c:v>4.8101298990421641E-2</c:v>
                </c:pt>
                <c:pt idx="15089">
                  <c:v>4.8077314554547994E-2</c:v>
                </c:pt>
                <c:pt idx="15090">
                  <c:v>4.8037004683908105E-2</c:v>
                </c:pt>
                <c:pt idx="15091">
                  <c:v>4.8008051941107764E-2</c:v>
                </c:pt>
                <c:pt idx="15092">
                  <c:v>4.7979933626380492E-2</c:v>
                </c:pt>
                <c:pt idx="15093">
                  <c:v>4.7968840580426164E-2</c:v>
                </c:pt>
                <c:pt idx="15094">
                  <c:v>4.7963889825488076E-2</c:v>
                </c:pt>
                <c:pt idx="15095">
                  <c:v>4.796181508469842E-2</c:v>
                </c:pt>
                <c:pt idx="15096">
                  <c:v>4.7957368763432769E-2</c:v>
                </c:pt>
                <c:pt idx="15097">
                  <c:v>4.7894217950014875E-2</c:v>
                </c:pt>
                <c:pt idx="15098">
                  <c:v>4.7888995894369409E-2</c:v>
                </c:pt>
                <c:pt idx="15099">
                  <c:v>4.7875766860316471E-2</c:v>
                </c:pt>
                <c:pt idx="15100">
                  <c:v>4.7858878615214255E-2</c:v>
                </c:pt>
                <c:pt idx="15101">
                  <c:v>4.7841864295854145E-2</c:v>
                </c:pt>
                <c:pt idx="15102">
                  <c:v>4.7831934571072043E-2</c:v>
                </c:pt>
                <c:pt idx="15103">
                  <c:v>4.7815500004045504E-2</c:v>
                </c:pt>
                <c:pt idx="15104">
                  <c:v>4.7796159848676655E-2</c:v>
                </c:pt>
                <c:pt idx="15105">
                  <c:v>4.7788063974181123E-2</c:v>
                </c:pt>
                <c:pt idx="15106">
                  <c:v>4.7784921961575549E-2</c:v>
                </c:pt>
                <c:pt idx="15107">
                  <c:v>4.7780067674783391E-2</c:v>
                </c:pt>
                <c:pt idx="15108">
                  <c:v>4.7762894007594793E-2</c:v>
                </c:pt>
                <c:pt idx="15109">
                  <c:v>4.7739411587920638E-2</c:v>
                </c:pt>
                <c:pt idx="15110">
                  <c:v>4.772725560489062E-2</c:v>
                </c:pt>
                <c:pt idx="15111">
                  <c:v>4.7687082963587195E-2</c:v>
                </c:pt>
                <c:pt idx="15112">
                  <c:v>4.7656385548502128E-2</c:v>
                </c:pt>
                <c:pt idx="15113">
                  <c:v>4.7649637729455213E-2</c:v>
                </c:pt>
                <c:pt idx="15114">
                  <c:v>4.7633239310387106E-2</c:v>
                </c:pt>
                <c:pt idx="15115">
                  <c:v>4.759876025535606E-2</c:v>
                </c:pt>
                <c:pt idx="15116">
                  <c:v>4.7578545370544616E-2</c:v>
                </c:pt>
                <c:pt idx="15117">
                  <c:v>4.7568338630546401E-2</c:v>
                </c:pt>
                <c:pt idx="15118">
                  <c:v>4.754655734734483E-2</c:v>
                </c:pt>
                <c:pt idx="15119">
                  <c:v>4.7541852472208913E-2</c:v>
                </c:pt>
                <c:pt idx="15120">
                  <c:v>4.7540421510417E-2</c:v>
                </c:pt>
                <c:pt idx="15121">
                  <c:v>4.7534974773886053E-2</c:v>
                </c:pt>
                <c:pt idx="15122">
                  <c:v>4.7512699474681203E-2</c:v>
                </c:pt>
                <c:pt idx="15123">
                  <c:v>4.7504383467114442E-2</c:v>
                </c:pt>
                <c:pt idx="15124">
                  <c:v>4.7503887047752644E-2</c:v>
                </c:pt>
                <c:pt idx="15125">
                  <c:v>4.7485933552813372E-2</c:v>
                </c:pt>
                <c:pt idx="15126">
                  <c:v>4.7461760718870052E-2</c:v>
                </c:pt>
                <c:pt idx="15127">
                  <c:v>4.7429500748947695E-2</c:v>
                </c:pt>
                <c:pt idx="15128">
                  <c:v>4.7411844116649289E-2</c:v>
                </c:pt>
                <c:pt idx="15129">
                  <c:v>4.7404499885016035E-2</c:v>
                </c:pt>
                <c:pt idx="15130">
                  <c:v>4.7397141361138595E-2</c:v>
                </c:pt>
                <c:pt idx="15131">
                  <c:v>4.7396096082099909E-2</c:v>
                </c:pt>
                <c:pt idx="15132">
                  <c:v>4.7391267694506974E-2</c:v>
                </c:pt>
                <c:pt idx="15133">
                  <c:v>4.7390584915038163E-2</c:v>
                </c:pt>
                <c:pt idx="15134">
                  <c:v>4.7379319795199305E-2</c:v>
                </c:pt>
                <c:pt idx="15135">
                  <c:v>4.7367906538469694E-2</c:v>
                </c:pt>
                <c:pt idx="15136">
                  <c:v>4.7366495679965634E-2</c:v>
                </c:pt>
                <c:pt idx="15137">
                  <c:v>4.7325185911239367E-2</c:v>
                </c:pt>
                <c:pt idx="15138">
                  <c:v>4.7324019281106577E-2</c:v>
                </c:pt>
                <c:pt idx="15139">
                  <c:v>4.7268579179983915E-2</c:v>
                </c:pt>
                <c:pt idx="15140">
                  <c:v>4.7247099617936376E-2</c:v>
                </c:pt>
                <c:pt idx="15141">
                  <c:v>4.7195395182144335E-2</c:v>
                </c:pt>
                <c:pt idx="15142">
                  <c:v>4.7190458105847634E-2</c:v>
                </c:pt>
                <c:pt idx="15143">
                  <c:v>4.7186998054581222E-2</c:v>
                </c:pt>
                <c:pt idx="15144">
                  <c:v>4.7164811649696124E-2</c:v>
                </c:pt>
                <c:pt idx="15145">
                  <c:v>4.716075579360654E-2</c:v>
                </c:pt>
                <c:pt idx="15146">
                  <c:v>4.7133569927271524E-2</c:v>
                </c:pt>
                <c:pt idx="15147">
                  <c:v>4.7130131860691427E-2</c:v>
                </c:pt>
                <c:pt idx="15148">
                  <c:v>4.7121404420819267E-2</c:v>
                </c:pt>
                <c:pt idx="15149">
                  <c:v>4.7104785283226723E-2</c:v>
                </c:pt>
                <c:pt idx="15150">
                  <c:v>4.706651326356024E-2</c:v>
                </c:pt>
                <c:pt idx="15151">
                  <c:v>4.7066427171214918E-2</c:v>
                </c:pt>
                <c:pt idx="15152">
                  <c:v>4.7012480517919814E-2</c:v>
                </c:pt>
                <c:pt idx="15153">
                  <c:v>4.6988607036125674E-2</c:v>
                </c:pt>
                <c:pt idx="15154">
                  <c:v>4.6980098262324584E-2</c:v>
                </c:pt>
                <c:pt idx="15155">
                  <c:v>4.6973292061739801E-2</c:v>
                </c:pt>
                <c:pt idx="15156">
                  <c:v>4.6965961772842416E-2</c:v>
                </c:pt>
                <c:pt idx="15157">
                  <c:v>4.6962142984427177E-2</c:v>
                </c:pt>
                <c:pt idx="15158">
                  <c:v>4.6956792265980554E-2</c:v>
                </c:pt>
                <c:pt idx="15159">
                  <c:v>4.6945905137895649E-2</c:v>
                </c:pt>
                <c:pt idx="15160">
                  <c:v>4.6943195555367273E-2</c:v>
                </c:pt>
                <c:pt idx="15161">
                  <c:v>4.6839912251731342E-2</c:v>
                </c:pt>
                <c:pt idx="15162">
                  <c:v>4.682738085777606E-2</c:v>
                </c:pt>
                <c:pt idx="15163">
                  <c:v>4.6824631301900836E-2</c:v>
                </c:pt>
                <c:pt idx="15164">
                  <c:v>4.680618156456972E-2</c:v>
                </c:pt>
                <c:pt idx="15165">
                  <c:v>4.680440083079767E-2</c:v>
                </c:pt>
                <c:pt idx="15166">
                  <c:v>4.6797582071343616E-2</c:v>
                </c:pt>
                <c:pt idx="15167">
                  <c:v>4.6786301327693867E-2</c:v>
                </c:pt>
                <c:pt idx="15168">
                  <c:v>4.6743572716906677E-2</c:v>
                </c:pt>
                <c:pt idx="15169">
                  <c:v>4.673570291672504E-2</c:v>
                </c:pt>
                <c:pt idx="15170">
                  <c:v>4.6725387363142516E-2</c:v>
                </c:pt>
                <c:pt idx="15171">
                  <c:v>4.6724303601283788E-2</c:v>
                </c:pt>
                <c:pt idx="15172">
                  <c:v>4.6715204953484746E-2</c:v>
                </c:pt>
                <c:pt idx="15173">
                  <c:v>4.6701924547418235E-2</c:v>
                </c:pt>
                <c:pt idx="15174">
                  <c:v>4.6689041693388535E-2</c:v>
                </c:pt>
                <c:pt idx="15175">
                  <c:v>4.6600050226250238E-2</c:v>
                </c:pt>
                <c:pt idx="15176">
                  <c:v>4.6555109416813276E-2</c:v>
                </c:pt>
                <c:pt idx="15177">
                  <c:v>4.6545122499867808E-2</c:v>
                </c:pt>
                <c:pt idx="15178">
                  <c:v>4.6543598757155191E-2</c:v>
                </c:pt>
                <c:pt idx="15179">
                  <c:v>4.6536620479070735E-2</c:v>
                </c:pt>
                <c:pt idx="15180">
                  <c:v>4.6498271085643014E-2</c:v>
                </c:pt>
                <c:pt idx="15181">
                  <c:v>4.6496729035927144E-2</c:v>
                </c:pt>
                <c:pt idx="15182">
                  <c:v>4.649373259470569E-2</c:v>
                </c:pt>
                <c:pt idx="15183">
                  <c:v>4.646205011227094E-2</c:v>
                </c:pt>
                <c:pt idx="15184">
                  <c:v>4.6446349804245057E-2</c:v>
                </c:pt>
                <c:pt idx="15185">
                  <c:v>4.6368053359691803E-2</c:v>
                </c:pt>
                <c:pt idx="15186">
                  <c:v>4.6358770292665601E-2</c:v>
                </c:pt>
                <c:pt idx="15187">
                  <c:v>4.634081801507195E-2</c:v>
                </c:pt>
                <c:pt idx="15188">
                  <c:v>4.6312219864566094E-2</c:v>
                </c:pt>
                <c:pt idx="15189">
                  <c:v>4.6237934723877619E-2</c:v>
                </c:pt>
                <c:pt idx="15190">
                  <c:v>4.6227337369285776E-2</c:v>
                </c:pt>
                <c:pt idx="15191">
                  <c:v>4.6192750926117035E-2</c:v>
                </c:pt>
                <c:pt idx="15192">
                  <c:v>4.6180729720074733E-2</c:v>
                </c:pt>
                <c:pt idx="15193">
                  <c:v>4.6132440305749138E-2</c:v>
                </c:pt>
                <c:pt idx="15194">
                  <c:v>4.606310697396955E-2</c:v>
                </c:pt>
                <c:pt idx="15195">
                  <c:v>4.6049451720245639E-2</c:v>
                </c:pt>
                <c:pt idx="15196">
                  <c:v>4.6043928648549434E-2</c:v>
                </c:pt>
                <c:pt idx="15197">
                  <c:v>4.6032594830970726E-2</c:v>
                </c:pt>
                <c:pt idx="15198">
                  <c:v>4.5993974272219858E-2</c:v>
                </c:pt>
                <c:pt idx="15199">
                  <c:v>4.5944759242292188E-2</c:v>
                </c:pt>
                <c:pt idx="15200">
                  <c:v>4.5938915508833375E-2</c:v>
                </c:pt>
                <c:pt idx="15201">
                  <c:v>4.5902885202678587E-2</c:v>
                </c:pt>
                <c:pt idx="15202">
                  <c:v>4.5867081028041913E-2</c:v>
                </c:pt>
                <c:pt idx="15203">
                  <c:v>4.5861144862492306E-2</c:v>
                </c:pt>
                <c:pt idx="15204">
                  <c:v>4.5833536747466014E-2</c:v>
                </c:pt>
                <c:pt idx="15205">
                  <c:v>4.583323303078693E-2</c:v>
                </c:pt>
                <c:pt idx="15206">
                  <c:v>4.5816805619787841E-2</c:v>
                </c:pt>
                <c:pt idx="15207">
                  <c:v>4.5799293592044467E-2</c:v>
                </c:pt>
                <c:pt idx="15208">
                  <c:v>4.5675277444266506E-2</c:v>
                </c:pt>
                <c:pt idx="15209">
                  <c:v>4.5660780087837326E-2</c:v>
                </c:pt>
                <c:pt idx="15210">
                  <c:v>4.5660495800405224E-2</c:v>
                </c:pt>
                <c:pt idx="15211">
                  <c:v>4.5651836254641046E-2</c:v>
                </c:pt>
                <c:pt idx="15212">
                  <c:v>4.5646920369145728E-2</c:v>
                </c:pt>
                <c:pt idx="15213">
                  <c:v>4.5625496923283215E-2</c:v>
                </c:pt>
                <c:pt idx="15214">
                  <c:v>4.5594533894673224E-2</c:v>
                </c:pt>
                <c:pt idx="15215">
                  <c:v>4.5546884931218584E-2</c:v>
                </c:pt>
                <c:pt idx="15216">
                  <c:v>4.5486214374952504E-2</c:v>
                </c:pt>
                <c:pt idx="15217">
                  <c:v>4.54828575930551E-2</c:v>
                </c:pt>
                <c:pt idx="15218">
                  <c:v>4.5469302333073044E-2</c:v>
                </c:pt>
                <c:pt idx="15219">
                  <c:v>4.5438758293621269E-2</c:v>
                </c:pt>
                <c:pt idx="15220">
                  <c:v>4.541798338151453E-2</c:v>
                </c:pt>
                <c:pt idx="15221">
                  <c:v>4.5369100012862554E-2</c:v>
                </c:pt>
                <c:pt idx="15222">
                  <c:v>4.5359555498634602E-2</c:v>
                </c:pt>
                <c:pt idx="15223">
                  <c:v>4.5314499821704941E-2</c:v>
                </c:pt>
                <c:pt idx="15224">
                  <c:v>4.5283240503495352E-2</c:v>
                </c:pt>
                <c:pt idx="15225">
                  <c:v>4.5271859328993691E-2</c:v>
                </c:pt>
                <c:pt idx="15226">
                  <c:v>4.525979192905398E-2</c:v>
                </c:pt>
                <c:pt idx="15227">
                  <c:v>4.523951120261973E-2</c:v>
                </c:pt>
                <c:pt idx="15228">
                  <c:v>4.5216931314825022E-2</c:v>
                </c:pt>
                <c:pt idx="15229">
                  <c:v>4.5216467989307486E-2</c:v>
                </c:pt>
                <c:pt idx="15230">
                  <c:v>4.5201693510186089E-2</c:v>
                </c:pt>
                <c:pt idx="15231">
                  <c:v>4.5191384983719302E-2</c:v>
                </c:pt>
                <c:pt idx="15232">
                  <c:v>4.5181058803934186E-2</c:v>
                </c:pt>
                <c:pt idx="15233">
                  <c:v>4.5179975239684325E-2</c:v>
                </c:pt>
                <c:pt idx="15234">
                  <c:v>4.5178270717307574E-2</c:v>
                </c:pt>
                <c:pt idx="15235">
                  <c:v>4.5132124546200969E-2</c:v>
                </c:pt>
                <c:pt idx="15236">
                  <c:v>4.5112344759859264E-2</c:v>
                </c:pt>
                <c:pt idx="15237">
                  <c:v>4.510859816918545E-2</c:v>
                </c:pt>
                <c:pt idx="15238">
                  <c:v>4.5054876678829528E-2</c:v>
                </c:pt>
                <c:pt idx="15239">
                  <c:v>4.4987611938850737E-2</c:v>
                </c:pt>
                <c:pt idx="15240">
                  <c:v>4.497970386575114E-2</c:v>
                </c:pt>
                <c:pt idx="15241">
                  <c:v>4.497602928488062E-2</c:v>
                </c:pt>
                <c:pt idx="15242">
                  <c:v>4.4967349489352611E-2</c:v>
                </c:pt>
                <c:pt idx="15243">
                  <c:v>4.4931531851295337E-2</c:v>
                </c:pt>
                <c:pt idx="15244">
                  <c:v>4.4929938418248265E-2</c:v>
                </c:pt>
                <c:pt idx="15245">
                  <c:v>4.490489254373313E-2</c:v>
                </c:pt>
                <c:pt idx="15246">
                  <c:v>4.4899146041453813E-2</c:v>
                </c:pt>
                <c:pt idx="15247">
                  <c:v>4.4890892386809357E-2</c:v>
                </c:pt>
                <c:pt idx="15248">
                  <c:v>4.4843759549839192E-2</c:v>
                </c:pt>
                <c:pt idx="15249">
                  <c:v>4.4834852895648931E-2</c:v>
                </c:pt>
                <c:pt idx="15250">
                  <c:v>4.482501813508101E-2</c:v>
                </c:pt>
                <c:pt idx="15251">
                  <c:v>4.4784983030911593E-2</c:v>
                </c:pt>
                <c:pt idx="15252">
                  <c:v>4.4778561508881515E-2</c:v>
                </c:pt>
                <c:pt idx="15253">
                  <c:v>4.4756862817165732E-2</c:v>
                </c:pt>
                <c:pt idx="15254">
                  <c:v>4.4739236213464449E-2</c:v>
                </c:pt>
                <c:pt idx="15255">
                  <c:v>4.469474801940411E-2</c:v>
                </c:pt>
                <c:pt idx="15256">
                  <c:v>4.4688582260554964E-2</c:v>
                </c:pt>
                <c:pt idx="15257">
                  <c:v>4.4675963472539923E-2</c:v>
                </c:pt>
                <c:pt idx="15258">
                  <c:v>4.4670711409203638E-2</c:v>
                </c:pt>
                <c:pt idx="15259">
                  <c:v>4.4658787699495654E-2</c:v>
                </c:pt>
                <c:pt idx="15260">
                  <c:v>4.4629260209555016E-2</c:v>
                </c:pt>
                <c:pt idx="15261">
                  <c:v>4.4619027293763852E-2</c:v>
                </c:pt>
                <c:pt idx="15262">
                  <c:v>4.4604436052964255E-2</c:v>
                </c:pt>
                <c:pt idx="15263">
                  <c:v>4.4602127482902917E-2</c:v>
                </c:pt>
                <c:pt idx="15264">
                  <c:v>4.4596238481406932E-2</c:v>
                </c:pt>
                <c:pt idx="15265">
                  <c:v>4.4583258419695064E-2</c:v>
                </c:pt>
                <c:pt idx="15266">
                  <c:v>4.4573241515235888E-2</c:v>
                </c:pt>
                <c:pt idx="15267">
                  <c:v>4.4563836502258682E-2</c:v>
                </c:pt>
                <c:pt idx="15268">
                  <c:v>4.4545979758389864E-2</c:v>
                </c:pt>
                <c:pt idx="15269">
                  <c:v>4.4530462253123397E-2</c:v>
                </c:pt>
                <c:pt idx="15270">
                  <c:v>4.4522154283316795E-2</c:v>
                </c:pt>
                <c:pt idx="15271">
                  <c:v>4.4496574558331226E-2</c:v>
                </c:pt>
                <c:pt idx="15272">
                  <c:v>4.4442164817216585E-2</c:v>
                </c:pt>
                <c:pt idx="15273">
                  <c:v>4.4433125719586145E-2</c:v>
                </c:pt>
                <c:pt idx="15274">
                  <c:v>4.4415170610718278E-2</c:v>
                </c:pt>
                <c:pt idx="15275">
                  <c:v>4.4384248378272512E-2</c:v>
                </c:pt>
                <c:pt idx="15276">
                  <c:v>4.4377883869607046E-2</c:v>
                </c:pt>
                <c:pt idx="15277">
                  <c:v>4.4350754209440707E-2</c:v>
                </c:pt>
                <c:pt idx="15278">
                  <c:v>4.4341428458138266E-2</c:v>
                </c:pt>
                <c:pt idx="15279">
                  <c:v>4.4325124581828565E-2</c:v>
                </c:pt>
                <c:pt idx="15280">
                  <c:v>4.4323179025567774E-2</c:v>
                </c:pt>
                <c:pt idx="15281">
                  <c:v>4.4280305705710649E-2</c:v>
                </c:pt>
                <c:pt idx="15282">
                  <c:v>4.4264111125582345E-2</c:v>
                </c:pt>
                <c:pt idx="15283">
                  <c:v>4.4243603927819036E-2</c:v>
                </c:pt>
                <c:pt idx="15284">
                  <c:v>4.423975864305682E-2</c:v>
                </c:pt>
                <c:pt idx="15285">
                  <c:v>4.4224520905329349E-2</c:v>
                </c:pt>
                <c:pt idx="15286">
                  <c:v>4.4222484379931759E-2</c:v>
                </c:pt>
                <c:pt idx="15287">
                  <c:v>4.4201261379015554E-2</c:v>
                </c:pt>
                <c:pt idx="15288">
                  <c:v>4.4193680132305208E-2</c:v>
                </c:pt>
                <c:pt idx="15289">
                  <c:v>4.4187116890551915E-2</c:v>
                </c:pt>
                <c:pt idx="15290">
                  <c:v>4.4159937031982392E-2</c:v>
                </c:pt>
                <c:pt idx="15291">
                  <c:v>4.4148156173026094E-2</c:v>
                </c:pt>
                <c:pt idx="15292">
                  <c:v>4.4124153072767479E-2</c:v>
                </c:pt>
                <c:pt idx="15293">
                  <c:v>4.4114577950839659E-2</c:v>
                </c:pt>
                <c:pt idx="15294">
                  <c:v>4.4071268760565135E-2</c:v>
                </c:pt>
                <c:pt idx="15295">
                  <c:v>4.4064159546163065E-2</c:v>
                </c:pt>
                <c:pt idx="15296">
                  <c:v>4.4004305531168637E-2</c:v>
                </c:pt>
                <c:pt idx="15297">
                  <c:v>4.4001874334646564E-2</c:v>
                </c:pt>
                <c:pt idx="15298">
                  <c:v>4.3976949889132262E-2</c:v>
                </c:pt>
                <c:pt idx="15299">
                  <c:v>4.3935190824148838E-2</c:v>
                </c:pt>
                <c:pt idx="15300">
                  <c:v>4.3934378452422436E-2</c:v>
                </c:pt>
                <c:pt idx="15301">
                  <c:v>4.3929820379413342E-2</c:v>
                </c:pt>
                <c:pt idx="15302">
                  <c:v>4.3922317915153983E-2</c:v>
                </c:pt>
                <c:pt idx="15303">
                  <c:v>4.3920799565831836E-2</c:v>
                </c:pt>
                <c:pt idx="15304">
                  <c:v>4.3876040695362301E-2</c:v>
                </c:pt>
                <c:pt idx="15305">
                  <c:v>4.3856929601422713E-2</c:v>
                </c:pt>
                <c:pt idx="15306">
                  <c:v>4.3799390383275211E-2</c:v>
                </c:pt>
                <c:pt idx="15307">
                  <c:v>4.3792886782731459E-2</c:v>
                </c:pt>
                <c:pt idx="15308">
                  <c:v>4.3783008299852745E-2</c:v>
                </c:pt>
                <c:pt idx="15309">
                  <c:v>4.3657713881937621E-2</c:v>
                </c:pt>
                <c:pt idx="15310">
                  <c:v>4.3641597889916735E-2</c:v>
                </c:pt>
                <c:pt idx="15311">
                  <c:v>4.364059613265224E-2</c:v>
                </c:pt>
                <c:pt idx="15312">
                  <c:v>4.3614072064009198E-2</c:v>
                </c:pt>
                <c:pt idx="15313">
                  <c:v>4.3607026929186214E-2</c:v>
                </c:pt>
                <c:pt idx="15314">
                  <c:v>4.3587385659200041E-2</c:v>
                </c:pt>
                <c:pt idx="15315">
                  <c:v>4.3536022070109849E-2</c:v>
                </c:pt>
                <c:pt idx="15316">
                  <c:v>4.3522944322692936E-2</c:v>
                </c:pt>
                <c:pt idx="15317">
                  <c:v>4.3522756949775844E-2</c:v>
                </c:pt>
                <c:pt idx="15318">
                  <c:v>4.3515089102358039E-2</c:v>
                </c:pt>
                <c:pt idx="15319">
                  <c:v>4.3494838691785144E-2</c:v>
                </c:pt>
                <c:pt idx="15320">
                  <c:v>4.3466626511174979E-2</c:v>
                </c:pt>
                <c:pt idx="15321">
                  <c:v>4.3421458968270259E-2</c:v>
                </c:pt>
                <c:pt idx="15322">
                  <c:v>4.3412988691408118E-2</c:v>
                </c:pt>
                <c:pt idx="15323">
                  <c:v>4.3378049682617235E-2</c:v>
                </c:pt>
                <c:pt idx="15324">
                  <c:v>4.3354506370981198E-2</c:v>
                </c:pt>
                <c:pt idx="15325">
                  <c:v>4.3353790712973087E-2</c:v>
                </c:pt>
                <c:pt idx="15326">
                  <c:v>4.3347988501527053E-2</c:v>
                </c:pt>
                <c:pt idx="15327">
                  <c:v>4.3324600573799998E-2</c:v>
                </c:pt>
                <c:pt idx="15328">
                  <c:v>4.3290389877936451E-2</c:v>
                </c:pt>
                <c:pt idx="15329">
                  <c:v>4.3283950975532372E-2</c:v>
                </c:pt>
                <c:pt idx="15330">
                  <c:v>4.3276551190598138E-2</c:v>
                </c:pt>
                <c:pt idx="15331">
                  <c:v>4.3265111648819868E-2</c:v>
                </c:pt>
                <c:pt idx="15332">
                  <c:v>4.3243823181549221E-2</c:v>
                </c:pt>
                <c:pt idx="15333">
                  <c:v>4.3218637470004997E-2</c:v>
                </c:pt>
                <c:pt idx="15334">
                  <c:v>4.3212985029026707E-2</c:v>
                </c:pt>
                <c:pt idx="15335">
                  <c:v>4.3168806704242182E-2</c:v>
                </c:pt>
                <c:pt idx="15336">
                  <c:v>4.3161750775088978E-2</c:v>
                </c:pt>
                <c:pt idx="15337">
                  <c:v>4.3140706038585219E-2</c:v>
                </c:pt>
                <c:pt idx="15338">
                  <c:v>4.3129064346852854E-2</c:v>
                </c:pt>
                <c:pt idx="15339">
                  <c:v>4.3116266810307696E-2</c:v>
                </c:pt>
                <c:pt idx="15340">
                  <c:v>4.3104554004469928E-2</c:v>
                </c:pt>
                <c:pt idx="15341">
                  <c:v>4.3055212332047718E-2</c:v>
                </c:pt>
                <c:pt idx="15342">
                  <c:v>4.305057213034038E-2</c:v>
                </c:pt>
                <c:pt idx="15343">
                  <c:v>4.3034282209170112E-2</c:v>
                </c:pt>
                <c:pt idx="15344">
                  <c:v>4.3028492706667094E-2</c:v>
                </c:pt>
                <c:pt idx="15345">
                  <c:v>4.3018325480839385E-2</c:v>
                </c:pt>
                <c:pt idx="15346">
                  <c:v>4.2963391050765791E-2</c:v>
                </c:pt>
                <c:pt idx="15347">
                  <c:v>4.2932672998946611E-2</c:v>
                </c:pt>
                <c:pt idx="15348">
                  <c:v>4.292541109720964E-2</c:v>
                </c:pt>
                <c:pt idx="15349">
                  <c:v>4.2867637138872122E-2</c:v>
                </c:pt>
                <c:pt idx="15350">
                  <c:v>4.2845556190517345E-2</c:v>
                </c:pt>
                <c:pt idx="15351">
                  <c:v>4.2792032314721271E-2</c:v>
                </c:pt>
                <c:pt idx="15352">
                  <c:v>4.2791953267910125E-2</c:v>
                </c:pt>
                <c:pt idx="15353">
                  <c:v>4.2768393680392078E-2</c:v>
                </c:pt>
                <c:pt idx="15354">
                  <c:v>4.2700222213196609E-2</c:v>
                </c:pt>
                <c:pt idx="15355">
                  <c:v>4.2618538883270898E-2</c:v>
                </c:pt>
                <c:pt idx="15356">
                  <c:v>4.2535700636499682E-2</c:v>
                </c:pt>
                <c:pt idx="15357">
                  <c:v>4.2394071899835323E-2</c:v>
                </c:pt>
                <c:pt idx="15358">
                  <c:v>4.23849616332364E-2</c:v>
                </c:pt>
                <c:pt idx="15359">
                  <c:v>4.2380150347137435E-2</c:v>
                </c:pt>
                <c:pt idx="15360">
                  <c:v>4.2354057292047047E-2</c:v>
                </c:pt>
                <c:pt idx="15361">
                  <c:v>4.23509850293141E-2</c:v>
                </c:pt>
                <c:pt idx="15362">
                  <c:v>4.2348776008344406E-2</c:v>
                </c:pt>
                <c:pt idx="15363">
                  <c:v>4.2339827678574582E-2</c:v>
                </c:pt>
                <c:pt idx="15364">
                  <c:v>4.2331588005740571E-2</c:v>
                </c:pt>
                <c:pt idx="15365">
                  <c:v>4.2326890167189414E-2</c:v>
                </c:pt>
                <c:pt idx="15366">
                  <c:v>4.2235876837672791E-2</c:v>
                </c:pt>
                <c:pt idx="15367">
                  <c:v>4.2233674247622324E-2</c:v>
                </c:pt>
                <c:pt idx="15368">
                  <c:v>4.2109801808671389E-2</c:v>
                </c:pt>
                <c:pt idx="15369">
                  <c:v>4.2106017671852979E-2</c:v>
                </c:pt>
                <c:pt idx="15370">
                  <c:v>4.2092508875457672E-2</c:v>
                </c:pt>
                <c:pt idx="15371">
                  <c:v>4.2064179034148372E-2</c:v>
                </c:pt>
                <c:pt idx="15372">
                  <c:v>4.2036072122168568E-2</c:v>
                </c:pt>
                <c:pt idx="15373">
                  <c:v>4.2003298530472244E-2</c:v>
                </c:pt>
                <c:pt idx="15374">
                  <c:v>4.1959200585711218E-2</c:v>
                </c:pt>
                <c:pt idx="15375">
                  <c:v>4.1958195587210464E-2</c:v>
                </c:pt>
                <c:pt idx="15376">
                  <c:v>4.1946912150280249E-2</c:v>
                </c:pt>
                <c:pt idx="15377">
                  <c:v>4.1945339559493422E-2</c:v>
                </c:pt>
                <c:pt idx="15378">
                  <c:v>4.1881202491270871E-2</c:v>
                </c:pt>
                <c:pt idx="15379">
                  <c:v>4.1853901121290803E-2</c:v>
                </c:pt>
                <c:pt idx="15380">
                  <c:v>4.1812577129729876E-2</c:v>
                </c:pt>
                <c:pt idx="15381">
                  <c:v>4.1788274081790304E-2</c:v>
                </c:pt>
                <c:pt idx="15382">
                  <c:v>4.1773116198048008E-2</c:v>
                </c:pt>
                <c:pt idx="15383">
                  <c:v>4.1742341372939334E-2</c:v>
                </c:pt>
                <c:pt idx="15384">
                  <c:v>4.1733496988317041E-2</c:v>
                </c:pt>
                <c:pt idx="15385">
                  <c:v>4.171870106175056E-2</c:v>
                </c:pt>
                <c:pt idx="15386">
                  <c:v>4.1706290756983802E-2</c:v>
                </c:pt>
                <c:pt idx="15387">
                  <c:v>4.1702643773346405E-2</c:v>
                </c:pt>
                <c:pt idx="15388">
                  <c:v>4.1680665067816189E-2</c:v>
                </c:pt>
                <c:pt idx="15389">
                  <c:v>4.1671168523256037E-2</c:v>
                </c:pt>
                <c:pt idx="15390">
                  <c:v>4.1579216622275803E-2</c:v>
                </c:pt>
                <c:pt idx="15391">
                  <c:v>4.1510484479022482E-2</c:v>
                </c:pt>
                <c:pt idx="15392">
                  <c:v>4.1505459519522829E-2</c:v>
                </c:pt>
                <c:pt idx="15393">
                  <c:v>4.1488225686330961E-2</c:v>
                </c:pt>
                <c:pt idx="15394">
                  <c:v>4.1471598537542217E-2</c:v>
                </c:pt>
                <c:pt idx="15395">
                  <c:v>4.1466284009985893E-2</c:v>
                </c:pt>
                <c:pt idx="15396">
                  <c:v>4.1442809366565234E-2</c:v>
                </c:pt>
                <c:pt idx="15397">
                  <c:v>4.1438402853347246E-2</c:v>
                </c:pt>
                <c:pt idx="15398">
                  <c:v>4.1434749803451909E-2</c:v>
                </c:pt>
                <c:pt idx="15399">
                  <c:v>4.1429719586402763E-2</c:v>
                </c:pt>
                <c:pt idx="15400">
                  <c:v>4.1340115089220808E-2</c:v>
                </c:pt>
                <c:pt idx="15401">
                  <c:v>4.1334509947776057E-2</c:v>
                </c:pt>
                <c:pt idx="15402">
                  <c:v>4.1301158405688092E-2</c:v>
                </c:pt>
                <c:pt idx="15403">
                  <c:v>4.1276283018560248E-2</c:v>
                </c:pt>
                <c:pt idx="15404">
                  <c:v>4.12700003746286E-2</c:v>
                </c:pt>
                <c:pt idx="15405">
                  <c:v>4.1255078277030358E-2</c:v>
                </c:pt>
                <c:pt idx="15406">
                  <c:v>4.124870637574661E-2</c:v>
                </c:pt>
                <c:pt idx="15407">
                  <c:v>4.1224767318348947E-2</c:v>
                </c:pt>
                <c:pt idx="15408">
                  <c:v>4.1196557931063887E-2</c:v>
                </c:pt>
                <c:pt idx="15409">
                  <c:v>4.1120961986128343E-2</c:v>
                </c:pt>
                <c:pt idx="15410">
                  <c:v>4.1086562395510465E-2</c:v>
                </c:pt>
                <c:pt idx="15411">
                  <c:v>4.105928701392926E-2</c:v>
                </c:pt>
                <c:pt idx="15412">
                  <c:v>4.1049723216617297E-2</c:v>
                </c:pt>
                <c:pt idx="15413">
                  <c:v>4.1043847493423546E-2</c:v>
                </c:pt>
                <c:pt idx="15414">
                  <c:v>4.0977707843327014E-2</c:v>
                </c:pt>
                <c:pt idx="15415">
                  <c:v>4.096924851415041E-2</c:v>
                </c:pt>
                <c:pt idx="15416">
                  <c:v>4.0968920178326991E-2</c:v>
                </c:pt>
                <c:pt idx="15417">
                  <c:v>4.0912325807474129E-2</c:v>
                </c:pt>
                <c:pt idx="15418">
                  <c:v>4.0907968261471514E-2</c:v>
                </c:pt>
                <c:pt idx="15419">
                  <c:v>4.0904193822684481E-2</c:v>
                </c:pt>
                <c:pt idx="15420">
                  <c:v>4.087746333515526E-2</c:v>
                </c:pt>
                <c:pt idx="15421">
                  <c:v>4.0843250187615553E-2</c:v>
                </c:pt>
                <c:pt idx="15422">
                  <c:v>4.0839546373679321E-2</c:v>
                </c:pt>
                <c:pt idx="15423">
                  <c:v>4.0804965870898234E-2</c:v>
                </c:pt>
                <c:pt idx="15424">
                  <c:v>4.0786727883861548E-2</c:v>
                </c:pt>
                <c:pt idx="15425">
                  <c:v>4.0771295140703157E-2</c:v>
                </c:pt>
                <c:pt idx="15426">
                  <c:v>4.0765601146556418E-2</c:v>
                </c:pt>
                <c:pt idx="15427">
                  <c:v>4.0754213905031068E-2</c:v>
                </c:pt>
                <c:pt idx="15428">
                  <c:v>4.0623740458093048E-2</c:v>
                </c:pt>
                <c:pt idx="15429">
                  <c:v>4.0610767627586093E-2</c:v>
                </c:pt>
                <c:pt idx="15430">
                  <c:v>4.0580171883422986E-2</c:v>
                </c:pt>
                <c:pt idx="15431">
                  <c:v>4.0557307333055966E-2</c:v>
                </c:pt>
                <c:pt idx="15432">
                  <c:v>4.055337056545711E-2</c:v>
                </c:pt>
                <c:pt idx="15433">
                  <c:v>4.051054519983785E-2</c:v>
                </c:pt>
                <c:pt idx="15434">
                  <c:v>4.0475301198980497E-2</c:v>
                </c:pt>
                <c:pt idx="15435">
                  <c:v>4.0468344502269334E-2</c:v>
                </c:pt>
                <c:pt idx="15436">
                  <c:v>4.040705382794034E-2</c:v>
                </c:pt>
                <c:pt idx="15437">
                  <c:v>4.0354131066137479E-2</c:v>
                </c:pt>
                <c:pt idx="15438">
                  <c:v>4.0283261652616441E-2</c:v>
                </c:pt>
                <c:pt idx="15439">
                  <c:v>4.0273155978850027E-2</c:v>
                </c:pt>
                <c:pt idx="15440">
                  <c:v>4.021091116920425E-2</c:v>
                </c:pt>
                <c:pt idx="15441">
                  <c:v>4.0205242527781133E-2</c:v>
                </c:pt>
                <c:pt idx="15442">
                  <c:v>4.015775804430613E-2</c:v>
                </c:pt>
                <c:pt idx="15443">
                  <c:v>4.0105959941148732E-2</c:v>
                </c:pt>
                <c:pt idx="15444">
                  <c:v>4.0082259249393043E-2</c:v>
                </c:pt>
                <c:pt idx="15445">
                  <c:v>4.0070638846077089E-2</c:v>
                </c:pt>
                <c:pt idx="15446">
                  <c:v>4.0053654290112262E-2</c:v>
                </c:pt>
                <c:pt idx="15447">
                  <c:v>4.0044623753728907E-2</c:v>
                </c:pt>
                <c:pt idx="15448">
                  <c:v>4.0035274961545686E-2</c:v>
                </c:pt>
                <c:pt idx="15449">
                  <c:v>4.0023325507941396E-2</c:v>
                </c:pt>
                <c:pt idx="15450">
                  <c:v>4.0002194541670012E-2</c:v>
                </c:pt>
                <c:pt idx="15451">
                  <c:v>3.9991089753915667E-2</c:v>
                </c:pt>
                <c:pt idx="15452">
                  <c:v>3.9990865512177849E-2</c:v>
                </c:pt>
                <c:pt idx="15453">
                  <c:v>3.9914089007273112E-2</c:v>
                </c:pt>
                <c:pt idx="15454">
                  <c:v>3.9909842193543675E-2</c:v>
                </c:pt>
                <c:pt idx="15455">
                  <c:v>3.987371997777199E-2</c:v>
                </c:pt>
                <c:pt idx="15456">
                  <c:v>3.9861287822466632E-2</c:v>
                </c:pt>
                <c:pt idx="15457">
                  <c:v>3.9835067766630497E-2</c:v>
                </c:pt>
                <c:pt idx="15458">
                  <c:v>3.9792155023379336E-2</c:v>
                </c:pt>
                <c:pt idx="15459">
                  <c:v>3.9769458951891816E-2</c:v>
                </c:pt>
                <c:pt idx="15460">
                  <c:v>3.9729322973272495E-2</c:v>
                </c:pt>
                <c:pt idx="15461">
                  <c:v>3.9658525029536894E-2</c:v>
                </c:pt>
                <c:pt idx="15462">
                  <c:v>3.9652704160178E-2</c:v>
                </c:pt>
                <c:pt idx="15463">
                  <c:v>3.9607598772097172E-2</c:v>
                </c:pt>
                <c:pt idx="15464">
                  <c:v>3.9599409013251707E-2</c:v>
                </c:pt>
                <c:pt idx="15465">
                  <c:v>3.9564916820696724E-2</c:v>
                </c:pt>
                <c:pt idx="15466">
                  <c:v>3.954966173231627E-2</c:v>
                </c:pt>
                <c:pt idx="15467">
                  <c:v>3.9491367634966044E-2</c:v>
                </c:pt>
                <c:pt idx="15468">
                  <c:v>3.9479562377759334E-2</c:v>
                </c:pt>
                <c:pt idx="15469">
                  <c:v>3.9473699438180319E-2</c:v>
                </c:pt>
                <c:pt idx="15470">
                  <c:v>3.9465992694047852E-2</c:v>
                </c:pt>
                <c:pt idx="15471">
                  <c:v>3.9440569684266964E-2</c:v>
                </c:pt>
                <c:pt idx="15472">
                  <c:v>3.9423521589260761E-2</c:v>
                </c:pt>
                <c:pt idx="15473">
                  <c:v>3.9407668188236579E-2</c:v>
                </c:pt>
                <c:pt idx="15474">
                  <c:v>3.9332619374738829E-2</c:v>
                </c:pt>
                <c:pt idx="15475">
                  <c:v>3.9328191839427269E-2</c:v>
                </c:pt>
                <c:pt idx="15476">
                  <c:v>3.9279603593124796E-2</c:v>
                </c:pt>
                <c:pt idx="15477">
                  <c:v>3.9251460372216225E-2</c:v>
                </c:pt>
                <c:pt idx="15478">
                  <c:v>3.9167141171345739E-2</c:v>
                </c:pt>
                <c:pt idx="15479">
                  <c:v>3.9126906967746483E-2</c:v>
                </c:pt>
                <c:pt idx="15480">
                  <c:v>3.9113286074684561E-2</c:v>
                </c:pt>
                <c:pt idx="15481">
                  <c:v>3.9063603799123978E-2</c:v>
                </c:pt>
                <c:pt idx="15482">
                  <c:v>3.9062255980858218E-2</c:v>
                </c:pt>
                <c:pt idx="15483">
                  <c:v>3.9036784289190822E-2</c:v>
                </c:pt>
                <c:pt idx="15484">
                  <c:v>3.9022888136205809E-2</c:v>
                </c:pt>
                <c:pt idx="15485">
                  <c:v>3.899673407327435E-2</c:v>
                </c:pt>
                <c:pt idx="15486">
                  <c:v>3.8890821091283757E-2</c:v>
                </c:pt>
                <c:pt idx="15487">
                  <c:v>3.8833342923061009E-2</c:v>
                </c:pt>
                <c:pt idx="15488">
                  <c:v>3.8803220269777929E-2</c:v>
                </c:pt>
                <c:pt idx="15489">
                  <c:v>3.8792501813882878E-2</c:v>
                </c:pt>
                <c:pt idx="15490">
                  <c:v>3.8785557221522882E-2</c:v>
                </c:pt>
                <c:pt idx="15491">
                  <c:v>3.875694031662217E-2</c:v>
                </c:pt>
                <c:pt idx="15492">
                  <c:v>3.8747998742795518E-2</c:v>
                </c:pt>
                <c:pt idx="15493">
                  <c:v>3.8726934730883344E-2</c:v>
                </c:pt>
                <c:pt idx="15494">
                  <c:v>3.8701660990619682E-2</c:v>
                </c:pt>
                <c:pt idx="15495">
                  <c:v>3.8697012478704385E-2</c:v>
                </c:pt>
                <c:pt idx="15496">
                  <c:v>3.869421809647218E-2</c:v>
                </c:pt>
                <c:pt idx="15497">
                  <c:v>3.8645012962309183E-2</c:v>
                </c:pt>
                <c:pt idx="15498">
                  <c:v>3.8626632592766233E-2</c:v>
                </c:pt>
                <c:pt idx="15499">
                  <c:v>3.8615811436152357E-2</c:v>
                </c:pt>
                <c:pt idx="15500">
                  <c:v>3.860147059460009E-2</c:v>
                </c:pt>
                <c:pt idx="15501">
                  <c:v>3.8577207399383986E-2</c:v>
                </c:pt>
                <c:pt idx="15502">
                  <c:v>3.8543723289345834E-2</c:v>
                </c:pt>
                <c:pt idx="15503">
                  <c:v>3.8535185190742956E-2</c:v>
                </c:pt>
                <c:pt idx="15504">
                  <c:v>3.8530573079328799E-2</c:v>
                </c:pt>
                <c:pt idx="15505">
                  <c:v>3.8471876560310425E-2</c:v>
                </c:pt>
                <c:pt idx="15506">
                  <c:v>3.8450813838693344E-2</c:v>
                </c:pt>
                <c:pt idx="15507">
                  <c:v>3.8445070806906588E-2</c:v>
                </c:pt>
                <c:pt idx="15508">
                  <c:v>3.8395239184397432E-2</c:v>
                </c:pt>
                <c:pt idx="15509">
                  <c:v>3.8395166622689769E-2</c:v>
                </c:pt>
                <c:pt idx="15510">
                  <c:v>3.8366575412736484E-2</c:v>
                </c:pt>
                <c:pt idx="15511">
                  <c:v>3.8349478955530585E-2</c:v>
                </c:pt>
                <c:pt idx="15512">
                  <c:v>3.8346266398852559E-2</c:v>
                </c:pt>
                <c:pt idx="15513">
                  <c:v>3.8313113624981181E-2</c:v>
                </c:pt>
                <c:pt idx="15514">
                  <c:v>3.8152875017719391E-2</c:v>
                </c:pt>
                <c:pt idx="15515">
                  <c:v>3.814235542929427E-2</c:v>
                </c:pt>
                <c:pt idx="15516">
                  <c:v>3.8141964340541179E-2</c:v>
                </c:pt>
                <c:pt idx="15517">
                  <c:v>3.8140105028295297E-2</c:v>
                </c:pt>
                <c:pt idx="15518">
                  <c:v>3.8134234110413778E-2</c:v>
                </c:pt>
                <c:pt idx="15519">
                  <c:v>3.8103096097028707E-2</c:v>
                </c:pt>
                <c:pt idx="15520">
                  <c:v>3.8074186757081609E-2</c:v>
                </c:pt>
                <c:pt idx="15521">
                  <c:v>3.8057654464525324E-2</c:v>
                </c:pt>
                <c:pt idx="15522">
                  <c:v>3.8011331719861395E-2</c:v>
                </c:pt>
                <c:pt idx="15523">
                  <c:v>3.7980144992928004E-2</c:v>
                </c:pt>
                <c:pt idx="15524">
                  <c:v>3.7965856383985225E-2</c:v>
                </c:pt>
                <c:pt idx="15525">
                  <c:v>3.7942107932586434E-2</c:v>
                </c:pt>
                <c:pt idx="15526">
                  <c:v>3.792409026719603E-2</c:v>
                </c:pt>
                <c:pt idx="15527">
                  <c:v>3.7905461886017684E-2</c:v>
                </c:pt>
                <c:pt idx="15528">
                  <c:v>3.7895859013588051E-2</c:v>
                </c:pt>
                <c:pt idx="15529">
                  <c:v>3.7878515219496478E-2</c:v>
                </c:pt>
                <c:pt idx="15530">
                  <c:v>3.7821333151990932E-2</c:v>
                </c:pt>
                <c:pt idx="15531">
                  <c:v>3.7816484254009589E-2</c:v>
                </c:pt>
                <c:pt idx="15532">
                  <c:v>3.7813499827610286E-2</c:v>
                </c:pt>
                <c:pt idx="15533">
                  <c:v>3.7805408165904233E-2</c:v>
                </c:pt>
                <c:pt idx="15534">
                  <c:v>3.7795515192313625E-2</c:v>
                </c:pt>
                <c:pt idx="15535">
                  <c:v>3.7752586988419969E-2</c:v>
                </c:pt>
                <c:pt idx="15536">
                  <c:v>3.7751849745200072E-2</c:v>
                </c:pt>
                <c:pt idx="15537">
                  <c:v>3.774946921892456E-2</c:v>
                </c:pt>
                <c:pt idx="15538">
                  <c:v>3.7711437365253578E-2</c:v>
                </c:pt>
                <c:pt idx="15539">
                  <c:v>3.7682666280545216E-2</c:v>
                </c:pt>
                <c:pt idx="15540">
                  <c:v>3.7651640870329579E-2</c:v>
                </c:pt>
                <c:pt idx="15541">
                  <c:v>3.7649163911821319E-2</c:v>
                </c:pt>
                <c:pt idx="15542">
                  <c:v>3.7647969266465707E-2</c:v>
                </c:pt>
                <c:pt idx="15543">
                  <c:v>3.7611416352725122E-2</c:v>
                </c:pt>
                <c:pt idx="15544">
                  <c:v>3.7595695731136462E-2</c:v>
                </c:pt>
                <c:pt idx="15545">
                  <c:v>3.7554606966316538E-2</c:v>
                </c:pt>
                <c:pt idx="15546">
                  <c:v>3.7481939857927409E-2</c:v>
                </c:pt>
                <c:pt idx="15547">
                  <c:v>3.7459361534804204E-2</c:v>
                </c:pt>
                <c:pt idx="15548">
                  <c:v>3.7446049476181291E-2</c:v>
                </c:pt>
                <c:pt idx="15549">
                  <c:v>3.7402951757033551E-2</c:v>
                </c:pt>
                <c:pt idx="15550">
                  <c:v>3.7398219183582784E-2</c:v>
                </c:pt>
                <c:pt idx="15551">
                  <c:v>3.7350395736552584E-2</c:v>
                </c:pt>
                <c:pt idx="15552">
                  <c:v>3.7331239998054204E-2</c:v>
                </c:pt>
                <c:pt idx="15553">
                  <c:v>3.7286834452629598E-2</c:v>
                </c:pt>
                <c:pt idx="15554">
                  <c:v>3.7286550006912722E-2</c:v>
                </c:pt>
                <c:pt idx="15555">
                  <c:v>3.7277070658079399E-2</c:v>
                </c:pt>
                <c:pt idx="15556">
                  <c:v>3.7263532579458289E-2</c:v>
                </c:pt>
                <c:pt idx="15557">
                  <c:v>3.7255017549597487E-2</c:v>
                </c:pt>
                <c:pt idx="15558">
                  <c:v>3.7238537972331578E-2</c:v>
                </c:pt>
                <c:pt idx="15559">
                  <c:v>3.7226427147492164E-2</c:v>
                </c:pt>
                <c:pt idx="15560">
                  <c:v>3.7221080767351256E-2</c:v>
                </c:pt>
                <c:pt idx="15561">
                  <c:v>3.7212906097680451E-2</c:v>
                </c:pt>
                <c:pt idx="15562">
                  <c:v>3.720794397735961E-2</c:v>
                </c:pt>
                <c:pt idx="15563">
                  <c:v>3.7187538872937076E-2</c:v>
                </c:pt>
                <c:pt idx="15564">
                  <c:v>3.7181744606094615E-2</c:v>
                </c:pt>
                <c:pt idx="15565">
                  <c:v>3.7161878511175001E-2</c:v>
                </c:pt>
                <c:pt idx="15566">
                  <c:v>3.7127104276989717E-2</c:v>
                </c:pt>
                <c:pt idx="15567">
                  <c:v>3.712390272246608E-2</c:v>
                </c:pt>
                <c:pt idx="15568">
                  <c:v>3.7073782790627091E-2</c:v>
                </c:pt>
                <c:pt idx="15569">
                  <c:v>3.7047351781570814E-2</c:v>
                </c:pt>
                <c:pt idx="15570">
                  <c:v>3.7047056366577395E-2</c:v>
                </c:pt>
                <c:pt idx="15571">
                  <c:v>3.7035444086728417E-2</c:v>
                </c:pt>
                <c:pt idx="15572">
                  <c:v>3.6982370729602976E-2</c:v>
                </c:pt>
                <c:pt idx="15573">
                  <c:v>3.6926251083560624E-2</c:v>
                </c:pt>
                <c:pt idx="15574">
                  <c:v>3.691697525694046E-2</c:v>
                </c:pt>
                <c:pt idx="15575">
                  <c:v>3.6903143990819801E-2</c:v>
                </c:pt>
                <c:pt idx="15576">
                  <c:v>3.6872082462306596E-2</c:v>
                </c:pt>
                <c:pt idx="15577">
                  <c:v>3.6853423581197246E-2</c:v>
                </c:pt>
                <c:pt idx="15578">
                  <c:v>3.6844862754028623E-2</c:v>
                </c:pt>
                <c:pt idx="15579">
                  <c:v>3.6829310965907851E-2</c:v>
                </c:pt>
                <c:pt idx="15580">
                  <c:v>3.673706917825835E-2</c:v>
                </c:pt>
                <c:pt idx="15581">
                  <c:v>3.6720048246354484E-2</c:v>
                </c:pt>
                <c:pt idx="15582">
                  <c:v>3.6709352168705515E-2</c:v>
                </c:pt>
                <c:pt idx="15583">
                  <c:v>3.6700053599808963E-2</c:v>
                </c:pt>
                <c:pt idx="15584">
                  <c:v>3.6693385024452622E-2</c:v>
                </c:pt>
                <c:pt idx="15585">
                  <c:v>3.6690940222996592E-2</c:v>
                </c:pt>
                <c:pt idx="15586">
                  <c:v>3.6567450429372976E-2</c:v>
                </c:pt>
                <c:pt idx="15587">
                  <c:v>3.6496468450851936E-2</c:v>
                </c:pt>
                <c:pt idx="15588">
                  <c:v>3.6379724985170385E-2</c:v>
                </c:pt>
                <c:pt idx="15589">
                  <c:v>3.6325987850774261E-2</c:v>
                </c:pt>
                <c:pt idx="15590">
                  <c:v>3.6272152667932323E-2</c:v>
                </c:pt>
                <c:pt idx="15591">
                  <c:v>3.6251501231369276E-2</c:v>
                </c:pt>
                <c:pt idx="15592">
                  <c:v>3.624561217870978E-2</c:v>
                </c:pt>
                <c:pt idx="15593">
                  <c:v>3.6206875618198443E-2</c:v>
                </c:pt>
                <c:pt idx="15594">
                  <c:v>3.6198262823285705E-2</c:v>
                </c:pt>
                <c:pt idx="15595">
                  <c:v>3.619745498950299E-2</c:v>
                </c:pt>
                <c:pt idx="15596">
                  <c:v>3.6176682494983778E-2</c:v>
                </c:pt>
                <c:pt idx="15597">
                  <c:v>3.6171900884593898E-2</c:v>
                </c:pt>
                <c:pt idx="15598">
                  <c:v>3.61391718812877E-2</c:v>
                </c:pt>
                <c:pt idx="15599">
                  <c:v>3.6082253913735284E-2</c:v>
                </c:pt>
                <c:pt idx="15600">
                  <c:v>3.6069667480377383E-2</c:v>
                </c:pt>
                <c:pt idx="15601">
                  <c:v>3.604252413342509E-2</c:v>
                </c:pt>
                <c:pt idx="15602">
                  <c:v>3.6042474288899437E-2</c:v>
                </c:pt>
                <c:pt idx="15603">
                  <c:v>3.6039602763458162E-2</c:v>
                </c:pt>
                <c:pt idx="15604">
                  <c:v>3.6036502259748408E-2</c:v>
                </c:pt>
                <c:pt idx="15605">
                  <c:v>3.5981182858044948E-2</c:v>
                </c:pt>
                <c:pt idx="15606">
                  <c:v>3.5935900071753429E-2</c:v>
                </c:pt>
                <c:pt idx="15607">
                  <c:v>3.5924241971510021E-2</c:v>
                </c:pt>
                <c:pt idx="15608">
                  <c:v>3.5919067100653478E-2</c:v>
                </c:pt>
                <c:pt idx="15609">
                  <c:v>3.5907121920915525E-2</c:v>
                </c:pt>
                <c:pt idx="15610">
                  <c:v>3.5902189482315397E-2</c:v>
                </c:pt>
                <c:pt idx="15611">
                  <c:v>3.5895388223505117E-2</c:v>
                </c:pt>
                <c:pt idx="15612">
                  <c:v>3.5870576416165992E-2</c:v>
                </c:pt>
                <c:pt idx="15613">
                  <c:v>3.5841667270925075E-2</c:v>
                </c:pt>
                <c:pt idx="15614">
                  <c:v>3.5798940349679793E-2</c:v>
                </c:pt>
                <c:pt idx="15615">
                  <c:v>3.5766888391838884E-2</c:v>
                </c:pt>
                <c:pt idx="15616">
                  <c:v>3.5751455692840953E-2</c:v>
                </c:pt>
                <c:pt idx="15617">
                  <c:v>3.5673648081546376E-2</c:v>
                </c:pt>
                <c:pt idx="15618">
                  <c:v>3.5653223539770261E-2</c:v>
                </c:pt>
                <c:pt idx="15619">
                  <c:v>3.5628368004095419E-2</c:v>
                </c:pt>
                <c:pt idx="15620">
                  <c:v>3.5623647330110711E-2</c:v>
                </c:pt>
                <c:pt idx="15621">
                  <c:v>3.5606250824866244E-2</c:v>
                </c:pt>
                <c:pt idx="15622">
                  <c:v>3.5605973337118693E-2</c:v>
                </c:pt>
                <c:pt idx="15623">
                  <c:v>3.5579502110349139E-2</c:v>
                </c:pt>
                <c:pt idx="15624">
                  <c:v>3.5534820421130091E-2</c:v>
                </c:pt>
                <c:pt idx="15625">
                  <c:v>3.5520157627574211E-2</c:v>
                </c:pt>
                <c:pt idx="15626">
                  <c:v>3.551352127347053E-2</c:v>
                </c:pt>
                <c:pt idx="15627">
                  <c:v>3.5512960613347196E-2</c:v>
                </c:pt>
                <c:pt idx="15628">
                  <c:v>3.5501065347919712E-2</c:v>
                </c:pt>
                <c:pt idx="15629">
                  <c:v>3.5489897412422061E-2</c:v>
                </c:pt>
                <c:pt idx="15630">
                  <c:v>3.5464245891956736E-2</c:v>
                </c:pt>
                <c:pt idx="15631">
                  <c:v>3.5426778291394942E-2</c:v>
                </c:pt>
                <c:pt idx="15632">
                  <c:v>3.5351325391394468E-2</c:v>
                </c:pt>
                <c:pt idx="15633">
                  <c:v>3.5308483758129769E-2</c:v>
                </c:pt>
                <c:pt idx="15634">
                  <c:v>3.5286178534382484E-2</c:v>
                </c:pt>
                <c:pt idx="15635">
                  <c:v>3.5264042724568831E-2</c:v>
                </c:pt>
                <c:pt idx="15636">
                  <c:v>3.5227627222669325E-2</c:v>
                </c:pt>
                <c:pt idx="15637">
                  <c:v>3.5213202628954825E-2</c:v>
                </c:pt>
                <c:pt idx="15638">
                  <c:v>3.520558549276722E-2</c:v>
                </c:pt>
                <c:pt idx="15639">
                  <c:v>3.5165367932854151E-2</c:v>
                </c:pt>
                <c:pt idx="15640">
                  <c:v>3.5159902674024981E-2</c:v>
                </c:pt>
                <c:pt idx="15641">
                  <c:v>3.514630817175006E-2</c:v>
                </c:pt>
                <c:pt idx="15642">
                  <c:v>3.5135583261024339E-2</c:v>
                </c:pt>
                <c:pt idx="15643">
                  <c:v>3.505293985233441E-2</c:v>
                </c:pt>
                <c:pt idx="15644">
                  <c:v>3.4996226734467818E-2</c:v>
                </c:pt>
                <c:pt idx="15645">
                  <c:v>3.4991379041008581E-2</c:v>
                </c:pt>
                <c:pt idx="15646">
                  <c:v>3.4972168001406782E-2</c:v>
                </c:pt>
                <c:pt idx="15647">
                  <c:v>3.4964789717210329E-2</c:v>
                </c:pt>
                <c:pt idx="15648">
                  <c:v>3.4939321585577263E-2</c:v>
                </c:pt>
                <c:pt idx="15649">
                  <c:v>3.493523352786633E-2</c:v>
                </c:pt>
                <c:pt idx="15650">
                  <c:v>3.4902937886796381E-2</c:v>
                </c:pt>
                <c:pt idx="15651">
                  <c:v>3.4886505632515094E-2</c:v>
                </c:pt>
                <c:pt idx="15652">
                  <c:v>3.484381709086299E-2</c:v>
                </c:pt>
                <c:pt idx="15653">
                  <c:v>3.4835887629099421E-2</c:v>
                </c:pt>
                <c:pt idx="15654">
                  <c:v>3.4718819464448679E-2</c:v>
                </c:pt>
                <c:pt idx="15655">
                  <c:v>3.4712002631957929E-2</c:v>
                </c:pt>
                <c:pt idx="15656">
                  <c:v>3.4708349609300207E-2</c:v>
                </c:pt>
                <c:pt idx="15657">
                  <c:v>3.4651104842336189E-2</c:v>
                </c:pt>
                <c:pt idx="15658">
                  <c:v>3.4592422692441976E-2</c:v>
                </c:pt>
                <c:pt idx="15659">
                  <c:v>3.4587131369623859E-2</c:v>
                </c:pt>
                <c:pt idx="15660">
                  <c:v>3.4558879727485156E-2</c:v>
                </c:pt>
                <c:pt idx="15661">
                  <c:v>3.449931934711345E-2</c:v>
                </c:pt>
                <c:pt idx="15662">
                  <c:v>3.4453964863070105E-2</c:v>
                </c:pt>
                <c:pt idx="15663">
                  <c:v>3.4450805380959258E-2</c:v>
                </c:pt>
                <c:pt idx="15664">
                  <c:v>3.4391129620558493E-2</c:v>
                </c:pt>
                <c:pt idx="15665">
                  <c:v>3.4390366160347116E-2</c:v>
                </c:pt>
                <c:pt idx="15666">
                  <c:v>3.4333276762433099E-2</c:v>
                </c:pt>
                <c:pt idx="15667">
                  <c:v>3.4331107725565739E-2</c:v>
                </c:pt>
                <c:pt idx="15668">
                  <c:v>3.4323752033748177E-2</c:v>
                </c:pt>
                <c:pt idx="15669">
                  <c:v>3.4312597832307792E-2</c:v>
                </c:pt>
                <c:pt idx="15670">
                  <c:v>3.4290976375497294E-2</c:v>
                </c:pt>
                <c:pt idx="15671">
                  <c:v>3.4279957172589644E-2</c:v>
                </c:pt>
                <c:pt idx="15672">
                  <c:v>3.4232925857494524E-2</c:v>
                </c:pt>
                <c:pt idx="15673">
                  <c:v>3.4219614190099813E-2</c:v>
                </c:pt>
                <c:pt idx="15674">
                  <c:v>3.4219411888075861E-2</c:v>
                </c:pt>
                <c:pt idx="15675">
                  <c:v>3.4165275142958425E-2</c:v>
                </c:pt>
                <c:pt idx="15676">
                  <c:v>3.4134730063932091E-2</c:v>
                </c:pt>
                <c:pt idx="15677">
                  <c:v>3.4116545959668829E-2</c:v>
                </c:pt>
                <c:pt idx="15678">
                  <c:v>3.410102090459495E-2</c:v>
                </c:pt>
                <c:pt idx="15679">
                  <c:v>3.4095429059871778E-2</c:v>
                </c:pt>
                <c:pt idx="15680">
                  <c:v>3.4087908565575448E-2</c:v>
                </c:pt>
                <c:pt idx="15681">
                  <c:v>3.4055821657708978E-2</c:v>
                </c:pt>
                <c:pt idx="15682">
                  <c:v>3.4039573573499647E-2</c:v>
                </c:pt>
                <c:pt idx="15683">
                  <c:v>3.4016495002058285E-2</c:v>
                </c:pt>
                <c:pt idx="15684">
                  <c:v>3.4001882235974432E-2</c:v>
                </c:pt>
                <c:pt idx="15685">
                  <c:v>3.3924455595408159E-2</c:v>
                </c:pt>
                <c:pt idx="15686">
                  <c:v>3.3905003161752052E-2</c:v>
                </c:pt>
                <c:pt idx="15687">
                  <c:v>3.3881298777773149E-2</c:v>
                </c:pt>
                <c:pt idx="15688">
                  <c:v>3.3808854199394937E-2</c:v>
                </c:pt>
                <c:pt idx="15689">
                  <c:v>3.3743594869566768E-2</c:v>
                </c:pt>
                <c:pt idx="15690">
                  <c:v>3.3742110545161637E-2</c:v>
                </c:pt>
                <c:pt idx="15691">
                  <c:v>3.3740296117561117E-2</c:v>
                </c:pt>
                <c:pt idx="15692">
                  <c:v>3.3739656552730736E-2</c:v>
                </c:pt>
                <c:pt idx="15693">
                  <c:v>3.3721212820472295E-2</c:v>
                </c:pt>
                <c:pt idx="15694">
                  <c:v>3.3682389390876741E-2</c:v>
                </c:pt>
                <c:pt idx="15695">
                  <c:v>3.3597650820273432E-2</c:v>
                </c:pt>
                <c:pt idx="15696">
                  <c:v>3.3576610690930514E-2</c:v>
                </c:pt>
                <c:pt idx="15697">
                  <c:v>3.3570519267155298E-2</c:v>
                </c:pt>
                <c:pt idx="15698">
                  <c:v>3.3553928550428318E-2</c:v>
                </c:pt>
                <c:pt idx="15699">
                  <c:v>3.3519901408362709E-2</c:v>
                </c:pt>
                <c:pt idx="15700">
                  <c:v>3.3510730898103705E-2</c:v>
                </c:pt>
                <c:pt idx="15701">
                  <c:v>3.3508888237188263E-2</c:v>
                </c:pt>
                <c:pt idx="15702">
                  <c:v>3.344274529263714E-2</c:v>
                </c:pt>
                <c:pt idx="15703">
                  <c:v>3.3386058768793546E-2</c:v>
                </c:pt>
                <c:pt idx="15704">
                  <c:v>3.3376529585598169E-2</c:v>
                </c:pt>
                <c:pt idx="15705">
                  <c:v>3.3361877958397741E-2</c:v>
                </c:pt>
                <c:pt idx="15706">
                  <c:v>3.335720171356675E-2</c:v>
                </c:pt>
                <c:pt idx="15707">
                  <c:v>3.3325389604025785E-2</c:v>
                </c:pt>
                <c:pt idx="15708">
                  <c:v>3.3312403943501545E-2</c:v>
                </c:pt>
                <c:pt idx="15709">
                  <c:v>3.3271101662001888E-2</c:v>
                </c:pt>
                <c:pt idx="15710">
                  <c:v>3.3266755730193755E-2</c:v>
                </c:pt>
                <c:pt idx="15711">
                  <c:v>3.3246820554472985E-2</c:v>
                </c:pt>
                <c:pt idx="15712">
                  <c:v>3.3225874049193797E-2</c:v>
                </c:pt>
                <c:pt idx="15713">
                  <c:v>3.322060975344665E-2</c:v>
                </c:pt>
                <c:pt idx="15714">
                  <c:v>3.3194169689775434E-2</c:v>
                </c:pt>
                <c:pt idx="15715">
                  <c:v>3.3181199082036809E-2</c:v>
                </c:pt>
                <c:pt idx="15716">
                  <c:v>3.3135700440673418E-2</c:v>
                </c:pt>
                <c:pt idx="15717">
                  <c:v>3.3099742422878171E-2</c:v>
                </c:pt>
                <c:pt idx="15718">
                  <c:v>3.2985187087702844E-2</c:v>
                </c:pt>
                <c:pt idx="15719">
                  <c:v>3.2958838812704158E-2</c:v>
                </c:pt>
                <c:pt idx="15720">
                  <c:v>3.2952804118630469E-2</c:v>
                </c:pt>
                <c:pt idx="15721">
                  <c:v>3.2930943905992889E-2</c:v>
                </c:pt>
                <c:pt idx="15722">
                  <c:v>3.2883797262548538E-2</c:v>
                </c:pt>
                <c:pt idx="15723">
                  <c:v>3.2876632486106588E-2</c:v>
                </c:pt>
                <c:pt idx="15724">
                  <c:v>3.2850882595628482E-2</c:v>
                </c:pt>
                <c:pt idx="15725">
                  <c:v>3.2847343982181226E-2</c:v>
                </c:pt>
                <c:pt idx="15726">
                  <c:v>3.2760989571534671E-2</c:v>
                </c:pt>
                <c:pt idx="15727">
                  <c:v>3.2756208425309588E-2</c:v>
                </c:pt>
                <c:pt idx="15728">
                  <c:v>3.2754537227801639E-2</c:v>
                </c:pt>
                <c:pt idx="15729">
                  <c:v>3.2752999751401633E-2</c:v>
                </c:pt>
                <c:pt idx="15730">
                  <c:v>3.2738211513473524E-2</c:v>
                </c:pt>
                <c:pt idx="15731">
                  <c:v>3.2673124507911766E-2</c:v>
                </c:pt>
                <c:pt idx="15732">
                  <c:v>3.2665222090777289E-2</c:v>
                </c:pt>
                <c:pt idx="15733">
                  <c:v>3.2649207648314152E-2</c:v>
                </c:pt>
                <c:pt idx="15734">
                  <c:v>3.2635774557718697E-2</c:v>
                </c:pt>
                <c:pt idx="15735">
                  <c:v>3.2632743798048279E-2</c:v>
                </c:pt>
                <c:pt idx="15736">
                  <c:v>3.2630633188234975E-2</c:v>
                </c:pt>
                <c:pt idx="15737">
                  <c:v>3.261256634439811E-2</c:v>
                </c:pt>
                <c:pt idx="15738">
                  <c:v>3.2530424337018936E-2</c:v>
                </c:pt>
                <c:pt idx="15739">
                  <c:v>3.249127528456492E-2</c:v>
                </c:pt>
                <c:pt idx="15740">
                  <c:v>3.2467831886979111E-2</c:v>
                </c:pt>
                <c:pt idx="15741">
                  <c:v>3.2465150478040695E-2</c:v>
                </c:pt>
                <c:pt idx="15742">
                  <c:v>3.2420105547328257E-2</c:v>
                </c:pt>
                <c:pt idx="15743">
                  <c:v>3.2417668559774127E-2</c:v>
                </c:pt>
                <c:pt idx="15744">
                  <c:v>3.2367352555386475E-2</c:v>
                </c:pt>
                <c:pt idx="15745">
                  <c:v>3.2364614767990005E-2</c:v>
                </c:pt>
                <c:pt idx="15746">
                  <c:v>3.2347141242823022E-2</c:v>
                </c:pt>
                <c:pt idx="15747">
                  <c:v>3.234415740969341E-2</c:v>
                </c:pt>
                <c:pt idx="15748">
                  <c:v>3.2334453435299129E-2</c:v>
                </c:pt>
                <c:pt idx="15749">
                  <c:v>3.2289136096936968E-2</c:v>
                </c:pt>
                <c:pt idx="15750">
                  <c:v>3.2278426780974312E-2</c:v>
                </c:pt>
                <c:pt idx="15751">
                  <c:v>3.2267634108298214E-2</c:v>
                </c:pt>
                <c:pt idx="15752">
                  <c:v>3.2257238797152712E-2</c:v>
                </c:pt>
                <c:pt idx="15753">
                  <c:v>3.2252870331228263E-2</c:v>
                </c:pt>
                <c:pt idx="15754">
                  <c:v>3.2194664186320596E-2</c:v>
                </c:pt>
                <c:pt idx="15755">
                  <c:v>3.2177064609836541E-2</c:v>
                </c:pt>
                <c:pt idx="15756">
                  <c:v>3.2168868560932165E-2</c:v>
                </c:pt>
                <c:pt idx="15757">
                  <c:v>3.2137827480631147E-2</c:v>
                </c:pt>
                <c:pt idx="15758">
                  <c:v>3.2132190485620937E-2</c:v>
                </c:pt>
                <c:pt idx="15759">
                  <c:v>3.2082637801534315E-2</c:v>
                </c:pt>
                <c:pt idx="15760">
                  <c:v>3.2069445926675058E-2</c:v>
                </c:pt>
                <c:pt idx="15761">
                  <c:v>3.206624551158159E-2</c:v>
                </c:pt>
                <c:pt idx="15762">
                  <c:v>3.2020772229933429E-2</c:v>
                </c:pt>
                <c:pt idx="15763">
                  <c:v>3.1949361166343129E-2</c:v>
                </c:pt>
                <c:pt idx="15764">
                  <c:v>3.1933249757807022E-2</c:v>
                </c:pt>
                <c:pt idx="15765">
                  <c:v>3.1905463519112207E-2</c:v>
                </c:pt>
                <c:pt idx="15766">
                  <c:v>3.1857252312950911E-2</c:v>
                </c:pt>
                <c:pt idx="15767">
                  <c:v>3.1854850492740311E-2</c:v>
                </c:pt>
                <c:pt idx="15768">
                  <c:v>3.1849439481534819E-2</c:v>
                </c:pt>
                <c:pt idx="15769">
                  <c:v>3.1847369586008645E-2</c:v>
                </c:pt>
                <c:pt idx="15770">
                  <c:v>3.1836378615663068E-2</c:v>
                </c:pt>
                <c:pt idx="15771">
                  <c:v>3.1815758122526586E-2</c:v>
                </c:pt>
                <c:pt idx="15772">
                  <c:v>3.1803392560090023E-2</c:v>
                </c:pt>
                <c:pt idx="15773">
                  <c:v>3.1794999610061131E-2</c:v>
                </c:pt>
                <c:pt idx="15774">
                  <c:v>3.1788089624203798E-2</c:v>
                </c:pt>
                <c:pt idx="15775">
                  <c:v>3.178234064901337E-2</c:v>
                </c:pt>
                <c:pt idx="15776">
                  <c:v>3.1755428322845697E-2</c:v>
                </c:pt>
                <c:pt idx="15777">
                  <c:v>3.1725081690942659E-2</c:v>
                </c:pt>
                <c:pt idx="15778">
                  <c:v>3.1678294807789692E-2</c:v>
                </c:pt>
                <c:pt idx="15779">
                  <c:v>3.1587308635337104E-2</c:v>
                </c:pt>
                <c:pt idx="15780">
                  <c:v>3.1515182461934785E-2</c:v>
                </c:pt>
                <c:pt idx="15781">
                  <c:v>3.1496617175855994E-2</c:v>
                </c:pt>
                <c:pt idx="15782">
                  <c:v>3.1495033775691898E-2</c:v>
                </c:pt>
                <c:pt idx="15783">
                  <c:v>3.1480675076716626E-2</c:v>
                </c:pt>
                <c:pt idx="15784">
                  <c:v>3.1456978856122433E-2</c:v>
                </c:pt>
                <c:pt idx="15785">
                  <c:v>3.142943914260303E-2</c:v>
                </c:pt>
                <c:pt idx="15786">
                  <c:v>3.1301838761934611E-2</c:v>
                </c:pt>
                <c:pt idx="15787">
                  <c:v>3.1297925411755481E-2</c:v>
                </c:pt>
                <c:pt idx="15788">
                  <c:v>3.127306261210034E-2</c:v>
                </c:pt>
                <c:pt idx="15789">
                  <c:v>3.126776235378969E-2</c:v>
                </c:pt>
                <c:pt idx="15790">
                  <c:v>3.1238039864172958E-2</c:v>
                </c:pt>
                <c:pt idx="15791">
                  <c:v>3.1142684631263486E-2</c:v>
                </c:pt>
                <c:pt idx="15792">
                  <c:v>3.1138905548014174E-2</c:v>
                </c:pt>
                <c:pt idx="15793">
                  <c:v>3.1116265346888071E-2</c:v>
                </c:pt>
                <c:pt idx="15794">
                  <c:v>3.1111481867707666E-2</c:v>
                </c:pt>
                <c:pt idx="15795">
                  <c:v>3.1095547406563388E-2</c:v>
                </c:pt>
                <c:pt idx="15796">
                  <c:v>3.1060631736616311E-2</c:v>
                </c:pt>
                <c:pt idx="15797">
                  <c:v>3.0967739976059939E-2</c:v>
                </c:pt>
                <c:pt idx="15798">
                  <c:v>3.0961430690009079E-2</c:v>
                </c:pt>
                <c:pt idx="15799">
                  <c:v>3.0935777931325584E-2</c:v>
                </c:pt>
                <c:pt idx="15800">
                  <c:v>3.0928220103219998E-2</c:v>
                </c:pt>
                <c:pt idx="15801">
                  <c:v>3.0876036349169637E-2</c:v>
                </c:pt>
                <c:pt idx="15802">
                  <c:v>3.0845852122693487E-2</c:v>
                </c:pt>
                <c:pt idx="15803">
                  <c:v>3.0825878329892264E-2</c:v>
                </c:pt>
                <c:pt idx="15804">
                  <c:v>3.0755658450250658E-2</c:v>
                </c:pt>
                <c:pt idx="15805">
                  <c:v>3.0753075713312567E-2</c:v>
                </c:pt>
                <c:pt idx="15806">
                  <c:v>3.0721163679158132E-2</c:v>
                </c:pt>
                <c:pt idx="15807">
                  <c:v>3.0701378832482275E-2</c:v>
                </c:pt>
                <c:pt idx="15808">
                  <c:v>3.0675528553457305E-2</c:v>
                </c:pt>
                <c:pt idx="15809">
                  <c:v>3.0640024508534161E-2</c:v>
                </c:pt>
                <c:pt idx="15810">
                  <c:v>3.0591434874468176E-2</c:v>
                </c:pt>
                <c:pt idx="15811">
                  <c:v>3.0578299621850009E-2</c:v>
                </c:pt>
                <c:pt idx="15812">
                  <c:v>3.0574228639443084E-2</c:v>
                </c:pt>
                <c:pt idx="15813">
                  <c:v>3.0532680985899983E-2</c:v>
                </c:pt>
                <c:pt idx="15814">
                  <c:v>3.0490460649899818E-2</c:v>
                </c:pt>
                <c:pt idx="15815">
                  <c:v>3.044177905154782E-2</c:v>
                </c:pt>
                <c:pt idx="15816">
                  <c:v>3.0430609977521082E-2</c:v>
                </c:pt>
                <c:pt idx="15817">
                  <c:v>3.0407163432860651E-2</c:v>
                </c:pt>
                <c:pt idx="15818">
                  <c:v>3.0397656708297201E-2</c:v>
                </c:pt>
                <c:pt idx="15819">
                  <c:v>3.0330438082700511E-2</c:v>
                </c:pt>
                <c:pt idx="15820">
                  <c:v>3.030830048384275E-2</c:v>
                </c:pt>
                <c:pt idx="15821">
                  <c:v>3.0275787183771566E-2</c:v>
                </c:pt>
                <c:pt idx="15822">
                  <c:v>3.0267598607753552E-2</c:v>
                </c:pt>
                <c:pt idx="15823">
                  <c:v>3.0234014385758144E-2</c:v>
                </c:pt>
                <c:pt idx="15824">
                  <c:v>3.0232511721365898E-2</c:v>
                </c:pt>
                <c:pt idx="15825">
                  <c:v>3.0217685663866192E-2</c:v>
                </c:pt>
                <c:pt idx="15826">
                  <c:v>3.0155841421508952E-2</c:v>
                </c:pt>
                <c:pt idx="15827">
                  <c:v>3.0149230717648169E-2</c:v>
                </c:pt>
                <c:pt idx="15828">
                  <c:v>3.014112996001439E-2</c:v>
                </c:pt>
                <c:pt idx="15829">
                  <c:v>3.0137745905896331E-2</c:v>
                </c:pt>
                <c:pt idx="15830">
                  <c:v>3.0115976791638202E-2</c:v>
                </c:pt>
                <c:pt idx="15831">
                  <c:v>3.0047122332856571E-2</c:v>
                </c:pt>
                <c:pt idx="15832">
                  <c:v>3.0038273971853564E-2</c:v>
                </c:pt>
                <c:pt idx="15833">
                  <c:v>3.003474110793377E-2</c:v>
                </c:pt>
                <c:pt idx="15834">
                  <c:v>2.9997292557733608E-2</c:v>
                </c:pt>
                <c:pt idx="15835">
                  <c:v>2.9902689575811291E-2</c:v>
                </c:pt>
                <c:pt idx="15836">
                  <c:v>2.987630769813068E-2</c:v>
                </c:pt>
                <c:pt idx="15837">
                  <c:v>2.97757919293569E-2</c:v>
                </c:pt>
                <c:pt idx="15838">
                  <c:v>2.9764228041197664E-2</c:v>
                </c:pt>
                <c:pt idx="15839">
                  <c:v>2.9752347898047166E-2</c:v>
                </c:pt>
                <c:pt idx="15840">
                  <c:v>2.9738382444957301E-2</c:v>
                </c:pt>
                <c:pt idx="15841">
                  <c:v>2.9710663129093453E-2</c:v>
                </c:pt>
                <c:pt idx="15842">
                  <c:v>2.9706835660790788E-2</c:v>
                </c:pt>
                <c:pt idx="15843">
                  <c:v>2.9701024866843957E-2</c:v>
                </c:pt>
                <c:pt idx="15844">
                  <c:v>2.9655361184520796E-2</c:v>
                </c:pt>
                <c:pt idx="15845">
                  <c:v>2.9629828342656369E-2</c:v>
                </c:pt>
                <c:pt idx="15846">
                  <c:v>2.9558463854013374E-2</c:v>
                </c:pt>
                <c:pt idx="15847">
                  <c:v>2.9509566636175818E-2</c:v>
                </c:pt>
                <c:pt idx="15848">
                  <c:v>2.9368718275204302E-2</c:v>
                </c:pt>
                <c:pt idx="15849">
                  <c:v>2.9357326952915413E-2</c:v>
                </c:pt>
                <c:pt idx="15850">
                  <c:v>2.9337972792085922E-2</c:v>
                </c:pt>
                <c:pt idx="15851">
                  <c:v>2.9220023123002405E-2</c:v>
                </c:pt>
                <c:pt idx="15852">
                  <c:v>2.9170315428242753E-2</c:v>
                </c:pt>
                <c:pt idx="15853">
                  <c:v>2.9159991602736815E-2</c:v>
                </c:pt>
                <c:pt idx="15854">
                  <c:v>2.9155577601949388E-2</c:v>
                </c:pt>
                <c:pt idx="15855">
                  <c:v>2.9116883024199684E-2</c:v>
                </c:pt>
                <c:pt idx="15856">
                  <c:v>2.9072885801695036E-2</c:v>
                </c:pt>
                <c:pt idx="15857">
                  <c:v>2.9032567663041183E-2</c:v>
                </c:pt>
                <c:pt idx="15858">
                  <c:v>2.90074936314497E-2</c:v>
                </c:pt>
                <c:pt idx="15859">
                  <c:v>2.8999622049592742E-2</c:v>
                </c:pt>
                <c:pt idx="15860">
                  <c:v>2.8953695997707109E-2</c:v>
                </c:pt>
                <c:pt idx="15861">
                  <c:v>2.8932887393336756E-2</c:v>
                </c:pt>
                <c:pt idx="15862">
                  <c:v>2.8906660186503744E-2</c:v>
                </c:pt>
                <c:pt idx="15863">
                  <c:v>2.8906156504517277E-2</c:v>
                </c:pt>
                <c:pt idx="15864">
                  <c:v>2.8893852046880233E-2</c:v>
                </c:pt>
                <c:pt idx="15865">
                  <c:v>2.8833726958087665E-2</c:v>
                </c:pt>
                <c:pt idx="15866">
                  <c:v>2.8816395980938925E-2</c:v>
                </c:pt>
                <c:pt idx="15867">
                  <c:v>2.8761101004005987E-2</c:v>
                </c:pt>
                <c:pt idx="15868">
                  <c:v>2.8582747107482407E-2</c:v>
                </c:pt>
                <c:pt idx="15869">
                  <c:v>2.8574129849023123E-2</c:v>
                </c:pt>
                <c:pt idx="15870">
                  <c:v>2.8514129629895555E-2</c:v>
                </c:pt>
                <c:pt idx="15871">
                  <c:v>2.8491366265699085E-2</c:v>
                </c:pt>
                <c:pt idx="15872">
                  <c:v>2.8396282417053394E-2</c:v>
                </c:pt>
                <c:pt idx="15873">
                  <c:v>2.8386105086336964E-2</c:v>
                </c:pt>
                <c:pt idx="15874">
                  <c:v>2.837242808786325E-2</c:v>
                </c:pt>
                <c:pt idx="15875">
                  <c:v>2.827871889009681E-2</c:v>
                </c:pt>
                <c:pt idx="15876">
                  <c:v>2.8263339149711044E-2</c:v>
                </c:pt>
                <c:pt idx="15877">
                  <c:v>2.8107578191839216E-2</c:v>
                </c:pt>
                <c:pt idx="15878">
                  <c:v>2.8095228594296924E-2</c:v>
                </c:pt>
                <c:pt idx="15879">
                  <c:v>2.800029094627977E-2</c:v>
                </c:pt>
                <c:pt idx="15880">
                  <c:v>2.7996589255439214E-2</c:v>
                </c:pt>
                <c:pt idx="15881">
                  <c:v>2.7967370112061168E-2</c:v>
                </c:pt>
                <c:pt idx="15882">
                  <c:v>2.7916089945757405E-2</c:v>
                </c:pt>
                <c:pt idx="15883">
                  <c:v>2.7896352776162158E-2</c:v>
                </c:pt>
                <c:pt idx="15884">
                  <c:v>2.7891592822010657E-2</c:v>
                </c:pt>
                <c:pt idx="15885">
                  <c:v>2.7827316141460518E-2</c:v>
                </c:pt>
                <c:pt idx="15886">
                  <c:v>2.7807397236212401E-2</c:v>
                </c:pt>
                <c:pt idx="15887">
                  <c:v>2.7798800088590928E-2</c:v>
                </c:pt>
                <c:pt idx="15888">
                  <c:v>2.7782584731980541E-2</c:v>
                </c:pt>
                <c:pt idx="15889">
                  <c:v>2.7759880933326295E-2</c:v>
                </c:pt>
                <c:pt idx="15890">
                  <c:v>2.7750186800027891E-2</c:v>
                </c:pt>
                <c:pt idx="15891">
                  <c:v>2.7708126361726117E-2</c:v>
                </c:pt>
                <c:pt idx="15892">
                  <c:v>2.7654445354514706E-2</c:v>
                </c:pt>
                <c:pt idx="15893">
                  <c:v>2.7595816619229475E-2</c:v>
                </c:pt>
                <c:pt idx="15894">
                  <c:v>2.7576497434953412E-2</c:v>
                </c:pt>
                <c:pt idx="15895">
                  <c:v>2.7574720566795909E-2</c:v>
                </c:pt>
                <c:pt idx="15896">
                  <c:v>2.7555409366549752E-2</c:v>
                </c:pt>
                <c:pt idx="15897">
                  <c:v>2.7551477269641446E-2</c:v>
                </c:pt>
                <c:pt idx="15898">
                  <c:v>2.7540806349728428E-2</c:v>
                </c:pt>
                <c:pt idx="15899">
                  <c:v>2.7523974154739918E-2</c:v>
                </c:pt>
                <c:pt idx="15900">
                  <c:v>2.75143018674604E-2</c:v>
                </c:pt>
                <c:pt idx="15901">
                  <c:v>2.7395059565350231E-2</c:v>
                </c:pt>
                <c:pt idx="15902">
                  <c:v>2.7313696307895631E-2</c:v>
                </c:pt>
                <c:pt idx="15903">
                  <c:v>2.7266123613720411E-2</c:v>
                </c:pt>
                <c:pt idx="15904">
                  <c:v>2.7252177346413546E-2</c:v>
                </c:pt>
                <c:pt idx="15905">
                  <c:v>2.7237429098090692E-2</c:v>
                </c:pt>
                <c:pt idx="15906">
                  <c:v>2.7204848064111917E-2</c:v>
                </c:pt>
                <c:pt idx="15907">
                  <c:v>2.7130928339474877E-2</c:v>
                </c:pt>
                <c:pt idx="15908">
                  <c:v>2.7127828245631997E-2</c:v>
                </c:pt>
                <c:pt idx="15909">
                  <c:v>2.7118146388337247E-2</c:v>
                </c:pt>
                <c:pt idx="15910">
                  <c:v>2.7096487170888812E-2</c:v>
                </c:pt>
                <c:pt idx="15911">
                  <c:v>2.7069498593212456E-2</c:v>
                </c:pt>
                <c:pt idx="15912">
                  <c:v>2.7014811702177247E-2</c:v>
                </c:pt>
                <c:pt idx="15913">
                  <c:v>2.69962547973417E-2</c:v>
                </c:pt>
                <c:pt idx="15914">
                  <c:v>2.6993242057530818E-2</c:v>
                </c:pt>
                <c:pt idx="15915">
                  <c:v>2.6977554571899726E-2</c:v>
                </c:pt>
                <c:pt idx="15916">
                  <c:v>2.6972926861433134E-2</c:v>
                </c:pt>
                <c:pt idx="15917">
                  <c:v>2.6920582830534411E-2</c:v>
                </c:pt>
                <c:pt idx="15918">
                  <c:v>2.6919800423323294E-2</c:v>
                </c:pt>
                <c:pt idx="15919">
                  <c:v>2.6908376202120696E-2</c:v>
                </c:pt>
                <c:pt idx="15920">
                  <c:v>2.6820038707084524E-2</c:v>
                </c:pt>
                <c:pt idx="15921">
                  <c:v>2.6802313988285104E-2</c:v>
                </c:pt>
                <c:pt idx="15922">
                  <c:v>2.6797611870652823E-2</c:v>
                </c:pt>
                <c:pt idx="15923">
                  <c:v>2.6783213084538779E-2</c:v>
                </c:pt>
                <c:pt idx="15924">
                  <c:v>2.6773425711901819E-2</c:v>
                </c:pt>
                <c:pt idx="15925">
                  <c:v>2.676261811957497E-2</c:v>
                </c:pt>
                <c:pt idx="15926">
                  <c:v>2.6642365178189024E-2</c:v>
                </c:pt>
                <c:pt idx="15927">
                  <c:v>2.6616948225865533E-2</c:v>
                </c:pt>
                <c:pt idx="15928">
                  <c:v>2.6609904893096253E-2</c:v>
                </c:pt>
                <c:pt idx="15929">
                  <c:v>2.6559406029387115E-2</c:v>
                </c:pt>
                <c:pt idx="15930">
                  <c:v>2.6535958374214748E-2</c:v>
                </c:pt>
                <c:pt idx="15931">
                  <c:v>2.6520157923469779E-2</c:v>
                </c:pt>
                <c:pt idx="15932">
                  <c:v>2.6475157379592464E-2</c:v>
                </c:pt>
                <c:pt idx="15933">
                  <c:v>2.6466632183456264E-2</c:v>
                </c:pt>
                <c:pt idx="15934">
                  <c:v>2.6462149072940276E-2</c:v>
                </c:pt>
                <c:pt idx="15935">
                  <c:v>2.6403257080923642E-2</c:v>
                </c:pt>
                <c:pt idx="15936">
                  <c:v>2.6308303404922639E-2</c:v>
                </c:pt>
                <c:pt idx="15937">
                  <c:v>2.6185629919797452E-2</c:v>
                </c:pt>
                <c:pt idx="15938">
                  <c:v>2.6162949838028072E-2</c:v>
                </c:pt>
                <c:pt idx="15939">
                  <c:v>2.612730743629179E-2</c:v>
                </c:pt>
                <c:pt idx="15940">
                  <c:v>2.6035597580892203E-2</c:v>
                </c:pt>
                <c:pt idx="15941">
                  <c:v>2.6022102763765188E-2</c:v>
                </c:pt>
                <c:pt idx="15942">
                  <c:v>2.5977228514502675E-2</c:v>
                </c:pt>
                <c:pt idx="15943">
                  <c:v>2.5782788876570279E-2</c:v>
                </c:pt>
                <c:pt idx="15944">
                  <c:v>2.5756983741152449E-2</c:v>
                </c:pt>
                <c:pt idx="15945">
                  <c:v>2.5754182417011093E-2</c:v>
                </c:pt>
                <c:pt idx="15946">
                  <c:v>2.5686850319685196E-2</c:v>
                </c:pt>
                <c:pt idx="15947">
                  <c:v>2.5669600245985951E-2</c:v>
                </c:pt>
                <c:pt idx="15948">
                  <c:v>2.5610832656745054E-2</c:v>
                </c:pt>
                <c:pt idx="15949">
                  <c:v>2.560855836920186E-2</c:v>
                </c:pt>
                <c:pt idx="15950">
                  <c:v>2.5604746831221086E-2</c:v>
                </c:pt>
                <c:pt idx="15951">
                  <c:v>2.5572632932219539E-2</c:v>
                </c:pt>
                <c:pt idx="15952">
                  <c:v>2.555187314047614E-2</c:v>
                </c:pt>
                <c:pt idx="15953">
                  <c:v>2.5494601989999109E-2</c:v>
                </c:pt>
                <c:pt idx="15954">
                  <c:v>2.5428580617869515E-2</c:v>
                </c:pt>
                <c:pt idx="15955">
                  <c:v>2.5425823282611861E-2</c:v>
                </c:pt>
                <c:pt idx="15956">
                  <c:v>2.5418341389738339E-2</c:v>
                </c:pt>
                <c:pt idx="15957">
                  <c:v>2.5404341640918943E-2</c:v>
                </c:pt>
                <c:pt idx="15958">
                  <c:v>2.539728529943449E-2</c:v>
                </c:pt>
                <c:pt idx="15959">
                  <c:v>2.5381385208874511E-2</c:v>
                </c:pt>
                <c:pt idx="15960">
                  <c:v>2.5301259313923283E-2</c:v>
                </c:pt>
                <c:pt idx="15961">
                  <c:v>2.5263073986432429E-2</c:v>
                </c:pt>
                <c:pt idx="15962">
                  <c:v>2.5250622350702613E-2</c:v>
                </c:pt>
                <c:pt idx="15963">
                  <c:v>2.524136226271333E-2</c:v>
                </c:pt>
                <c:pt idx="15964">
                  <c:v>2.5216197184826376E-2</c:v>
                </c:pt>
                <c:pt idx="15965">
                  <c:v>2.5088078661095324E-2</c:v>
                </c:pt>
                <c:pt idx="15966">
                  <c:v>2.5015009058962975E-2</c:v>
                </c:pt>
                <c:pt idx="15967">
                  <c:v>2.4978642768305786E-2</c:v>
                </c:pt>
                <c:pt idx="15968">
                  <c:v>2.4937999162605626E-2</c:v>
                </c:pt>
                <c:pt idx="15969">
                  <c:v>2.4743214531986153E-2</c:v>
                </c:pt>
                <c:pt idx="15970">
                  <c:v>2.4718580738683209E-2</c:v>
                </c:pt>
                <c:pt idx="15971">
                  <c:v>2.4675008150098134E-2</c:v>
                </c:pt>
                <c:pt idx="15972">
                  <c:v>2.4560059882616208E-2</c:v>
                </c:pt>
                <c:pt idx="15973">
                  <c:v>2.4558061679714322E-2</c:v>
                </c:pt>
                <c:pt idx="15974">
                  <c:v>2.4553506636721439E-2</c:v>
                </c:pt>
                <c:pt idx="15975">
                  <c:v>2.4510470759372755E-2</c:v>
                </c:pt>
                <c:pt idx="15976">
                  <c:v>2.4456498666602298E-2</c:v>
                </c:pt>
                <c:pt idx="15977">
                  <c:v>2.4441026993500082E-2</c:v>
                </c:pt>
                <c:pt idx="15978">
                  <c:v>2.440896479644384E-2</c:v>
                </c:pt>
                <c:pt idx="15979">
                  <c:v>2.4364119718282864E-2</c:v>
                </c:pt>
                <c:pt idx="15980">
                  <c:v>2.4362487481866247E-2</c:v>
                </c:pt>
                <c:pt idx="15981">
                  <c:v>2.4351051783456805E-2</c:v>
                </c:pt>
                <c:pt idx="15982">
                  <c:v>2.4331878062533258E-2</c:v>
                </c:pt>
                <c:pt idx="15983">
                  <c:v>2.4320093643533214E-2</c:v>
                </c:pt>
                <c:pt idx="15984">
                  <c:v>2.43200486493526E-2</c:v>
                </c:pt>
                <c:pt idx="15985">
                  <c:v>2.4245856589346158E-2</c:v>
                </c:pt>
                <c:pt idx="15986">
                  <c:v>2.410455808690562E-2</c:v>
                </c:pt>
                <c:pt idx="15987">
                  <c:v>2.4086428589884672E-2</c:v>
                </c:pt>
                <c:pt idx="15988">
                  <c:v>2.4027801624456124E-2</c:v>
                </c:pt>
                <c:pt idx="15989">
                  <c:v>2.395345606998894E-2</c:v>
                </c:pt>
                <c:pt idx="15990">
                  <c:v>2.3902254793826391E-2</c:v>
                </c:pt>
                <c:pt idx="15991">
                  <c:v>2.388560162973434E-2</c:v>
                </c:pt>
                <c:pt idx="15992">
                  <c:v>2.380220484826142E-2</c:v>
                </c:pt>
                <c:pt idx="15993">
                  <c:v>2.3733904873414417E-2</c:v>
                </c:pt>
                <c:pt idx="15994">
                  <c:v>2.3655885518990297E-2</c:v>
                </c:pt>
                <c:pt idx="15995">
                  <c:v>2.3642633525621584E-2</c:v>
                </c:pt>
                <c:pt idx="15996">
                  <c:v>2.3634010499739278E-2</c:v>
                </c:pt>
                <c:pt idx="15997">
                  <c:v>2.3631453761017499E-2</c:v>
                </c:pt>
                <c:pt idx="15998">
                  <c:v>2.351152893976869E-2</c:v>
                </c:pt>
                <c:pt idx="15999">
                  <c:v>2.3501085472983727E-2</c:v>
                </c:pt>
                <c:pt idx="16000">
                  <c:v>2.3335226730261407E-2</c:v>
                </c:pt>
                <c:pt idx="16001">
                  <c:v>2.3292383038830074E-2</c:v>
                </c:pt>
                <c:pt idx="16002">
                  <c:v>2.3266283193056247E-2</c:v>
                </c:pt>
                <c:pt idx="16003">
                  <c:v>2.3255841634640329E-2</c:v>
                </c:pt>
                <c:pt idx="16004">
                  <c:v>2.31885219912264E-2</c:v>
                </c:pt>
                <c:pt idx="16005">
                  <c:v>2.3156130014483637E-2</c:v>
                </c:pt>
                <c:pt idx="16006">
                  <c:v>2.3101305149310383E-2</c:v>
                </c:pt>
                <c:pt idx="16007">
                  <c:v>2.3030251126466096E-2</c:v>
                </c:pt>
                <c:pt idx="16008">
                  <c:v>2.2967559003095155E-2</c:v>
                </c:pt>
                <c:pt idx="16009">
                  <c:v>2.2888337761180173E-2</c:v>
                </c:pt>
                <c:pt idx="16010">
                  <c:v>2.2845618258762811E-2</c:v>
                </c:pt>
                <c:pt idx="16011">
                  <c:v>2.2679679179515546E-2</c:v>
                </c:pt>
                <c:pt idx="16012">
                  <c:v>2.2658267475451951E-2</c:v>
                </c:pt>
                <c:pt idx="16013">
                  <c:v>2.265362922025678E-2</c:v>
                </c:pt>
                <c:pt idx="16014">
                  <c:v>2.2643282588144395E-2</c:v>
                </c:pt>
                <c:pt idx="16015">
                  <c:v>2.2625520226071734E-2</c:v>
                </c:pt>
                <c:pt idx="16016">
                  <c:v>2.2596911273523666E-2</c:v>
                </c:pt>
                <c:pt idx="16017">
                  <c:v>2.257367281954991E-2</c:v>
                </c:pt>
                <c:pt idx="16018">
                  <c:v>2.2543229613390368E-2</c:v>
                </c:pt>
                <c:pt idx="16019">
                  <c:v>2.2427470307044201E-2</c:v>
                </c:pt>
                <c:pt idx="16020">
                  <c:v>2.2393827483776541E-2</c:v>
                </c:pt>
                <c:pt idx="16021">
                  <c:v>2.2369959545331587E-2</c:v>
                </c:pt>
                <c:pt idx="16022">
                  <c:v>2.2347254346742763E-2</c:v>
                </c:pt>
                <c:pt idx="16023">
                  <c:v>2.2329173992336866E-2</c:v>
                </c:pt>
                <c:pt idx="16024">
                  <c:v>2.2290320959757765E-2</c:v>
                </c:pt>
                <c:pt idx="16025">
                  <c:v>2.2210234937581647E-2</c:v>
                </c:pt>
                <c:pt idx="16026">
                  <c:v>2.2198288104212486E-2</c:v>
                </c:pt>
                <c:pt idx="16027">
                  <c:v>2.2163222569832112E-2</c:v>
                </c:pt>
                <c:pt idx="16028">
                  <c:v>2.2151690382288231E-2</c:v>
                </c:pt>
                <c:pt idx="16029">
                  <c:v>2.2118554374540213E-2</c:v>
                </c:pt>
                <c:pt idx="16030">
                  <c:v>2.2102370140381279E-2</c:v>
                </c:pt>
                <c:pt idx="16031">
                  <c:v>2.2096650326439156E-2</c:v>
                </c:pt>
                <c:pt idx="16032">
                  <c:v>2.2054917085039358E-2</c:v>
                </c:pt>
                <c:pt idx="16033">
                  <c:v>2.199464544264329E-2</c:v>
                </c:pt>
                <c:pt idx="16034">
                  <c:v>2.1979581318788959E-2</c:v>
                </c:pt>
                <c:pt idx="16035">
                  <c:v>2.1963251185759054E-2</c:v>
                </c:pt>
                <c:pt idx="16036">
                  <c:v>2.1949485155830169E-2</c:v>
                </c:pt>
                <c:pt idx="16037">
                  <c:v>2.1892472768338174E-2</c:v>
                </c:pt>
                <c:pt idx="16038">
                  <c:v>2.1838714444570782E-2</c:v>
                </c:pt>
                <c:pt idx="16039">
                  <c:v>2.1815900143682631E-2</c:v>
                </c:pt>
                <c:pt idx="16040">
                  <c:v>2.1811679743991775E-2</c:v>
                </c:pt>
                <c:pt idx="16041">
                  <c:v>2.1718104780211498E-2</c:v>
                </c:pt>
                <c:pt idx="16042">
                  <c:v>2.1693110549618234E-2</c:v>
                </c:pt>
                <c:pt idx="16043">
                  <c:v>2.1608329260156347E-2</c:v>
                </c:pt>
                <c:pt idx="16044">
                  <c:v>2.1483169770062299E-2</c:v>
                </c:pt>
                <c:pt idx="16045">
                  <c:v>2.1480616645553102E-2</c:v>
                </c:pt>
                <c:pt idx="16046">
                  <c:v>2.1426415636330992E-2</c:v>
                </c:pt>
                <c:pt idx="16047">
                  <c:v>2.1408940695919185E-2</c:v>
                </c:pt>
                <c:pt idx="16048">
                  <c:v>2.1393572694590916E-2</c:v>
                </c:pt>
                <c:pt idx="16049">
                  <c:v>2.1312001369599893E-2</c:v>
                </c:pt>
                <c:pt idx="16050">
                  <c:v>2.1267153649384696E-2</c:v>
                </c:pt>
                <c:pt idx="16051">
                  <c:v>2.1156479714838399E-2</c:v>
                </c:pt>
                <c:pt idx="16052">
                  <c:v>2.1089369382661316E-2</c:v>
                </c:pt>
                <c:pt idx="16053">
                  <c:v>2.1029022551129324E-2</c:v>
                </c:pt>
                <c:pt idx="16054">
                  <c:v>2.0845390456200496E-2</c:v>
                </c:pt>
                <c:pt idx="16055">
                  <c:v>2.0828256155719795E-2</c:v>
                </c:pt>
                <c:pt idx="16056">
                  <c:v>2.0670913342442618E-2</c:v>
                </c:pt>
                <c:pt idx="16057">
                  <c:v>2.0609199653847811E-2</c:v>
                </c:pt>
                <c:pt idx="16058">
                  <c:v>2.0524930192705574E-2</c:v>
                </c:pt>
                <c:pt idx="16059">
                  <c:v>2.032034575541028E-2</c:v>
                </c:pt>
                <c:pt idx="16060">
                  <c:v>2.0225004163507525E-2</c:v>
                </c:pt>
                <c:pt idx="16061">
                  <c:v>2.0075303249352285E-2</c:v>
                </c:pt>
                <c:pt idx="16062">
                  <c:v>1.9972321259966206E-2</c:v>
                </c:pt>
                <c:pt idx="16063">
                  <c:v>1.9881015967554243E-2</c:v>
                </c:pt>
                <c:pt idx="16064">
                  <c:v>1.9860863851145813E-2</c:v>
                </c:pt>
                <c:pt idx="16065">
                  <c:v>1.9759381104041095E-2</c:v>
                </c:pt>
                <c:pt idx="16066">
                  <c:v>1.9757298301928131E-2</c:v>
                </c:pt>
                <c:pt idx="16067">
                  <c:v>1.970289774887905E-2</c:v>
                </c:pt>
                <c:pt idx="16068">
                  <c:v>1.9406515643542021E-2</c:v>
                </c:pt>
                <c:pt idx="16069">
                  <c:v>1.9322549400498646E-2</c:v>
                </c:pt>
                <c:pt idx="16070">
                  <c:v>1.9186623527113353E-2</c:v>
                </c:pt>
                <c:pt idx="16071">
                  <c:v>1.9117439189189008E-2</c:v>
                </c:pt>
                <c:pt idx="16072">
                  <c:v>1.9027419803521593E-2</c:v>
                </c:pt>
                <c:pt idx="16073">
                  <c:v>1.8923074707666458E-2</c:v>
                </c:pt>
                <c:pt idx="16074">
                  <c:v>1.8807190746244037E-2</c:v>
                </c:pt>
                <c:pt idx="16075">
                  <c:v>1.8645290957940312E-2</c:v>
                </c:pt>
                <c:pt idx="16076">
                  <c:v>1.8556980288617721E-2</c:v>
                </c:pt>
                <c:pt idx="16077">
                  <c:v>1.8496076916621321E-2</c:v>
                </c:pt>
                <c:pt idx="16078">
                  <c:v>1.8365148831548044E-2</c:v>
                </c:pt>
                <c:pt idx="16079">
                  <c:v>1.8292841033577149E-2</c:v>
                </c:pt>
                <c:pt idx="16080">
                  <c:v>1.8234984517841793E-2</c:v>
                </c:pt>
                <c:pt idx="16081">
                  <c:v>1.8188973032397211E-2</c:v>
                </c:pt>
                <c:pt idx="16082">
                  <c:v>1.8187360751516765E-2</c:v>
                </c:pt>
                <c:pt idx="16083">
                  <c:v>1.8158050627549657E-2</c:v>
                </c:pt>
                <c:pt idx="16084">
                  <c:v>1.8146126360992242E-2</c:v>
                </c:pt>
                <c:pt idx="16085">
                  <c:v>1.8037025815202935E-2</c:v>
                </c:pt>
                <c:pt idx="16086">
                  <c:v>1.7978563736792973E-2</c:v>
                </c:pt>
                <c:pt idx="16087">
                  <c:v>1.7967096936101237E-2</c:v>
                </c:pt>
                <c:pt idx="16088">
                  <c:v>1.7905841076649977E-2</c:v>
                </c:pt>
                <c:pt idx="16089">
                  <c:v>1.7795138456152253E-2</c:v>
                </c:pt>
                <c:pt idx="16090">
                  <c:v>1.77791940596492E-2</c:v>
                </c:pt>
                <c:pt idx="16091">
                  <c:v>1.7688860730155676E-2</c:v>
                </c:pt>
                <c:pt idx="16092">
                  <c:v>1.7682427031250891E-2</c:v>
                </c:pt>
                <c:pt idx="16093">
                  <c:v>1.7536479463659164E-2</c:v>
                </c:pt>
                <c:pt idx="16094">
                  <c:v>1.749521085975439E-2</c:v>
                </c:pt>
                <c:pt idx="16095">
                  <c:v>1.7485861664859419E-2</c:v>
                </c:pt>
                <c:pt idx="16096">
                  <c:v>1.7469103124265098E-2</c:v>
                </c:pt>
                <c:pt idx="16097">
                  <c:v>1.7429977862888042E-2</c:v>
                </c:pt>
                <c:pt idx="16098">
                  <c:v>1.7399849681456518E-2</c:v>
                </c:pt>
                <c:pt idx="16099">
                  <c:v>1.7369199732108192E-2</c:v>
                </c:pt>
                <c:pt idx="16100">
                  <c:v>1.7229690215478904E-2</c:v>
                </c:pt>
                <c:pt idx="16101">
                  <c:v>1.717023592022264E-2</c:v>
                </c:pt>
                <c:pt idx="16102">
                  <c:v>1.716745426372043E-2</c:v>
                </c:pt>
                <c:pt idx="16103">
                  <c:v>1.7142017776271931E-2</c:v>
                </c:pt>
                <c:pt idx="16104">
                  <c:v>1.7016091471369788E-2</c:v>
                </c:pt>
                <c:pt idx="16105">
                  <c:v>1.6838372293343121E-2</c:v>
                </c:pt>
                <c:pt idx="16106">
                  <c:v>1.6836368026423555E-2</c:v>
                </c:pt>
                <c:pt idx="16107">
                  <c:v>1.6583500367544118E-2</c:v>
                </c:pt>
                <c:pt idx="16108">
                  <c:v>1.6420993471786889E-2</c:v>
                </c:pt>
                <c:pt idx="16109">
                  <c:v>1.6251241032093963E-2</c:v>
                </c:pt>
                <c:pt idx="16110">
                  <c:v>1.6244768966385062E-2</c:v>
                </c:pt>
                <c:pt idx="16111">
                  <c:v>1.6018887427730791E-2</c:v>
                </c:pt>
                <c:pt idx="16112">
                  <c:v>1.5914560418299181E-2</c:v>
                </c:pt>
                <c:pt idx="16113">
                  <c:v>1.5731726923245346E-2</c:v>
                </c:pt>
                <c:pt idx="16114">
                  <c:v>1.5580554210340452E-2</c:v>
                </c:pt>
                <c:pt idx="16115">
                  <c:v>1.5513259578281759E-2</c:v>
                </c:pt>
                <c:pt idx="16116">
                  <c:v>1.5396205435965059E-2</c:v>
                </c:pt>
                <c:pt idx="16117">
                  <c:v>1.5265340249881106E-2</c:v>
                </c:pt>
                <c:pt idx="16118">
                  <c:v>1.5205242009129228E-2</c:v>
                </c:pt>
                <c:pt idx="16119">
                  <c:v>1.5196267883765796E-2</c:v>
                </c:pt>
                <c:pt idx="16120">
                  <c:v>1.5096379514845161E-2</c:v>
                </c:pt>
                <c:pt idx="16121">
                  <c:v>1.5081165118649285E-2</c:v>
                </c:pt>
                <c:pt idx="16122">
                  <c:v>1.5046825735181221E-2</c:v>
                </c:pt>
                <c:pt idx="16123">
                  <c:v>1.5040143457522543E-2</c:v>
                </c:pt>
                <c:pt idx="16124">
                  <c:v>1.5037152323327778E-2</c:v>
                </c:pt>
                <c:pt idx="16125">
                  <c:v>1.4958575365550297E-2</c:v>
                </c:pt>
                <c:pt idx="16126">
                  <c:v>1.4958388855773806E-2</c:v>
                </c:pt>
                <c:pt idx="16127">
                  <c:v>1.4862992514555889E-2</c:v>
                </c:pt>
                <c:pt idx="16128">
                  <c:v>1.4816349774220056E-2</c:v>
                </c:pt>
                <c:pt idx="16129">
                  <c:v>1.4734386541352635E-2</c:v>
                </c:pt>
                <c:pt idx="16130">
                  <c:v>1.4641023385613907E-2</c:v>
                </c:pt>
                <c:pt idx="16131">
                  <c:v>1.4614804831940756E-2</c:v>
                </c:pt>
                <c:pt idx="16132">
                  <c:v>1.4545247885965082E-2</c:v>
                </c:pt>
                <c:pt idx="16133">
                  <c:v>1.447642082847201E-2</c:v>
                </c:pt>
                <c:pt idx="16134">
                  <c:v>1.4438944824047509E-2</c:v>
                </c:pt>
                <c:pt idx="16135">
                  <c:v>1.4317751746507974E-2</c:v>
                </c:pt>
                <c:pt idx="16136">
                  <c:v>1.4286472898015046E-2</c:v>
                </c:pt>
                <c:pt idx="16137">
                  <c:v>1.4134722531519154E-2</c:v>
                </c:pt>
                <c:pt idx="16138">
                  <c:v>1.403992702641885E-2</c:v>
                </c:pt>
                <c:pt idx="16139">
                  <c:v>1.3990725014365477E-2</c:v>
                </c:pt>
                <c:pt idx="16140">
                  <c:v>1.3984364023516176E-2</c:v>
                </c:pt>
                <c:pt idx="16141">
                  <c:v>1.3962782192961957E-2</c:v>
                </c:pt>
                <c:pt idx="16142">
                  <c:v>1.3914998598316186E-2</c:v>
                </c:pt>
                <c:pt idx="16143">
                  <c:v>1.3827998919444438E-2</c:v>
                </c:pt>
                <c:pt idx="16144">
                  <c:v>1.3773873923246929E-2</c:v>
                </c:pt>
                <c:pt idx="16145">
                  <c:v>1.3735567801009091E-2</c:v>
                </c:pt>
                <c:pt idx="16146">
                  <c:v>1.3643024969995185E-2</c:v>
                </c:pt>
                <c:pt idx="16147">
                  <c:v>1.3509011114275835E-2</c:v>
                </c:pt>
                <c:pt idx="16148">
                  <c:v>1.3507144862227427E-2</c:v>
                </c:pt>
                <c:pt idx="16149">
                  <c:v>1.3501627956798375E-2</c:v>
                </c:pt>
                <c:pt idx="16150">
                  <c:v>1.339513900818245E-2</c:v>
                </c:pt>
                <c:pt idx="16151">
                  <c:v>1.3377485078792727E-2</c:v>
                </c:pt>
                <c:pt idx="16152">
                  <c:v>1.3317059479257605E-2</c:v>
                </c:pt>
                <c:pt idx="16153">
                  <c:v>1.3205683937303847E-2</c:v>
                </c:pt>
                <c:pt idx="16154">
                  <c:v>1.3187154705716124E-2</c:v>
                </c:pt>
                <c:pt idx="16155">
                  <c:v>1.307469475410478E-2</c:v>
                </c:pt>
                <c:pt idx="16156">
                  <c:v>1.2624901290185987E-2</c:v>
                </c:pt>
                <c:pt idx="16157">
                  <c:v>1.2597983776088261E-2</c:v>
                </c:pt>
                <c:pt idx="16158">
                  <c:v>1.2400419323808257E-2</c:v>
                </c:pt>
                <c:pt idx="16159">
                  <c:v>1.2156386237682459E-2</c:v>
                </c:pt>
                <c:pt idx="16160">
                  <c:v>1.1848731185142762E-2</c:v>
                </c:pt>
                <c:pt idx="16161">
                  <c:v>1.1781072603421689E-2</c:v>
                </c:pt>
                <c:pt idx="16162">
                  <c:v>1.1474879180267924E-2</c:v>
                </c:pt>
                <c:pt idx="16163">
                  <c:v>1.1421194099604123E-2</c:v>
                </c:pt>
                <c:pt idx="16164">
                  <c:v>1.1410213932350661E-2</c:v>
                </c:pt>
                <c:pt idx="16165">
                  <c:v>1.1283167498676576E-2</c:v>
                </c:pt>
                <c:pt idx="16166">
                  <c:v>1.1225487938767308E-2</c:v>
                </c:pt>
                <c:pt idx="16167">
                  <c:v>1.1066827566070225E-2</c:v>
                </c:pt>
                <c:pt idx="16168">
                  <c:v>1.0968395640930401E-2</c:v>
                </c:pt>
                <c:pt idx="16169">
                  <c:v>1.0721792399296295E-2</c:v>
                </c:pt>
                <c:pt idx="16170">
                  <c:v>1.0585968109414106E-2</c:v>
                </c:pt>
                <c:pt idx="16171">
                  <c:v>1.0539489889115891E-2</c:v>
                </c:pt>
                <c:pt idx="16172">
                  <c:v>1.0522940984828621E-2</c:v>
                </c:pt>
                <c:pt idx="16173">
                  <c:v>1.0480063812553975E-2</c:v>
                </c:pt>
                <c:pt idx="16174">
                  <c:v>1.0399130412658166E-2</c:v>
                </c:pt>
                <c:pt idx="16175">
                  <c:v>1.0260410141652323E-2</c:v>
                </c:pt>
                <c:pt idx="16176">
                  <c:v>1.0176824000176018E-2</c:v>
                </c:pt>
                <c:pt idx="16177">
                  <c:v>9.8074996579093441E-3</c:v>
                </c:pt>
                <c:pt idx="16178">
                  <c:v>9.767114660371114E-3</c:v>
                </c:pt>
                <c:pt idx="16179">
                  <c:v>9.6293570681133776E-3</c:v>
                </c:pt>
                <c:pt idx="16180">
                  <c:v>9.5786762764832126E-3</c:v>
                </c:pt>
                <c:pt idx="16181">
                  <c:v>9.4470526467460673E-3</c:v>
                </c:pt>
                <c:pt idx="16182">
                  <c:v>9.0479375752750939E-3</c:v>
                </c:pt>
                <c:pt idx="16183">
                  <c:v>8.3176184007257778E-3</c:v>
                </c:pt>
                <c:pt idx="16184">
                  <c:v>7.8604074747620351E-3</c:v>
                </c:pt>
                <c:pt idx="16185">
                  <c:v>7.8477250058122047E-3</c:v>
                </c:pt>
                <c:pt idx="16186">
                  <c:v>7.6862689360279648E-3</c:v>
                </c:pt>
                <c:pt idx="16187">
                  <c:v>7.3077298619004787E-3</c:v>
                </c:pt>
                <c:pt idx="16188">
                  <c:v>6.9099887690161864E-3</c:v>
                </c:pt>
                <c:pt idx="16189">
                  <c:v>6.8155704229927979E-3</c:v>
                </c:pt>
                <c:pt idx="16190">
                  <c:v>6.3273472463077178E-3</c:v>
                </c:pt>
                <c:pt idx="16191">
                  <c:v>6.2452454923515631E-3</c:v>
                </c:pt>
                <c:pt idx="16192">
                  <c:v>5.0703547782019447E-3</c:v>
                </c:pt>
                <c:pt idx="16193">
                  <c:v>4.6265173930809299E-3</c:v>
                </c:pt>
                <c:pt idx="16194">
                  <c:v>3.7695521502331825E-3</c:v>
                </c:pt>
                <c:pt idx="16195">
                  <c:v>3.407482273986402E-3</c:v>
                </c:pt>
                <c:pt idx="16196">
                  <c:v>3.1816233896240333E-3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25-4B20-B957-62BDEB764BB0}"/>
            </c:ext>
          </c:extLst>
        </c:ser>
        <c:ser>
          <c:idx val="3"/>
          <c:order val="3"/>
          <c:tx>
            <c:strRef>
              <c:f>'S-S-PA10'!$J$1</c:f>
              <c:strCache>
                <c:ptCount val="1"/>
                <c:pt idx="0">
                  <c:v>Yield Strength-M3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'S-S-PA10'!$J$2:$J$16198</c:f>
              <c:numCache>
                <c:formatCode>0.00E+00</c:formatCode>
                <c:ptCount val="16197"/>
                <c:pt idx="0">
                  <c:v>300.32470773486051</c:v>
                </c:pt>
                <c:pt idx="1">
                  <c:v>300.32470773486051</c:v>
                </c:pt>
                <c:pt idx="2">
                  <c:v>308.7344155192576</c:v>
                </c:pt>
                <c:pt idx="3">
                  <c:v>309.56457932380124</c:v>
                </c:pt>
                <c:pt idx="4">
                  <c:v>313.57421618412667</c:v>
                </c:pt>
                <c:pt idx="5">
                  <c:v>314.7865124649062</c:v>
                </c:pt>
                <c:pt idx="6">
                  <c:v>315.49666684984447</c:v>
                </c:pt>
                <c:pt idx="7">
                  <c:v>315.74490080245545</c:v>
                </c:pt>
                <c:pt idx="8">
                  <c:v>317.63964711766874</c:v>
                </c:pt>
                <c:pt idx="9">
                  <c:v>317.65296327719108</c:v>
                </c:pt>
                <c:pt idx="10">
                  <c:v>319.01366595865437</c:v>
                </c:pt>
                <c:pt idx="11">
                  <c:v>319.43147928806161</c:v>
                </c:pt>
                <c:pt idx="12">
                  <c:v>320.54280214042444</c:v>
                </c:pt>
                <c:pt idx="13">
                  <c:v>323.44948961522692</c:v>
                </c:pt>
                <c:pt idx="14">
                  <c:v>324.3594118944971</c:v>
                </c:pt>
                <c:pt idx="15">
                  <c:v>325.79203772481861</c:v>
                </c:pt>
                <c:pt idx="16">
                  <c:v>326.47848916689617</c:v>
                </c:pt>
                <c:pt idx="17">
                  <c:v>326.65786068284001</c:v>
                </c:pt>
                <c:pt idx="18">
                  <c:v>326.76126513171448</c:v>
                </c:pt>
                <c:pt idx="19">
                  <c:v>326.77170930101266</c:v>
                </c:pt>
                <c:pt idx="20">
                  <c:v>326.93366507720253</c:v>
                </c:pt>
                <c:pt idx="21">
                  <c:v>328.05326289650139</c:v>
                </c:pt>
                <c:pt idx="22">
                  <c:v>328.49583892833965</c:v>
                </c:pt>
                <c:pt idx="23">
                  <c:v>328.6325809133333</c:v>
                </c:pt>
                <c:pt idx="24">
                  <c:v>328.99035140473904</c:v>
                </c:pt>
                <c:pt idx="25">
                  <c:v>329.66434296301753</c:v>
                </c:pt>
                <c:pt idx="26">
                  <c:v>330.61664449110168</c:v>
                </c:pt>
                <c:pt idx="27">
                  <c:v>331.19011892402693</c:v>
                </c:pt>
                <c:pt idx="28">
                  <c:v>331.60271637064557</c:v>
                </c:pt>
                <c:pt idx="29">
                  <c:v>332.35708061031681</c:v>
                </c:pt>
                <c:pt idx="30">
                  <c:v>332.94233834954383</c:v>
                </c:pt>
                <c:pt idx="31">
                  <c:v>333.04847006213248</c:v>
                </c:pt>
                <c:pt idx="32">
                  <c:v>333.16460723581849</c:v>
                </c:pt>
                <c:pt idx="33">
                  <c:v>333.73325774741272</c:v>
                </c:pt>
                <c:pt idx="34">
                  <c:v>333.74531610414664</c:v>
                </c:pt>
                <c:pt idx="35">
                  <c:v>334.56308756154169</c:v>
                </c:pt>
                <c:pt idx="36">
                  <c:v>334.73762263601083</c:v>
                </c:pt>
                <c:pt idx="37">
                  <c:v>334.78442641651594</c:v>
                </c:pt>
                <c:pt idx="38">
                  <c:v>335.29141779069266</c:v>
                </c:pt>
                <c:pt idx="39">
                  <c:v>335.86640316451155</c:v>
                </c:pt>
                <c:pt idx="40">
                  <c:v>335.87570669148857</c:v>
                </c:pt>
                <c:pt idx="41">
                  <c:v>336.20124256473127</c:v>
                </c:pt>
                <c:pt idx="42">
                  <c:v>336.41420343929565</c:v>
                </c:pt>
                <c:pt idx="43">
                  <c:v>336.79349388547581</c:v>
                </c:pt>
                <c:pt idx="44">
                  <c:v>337.1312741394554</c:v>
                </c:pt>
                <c:pt idx="45">
                  <c:v>337.15804899753454</c:v>
                </c:pt>
                <c:pt idx="46">
                  <c:v>337.29210267245156</c:v>
                </c:pt>
                <c:pt idx="47">
                  <c:v>337.32807788205213</c:v>
                </c:pt>
                <c:pt idx="48">
                  <c:v>337.39154194494802</c:v>
                </c:pt>
                <c:pt idx="49">
                  <c:v>337.44928056442029</c:v>
                </c:pt>
                <c:pt idx="50">
                  <c:v>337.7145818135628</c:v>
                </c:pt>
                <c:pt idx="51">
                  <c:v>337.76179722892925</c:v>
                </c:pt>
                <c:pt idx="52">
                  <c:v>337.89643178330709</c:v>
                </c:pt>
                <c:pt idx="53">
                  <c:v>337.93273817147707</c:v>
                </c:pt>
                <c:pt idx="54">
                  <c:v>337.97014662421702</c:v>
                </c:pt>
                <c:pt idx="55">
                  <c:v>338.02581385859355</c:v>
                </c:pt>
                <c:pt idx="56">
                  <c:v>338.28507598090141</c:v>
                </c:pt>
                <c:pt idx="57">
                  <c:v>338.48300036232723</c:v>
                </c:pt>
                <c:pt idx="58">
                  <c:v>338.49756059050958</c:v>
                </c:pt>
                <c:pt idx="59">
                  <c:v>338.55014828315399</c:v>
                </c:pt>
                <c:pt idx="60">
                  <c:v>338.55019584241785</c:v>
                </c:pt>
                <c:pt idx="61">
                  <c:v>338.68316913341539</c:v>
                </c:pt>
                <c:pt idx="62">
                  <c:v>338.84584972655614</c:v>
                </c:pt>
                <c:pt idx="63">
                  <c:v>338.85707499086266</c:v>
                </c:pt>
                <c:pt idx="64">
                  <c:v>339.01229705616595</c:v>
                </c:pt>
                <c:pt idx="65">
                  <c:v>339.04347072313226</c:v>
                </c:pt>
                <c:pt idx="66">
                  <c:v>339.08565468310394</c:v>
                </c:pt>
                <c:pt idx="67">
                  <c:v>339.2539526544939</c:v>
                </c:pt>
                <c:pt idx="68">
                  <c:v>339.28941866017522</c:v>
                </c:pt>
                <c:pt idx="69">
                  <c:v>339.32883438466121</c:v>
                </c:pt>
                <c:pt idx="70">
                  <c:v>339.53367405400923</c:v>
                </c:pt>
                <c:pt idx="71">
                  <c:v>339.60649700388842</c:v>
                </c:pt>
                <c:pt idx="72">
                  <c:v>339.6856926066406</c:v>
                </c:pt>
                <c:pt idx="73">
                  <c:v>339.71994897298742</c:v>
                </c:pt>
                <c:pt idx="74">
                  <c:v>340.15812111570216</c:v>
                </c:pt>
                <c:pt idx="75">
                  <c:v>340.24512290899071</c:v>
                </c:pt>
                <c:pt idx="76">
                  <c:v>340.28485124808088</c:v>
                </c:pt>
                <c:pt idx="77">
                  <c:v>340.31572726782196</c:v>
                </c:pt>
                <c:pt idx="78">
                  <c:v>340.41690288371507</c:v>
                </c:pt>
                <c:pt idx="79">
                  <c:v>340.56066935793837</c:v>
                </c:pt>
                <c:pt idx="80">
                  <c:v>340.56317841817656</c:v>
                </c:pt>
                <c:pt idx="81">
                  <c:v>340.65208588278938</c:v>
                </c:pt>
                <c:pt idx="82">
                  <c:v>340.98551513976849</c:v>
                </c:pt>
                <c:pt idx="83">
                  <c:v>341.06498738979138</c:v>
                </c:pt>
                <c:pt idx="84">
                  <c:v>341.11906491190132</c:v>
                </c:pt>
                <c:pt idx="85">
                  <c:v>341.14236439152364</c:v>
                </c:pt>
                <c:pt idx="86">
                  <c:v>341.34591833685579</c:v>
                </c:pt>
                <c:pt idx="87">
                  <c:v>341.42264936392121</c:v>
                </c:pt>
                <c:pt idx="88">
                  <c:v>341.67707485892868</c:v>
                </c:pt>
                <c:pt idx="89">
                  <c:v>341.70427980628625</c:v>
                </c:pt>
                <c:pt idx="90">
                  <c:v>341.75180279793034</c:v>
                </c:pt>
                <c:pt idx="91">
                  <c:v>341.8841164024426</c:v>
                </c:pt>
                <c:pt idx="92">
                  <c:v>341.90076248350556</c:v>
                </c:pt>
                <c:pt idx="93">
                  <c:v>341.91985802437659</c:v>
                </c:pt>
                <c:pt idx="94">
                  <c:v>341.9458273777492</c:v>
                </c:pt>
                <c:pt idx="95">
                  <c:v>342.06928487060509</c:v>
                </c:pt>
                <c:pt idx="96">
                  <c:v>342.14075265608096</c:v>
                </c:pt>
                <c:pt idx="97">
                  <c:v>342.18036346099842</c:v>
                </c:pt>
                <c:pt idx="98">
                  <c:v>342.18041313932173</c:v>
                </c:pt>
                <c:pt idx="99">
                  <c:v>342.31889534798773</c:v>
                </c:pt>
                <c:pt idx="100">
                  <c:v>342.32029947463587</c:v>
                </c:pt>
                <c:pt idx="101">
                  <c:v>342.34250971589614</c:v>
                </c:pt>
                <c:pt idx="102">
                  <c:v>342.43549697249614</c:v>
                </c:pt>
                <c:pt idx="103">
                  <c:v>342.52252121212149</c:v>
                </c:pt>
                <c:pt idx="104">
                  <c:v>342.58604357694747</c:v>
                </c:pt>
                <c:pt idx="105">
                  <c:v>342.63491558162951</c:v>
                </c:pt>
                <c:pt idx="106">
                  <c:v>342.71947546898116</c:v>
                </c:pt>
                <c:pt idx="107">
                  <c:v>342.72555614027198</c:v>
                </c:pt>
                <c:pt idx="108">
                  <c:v>342.8663014051715</c:v>
                </c:pt>
                <c:pt idx="109">
                  <c:v>343.15498019045333</c:v>
                </c:pt>
                <c:pt idx="110">
                  <c:v>343.23854128684354</c:v>
                </c:pt>
                <c:pt idx="111">
                  <c:v>343.46444128779251</c:v>
                </c:pt>
                <c:pt idx="112">
                  <c:v>343.4994046936792</c:v>
                </c:pt>
                <c:pt idx="113">
                  <c:v>343.53045386872481</c:v>
                </c:pt>
                <c:pt idx="114">
                  <c:v>343.54855331889462</c:v>
                </c:pt>
                <c:pt idx="115">
                  <c:v>343.80936837534</c:v>
                </c:pt>
                <c:pt idx="116">
                  <c:v>343.8127191824816</c:v>
                </c:pt>
                <c:pt idx="117">
                  <c:v>343.96359568185727</c:v>
                </c:pt>
                <c:pt idx="118">
                  <c:v>344.04565433053227</c:v>
                </c:pt>
                <c:pt idx="119">
                  <c:v>344.17981869692647</c:v>
                </c:pt>
                <c:pt idx="120">
                  <c:v>344.23132805986631</c:v>
                </c:pt>
                <c:pt idx="121">
                  <c:v>344.25638460213821</c:v>
                </c:pt>
                <c:pt idx="122">
                  <c:v>344.4640004377938</c:v>
                </c:pt>
                <c:pt idx="123">
                  <c:v>344.4939940854494</c:v>
                </c:pt>
                <c:pt idx="124">
                  <c:v>344.65487464154609</c:v>
                </c:pt>
                <c:pt idx="125">
                  <c:v>344.83572578703723</c:v>
                </c:pt>
                <c:pt idx="126">
                  <c:v>344.95315719588848</c:v>
                </c:pt>
                <c:pt idx="127">
                  <c:v>345.25233596184449</c:v>
                </c:pt>
                <c:pt idx="128">
                  <c:v>345.25241523028353</c:v>
                </c:pt>
                <c:pt idx="129">
                  <c:v>345.34010355342156</c:v>
                </c:pt>
                <c:pt idx="130">
                  <c:v>345.34193410719462</c:v>
                </c:pt>
                <c:pt idx="131">
                  <c:v>345.51738162989335</c:v>
                </c:pt>
                <c:pt idx="132">
                  <c:v>345.65711801969576</c:v>
                </c:pt>
                <c:pt idx="133">
                  <c:v>345.70621602981157</c:v>
                </c:pt>
                <c:pt idx="134">
                  <c:v>345.72200145272541</c:v>
                </c:pt>
                <c:pt idx="135">
                  <c:v>345.80310846161757</c:v>
                </c:pt>
                <c:pt idx="136">
                  <c:v>345.83307019763811</c:v>
                </c:pt>
                <c:pt idx="137">
                  <c:v>345.98289732915248</c:v>
                </c:pt>
                <c:pt idx="138">
                  <c:v>346.04472817385988</c:v>
                </c:pt>
                <c:pt idx="139">
                  <c:v>346.19924741560783</c:v>
                </c:pt>
                <c:pt idx="140">
                  <c:v>346.20398150659651</c:v>
                </c:pt>
                <c:pt idx="141">
                  <c:v>346.30759105312524</c:v>
                </c:pt>
                <c:pt idx="142">
                  <c:v>346.3423477083582</c:v>
                </c:pt>
                <c:pt idx="143">
                  <c:v>346.3470694095281</c:v>
                </c:pt>
                <c:pt idx="144">
                  <c:v>346.37317989503083</c:v>
                </c:pt>
                <c:pt idx="145">
                  <c:v>346.37912482214267</c:v>
                </c:pt>
                <c:pt idx="146">
                  <c:v>346.51740000267358</c:v>
                </c:pt>
                <c:pt idx="147">
                  <c:v>346.56084136390541</c:v>
                </c:pt>
                <c:pt idx="148">
                  <c:v>346.61425888759595</c:v>
                </c:pt>
                <c:pt idx="149">
                  <c:v>346.8059770577388</c:v>
                </c:pt>
                <c:pt idx="150">
                  <c:v>346.95181959562399</c:v>
                </c:pt>
                <c:pt idx="151">
                  <c:v>347.06174415835426</c:v>
                </c:pt>
                <c:pt idx="152">
                  <c:v>347.07199673884929</c:v>
                </c:pt>
                <c:pt idx="153">
                  <c:v>347.12720662136638</c:v>
                </c:pt>
                <c:pt idx="154">
                  <c:v>347.14132526354928</c:v>
                </c:pt>
                <c:pt idx="155">
                  <c:v>347.27573229681337</c:v>
                </c:pt>
                <c:pt idx="156">
                  <c:v>347.3244627292857</c:v>
                </c:pt>
                <c:pt idx="157">
                  <c:v>347.35909723536207</c:v>
                </c:pt>
                <c:pt idx="158">
                  <c:v>347.50803774620084</c:v>
                </c:pt>
                <c:pt idx="159">
                  <c:v>347.53276926039251</c:v>
                </c:pt>
                <c:pt idx="160">
                  <c:v>347.61729921508453</c:v>
                </c:pt>
                <c:pt idx="161">
                  <c:v>347.85952609469842</c:v>
                </c:pt>
                <c:pt idx="162">
                  <c:v>348.02399342320717</c:v>
                </c:pt>
                <c:pt idx="163">
                  <c:v>348.09461567614346</c:v>
                </c:pt>
                <c:pt idx="164">
                  <c:v>348.1456028209883</c:v>
                </c:pt>
                <c:pt idx="165">
                  <c:v>348.14992569906298</c:v>
                </c:pt>
                <c:pt idx="166">
                  <c:v>348.22983305448412</c:v>
                </c:pt>
                <c:pt idx="167">
                  <c:v>348.36393625028404</c:v>
                </c:pt>
                <c:pt idx="168">
                  <c:v>348.4263429755689</c:v>
                </c:pt>
                <c:pt idx="169">
                  <c:v>348.48268365310315</c:v>
                </c:pt>
                <c:pt idx="170">
                  <c:v>348.55782578334276</c:v>
                </c:pt>
                <c:pt idx="171">
                  <c:v>348.61920394784926</c:v>
                </c:pt>
                <c:pt idx="172">
                  <c:v>348.63370640551545</c:v>
                </c:pt>
                <c:pt idx="173">
                  <c:v>348.69386839260841</c:v>
                </c:pt>
                <c:pt idx="174">
                  <c:v>348.8190510860943</c:v>
                </c:pt>
                <c:pt idx="175">
                  <c:v>348.92033508932383</c:v>
                </c:pt>
                <c:pt idx="176">
                  <c:v>348.9773390921755</c:v>
                </c:pt>
                <c:pt idx="177">
                  <c:v>348.99711752525155</c:v>
                </c:pt>
                <c:pt idx="178">
                  <c:v>349.01842199928149</c:v>
                </c:pt>
                <c:pt idx="179">
                  <c:v>349.0586938987401</c:v>
                </c:pt>
                <c:pt idx="180">
                  <c:v>349.16775753883206</c:v>
                </c:pt>
                <c:pt idx="181">
                  <c:v>349.16855945743077</c:v>
                </c:pt>
                <c:pt idx="182">
                  <c:v>349.18721088208611</c:v>
                </c:pt>
                <c:pt idx="183">
                  <c:v>349.2034755082442</c:v>
                </c:pt>
                <c:pt idx="184">
                  <c:v>349.30502386550489</c:v>
                </c:pt>
                <c:pt idx="185">
                  <c:v>349.33046064293615</c:v>
                </c:pt>
                <c:pt idx="186">
                  <c:v>349.33678537936828</c:v>
                </c:pt>
                <c:pt idx="187">
                  <c:v>349.34684582655137</c:v>
                </c:pt>
                <c:pt idx="188">
                  <c:v>349.43244728163722</c:v>
                </c:pt>
                <c:pt idx="189">
                  <c:v>349.46636662050105</c:v>
                </c:pt>
                <c:pt idx="190">
                  <c:v>349.63050358626128</c:v>
                </c:pt>
                <c:pt idx="191">
                  <c:v>349.65536758715217</c:v>
                </c:pt>
                <c:pt idx="192">
                  <c:v>349.66126712872898</c:v>
                </c:pt>
                <c:pt idx="193">
                  <c:v>349.66589113115748</c:v>
                </c:pt>
                <c:pt idx="194">
                  <c:v>349.68017838392092</c:v>
                </c:pt>
                <c:pt idx="195">
                  <c:v>349.7392253604711</c:v>
                </c:pt>
                <c:pt idx="196">
                  <c:v>349.78404635660831</c:v>
                </c:pt>
                <c:pt idx="197">
                  <c:v>349.87874350641215</c:v>
                </c:pt>
                <c:pt idx="198">
                  <c:v>349.96114273489081</c:v>
                </c:pt>
                <c:pt idx="199">
                  <c:v>349.97825115256779</c:v>
                </c:pt>
                <c:pt idx="200">
                  <c:v>349.99082004816097</c:v>
                </c:pt>
                <c:pt idx="201">
                  <c:v>350.03539961214415</c:v>
                </c:pt>
                <c:pt idx="202">
                  <c:v>350.07944537413306</c:v>
                </c:pt>
                <c:pt idx="203">
                  <c:v>350.10557228279635</c:v>
                </c:pt>
                <c:pt idx="204">
                  <c:v>350.10607554358364</c:v>
                </c:pt>
                <c:pt idx="205">
                  <c:v>350.12837759879966</c:v>
                </c:pt>
                <c:pt idx="206">
                  <c:v>350.19944060647873</c:v>
                </c:pt>
                <c:pt idx="207">
                  <c:v>350.21215514407049</c:v>
                </c:pt>
                <c:pt idx="208">
                  <c:v>350.2812749577115</c:v>
                </c:pt>
                <c:pt idx="209">
                  <c:v>350.28998422348684</c:v>
                </c:pt>
                <c:pt idx="210">
                  <c:v>350.35827903213487</c:v>
                </c:pt>
                <c:pt idx="211">
                  <c:v>350.38171287380663</c:v>
                </c:pt>
                <c:pt idx="212">
                  <c:v>350.44753377428191</c:v>
                </c:pt>
                <c:pt idx="213">
                  <c:v>350.48565382460959</c:v>
                </c:pt>
                <c:pt idx="214">
                  <c:v>350.63295403326055</c:v>
                </c:pt>
                <c:pt idx="215">
                  <c:v>350.64404625586349</c:v>
                </c:pt>
                <c:pt idx="216">
                  <c:v>350.72664604864559</c:v>
                </c:pt>
                <c:pt idx="217">
                  <c:v>350.79394399348632</c:v>
                </c:pt>
                <c:pt idx="218">
                  <c:v>350.82816971496669</c:v>
                </c:pt>
                <c:pt idx="219">
                  <c:v>350.84157342974305</c:v>
                </c:pt>
                <c:pt idx="220">
                  <c:v>350.84357153097568</c:v>
                </c:pt>
                <c:pt idx="221">
                  <c:v>350.96298159475305</c:v>
                </c:pt>
                <c:pt idx="222">
                  <c:v>351.01328858924683</c:v>
                </c:pt>
                <c:pt idx="223">
                  <c:v>351.03878941550852</c:v>
                </c:pt>
                <c:pt idx="224">
                  <c:v>351.12094055040103</c:v>
                </c:pt>
                <c:pt idx="225">
                  <c:v>351.14505154985852</c:v>
                </c:pt>
                <c:pt idx="226">
                  <c:v>351.15753764673218</c:v>
                </c:pt>
                <c:pt idx="227">
                  <c:v>351.24318799736534</c:v>
                </c:pt>
                <c:pt idx="228">
                  <c:v>351.31898602170668</c:v>
                </c:pt>
                <c:pt idx="229">
                  <c:v>351.34463817641341</c:v>
                </c:pt>
                <c:pt idx="230">
                  <c:v>351.36090302691878</c:v>
                </c:pt>
                <c:pt idx="231">
                  <c:v>351.37733286561581</c:v>
                </c:pt>
                <c:pt idx="232">
                  <c:v>351.42327730173065</c:v>
                </c:pt>
                <c:pt idx="233">
                  <c:v>351.4820620086897</c:v>
                </c:pt>
                <c:pt idx="234">
                  <c:v>351.5048949498522</c:v>
                </c:pt>
                <c:pt idx="235">
                  <c:v>351.53700935220684</c:v>
                </c:pt>
                <c:pt idx="236">
                  <c:v>351.53804150642713</c:v>
                </c:pt>
                <c:pt idx="237">
                  <c:v>351.59585213677451</c:v>
                </c:pt>
                <c:pt idx="238">
                  <c:v>351.6478105601949</c:v>
                </c:pt>
                <c:pt idx="239">
                  <c:v>351.65154319743681</c:v>
                </c:pt>
                <c:pt idx="240">
                  <c:v>351.70297589750686</c:v>
                </c:pt>
                <c:pt idx="241">
                  <c:v>351.82902520795915</c:v>
                </c:pt>
                <c:pt idx="242">
                  <c:v>351.83767587147798</c:v>
                </c:pt>
                <c:pt idx="243">
                  <c:v>351.8492779361784</c:v>
                </c:pt>
                <c:pt idx="244">
                  <c:v>351.93985691606292</c:v>
                </c:pt>
                <c:pt idx="245">
                  <c:v>352.01894189009442</c:v>
                </c:pt>
                <c:pt idx="246">
                  <c:v>352.05089454814566</c:v>
                </c:pt>
                <c:pt idx="247">
                  <c:v>352.08168410840199</c:v>
                </c:pt>
                <c:pt idx="248">
                  <c:v>352.08377413541268</c:v>
                </c:pt>
                <c:pt idx="249">
                  <c:v>352.12792585485289</c:v>
                </c:pt>
                <c:pt idx="250">
                  <c:v>352.19333625691235</c:v>
                </c:pt>
                <c:pt idx="251">
                  <c:v>352.20570494251433</c:v>
                </c:pt>
                <c:pt idx="252">
                  <c:v>352.24856781054177</c:v>
                </c:pt>
                <c:pt idx="253">
                  <c:v>352.28219321204864</c:v>
                </c:pt>
                <c:pt idx="254">
                  <c:v>352.28493935189829</c:v>
                </c:pt>
                <c:pt idx="255">
                  <c:v>352.28825484819612</c:v>
                </c:pt>
                <c:pt idx="256">
                  <c:v>352.35285828190177</c:v>
                </c:pt>
                <c:pt idx="257">
                  <c:v>352.36791143971459</c:v>
                </c:pt>
                <c:pt idx="258">
                  <c:v>352.41627577493074</c:v>
                </c:pt>
                <c:pt idx="259">
                  <c:v>352.45146537359972</c:v>
                </c:pt>
                <c:pt idx="260">
                  <c:v>352.51281676154724</c:v>
                </c:pt>
                <c:pt idx="261">
                  <c:v>352.60114269223556</c:v>
                </c:pt>
                <c:pt idx="262">
                  <c:v>352.72180385038899</c:v>
                </c:pt>
                <c:pt idx="263">
                  <c:v>352.72711762351355</c:v>
                </c:pt>
                <c:pt idx="264">
                  <c:v>352.74981796699092</c:v>
                </c:pt>
                <c:pt idx="265">
                  <c:v>352.77342009049045</c:v>
                </c:pt>
                <c:pt idx="266">
                  <c:v>352.77827709303659</c:v>
                </c:pt>
                <c:pt idx="267">
                  <c:v>352.8012902512346</c:v>
                </c:pt>
                <c:pt idx="268">
                  <c:v>352.84483956685182</c:v>
                </c:pt>
                <c:pt idx="269">
                  <c:v>352.90583440213885</c:v>
                </c:pt>
                <c:pt idx="270">
                  <c:v>353.00433712975956</c:v>
                </c:pt>
                <c:pt idx="271">
                  <c:v>353.0112927467996</c:v>
                </c:pt>
                <c:pt idx="272">
                  <c:v>353.01581582024914</c:v>
                </c:pt>
                <c:pt idx="273">
                  <c:v>353.17544095399279</c:v>
                </c:pt>
                <c:pt idx="274">
                  <c:v>353.30703360039155</c:v>
                </c:pt>
                <c:pt idx="275">
                  <c:v>353.32384183189146</c:v>
                </c:pt>
                <c:pt idx="276">
                  <c:v>353.32690871300719</c:v>
                </c:pt>
                <c:pt idx="277">
                  <c:v>353.33578753324832</c:v>
                </c:pt>
                <c:pt idx="278">
                  <c:v>353.34396988296265</c:v>
                </c:pt>
                <c:pt idx="279">
                  <c:v>353.35255508961973</c:v>
                </c:pt>
                <c:pt idx="280">
                  <c:v>353.36627412416084</c:v>
                </c:pt>
                <c:pt idx="281">
                  <c:v>353.38695119943208</c:v>
                </c:pt>
                <c:pt idx="282">
                  <c:v>353.40765770618361</c:v>
                </c:pt>
                <c:pt idx="283">
                  <c:v>353.43156801053664</c:v>
                </c:pt>
                <c:pt idx="284">
                  <c:v>353.56877104368766</c:v>
                </c:pt>
                <c:pt idx="285">
                  <c:v>353.59956586950034</c:v>
                </c:pt>
                <c:pt idx="286">
                  <c:v>353.60114718643479</c:v>
                </c:pt>
                <c:pt idx="287">
                  <c:v>353.61094010741857</c:v>
                </c:pt>
                <c:pt idx="288">
                  <c:v>353.62625899862553</c:v>
                </c:pt>
                <c:pt idx="289">
                  <c:v>353.62730409105524</c:v>
                </c:pt>
                <c:pt idx="290">
                  <c:v>353.68448714657109</c:v>
                </c:pt>
                <c:pt idx="291">
                  <c:v>353.72641925961364</c:v>
                </c:pt>
                <c:pt idx="292">
                  <c:v>353.731533585303</c:v>
                </c:pt>
                <c:pt idx="293">
                  <c:v>353.78703310578862</c:v>
                </c:pt>
                <c:pt idx="294">
                  <c:v>353.78733181240324</c:v>
                </c:pt>
                <c:pt idx="295">
                  <c:v>353.85526858298311</c:v>
                </c:pt>
                <c:pt idx="296">
                  <c:v>353.87608633055845</c:v>
                </c:pt>
                <c:pt idx="297">
                  <c:v>353.95684768833996</c:v>
                </c:pt>
                <c:pt idx="298">
                  <c:v>354.08859306166619</c:v>
                </c:pt>
                <c:pt idx="299">
                  <c:v>354.12310701531163</c:v>
                </c:pt>
                <c:pt idx="300">
                  <c:v>354.13951147292966</c:v>
                </c:pt>
                <c:pt idx="301">
                  <c:v>354.14545892463985</c:v>
                </c:pt>
                <c:pt idx="302">
                  <c:v>354.172526890619</c:v>
                </c:pt>
                <c:pt idx="303">
                  <c:v>354.19110023179741</c:v>
                </c:pt>
                <c:pt idx="304">
                  <c:v>354.21188367331365</c:v>
                </c:pt>
                <c:pt idx="305">
                  <c:v>354.26370455002325</c:v>
                </c:pt>
                <c:pt idx="306">
                  <c:v>354.27156343657174</c:v>
                </c:pt>
                <c:pt idx="307">
                  <c:v>354.35627723183455</c:v>
                </c:pt>
                <c:pt idx="308">
                  <c:v>354.39656556312349</c:v>
                </c:pt>
                <c:pt idx="309">
                  <c:v>354.44744317564113</c:v>
                </c:pt>
                <c:pt idx="310">
                  <c:v>354.45120091863333</c:v>
                </c:pt>
                <c:pt idx="311">
                  <c:v>354.46014664208525</c:v>
                </c:pt>
                <c:pt idx="312">
                  <c:v>354.50570615838609</c:v>
                </c:pt>
                <c:pt idx="313">
                  <c:v>354.53519403442357</c:v>
                </c:pt>
                <c:pt idx="314">
                  <c:v>354.5714098070776</c:v>
                </c:pt>
                <c:pt idx="315">
                  <c:v>354.58487784337552</c:v>
                </c:pt>
                <c:pt idx="316">
                  <c:v>354.64913660317512</c:v>
                </c:pt>
                <c:pt idx="317">
                  <c:v>354.67067846406923</c:v>
                </c:pt>
                <c:pt idx="318">
                  <c:v>354.74850108920606</c:v>
                </c:pt>
                <c:pt idx="319">
                  <c:v>354.860253970727</c:v>
                </c:pt>
                <c:pt idx="320">
                  <c:v>354.86087252158234</c:v>
                </c:pt>
                <c:pt idx="321">
                  <c:v>354.95101633625404</c:v>
                </c:pt>
                <c:pt idx="322">
                  <c:v>354.98046002291142</c:v>
                </c:pt>
                <c:pt idx="323">
                  <c:v>355.01117800357571</c:v>
                </c:pt>
                <c:pt idx="324">
                  <c:v>355.07770643042772</c:v>
                </c:pt>
                <c:pt idx="325">
                  <c:v>355.08564051869411</c:v>
                </c:pt>
                <c:pt idx="326">
                  <c:v>355.19146628760251</c:v>
                </c:pt>
                <c:pt idx="327">
                  <c:v>355.20998838859077</c:v>
                </c:pt>
                <c:pt idx="328">
                  <c:v>355.2704342248943</c:v>
                </c:pt>
                <c:pt idx="329">
                  <c:v>355.28767983459676</c:v>
                </c:pt>
                <c:pt idx="330">
                  <c:v>355.32217923814738</c:v>
                </c:pt>
                <c:pt idx="331">
                  <c:v>355.32222016076662</c:v>
                </c:pt>
                <c:pt idx="332">
                  <c:v>355.37004748213053</c:v>
                </c:pt>
                <c:pt idx="333">
                  <c:v>355.4443977304494</c:v>
                </c:pt>
                <c:pt idx="334">
                  <c:v>355.48062305989043</c:v>
                </c:pt>
                <c:pt idx="335">
                  <c:v>355.68098048313317</c:v>
                </c:pt>
                <c:pt idx="336">
                  <c:v>355.68616981027577</c:v>
                </c:pt>
                <c:pt idx="337">
                  <c:v>355.69874677001638</c:v>
                </c:pt>
                <c:pt idx="338">
                  <c:v>355.70308095320109</c:v>
                </c:pt>
                <c:pt idx="339">
                  <c:v>355.72891249729764</c:v>
                </c:pt>
                <c:pt idx="340">
                  <c:v>355.75159721685441</c:v>
                </c:pt>
                <c:pt idx="341">
                  <c:v>355.77922034468753</c:v>
                </c:pt>
                <c:pt idx="342">
                  <c:v>355.8018426520249</c:v>
                </c:pt>
                <c:pt idx="343">
                  <c:v>355.80676841842336</c:v>
                </c:pt>
                <c:pt idx="344">
                  <c:v>355.8208746868101</c:v>
                </c:pt>
                <c:pt idx="345">
                  <c:v>355.82181640942179</c:v>
                </c:pt>
                <c:pt idx="346">
                  <c:v>355.82536619670935</c:v>
                </c:pt>
                <c:pt idx="347">
                  <c:v>355.83365186910646</c:v>
                </c:pt>
                <c:pt idx="348">
                  <c:v>355.94059449886237</c:v>
                </c:pt>
                <c:pt idx="349">
                  <c:v>355.9779547858393</c:v>
                </c:pt>
                <c:pt idx="350">
                  <c:v>355.98898214440032</c:v>
                </c:pt>
                <c:pt idx="351">
                  <c:v>356.03382871004504</c:v>
                </c:pt>
                <c:pt idx="352">
                  <c:v>356.04580234942034</c:v>
                </c:pt>
                <c:pt idx="353">
                  <c:v>356.06873875383388</c:v>
                </c:pt>
                <c:pt idx="354">
                  <c:v>356.07893094548416</c:v>
                </c:pt>
                <c:pt idx="355">
                  <c:v>356.08727496734383</c:v>
                </c:pt>
                <c:pt idx="356">
                  <c:v>356.1074555113766</c:v>
                </c:pt>
                <c:pt idx="357">
                  <c:v>356.11588356867969</c:v>
                </c:pt>
                <c:pt idx="358">
                  <c:v>356.12812917467141</c:v>
                </c:pt>
                <c:pt idx="359">
                  <c:v>356.27282715971069</c:v>
                </c:pt>
                <c:pt idx="360">
                  <c:v>356.28252603914888</c:v>
                </c:pt>
                <c:pt idx="361">
                  <c:v>356.3489122490364</c:v>
                </c:pt>
                <c:pt idx="362">
                  <c:v>356.35927618925137</c:v>
                </c:pt>
                <c:pt idx="363">
                  <c:v>356.37251001901058</c:v>
                </c:pt>
                <c:pt idx="364">
                  <c:v>356.37312800089819</c:v>
                </c:pt>
                <c:pt idx="365">
                  <c:v>356.40724556633859</c:v>
                </c:pt>
                <c:pt idx="366">
                  <c:v>356.40969845038592</c:v>
                </c:pt>
                <c:pt idx="367">
                  <c:v>356.4375183077405</c:v>
                </c:pt>
                <c:pt idx="368">
                  <c:v>356.45483007306257</c:v>
                </c:pt>
                <c:pt idx="369">
                  <c:v>356.52754268944847</c:v>
                </c:pt>
                <c:pt idx="370">
                  <c:v>356.53573045677672</c:v>
                </c:pt>
                <c:pt idx="371">
                  <c:v>356.54655859587149</c:v>
                </c:pt>
                <c:pt idx="372">
                  <c:v>356.57970808640584</c:v>
                </c:pt>
                <c:pt idx="373">
                  <c:v>356.59383050027446</c:v>
                </c:pt>
                <c:pt idx="374">
                  <c:v>356.66052495119663</c:v>
                </c:pt>
                <c:pt idx="375">
                  <c:v>356.68107049409122</c:v>
                </c:pt>
                <c:pt idx="376">
                  <c:v>356.69529465145848</c:v>
                </c:pt>
                <c:pt idx="377">
                  <c:v>356.722104594982</c:v>
                </c:pt>
                <c:pt idx="378">
                  <c:v>356.73833880820695</c:v>
                </c:pt>
                <c:pt idx="379">
                  <c:v>356.75083523507868</c:v>
                </c:pt>
                <c:pt idx="380">
                  <c:v>356.76606409557405</c:v>
                </c:pt>
                <c:pt idx="381">
                  <c:v>356.80973859315543</c:v>
                </c:pt>
                <c:pt idx="382">
                  <c:v>356.84274036145121</c:v>
                </c:pt>
                <c:pt idx="383">
                  <c:v>356.90618155988221</c:v>
                </c:pt>
                <c:pt idx="384">
                  <c:v>356.95272588831153</c:v>
                </c:pt>
                <c:pt idx="385">
                  <c:v>356.96373668648044</c:v>
                </c:pt>
                <c:pt idx="386">
                  <c:v>356.9773144807931</c:v>
                </c:pt>
                <c:pt idx="387">
                  <c:v>357.00811583230956</c:v>
                </c:pt>
                <c:pt idx="388">
                  <c:v>357.01414941759447</c:v>
                </c:pt>
                <c:pt idx="389">
                  <c:v>357.02602199690722</c:v>
                </c:pt>
                <c:pt idx="390">
                  <c:v>357.04696761547217</c:v>
                </c:pt>
                <c:pt idx="391">
                  <c:v>357.05108431754445</c:v>
                </c:pt>
                <c:pt idx="392">
                  <c:v>357.05778023040898</c:v>
                </c:pt>
                <c:pt idx="393">
                  <c:v>357.09163873929799</c:v>
                </c:pt>
                <c:pt idx="394">
                  <c:v>357.18565777961186</c:v>
                </c:pt>
                <c:pt idx="395">
                  <c:v>357.20156538159773</c:v>
                </c:pt>
                <c:pt idx="396">
                  <c:v>357.20554913844029</c:v>
                </c:pt>
                <c:pt idx="397">
                  <c:v>357.22916302635446</c:v>
                </c:pt>
                <c:pt idx="398">
                  <c:v>357.30102959017557</c:v>
                </c:pt>
                <c:pt idx="399">
                  <c:v>357.31036236341299</c:v>
                </c:pt>
                <c:pt idx="400">
                  <c:v>357.33703592529162</c:v>
                </c:pt>
                <c:pt idx="401">
                  <c:v>357.34048105724003</c:v>
                </c:pt>
                <c:pt idx="402">
                  <c:v>357.38282866603004</c:v>
                </c:pt>
                <c:pt idx="403">
                  <c:v>357.47772299236374</c:v>
                </c:pt>
                <c:pt idx="404">
                  <c:v>357.50279421954156</c:v>
                </c:pt>
                <c:pt idx="405">
                  <c:v>357.5053036796657</c:v>
                </c:pt>
                <c:pt idx="406">
                  <c:v>357.59471132498254</c:v>
                </c:pt>
                <c:pt idx="407">
                  <c:v>357.634133665153</c:v>
                </c:pt>
                <c:pt idx="408">
                  <c:v>357.64270753225378</c:v>
                </c:pt>
                <c:pt idx="409">
                  <c:v>357.65696117413574</c:v>
                </c:pt>
                <c:pt idx="410">
                  <c:v>357.66631537488092</c:v>
                </c:pt>
                <c:pt idx="411">
                  <c:v>357.67314725929083</c:v>
                </c:pt>
                <c:pt idx="412">
                  <c:v>357.67553331564181</c:v>
                </c:pt>
                <c:pt idx="413">
                  <c:v>357.68682104602772</c:v>
                </c:pt>
                <c:pt idx="414">
                  <c:v>357.73965527574438</c:v>
                </c:pt>
                <c:pt idx="415">
                  <c:v>357.76546274590868</c:v>
                </c:pt>
                <c:pt idx="416">
                  <c:v>357.79281445356207</c:v>
                </c:pt>
                <c:pt idx="417">
                  <c:v>357.79958598057107</c:v>
                </c:pt>
                <c:pt idx="418">
                  <c:v>357.8031933987416</c:v>
                </c:pt>
                <c:pt idx="419">
                  <c:v>357.81022624474593</c:v>
                </c:pt>
                <c:pt idx="420">
                  <c:v>357.81204224666322</c:v>
                </c:pt>
                <c:pt idx="421">
                  <c:v>357.84023074894009</c:v>
                </c:pt>
                <c:pt idx="422">
                  <c:v>357.91108125429849</c:v>
                </c:pt>
                <c:pt idx="423">
                  <c:v>357.92526237299808</c:v>
                </c:pt>
                <c:pt idx="424">
                  <c:v>357.95170089102606</c:v>
                </c:pt>
                <c:pt idx="425">
                  <c:v>357.99897046027212</c:v>
                </c:pt>
                <c:pt idx="426">
                  <c:v>358.00652055937252</c:v>
                </c:pt>
                <c:pt idx="427">
                  <c:v>358.0140803865005</c:v>
                </c:pt>
                <c:pt idx="428">
                  <c:v>358.02078556250888</c:v>
                </c:pt>
                <c:pt idx="429">
                  <c:v>358.02903094613856</c:v>
                </c:pt>
                <c:pt idx="430">
                  <c:v>358.0466645158649</c:v>
                </c:pt>
                <c:pt idx="431">
                  <c:v>358.05720762865832</c:v>
                </c:pt>
                <c:pt idx="432">
                  <c:v>358.11398770022652</c:v>
                </c:pt>
                <c:pt idx="433">
                  <c:v>358.1356041728809</c:v>
                </c:pt>
                <c:pt idx="434">
                  <c:v>358.15789346168702</c:v>
                </c:pt>
                <c:pt idx="435">
                  <c:v>358.19321794229887</c:v>
                </c:pt>
                <c:pt idx="436">
                  <c:v>358.21017952624516</c:v>
                </c:pt>
                <c:pt idx="437">
                  <c:v>358.2499948436427</c:v>
                </c:pt>
                <c:pt idx="438">
                  <c:v>358.25775957752461</c:v>
                </c:pt>
                <c:pt idx="439">
                  <c:v>358.28557955955205</c:v>
                </c:pt>
                <c:pt idx="440">
                  <c:v>358.29432403897971</c:v>
                </c:pt>
                <c:pt idx="441">
                  <c:v>358.29769917334244</c:v>
                </c:pt>
                <c:pt idx="442">
                  <c:v>358.30285734450689</c:v>
                </c:pt>
                <c:pt idx="443">
                  <c:v>358.30953939118132</c:v>
                </c:pt>
                <c:pt idx="444">
                  <c:v>358.33684141543068</c:v>
                </c:pt>
                <c:pt idx="445">
                  <c:v>358.34086575255543</c:v>
                </c:pt>
                <c:pt idx="446">
                  <c:v>358.35551350334526</c:v>
                </c:pt>
                <c:pt idx="447">
                  <c:v>358.35867183695342</c:v>
                </c:pt>
                <c:pt idx="448">
                  <c:v>358.36416891015324</c:v>
                </c:pt>
                <c:pt idx="449">
                  <c:v>358.38376883197219</c:v>
                </c:pt>
                <c:pt idx="450">
                  <c:v>358.39678660452984</c:v>
                </c:pt>
                <c:pt idx="451">
                  <c:v>358.43017271279575</c:v>
                </c:pt>
                <c:pt idx="452">
                  <c:v>358.51383452147081</c:v>
                </c:pt>
                <c:pt idx="453">
                  <c:v>358.54027927302286</c:v>
                </c:pt>
                <c:pt idx="454">
                  <c:v>358.54703730195507</c:v>
                </c:pt>
                <c:pt idx="455">
                  <c:v>358.55925392103069</c:v>
                </c:pt>
                <c:pt idx="456">
                  <c:v>358.69321346952245</c:v>
                </c:pt>
                <c:pt idx="457">
                  <c:v>358.73680949995713</c:v>
                </c:pt>
                <c:pt idx="458">
                  <c:v>358.75355958917055</c:v>
                </c:pt>
                <c:pt idx="459">
                  <c:v>358.7655517268804</c:v>
                </c:pt>
                <c:pt idx="460">
                  <c:v>358.7680266032159</c:v>
                </c:pt>
                <c:pt idx="461">
                  <c:v>358.77631831936367</c:v>
                </c:pt>
                <c:pt idx="462">
                  <c:v>358.80201128092813</c:v>
                </c:pt>
                <c:pt idx="463">
                  <c:v>358.82271219909848</c:v>
                </c:pt>
                <c:pt idx="464">
                  <c:v>358.88947720824558</c:v>
                </c:pt>
                <c:pt idx="465">
                  <c:v>358.90222035625953</c:v>
                </c:pt>
                <c:pt idx="466">
                  <c:v>358.90802296636394</c:v>
                </c:pt>
                <c:pt idx="467">
                  <c:v>358.92847960249208</c:v>
                </c:pt>
                <c:pt idx="468">
                  <c:v>358.94839273909946</c:v>
                </c:pt>
                <c:pt idx="469">
                  <c:v>358.9543582861715</c:v>
                </c:pt>
                <c:pt idx="470">
                  <c:v>358.95856155841687</c:v>
                </c:pt>
                <c:pt idx="471">
                  <c:v>358.99874476328472</c:v>
                </c:pt>
                <c:pt idx="472">
                  <c:v>359.01593251354683</c:v>
                </c:pt>
                <c:pt idx="473">
                  <c:v>359.01600824927499</c:v>
                </c:pt>
                <c:pt idx="474">
                  <c:v>359.06602139789516</c:v>
                </c:pt>
                <c:pt idx="475">
                  <c:v>359.06955264030978</c:v>
                </c:pt>
                <c:pt idx="476">
                  <c:v>359.1069455811251</c:v>
                </c:pt>
                <c:pt idx="477">
                  <c:v>359.11684886074158</c:v>
                </c:pt>
                <c:pt idx="478">
                  <c:v>359.1542044911389</c:v>
                </c:pt>
                <c:pt idx="479">
                  <c:v>359.16344239769205</c:v>
                </c:pt>
                <c:pt idx="480">
                  <c:v>359.17186850412196</c:v>
                </c:pt>
                <c:pt idx="481">
                  <c:v>359.21727116157524</c:v>
                </c:pt>
                <c:pt idx="482">
                  <c:v>359.22191038252504</c:v>
                </c:pt>
                <c:pt idx="483">
                  <c:v>359.22722172974147</c:v>
                </c:pt>
                <c:pt idx="484">
                  <c:v>359.2430418986828</c:v>
                </c:pt>
                <c:pt idx="485">
                  <c:v>359.25919295359989</c:v>
                </c:pt>
                <c:pt idx="486">
                  <c:v>359.26845035426646</c:v>
                </c:pt>
                <c:pt idx="487">
                  <c:v>359.26962920586823</c:v>
                </c:pt>
                <c:pt idx="488">
                  <c:v>359.27868191686491</c:v>
                </c:pt>
                <c:pt idx="489">
                  <c:v>359.31503562047277</c:v>
                </c:pt>
                <c:pt idx="490">
                  <c:v>359.35716406714505</c:v>
                </c:pt>
                <c:pt idx="491">
                  <c:v>359.36784567194923</c:v>
                </c:pt>
                <c:pt idx="492">
                  <c:v>359.39066235488212</c:v>
                </c:pt>
                <c:pt idx="493">
                  <c:v>359.40656285060498</c:v>
                </c:pt>
                <c:pt idx="494">
                  <c:v>359.41896797955582</c:v>
                </c:pt>
                <c:pt idx="495">
                  <c:v>359.44621100563711</c:v>
                </c:pt>
                <c:pt idx="496">
                  <c:v>359.45361023543779</c:v>
                </c:pt>
                <c:pt idx="497">
                  <c:v>359.5247324048205</c:v>
                </c:pt>
                <c:pt idx="498">
                  <c:v>359.52577851179268</c:v>
                </c:pt>
                <c:pt idx="499">
                  <c:v>359.52869818404662</c:v>
                </c:pt>
                <c:pt idx="500">
                  <c:v>359.55282735008973</c:v>
                </c:pt>
                <c:pt idx="501">
                  <c:v>359.56598456324707</c:v>
                </c:pt>
                <c:pt idx="502">
                  <c:v>359.58326821428631</c:v>
                </c:pt>
                <c:pt idx="503">
                  <c:v>359.58574659068466</c:v>
                </c:pt>
                <c:pt idx="504">
                  <c:v>359.59383153222103</c:v>
                </c:pt>
                <c:pt idx="505">
                  <c:v>359.61423570916673</c:v>
                </c:pt>
                <c:pt idx="506">
                  <c:v>359.63110035224952</c:v>
                </c:pt>
                <c:pt idx="507">
                  <c:v>359.66854086288737</c:v>
                </c:pt>
                <c:pt idx="508">
                  <c:v>359.67732267385315</c:v>
                </c:pt>
                <c:pt idx="509">
                  <c:v>359.72175249179202</c:v>
                </c:pt>
                <c:pt idx="510">
                  <c:v>359.72392789950254</c:v>
                </c:pt>
                <c:pt idx="511">
                  <c:v>359.74217407216412</c:v>
                </c:pt>
                <c:pt idx="512">
                  <c:v>359.75221286910846</c:v>
                </c:pt>
                <c:pt idx="513">
                  <c:v>359.75883388994254</c:v>
                </c:pt>
                <c:pt idx="514">
                  <c:v>359.85586668169555</c:v>
                </c:pt>
                <c:pt idx="515">
                  <c:v>359.87553801798771</c:v>
                </c:pt>
                <c:pt idx="516">
                  <c:v>359.89322705161572</c:v>
                </c:pt>
                <c:pt idx="517">
                  <c:v>359.92598136727673</c:v>
                </c:pt>
                <c:pt idx="518">
                  <c:v>359.96495426856217</c:v>
                </c:pt>
                <c:pt idx="519">
                  <c:v>359.96517104597251</c:v>
                </c:pt>
                <c:pt idx="520">
                  <c:v>359.96622028737397</c:v>
                </c:pt>
                <c:pt idx="521">
                  <c:v>360.01736259948171</c:v>
                </c:pt>
                <c:pt idx="522">
                  <c:v>360.04465064990137</c:v>
                </c:pt>
                <c:pt idx="523">
                  <c:v>360.08498828863344</c:v>
                </c:pt>
                <c:pt idx="524">
                  <c:v>360.09667305403218</c:v>
                </c:pt>
                <c:pt idx="525">
                  <c:v>360.14108829403995</c:v>
                </c:pt>
                <c:pt idx="526">
                  <c:v>360.14574802359391</c:v>
                </c:pt>
                <c:pt idx="527">
                  <c:v>360.14704075207857</c:v>
                </c:pt>
                <c:pt idx="528">
                  <c:v>360.14744027944153</c:v>
                </c:pt>
                <c:pt idx="529">
                  <c:v>360.25399344842299</c:v>
                </c:pt>
                <c:pt idx="530">
                  <c:v>360.26005209339695</c:v>
                </c:pt>
                <c:pt idx="531">
                  <c:v>360.29433410762732</c:v>
                </c:pt>
                <c:pt idx="532">
                  <c:v>360.30467938112992</c:v>
                </c:pt>
                <c:pt idx="533">
                  <c:v>360.31320485017733</c:v>
                </c:pt>
                <c:pt idx="534">
                  <c:v>360.35255999363073</c:v>
                </c:pt>
                <c:pt idx="535">
                  <c:v>360.40500848541302</c:v>
                </c:pt>
                <c:pt idx="536">
                  <c:v>360.42876717233497</c:v>
                </c:pt>
                <c:pt idx="537">
                  <c:v>360.44735055507101</c:v>
                </c:pt>
                <c:pt idx="538">
                  <c:v>360.45292177775787</c:v>
                </c:pt>
                <c:pt idx="539">
                  <c:v>360.58317753381169</c:v>
                </c:pt>
                <c:pt idx="540">
                  <c:v>360.60293544830131</c:v>
                </c:pt>
                <c:pt idx="541">
                  <c:v>360.62628862688831</c:v>
                </c:pt>
                <c:pt idx="542">
                  <c:v>360.64545989803304</c:v>
                </c:pt>
                <c:pt idx="543">
                  <c:v>360.64741145978405</c:v>
                </c:pt>
                <c:pt idx="544">
                  <c:v>360.69063961224072</c:v>
                </c:pt>
                <c:pt idx="545">
                  <c:v>360.70359130810954</c:v>
                </c:pt>
                <c:pt idx="546">
                  <c:v>360.70909427434225</c:v>
                </c:pt>
                <c:pt idx="547">
                  <c:v>360.72428753229536</c:v>
                </c:pt>
                <c:pt idx="548">
                  <c:v>360.7355107413411</c:v>
                </c:pt>
                <c:pt idx="549">
                  <c:v>360.76444170044562</c:v>
                </c:pt>
                <c:pt idx="550">
                  <c:v>360.80764130761435</c:v>
                </c:pt>
                <c:pt idx="551">
                  <c:v>360.81559162402118</c:v>
                </c:pt>
                <c:pt idx="552">
                  <c:v>360.86719557956286</c:v>
                </c:pt>
                <c:pt idx="553">
                  <c:v>360.89139575016804</c:v>
                </c:pt>
                <c:pt idx="554">
                  <c:v>360.90275198181524</c:v>
                </c:pt>
                <c:pt idx="555">
                  <c:v>360.91708077023179</c:v>
                </c:pt>
                <c:pt idx="556">
                  <c:v>360.92394767700767</c:v>
                </c:pt>
                <c:pt idx="557">
                  <c:v>360.9467742777635</c:v>
                </c:pt>
                <c:pt idx="558">
                  <c:v>360.97255818647898</c:v>
                </c:pt>
                <c:pt idx="559">
                  <c:v>361.00090582261066</c:v>
                </c:pt>
                <c:pt idx="560">
                  <c:v>361.04005458035039</c:v>
                </c:pt>
                <c:pt idx="561">
                  <c:v>361.05246722132728</c:v>
                </c:pt>
                <c:pt idx="562">
                  <c:v>361.05651400201219</c:v>
                </c:pt>
                <c:pt idx="563">
                  <c:v>361.07431191110248</c:v>
                </c:pt>
                <c:pt idx="564">
                  <c:v>361.15863398911557</c:v>
                </c:pt>
                <c:pt idx="565">
                  <c:v>361.18653797368745</c:v>
                </c:pt>
                <c:pt idx="566">
                  <c:v>361.20240664375746</c:v>
                </c:pt>
                <c:pt idx="567">
                  <c:v>361.20358762987667</c:v>
                </c:pt>
                <c:pt idx="568">
                  <c:v>361.20547922898675</c:v>
                </c:pt>
                <c:pt idx="569">
                  <c:v>361.22976097502544</c:v>
                </c:pt>
                <c:pt idx="570">
                  <c:v>361.23706700729724</c:v>
                </c:pt>
                <c:pt idx="571">
                  <c:v>361.23903767658993</c:v>
                </c:pt>
                <c:pt idx="572">
                  <c:v>361.33493619499592</c:v>
                </c:pt>
                <c:pt idx="573">
                  <c:v>361.3553075481247</c:v>
                </c:pt>
                <c:pt idx="574">
                  <c:v>361.40879859350287</c:v>
                </c:pt>
                <c:pt idx="575">
                  <c:v>361.42090089794362</c:v>
                </c:pt>
                <c:pt idx="576">
                  <c:v>361.44164298239531</c:v>
                </c:pt>
                <c:pt idx="577">
                  <c:v>361.50591201590606</c:v>
                </c:pt>
                <c:pt idx="578">
                  <c:v>361.5167247210909</c:v>
                </c:pt>
                <c:pt idx="579">
                  <c:v>361.5355783730929</c:v>
                </c:pt>
                <c:pt idx="580">
                  <c:v>361.53570660497701</c:v>
                </c:pt>
                <c:pt idx="581">
                  <c:v>361.56059795216959</c:v>
                </c:pt>
                <c:pt idx="582">
                  <c:v>361.5877358787439</c:v>
                </c:pt>
                <c:pt idx="583">
                  <c:v>361.58905297249316</c:v>
                </c:pt>
                <c:pt idx="584">
                  <c:v>361.61803815315017</c:v>
                </c:pt>
                <c:pt idx="585">
                  <c:v>361.64179409133976</c:v>
                </c:pt>
                <c:pt idx="586">
                  <c:v>361.65634071220882</c:v>
                </c:pt>
                <c:pt idx="587">
                  <c:v>361.66947490446148</c:v>
                </c:pt>
                <c:pt idx="588">
                  <c:v>361.66952906694445</c:v>
                </c:pt>
                <c:pt idx="589">
                  <c:v>361.67322032236302</c:v>
                </c:pt>
                <c:pt idx="590">
                  <c:v>361.70716580663463</c:v>
                </c:pt>
                <c:pt idx="591">
                  <c:v>361.71869793421473</c:v>
                </c:pt>
                <c:pt idx="592">
                  <c:v>361.72573110426009</c:v>
                </c:pt>
                <c:pt idx="593">
                  <c:v>361.75843658462605</c:v>
                </c:pt>
                <c:pt idx="594">
                  <c:v>361.76658961114418</c:v>
                </c:pt>
                <c:pt idx="595">
                  <c:v>361.8006518415757</c:v>
                </c:pt>
                <c:pt idx="596">
                  <c:v>361.80326903707953</c:v>
                </c:pt>
                <c:pt idx="597">
                  <c:v>361.8099737425232</c:v>
                </c:pt>
                <c:pt idx="598">
                  <c:v>361.8102169753522</c:v>
                </c:pt>
                <c:pt idx="599">
                  <c:v>361.81231124589749</c:v>
                </c:pt>
                <c:pt idx="600">
                  <c:v>361.81599637023498</c:v>
                </c:pt>
                <c:pt idx="601">
                  <c:v>361.83447939147743</c:v>
                </c:pt>
                <c:pt idx="602">
                  <c:v>361.84597455741368</c:v>
                </c:pt>
                <c:pt idx="603">
                  <c:v>361.88521877309074</c:v>
                </c:pt>
                <c:pt idx="604">
                  <c:v>361.93294511980952</c:v>
                </c:pt>
                <c:pt idx="605">
                  <c:v>361.98109556484536</c:v>
                </c:pt>
                <c:pt idx="606">
                  <c:v>361.98206487058093</c:v>
                </c:pt>
                <c:pt idx="607">
                  <c:v>361.99298365635667</c:v>
                </c:pt>
                <c:pt idx="608">
                  <c:v>362.00067379716006</c:v>
                </c:pt>
                <c:pt idx="609">
                  <c:v>362.00792201626655</c:v>
                </c:pt>
                <c:pt idx="610">
                  <c:v>362.02553966561749</c:v>
                </c:pt>
                <c:pt idx="611">
                  <c:v>362.03884047395229</c:v>
                </c:pt>
                <c:pt idx="612">
                  <c:v>362.06836865498741</c:v>
                </c:pt>
                <c:pt idx="613">
                  <c:v>362.08029205023234</c:v>
                </c:pt>
                <c:pt idx="614">
                  <c:v>362.08451873076797</c:v>
                </c:pt>
                <c:pt idx="615">
                  <c:v>362.09311469390713</c:v>
                </c:pt>
                <c:pt idx="616">
                  <c:v>362.09655470044947</c:v>
                </c:pt>
                <c:pt idx="617">
                  <c:v>362.10585780339261</c:v>
                </c:pt>
                <c:pt idx="618">
                  <c:v>362.11866014551595</c:v>
                </c:pt>
                <c:pt idx="619">
                  <c:v>362.14927557763332</c:v>
                </c:pt>
                <c:pt idx="620">
                  <c:v>362.14987409315086</c:v>
                </c:pt>
                <c:pt idx="621">
                  <c:v>362.18547427168033</c:v>
                </c:pt>
                <c:pt idx="622">
                  <c:v>362.18557450646591</c:v>
                </c:pt>
                <c:pt idx="623">
                  <c:v>362.20022031099364</c:v>
                </c:pt>
                <c:pt idx="624">
                  <c:v>362.20495564434748</c:v>
                </c:pt>
                <c:pt idx="625">
                  <c:v>362.24766480553336</c:v>
                </c:pt>
                <c:pt idx="626">
                  <c:v>362.27661187296417</c:v>
                </c:pt>
                <c:pt idx="627">
                  <c:v>362.31917513564917</c:v>
                </c:pt>
                <c:pt idx="628">
                  <c:v>362.37419992371605</c:v>
                </c:pt>
                <c:pt idx="629">
                  <c:v>362.39709891034539</c:v>
                </c:pt>
                <c:pt idx="630">
                  <c:v>362.42225178599222</c:v>
                </c:pt>
                <c:pt idx="631">
                  <c:v>362.53601190654359</c:v>
                </c:pt>
                <c:pt idx="632">
                  <c:v>362.5584751148703</c:v>
                </c:pt>
                <c:pt idx="633">
                  <c:v>362.58752447501132</c:v>
                </c:pt>
                <c:pt idx="634">
                  <c:v>362.5900486744066</c:v>
                </c:pt>
                <c:pt idx="635">
                  <c:v>362.64649994237459</c:v>
                </c:pt>
                <c:pt idx="636">
                  <c:v>362.64840647009265</c:v>
                </c:pt>
                <c:pt idx="637">
                  <c:v>362.64994840633506</c:v>
                </c:pt>
                <c:pt idx="638">
                  <c:v>362.70576788233387</c:v>
                </c:pt>
                <c:pt idx="639">
                  <c:v>362.75291540243899</c:v>
                </c:pt>
                <c:pt idx="640">
                  <c:v>362.80089024473295</c:v>
                </c:pt>
                <c:pt idx="641">
                  <c:v>362.83452541259965</c:v>
                </c:pt>
                <c:pt idx="642">
                  <c:v>362.83701850134457</c:v>
                </c:pt>
                <c:pt idx="643">
                  <c:v>362.85394141806654</c:v>
                </c:pt>
                <c:pt idx="644">
                  <c:v>362.85491933171295</c:v>
                </c:pt>
                <c:pt idx="645">
                  <c:v>362.8557449505264</c:v>
                </c:pt>
                <c:pt idx="646">
                  <c:v>362.88029300209286</c:v>
                </c:pt>
                <c:pt idx="647">
                  <c:v>362.91956202145803</c:v>
                </c:pt>
                <c:pt idx="648">
                  <c:v>362.9204101982404</c:v>
                </c:pt>
                <c:pt idx="649">
                  <c:v>362.99716686983169</c:v>
                </c:pt>
                <c:pt idx="650">
                  <c:v>362.997687062279</c:v>
                </c:pt>
                <c:pt idx="651">
                  <c:v>363.06737234166127</c:v>
                </c:pt>
                <c:pt idx="652">
                  <c:v>363.07076577199746</c:v>
                </c:pt>
                <c:pt idx="653">
                  <c:v>363.07161340617085</c:v>
                </c:pt>
                <c:pt idx="654">
                  <c:v>363.07222337336208</c:v>
                </c:pt>
                <c:pt idx="655">
                  <c:v>363.08295111346342</c:v>
                </c:pt>
                <c:pt idx="656">
                  <c:v>363.10592370203653</c:v>
                </c:pt>
                <c:pt idx="657">
                  <c:v>363.14722164367089</c:v>
                </c:pt>
                <c:pt idx="658">
                  <c:v>363.17310971999137</c:v>
                </c:pt>
                <c:pt idx="659">
                  <c:v>363.17534875000183</c:v>
                </c:pt>
                <c:pt idx="660">
                  <c:v>363.17624674856251</c:v>
                </c:pt>
                <c:pt idx="661">
                  <c:v>363.18163853792964</c:v>
                </c:pt>
                <c:pt idx="662">
                  <c:v>363.20342814038918</c:v>
                </c:pt>
                <c:pt idx="663">
                  <c:v>363.21993746617881</c:v>
                </c:pt>
                <c:pt idx="664">
                  <c:v>363.25479811583301</c:v>
                </c:pt>
                <c:pt idx="665">
                  <c:v>363.25594740349629</c:v>
                </c:pt>
                <c:pt idx="666">
                  <c:v>363.26406055830023</c:v>
                </c:pt>
                <c:pt idx="667">
                  <c:v>363.31515300019828</c:v>
                </c:pt>
                <c:pt idx="668">
                  <c:v>363.3851430771436</c:v>
                </c:pt>
                <c:pt idx="669">
                  <c:v>363.39020546074028</c:v>
                </c:pt>
                <c:pt idx="670">
                  <c:v>363.39746049912441</c:v>
                </c:pt>
                <c:pt idx="671">
                  <c:v>363.40077010648042</c:v>
                </c:pt>
                <c:pt idx="672">
                  <c:v>363.44737079473646</c:v>
                </c:pt>
                <c:pt idx="673">
                  <c:v>363.47485421998368</c:v>
                </c:pt>
                <c:pt idx="674">
                  <c:v>363.48198700858865</c:v>
                </c:pt>
                <c:pt idx="675">
                  <c:v>363.48422371621416</c:v>
                </c:pt>
                <c:pt idx="676">
                  <c:v>363.51680934531163</c:v>
                </c:pt>
                <c:pt idx="677">
                  <c:v>363.54692842498758</c:v>
                </c:pt>
                <c:pt idx="678">
                  <c:v>363.55503891669787</c:v>
                </c:pt>
                <c:pt idx="679">
                  <c:v>363.5740892702986</c:v>
                </c:pt>
                <c:pt idx="680">
                  <c:v>363.58718814012485</c:v>
                </c:pt>
                <c:pt idx="681">
                  <c:v>363.59241608295878</c:v>
                </c:pt>
                <c:pt idx="682">
                  <c:v>363.59388522493907</c:v>
                </c:pt>
                <c:pt idx="683">
                  <c:v>363.61142406286388</c:v>
                </c:pt>
                <c:pt idx="684">
                  <c:v>363.63414212501937</c:v>
                </c:pt>
                <c:pt idx="685">
                  <c:v>363.64688248523265</c:v>
                </c:pt>
                <c:pt idx="686">
                  <c:v>363.6472481224834</c:v>
                </c:pt>
                <c:pt idx="687">
                  <c:v>363.65565643792121</c:v>
                </c:pt>
                <c:pt idx="688">
                  <c:v>363.67060337944656</c:v>
                </c:pt>
                <c:pt idx="689">
                  <c:v>363.70110852137378</c:v>
                </c:pt>
                <c:pt idx="690">
                  <c:v>363.7113710177091</c:v>
                </c:pt>
                <c:pt idx="691">
                  <c:v>363.7456429529451</c:v>
                </c:pt>
                <c:pt idx="692">
                  <c:v>363.77819312698915</c:v>
                </c:pt>
                <c:pt idx="693">
                  <c:v>363.78112403795939</c:v>
                </c:pt>
                <c:pt idx="694">
                  <c:v>363.80017928815352</c:v>
                </c:pt>
                <c:pt idx="695">
                  <c:v>363.81638005330808</c:v>
                </c:pt>
                <c:pt idx="696">
                  <c:v>363.83600278198583</c:v>
                </c:pt>
                <c:pt idx="697">
                  <c:v>363.85789054640787</c:v>
                </c:pt>
                <c:pt idx="698">
                  <c:v>363.86345811910451</c:v>
                </c:pt>
                <c:pt idx="699">
                  <c:v>363.88421295451906</c:v>
                </c:pt>
                <c:pt idx="700">
                  <c:v>363.94109198772389</c:v>
                </c:pt>
                <c:pt idx="701">
                  <c:v>363.94933718752247</c:v>
                </c:pt>
                <c:pt idx="702">
                  <c:v>363.95175344738351</c:v>
                </c:pt>
                <c:pt idx="703">
                  <c:v>363.95552009167318</c:v>
                </c:pt>
                <c:pt idx="704">
                  <c:v>363.95772918691597</c:v>
                </c:pt>
                <c:pt idx="705">
                  <c:v>363.98511718765792</c:v>
                </c:pt>
                <c:pt idx="706">
                  <c:v>363.99820460164375</c:v>
                </c:pt>
                <c:pt idx="707">
                  <c:v>364.01755538443882</c:v>
                </c:pt>
                <c:pt idx="708">
                  <c:v>364.03448329817667</c:v>
                </c:pt>
                <c:pt idx="709">
                  <c:v>364.10634068445074</c:v>
                </c:pt>
                <c:pt idx="710">
                  <c:v>364.11847697059949</c:v>
                </c:pt>
                <c:pt idx="711">
                  <c:v>364.12575769308501</c:v>
                </c:pt>
                <c:pt idx="712">
                  <c:v>364.15936253210879</c:v>
                </c:pt>
                <c:pt idx="713">
                  <c:v>364.18122748030993</c:v>
                </c:pt>
                <c:pt idx="714">
                  <c:v>364.20429569896834</c:v>
                </c:pt>
                <c:pt idx="715">
                  <c:v>364.22126461787798</c:v>
                </c:pt>
                <c:pt idx="716">
                  <c:v>364.22546673591523</c:v>
                </c:pt>
                <c:pt idx="717">
                  <c:v>364.26507953301541</c:v>
                </c:pt>
                <c:pt idx="718">
                  <c:v>364.28448692266841</c:v>
                </c:pt>
                <c:pt idx="719">
                  <c:v>364.34704216095122</c:v>
                </c:pt>
                <c:pt idx="720">
                  <c:v>364.36154214255106</c:v>
                </c:pt>
                <c:pt idx="721">
                  <c:v>364.37387187257224</c:v>
                </c:pt>
                <c:pt idx="722">
                  <c:v>364.38442374005115</c:v>
                </c:pt>
                <c:pt idx="723">
                  <c:v>364.38550966829916</c:v>
                </c:pt>
                <c:pt idx="724">
                  <c:v>364.43874935723238</c:v>
                </c:pt>
                <c:pt idx="725">
                  <c:v>364.44184318335817</c:v>
                </c:pt>
                <c:pt idx="726">
                  <c:v>364.45021422163973</c:v>
                </c:pt>
                <c:pt idx="727">
                  <c:v>364.45353890619123</c:v>
                </c:pt>
                <c:pt idx="728">
                  <c:v>364.45760606674139</c:v>
                </c:pt>
                <c:pt idx="729">
                  <c:v>364.48911135416546</c:v>
                </c:pt>
                <c:pt idx="730">
                  <c:v>364.49892389565412</c:v>
                </c:pt>
                <c:pt idx="731">
                  <c:v>364.52072420452464</c:v>
                </c:pt>
                <c:pt idx="732">
                  <c:v>364.52265453933506</c:v>
                </c:pt>
                <c:pt idx="733">
                  <c:v>364.53462530628701</c:v>
                </c:pt>
                <c:pt idx="734">
                  <c:v>364.53632888235853</c:v>
                </c:pt>
                <c:pt idx="735">
                  <c:v>364.54822115722948</c:v>
                </c:pt>
                <c:pt idx="736">
                  <c:v>364.55738489295675</c:v>
                </c:pt>
                <c:pt idx="737">
                  <c:v>364.56039382515553</c:v>
                </c:pt>
                <c:pt idx="738">
                  <c:v>364.57312839077474</c:v>
                </c:pt>
                <c:pt idx="739">
                  <c:v>364.63179616756702</c:v>
                </c:pt>
                <c:pt idx="740">
                  <c:v>364.6504803485559</c:v>
                </c:pt>
                <c:pt idx="741">
                  <c:v>364.65141605372389</c:v>
                </c:pt>
                <c:pt idx="742">
                  <c:v>364.67159271748147</c:v>
                </c:pt>
                <c:pt idx="743">
                  <c:v>364.67709953669265</c:v>
                </c:pt>
                <c:pt idx="744">
                  <c:v>364.68319085171112</c:v>
                </c:pt>
                <c:pt idx="745">
                  <c:v>364.70138601317001</c:v>
                </c:pt>
                <c:pt idx="746">
                  <c:v>364.75183402452268</c:v>
                </c:pt>
                <c:pt idx="747">
                  <c:v>364.75374958193186</c:v>
                </c:pt>
                <c:pt idx="748">
                  <c:v>364.7566903341783</c:v>
                </c:pt>
                <c:pt idx="749">
                  <c:v>364.77554366353183</c:v>
                </c:pt>
                <c:pt idx="750">
                  <c:v>364.78582415755221</c:v>
                </c:pt>
                <c:pt idx="751">
                  <c:v>364.78784263303493</c:v>
                </c:pt>
                <c:pt idx="752">
                  <c:v>364.79282029649113</c:v>
                </c:pt>
                <c:pt idx="753">
                  <c:v>364.79790814930146</c:v>
                </c:pt>
                <c:pt idx="754">
                  <c:v>364.83158837529629</c:v>
                </c:pt>
                <c:pt idx="755">
                  <c:v>364.83187762701471</c:v>
                </c:pt>
                <c:pt idx="756">
                  <c:v>364.8557255910498</c:v>
                </c:pt>
                <c:pt idx="757">
                  <c:v>364.86027190225025</c:v>
                </c:pt>
                <c:pt idx="758">
                  <c:v>364.89282863172991</c:v>
                </c:pt>
                <c:pt idx="759">
                  <c:v>364.89477423274195</c:v>
                </c:pt>
                <c:pt idx="760">
                  <c:v>364.89662709819663</c:v>
                </c:pt>
                <c:pt idx="761">
                  <c:v>364.90372807956277</c:v>
                </c:pt>
                <c:pt idx="762">
                  <c:v>364.91423213349219</c:v>
                </c:pt>
                <c:pt idx="763">
                  <c:v>364.95430330169552</c:v>
                </c:pt>
                <c:pt idx="764">
                  <c:v>364.96300943045634</c:v>
                </c:pt>
                <c:pt idx="765">
                  <c:v>364.98576946184454</c:v>
                </c:pt>
                <c:pt idx="766">
                  <c:v>364.99035367614266</c:v>
                </c:pt>
                <c:pt idx="767">
                  <c:v>365.01949335169087</c:v>
                </c:pt>
                <c:pt idx="768">
                  <c:v>365.02357771730237</c:v>
                </c:pt>
                <c:pt idx="769">
                  <c:v>365.03633874723795</c:v>
                </c:pt>
                <c:pt idx="770">
                  <c:v>365.03790191182077</c:v>
                </c:pt>
                <c:pt idx="771">
                  <c:v>365.04859861451172</c:v>
                </c:pt>
                <c:pt idx="772">
                  <c:v>365.05242844055147</c:v>
                </c:pt>
                <c:pt idx="773">
                  <c:v>365.07510646358691</c:v>
                </c:pt>
                <c:pt idx="774">
                  <c:v>365.08124563876908</c:v>
                </c:pt>
                <c:pt idx="775">
                  <c:v>365.13052532368192</c:v>
                </c:pt>
                <c:pt idx="776">
                  <c:v>365.13584963655927</c:v>
                </c:pt>
                <c:pt idx="777">
                  <c:v>365.1590745926319</c:v>
                </c:pt>
                <c:pt idx="778">
                  <c:v>365.16115328039461</c:v>
                </c:pt>
                <c:pt idx="779">
                  <c:v>365.16725311376297</c:v>
                </c:pt>
                <c:pt idx="780">
                  <c:v>365.1972517022204</c:v>
                </c:pt>
                <c:pt idx="781">
                  <c:v>365.19827265919872</c:v>
                </c:pt>
                <c:pt idx="782">
                  <c:v>365.21358433246314</c:v>
                </c:pt>
                <c:pt idx="783">
                  <c:v>365.24385497990465</c:v>
                </c:pt>
                <c:pt idx="784">
                  <c:v>365.26965537147947</c:v>
                </c:pt>
                <c:pt idx="785">
                  <c:v>365.2751541522448</c:v>
                </c:pt>
                <c:pt idx="786">
                  <c:v>365.27699678500181</c:v>
                </c:pt>
                <c:pt idx="787">
                  <c:v>365.280254530577</c:v>
                </c:pt>
                <c:pt idx="788">
                  <c:v>365.3170385838369</c:v>
                </c:pt>
                <c:pt idx="789">
                  <c:v>365.33686253501889</c:v>
                </c:pt>
                <c:pt idx="790">
                  <c:v>365.36860089441313</c:v>
                </c:pt>
                <c:pt idx="791">
                  <c:v>365.37390124878249</c:v>
                </c:pt>
                <c:pt idx="792">
                  <c:v>365.38860976433529</c:v>
                </c:pt>
                <c:pt idx="793">
                  <c:v>365.40718545597264</c:v>
                </c:pt>
                <c:pt idx="794">
                  <c:v>365.40907307844611</c:v>
                </c:pt>
                <c:pt idx="795">
                  <c:v>365.46386302032062</c:v>
                </c:pt>
                <c:pt idx="796">
                  <c:v>365.47303268312493</c:v>
                </c:pt>
                <c:pt idx="797">
                  <c:v>365.48334427127833</c:v>
                </c:pt>
                <c:pt idx="798">
                  <c:v>365.49982073345006</c:v>
                </c:pt>
                <c:pt idx="799">
                  <c:v>365.50767048802885</c:v>
                </c:pt>
                <c:pt idx="800">
                  <c:v>365.60157599142929</c:v>
                </c:pt>
                <c:pt idx="801">
                  <c:v>365.60329898199222</c:v>
                </c:pt>
                <c:pt idx="802">
                  <c:v>365.61351598863331</c:v>
                </c:pt>
                <c:pt idx="803">
                  <c:v>365.61918359851376</c:v>
                </c:pt>
                <c:pt idx="804">
                  <c:v>365.62049907813548</c:v>
                </c:pt>
                <c:pt idx="805">
                  <c:v>365.62790907638623</c:v>
                </c:pt>
                <c:pt idx="806">
                  <c:v>365.63030774104607</c:v>
                </c:pt>
                <c:pt idx="807">
                  <c:v>365.64543673170198</c:v>
                </c:pt>
                <c:pt idx="808">
                  <c:v>365.64716552290258</c:v>
                </c:pt>
                <c:pt idx="809">
                  <c:v>365.64798830824532</c:v>
                </c:pt>
                <c:pt idx="810">
                  <c:v>365.65792568223839</c:v>
                </c:pt>
                <c:pt idx="811">
                  <c:v>365.67490734573164</c:v>
                </c:pt>
                <c:pt idx="812">
                  <c:v>365.68624378499402</c:v>
                </c:pt>
                <c:pt idx="813">
                  <c:v>365.68660403510864</c:v>
                </c:pt>
                <c:pt idx="814">
                  <c:v>365.76438332444695</c:v>
                </c:pt>
                <c:pt idx="815">
                  <c:v>365.76872131377797</c:v>
                </c:pt>
                <c:pt idx="816">
                  <c:v>365.77496795044868</c:v>
                </c:pt>
                <c:pt idx="817">
                  <c:v>365.81718864505774</c:v>
                </c:pt>
                <c:pt idx="818">
                  <c:v>365.81989617638544</c:v>
                </c:pt>
                <c:pt idx="819">
                  <c:v>365.84382295547476</c:v>
                </c:pt>
                <c:pt idx="820">
                  <c:v>365.86604114891094</c:v>
                </c:pt>
                <c:pt idx="821">
                  <c:v>365.92425584149953</c:v>
                </c:pt>
                <c:pt idx="822">
                  <c:v>365.94089888102883</c:v>
                </c:pt>
                <c:pt idx="823">
                  <c:v>365.94695986660872</c:v>
                </c:pt>
                <c:pt idx="824">
                  <c:v>365.95394559482855</c:v>
                </c:pt>
                <c:pt idx="825">
                  <c:v>365.95936052036058</c:v>
                </c:pt>
                <c:pt idx="826">
                  <c:v>365.98382465583751</c:v>
                </c:pt>
                <c:pt idx="827">
                  <c:v>365.99803039380851</c:v>
                </c:pt>
                <c:pt idx="828">
                  <c:v>366.0229765474075</c:v>
                </c:pt>
                <c:pt idx="829">
                  <c:v>366.02628581327758</c:v>
                </c:pt>
                <c:pt idx="830">
                  <c:v>366.02860811493338</c:v>
                </c:pt>
                <c:pt idx="831">
                  <c:v>366.08820900378259</c:v>
                </c:pt>
                <c:pt idx="832">
                  <c:v>366.10161361315272</c:v>
                </c:pt>
                <c:pt idx="833">
                  <c:v>366.10736645259203</c:v>
                </c:pt>
                <c:pt idx="834">
                  <c:v>366.11389170799208</c:v>
                </c:pt>
                <c:pt idx="835">
                  <c:v>366.11533777428224</c:v>
                </c:pt>
                <c:pt idx="836">
                  <c:v>366.13218383479597</c:v>
                </c:pt>
                <c:pt idx="837">
                  <c:v>366.13892036124975</c:v>
                </c:pt>
                <c:pt idx="838">
                  <c:v>366.23020633519911</c:v>
                </c:pt>
                <c:pt idx="839">
                  <c:v>366.24639873330432</c:v>
                </c:pt>
                <c:pt idx="840">
                  <c:v>366.24769086965364</c:v>
                </c:pt>
                <c:pt idx="841">
                  <c:v>366.25012288357345</c:v>
                </c:pt>
                <c:pt idx="842">
                  <c:v>366.25075961592859</c:v>
                </c:pt>
                <c:pt idx="843">
                  <c:v>366.25340181361935</c:v>
                </c:pt>
                <c:pt idx="844">
                  <c:v>366.25646141411681</c:v>
                </c:pt>
                <c:pt idx="845">
                  <c:v>366.27229385940302</c:v>
                </c:pt>
                <c:pt idx="846">
                  <c:v>366.29352779770539</c:v>
                </c:pt>
                <c:pt idx="847">
                  <c:v>366.3029440519889</c:v>
                </c:pt>
                <c:pt idx="848">
                  <c:v>366.33467356742938</c:v>
                </c:pt>
                <c:pt idx="849">
                  <c:v>366.34535886987322</c:v>
                </c:pt>
                <c:pt idx="850">
                  <c:v>366.35389803761126</c:v>
                </c:pt>
                <c:pt idx="851">
                  <c:v>366.36212642011697</c:v>
                </c:pt>
                <c:pt idx="852">
                  <c:v>366.3628360921723</c:v>
                </c:pt>
                <c:pt idx="853">
                  <c:v>366.3693462580195</c:v>
                </c:pt>
                <c:pt idx="854">
                  <c:v>366.37055116676987</c:v>
                </c:pt>
                <c:pt idx="855">
                  <c:v>366.41964044636927</c:v>
                </c:pt>
                <c:pt idx="856">
                  <c:v>366.42005729587572</c:v>
                </c:pt>
                <c:pt idx="857">
                  <c:v>366.4576617607616</c:v>
                </c:pt>
                <c:pt idx="858">
                  <c:v>366.46325372439441</c:v>
                </c:pt>
                <c:pt idx="859">
                  <c:v>366.48086331188608</c:v>
                </c:pt>
                <c:pt idx="860">
                  <c:v>366.49441230677303</c:v>
                </c:pt>
                <c:pt idx="861">
                  <c:v>366.51957564152872</c:v>
                </c:pt>
                <c:pt idx="862">
                  <c:v>366.5437910563632</c:v>
                </c:pt>
                <c:pt idx="863">
                  <c:v>366.55771005987918</c:v>
                </c:pt>
                <c:pt idx="864">
                  <c:v>366.57226008709375</c:v>
                </c:pt>
                <c:pt idx="865">
                  <c:v>366.57601720318752</c:v>
                </c:pt>
                <c:pt idx="866">
                  <c:v>366.57813217351412</c:v>
                </c:pt>
                <c:pt idx="867">
                  <c:v>366.5857455388209</c:v>
                </c:pt>
                <c:pt idx="868">
                  <c:v>366.60493105214277</c:v>
                </c:pt>
                <c:pt idx="869">
                  <c:v>366.61300129140909</c:v>
                </c:pt>
                <c:pt idx="870">
                  <c:v>366.61351992955406</c:v>
                </c:pt>
                <c:pt idx="871">
                  <c:v>366.61777262129596</c:v>
                </c:pt>
                <c:pt idx="872">
                  <c:v>366.62105278858672</c:v>
                </c:pt>
                <c:pt idx="873">
                  <c:v>366.63212269248379</c:v>
                </c:pt>
                <c:pt idx="874">
                  <c:v>366.6411542750572</c:v>
                </c:pt>
                <c:pt idx="875">
                  <c:v>366.65320558967039</c:v>
                </c:pt>
                <c:pt idx="876">
                  <c:v>366.68430456864689</c:v>
                </c:pt>
                <c:pt idx="877">
                  <c:v>366.68713188633797</c:v>
                </c:pt>
                <c:pt idx="878">
                  <c:v>366.69973425704586</c:v>
                </c:pt>
                <c:pt idx="879">
                  <c:v>366.70657319562105</c:v>
                </c:pt>
                <c:pt idx="880">
                  <c:v>366.72259093442642</c:v>
                </c:pt>
                <c:pt idx="881">
                  <c:v>366.73544919681399</c:v>
                </c:pt>
                <c:pt idx="882">
                  <c:v>366.74643372702656</c:v>
                </c:pt>
                <c:pt idx="883">
                  <c:v>366.83173201255664</c:v>
                </c:pt>
                <c:pt idx="884">
                  <c:v>366.83690458036733</c:v>
                </c:pt>
                <c:pt idx="885">
                  <c:v>366.8408227945917</c:v>
                </c:pt>
                <c:pt idx="886">
                  <c:v>366.85512952889189</c:v>
                </c:pt>
                <c:pt idx="887">
                  <c:v>366.86691848319538</c:v>
                </c:pt>
                <c:pt idx="888">
                  <c:v>366.87933361652523</c:v>
                </c:pt>
                <c:pt idx="889">
                  <c:v>366.90807228131257</c:v>
                </c:pt>
                <c:pt idx="890">
                  <c:v>366.91542177893081</c:v>
                </c:pt>
                <c:pt idx="891">
                  <c:v>366.91797223792469</c:v>
                </c:pt>
                <c:pt idx="892">
                  <c:v>366.92802192449784</c:v>
                </c:pt>
                <c:pt idx="893">
                  <c:v>366.94607619771119</c:v>
                </c:pt>
                <c:pt idx="894">
                  <c:v>366.94642232316983</c:v>
                </c:pt>
                <c:pt idx="895">
                  <c:v>366.95752494231482</c:v>
                </c:pt>
                <c:pt idx="896">
                  <c:v>366.95850662179225</c:v>
                </c:pt>
                <c:pt idx="897">
                  <c:v>366.95939123171149</c:v>
                </c:pt>
                <c:pt idx="898">
                  <c:v>366.96641055224427</c:v>
                </c:pt>
                <c:pt idx="899">
                  <c:v>366.98585172921656</c:v>
                </c:pt>
                <c:pt idx="900">
                  <c:v>367.00546924264597</c:v>
                </c:pt>
                <c:pt idx="901">
                  <c:v>367.01049797395416</c:v>
                </c:pt>
                <c:pt idx="902">
                  <c:v>367.08177187564075</c:v>
                </c:pt>
                <c:pt idx="903">
                  <c:v>367.09606307984672</c:v>
                </c:pt>
                <c:pt idx="904">
                  <c:v>367.1099642716776</c:v>
                </c:pt>
                <c:pt idx="905">
                  <c:v>367.11977248695808</c:v>
                </c:pt>
                <c:pt idx="906">
                  <c:v>367.13577030675179</c:v>
                </c:pt>
                <c:pt idx="907">
                  <c:v>367.15439194350307</c:v>
                </c:pt>
                <c:pt idx="908">
                  <c:v>367.16139803293902</c:v>
                </c:pt>
                <c:pt idx="909">
                  <c:v>367.1768828323423</c:v>
                </c:pt>
                <c:pt idx="910">
                  <c:v>367.25767164361491</c:v>
                </c:pt>
                <c:pt idx="911">
                  <c:v>367.27548804423151</c:v>
                </c:pt>
                <c:pt idx="912">
                  <c:v>367.31445088611366</c:v>
                </c:pt>
                <c:pt idx="913">
                  <c:v>367.34175328330298</c:v>
                </c:pt>
                <c:pt idx="914">
                  <c:v>367.34605760246041</c:v>
                </c:pt>
                <c:pt idx="915">
                  <c:v>367.38274686330368</c:v>
                </c:pt>
                <c:pt idx="916">
                  <c:v>367.4034207204981</c:v>
                </c:pt>
                <c:pt idx="917">
                  <c:v>367.41382682811684</c:v>
                </c:pt>
                <c:pt idx="918">
                  <c:v>367.41740183621266</c:v>
                </c:pt>
                <c:pt idx="919">
                  <c:v>367.48119365892319</c:v>
                </c:pt>
                <c:pt idx="920">
                  <c:v>367.49823688668494</c:v>
                </c:pt>
                <c:pt idx="921">
                  <c:v>367.50169563109966</c:v>
                </c:pt>
                <c:pt idx="922">
                  <c:v>367.52677173828766</c:v>
                </c:pt>
                <c:pt idx="923">
                  <c:v>367.53659738610662</c:v>
                </c:pt>
                <c:pt idx="924">
                  <c:v>367.58296853642327</c:v>
                </c:pt>
                <c:pt idx="925">
                  <c:v>367.58312146625894</c:v>
                </c:pt>
                <c:pt idx="926">
                  <c:v>367.59534040968731</c:v>
                </c:pt>
                <c:pt idx="927">
                  <c:v>367.59723586666291</c:v>
                </c:pt>
                <c:pt idx="928">
                  <c:v>367.61250249364372</c:v>
                </c:pt>
                <c:pt idx="929">
                  <c:v>367.62157480079458</c:v>
                </c:pt>
                <c:pt idx="930">
                  <c:v>367.62458699236998</c:v>
                </c:pt>
                <c:pt idx="931">
                  <c:v>367.6255600589941</c:v>
                </c:pt>
                <c:pt idx="932">
                  <c:v>367.64220545027922</c:v>
                </c:pt>
                <c:pt idx="933">
                  <c:v>367.75274917676461</c:v>
                </c:pt>
                <c:pt idx="934">
                  <c:v>367.77423321582108</c:v>
                </c:pt>
                <c:pt idx="935">
                  <c:v>367.77695285171126</c:v>
                </c:pt>
                <c:pt idx="936">
                  <c:v>367.80340654036536</c:v>
                </c:pt>
                <c:pt idx="937">
                  <c:v>367.81858436439785</c:v>
                </c:pt>
                <c:pt idx="938">
                  <c:v>367.83351276606732</c:v>
                </c:pt>
                <c:pt idx="939">
                  <c:v>367.86874148336426</c:v>
                </c:pt>
                <c:pt idx="940">
                  <c:v>367.86990967448298</c:v>
                </c:pt>
                <c:pt idx="941">
                  <c:v>367.87300720385991</c:v>
                </c:pt>
                <c:pt idx="942">
                  <c:v>367.87530363213659</c:v>
                </c:pt>
                <c:pt idx="943">
                  <c:v>367.88681046354679</c:v>
                </c:pt>
                <c:pt idx="944">
                  <c:v>367.9019629380731</c:v>
                </c:pt>
                <c:pt idx="945">
                  <c:v>367.91580172233853</c:v>
                </c:pt>
                <c:pt idx="946">
                  <c:v>367.9298900291605</c:v>
                </c:pt>
                <c:pt idx="947">
                  <c:v>367.94239776645753</c:v>
                </c:pt>
                <c:pt idx="948">
                  <c:v>367.95867667633399</c:v>
                </c:pt>
                <c:pt idx="949">
                  <c:v>367.99576103383788</c:v>
                </c:pt>
                <c:pt idx="950">
                  <c:v>368.04010684158681</c:v>
                </c:pt>
                <c:pt idx="951">
                  <c:v>368.04404854756501</c:v>
                </c:pt>
                <c:pt idx="952">
                  <c:v>368.08019759122664</c:v>
                </c:pt>
                <c:pt idx="953">
                  <c:v>368.08958259382604</c:v>
                </c:pt>
                <c:pt idx="954">
                  <c:v>368.15573396410582</c:v>
                </c:pt>
                <c:pt idx="955">
                  <c:v>368.15592176692638</c:v>
                </c:pt>
                <c:pt idx="956">
                  <c:v>368.15951447646813</c:v>
                </c:pt>
                <c:pt idx="957">
                  <c:v>368.17068410287112</c:v>
                </c:pt>
                <c:pt idx="958">
                  <c:v>368.19973408363074</c:v>
                </c:pt>
                <c:pt idx="959">
                  <c:v>368.20515085995879</c:v>
                </c:pt>
                <c:pt idx="960">
                  <c:v>368.2222576496103</c:v>
                </c:pt>
                <c:pt idx="961">
                  <c:v>368.23823883797058</c:v>
                </c:pt>
                <c:pt idx="962">
                  <c:v>368.24470939260829</c:v>
                </c:pt>
                <c:pt idx="963">
                  <c:v>368.24673952042156</c:v>
                </c:pt>
                <c:pt idx="964">
                  <c:v>368.24803057096841</c:v>
                </c:pt>
                <c:pt idx="965">
                  <c:v>368.25940676792845</c:v>
                </c:pt>
                <c:pt idx="966">
                  <c:v>368.2682368703646</c:v>
                </c:pt>
                <c:pt idx="967">
                  <c:v>368.28128128181231</c:v>
                </c:pt>
                <c:pt idx="968">
                  <c:v>368.28675998233939</c:v>
                </c:pt>
                <c:pt idx="969">
                  <c:v>368.29477474608268</c:v>
                </c:pt>
                <c:pt idx="970">
                  <c:v>368.29617451667269</c:v>
                </c:pt>
                <c:pt idx="971">
                  <c:v>368.29988466006091</c:v>
                </c:pt>
                <c:pt idx="972">
                  <c:v>368.30421581615974</c:v>
                </c:pt>
                <c:pt idx="973">
                  <c:v>368.30821923448849</c:v>
                </c:pt>
                <c:pt idx="974">
                  <c:v>368.3368493124986</c:v>
                </c:pt>
                <c:pt idx="975">
                  <c:v>368.3406992695277</c:v>
                </c:pt>
                <c:pt idx="976">
                  <c:v>368.34332584691401</c:v>
                </c:pt>
                <c:pt idx="977">
                  <c:v>368.38168286667633</c:v>
                </c:pt>
                <c:pt idx="978">
                  <c:v>368.38999206277225</c:v>
                </c:pt>
                <c:pt idx="979">
                  <c:v>368.40994088389482</c:v>
                </c:pt>
                <c:pt idx="980">
                  <c:v>368.41964957339098</c:v>
                </c:pt>
                <c:pt idx="981">
                  <c:v>368.51316124140368</c:v>
                </c:pt>
                <c:pt idx="982">
                  <c:v>368.52550662353963</c:v>
                </c:pt>
                <c:pt idx="983">
                  <c:v>368.57253455341112</c:v>
                </c:pt>
                <c:pt idx="984">
                  <c:v>368.58506999398799</c:v>
                </c:pt>
                <c:pt idx="985">
                  <c:v>368.59573954910991</c:v>
                </c:pt>
                <c:pt idx="986">
                  <c:v>368.61943543545937</c:v>
                </c:pt>
                <c:pt idx="987">
                  <c:v>368.6436930150644</c:v>
                </c:pt>
                <c:pt idx="988">
                  <c:v>368.65276182413544</c:v>
                </c:pt>
                <c:pt idx="989">
                  <c:v>368.6555010699019</c:v>
                </c:pt>
                <c:pt idx="990">
                  <c:v>368.65695807216542</c:v>
                </c:pt>
                <c:pt idx="991">
                  <c:v>368.66739606820227</c:v>
                </c:pt>
                <c:pt idx="992">
                  <c:v>368.66846896570399</c:v>
                </c:pt>
                <c:pt idx="993">
                  <c:v>368.71218541098659</c:v>
                </c:pt>
                <c:pt idx="994">
                  <c:v>368.71776133885697</c:v>
                </c:pt>
                <c:pt idx="995">
                  <c:v>368.72685278609742</c:v>
                </c:pt>
                <c:pt idx="996">
                  <c:v>368.73057349766333</c:v>
                </c:pt>
                <c:pt idx="997">
                  <c:v>368.73858431644834</c:v>
                </c:pt>
                <c:pt idx="998">
                  <c:v>368.7718952084935</c:v>
                </c:pt>
                <c:pt idx="999">
                  <c:v>368.77306902755919</c:v>
                </c:pt>
                <c:pt idx="1000">
                  <c:v>368.79128244899795</c:v>
                </c:pt>
                <c:pt idx="1001">
                  <c:v>368.79886082229075</c:v>
                </c:pt>
                <c:pt idx="1002">
                  <c:v>368.81186772809667</c:v>
                </c:pt>
                <c:pt idx="1003">
                  <c:v>368.81654998471936</c:v>
                </c:pt>
                <c:pt idx="1004">
                  <c:v>368.84126576651892</c:v>
                </c:pt>
                <c:pt idx="1005">
                  <c:v>368.86580381144967</c:v>
                </c:pt>
                <c:pt idx="1006">
                  <c:v>368.87684057047193</c:v>
                </c:pt>
                <c:pt idx="1007">
                  <c:v>368.8845578639677</c:v>
                </c:pt>
                <c:pt idx="1008">
                  <c:v>368.89550903933679</c:v>
                </c:pt>
                <c:pt idx="1009">
                  <c:v>368.91440275730253</c:v>
                </c:pt>
                <c:pt idx="1010">
                  <c:v>368.92289541936111</c:v>
                </c:pt>
                <c:pt idx="1011">
                  <c:v>368.93058743175874</c:v>
                </c:pt>
                <c:pt idx="1012">
                  <c:v>368.97334839682492</c:v>
                </c:pt>
                <c:pt idx="1013">
                  <c:v>368.97804769729731</c:v>
                </c:pt>
                <c:pt idx="1014">
                  <c:v>368.98685935578476</c:v>
                </c:pt>
                <c:pt idx="1015">
                  <c:v>368.98739848715866</c:v>
                </c:pt>
                <c:pt idx="1016">
                  <c:v>368.98983652100725</c:v>
                </c:pt>
                <c:pt idx="1017">
                  <c:v>368.99895409606006</c:v>
                </c:pt>
                <c:pt idx="1018">
                  <c:v>369.00220438304945</c:v>
                </c:pt>
                <c:pt idx="1019">
                  <c:v>369.00688950911706</c:v>
                </c:pt>
                <c:pt idx="1020">
                  <c:v>369.02805796245099</c:v>
                </c:pt>
                <c:pt idx="1021">
                  <c:v>369.0404713820854</c:v>
                </c:pt>
                <c:pt idx="1022">
                  <c:v>369.06425894475757</c:v>
                </c:pt>
                <c:pt idx="1023">
                  <c:v>369.06663698464683</c:v>
                </c:pt>
                <c:pt idx="1024">
                  <c:v>369.07219471351453</c:v>
                </c:pt>
                <c:pt idx="1025">
                  <c:v>369.08152049032583</c:v>
                </c:pt>
                <c:pt idx="1026">
                  <c:v>369.09922777576594</c:v>
                </c:pt>
                <c:pt idx="1027">
                  <c:v>369.10126988946553</c:v>
                </c:pt>
                <c:pt idx="1028">
                  <c:v>369.11987102097652</c:v>
                </c:pt>
                <c:pt idx="1029">
                  <c:v>369.15939897164867</c:v>
                </c:pt>
                <c:pt idx="1030">
                  <c:v>369.16183377596411</c:v>
                </c:pt>
                <c:pt idx="1031">
                  <c:v>369.16637060573044</c:v>
                </c:pt>
                <c:pt idx="1032">
                  <c:v>369.18652424006603</c:v>
                </c:pt>
                <c:pt idx="1033">
                  <c:v>369.19066782105887</c:v>
                </c:pt>
                <c:pt idx="1034">
                  <c:v>369.2078893239713</c:v>
                </c:pt>
                <c:pt idx="1035">
                  <c:v>369.20950494924125</c:v>
                </c:pt>
                <c:pt idx="1036">
                  <c:v>369.21356289832659</c:v>
                </c:pt>
                <c:pt idx="1037">
                  <c:v>369.21515746662476</c:v>
                </c:pt>
                <c:pt idx="1038">
                  <c:v>369.22869810713695</c:v>
                </c:pt>
                <c:pt idx="1039">
                  <c:v>369.24047838500019</c:v>
                </c:pt>
                <c:pt idx="1040">
                  <c:v>369.26043353346955</c:v>
                </c:pt>
                <c:pt idx="1041">
                  <c:v>369.27571007679353</c:v>
                </c:pt>
                <c:pt idx="1042">
                  <c:v>369.28236250959054</c:v>
                </c:pt>
                <c:pt idx="1043">
                  <c:v>369.32774695231052</c:v>
                </c:pt>
                <c:pt idx="1044">
                  <c:v>369.3385898861589</c:v>
                </c:pt>
                <c:pt idx="1045">
                  <c:v>369.36193628484858</c:v>
                </c:pt>
                <c:pt idx="1046">
                  <c:v>369.38341975411305</c:v>
                </c:pt>
                <c:pt idx="1047">
                  <c:v>369.39551341050583</c:v>
                </c:pt>
                <c:pt idx="1048">
                  <c:v>369.40628959318883</c:v>
                </c:pt>
                <c:pt idx="1049">
                  <c:v>369.40778882702733</c:v>
                </c:pt>
                <c:pt idx="1050">
                  <c:v>369.4086855303957</c:v>
                </c:pt>
                <c:pt idx="1051">
                  <c:v>369.41536539078737</c:v>
                </c:pt>
                <c:pt idx="1052">
                  <c:v>369.42729754391587</c:v>
                </c:pt>
                <c:pt idx="1053">
                  <c:v>369.42942872096717</c:v>
                </c:pt>
                <c:pt idx="1054">
                  <c:v>369.4512228971742</c:v>
                </c:pt>
                <c:pt idx="1055">
                  <c:v>369.47070441254846</c:v>
                </c:pt>
                <c:pt idx="1056">
                  <c:v>369.47079856825218</c:v>
                </c:pt>
                <c:pt idx="1057">
                  <c:v>369.47137370160226</c:v>
                </c:pt>
                <c:pt idx="1058">
                  <c:v>369.47702705444124</c:v>
                </c:pt>
                <c:pt idx="1059">
                  <c:v>369.47871841222826</c:v>
                </c:pt>
                <c:pt idx="1060">
                  <c:v>369.49450902319984</c:v>
                </c:pt>
                <c:pt idx="1061">
                  <c:v>369.49739802435914</c:v>
                </c:pt>
                <c:pt idx="1062">
                  <c:v>369.50910567306028</c:v>
                </c:pt>
                <c:pt idx="1063">
                  <c:v>369.5112054141041</c:v>
                </c:pt>
                <c:pt idx="1064">
                  <c:v>369.51128096661114</c:v>
                </c:pt>
                <c:pt idx="1065">
                  <c:v>369.51557149998769</c:v>
                </c:pt>
                <c:pt idx="1066">
                  <c:v>369.53937460628316</c:v>
                </c:pt>
                <c:pt idx="1067">
                  <c:v>369.54829018040874</c:v>
                </c:pt>
                <c:pt idx="1068">
                  <c:v>369.55766180570151</c:v>
                </c:pt>
                <c:pt idx="1069">
                  <c:v>369.57213743780142</c:v>
                </c:pt>
                <c:pt idx="1070">
                  <c:v>369.58381147115603</c:v>
                </c:pt>
                <c:pt idx="1071">
                  <c:v>369.58578868704689</c:v>
                </c:pt>
                <c:pt idx="1072">
                  <c:v>369.5887725761699</c:v>
                </c:pt>
                <c:pt idx="1073">
                  <c:v>369.59105476030999</c:v>
                </c:pt>
                <c:pt idx="1074">
                  <c:v>369.62771657379432</c:v>
                </c:pt>
                <c:pt idx="1075">
                  <c:v>369.63316412761998</c:v>
                </c:pt>
                <c:pt idx="1076">
                  <c:v>369.63410289081253</c:v>
                </c:pt>
                <c:pt idx="1077">
                  <c:v>369.67042509281362</c:v>
                </c:pt>
                <c:pt idx="1078">
                  <c:v>369.67487264819857</c:v>
                </c:pt>
                <c:pt idx="1079">
                  <c:v>369.69459709430026</c:v>
                </c:pt>
                <c:pt idx="1080">
                  <c:v>369.69944980352722</c:v>
                </c:pt>
                <c:pt idx="1081">
                  <c:v>369.7179365467743</c:v>
                </c:pt>
                <c:pt idx="1082">
                  <c:v>369.71995440648487</c:v>
                </c:pt>
                <c:pt idx="1083">
                  <c:v>369.73268626478057</c:v>
                </c:pt>
                <c:pt idx="1084">
                  <c:v>369.73322846174722</c:v>
                </c:pt>
                <c:pt idx="1085">
                  <c:v>369.73715117317704</c:v>
                </c:pt>
                <c:pt idx="1086">
                  <c:v>369.76819239137683</c:v>
                </c:pt>
                <c:pt idx="1087">
                  <c:v>369.77090812191017</c:v>
                </c:pt>
                <c:pt idx="1088">
                  <c:v>369.77827038000743</c:v>
                </c:pt>
                <c:pt idx="1089">
                  <c:v>369.80152416673633</c:v>
                </c:pt>
                <c:pt idx="1090">
                  <c:v>369.80817323851079</c:v>
                </c:pt>
                <c:pt idx="1091">
                  <c:v>369.81292717405069</c:v>
                </c:pt>
                <c:pt idx="1092">
                  <c:v>369.81945672909887</c:v>
                </c:pt>
                <c:pt idx="1093">
                  <c:v>369.82124870036279</c:v>
                </c:pt>
                <c:pt idx="1094">
                  <c:v>369.86023981931748</c:v>
                </c:pt>
                <c:pt idx="1095">
                  <c:v>369.8610357029126</c:v>
                </c:pt>
                <c:pt idx="1096">
                  <c:v>369.89047608865951</c:v>
                </c:pt>
                <c:pt idx="1097">
                  <c:v>369.90264448284785</c:v>
                </c:pt>
                <c:pt idx="1098">
                  <c:v>369.90800643146662</c:v>
                </c:pt>
                <c:pt idx="1099">
                  <c:v>369.91205563073356</c:v>
                </c:pt>
                <c:pt idx="1100">
                  <c:v>369.91719483245691</c:v>
                </c:pt>
                <c:pt idx="1101">
                  <c:v>369.91737609380465</c:v>
                </c:pt>
                <c:pt idx="1102">
                  <c:v>369.92524571117332</c:v>
                </c:pt>
                <c:pt idx="1103">
                  <c:v>369.93651215570031</c:v>
                </c:pt>
                <c:pt idx="1104">
                  <c:v>369.93838370050804</c:v>
                </c:pt>
                <c:pt idx="1105">
                  <c:v>369.93861407376306</c:v>
                </c:pt>
                <c:pt idx="1106">
                  <c:v>369.93874481255432</c:v>
                </c:pt>
                <c:pt idx="1107">
                  <c:v>369.94315899928557</c:v>
                </c:pt>
                <c:pt idx="1108">
                  <c:v>369.96607904024864</c:v>
                </c:pt>
                <c:pt idx="1109">
                  <c:v>369.96923491751181</c:v>
                </c:pt>
                <c:pt idx="1110">
                  <c:v>369.97129840205594</c:v>
                </c:pt>
                <c:pt idx="1111">
                  <c:v>369.99388315693147</c:v>
                </c:pt>
                <c:pt idx="1112">
                  <c:v>370.03225681200081</c:v>
                </c:pt>
                <c:pt idx="1113">
                  <c:v>370.04671054995231</c:v>
                </c:pt>
                <c:pt idx="1114">
                  <c:v>370.05126867429578</c:v>
                </c:pt>
                <c:pt idx="1115">
                  <c:v>370.11255019294089</c:v>
                </c:pt>
                <c:pt idx="1116">
                  <c:v>370.11521131463655</c:v>
                </c:pt>
                <c:pt idx="1117">
                  <c:v>370.11614075714749</c:v>
                </c:pt>
                <c:pt idx="1118">
                  <c:v>370.15125592346413</c:v>
                </c:pt>
                <c:pt idx="1119">
                  <c:v>370.22991330920973</c:v>
                </c:pt>
                <c:pt idx="1120">
                  <c:v>370.23189723841853</c:v>
                </c:pt>
                <c:pt idx="1121">
                  <c:v>370.27228639647035</c:v>
                </c:pt>
                <c:pt idx="1122">
                  <c:v>370.29095826320844</c:v>
                </c:pt>
                <c:pt idx="1123">
                  <c:v>370.29155992041422</c:v>
                </c:pt>
                <c:pt idx="1124">
                  <c:v>370.3294664330233</c:v>
                </c:pt>
                <c:pt idx="1125">
                  <c:v>370.3406462515203</c:v>
                </c:pt>
                <c:pt idx="1126">
                  <c:v>370.34567856436138</c:v>
                </c:pt>
                <c:pt idx="1127">
                  <c:v>370.36218741022248</c:v>
                </c:pt>
                <c:pt idx="1128">
                  <c:v>370.38333890169611</c:v>
                </c:pt>
                <c:pt idx="1129">
                  <c:v>370.40371303083441</c:v>
                </c:pt>
                <c:pt idx="1130">
                  <c:v>370.43223575335287</c:v>
                </c:pt>
                <c:pt idx="1131">
                  <c:v>370.45550560383344</c:v>
                </c:pt>
                <c:pt idx="1132">
                  <c:v>370.46414469760322</c:v>
                </c:pt>
                <c:pt idx="1133">
                  <c:v>370.46828924937688</c:v>
                </c:pt>
                <c:pt idx="1134">
                  <c:v>370.47194099152148</c:v>
                </c:pt>
                <c:pt idx="1135">
                  <c:v>370.4737435709817</c:v>
                </c:pt>
                <c:pt idx="1136">
                  <c:v>370.47696343066548</c:v>
                </c:pt>
                <c:pt idx="1137">
                  <c:v>370.50042150414822</c:v>
                </c:pt>
                <c:pt idx="1138">
                  <c:v>370.53094076596415</c:v>
                </c:pt>
                <c:pt idx="1139">
                  <c:v>370.54076702714553</c:v>
                </c:pt>
                <c:pt idx="1140">
                  <c:v>370.54556866107714</c:v>
                </c:pt>
                <c:pt idx="1141">
                  <c:v>370.54585053028183</c:v>
                </c:pt>
                <c:pt idx="1142">
                  <c:v>370.54770061419964</c:v>
                </c:pt>
                <c:pt idx="1143">
                  <c:v>370.56995301317176</c:v>
                </c:pt>
                <c:pt idx="1144">
                  <c:v>370.5723955884485</c:v>
                </c:pt>
                <c:pt idx="1145">
                  <c:v>370.59475505302669</c:v>
                </c:pt>
                <c:pt idx="1146">
                  <c:v>370.59635929967374</c:v>
                </c:pt>
                <c:pt idx="1147">
                  <c:v>370.62187900711888</c:v>
                </c:pt>
                <c:pt idx="1148">
                  <c:v>370.62344766971614</c:v>
                </c:pt>
                <c:pt idx="1149">
                  <c:v>370.62403539006152</c:v>
                </c:pt>
                <c:pt idx="1150">
                  <c:v>370.62921222303953</c:v>
                </c:pt>
                <c:pt idx="1151">
                  <c:v>370.6494161370797</c:v>
                </c:pt>
                <c:pt idx="1152">
                  <c:v>370.65605523217948</c:v>
                </c:pt>
                <c:pt idx="1153">
                  <c:v>370.66708673076516</c:v>
                </c:pt>
                <c:pt idx="1154">
                  <c:v>370.68367187983699</c:v>
                </c:pt>
                <c:pt idx="1155">
                  <c:v>370.68945950038545</c:v>
                </c:pt>
                <c:pt idx="1156">
                  <c:v>370.69800508638815</c:v>
                </c:pt>
                <c:pt idx="1157">
                  <c:v>370.70938844763452</c:v>
                </c:pt>
                <c:pt idx="1158">
                  <c:v>370.72646292173573</c:v>
                </c:pt>
                <c:pt idx="1159">
                  <c:v>370.72671556745934</c:v>
                </c:pt>
                <c:pt idx="1160">
                  <c:v>370.74405427403218</c:v>
                </c:pt>
                <c:pt idx="1161">
                  <c:v>370.7449160034609</c:v>
                </c:pt>
                <c:pt idx="1162">
                  <c:v>370.81404185716525</c:v>
                </c:pt>
                <c:pt idx="1163">
                  <c:v>370.83820355691296</c:v>
                </c:pt>
                <c:pt idx="1164">
                  <c:v>370.84878696808738</c:v>
                </c:pt>
                <c:pt idx="1165">
                  <c:v>370.85549694811971</c:v>
                </c:pt>
                <c:pt idx="1166">
                  <c:v>370.91877991214062</c:v>
                </c:pt>
                <c:pt idx="1167">
                  <c:v>370.93403355883743</c:v>
                </c:pt>
                <c:pt idx="1168">
                  <c:v>370.95601061285902</c:v>
                </c:pt>
                <c:pt idx="1169">
                  <c:v>370.95640030884641</c:v>
                </c:pt>
                <c:pt idx="1170">
                  <c:v>370.96287150838145</c:v>
                </c:pt>
                <c:pt idx="1171">
                  <c:v>370.9854921465971</c:v>
                </c:pt>
                <c:pt idx="1172">
                  <c:v>370.9923158280298</c:v>
                </c:pt>
                <c:pt idx="1173">
                  <c:v>371.00376213661201</c:v>
                </c:pt>
                <c:pt idx="1174">
                  <c:v>371.00468603148545</c:v>
                </c:pt>
                <c:pt idx="1175">
                  <c:v>371.02332397666913</c:v>
                </c:pt>
                <c:pt idx="1176">
                  <c:v>371.02607467720992</c:v>
                </c:pt>
                <c:pt idx="1177">
                  <c:v>371.02645289877819</c:v>
                </c:pt>
                <c:pt idx="1178">
                  <c:v>371.02886628534515</c:v>
                </c:pt>
                <c:pt idx="1179">
                  <c:v>371.04058269762078</c:v>
                </c:pt>
                <c:pt idx="1180">
                  <c:v>371.06289409314792</c:v>
                </c:pt>
                <c:pt idx="1181">
                  <c:v>371.06989007066608</c:v>
                </c:pt>
                <c:pt idx="1182">
                  <c:v>371.07967213021487</c:v>
                </c:pt>
                <c:pt idx="1183">
                  <c:v>371.10018306271388</c:v>
                </c:pt>
                <c:pt idx="1184">
                  <c:v>371.11741848548331</c:v>
                </c:pt>
                <c:pt idx="1185">
                  <c:v>371.13213008713547</c:v>
                </c:pt>
                <c:pt idx="1186">
                  <c:v>371.14985652116547</c:v>
                </c:pt>
                <c:pt idx="1187">
                  <c:v>371.16877942711744</c:v>
                </c:pt>
                <c:pt idx="1188">
                  <c:v>371.17414441446908</c:v>
                </c:pt>
                <c:pt idx="1189">
                  <c:v>371.19104494212525</c:v>
                </c:pt>
                <c:pt idx="1190">
                  <c:v>371.1941986409326</c:v>
                </c:pt>
                <c:pt idx="1191">
                  <c:v>371.20615956410381</c:v>
                </c:pt>
                <c:pt idx="1192">
                  <c:v>371.22194806618216</c:v>
                </c:pt>
                <c:pt idx="1193">
                  <c:v>371.25539695407383</c:v>
                </c:pt>
                <c:pt idx="1194">
                  <c:v>371.25816833422743</c:v>
                </c:pt>
                <c:pt idx="1195">
                  <c:v>371.26931158472479</c:v>
                </c:pt>
                <c:pt idx="1196">
                  <c:v>371.26997442125923</c:v>
                </c:pt>
                <c:pt idx="1197">
                  <c:v>371.28217708179511</c:v>
                </c:pt>
                <c:pt idx="1198">
                  <c:v>371.28370421169865</c:v>
                </c:pt>
                <c:pt idx="1199">
                  <c:v>371.30389136698562</c:v>
                </c:pt>
                <c:pt idx="1200">
                  <c:v>371.30589290329277</c:v>
                </c:pt>
                <c:pt idx="1201">
                  <c:v>371.36059126154453</c:v>
                </c:pt>
                <c:pt idx="1202">
                  <c:v>371.37773602015579</c:v>
                </c:pt>
                <c:pt idx="1203">
                  <c:v>371.40373699658778</c:v>
                </c:pt>
                <c:pt idx="1204">
                  <c:v>371.40707907555117</c:v>
                </c:pt>
                <c:pt idx="1205">
                  <c:v>371.41314680113078</c:v>
                </c:pt>
                <c:pt idx="1206">
                  <c:v>371.42067664040411</c:v>
                </c:pt>
                <c:pt idx="1207">
                  <c:v>371.46616688974433</c:v>
                </c:pt>
                <c:pt idx="1208">
                  <c:v>371.49972728826401</c:v>
                </c:pt>
                <c:pt idx="1209">
                  <c:v>371.50881355522154</c:v>
                </c:pt>
                <c:pt idx="1210">
                  <c:v>371.54388979676622</c:v>
                </c:pt>
                <c:pt idx="1211">
                  <c:v>371.56558256877139</c:v>
                </c:pt>
                <c:pt idx="1212">
                  <c:v>371.57983904035666</c:v>
                </c:pt>
                <c:pt idx="1213">
                  <c:v>371.58655345182387</c:v>
                </c:pt>
                <c:pt idx="1214">
                  <c:v>371.60182605752783</c:v>
                </c:pt>
                <c:pt idx="1215">
                  <c:v>371.61151180089058</c:v>
                </c:pt>
                <c:pt idx="1216">
                  <c:v>371.61980875801709</c:v>
                </c:pt>
                <c:pt idx="1217">
                  <c:v>371.62837320866424</c:v>
                </c:pt>
                <c:pt idx="1218">
                  <c:v>371.63587940419461</c:v>
                </c:pt>
                <c:pt idx="1219">
                  <c:v>371.64845257315028</c:v>
                </c:pt>
                <c:pt idx="1220">
                  <c:v>371.64851598203779</c:v>
                </c:pt>
                <c:pt idx="1221">
                  <c:v>371.67672384898577</c:v>
                </c:pt>
                <c:pt idx="1222">
                  <c:v>371.68653650411431</c:v>
                </c:pt>
                <c:pt idx="1223">
                  <c:v>371.69102193681232</c:v>
                </c:pt>
                <c:pt idx="1224">
                  <c:v>371.69144573132758</c:v>
                </c:pt>
                <c:pt idx="1225">
                  <c:v>371.69242574595654</c:v>
                </c:pt>
                <c:pt idx="1226">
                  <c:v>371.72004322644347</c:v>
                </c:pt>
                <c:pt idx="1227">
                  <c:v>371.72660410064759</c:v>
                </c:pt>
                <c:pt idx="1228">
                  <c:v>371.73216080671358</c:v>
                </c:pt>
                <c:pt idx="1229">
                  <c:v>371.73964259022353</c:v>
                </c:pt>
                <c:pt idx="1230">
                  <c:v>371.74168444688866</c:v>
                </c:pt>
                <c:pt idx="1231">
                  <c:v>371.74246629019314</c:v>
                </c:pt>
                <c:pt idx="1232">
                  <c:v>371.7528259841684</c:v>
                </c:pt>
                <c:pt idx="1233">
                  <c:v>371.79450353385545</c:v>
                </c:pt>
                <c:pt idx="1234">
                  <c:v>371.8006590424427</c:v>
                </c:pt>
                <c:pt idx="1235">
                  <c:v>371.80701441015361</c:v>
                </c:pt>
                <c:pt idx="1236">
                  <c:v>371.82310181207396</c:v>
                </c:pt>
                <c:pt idx="1237">
                  <c:v>371.82695771286745</c:v>
                </c:pt>
                <c:pt idx="1238">
                  <c:v>371.83370379800732</c:v>
                </c:pt>
                <c:pt idx="1239">
                  <c:v>371.8395550877807</c:v>
                </c:pt>
                <c:pt idx="1240">
                  <c:v>371.84009051179925</c:v>
                </c:pt>
                <c:pt idx="1241">
                  <c:v>371.85287293867151</c:v>
                </c:pt>
                <c:pt idx="1242">
                  <c:v>371.8631824858652</c:v>
                </c:pt>
                <c:pt idx="1243">
                  <c:v>371.86803660917985</c:v>
                </c:pt>
                <c:pt idx="1244">
                  <c:v>371.8767320909792</c:v>
                </c:pt>
                <c:pt idx="1245">
                  <c:v>371.88346001924401</c:v>
                </c:pt>
                <c:pt idx="1246">
                  <c:v>371.88603761250494</c:v>
                </c:pt>
                <c:pt idx="1247">
                  <c:v>371.88789128881871</c:v>
                </c:pt>
                <c:pt idx="1248">
                  <c:v>371.8947035356228</c:v>
                </c:pt>
                <c:pt idx="1249">
                  <c:v>371.93021089005879</c:v>
                </c:pt>
                <c:pt idx="1250">
                  <c:v>371.93163832043655</c:v>
                </c:pt>
                <c:pt idx="1251">
                  <c:v>371.93291086996595</c:v>
                </c:pt>
                <c:pt idx="1252">
                  <c:v>371.94331694980394</c:v>
                </c:pt>
                <c:pt idx="1253">
                  <c:v>371.95872297440724</c:v>
                </c:pt>
                <c:pt idx="1254">
                  <c:v>371.97053216749902</c:v>
                </c:pt>
                <c:pt idx="1255">
                  <c:v>371.97385575321908</c:v>
                </c:pt>
                <c:pt idx="1256">
                  <c:v>371.98399830218261</c:v>
                </c:pt>
                <c:pt idx="1257">
                  <c:v>371.98569127077758</c:v>
                </c:pt>
                <c:pt idx="1258">
                  <c:v>372.0001814293484</c:v>
                </c:pt>
                <c:pt idx="1259">
                  <c:v>372.01653911148611</c:v>
                </c:pt>
                <c:pt idx="1260">
                  <c:v>372.0215982714451</c:v>
                </c:pt>
                <c:pt idx="1261">
                  <c:v>372.02979667162452</c:v>
                </c:pt>
                <c:pt idx="1262">
                  <c:v>372.03229695740436</c:v>
                </c:pt>
                <c:pt idx="1263">
                  <c:v>372.04124368683728</c:v>
                </c:pt>
                <c:pt idx="1264">
                  <c:v>372.0424192369058</c:v>
                </c:pt>
                <c:pt idx="1265">
                  <c:v>372.05705288073261</c:v>
                </c:pt>
                <c:pt idx="1266">
                  <c:v>372.10091979710887</c:v>
                </c:pt>
                <c:pt idx="1267">
                  <c:v>372.11159369266454</c:v>
                </c:pt>
                <c:pt idx="1268">
                  <c:v>372.11488115049548</c:v>
                </c:pt>
                <c:pt idx="1269">
                  <c:v>372.13787316255804</c:v>
                </c:pt>
                <c:pt idx="1270">
                  <c:v>372.14296795773384</c:v>
                </c:pt>
                <c:pt idx="1271">
                  <c:v>372.14880931458492</c:v>
                </c:pt>
                <c:pt idx="1272">
                  <c:v>372.16909855576023</c:v>
                </c:pt>
                <c:pt idx="1273">
                  <c:v>372.19442919399791</c:v>
                </c:pt>
                <c:pt idx="1274">
                  <c:v>372.1959481149018</c:v>
                </c:pt>
                <c:pt idx="1275">
                  <c:v>372.22167464911382</c:v>
                </c:pt>
                <c:pt idx="1276">
                  <c:v>372.2305488757541</c:v>
                </c:pt>
                <c:pt idx="1277">
                  <c:v>372.26180381479583</c:v>
                </c:pt>
                <c:pt idx="1278">
                  <c:v>372.26260046827662</c:v>
                </c:pt>
                <c:pt idx="1279">
                  <c:v>372.29886998923126</c:v>
                </c:pt>
                <c:pt idx="1280">
                  <c:v>372.30103193014133</c:v>
                </c:pt>
                <c:pt idx="1281">
                  <c:v>372.33000043079721</c:v>
                </c:pt>
                <c:pt idx="1282">
                  <c:v>372.3363522313507</c:v>
                </c:pt>
                <c:pt idx="1283">
                  <c:v>372.35216384186145</c:v>
                </c:pt>
                <c:pt idx="1284">
                  <c:v>372.35485976179598</c:v>
                </c:pt>
                <c:pt idx="1285">
                  <c:v>372.3635886890761</c:v>
                </c:pt>
                <c:pt idx="1286">
                  <c:v>372.37360286738812</c:v>
                </c:pt>
                <c:pt idx="1287">
                  <c:v>372.3749421753883</c:v>
                </c:pt>
                <c:pt idx="1288">
                  <c:v>372.38808839705905</c:v>
                </c:pt>
                <c:pt idx="1289">
                  <c:v>372.3949442065292</c:v>
                </c:pt>
                <c:pt idx="1290">
                  <c:v>372.42117428499495</c:v>
                </c:pt>
                <c:pt idx="1291">
                  <c:v>372.4213392099399</c:v>
                </c:pt>
                <c:pt idx="1292">
                  <c:v>372.42911629601468</c:v>
                </c:pt>
                <c:pt idx="1293">
                  <c:v>372.43008397245637</c:v>
                </c:pt>
                <c:pt idx="1294">
                  <c:v>372.4367485564598</c:v>
                </c:pt>
                <c:pt idx="1295">
                  <c:v>372.43687862887128</c:v>
                </c:pt>
                <c:pt idx="1296">
                  <c:v>372.43921409878254</c:v>
                </c:pt>
                <c:pt idx="1297">
                  <c:v>372.43942677265363</c:v>
                </c:pt>
                <c:pt idx="1298">
                  <c:v>372.43960891485364</c:v>
                </c:pt>
                <c:pt idx="1299">
                  <c:v>372.46106207237915</c:v>
                </c:pt>
                <c:pt idx="1300">
                  <c:v>372.48133977575282</c:v>
                </c:pt>
                <c:pt idx="1301">
                  <c:v>372.48519941457425</c:v>
                </c:pt>
                <c:pt idx="1302">
                  <c:v>372.50364651219621</c:v>
                </c:pt>
                <c:pt idx="1303">
                  <c:v>372.51935954856395</c:v>
                </c:pt>
                <c:pt idx="1304">
                  <c:v>372.53537409143695</c:v>
                </c:pt>
                <c:pt idx="1305">
                  <c:v>372.5355152312797</c:v>
                </c:pt>
                <c:pt idx="1306">
                  <c:v>372.54339394924972</c:v>
                </c:pt>
                <c:pt idx="1307">
                  <c:v>372.57000395456754</c:v>
                </c:pt>
                <c:pt idx="1308">
                  <c:v>372.58615234052701</c:v>
                </c:pt>
                <c:pt idx="1309">
                  <c:v>372.5931531672079</c:v>
                </c:pt>
                <c:pt idx="1310">
                  <c:v>372.60663619077201</c:v>
                </c:pt>
                <c:pt idx="1311">
                  <c:v>372.60877100361898</c:v>
                </c:pt>
                <c:pt idx="1312">
                  <c:v>372.64249783978283</c:v>
                </c:pt>
                <c:pt idx="1313">
                  <c:v>372.66832043989979</c:v>
                </c:pt>
                <c:pt idx="1314">
                  <c:v>372.67573614898811</c:v>
                </c:pt>
                <c:pt idx="1315">
                  <c:v>372.69733210919793</c:v>
                </c:pt>
                <c:pt idx="1316">
                  <c:v>372.70647644946644</c:v>
                </c:pt>
                <c:pt idx="1317">
                  <c:v>372.70926774797698</c:v>
                </c:pt>
                <c:pt idx="1318">
                  <c:v>372.72338786949524</c:v>
                </c:pt>
                <c:pt idx="1319">
                  <c:v>372.73340873770491</c:v>
                </c:pt>
                <c:pt idx="1320">
                  <c:v>372.73380732813979</c:v>
                </c:pt>
                <c:pt idx="1321">
                  <c:v>372.74277195939976</c:v>
                </c:pt>
                <c:pt idx="1322">
                  <c:v>372.74389681700626</c:v>
                </c:pt>
                <c:pt idx="1323">
                  <c:v>372.74446446065792</c:v>
                </c:pt>
                <c:pt idx="1324">
                  <c:v>372.74518612179799</c:v>
                </c:pt>
                <c:pt idx="1325">
                  <c:v>372.75065471825934</c:v>
                </c:pt>
                <c:pt idx="1326">
                  <c:v>372.75783877283976</c:v>
                </c:pt>
                <c:pt idx="1327">
                  <c:v>372.76649222992756</c:v>
                </c:pt>
                <c:pt idx="1328">
                  <c:v>372.77187409458003</c:v>
                </c:pt>
                <c:pt idx="1329">
                  <c:v>372.77682155506125</c:v>
                </c:pt>
                <c:pt idx="1330">
                  <c:v>372.78837547424365</c:v>
                </c:pt>
                <c:pt idx="1331">
                  <c:v>372.78869591437621</c:v>
                </c:pt>
                <c:pt idx="1332">
                  <c:v>372.78893948295041</c:v>
                </c:pt>
                <c:pt idx="1333">
                  <c:v>372.79067485425463</c:v>
                </c:pt>
                <c:pt idx="1334">
                  <c:v>372.79815908200624</c:v>
                </c:pt>
                <c:pt idx="1335">
                  <c:v>372.85698635277117</c:v>
                </c:pt>
                <c:pt idx="1336">
                  <c:v>372.86154464921276</c:v>
                </c:pt>
                <c:pt idx="1337">
                  <c:v>372.86288057564565</c:v>
                </c:pt>
                <c:pt idx="1338">
                  <c:v>372.86567233973068</c:v>
                </c:pt>
                <c:pt idx="1339">
                  <c:v>372.86981145988733</c:v>
                </c:pt>
                <c:pt idx="1340">
                  <c:v>372.88015184819244</c:v>
                </c:pt>
                <c:pt idx="1341">
                  <c:v>372.91340776059434</c:v>
                </c:pt>
                <c:pt idx="1342">
                  <c:v>372.91460211668323</c:v>
                </c:pt>
                <c:pt idx="1343">
                  <c:v>372.9269466726368</c:v>
                </c:pt>
                <c:pt idx="1344">
                  <c:v>372.92956247990674</c:v>
                </c:pt>
                <c:pt idx="1345">
                  <c:v>372.95556356660904</c:v>
                </c:pt>
                <c:pt idx="1346">
                  <c:v>372.96080687302623</c:v>
                </c:pt>
                <c:pt idx="1347">
                  <c:v>372.97392959249623</c:v>
                </c:pt>
                <c:pt idx="1348">
                  <c:v>372.98361198669181</c:v>
                </c:pt>
                <c:pt idx="1349">
                  <c:v>372.98980031606771</c:v>
                </c:pt>
                <c:pt idx="1350">
                  <c:v>373.01595567231584</c:v>
                </c:pt>
                <c:pt idx="1351">
                  <c:v>373.01725377887129</c:v>
                </c:pt>
                <c:pt idx="1352">
                  <c:v>373.03672971424572</c:v>
                </c:pt>
                <c:pt idx="1353">
                  <c:v>373.05568963379761</c:v>
                </c:pt>
                <c:pt idx="1354">
                  <c:v>373.07282079478364</c:v>
                </c:pt>
                <c:pt idx="1355">
                  <c:v>373.09196614685214</c:v>
                </c:pt>
                <c:pt idx="1356">
                  <c:v>373.09545864823821</c:v>
                </c:pt>
                <c:pt idx="1357">
                  <c:v>373.10206126312335</c:v>
                </c:pt>
                <c:pt idx="1358">
                  <c:v>373.12602213246151</c:v>
                </c:pt>
                <c:pt idx="1359">
                  <c:v>373.16348009174953</c:v>
                </c:pt>
                <c:pt idx="1360">
                  <c:v>373.18637300744382</c:v>
                </c:pt>
                <c:pt idx="1361">
                  <c:v>373.20052289912616</c:v>
                </c:pt>
                <c:pt idx="1362">
                  <c:v>373.20458955905326</c:v>
                </c:pt>
                <c:pt idx="1363">
                  <c:v>373.21837366262372</c:v>
                </c:pt>
                <c:pt idx="1364">
                  <c:v>373.22619814406983</c:v>
                </c:pt>
                <c:pt idx="1365">
                  <c:v>373.22801837106385</c:v>
                </c:pt>
                <c:pt idx="1366">
                  <c:v>373.23612677392657</c:v>
                </c:pt>
                <c:pt idx="1367">
                  <c:v>373.23766564745955</c:v>
                </c:pt>
                <c:pt idx="1368">
                  <c:v>373.23785627058635</c:v>
                </c:pt>
                <c:pt idx="1369">
                  <c:v>373.24643313477105</c:v>
                </c:pt>
                <c:pt idx="1370">
                  <c:v>373.27550884257698</c:v>
                </c:pt>
                <c:pt idx="1371">
                  <c:v>373.31443918188961</c:v>
                </c:pt>
                <c:pt idx="1372">
                  <c:v>373.3146109718582</c:v>
                </c:pt>
                <c:pt idx="1373">
                  <c:v>373.31569037568119</c:v>
                </c:pt>
                <c:pt idx="1374">
                  <c:v>373.33914202872643</c:v>
                </c:pt>
                <c:pt idx="1375">
                  <c:v>373.36076465165843</c:v>
                </c:pt>
                <c:pt idx="1376">
                  <c:v>373.38474997296851</c:v>
                </c:pt>
                <c:pt idx="1377">
                  <c:v>373.39965944347432</c:v>
                </c:pt>
                <c:pt idx="1378">
                  <c:v>373.40019970450663</c:v>
                </c:pt>
                <c:pt idx="1379">
                  <c:v>373.42390291134973</c:v>
                </c:pt>
                <c:pt idx="1380">
                  <c:v>373.43936753496274</c:v>
                </c:pt>
                <c:pt idx="1381">
                  <c:v>373.46172996104264</c:v>
                </c:pt>
                <c:pt idx="1382">
                  <c:v>373.46808475572772</c:v>
                </c:pt>
                <c:pt idx="1383">
                  <c:v>373.4684794838069</c:v>
                </c:pt>
                <c:pt idx="1384">
                  <c:v>373.47411504205775</c:v>
                </c:pt>
                <c:pt idx="1385">
                  <c:v>373.48210470177844</c:v>
                </c:pt>
                <c:pt idx="1386">
                  <c:v>373.49055453216346</c:v>
                </c:pt>
                <c:pt idx="1387">
                  <c:v>373.49417668663415</c:v>
                </c:pt>
                <c:pt idx="1388">
                  <c:v>373.50469150737121</c:v>
                </c:pt>
                <c:pt idx="1389">
                  <c:v>373.51725658657847</c:v>
                </c:pt>
                <c:pt idx="1390">
                  <c:v>373.5230688094868</c:v>
                </c:pt>
                <c:pt idx="1391">
                  <c:v>373.54835395799086</c:v>
                </c:pt>
                <c:pt idx="1392">
                  <c:v>373.57318035231185</c:v>
                </c:pt>
                <c:pt idx="1393">
                  <c:v>373.57832240220642</c:v>
                </c:pt>
                <c:pt idx="1394">
                  <c:v>373.58165602759362</c:v>
                </c:pt>
                <c:pt idx="1395">
                  <c:v>373.60358453041476</c:v>
                </c:pt>
                <c:pt idx="1396">
                  <c:v>373.60369960662621</c:v>
                </c:pt>
                <c:pt idx="1397">
                  <c:v>373.61746412736181</c:v>
                </c:pt>
                <c:pt idx="1398">
                  <c:v>373.61854080807359</c:v>
                </c:pt>
                <c:pt idx="1399">
                  <c:v>373.62746860140203</c:v>
                </c:pt>
                <c:pt idx="1400">
                  <c:v>373.65820687005987</c:v>
                </c:pt>
                <c:pt idx="1401">
                  <c:v>373.67620301415832</c:v>
                </c:pt>
                <c:pt idx="1402">
                  <c:v>373.69212003913646</c:v>
                </c:pt>
                <c:pt idx="1403">
                  <c:v>373.69247654960452</c:v>
                </c:pt>
                <c:pt idx="1404">
                  <c:v>373.70974346840569</c:v>
                </c:pt>
                <c:pt idx="1405">
                  <c:v>373.72329927025214</c:v>
                </c:pt>
                <c:pt idx="1406">
                  <c:v>373.74087303748678</c:v>
                </c:pt>
                <c:pt idx="1407">
                  <c:v>373.74336027438113</c:v>
                </c:pt>
                <c:pt idx="1408">
                  <c:v>373.75253255528463</c:v>
                </c:pt>
                <c:pt idx="1409">
                  <c:v>373.75339455047396</c:v>
                </c:pt>
                <c:pt idx="1410">
                  <c:v>373.75551559211431</c:v>
                </c:pt>
                <c:pt idx="1411">
                  <c:v>373.76435228425544</c:v>
                </c:pt>
                <c:pt idx="1412">
                  <c:v>373.77027358066499</c:v>
                </c:pt>
                <c:pt idx="1413">
                  <c:v>373.79934411349859</c:v>
                </c:pt>
                <c:pt idx="1414">
                  <c:v>373.80835384053557</c:v>
                </c:pt>
                <c:pt idx="1415">
                  <c:v>373.80985308464068</c:v>
                </c:pt>
                <c:pt idx="1416">
                  <c:v>373.81622410140562</c:v>
                </c:pt>
                <c:pt idx="1417">
                  <c:v>373.82650758695797</c:v>
                </c:pt>
                <c:pt idx="1418">
                  <c:v>373.84449629935494</c:v>
                </c:pt>
                <c:pt idx="1419">
                  <c:v>373.869903009452</c:v>
                </c:pt>
                <c:pt idx="1420">
                  <c:v>373.87449767185774</c:v>
                </c:pt>
                <c:pt idx="1421">
                  <c:v>373.8792402829917</c:v>
                </c:pt>
                <c:pt idx="1422">
                  <c:v>373.89223410504968</c:v>
                </c:pt>
                <c:pt idx="1423">
                  <c:v>373.9108494779648</c:v>
                </c:pt>
                <c:pt idx="1424">
                  <c:v>373.9187876485704</c:v>
                </c:pt>
                <c:pt idx="1425">
                  <c:v>373.92208490164433</c:v>
                </c:pt>
                <c:pt idx="1426">
                  <c:v>373.92294439478218</c:v>
                </c:pt>
                <c:pt idx="1427">
                  <c:v>373.93058174944719</c:v>
                </c:pt>
                <c:pt idx="1428">
                  <c:v>373.93296948407095</c:v>
                </c:pt>
                <c:pt idx="1429">
                  <c:v>373.98370582070254</c:v>
                </c:pt>
                <c:pt idx="1430">
                  <c:v>373.99301251932133</c:v>
                </c:pt>
                <c:pt idx="1431">
                  <c:v>374.0241682798893</c:v>
                </c:pt>
                <c:pt idx="1432">
                  <c:v>374.06523869121173</c:v>
                </c:pt>
                <c:pt idx="1433">
                  <c:v>374.07359209581767</c:v>
                </c:pt>
                <c:pt idx="1434">
                  <c:v>374.10967825845796</c:v>
                </c:pt>
                <c:pt idx="1435">
                  <c:v>374.13934084538852</c:v>
                </c:pt>
                <c:pt idx="1436">
                  <c:v>374.14162742034603</c:v>
                </c:pt>
                <c:pt idx="1437">
                  <c:v>374.1537083809792</c:v>
                </c:pt>
                <c:pt idx="1438">
                  <c:v>374.17095370212689</c:v>
                </c:pt>
                <c:pt idx="1439">
                  <c:v>374.1738323564939</c:v>
                </c:pt>
                <c:pt idx="1440">
                  <c:v>374.19883427054043</c:v>
                </c:pt>
                <c:pt idx="1441">
                  <c:v>374.20164701072292</c:v>
                </c:pt>
                <c:pt idx="1442">
                  <c:v>374.20830340854559</c:v>
                </c:pt>
                <c:pt idx="1443">
                  <c:v>374.2165081207437</c:v>
                </c:pt>
                <c:pt idx="1444">
                  <c:v>374.22921501103258</c:v>
                </c:pt>
                <c:pt idx="1445">
                  <c:v>374.23517598989753</c:v>
                </c:pt>
                <c:pt idx="1446">
                  <c:v>374.24186316971503</c:v>
                </c:pt>
                <c:pt idx="1447">
                  <c:v>374.25645360645501</c:v>
                </c:pt>
                <c:pt idx="1448">
                  <c:v>374.26104827057935</c:v>
                </c:pt>
                <c:pt idx="1449">
                  <c:v>374.26403905132139</c:v>
                </c:pt>
                <c:pt idx="1450">
                  <c:v>374.27030483088629</c:v>
                </c:pt>
                <c:pt idx="1451">
                  <c:v>374.27575655414796</c:v>
                </c:pt>
                <c:pt idx="1452">
                  <c:v>374.28344710997544</c:v>
                </c:pt>
                <c:pt idx="1453">
                  <c:v>374.28361506620018</c:v>
                </c:pt>
                <c:pt idx="1454">
                  <c:v>374.29551073727174</c:v>
                </c:pt>
                <c:pt idx="1455">
                  <c:v>374.30636102831096</c:v>
                </c:pt>
                <c:pt idx="1456">
                  <c:v>374.36470805256835</c:v>
                </c:pt>
                <c:pt idx="1457">
                  <c:v>374.37054103927693</c:v>
                </c:pt>
                <c:pt idx="1458">
                  <c:v>374.37420845441113</c:v>
                </c:pt>
                <c:pt idx="1459">
                  <c:v>374.42063381882366</c:v>
                </c:pt>
                <c:pt idx="1460">
                  <c:v>374.42127337441639</c:v>
                </c:pt>
                <c:pt idx="1461">
                  <c:v>374.45835728350443</c:v>
                </c:pt>
                <c:pt idx="1462">
                  <c:v>374.47514879505451</c:v>
                </c:pt>
                <c:pt idx="1463">
                  <c:v>374.49591807091599</c:v>
                </c:pt>
                <c:pt idx="1464">
                  <c:v>374.49720695038212</c:v>
                </c:pt>
                <c:pt idx="1465">
                  <c:v>374.49942181386712</c:v>
                </c:pt>
                <c:pt idx="1466">
                  <c:v>374.49962135489432</c:v>
                </c:pt>
                <c:pt idx="1467">
                  <c:v>374.49967623663161</c:v>
                </c:pt>
                <c:pt idx="1468">
                  <c:v>374.51565088876134</c:v>
                </c:pt>
                <c:pt idx="1469">
                  <c:v>374.52996337909173</c:v>
                </c:pt>
                <c:pt idx="1470">
                  <c:v>374.53280754460008</c:v>
                </c:pt>
                <c:pt idx="1471">
                  <c:v>374.53955152081113</c:v>
                </c:pt>
                <c:pt idx="1472">
                  <c:v>374.54949798701324</c:v>
                </c:pt>
                <c:pt idx="1473">
                  <c:v>374.5623942448816</c:v>
                </c:pt>
                <c:pt idx="1474">
                  <c:v>374.56713363229102</c:v>
                </c:pt>
                <c:pt idx="1475">
                  <c:v>374.57770780428359</c:v>
                </c:pt>
                <c:pt idx="1476">
                  <c:v>374.57900188819428</c:v>
                </c:pt>
                <c:pt idx="1477">
                  <c:v>374.58912223168113</c:v>
                </c:pt>
                <c:pt idx="1478">
                  <c:v>374.59870402785799</c:v>
                </c:pt>
                <c:pt idx="1479">
                  <c:v>374.60323013811131</c:v>
                </c:pt>
                <c:pt idx="1480">
                  <c:v>374.61850728045158</c:v>
                </c:pt>
                <c:pt idx="1481">
                  <c:v>374.62587153654323</c:v>
                </c:pt>
                <c:pt idx="1482">
                  <c:v>374.638939436947</c:v>
                </c:pt>
                <c:pt idx="1483">
                  <c:v>374.66344483541923</c:v>
                </c:pt>
                <c:pt idx="1484">
                  <c:v>374.6814986673449</c:v>
                </c:pt>
                <c:pt idx="1485">
                  <c:v>374.68189759919238</c:v>
                </c:pt>
                <c:pt idx="1486">
                  <c:v>374.68501329222636</c:v>
                </c:pt>
                <c:pt idx="1487">
                  <c:v>374.68926349359992</c:v>
                </c:pt>
                <c:pt idx="1488">
                  <c:v>374.7132649738374</c:v>
                </c:pt>
                <c:pt idx="1489">
                  <c:v>374.71465438495682</c:v>
                </c:pt>
                <c:pt idx="1490">
                  <c:v>374.71568225060247</c:v>
                </c:pt>
                <c:pt idx="1491">
                  <c:v>374.71889881967707</c:v>
                </c:pt>
                <c:pt idx="1492">
                  <c:v>374.72513096878691</c:v>
                </c:pt>
                <c:pt idx="1493">
                  <c:v>374.73828774572195</c:v>
                </c:pt>
                <c:pt idx="1494">
                  <c:v>374.76139598253849</c:v>
                </c:pt>
                <c:pt idx="1495">
                  <c:v>374.79098428712604</c:v>
                </c:pt>
                <c:pt idx="1496">
                  <c:v>374.80216716791051</c:v>
                </c:pt>
                <c:pt idx="1497">
                  <c:v>374.8039460352968</c:v>
                </c:pt>
                <c:pt idx="1498">
                  <c:v>374.83028755747995</c:v>
                </c:pt>
                <c:pt idx="1499">
                  <c:v>374.83796652749203</c:v>
                </c:pt>
                <c:pt idx="1500">
                  <c:v>374.85414562457197</c:v>
                </c:pt>
                <c:pt idx="1501">
                  <c:v>374.85946971773762</c:v>
                </c:pt>
                <c:pt idx="1502">
                  <c:v>374.86205524940493</c:v>
                </c:pt>
                <c:pt idx="1503">
                  <c:v>374.86241822521964</c:v>
                </c:pt>
                <c:pt idx="1504">
                  <c:v>374.88572752255283</c:v>
                </c:pt>
                <c:pt idx="1505">
                  <c:v>374.89087327891951</c:v>
                </c:pt>
                <c:pt idx="1506">
                  <c:v>374.89181668766378</c:v>
                </c:pt>
                <c:pt idx="1507">
                  <c:v>374.89788216993941</c:v>
                </c:pt>
                <c:pt idx="1508">
                  <c:v>374.9051083780551</c:v>
                </c:pt>
                <c:pt idx="1509">
                  <c:v>374.92323733815982</c:v>
                </c:pt>
                <c:pt idx="1510">
                  <c:v>374.94863856140995</c:v>
                </c:pt>
                <c:pt idx="1511">
                  <c:v>374.9574070021211</c:v>
                </c:pt>
                <c:pt idx="1512">
                  <c:v>374.96129350042276</c:v>
                </c:pt>
                <c:pt idx="1513">
                  <c:v>374.97174853305171</c:v>
                </c:pt>
                <c:pt idx="1514">
                  <c:v>374.97404030921393</c:v>
                </c:pt>
                <c:pt idx="1515">
                  <c:v>374.97717024302989</c:v>
                </c:pt>
                <c:pt idx="1516">
                  <c:v>374.98778319158373</c:v>
                </c:pt>
                <c:pt idx="1517">
                  <c:v>374.98919580730768</c:v>
                </c:pt>
                <c:pt idx="1518">
                  <c:v>374.99428522946886</c:v>
                </c:pt>
                <c:pt idx="1519">
                  <c:v>375.01258854781543</c:v>
                </c:pt>
                <c:pt idx="1520">
                  <c:v>375.02343393739687</c:v>
                </c:pt>
                <c:pt idx="1521">
                  <c:v>375.03256942668338</c:v>
                </c:pt>
                <c:pt idx="1522">
                  <c:v>375.04133101026554</c:v>
                </c:pt>
                <c:pt idx="1523">
                  <c:v>375.07177971597349</c:v>
                </c:pt>
                <c:pt idx="1524">
                  <c:v>375.07656154958659</c:v>
                </c:pt>
                <c:pt idx="1525">
                  <c:v>375.08779702750599</c:v>
                </c:pt>
                <c:pt idx="1526">
                  <c:v>375.09504538032525</c:v>
                </c:pt>
                <c:pt idx="1527">
                  <c:v>375.09710004061634</c:v>
                </c:pt>
                <c:pt idx="1528">
                  <c:v>375.10741558055537</c:v>
                </c:pt>
                <c:pt idx="1529">
                  <c:v>375.11456861232892</c:v>
                </c:pt>
                <c:pt idx="1530">
                  <c:v>375.11811668203467</c:v>
                </c:pt>
                <c:pt idx="1531">
                  <c:v>375.12966827888846</c:v>
                </c:pt>
                <c:pt idx="1532">
                  <c:v>375.13104667222024</c:v>
                </c:pt>
                <c:pt idx="1533">
                  <c:v>375.13765054000038</c:v>
                </c:pt>
                <c:pt idx="1534">
                  <c:v>375.15188042073851</c:v>
                </c:pt>
                <c:pt idx="1535">
                  <c:v>375.17015233721946</c:v>
                </c:pt>
                <c:pt idx="1536">
                  <c:v>375.17157285408251</c:v>
                </c:pt>
                <c:pt idx="1537">
                  <c:v>375.17812526820006</c:v>
                </c:pt>
                <c:pt idx="1538">
                  <c:v>375.18688361798661</c:v>
                </c:pt>
                <c:pt idx="1539">
                  <c:v>375.19311325284991</c:v>
                </c:pt>
                <c:pt idx="1540">
                  <c:v>375.20358024669264</c:v>
                </c:pt>
                <c:pt idx="1541">
                  <c:v>375.22857648591184</c:v>
                </c:pt>
                <c:pt idx="1542">
                  <c:v>375.23050890236721</c:v>
                </c:pt>
                <c:pt idx="1543">
                  <c:v>375.23237340380427</c:v>
                </c:pt>
                <c:pt idx="1544">
                  <c:v>375.23732344988599</c:v>
                </c:pt>
                <c:pt idx="1545">
                  <c:v>375.23849074210261</c:v>
                </c:pt>
                <c:pt idx="1546">
                  <c:v>375.26360339511325</c:v>
                </c:pt>
                <c:pt idx="1547">
                  <c:v>375.28072799969533</c:v>
                </c:pt>
                <c:pt idx="1548">
                  <c:v>375.30493707343402</c:v>
                </c:pt>
                <c:pt idx="1549">
                  <c:v>375.30937672508827</c:v>
                </c:pt>
                <c:pt idx="1550">
                  <c:v>375.31485922917142</c:v>
                </c:pt>
                <c:pt idx="1551">
                  <c:v>375.33343805998203</c:v>
                </c:pt>
                <c:pt idx="1552">
                  <c:v>375.34267086222803</c:v>
                </c:pt>
                <c:pt idx="1553">
                  <c:v>375.35058037944668</c:v>
                </c:pt>
                <c:pt idx="1554">
                  <c:v>375.36842850933584</c:v>
                </c:pt>
                <c:pt idx="1555">
                  <c:v>375.36907460615333</c:v>
                </c:pt>
                <c:pt idx="1556">
                  <c:v>375.37355260964426</c:v>
                </c:pt>
                <c:pt idx="1557">
                  <c:v>375.37458277940817</c:v>
                </c:pt>
                <c:pt idx="1558">
                  <c:v>375.40309852248708</c:v>
                </c:pt>
                <c:pt idx="1559">
                  <c:v>375.40604562269914</c:v>
                </c:pt>
                <c:pt idx="1560">
                  <c:v>375.4082480157453</c:v>
                </c:pt>
                <c:pt idx="1561">
                  <c:v>375.41544362106413</c:v>
                </c:pt>
                <c:pt idx="1562">
                  <c:v>375.41560184169714</c:v>
                </c:pt>
                <c:pt idx="1563">
                  <c:v>375.41591779155175</c:v>
                </c:pt>
                <c:pt idx="1564">
                  <c:v>375.42303412886707</c:v>
                </c:pt>
                <c:pt idx="1565">
                  <c:v>375.43603791667266</c:v>
                </c:pt>
                <c:pt idx="1566">
                  <c:v>375.44083949311505</c:v>
                </c:pt>
                <c:pt idx="1567">
                  <c:v>375.44681267677174</c:v>
                </c:pt>
                <c:pt idx="1568">
                  <c:v>375.46451713387052</c:v>
                </c:pt>
                <c:pt idx="1569">
                  <c:v>375.46529351472191</c:v>
                </c:pt>
                <c:pt idx="1570">
                  <c:v>375.46613662906083</c:v>
                </c:pt>
                <c:pt idx="1571">
                  <c:v>375.49031063837424</c:v>
                </c:pt>
                <c:pt idx="1572">
                  <c:v>375.51470376747437</c:v>
                </c:pt>
                <c:pt idx="1573">
                  <c:v>375.53246321105649</c:v>
                </c:pt>
                <c:pt idx="1574">
                  <c:v>375.54057323590541</c:v>
                </c:pt>
                <c:pt idx="1575">
                  <c:v>375.54640664011805</c:v>
                </c:pt>
                <c:pt idx="1576">
                  <c:v>375.55104121764532</c:v>
                </c:pt>
                <c:pt idx="1577">
                  <c:v>375.55769653589607</c:v>
                </c:pt>
                <c:pt idx="1578">
                  <c:v>375.55955780085009</c:v>
                </c:pt>
                <c:pt idx="1579">
                  <c:v>375.56166603664667</c:v>
                </c:pt>
                <c:pt idx="1580">
                  <c:v>375.57610154429614</c:v>
                </c:pt>
                <c:pt idx="1581">
                  <c:v>375.58002738404264</c:v>
                </c:pt>
                <c:pt idx="1582">
                  <c:v>375.58360042702128</c:v>
                </c:pt>
                <c:pt idx="1583">
                  <c:v>375.59160391789754</c:v>
                </c:pt>
                <c:pt idx="1584">
                  <c:v>375.59692940873089</c:v>
                </c:pt>
                <c:pt idx="1585">
                  <c:v>375.59917592045167</c:v>
                </c:pt>
                <c:pt idx="1586">
                  <c:v>375.61101236058062</c:v>
                </c:pt>
                <c:pt idx="1587">
                  <c:v>375.61165656918399</c:v>
                </c:pt>
                <c:pt idx="1588">
                  <c:v>375.61962512793195</c:v>
                </c:pt>
                <c:pt idx="1589">
                  <c:v>375.62354512445359</c:v>
                </c:pt>
                <c:pt idx="1590">
                  <c:v>375.64193029744058</c:v>
                </c:pt>
                <c:pt idx="1591">
                  <c:v>375.64270924116568</c:v>
                </c:pt>
                <c:pt idx="1592">
                  <c:v>375.68039570345007</c:v>
                </c:pt>
                <c:pt idx="1593">
                  <c:v>375.68583501644537</c:v>
                </c:pt>
                <c:pt idx="1594">
                  <c:v>375.70980644558472</c:v>
                </c:pt>
                <c:pt idx="1595">
                  <c:v>375.72408829053154</c:v>
                </c:pt>
                <c:pt idx="1596">
                  <c:v>375.7334369661757</c:v>
                </c:pt>
                <c:pt idx="1597">
                  <c:v>375.77763166916083</c:v>
                </c:pt>
                <c:pt idx="1598">
                  <c:v>375.78676529175101</c:v>
                </c:pt>
                <c:pt idx="1599">
                  <c:v>375.79010788031354</c:v>
                </c:pt>
                <c:pt idx="1600">
                  <c:v>375.80462274352629</c:v>
                </c:pt>
                <c:pt idx="1601">
                  <c:v>375.81552556155452</c:v>
                </c:pt>
                <c:pt idx="1602">
                  <c:v>375.81635201677528</c:v>
                </c:pt>
                <c:pt idx="1603">
                  <c:v>375.8218298311001</c:v>
                </c:pt>
                <c:pt idx="1604">
                  <c:v>375.83776734760255</c:v>
                </c:pt>
                <c:pt idx="1605">
                  <c:v>375.83933111779908</c:v>
                </c:pt>
                <c:pt idx="1606">
                  <c:v>375.85075013008424</c:v>
                </c:pt>
                <c:pt idx="1607">
                  <c:v>375.88933427464985</c:v>
                </c:pt>
                <c:pt idx="1608">
                  <c:v>375.89633073211218</c:v>
                </c:pt>
                <c:pt idx="1609">
                  <c:v>375.89752050082461</c:v>
                </c:pt>
                <c:pt idx="1610">
                  <c:v>375.90676095065862</c:v>
                </c:pt>
                <c:pt idx="1611">
                  <c:v>375.92791920264011</c:v>
                </c:pt>
                <c:pt idx="1612">
                  <c:v>375.92814183205292</c:v>
                </c:pt>
                <c:pt idx="1613">
                  <c:v>375.93775995930372</c:v>
                </c:pt>
                <c:pt idx="1614">
                  <c:v>375.95242631596722</c:v>
                </c:pt>
                <c:pt idx="1615">
                  <c:v>375.95419229088265</c:v>
                </c:pt>
                <c:pt idx="1616">
                  <c:v>375.97696567645363</c:v>
                </c:pt>
                <c:pt idx="1617">
                  <c:v>375.97754603237206</c:v>
                </c:pt>
                <c:pt idx="1618">
                  <c:v>375.99833278718341</c:v>
                </c:pt>
                <c:pt idx="1619">
                  <c:v>376.00357404478837</c:v>
                </c:pt>
                <c:pt idx="1620">
                  <c:v>376.01080847216991</c:v>
                </c:pt>
                <c:pt idx="1621">
                  <c:v>376.01339297954672</c:v>
                </c:pt>
                <c:pt idx="1622">
                  <c:v>376.01626585846515</c:v>
                </c:pt>
                <c:pt idx="1623">
                  <c:v>376.02270327271918</c:v>
                </c:pt>
                <c:pt idx="1624">
                  <c:v>376.03007553134466</c:v>
                </c:pt>
                <c:pt idx="1625">
                  <c:v>376.06257757744243</c:v>
                </c:pt>
                <c:pt idx="1626">
                  <c:v>376.07141124209846</c:v>
                </c:pt>
                <c:pt idx="1627">
                  <c:v>376.07223225636835</c:v>
                </c:pt>
                <c:pt idx="1628">
                  <c:v>376.0969310331065</c:v>
                </c:pt>
                <c:pt idx="1629">
                  <c:v>376.09808711097992</c:v>
                </c:pt>
                <c:pt idx="1630">
                  <c:v>376.10940355420644</c:v>
                </c:pt>
                <c:pt idx="1631">
                  <c:v>376.11028927356392</c:v>
                </c:pt>
                <c:pt idx="1632">
                  <c:v>376.11548945018586</c:v>
                </c:pt>
                <c:pt idx="1633">
                  <c:v>376.12544309378779</c:v>
                </c:pt>
                <c:pt idx="1634">
                  <c:v>376.16240706307116</c:v>
                </c:pt>
                <c:pt idx="1635">
                  <c:v>376.18117454160148</c:v>
                </c:pt>
                <c:pt idx="1636">
                  <c:v>376.1966884249731</c:v>
                </c:pt>
                <c:pt idx="1637">
                  <c:v>376.20104418543195</c:v>
                </c:pt>
                <c:pt idx="1638">
                  <c:v>376.21759158351671</c:v>
                </c:pt>
                <c:pt idx="1639">
                  <c:v>376.23331576573645</c:v>
                </c:pt>
                <c:pt idx="1640">
                  <c:v>376.23878469153311</c:v>
                </c:pt>
                <c:pt idx="1641">
                  <c:v>376.25350870631422</c:v>
                </c:pt>
                <c:pt idx="1642">
                  <c:v>376.25522036236083</c:v>
                </c:pt>
                <c:pt idx="1643">
                  <c:v>376.26233509413186</c:v>
                </c:pt>
                <c:pt idx="1644">
                  <c:v>376.28165802076836</c:v>
                </c:pt>
                <c:pt idx="1645">
                  <c:v>376.29763801145992</c:v>
                </c:pt>
                <c:pt idx="1646">
                  <c:v>376.31555383978935</c:v>
                </c:pt>
                <c:pt idx="1647">
                  <c:v>376.34816576731174</c:v>
                </c:pt>
                <c:pt idx="1648">
                  <c:v>376.35005545733873</c:v>
                </c:pt>
                <c:pt idx="1649">
                  <c:v>376.35608440039999</c:v>
                </c:pt>
                <c:pt idx="1650">
                  <c:v>376.36453793820294</c:v>
                </c:pt>
                <c:pt idx="1651">
                  <c:v>376.36833217433912</c:v>
                </c:pt>
                <c:pt idx="1652">
                  <c:v>376.37508160821102</c:v>
                </c:pt>
                <c:pt idx="1653">
                  <c:v>376.38157323108692</c:v>
                </c:pt>
                <c:pt idx="1654">
                  <c:v>376.41706878343712</c:v>
                </c:pt>
                <c:pt idx="1655">
                  <c:v>376.41818379014143</c:v>
                </c:pt>
                <c:pt idx="1656">
                  <c:v>376.42077456682802</c:v>
                </c:pt>
                <c:pt idx="1657">
                  <c:v>376.42638020628129</c:v>
                </c:pt>
                <c:pt idx="1658">
                  <c:v>376.43696190169618</c:v>
                </c:pt>
                <c:pt idx="1659">
                  <c:v>376.44375914297689</c:v>
                </c:pt>
                <c:pt idx="1660">
                  <c:v>376.48537741608311</c:v>
                </c:pt>
                <c:pt idx="1661">
                  <c:v>376.48562904026795</c:v>
                </c:pt>
                <c:pt idx="1662">
                  <c:v>376.50189548328979</c:v>
                </c:pt>
                <c:pt idx="1663">
                  <c:v>376.50237484977481</c:v>
                </c:pt>
                <c:pt idx="1664">
                  <c:v>376.50327988640475</c:v>
                </c:pt>
                <c:pt idx="1665">
                  <c:v>376.51359969115265</c:v>
                </c:pt>
                <c:pt idx="1666">
                  <c:v>376.53117153228294</c:v>
                </c:pt>
                <c:pt idx="1667">
                  <c:v>376.5366602499393</c:v>
                </c:pt>
                <c:pt idx="1668">
                  <c:v>376.53677321171244</c:v>
                </c:pt>
                <c:pt idx="1669">
                  <c:v>376.54113040043808</c:v>
                </c:pt>
                <c:pt idx="1670">
                  <c:v>376.5466641130775</c:v>
                </c:pt>
                <c:pt idx="1671">
                  <c:v>376.55226467495936</c:v>
                </c:pt>
                <c:pt idx="1672">
                  <c:v>376.57865761024993</c:v>
                </c:pt>
                <c:pt idx="1673">
                  <c:v>376.58297578184312</c:v>
                </c:pt>
                <c:pt idx="1674">
                  <c:v>376.60347542416758</c:v>
                </c:pt>
                <c:pt idx="1675">
                  <c:v>376.6167269303798</c:v>
                </c:pt>
                <c:pt idx="1676">
                  <c:v>376.62773584508091</c:v>
                </c:pt>
                <c:pt idx="1677">
                  <c:v>376.64112206887097</c:v>
                </c:pt>
                <c:pt idx="1678">
                  <c:v>376.64167414120544</c:v>
                </c:pt>
                <c:pt idx="1679">
                  <c:v>376.64430807987077</c:v>
                </c:pt>
                <c:pt idx="1680">
                  <c:v>376.65567379532587</c:v>
                </c:pt>
                <c:pt idx="1681">
                  <c:v>376.65589545187231</c:v>
                </c:pt>
                <c:pt idx="1682">
                  <c:v>376.6577208410223</c:v>
                </c:pt>
                <c:pt idx="1683">
                  <c:v>376.65891479537981</c:v>
                </c:pt>
                <c:pt idx="1684">
                  <c:v>376.66777501636199</c:v>
                </c:pt>
                <c:pt idx="1685">
                  <c:v>376.67351100011967</c:v>
                </c:pt>
                <c:pt idx="1686">
                  <c:v>376.69012710879747</c:v>
                </c:pt>
                <c:pt idx="1687">
                  <c:v>376.69897665421877</c:v>
                </c:pt>
                <c:pt idx="1688">
                  <c:v>376.69902821340293</c:v>
                </c:pt>
                <c:pt idx="1689">
                  <c:v>376.70918363969542</c:v>
                </c:pt>
                <c:pt idx="1690">
                  <c:v>376.71445958084666</c:v>
                </c:pt>
                <c:pt idx="1691">
                  <c:v>376.7145215687284</c:v>
                </c:pt>
                <c:pt idx="1692">
                  <c:v>376.72148323841242</c:v>
                </c:pt>
                <c:pt idx="1693">
                  <c:v>376.74979684851888</c:v>
                </c:pt>
                <c:pt idx="1694">
                  <c:v>376.75760566480875</c:v>
                </c:pt>
                <c:pt idx="1695">
                  <c:v>376.77092445776606</c:v>
                </c:pt>
                <c:pt idx="1696">
                  <c:v>376.78447643209114</c:v>
                </c:pt>
                <c:pt idx="1697">
                  <c:v>376.80263580950879</c:v>
                </c:pt>
                <c:pt idx="1698">
                  <c:v>376.82377380608341</c:v>
                </c:pt>
                <c:pt idx="1699">
                  <c:v>376.83026163047913</c:v>
                </c:pt>
                <c:pt idx="1700">
                  <c:v>376.8378318642566</c:v>
                </c:pt>
                <c:pt idx="1701">
                  <c:v>376.84074429152963</c:v>
                </c:pt>
                <c:pt idx="1702">
                  <c:v>376.84336348067802</c:v>
                </c:pt>
                <c:pt idx="1703">
                  <c:v>376.85871657512422</c:v>
                </c:pt>
                <c:pt idx="1704">
                  <c:v>376.89136683090203</c:v>
                </c:pt>
                <c:pt idx="1705">
                  <c:v>376.90267397923321</c:v>
                </c:pt>
                <c:pt idx="1706">
                  <c:v>376.91447522615658</c:v>
                </c:pt>
                <c:pt idx="1707">
                  <c:v>376.95302089206217</c:v>
                </c:pt>
                <c:pt idx="1708">
                  <c:v>376.96015173217631</c:v>
                </c:pt>
                <c:pt idx="1709">
                  <c:v>377.00743575654775</c:v>
                </c:pt>
                <c:pt idx="1710">
                  <c:v>377.01520211961645</c:v>
                </c:pt>
                <c:pt idx="1711">
                  <c:v>377.01893925170469</c:v>
                </c:pt>
                <c:pt idx="1712">
                  <c:v>377.02222992177735</c:v>
                </c:pt>
                <c:pt idx="1713">
                  <c:v>377.04132764711676</c:v>
                </c:pt>
                <c:pt idx="1714">
                  <c:v>377.04479429876619</c:v>
                </c:pt>
                <c:pt idx="1715">
                  <c:v>377.04644652165479</c:v>
                </c:pt>
                <c:pt idx="1716">
                  <c:v>377.04836061686956</c:v>
                </c:pt>
                <c:pt idx="1717">
                  <c:v>377.05695440323507</c:v>
                </c:pt>
                <c:pt idx="1718">
                  <c:v>377.06788039785147</c:v>
                </c:pt>
                <c:pt idx="1719">
                  <c:v>377.07167693655657</c:v>
                </c:pt>
                <c:pt idx="1720">
                  <c:v>377.07602321041804</c:v>
                </c:pt>
                <c:pt idx="1721">
                  <c:v>377.09262459132736</c:v>
                </c:pt>
                <c:pt idx="1722">
                  <c:v>377.09300175866389</c:v>
                </c:pt>
                <c:pt idx="1723">
                  <c:v>377.09630372331634</c:v>
                </c:pt>
                <c:pt idx="1724">
                  <c:v>377.09739064871343</c:v>
                </c:pt>
                <c:pt idx="1725">
                  <c:v>377.11108774239972</c:v>
                </c:pt>
                <c:pt idx="1726">
                  <c:v>377.12311966599071</c:v>
                </c:pt>
                <c:pt idx="1727">
                  <c:v>377.1347741484467</c:v>
                </c:pt>
                <c:pt idx="1728">
                  <c:v>377.15705535212231</c:v>
                </c:pt>
                <c:pt idx="1729">
                  <c:v>377.15842419712408</c:v>
                </c:pt>
                <c:pt idx="1730">
                  <c:v>377.16487199949802</c:v>
                </c:pt>
                <c:pt idx="1731">
                  <c:v>377.16575660016184</c:v>
                </c:pt>
                <c:pt idx="1732">
                  <c:v>377.17349989888572</c:v>
                </c:pt>
                <c:pt idx="1733">
                  <c:v>377.17531150359486</c:v>
                </c:pt>
                <c:pt idx="1734">
                  <c:v>377.19486946884888</c:v>
                </c:pt>
                <c:pt idx="1735">
                  <c:v>377.2288702904338</c:v>
                </c:pt>
                <c:pt idx="1736">
                  <c:v>377.24570423098606</c:v>
                </c:pt>
                <c:pt idx="1737">
                  <c:v>377.25120537716282</c:v>
                </c:pt>
                <c:pt idx="1738">
                  <c:v>377.27267103997804</c:v>
                </c:pt>
                <c:pt idx="1739">
                  <c:v>377.27945365714493</c:v>
                </c:pt>
                <c:pt idx="1740">
                  <c:v>377.32667183861861</c:v>
                </c:pt>
                <c:pt idx="1741">
                  <c:v>377.33408463389446</c:v>
                </c:pt>
                <c:pt idx="1742">
                  <c:v>377.34337242386528</c:v>
                </c:pt>
                <c:pt idx="1743">
                  <c:v>377.34637146485676</c:v>
                </c:pt>
                <c:pt idx="1744">
                  <c:v>377.34702102184451</c:v>
                </c:pt>
                <c:pt idx="1745">
                  <c:v>377.34836247991331</c:v>
                </c:pt>
                <c:pt idx="1746">
                  <c:v>377.3505881355465</c:v>
                </c:pt>
                <c:pt idx="1747">
                  <c:v>377.35437813272051</c:v>
                </c:pt>
                <c:pt idx="1748">
                  <c:v>377.36911637098945</c:v>
                </c:pt>
                <c:pt idx="1749">
                  <c:v>377.37589514831728</c:v>
                </c:pt>
                <c:pt idx="1750">
                  <c:v>377.38589285891896</c:v>
                </c:pt>
                <c:pt idx="1751">
                  <c:v>377.38614379818648</c:v>
                </c:pt>
                <c:pt idx="1752">
                  <c:v>377.40628018757104</c:v>
                </c:pt>
                <c:pt idx="1753">
                  <c:v>377.42137623252466</c:v>
                </c:pt>
                <c:pt idx="1754">
                  <c:v>377.42212091141613</c:v>
                </c:pt>
                <c:pt idx="1755">
                  <c:v>377.43124438794405</c:v>
                </c:pt>
                <c:pt idx="1756">
                  <c:v>377.43152463043805</c:v>
                </c:pt>
                <c:pt idx="1757">
                  <c:v>377.43967272030579</c:v>
                </c:pt>
                <c:pt idx="1758">
                  <c:v>377.44370948189868</c:v>
                </c:pt>
                <c:pt idx="1759">
                  <c:v>377.45304865703349</c:v>
                </c:pt>
                <c:pt idx="1760">
                  <c:v>377.45584527749224</c:v>
                </c:pt>
                <c:pt idx="1761">
                  <c:v>377.49010160973643</c:v>
                </c:pt>
                <c:pt idx="1762">
                  <c:v>377.49886186768799</c:v>
                </c:pt>
                <c:pt idx="1763">
                  <c:v>377.50727934405813</c:v>
                </c:pt>
                <c:pt idx="1764">
                  <c:v>377.53124567232601</c:v>
                </c:pt>
                <c:pt idx="1765">
                  <c:v>377.55427816453499</c:v>
                </c:pt>
                <c:pt idx="1766">
                  <c:v>377.55765273697028</c:v>
                </c:pt>
                <c:pt idx="1767">
                  <c:v>377.5734065837762</c:v>
                </c:pt>
                <c:pt idx="1768">
                  <c:v>377.58665592008691</c:v>
                </c:pt>
                <c:pt idx="1769">
                  <c:v>377.59183086254683</c:v>
                </c:pt>
                <c:pt idx="1770">
                  <c:v>377.5919123972626</c:v>
                </c:pt>
                <c:pt idx="1771">
                  <c:v>377.60268016255037</c:v>
                </c:pt>
                <c:pt idx="1772">
                  <c:v>377.60410827989307</c:v>
                </c:pt>
                <c:pt idx="1773">
                  <c:v>377.60870164711378</c:v>
                </c:pt>
                <c:pt idx="1774">
                  <c:v>377.60912373847447</c:v>
                </c:pt>
                <c:pt idx="1775">
                  <c:v>377.62584255105162</c:v>
                </c:pt>
                <c:pt idx="1776">
                  <c:v>377.63169755222231</c:v>
                </c:pt>
                <c:pt idx="1777">
                  <c:v>377.64313329555478</c:v>
                </c:pt>
                <c:pt idx="1778">
                  <c:v>377.66469832292586</c:v>
                </c:pt>
                <c:pt idx="1779">
                  <c:v>377.67537344610082</c:v>
                </c:pt>
                <c:pt idx="1780">
                  <c:v>377.67687211984457</c:v>
                </c:pt>
                <c:pt idx="1781">
                  <c:v>377.68150476737117</c:v>
                </c:pt>
                <c:pt idx="1782">
                  <c:v>377.68233909483621</c:v>
                </c:pt>
                <c:pt idx="1783">
                  <c:v>377.68426733214483</c:v>
                </c:pt>
                <c:pt idx="1784">
                  <c:v>377.69425582266251</c:v>
                </c:pt>
                <c:pt idx="1785">
                  <c:v>377.69720874697543</c:v>
                </c:pt>
                <c:pt idx="1786">
                  <c:v>377.70703451167844</c:v>
                </c:pt>
                <c:pt idx="1787">
                  <c:v>377.7105328267188</c:v>
                </c:pt>
                <c:pt idx="1788">
                  <c:v>377.73280036468998</c:v>
                </c:pt>
                <c:pt idx="1789">
                  <c:v>377.7328271032722</c:v>
                </c:pt>
                <c:pt idx="1790">
                  <c:v>377.73331678243545</c:v>
                </c:pt>
                <c:pt idx="1791">
                  <c:v>377.73785225208849</c:v>
                </c:pt>
                <c:pt idx="1792">
                  <c:v>377.73801126233201</c:v>
                </c:pt>
                <c:pt idx="1793">
                  <c:v>377.73818675750397</c:v>
                </c:pt>
                <c:pt idx="1794">
                  <c:v>377.7404689322168</c:v>
                </c:pt>
                <c:pt idx="1795">
                  <c:v>377.76425954745434</c:v>
                </c:pt>
                <c:pt idx="1796">
                  <c:v>377.76965954427584</c:v>
                </c:pt>
                <c:pt idx="1797">
                  <c:v>377.78317347887349</c:v>
                </c:pt>
                <c:pt idx="1798">
                  <c:v>377.78771169215582</c:v>
                </c:pt>
                <c:pt idx="1799">
                  <c:v>377.81257892468483</c:v>
                </c:pt>
                <c:pt idx="1800">
                  <c:v>377.8168692931535</c:v>
                </c:pt>
                <c:pt idx="1801">
                  <c:v>377.82002222883312</c:v>
                </c:pt>
                <c:pt idx="1802">
                  <c:v>377.82107314765437</c:v>
                </c:pt>
                <c:pt idx="1803">
                  <c:v>377.82302469578764</c:v>
                </c:pt>
                <c:pt idx="1804">
                  <c:v>377.83016256666042</c:v>
                </c:pt>
                <c:pt idx="1805">
                  <c:v>377.8314091734693</c:v>
                </c:pt>
                <c:pt idx="1806">
                  <c:v>377.83702283009796</c:v>
                </c:pt>
                <c:pt idx="1807">
                  <c:v>377.84324455824952</c:v>
                </c:pt>
                <c:pt idx="1808">
                  <c:v>377.85788352761529</c:v>
                </c:pt>
                <c:pt idx="1809">
                  <c:v>377.85888038356086</c:v>
                </c:pt>
                <c:pt idx="1810">
                  <c:v>377.86243296270283</c:v>
                </c:pt>
                <c:pt idx="1811">
                  <c:v>377.87072812305871</c:v>
                </c:pt>
                <c:pt idx="1812">
                  <c:v>377.87236741823494</c:v>
                </c:pt>
                <c:pt idx="1813">
                  <c:v>377.87587105710287</c:v>
                </c:pt>
                <c:pt idx="1814">
                  <c:v>377.90650487665874</c:v>
                </c:pt>
                <c:pt idx="1815">
                  <c:v>377.91306080789951</c:v>
                </c:pt>
                <c:pt idx="1816">
                  <c:v>377.9316130648121</c:v>
                </c:pt>
                <c:pt idx="1817">
                  <c:v>377.93947135543351</c:v>
                </c:pt>
                <c:pt idx="1818">
                  <c:v>377.94262464903653</c:v>
                </c:pt>
                <c:pt idx="1819">
                  <c:v>377.95892547286337</c:v>
                </c:pt>
                <c:pt idx="1820">
                  <c:v>377.96611172675068</c:v>
                </c:pt>
                <c:pt idx="1821">
                  <c:v>377.97658790553476</c:v>
                </c:pt>
                <c:pt idx="1822">
                  <c:v>377.98009587699102</c:v>
                </c:pt>
                <c:pt idx="1823">
                  <c:v>377.98404616216408</c:v>
                </c:pt>
                <c:pt idx="1824">
                  <c:v>377.99068378406281</c:v>
                </c:pt>
                <c:pt idx="1825">
                  <c:v>377.99316048622813</c:v>
                </c:pt>
                <c:pt idx="1826">
                  <c:v>377.99631401652584</c:v>
                </c:pt>
                <c:pt idx="1827">
                  <c:v>377.99638056740389</c:v>
                </c:pt>
                <c:pt idx="1828">
                  <c:v>378.00414509629911</c:v>
                </c:pt>
                <c:pt idx="1829">
                  <c:v>378.0154974212262</c:v>
                </c:pt>
                <c:pt idx="1830">
                  <c:v>378.05352951915029</c:v>
                </c:pt>
                <c:pt idx="1831">
                  <c:v>378.05402286093107</c:v>
                </c:pt>
                <c:pt idx="1832">
                  <c:v>378.05443135309594</c:v>
                </c:pt>
                <c:pt idx="1833">
                  <c:v>378.06993242861535</c:v>
                </c:pt>
                <c:pt idx="1834">
                  <c:v>378.07108171200451</c:v>
                </c:pt>
                <c:pt idx="1835">
                  <c:v>378.07620608818644</c:v>
                </c:pt>
                <c:pt idx="1836">
                  <c:v>378.07623157621748</c:v>
                </c:pt>
                <c:pt idx="1837">
                  <c:v>378.11233117579104</c:v>
                </c:pt>
                <c:pt idx="1838">
                  <c:v>378.13114276712633</c:v>
                </c:pt>
                <c:pt idx="1839">
                  <c:v>378.13639460718559</c:v>
                </c:pt>
                <c:pt idx="1840">
                  <c:v>378.13793053570549</c:v>
                </c:pt>
                <c:pt idx="1841">
                  <c:v>378.14573215066821</c:v>
                </c:pt>
                <c:pt idx="1842">
                  <c:v>378.16031568501484</c:v>
                </c:pt>
                <c:pt idx="1843">
                  <c:v>378.18647993278245</c:v>
                </c:pt>
                <c:pt idx="1844">
                  <c:v>378.21101753665846</c:v>
                </c:pt>
                <c:pt idx="1845">
                  <c:v>378.21950241106407</c:v>
                </c:pt>
                <c:pt idx="1846">
                  <c:v>378.2272676746918</c:v>
                </c:pt>
                <c:pt idx="1847">
                  <c:v>378.24295461133318</c:v>
                </c:pt>
                <c:pt idx="1848">
                  <c:v>378.26104773329916</c:v>
                </c:pt>
                <c:pt idx="1849">
                  <c:v>378.26393525049792</c:v>
                </c:pt>
                <c:pt idx="1850">
                  <c:v>378.26422895692025</c:v>
                </c:pt>
                <c:pt idx="1851">
                  <c:v>378.26461493124805</c:v>
                </c:pt>
                <c:pt idx="1852">
                  <c:v>378.27087849408832</c:v>
                </c:pt>
                <c:pt idx="1853">
                  <c:v>378.27273316403802</c:v>
                </c:pt>
                <c:pt idx="1854">
                  <c:v>378.27583698390652</c:v>
                </c:pt>
                <c:pt idx="1855">
                  <c:v>378.28136941756935</c:v>
                </c:pt>
                <c:pt idx="1856">
                  <c:v>378.28291139169767</c:v>
                </c:pt>
                <c:pt idx="1857">
                  <c:v>378.28891522002561</c:v>
                </c:pt>
                <c:pt idx="1858">
                  <c:v>378.29882915131486</c:v>
                </c:pt>
                <c:pt idx="1859">
                  <c:v>378.29946122386383</c:v>
                </c:pt>
                <c:pt idx="1860">
                  <c:v>378.3178678342619</c:v>
                </c:pt>
                <c:pt idx="1861">
                  <c:v>378.34039470096872</c:v>
                </c:pt>
                <c:pt idx="1862">
                  <c:v>378.34445093785695</c:v>
                </c:pt>
                <c:pt idx="1863">
                  <c:v>378.3711148432609</c:v>
                </c:pt>
                <c:pt idx="1864">
                  <c:v>378.37141841920817</c:v>
                </c:pt>
                <c:pt idx="1865">
                  <c:v>378.37324910144895</c:v>
                </c:pt>
                <c:pt idx="1866">
                  <c:v>378.37528760777485</c:v>
                </c:pt>
                <c:pt idx="1867">
                  <c:v>378.37662509717649</c:v>
                </c:pt>
                <c:pt idx="1868">
                  <c:v>378.38055930863817</c:v>
                </c:pt>
                <c:pt idx="1869">
                  <c:v>378.3827905862646</c:v>
                </c:pt>
                <c:pt idx="1870">
                  <c:v>378.390704751084</c:v>
                </c:pt>
                <c:pt idx="1871">
                  <c:v>378.41654691112802</c:v>
                </c:pt>
                <c:pt idx="1872">
                  <c:v>378.42568158077256</c:v>
                </c:pt>
                <c:pt idx="1873">
                  <c:v>378.43645718470441</c:v>
                </c:pt>
                <c:pt idx="1874">
                  <c:v>378.44171072703199</c:v>
                </c:pt>
                <c:pt idx="1875">
                  <c:v>378.44610283989658</c:v>
                </c:pt>
                <c:pt idx="1876">
                  <c:v>378.45408610041096</c:v>
                </c:pt>
                <c:pt idx="1877">
                  <c:v>378.46499581716591</c:v>
                </c:pt>
                <c:pt idx="1878">
                  <c:v>378.46822015253196</c:v>
                </c:pt>
                <c:pt idx="1879">
                  <c:v>378.47560499738273</c:v>
                </c:pt>
                <c:pt idx="1880">
                  <c:v>378.49695774256355</c:v>
                </c:pt>
                <c:pt idx="1881">
                  <c:v>378.51461445788215</c:v>
                </c:pt>
                <c:pt idx="1882">
                  <c:v>378.52206082808675</c:v>
                </c:pt>
                <c:pt idx="1883">
                  <c:v>378.52966737226677</c:v>
                </c:pt>
                <c:pt idx="1884">
                  <c:v>378.52977697367481</c:v>
                </c:pt>
                <c:pt idx="1885">
                  <c:v>378.53254726032208</c:v>
                </c:pt>
                <c:pt idx="1886">
                  <c:v>378.53299734183292</c:v>
                </c:pt>
                <c:pt idx="1887">
                  <c:v>378.54830894790837</c:v>
                </c:pt>
                <c:pt idx="1888">
                  <c:v>378.56179184332933</c:v>
                </c:pt>
                <c:pt idx="1889">
                  <c:v>378.58591799157364</c:v>
                </c:pt>
                <c:pt idx="1890">
                  <c:v>378.6080088906819</c:v>
                </c:pt>
                <c:pt idx="1891">
                  <c:v>378.61281571945989</c:v>
                </c:pt>
                <c:pt idx="1892">
                  <c:v>378.61923829086652</c:v>
                </c:pt>
                <c:pt idx="1893">
                  <c:v>378.62687775293858</c:v>
                </c:pt>
                <c:pt idx="1894">
                  <c:v>378.63138193438215</c:v>
                </c:pt>
                <c:pt idx="1895">
                  <c:v>378.63487952929705</c:v>
                </c:pt>
                <c:pt idx="1896">
                  <c:v>378.63672791156455</c:v>
                </c:pt>
                <c:pt idx="1897">
                  <c:v>378.63755397065353</c:v>
                </c:pt>
                <c:pt idx="1898">
                  <c:v>378.63981113944016</c:v>
                </c:pt>
                <c:pt idx="1899">
                  <c:v>378.64248242585194</c:v>
                </c:pt>
                <c:pt idx="1900">
                  <c:v>378.64717074093721</c:v>
                </c:pt>
                <c:pt idx="1901">
                  <c:v>378.64948570522455</c:v>
                </c:pt>
                <c:pt idx="1902">
                  <c:v>378.6535658314184</c:v>
                </c:pt>
                <c:pt idx="1903">
                  <c:v>378.65414269783025</c:v>
                </c:pt>
                <c:pt idx="1904">
                  <c:v>378.66700707241739</c:v>
                </c:pt>
                <c:pt idx="1905">
                  <c:v>378.67665548652781</c:v>
                </c:pt>
                <c:pt idx="1906">
                  <c:v>378.69330610720448</c:v>
                </c:pt>
                <c:pt idx="1907">
                  <c:v>378.70112458151453</c:v>
                </c:pt>
                <c:pt idx="1908">
                  <c:v>378.70192399913896</c:v>
                </c:pt>
                <c:pt idx="1909">
                  <c:v>378.72529207331195</c:v>
                </c:pt>
                <c:pt idx="1910">
                  <c:v>378.72911083127144</c:v>
                </c:pt>
                <c:pt idx="1911">
                  <c:v>378.73567559057699</c:v>
                </c:pt>
                <c:pt idx="1912">
                  <c:v>378.75077378872004</c:v>
                </c:pt>
                <c:pt idx="1913">
                  <c:v>378.75169594449289</c:v>
                </c:pt>
                <c:pt idx="1914">
                  <c:v>378.771830052729</c:v>
                </c:pt>
                <c:pt idx="1915">
                  <c:v>378.77781572489562</c:v>
                </c:pt>
                <c:pt idx="1916">
                  <c:v>378.79038674406553</c:v>
                </c:pt>
                <c:pt idx="1917">
                  <c:v>378.80883391787876</c:v>
                </c:pt>
                <c:pt idx="1918">
                  <c:v>378.82934083977023</c:v>
                </c:pt>
                <c:pt idx="1919">
                  <c:v>378.84714223504005</c:v>
                </c:pt>
                <c:pt idx="1920">
                  <c:v>378.84726543974216</c:v>
                </c:pt>
                <c:pt idx="1921">
                  <c:v>378.85784127097759</c:v>
                </c:pt>
                <c:pt idx="1922">
                  <c:v>378.8595470483279</c:v>
                </c:pt>
                <c:pt idx="1923">
                  <c:v>378.86215190270337</c:v>
                </c:pt>
                <c:pt idx="1924">
                  <c:v>378.86703077270471</c:v>
                </c:pt>
                <c:pt idx="1925">
                  <c:v>378.86862926642704</c:v>
                </c:pt>
                <c:pt idx="1926">
                  <c:v>378.87926355514998</c:v>
                </c:pt>
                <c:pt idx="1927">
                  <c:v>378.88374029342441</c:v>
                </c:pt>
                <c:pt idx="1928">
                  <c:v>378.89253792170143</c:v>
                </c:pt>
                <c:pt idx="1929">
                  <c:v>378.89606507386401</c:v>
                </c:pt>
                <c:pt idx="1930">
                  <c:v>378.92143196628996</c:v>
                </c:pt>
                <c:pt idx="1931">
                  <c:v>378.92896279524228</c:v>
                </c:pt>
                <c:pt idx="1932">
                  <c:v>378.92975612120438</c:v>
                </c:pt>
                <c:pt idx="1933">
                  <c:v>378.94157538869183</c:v>
                </c:pt>
                <c:pt idx="1934">
                  <c:v>378.95238360726017</c:v>
                </c:pt>
                <c:pt idx="1935">
                  <c:v>378.95531763817519</c:v>
                </c:pt>
                <c:pt idx="1936">
                  <c:v>378.96239279265262</c:v>
                </c:pt>
                <c:pt idx="1937">
                  <c:v>378.9661388974061</c:v>
                </c:pt>
                <c:pt idx="1938">
                  <c:v>378.97032283307647</c:v>
                </c:pt>
                <c:pt idx="1939">
                  <c:v>378.97426278417834</c:v>
                </c:pt>
                <c:pt idx="1940">
                  <c:v>378.97464891951182</c:v>
                </c:pt>
                <c:pt idx="1941">
                  <c:v>379.00314166522037</c:v>
                </c:pt>
                <c:pt idx="1942">
                  <c:v>379.00695346194624</c:v>
                </c:pt>
                <c:pt idx="1943">
                  <c:v>379.00931758876186</c:v>
                </c:pt>
                <c:pt idx="1944">
                  <c:v>379.01150925983922</c:v>
                </c:pt>
                <c:pt idx="1945">
                  <c:v>379.0140383568322</c:v>
                </c:pt>
                <c:pt idx="1946">
                  <c:v>379.02042442426949</c:v>
                </c:pt>
                <c:pt idx="1947">
                  <c:v>379.0238077193826</c:v>
                </c:pt>
                <c:pt idx="1948">
                  <c:v>379.05502669130237</c:v>
                </c:pt>
                <c:pt idx="1949">
                  <c:v>379.06214392783022</c:v>
                </c:pt>
                <c:pt idx="1950">
                  <c:v>379.065951497551</c:v>
                </c:pt>
                <c:pt idx="1951">
                  <c:v>379.0678926302478</c:v>
                </c:pt>
                <c:pt idx="1952">
                  <c:v>379.08092382579406</c:v>
                </c:pt>
                <c:pt idx="1953">
                  <c:v>379.08695298306083</c:v>
                </c:pt>
                <c:pt idx="1954">
                  <c:v>379.09059115961986</c:v>
                </c:pt>
                <c:pt idx="1955">
                  <c:v>379.11264181147283</c:v>
                </c:pt>
                <c:pt idx="1956">
                  <c:v>379.11588984973451</c:v>
                </c:pt>
                <c:pt idx="1957">
                  <c:v>379.11793107035544</c:v>
                </c:pt>
                <c:pt idx="1958">
                  <c:v>379.12501981734584</c:v>
                </c:pt>
                <c:pt idx="1959">
                  <c:v>379.12867139014401</c:v>
                </c:pt>
                <c:pt idx="1960">
                  <c:v>379.16845644412228</c:v>
                </c:pt>
                <c:pt idx="1961">
                  <c:v>379.17173745373327</c:v>
                </c:pt>
                <c:pt idx="1962">
                  <c:v>379.17287382046294</c:v>
                </c:pt>
                <c:pt idx="1963">
                  <c:v>379.17625825248518</c:v>
                </c:pt>
                <c:pt idx="1964">
                  <c:v>379.18009823193631</c:v>
                </c:pt>
                <c:pt idx="1965">
                  <c:v>379.18369508579718</c:v>
                </c:pt>
                <c:pt idx="1966">
                  <c:v>379.1861315370154</c:v>
                </c:pt>
                <c:pt idx="1967">
                  <c:v>379.195199811789</c:v>
                </c:pt>
                <c:pt idx="1968">
                  <c:v>379.20459343598384</c:v>
                </c:pt>
                <c:pt idx="1969">
                  <c:v>379.20973046698231</c:v>
                </c:pt>
                <c:pt idx="1970">
                  <c:v>379.2156572223555</c:v>
                </c:pt>
                <c:pt idx="1971">
                  <c:v>379.22018100006403</c:v>
                </c:pt>
                <c:pt idx="1972">
                  <c:v>379.22423909456285</c:v>
                </c:pt>
                <c:pt idx="1973">
                  <c:v>379.23185384291503</c:v>
                </c:pt>
                <c:pt idx="1974">
                  <c:v>379.23721762285135</c:v>
                </c:pt>
                <c:pt idx="1975">
                  <c:v>379.2379364856875</c:v>
                </c:pt>
                <c:pt idx="1976">
                  <c:v>379.25054576093061</c:v>
                </c:pt>
                <c:pt idx="1977">
                  <c:v>379.2543547183738</c:v>
                </c:pt>
                <c:pt idx="1978">
                  <c:v>379.25494931530477</c:v>
                </c:pt>
                <c:pt idx="1979">
                  <c:v>379.27233596471376</c:v>
                </c:pt>
                <c:pt idx="1980">
                  <c:v>379.28337330941343</c:v>
                </c:pt>
                <c:pt idx="1981">
                  <c:v>379.28395887617387</c:v>
                </c:pt>
                <c:pt idx="1982">
                  <c:v>379.28833936340578</c:v>
                </c:pt>
                <c:pt idx="1983">
                  <c:v>379.30805234109602</c:v>
                </c:pt>
                <c:pt idx="1984">
                  <c:v>379.31224803237649</c:v>
                </c:pt>
                <c:pt idx="1985">
                  <c:v>379.31638687696017</c:v>
                </c:pt>
                <c:pt idx="1986">
                  <c:v>379.32318295361466</c:v>
                </c:pt>
                <c:pt idx="1987">
                  <c:v>379.32987203345516</c:v>
                </c:pt>
                <c:pt idx="1988">
                  <c:v>379.33167741564995</c:v>
                </c:pt>
                <c:pt idx="1989">
                  <c:v>379.33873932372012</c:v>
                </c:pt>
                <c:pt idx="1990">
                  <c:v>379.34438579733177</c:v>
                </c:pt>
                <c:pt idx="1991">
                  <c:v>379.36357889663037</c:v>
                </c:pt>
                <c:pt idx="1992">
                  <c:v>379.3668661635437</c:v>
                </c:pt>
                <c:pt idx="1993">
                  <c:v>379.37093742168565</c:v>
                </c:pt>
                <c:pt idx="1994">
                  <c:v>379.37255217517139</c:v>
                </c:pt>
                <c:pt idx="1995">
                  <c:v>379.39131902283117</c:v>
                </c:pt>
                <c:pt idx="1996">
                  <c:v>379.42386558448402</c:v>
                </c:pt>
                <c:pt idx="1997">
                  <c:v>379.43034001825305</c:v>
                </c:pt>
                <c:pt idx="1998">
                  <c:v>379.43722180322874</c:v>
                </c:pt>
                <c:pt idx="1999">
                  <c:v>379.48009050827477</c:v>
                </c:pt>
                <c:pt idx="2000">
                  <c:v>379.52783431896495</c:v>
                </c:pt>
                <c:pt idx="2001">
                  <c:v>379.5689639750936</c:v>
                </c:pt>
                <c:pt idx="2002">
                  <c:v>379.57597074012125</c:v>
                </c:pt>
                <c:pt idx="2003">
                  <c:v>379.57646496868466</c:v>
                </c:pt>
                <c:pt idx="2004">
                  <c:v>379.58033169373317</c:v>
                </c:pt>
                <c:pt idx="2005">
                  <c:v>379.5881624908908</c:v>
                </c:pt>
                <c:pt idx="2006">
                  <c:v>379.59203334502774</c:v>
                </c:pt>
                <c:pt idx="2007">
                  <c:v>379.59300441515222</c:v>
                </c:pt>
                <c:pt idx="2008">
                  <c:v>379.60423535178154</c:v>
                </c:pt>
                <c:pt idx="2009">
                  <c:v>379.60567438395407</c:v>
                </c:pt>
                <c:pt idx="2010">
                  <c:v>379.60706194067228</c:v>
                </c:pt>
                <c:pt idx="2011">
                  <c:v>379.61748580386495</c:v>
                </c:pt>
                <c:pt idx="2012">
                  <c:v>379.66552914928968</c:v>
                </c:pt>
                <c:pt idx="2013">
                  <c:v>379.67868018517925</c:v>
                </c:pt>
                <c:pt idx="2014">
                  <c:v>379.68180278744865</c:v>
                </c:pt>
                <c:pt idx="2015">
                  <c:v>379.70675186919607</c:v>
                </c:pt>
                <c:pt idx="2016">
                  <c:v>379.70868473634528</c:v>
                </c:pt>
                <c:pt idx="2017">
                  <c:v>379.7108107963283</c:v>
                </c:pt>
                <c:pt idx="2018">
                  <c:v>379.71889815925607</c:v>
                </c:pt>
                <c:pt idx="2019">
                  <c:v>379.72476883904687</c:v>
                </c:pt>
                <c:pt idx="2020">
                  <c:v>379.7280556913625</c:v>
                </c:pt>
                <c:pt idx="2021">
                  <c:v>379.73022168381857</c:v>
                </c:pt>
                <c:pt idx="2022">
                  <c:v>379.75995346861328</c:v>
                </c:pt>
                <c:pt idx="2023">
                  <c:v>379.76003795419723</c:v>
                </c:pt>
                <c:pt idx="2024">
                  <c:v>379.77688639793041</c:v>
                </c:pt>
                <c:pt idx="2025">
                  <c:v>379.77925285246062</c:v>
                </c:pt>
                <c:pt idx="2026">
                  <c:v>379.78645556254429</c:v>
                </c:pt>
                <c:pt idx="2027">
                  <c:v>379.78844007023923</c:v>
                </c:pt>
                <c:pt idx="2028">
                  <c:v>379.79240586574582</c:v>
                </c:pt>
                <c:pt idx="2029">
                  <c:v>379.79386297905427</c:v>
                </c:pt>
                <c:pt idx="2030">
                  <c:v>379.79938175551735</c:v>
                </c:pt>
                <c:pt idx="2031">
                  <c:v>379.8071007363892</c:v>
                </c:pt>
                <c:pt idx="2032">
                  <c:v>379.80927929397922</c:v>
                </c:pt>
                <c:pt idx="2033">
                  <c:v>379.81925566580202</c:v>
                </c:pt>
                <c:pt idx="2034">
                  <c:v>379.8215364122774</c:v>
                </c:pt>
                <c:pt idx="2035">
                  <c:v>379.83958699169727</c:v>
                </c:pt>
                <c:pt idx="2036">
                  <c:v>379.84276237154148</c:v>
                </c:pt>
                <c:pt idx="2037">
                  <c:v>379.84905469608401</c:v>
                </c:pt>
                <c:pt idx="2038">
                  <c:v>379.8632481078028</c:v>
                </c:pt>
                <c:pt idx="2039">
                  <c:v>379.86434786244422</c:v>
                </c:pt>
                <c:pt idx="2040">
                  <c:v>379.86834117014462</c:v>
                </c:pt>
                <c:pt idx="2041">
                  <c:v>379.86982587425547</c:v>
                </c:pt>
                <c:pt idx="2042">
                  <c:v>379.88689058406732</c:v>
                </c:pt>
                <c:pt idx="2043">
                  <c:v>379.8884515421247</c:v>
                </c:pt>
                <c:pt idx="2044">
                  <c:v>379.89040713538827</c:v>
                </c:pt>
                <c:pt idx="2045">
                  <c:v>379.90109830169183</c:v>
                </c:pt>
                <c:pt idx="2046">
                  <c:v>379.90727886439805</c:v>
                </c:pt>
                <c:pt idx="2047">
                  <c:v>379.92553528769326</c:v>
                </c:pt>
                <c:pt idx="2048">
                  <c:v>379.9403323172445</c:v>
                </c:pt>
                <c:pt idx="2049">
                  <c:v>379.94720986218942</c:v>
                </c:pt>
                <c:pt idx="2050">
                  <c:v>379.95111498090625</c:v>
                </c:pt>
                <c:pt idx="2051">
                  <c:v>379.95276128332495</c:v>
                </c:pt>
                <c:pt idx="2052">
                  <c:v>379.9550588673369</c:v>
                </c:pt>
                <c:pt idx="2053">
                  <c:v>379.95674075249286</c:v>
                </c:pt>
                <c:pt idx="2054">
                  <c:v>379.97745228487463</c:v>
                </c:pt>
                <c:pt idx="2055">
                  <c:v>379.9933471855428</c:v>
                </c:pt>
                <c:pt idx="2056">
                  <c:v>379.99785082171894</c:v>
                </c:pt>
                <c:pt idx="2057">
                  <c:v>379.99837179268144</c:v>
                </c:pt>
                <c:pt idx="2058">
                  <c:v>380.00058973103222</c:v>
                </c:pt>
                <c:pt idx="2059">
                  <c:v>380.01309080484509</c:v>
                </c:pt>
                <c:pt idx="2060">
                  <c:v>380.02115266356816</c:v>
                </c:pt>
                <c:pt idx="2061">
                  <c:v>380.03693673916683</c:v>
                </c:pt>
                <c:pt idx="2062">
                  <c:v>380.058342555519</c:v>
                </c:pt>
                <c:pt idx="2063">
                  <c:v>380.0657790747623</c:v>
                </c:pt>
                <c:pt idx="2064">
                  <c:v>380.0674941531089</c:v>
                </c:pt>
                <c:pt idx="2065">
                  <c:v>380.06943375464687</c:v>
                </c:pt>
                <c:pt idx="2066">
                  <c:v>380.07206530623336</c:v>
                </c:pt>
                <c:pt idx="2067">
                  <c:v>380.07900832584431</c:v>
                </c:pt>
                <c:pt idx="2068">
                  <c:v>380.09588863125254</c:v>
                </c:pt>
                <c:pt idx="2069">
                  <c:v>380.10310309322648</c:v>
                </c:pt>
                <c:pt idx="2070">
                  <c:v>380.10415770890393</c:v>
                </c:pt>
                <c:pt idx="2071">
                  <c:v>380.10906880266253</c:v>
                </c:pt>
                <c:pt idx="2072">
                  <c:v>380.11589021096381</c:v>
                </c:pt>
                <c:pt idx="2073">
                  <c:v>380.12547573665705</c:v>
                </c:pt>
                <c:pt idx="2074">
                  <c:v>380.12562711289098</c:v>
                </c:pt>
                <c:pt idx="2075">
                  <c:v>380.12775959021678</c:v>
                </c:pt>
                <c:pt idx="2076">
                  <c:v>380.13465761478807</c:v>
                </c:pt>
                <c:pt idx="2077">
                  <c:v>380.15916210769149</c:v>
                </c:pt>
                <c:pt idx="2078">
                  <c:v>380.17219600484168</c:v>
                </c:pt>
                <c:pt idx="2079">
                  <c:v>380.17275563572935</c:v>
                </c:pt>
                <c:pt idx="2080">
                  <c:v>380.17332132828841</c:v>
                </c:pt>
                <c:pt idx="2081">
                  <c:v>380.17585035133703</c:v>
                </c:pt>
                <c:pt idx="2082">
                  <c:v>380.18477071611085</c:v>
                </c:pt>
                <c:pt idx="2083">
                  <c:v>380.19110384856538</c:v>
                </c:pt>
                <c:pt idx="2084">
                  <c:v>380.1928377052451</c:v>
                </c:pt>
                <c:pt idx="2085">
                  <c:v>380.19595838649491</c:v>
                </c:pt>
                <c:pt idx="2086">
                  <c:v>380.19666664853901</c:v>
                </c:pt>
                <c:pt idx="2087">
                  <c:v>380.21339328930895</c:v>
                </c:pt>
                <c:pt idx="2088">
                  <c:v>380.2215670594241</c:v>
                </c:pt>
                <c:pt idx="2089">
                  <c:v>380.24878599245426</c:v>
                </c:pt>
                <c:pt idx="2090">
                  <c:v>380.25068740179563</c:v>
                </c:pt>
                <c:pt idx="2091">
                  <c:v>380.26618206559272</c:v>
                </c:pt>
                <c:pt idx="2092">
                  <c:v>380.27608953239229</c:v>
                </c:pt>
                <c:pt idx="2093">
                  <c:v>380.28026960886478</c:v>
                </c:pt>
                <c:pt idx="2094">
                  <c:v>380.30054203419547</c:v>
                </c:pt>
                <c:pt idx="2095">
                  <c:v>380.30484339695977</c:v>
                </c:pt>
                <c:pt idx="2096">
                  <c:v>380.32494533822307</c:v>
                </c:pt>
                <c:pt idx="2097">
                  <c:v>380.32997730969146</c:v>
                </c:pt>
                <c:pt idx="2098">
                  <c:v>380.33178656210708</c:v>
                </c:pt>
                <c:pt idx="2099">
                  <c:v>380.34090800265892</c:v>
                </c:pt>
                <c:pt idx="2100">
                  <c:v>380.34638101778603</c:v>
                </c:pt>
                <c:pt idx="2101">
                  <c:v>380.35043132339553</c:v>
                </c:pt>
                <c:pt idx="2102">
                  <c:v>380.35556190709633</c:v>
                </c:pt>
                <c:pt idx="2103">
                  <c:v>380.3587819885546</c:v>
                </c:pt>
                <c:pt idx="2104">
                  <c:v>380.36995852052138</c:v>
                </c:pt>
                <c:pt idx="2105">
                  <c:v>380.37669296424349</c:v>
                </c:pt>
                <c:pt idx="2106">
                  <c:v>380.39426829226807</c:v>
                </c:pt>
                <c:pt idx="2107">
                  <c:v>380.42081878006752</c:v>
                </c:pt>
                <c:pt idx="2108">
                  <c:v>380.42542759672511</c:v>
                </c:pt>
                <c:pt idx="2109">
                  <c:v>380.43497356723719</c:v>
                </c:pt>
                <c:pt idx="2110">
                  <c:v>380.44946138705239</c:v>
                </c:pt>
                <c:pt idx="2111">
                  <c:v>380.45438098651459</c:v>
                </c:pt>
                <c:pt idx="2112">
                  <c:v>380.46464533093587</c:v>
                </c:pt>
                <c:pt idx="2113">
                  <c:v>380.47020352271471</c:v>
                </c:pt>
                <c:pt idx="2114">
                  <c:v>380.47334989810241</c:v>
                </c:pt>
                <c:pt idx="2115">
                  <c:v>380.47865400152398</c:v>
                </c:pt>
                <c:pt idx="2116">
                  <c:v>380.50296903187444</c:v>
                </c:pt>
                <c:pt idx="2117">
                  <c:v>380.51579511831386</c:v>
                </c:pt>
                <c:pt idx="2118">
                  <c:v>380.53824005868336</c:v>
                </c:pt>
                <c:pt idx="2119">
                  <c:v>380.5469551165919</c:v>
                </c:pt>
                <c:pt idx="2120">
                  <c:v>380.56768685822266</c:v>
                </c:pt>
                <c:pt idx="2121">
                  <c:v>380.56807298800146</c:v>
                </c:pt>
                <c:pt idx="2122">
                  <c:v>380.57031610425764</c:v>
                </c:pt>
                <c:pt idx="2123">
                  <c:v>380.57952014221411</c:v>
                </c:pt>
                <c:pt idx="2124">
                  <c:v>380.60292346826316</c:v>
                </c:pt>
                <c:pt idx="2125">
                  <c:v>380.60452672001037</c:v>
                </c:pt>
                <c:pt idx="2126">
                  <c:v>380.60804431033733</c:v>
                </c:pt>
                <c:pt idx="2127">
                  <c:v>380.60926545664586</c:v>
                </c:pt>
                <c:pt idx="2128">
                  <c:v>380.61933267899963</c:v>
                </c:pt>
                <c:pt idx="2129">
                  <c:v>380.63975242824233</c:v>
                </c:pt>
                <c:pt idx="2130">
                  <c:v>380.64339507064125</c:v>
                </c:pt>
                <c:pt idx="2131">
                  <c:v>380.65574165913011</c:v>
                </c:pt>
                <c:pt idx="2132">
                  <c:v>380.6576769335731</c:v>
                </c:pt>
                <c:pt idx="2133">
                  <c:v>380.66864629539549</c:v>
                </c:pt>
                <c:pt idx="2134">
                  <c:v>380.68589873931518</c:v>
                </c:pt>
                <c:pt idx="2135">
                  <c:v>380.6935649948428</c:v>
                </c:pt>
                <c:pt idx="2136">
                  <c:v>380.69437879251592</c:v>
                </c:pt>
                <c:pt idx="2137">
                  <c:v>380.69940039099839</c:v>
                </c:pt>
                <c:pt idx="2138">
                  <c:v>380.69950880375097</c:v>
                </c:pt>
                <c:pt idx="2139">
                  <c:v>380.70143714354992</c:v>
                </c:pt>
                <c:pt idx="2140">
                  <c:v>380.70211105751787</c:v>
                </c:pt>
                <c:pt idx="2141">
                  <c:v>380.71079212629547</c:v>
                </c:pt>
                <c:pt idx="2142">
                  <c:v>380.71219259021734</c:v>
                </c:pt>
                <c:pt idx="2143">
                  <c:v>380.71654960709776</c:v>
                </c:pt>
                <c:pt idx="2144">
                  <c:v>380.72968815587728</c:v>
                </c:pt>
                <c:pt idx="2145">
                  <c:v>380.73558119965236</c:v>
                </c:pt>
                <c:pt idx="2146">
                  <c:v>380.73667212701076</c:v>
                </c:pt>
                <c:pt idx="2147">
                  <c:v>380.73685404760425</c:v>
                </c:pt>
                <c:pt idx="2148">
                  <c:v>380.74298533217296</c:v>
                </c:pt>
                <c:pt idx="2149">
                  <c:v>380.74422310517559</c:v>
                </c:pt>
                <c:pt idx="2150">
                  <c:v>380.75022059294361</c:v>
                </c:pt>
                <c:pt idx="2151">
                  <c:v>380.7644635635715</c:v>
                </c:pt>
                <c:pt idx="2152">
                  <c:v>380.76999406113129</c:v>
                </c:pt>
                <c:pt idx="2153">
                  <c:v>380.78157706421507</c:v>
                </c:pt>
                <c:pt idx="2154">
                  <c:v>380.78319792311765</c:v>
                </c:pt>
                <c:pt idx="2155">
                  <c:v>380.78551672992882</c:v>
                </c:pt>
                <c:pt idx="2156">
                  <c:v>380.8131337911189</c:v>
                </c:pt>
                <c:pt idx="2157">
                  <c:v>380.82195891689702</c:v>
                </c:pt>
                <c:pt idx="2158">
                  <c:v>380.82290918819757</c:v>
                </c:pt>
                <c:pt idx="2159">
                  <c:v>380.82946156203946</c:v>
                </c:pt>
                <c:pt idx="2160">
                  <c:v>380.84447008644082</c:v>
                </c:pt>
                <c:pt idx="2161">
                  <c:v>380.86021889444265</c:v>
                </c:pt>
                <c:pt idx="2162">
                  <c:v>380.89087360880751</c:v>
                </c:pt>
                <c:pt idx="2163">
                  <c:v>380.89494864654495</c:v>
                </c:pt>
                <c:pt idx="2164">
                  <c:v>380.90042762302551</c:v>
                </c:pt>
                <c:pt idx="2165">
                  <c:v>380.91091488450769</c:v>
                </c:pt>
                <c:pt idx="2166">
                  <c:v>380.92166791263111</c:v>
                </c:pt>
                <c:pt idx="2167">
                  <c:v>380.92644579602262</c:v>
                </c:pt>
                <c:pt idx="2168">
                  <c:v>380.92718426836871</c:v>
                </c:pt>
                <c:pt idx="2169">
                  <c:v>380.93132735278158</c:v>
                </c:pt>
                <c:pt idx="2170">
                  <c:v>380.93531502102132</c:v>
                </c:pt>
                <c:pt idx="2171">
                  <c:v>380.94146083607183</c:v>
                </c:pt>
                <c:pt idx="2172">
                  <c:v>380.97217979510589</c:v>
                </c:pt>
                <c:pt idx="2173">
                  <c:v>380.97565294936487</c:v>
                </c:pt>
                <c:pt idx="2174">
                  <c:v>380.97977674853593</c:v>
                </c:pt>
                <c:pt idx="2175">
                  <c:v>380.97983384324931</c:v>
                </c:pt>
                <c:pt idx="2176">
                  <c:v>380.99618275367936</c:v>
                </c:pt>
                <c:pt idx="2177">
                  <c:v>381.01708467865365</c:v>
                </c:pt>
                <c:pt idx="2178">
                  <c:v>381.02784297521129</c:v>
                </c:pt>
                <c:pt idx="2179">
                  <c:v>381.02835153495062</c:v>
                </c:pt>
                <c:pt idx="2180">
                  <c:v>381.03017578912375</c:v>
                </c:pt>
                <c:pt idx="2181">
                  <c:v>381.03099659940949</c:v>
                </c:pt>
                <c:pt idx="2182">
                  <c:v>381.03102489396213</c:v>
                </c:pt>
                <c:pt idx="2183">
                  <c:v>381.05591414266041</c:v>
                </c:pt>
                <c:pt idx="2184">
                  <c:v>381.06433522667641</c:v>
                </c:pt>
                <c:pt idx="2185">
                  <c:v>381.07984326850772</c:v>
                </c:pt>
                <c:pt idx="2186">
                  <c:v>381.08412460894704</c:v>
                </c:pt>
                <c:pt idx="2187">
                  <c:v>381.08957622242906</c:v>
                </c:pt>
                <c:pt idx="2188">
                  <c:v>381.09153947775332</c:v>
                </c:pt>
                <c:pt idx="2189">
                  <c:v>381.10580271476181</c:v>
                </c:pt>
                <c:pt idx="2190">
                  <c:v>381.11828280673205</c:v>
                </c:pt>
                <c:pt idx="2191">
                  <c:v>381.12458293880456</c:v>
                </c:pt>
                <c:pt idx="2192">
                  <c:v>381.1246254585414</c:v>
                </c:pt>
                <c:pt idx="2193">
                  <c:v>381.13158437197109</c:v>
                </c:pt>
                <c:pt idx="2194">
                  <c:v>381.14772102013785</c:v>
                </c:pt>
                <c:pt idx="2195">
                  <c:v>381.1492901244269</c:v>
                </c:pt>
                <c:pt idx="2196">
                  <c:v>381.15968516379814</c:v>
                </c:pt>
                <c:pt idx="2197">
                  <c:v>381.16172331147891</c:v>
                </c:pt>
                <c:pt idx="2198">
                  <c:v>381.18126421447198</c:v>
                </c:pt>
                <c:pt idx="2199">
                  <c:v>381.18378941149831</c:v>
                </c:pt>
                <c:pt idx="2200">
                  <c:v>381.20265949523542</c:v>
                </c:pt>
                <c:pt idx="2201">
                  <c:v>381.20647928371801</c:v>
                </c:pt>
                <c:pt idx="2202">
                  <c:v>381.21346645201351</c:v>
                </c:pt>
                <c:pt idx="2203">
                  <c:v>381.21750899357983</c:v>
                </c:pt>
                <c:pt idx="2204">
                  <c:v>381.21958279333239</c:v>
                </c:pt>
                <c:pt idx="2205">
                  <c:v>381.2232438046982</c:v>
                </c:pt>
                <c:pt idx="2206">
                  <c:v>381.23713725028205</c:v>
                </c:pt>
                <c:pt idx="2207">
                  <c:v>381.23977283478155</c:v>
                </c:pt>
                <c:pt idx="2208">
                  <c:v>381.24119050603417</c:v>
                </c:pt>
                <c:pt idx="2209">
                  <c:v>381.24855199696322</c:v>
                </c:pt>
                <c:pt idx="2210">
                  <c:v>381.25929900639386</c:v>
                </c:pt>
                <c:pt idx="2211">
                  <c:v>381.26210707486831</c:v>
                </c:pt>
                <c:pt idx="2212">
                  <c:v>381.26457833299077</c:v>
                </c:pt>
                <c:pt idx="2213">
                  <c:v>381.27112383278774</c:v>
                </c:pt>
                <c:pt idx="2214">
                  <c:v>381.28220108575289</c:v>
                </c:pt>
                <c:pt idx="2215">
                  <c:v>381.28315910936396</c:v>
                </c:pt>
                <c:pt idx="2216">
                  <c:v>381.29556556195678</c:v>
                </c:pt>
                <c:pt idx="2217">
                  <c:v>381.31164248222683</c:v>
                </c:pt>
                <c:pt idx="2218">
                  <c:v>381.32495800134836</c:v>
                </c:pt>
                <c:pt idx="2219">
                  <c:v>381.32548318516092</c:v>
                </c:pt>
                <c:pt idx="2220">
                  <c:v>381.33669046007827</c:v>
                </c:pt>
                <c:pt idx="2221">
                  <c:v>381.35541989696986</c:v>
                </c:pt>
                <c:pt idx="2222">
                  <c:v>381.36228165599715</c:v>
                </c:pt>
                <c:pt idx="2223">
                  <c:v>381.36402363677877</c:v>
                </c:pt>
                <c:pt idx="2224">
                  <c:v>381.36658303797185</c:v>
                </c:pt>
                <c:pt idx="2225">
                  <c:v>381.36980032778109</c:v>
                </c:pt>
                <c:pt idx="2226">
                  <c:v>381.37333899813075</c:v>
                </c:pt>
                <c:pt idx="2227">
                  <c:v>381.37848839710466</c:v>
                </c:pt>
                <c:pt idx="2228">
                  <c:v>381.38238206561476</c:v>
                </c:pt>
                <c:pt idx="2229">
                  <c:v>381.3856001105014</c:v>
                </c:pt>
                <c:pt idx="2230">
                  <c:v>381.40215571407754</c:v>
                </c:pt>
                <c:pt idx="2231">
                  <c:v>381.40297613580896</c:v>
                </c:pt>
                <c:pt idx="2232">
                  <c:v>381.40925059174316</c:v>
                </c:pt>
                <c:pt idx="2233">
                  <c:v>381.41870216631906</c:v>
                </c:pt>
                <c:pt idx="2234">
                  <c:v>381.41994957962618</c:v>
                </c:pt>
                <c:pt idx="2235">
                  <c:v>381.42765131013954</c:v>
                </c:pt>
                <c:pt idx="2236">
                  <c:v>381.44673516273929</c:v>
                </c:pt>
                <c:pt idx="2237">
                  <c:v>381.45053633334936</c:v>
                </c:pt>
                <c:pt idx="2238">
                  <c:v>381.45193983638217</c:v>
                </c:pt>
                <c:pt idx="2239">
                  <c:v>381.45207211989947</c:v>
                </c:pt>
                <c:pt idx="2240">
                  <c:v>381.46248155789186</c:v>
                </c:pt>
                <c:pt idx="2241">
                  <c:v>381.47354135455237</c:v>
                </c:pt>
                <c:pt idx="2242">
                  <c:v>381.47563435320671</c:v>
                </c:pt>
                <c:pt idx="2243">
                  <c:v>381.48145235864195</c:v>
                </c:pt>
                <c:pt idx="2244">
                  <c:v>381.49999046311592</c:v>
                </c:pt>
                <c:pt idx="2245">
                  <c:v>381.50254650769762</c:v>
                </c:pt>
                <c:pt idx="2246">
                  <c:v>381.50794642425996</c:v>
                </c:pt>
                <c:pt idx="2247">
                  <c:v>381.51112481017066</c:v>
                </c:pt>
                <c:pt idx="2248">
                  <c:v>381.51932341487463</c:v>
                </c:pt>
                <c:pt idx="2249">
                  <c:v>381.52256765892889</c:v>
                </c:pt>
                <c:pt idx="2250">
                  <c:v>381.52542117228671</c:v>
                </c:pt>
                <c:pt idx="2251">
                  <c:v>381.54328317685787</c:v>
                </c:pt>
                <c:pt idx="2252">
                  <c:v>381.55880074865286</c:v>
                </c:pt>
                <c:pt idx="2253">
                  <c:v>381.55959516809133</c:v>
                </c:pt>
                <c:pt idx="2254">
                  <c:v>381.56635182667941</c:v>
                </c:pt>
                <c:pt idx="2255">
                  <c:v>381.57201004177119</c:v>
                </c:pt>
                <c:pt idx="2256">
                  <c:v>381.57944845384287</c:v>
                </c:pt>
                <c:pt idx="2257">
                  <c:v>381.58284156454397</c:v>
                </c:pt>
                <c:pt idx="2258">
                  <c:v>381.58792314746466</c:v>
                </c:pt>
                <c:pt idx="2259">
                  <c:v>381.59435175677851</c:v>
                </c:pt>
                <c:pt idx="2260">
                  <c:v>381.59790421575445</c:v>
                </c:pt>
                <c:pt idx="2261">
                  <c:v>381.59825126099383</c:v>
                </c:pt>
                <c:pt idx="2262">
                  <c:v>381.60267018303739</c:v>
                </c:pt>
                <c:pt idx="2263">
                  <c:v>381.60638392584173</c:v>
                </c:pt>
                <c:pt idx="2264">
                  <c:v>381.62826046323823</c:v>
                </c:pt>
                <c:pt idx="2265">
                  <c:v>381.6295912836685</c:v>
                </c:pt>
                <c:pt idx="2266">
                  <c:v>381.63529235112469</c:v>
                </c:pt>
                <c:pt idx="2267">
                  <c:v>381.64219087024867</c:v>
                </c:pt>
                <c:pt idx="2268">
                  <c:v>381.6441319537833</c:v>
                </c:pt>
                <c:pt idx="2269">
                  <c:v>381.65950918166061</c:v>
                </c:pt>
                <c:pt idx="2270">
                  <c:v>381.67971480978383</c:v>
                </c:pt>
                <c:pt idx="2271">
                  <c:v>381.6818900813455</c:v>
                </c:pt>
                <c:pt idx="2272">
                  <c:v>381.7182579023351</c:v>
                </c:pt>
                <c:pt idx="2273">
                  <c:v>381.72687418611946</c:v>
                </c:pt>
                <c:pt idx="2274">
                  <c:v>381.75242909454755</c:v>
                </c:pt>
                <c:pt idx="2275">
                  <c:v>381.75391952395665</c:v>
                </c:pt>
                <c:pt idx="2276">
                  <c:v>381.75854863631503</c:v>
                </c:pt>
                <c:pt idx="2277">
                  <c:v>381.77401120744958</c:v>
                </c:pt>
                <c:pt idx="2278">
                  <c:v>381.79053418075523</c:v>
                </c:pt>
                <c:pt idx="2279">
                  <c:v>381.79582988641209</c:v>
                </c:pt>
                <c:pt idx="2280">
                  <c:v>381.80193944534125</c:v>
                </c:pt>
                <c:pt idx="2281">
                  <c:v>381.80689740839767</c:v>
                </c:pt>
                <c:pt idx="2282">
                  <c:v>381.81837420652056</c:v>
                </c:pt>
                <c:pt idx="2283">
                  <c:v>381.82253371238255</c:v>
                </c:pt>
                <c:pt idx="2284">
                  <c:v>381.8426474921007</c:v>
                </c:pt>
                <c:pt idx="2285">
                  <c:v>381.84774720467357</c:v>
                </c:pt>
                <c:pt idx="2286">
                  <c:v>381.85919326658149</c:v>
                </c:pt>
                <c:pt idx="2287">
                  <c:v>381.87063672958232</c:v>
                </c:pt>
                <c:pt idx="2288">
                  <c:v>381.87753786786476</c:v>
                </c:pt>
                <c:pt idx="2289">
                  <c:v>381.87800449570858</c:v>
                </c:pt>
                <c:pt idx="2290">
                  <c:v>381.89056018460968</c:v>
                </c:pt>
                <c:pt idx="2291">
                  <c:v>381.92959959688369</c:v>
                </c:pt>
                <c:pt idx="2292">
                  <c:v>381.93311474420199</c:v>
                </c:pt>
                <c:pt idx="2293">
                  <c:v>381.94176539931971</c:v>
                </c:pt>
                <c:pt idx="2294">
                  <c:v>381.95563298791814</c:v>
                </c:pt>
                <c:pt idx="2295">
                  <c:v>381.96022950781406</c:v>
                </c:pt>
                <c:pt idx="2296">
                  <c:v>381.96145090847597</c:v>
                </c:pt>
                <c:pt idx="2297">
                  <c:v>381.9631343699549</c:v>
                </c:pt>
                <c:pt idx="2298">
                  <c:v>381.96500644596591</c:v>
                </c:pt>
                <c:pt idx="2299">
                  <c:v>381.96674628884386</c:v>
                </c:pt>
                <c:pt idx="2300">
                  <c:v>381.9733544518009</c:v>
                </c:pt>
                <c:pt idx="2301">
                  <c:v>381.97430959478726</c:v>
                </c:pt>
                <c:pt idx="2302">
                  <c:v>381.97577672154335</c:v>
                </c:pt>
                <c:pt idx="2303">
                  <c:v>381.99950099964082</c:v>
                </c:pt>
                <c:pt idx="2304">
                  <c:v>382.01484068533841</c:v>
                </c:pt>
                <c:pt idx="2305">
                  <c:v>382.02451383479041</c:v>
                </c:pt>
                <c:pt idx="2306">
                  <c:v>382.05607717154271</c:v>
                </c:pt>
                <c:pt idx="2307">
                  <c:v>382.06449555369295</c:v>
                </c:pt>
                <c:pt idx="2308">
                  <c:v>382.06543502861985</c:v>
                </c:pt>
                <c:pt idx="2309">
                  <c:v>382.06680294496471</c:v>
                </c:pt>
                <c:pt idx="2310">
                  <c:v>382.07315876399838</c:v>
                </c:pt>
                <c:pt idx="2311">
                  <c:v>382.07663724970791</c:v>
                </c:pt>
                <c:pt idx="2312">
                  <c:v>382.0822137845131</c:v>
                </c:pt>
                <c:pt idx="2313">
                  <c:v>382.08366595851317</c:v>
                </c:pt>
                <c:pt idx="2314">
                  <c:v>382.08574042263388</c:v>
                </c:pt>
                <c:pt idx="2315">
                  <c:v>382.09311676868555</c:v>
                </c:pt>
                <c:pt idx="2316">
                  <c:v>382.10168400264922</c:v>
                </c:pt>
                <c:pt idx="2317">
                  <c:v>382.1059466883932</c:v>
                </c:pt>
                <c:pt idx="2318">
                  <c:v>382.11112365570148</c:v>
                </c:pt>
                <c:pt idx="2319">
                  <c:v>382.11526164245163</c:v>
                </c:pt>
                <c:pt idx="2320">
                  <c:v>382.11557679998981</c:v>
                </c:pt>
                <c:pt idx="2321">
                  <c:v>382.12457660008096</c:v>
                </c:pt>
                <c:pt idx="2322">
                  <c:v>382.12750479739412</c:v>
                </c:pt>
                <c:pt idx="2323">
                  <c:v>382.13742311090158</c:v>
                </c:pt>
                <c:pt idx="2324">
                  <c:v>382.13790174143264</c:v>
                </c:pt>
                <c:pt idx="2325">
                  <c:v>382.15352890734187</c:v>
                </c:pt>
                <c:pt idx="2326">
                  <c:v>382.16422658484623</c:v>
                </c:pt>
                <c:pt idx="2327">
                  <c:v>382.17369212284291</c:v>
                </c:pt>
                <c:pt idx="2328">
                  <c:v>382.17789053361554</c:v>
                </c:pt>
                <c:pt idx="2329">
                  <c:v>382.190085676791</c:v>
                </c:pt>
                <c:pt idx="2330">
                  <c:v>382.2002192071817</c:v>
                </c:pt>
                <c:pt idx="2331">
                  <c:v>382.20210130198086</c:v>
                </c:pt>
                <c:pt idx="2332">
                  <c:v>382.20782521557385</c:v>
                </c:pt>
                <c:pt idx="2333">
                  <c:v>382.22033167050569</c:v>
                </c:pt>
                <c:pt idx="2334">
                  <c:v>382.22519218160505</c:v>
                </c:pt>
                <c:pt idx="2335">
                  <c:v>382.22746361310107</c:v>
                </c:pt>
                <c:pt idx="2336">
                  <c:v>382.23096939292026</c:v>
                </c:pt>
                <c:pt idx="2337">
                  <c:v>382.23227832700405</c:v>
                </c:pt>
                <c:pt idx="2338">
                  <c:v>382.23504961218816</c:v>
                </c:pt>
                <c:pt idx="2339">
                  <c:v>382.23592937342096</c:v>
                </c:pt>
                <c:pt idx="2340">
                  <c:v>382.29960686884647</c:v>
                </c:pt>
                <c:pt idx="2341">
                  <c:v>382.30515348135276</c:v>
                </c:pt>
                <c:pt idx="2342">
                  <c:v>382.31166829495709</c:v>
                </c:pt>
                <c:pt idx="2343">
                  <c:v>382.31454817371144</c:v>
                </c:pt>
                <c:pt idx="2344">
                  <c:v>382.317022449582</c:v>
                </c:pt>
                <c:pt idx="2345">
                  <c:v>382.320611953884</c:v>
                </c:pt>
                <c:pt idx="2346">
                  <c:v>382.32264973868223</c:v>
                </c:pt>
                <c:pt idx="2347">
                  <c:v>382.33329586808367</c:v>
                </c:pt>
                <c:pt idx="2348">
                  <c:v>382.33913540912027</c:v>
                </c:pt>
                <c:pt idx="2349">
                  <c:v>382.35310732694813</c:v>
                </c:pt>
                <c:pt idx="2350">
                  <c:v>382.35967754829073</c:v>
                </c:pt>
                <c:pt idx="2351">
                  <c:v>382.36973034140595</c:v>
                </c:pt>
                <c:pt idx="2352">
                  <c:v>382.37871591224797</c:v>
                </c:pt>
                <c:pt idx="2353">
                  <c:v>382.38401825055837</c:v>
                </c:pt>
                <c:pt idx="2354">
                  <c:v>382.38536671532546</c:v>
                </c:pt>
                <c:pt idx="2355">
                  <c:v>382.38770191526578</c:v>
                </c:pt>
                <c:pt idx="2356">
                  <c:v>382.39321698811898</c:v>
                </c:pt>
                <c:pt idx="2357">
                  <c:v>382.39620778241988</c:v>
                </c:pt>
                <c:pt idx="2358">
                  <c:v>382.40599841938985</c:v>
                </c:pt>
                <c:pt idx="2359">
                  <c:v>382.40887565115474</c:v>
                </c:pt>
                <c:pt idx="2360">
                  <c:v>382.41997604338354</c:v>
                </c:pt>
                <c:pt idx="2361">
                  <c:v>382.4285885849244</c:v>
                </c:pt>
                <c:pt idx="2362">
                  <c:v>382.42905215674256</c:v>
                </c:pt>
                <c:pt idx="2363">
                  <c:v>382.44475959486306</c:v>
                </c:pt>
                <c:pt idx="2364">
                  <c:v>382.44729841960856</c:v>
                </c:pt>
                <c:pt idx="2365">
                  <c:v>382.45869529168516</c:v>
                </c:pt>
                <c:pt idx="2366">
                  <c:v>382.45998246951245</c:v>
                </c:pt>
                <c:pt idx="2367">
                  <c:v>382.46552608198249</c:v>
                </c:pt>
                <c:pt idx="2368">
                  <c:v>382.46800464109623</c:v>
                </c:pt>
                <c:pt idx="2369">
                  <c:v>382.46847614573591</c:v>
                </c:pt>
                <c:pt idx="2370">
                  <c:v>382.47415893344964</c:v>
                </c:pt>
                <c:pt idx="2371">
                  <c:v>382.4741652016354</c:v>
                </c:pt>
                <c:pt idx="2372">
                  <c:v>382.4872472377578</c:v>
                </c:pt>
                <c:pt idx="2373">
                  <c:v>382.49007554486548</c:v>
                </c:pt>
                <c:pt idx="2374">
                  <c:v>382.49024283448068</c:v>
                </c:pt>
                <c:pt idx="2375">
                  <c:v>382.5000152702284</c:v>
                </c:pt>
                <c:pt idx="2376">
                  <c:v>382.50003882250559</c:v>
                </c:pt>
                <c:pt idx="2377">
                  <c:v>382.50322298833322</c:v>
                </c:pt>
                <c:pt idx="2378">
                  <c:v>382.52335235715901</c:v>
                </c:pt>
                <c:pt idx="2379">
                  <c:v>382.52474034860006</c:v>
                </c:pt>
                <c:pt idx="2380">
                  <c:v>382.52740058860877</c:v>
                </c:pt>
                <c:pt idx="2381">
                  <c:v>382.52886276132176</c:v>
                </c:pt>
                <c:pt idx="2382">
                  <c:v>382.53033103824896</c:v>
                </c:pt>
                <c:pt idx="2383">
                  <c:v>382.53869320722447</c:v>
                </c:pt>
                <c:pt idx="2384">
                  <c:v>382.54790560949778</c:v>
                </c:pt>
                <c:pt idx="2385">
                  <c:v>382.56664282562946</c:v>
                </c:pt>
                <c:pt idx="2386">
                  <c:v>382.57469273215372</c:v>
                </c:pt>
                <c:pt idx="2387">
                  <c:v>382.5759317263479</c:v>
                </c:pt>
                <c:pt idx="2388">
                  <c:v>382.59106665953709</c:v>
                </c:pt>
                <c:pt idx="2389">
                  <c:v>382.60409359804072</c:v>
                </c:pt>
                <c:pt idx="2390">
                  <c:v>382.60683887223479</c:v>
                </c:pt>
                <c:pt idx="2391">
                  <c:v>382.61250510904836</c:v>
                </c:pt>
                <c:pt idx="2392">
                  <c:v>382.6173779168696</c:v>
                </c:pt>
                <c:pt idx="2393">
                  <c:v>382.61796069396593</c:v>
                </c:pt>
                <c:pt idx="2394">
                  <c:v>382.62061265686089</c:v>
                </c:pt>
                <c:pt idx="2395">
                  <c:v>382.6217620702559</c:v>
                </c:pt>
                <c:pt idx="2396">
                  <c:v>382.62966382513196</c:v>
                </c:pt>
                <c:pt idx="2397">
                  <c:v>382.62997474690673</c:v>
                </c:pt>
                <c:pt idx="2398">
                  <c:v>382.63023079647553</c:v>
                </c:pt>
                <c:pt idx="2399">
                  <c:v>382.63617865487106</c:v>
                </c:pt>
                <c:pt idx="2400">
                  <c:v>382.6524047780581</c:v>
                </c:pt>
                <c:pt idx="2401">
                  <c:v>382.6562143121302</c:v>
                </c:pt>
                <c:pt idx="2402">
                  <c:v>382.6650192577203</c:v>
                </c:pt>
                <c:pt idx="2403">
                  <c:v>382.66733802279441</c:v>
                </c:pt>
                <c:pt idx="2404">
                  <c:v>382.67833388757936</c:v>
                </c:pt>
                <c:pt idx="2405">
                  <c:v>382.68616499756507</c:v>
                </c:pt>
                <c:pt idx="2406">
                  <c:v>382.69205910611203</c:v>
                </c:pt>
                <c:pt idx="2407">
                  <c:v>382.69921707379058</c:v>
                </c:pt>
                <c:pt idx="2408">
                  <c:v>382.7024903297405</c:v>
                </c:pt>
                <c:pt idx="2409">
                  <c:v>382.70265704580481</c:v>
                </c:pt>
                <c:pt idx="2410">
                  <c:v>382.70495718946688</c:v>
                </c:pt>
                <c:pt idx="2411">
                  <c:v>382.70549530880447</c:v>
                </c:pt>
                <c:pt idx="2412">
                  <c:v>382.70761643679623</c:v>
                </c:pt>
                <c:pt idx="2413">
                  <c:v>382.70879871667296</c:v>
                </c:pt>
                <c:pt idx="2414">
                  <c:v>382.71214123949568</c:v>
                </c:pt>
                <c:pt idx="2415">
                  <c:v>382.71560247938726</c:v>
                </c:pt>
                <c:pt idx="2416">
                  <c:v>382.72153071342944</c:v>
                </c:pt>
                <c:pt idx="2417">
                  <c:v>382.7272596100803</c:v>
                </c:pt>
                <c:pt idx="2418">
                  <c:v>382.73662701596055</c:v>
                </c:pt>
                <c:pt idx="2419">
                  <c:v>382.73797635230005</c:v>
                </c:pt>
                <c:pt idx="2420">
                  <c:v>382.73930658432715</c:v>
                </c:pt>
                <c:pt idx="2421">
                  <c:v>382.74239923871363</c:v>
                </c:pt>
                <c:pt idx="2422">
                  <c:v>382.74726493675058</c:v>
                </c:pt>
                <c:pt idx="2423">
                  <c:v>382.74778674261512</c:v>
                </c:pt>
                <c:pt idx="2424">
                  <c:v>382.74821636976174</c:v>
                </c:pt>
                <c:pt idx="2425">
                  <c:v>382.78025731740524</c:v>
                </c:pt>
                <c:pt idx="2426">
                  <c:v>382.78481683095322</c:v>
                </c:pt>
                <c:pt idx="2427">
                  <c:v>382.79410408518146</c:v>
                </c:pt>
                <c:pt idx="2428">
                  <c:v>382.79523876415379</c:v>
                </c:pt>
                <c:pt idx="2429">
                  <c:v>382.80376551932363</c:v>
                </c:pt>
                <c:pt idx="2430">
                  <c:v>382.80494903155494</c:v>
                </c:pt>
                <c:pt idx="2431">
                  <c:v>382.80864449321331</c:v>
                </c:pt>
                <c:pt idx="2432">
                  <c:v>382.8109685864531</c:v>
                </c:pt>
                <c:pt idx="2433">
                  <c:v>382.84719099469731</c:v>
                </c:pt>
                <c:pt idx="2434">
                  <c:v>382.84813699625533</c:v>
                </c:pt>
                <c:pt idx="2435">
                  <c:v>382.84888703836174</c:v>
                </c:pt>
                <c:pt idx="2436">
                  <c:v>382.85524343644857</c:v>
                </c:pt>
                <c:pt idx="2437">
                  <c:v>382.85685312336699</c:v>
                </c:pt>
                <c:pt idx="2438">
                  <c:v>382.85687862368212</c:v>
                </c:pt>
                <c:pt idx="2439">
                  <c:v>382.86780984682576</c:v>
                </c:pt>
                <c:pt idx="2440">
                  <c:v>382.86796929068964</c:v>
                </c:pt>
                <c:pt idx="2441">
                  <c:v>382.87284493411471</c:v>
                </c:pt>
                <c:pt idx="2442">
                  <c:v>382.87658152134446</c:v>
                </c:pt>
                <c:pt idx="2443">
                  <c:v>382.87828756310495</c:v>
                </c:pt>
                <c:pt idx="2444">
                  <c:v>382.87927379393176</c:v>
                </c:pt>
                <c:pt idx="2445">
                  <c:v>382.88217641204807</c:v>
                </c:pt>
                <c:pt idx="2446">
                  <c:v>382.89498725225911</c:v>
                </c:pt>
                <c:pt idx="2447">
                  <c:v>382.90952251094109</c:v>
                </c:pt>
                <c:pt idx="2448">
                  <c:v>382.91659241857184</c:v>
                </c:pt>
                <c:pt idx="2449">
                  <c:v>382.92082234151519</c:v>
                </c:pt>
                <c:pt idx="2450">
                  <c:v>382.93235262473013</c:v>
                </c:pt>
                <c:pt idx="2451">
                  <c:v>382.93965396044649</c:v>
                </c:pt>
                <c:pt idx="2452">
                  <c:v>382.93991229515592</c:v>
                </c:pt>
                <c:pt idx="2453">
                  <c:v>382.94172831048201</c:v>
                </c:pt>
                <c:pt idx="2454">
                  <c:v>382.94906138730323</c:v>
                </c:pt>
                <c:pt idx="2455">
                  <c:v>382.96656376166538</c:v>
                </c:pt>
                <c:pt idx="2456">
                  <c:v>382.98011893829312</c:v>
                </c:pt>
                <c:pt idx="2457">
                  <c:v>382.98368141952164</c:v>
                </c:pt>
                <c:pt idx="2458">
                  <c:v>382.99208470916074</c:v>
                </c:pt>
                <c:pt idx="2459">
                  <c:v>383.00706060331328</c:v>
                </c:pt>
                <c:pt idx="2460">
                  <c:v>383.00790614102084</c:v>
                </c:pt>
                <c:pt idx="2461">
                  <c:v>383.00868288933793</c:v>
                </c:pt>
                <c:pt idx="2462">
                  <c:v>383.01470853316414</c:v>
                </c:pt>
                <c:pt idx="2463">
                  <c:v>383.01536881253946</c:v>
                </c:pt>
                <c:pt idx="2464">
                  <c:v>383.01544913891837</c:v>
                </c:pt>
                <c:pt idx="2465">
                  <c:v>383.01694154259997</c:v>
                </c:pt>
                <c:pt idx="2466">
                  <c:v>383.01712098234475</c:v>
                </c:pt>
                <c:pt idx="2467">
                  <c:v>383.01980657134067</c:v>
                </c:pt>
                <c:pt idx="2468">
                  <c:v>383.02941428795361</c:v>
                </c:pt>
                <c:pt idx="2469">
                  <c:v>383.04562552447737</c:v>
                </c:pt>
                <c:pt idx="2470">
                  <c:v>383.04841390773566</c:v>
                </c:pt>
                <c:pt idx="2471">
                  <c:v>383.05209816284219</c:v>
                </c:pt>
                <c:pt idx="2472">
                  <c:v>383.05406608822079</c:v>
                </c:pt>
                <c:pt idx="2473">
                  <c:v>383.0579688082276</c:v>
                </c:pt>
                <c:pt idx="2474">
                  <c:v>383.05805847205221</c:v>
                </c:pt>
                <c:pt idx="2475">
                  <c:v>383.06368436066839</c:v>
                </c:pt>
                <c:pt idx="2476">
                  <c:v>383.07205115870488</c:v>
                </c:pt>
                <c:pt idx="2477">
                  <c:v>383.07891618314687</c:v>
                </c:pt>
                <c:pt idx="2478">
                  <c:v>383.08271264967885</c:v>
                </c:pt>
                <c:pt idx="2479">
                  <c:v>383.08594592419331</c:v>
                </c:pt>
                <c:pt idx="2480">
                  <c:v>383.09245954170069</c:v>
                </c:pt>
                <c:pt idx="2481">
                  <c:v>383.09508411241086</c:v>
                </c:pt>
                <c:pt idx="2482">
                  <c:v>383.09754540127363</c:v>
                </c:pt>
                <c:pt idx="2483">
                  <c:v>383.1008553904926</c:v>
                </c:pt>
                <c:pt idx="2484">
                  <c:v>383.12212363064896</c:v>
                </c:pt>
                <c:pt idx="2485">
                  <c:v>383.12967638999601</c:v>
                </c:pt>
                <c:pt idx="2486">
                  <c:v>383.13344608006099</c:v>
                </c:pt>
                <c:pt idx="2487">
                  <c:v>383.1405103865149</c:v>
                </c:pt>
                <c:pt idx="2488">
                  <c:v>383.14542996412911</c:v>
                </c:pt>
                <c:pt idx="2489">
                  <c:v>383.15156018892873</c:v>
                </c:pt>
                <c:pt idx="2490">
                  <c:v>383.15712830973627</c:v>
                </c:pt>
                <c:pt idx="2491">
                  <c:v>383.15737331622751</c:v>
                </c:pt>
                <c:pt idx="2492">
                  <c:v>383.1639871022735</c:v>
                </c:pt>
                <c:pt idx="2493">
                  <c:v>383.17316258461659</c:v>
                </c:pt>
                <c:pt idx="2494">
                  <c:v>383.18786259400457</c:v>
                </c:pt>
                <c:pt idx="2495">
                  <c:v>383.19563421517353</c:v>
                </c:pt>
                <c:pt idx="2496">
                  <c:v>383.19888510497645</c:v>
                </c:pt>
                <c:pt idx="2497">
                  <c:v>383.20258616461314</c:v>
                </c:pt>
                <c:pt idx="2498">
                  <c:v>383.21810994096217</c:v>
                </c:pt>
                <c:pt idx="2499">
                  <c:v>383.22758579581085</c:v>
                </c:pt>
                <c:pt idx="2500">
                  <c:v>383.23806717809703</c:v>
                </c:pt>
                <c:pt idx="2501">
                  <c:v>383.24130024668068</c:v>
                </c:pt>
                <c:pt idx="2502">
                  <c:v>383.24313274378289</c:v>
                </c:pt>
                <c:pt idx="2503">
                  <c:v>383.25054674479645</c:v>
                </c:pt>
                <c:pt idx="2504">
                  <c:v>383.25534034114685</c:v>
                </c:pt>
                <c:pt idx="2505">
                  <c:v>383.26111834893436</c:v>
                </c:pt>
                <c:pt idx="2506">
                  <c:v>383.26120591272178</c:v>
                </c:pt>
                <c:pt idx="2507">
                  <c:v>383.2636289819398</c:v>
                </c:pt>
                <c:pt idx="2508">
                  <c:v>383.26472114767398</c:v>
                </c:pt>
                <c:pt idx="2509">
                  <c:v>383.27507210355691</c:v>
                </c:pt>
                <c:pt idx="2510">
                  <c:v>383.29152192479017</c:v>
                </c:pt>
                <c:pt idx="2511">
                  <c:v>383.29242041882077</c:v>
                </c:pt>
                <c:pt idx="2512">
                  <c:v>383.29937953047607</c:v>
                </c:pt>
                <c:pt idx="2513">
                  <c:v>383.32753219620338</c:v>
                </c:pt>
                <c:pt idx="2514">
                  <c:v>383.33232086453876</c:v>
                </c:pt>
                <c:pt idx="2515">
                  <c:v>383.34436573047128</c:v>
                </c:pt>
                <c:pt idx="2516">
                  <c:v>383.34510475954988</c:v>
                </c:pt>
                <c:pt idx="2517">
                  <c:v>383.34681546782599</c:v>
                </c:pt>
                <c:pt idx="2518">
                  <c:v>383.35091157130609</c:v>
                </c:pt>
                <c:pt idx="2519">
                  <c:v>383.35813275468115</c:v>
                </c:pt>
                <c:pt idx="2520">
                  <c:v>383.36307025897537</c:v>
                </c:pt>
                <c:pt idx="2521">
                  <c:v>383.36572625025616</c:v>
                </c:pt>
                <c:pt idx="2522">
                  <c:v>383.3669282271606</c:v>
                </c:pt>
                <c:pt idx="2523">
                  <c:v>383.37613617648503</c:v>
                </c:pt>
                <c:pt idx="2524">
                  <c:v>383.37891700690841</c:v>
                </c:pt>
                <c:pt idx="2525">
                  <c:v>383.38689986608591</c:v>
                </c:pt>
                <c:pt idx="2526">
                  <c:v>383.40753878276422</c:v>
                </c:pt>
                <c:pt idx="2527">
                  <c:v>383.41045644178405</c:v>
                </c:pt>
                <c:pt idx="2528">
                  <c:v>383.41144196612163</c:v>
                </c:pt>
                <c:pt idx="2529">
                  <c:v>383.41325170951558</c:v>
                </c:pt>
                <c:pt idx="2530">
                  <c:v>383.42269536789854</c:v>
                </c:pt>
                <c:pt idx="2531">
                  <c:v>383.4256844283492</c:v>
                </c:pt>
                <c:pt idx="2532">
                  <c:v>383.43015924369439</c:v>
                </c:pt>
                <c:pt idx="2533">
                  <c:v>383.4342043119272</c:v>
                </c:pt>
                <c:pt idx="2534">
                  <c:v>383.45313284808174</c:v>
                </c:pt>
                <c:pt idx="2535">
                  <c:v>383.46265135611702</c:v>
                </c:pt>
                <c:pt idx="2536">
                  <c:v>383.46661028825145</c:v>
                </c:pt>
                <c:pt idx="2537">
                  <c:v>383.46865495477618</c:v>
                </c:pt>
                <c:pt idx="2538">
                  <c:v>383.47876320939616</c:v>
                </c:pt>
                <c:pt idx="2539">
                  <c:v>383.49121428998507</c:v>
                </c:pt>
                <c:pt idx="2540">
                  <c:v>383.49298848298031</c:v>
                </c:pt>
                <c:pt idx="2541">
                  <c:v>383.49354216650983</c:v>
                </c:pt>
                <c:pt idx="2542">
                  <c:v>383.50684397018802</c:v>
                </c:pt>
                <c:pt idx="2543">
                  <c:v>383.51480088953991</c:v>
                </c:pt>
                <c:pt idx="2544">
                  <c:v>383.5223556702619</c:v>
                </c:pt>
                <c:pt idx="2545">
                  <c:v>383.52833504209968</c:v>
                </c:pt>
                <c:pt idx="2546">
                  <c:v>383.53328170879035</c:v>
                </c:pt>
                <c:pt idx="2547">
                  <c:v>383.54068459773339</c:v>
                </c:pt>
                <c:pt idx="2548">
                  <c:v>383.54108834984936</c:v>
                </c:pt>
                <c:pt idx="2549">
                  <c:v>383.55076053917401</c:v>
                </c:pt>
                <c:pt idx="2550">
                  <c:v>383.55257857090572</c:v>
                </c:pt>
                <c:pt idx="2551">
                  <c:v>383.56243561764325</c:v>
                </c:pt>
                <c:pt idx="2552">
                  <c:v>383.56261049685628</c:v>
                </c:pt>
                <c:pt idx="2553">
                  <c:v>383.56569128375384</c:v>
                </c:pt>
                <c:pt idx="2554">
                  <c:v>383.57858849907689</c:v>
                </c:pt>
                <c:pt idx="2555">
                  <c:v>383.58046775574252</c:v>
                </c:pt>
                <c:pt idx="2556">
                  <c:v>383.59240313811154</c:v>
                </c:pt>
                <c:pt idx="2557">
                  <c:v>383.59338185475548</c:v>
                </c:pt>
                <c:pt idx="2558">
                  <c:v>383.59610494823659</c:v>
                </c:pt>
                <c:pt idx="2559">
                  <c:v>383.61247040141251</c:v>
                </c:pt>
                <c:pt idx="2560">
                  <c:v>383.62264552621861</c:v>
                </c:pt>
                <c:pt idx="2561">
                  <c:v>383.63787781936492</c:v>
                </c:pt>
                <c:pt idx="2562">
                  <c:v>383.63955272392144</c:v>
                </c:pt>
                <c:pt idx="2563">
                  <c:v>383.64798984185626</c:v>
                </c:pt>
                <c:pt idx="2564">
                  <c:v>383.64845701010756</c:v>
                </c:pt>
                <c:pt idx="2565">
                  <c:v>383.65388763111383</c:v>
                </c:pt>
                <c:pt idx="2566">
                  <c:v>383.6642339706201</c:v>
                </c:pt>
                <c:pt idx="2567">
                  <c:v>383.66722459210428</c:v>
                </c:pt>
                <c:pt idx="2568">
                  <c:v>383.66794320279422</c:v>
                </c:pt>
                <c:pt idx="2569">
                  <c:v>383.67362999685554</c:v>
                </c:pt>
                <c:pt idx="2570">
                  <c:v>383.67638762181019</c:v>
                </c:pt>
                <c:pt idx="2571">
                  <c:v>383.68626511943182</c:v>
                </c:pt>
                <c:pt idx="2572">
                  <c:v>383.68780995478988</c:v>
                </c:pt>
                <c:pt idx="2573">
                  <c:v>383.69242695132965</c:v>
                </c:pt>
                <c:pt idx="2574">
                  <c:v>383.70009677375288</c:v>
                </c:pt>
                <c:pt idx="2575">
                  <c:v>383.70655453728824</c:v>
                </c:pt>
                <c:pt idx="2576">
                  <c:v>383.71747776347507</c:v>
                </c:pt>
                <c:pt idx="2577">
                  <c:v>383.72057422267267</c:v>
                </c:pt>
                <c:pt idx="2578">
                  <c:v>383.7440857249307</c:v>
                </c:pt>
                <c:pt idx="2579">
                  <c:v>383.74815016436713</c:v>
                </c:pt>
                <c:pt idx="2580">
                  <c:v>383.75263273734612</c:v>
                </c:pt>
                <c:pt idx="2581">
                  <c:v>383.75907672041234</c:v>
                </c:pt>
                <c:pt idx="2582">
                  <c:v>383.76456651482567</c:v>
                </c:pt>
                <c:pt idx="2583">
                  <c:v>383.76584961369826</c:v>
                </c:pt>
                <c:pt idx="2584">
                  <c:v>383.76792985804798</c:v>
                </c:pt>
                <c:pt idx="2585">
                  <c:v>383.77068944144332</c:v>
                </c:pt>
                <c:pt idx="2586">
                  <c:v>383.78349559606005</c:v>
                </c:pt>
                <c:pt idx="2587">
                  <c:v>383.78393095687585</c:v>
                </c:pt>
                <c:pt idx="2588">
                  <c:v>383.79945419380698</c:v>
                </c:pt>
                <c:pt idx="2589">
                  <c:v>383.80336696365003</c:v>
                </c:pt>
                <c:pt idx="2590">
                  <c:v>383.80786017407422</c:v>
                </c:pt>
                <c:pt idx="2591">
                  <c:v>383.80905393399536</c:v>
                </c:pt>
                <c:pt idx="2592">
                  <c:v>383.82499350627234</c:v>
                </c:pt>
                <c:pt idx="2593">
                  <c:v>383.8285501736699</c:v>
                </c:pt>
                <c:pt idx="2594">
                  <c:v>383.82962440827782</c:v>
                </c:pt>
                <c:pt idx="2595">
                  <c:v>383.85363433727423</c:v>
                </c:pt>
                <c:pt idx="2596">
                  <c:v>383.8545061381264</c:v>
                </c:pt>
                <c:pt idx="2597">
                  <c:v>383.85935863846828</c:v>
                </c:pt>
                <c:pt idx="2598">
                  <c:v>383.85970810113531</c:v>
                </c:pt>
                <c:pt idx="2599">
                  <c:v>383.86492837344508</c:v>
                </c:pt>
                <c:pt idx="2600">
                  <c:v>383.87039174405993</c:v>
                </c:pt>
                <c:pt idx="2601">
                  <c:v>383.87102302810274</c:v>
                </c:pt>
                <c:pt idx="2602">
                  <c:v>383.87934922719529</c:v>
                </c:pt>
                <c:pt idx="2603">
                  <c:v>383.89062987163356</c:v>
                </c:pt>
                <c:pt idx="2604">
                  <c:v>383.90228808323167</c:v>
                </c:pt>
                <c:pt idx="2605">
                  <c:v>383.90281575176687</c:v>
                </c:pt>
                <c:pt idx="2606">
                  <c:v>383.91639359893713</c:v>
                </c:pt>
                <c:pt idx="2607">
                  <c:v>383.9177326949598</c:v>
                </c:pt>
                <c:pt idx="2608">
                  <c:v>383.91812322353258</c:v>
                </c:pt>
                <c:pt idx="2609">
                  <c:v>383.92456872591816</c:v>
                </c:pt>
                <c:pt idx="2610">
                  <c:v>383.92747834965076</c:v>
                </c:pt>
                <c:pt idx="2611">
                  <c:v>383.95188296742458</c:v>
                </c:pt>
                <c:pt idx="2612">
                  <c:v>383.96774458216805</c:v>
                </c:pt>
                <c:pt idx="2613">
                  <c:v>383.97084228034311</c:v>
                </c:pt>
                <c:pt idx="2614">
                  <c:v>383.97874872700174</c:v>
                </c:pt>
                <c:pt idx="2615">
                  <c:v>383.98537899807513</c:v>
                </c:pt>
                <c:pt idx="2616">
                  <c:v>384.01956823423006</c:v>
                </c:pt>
                <c:pt idx="2617">
                  <c:v>384.0199337872761</c:v>
                </c:pt>
                <c:pt idx="2618">
                  <c:v>384.02711478101679</c:v>
                </c:pt>
                <c:pt idx="2619">
                  <c:v>384.03634260194553</c:v>
                </c:pt>
                <c:pt idx="2620">
                  <c:v>384.0411427559053</c:v>
                </c:pt>
                <c:pt idx="2621">
                  <c:v>384.04583399816534</c:v>
                </c:pt>
                <c:pt idx="2622">
                  <c:v>384.04851579777147</c:v>
                </c:pt>
                <c:pt idx="2623">
                  <c:v>384.05426149799706</c:v>
                </c:pt>
                <c:pt idx="2624">
                  <c:v>384.05537046611823</c:v>
                </c:pt>
                <c:pt idx="2625">
                  <c:v>384.08063052209911</c:v>
                </c:pt>
                <c:pt idx="2626">
                  <c:v>384.08729735218287</c:v>
                </c:pt>
                <c:pt idx="2627">
                  <c:v>384.09159413351989</c:v>
                </c:pt>
                <c:pt idx="2628">
                  <c:v>384.10055473855203</c:v>
                </c:pt>
                <c:pt idx="2629">
                  <c:v>384.10062807607841</c:v>
                </c:pt>
                <c:pt idx="2630">
                  <c:v>384.10214053457338</c:v>
                </c:pt>
                <c:pt idx="2631">
                  <c:v>384.10520788015748</c:v>
                </c:pt>
                <c:pt idx="2632">
                  <c:v>384.11573894715104</c:v>
                </c:pt>
                <c:pt idx="2633">
                  <c:v>384.1207893173621</c:v>
                </c:pt>
                <c:pt idx="2634">
                  <c:v>384.12255905112028</c:v>
                </c:pt>
                <c:pt idx="2635">
                  <c:v>384.13766620909888</c:v>
                </c:pt>
                <c:pt idx="2636">
                  <c:v>384.15383622958723</c:v>
                </c:pt>
                <c:pt idx="2637">
                  <c:v>384.16391183412179</c:v>
                </c:pt>
                <c:pt idx="2638">
                  <c:v>384.17350980828371</c:v>
                </c:pt>
                <c:pt idx="2639">
                  <c:v>384.1768492022577</c:v>
                </c:pt>
                <c:pt idx="2640">
                  <c:v>384.1776521638248</c:v>
                </c:pt>
                <c:pt idx="2641">
                  <c:v>384.18275349168107</c:v>
                </c:pt>
                <c:pt idx="2642">
                  <c:v>384.18360252724091</c:v>
                </c:pt>
                <c:pt idx="2643">
                  <c:v>384.2012110514886</c:v>
                </c:pt>
                <c:pt idx="2644">
                  <c:v>384.21332110944786</c:v>
                </c:pt>
                <c:pt idx="2645">
                  <c:v>384.21858064933804</c:v>
                </c:pt>
                <c:pt idx="2646">
                  <c:v>384.22515505356012</c:v>
                </c:pt>
                <c:pt idx="2647">
                  <c:v>384.24356232039571</c:v>
                </c:pt>
                <c:pt idx="2648">
                  <c:v>384.24651191321749</c:v>
                </c:pt>
                <c:pt idx="2649">
                  <c:v>384.25615685723278</c:v>
                </c:pt>
                <c:pt idx="2650">
                  <c:v>384.26053005232222</c:v>
                </c:pt>
                <c:pt idx="2651">
                  <c:v>384.26391863362488</c:v>
                </c:pt>
                <c:pt idx="2652">
                  <c:v>384.26443214429509</c:v>
                </c:pt>
                <c:pt idx="2653">
                  <c:v>384.2693430355414</c:v>
                </c:pt>
                <c:pt idx="2654">
                  <c:v>384.27482746910317</c:v>
                </c:pt>
                <c:pt idx="2655">
                  <c:v>384.27623247113974</c:v>
                </c:pt>
                <c:pt idx="2656">
                  <c:v>384.27854154289969</c:v>
                </c:pt>
                <c:pt idx="2657">
                  <c:v>384.28065451672188</c:v>
                </c:pt>
                <c:pt idx="2658">
                  <c:v>384.2887961506496</c:v>
                </c:pt>
                <c:pt idx="2659">
                  <c:v>384.29118098030182</c:v>
                </c:pt>
                <c:pt idx="2660">
                  <c:v>384.29519300484816</c:v>
                </c:pt>
                <c:pt idx="2661">
                  <c:v>384.29926196138501</c:v>
                </c:pt>
                <c:pt idx="2662">
                  <c:v>384.2994965460739</c:v>
                </c:pt>
                <c:pt idx="2663">
                  <c:v>384.31204363313844</c:v>
                </c:pt>
                <c:pt idx="2664">
                  <c:v>384.3136205142589</c:v>
                </c:pt>
                <c:pt idx="2665">
                  <c:v>384.317083579383</c:v>
                </c:pt>
                <c:pt idx="2666">
                  <c:v>384.32969730521984</c:v>
                </c:pt>
                <c:pt idx="2667">
                  <c:v>384.33221691769774</c:v>
                </c:pt>
                <c:pt idx="2668">
                  <c:v>384.33772150567341</c:v>
                </c:pt>
                <c:pt idx="2669">
                  <c:v>384.35326303746166</c:v>
                </c:pt>
                <c:pt idx="2670">
                  <c:v>384.36580270148914</c:v>
                </c:pt>
                <c:pt idx="2671">
                  <c:v>384.36836516185093</c:v>
                </c:pt>
                <c:pt idx="2672">
                  <c:v>384.36858447626315</c:v>
                </c:pt>
                <c:pt idx="2673">
                  <c:v>384.37811400791833</c:v>
                </c:pt>
                <c:pt idx="2674">
                  <c:v>384.37857333568837</c:v>
                </c:pt>
                <c:pt idx="2675">
                  <c:v>384.38838624277253</c:v>
                </c:pt>
                <c:pt idx="2676">
                  <c:v>384.39956499016046</c:v>
                </c:pt>
                <c:pt idx="2677">
                  <c:v>384.4018065182226</c:v>
                </c:pt>
                <c:pt idx="2678">
                  <c:v>384.41781261012159</c:v>
                </c:pt>
                <c:pt idx="2679">
                  <c:v>384.4214210287696</c:v>
                </c:pt>
                <c:pt idx="2680">
                  <c:v>384.43028576817289</c:v>
                </c:pt>
                <c:pt idx="2681">
                  <c:v>384.43113478850682</c:v>
                </c:pt>
                <c:pt idx="2682">
                  <c:v>384.43236552472644</c:v>
                </c:pt>
                <c:pt idx="2683">
                  <c:v>384.44051133031462</c:v>
                </c:pt>
                <c:pt idx="2684">
                  <c:v>384.44715239292839</c:v>
                </c:pt>
                <c:pt idx="2685">
                  <c:v>384.45297674703352</c:v>
                </c:pt>
                <c:pt idx="2686">
                  <c:v>384.45348289122427</c:v>
                </c:pt>
                <c:pt idx="2687">
                  <c:v>384.45494455888513</c:v>
                </c:pt>
                <c:pt idx="2688">
                  <c:v>384.45906422440584</c:v>
                </c:pt>
                <c:pt idx="2689">
                  <c:v>384.46112767721246</c:v>
                </c:pt>
                <c:pt idx="2690">
                  <c:v>384.46983079386854</c:v>
                </c:pt>
                <c:pt idx="2691">
                  <c:v>384.51038508546782</c:v>
                </c:pt>
                <c:pt idx="2692">
                  <c:v>384.51238859697844</c:v>
                </c:pt>
                <c:pt idx="2693">
                  <c:v>384.52125870893661</c:v>
                </c:pt>
                <c:pt idx="2694">
                  <c:v>384.52268868299717</c:v>
                </c:pt>
                <c:pt idx="2695">
                  <c:v>384.52663295848731</c:v>
                </c:pt>
                <c:pt idx="2696">
                  <c:v>384.53028251933347</c:v>
                </c:pt>
                <c:pt idx="2697">
                  <c:v>384.54607722697187</c:v>
                </c:pt>
                <c:pt idx="2698">
                  <c:v>384.55608883714143</c:v>
                </c:pt>
                <c:pt idx="2699">
                  <c:v>384.56827094638697</c:v>
                </c:pt>
                <c:pt idx="2700">
                  <c:v>384.57769406756103</c:v>
                </c:pt>
                <c:pt idx="2701">
                  <c:v>384.5826614888087</c:v>
                </c:pt>
                <c:pt idx="2702">
                  <c:v>384.5840713395516</c:v>
                </c:pt>
                <c:pt idx="2703">
                  <c:v>384.58428389184968</c:v>
                </c:pt>
                <c:pt idx="2704">
                  <c:v>384.58918663708778</c:v>
                </c:pt>
                <c:pt idx="2705">
                  <c:v>384.60331206564052</c:v>
                </c:pt>
                <c:pt idx="2706">
                  <c:v>384.60412182329986</c:v>
                </c:pt>
                <c:pt idx="2707">
                  <c:v>384.60496223720548</c:v>
                </c:pt>
                <c:pt idx="2708">
                  <c:v>384.60512438747685</c:v>
                </c:pt>
                <c:pt idx="2709">
                  <c:v>384.62022632526606</c:v>
                </c:pt>
                <c:pt idx="2710">
                  <c:v>384.63326948068487</c:v>
                </c:pt>
                <c:pt idx="2711">
                  <c:v>384.63474934799501</c:v>
                </c:pt>
                <c:pt idx="2712">
                  <c:v>384.64197469915678</c:v>
                </c:pt>
                <c:pt idx="2713">
                  <c:v>384.64595128863368</c:v>
                </c:pt>
                <c:pt idx="2714">
                  <c:v>384.65798128945198</c:v>
                </c:pt>
                <c:pt idx="2715">
                  <c:v>384.66003163019923</c:v>
                </c:pt>
                <c:pt idx="2716">
                  <c:v>384.66322849501432</c:v>
                </c:pt>
                <c:pt idx="2717">
                  <c:v>384.66736546132176</c:v>
                </c:pt>
                <c:pt idx="2718">
                  <c:v>384.67569093603225</c:v>
                </c:pt>
                <c:pt idx="2719">
                  <c:v>384.68082981559968</c:v>
                </c:pt>
                <c:pt idx="2720">
                  <c:v>384.6822007745846</c:v>
                </c:pt>
                <c:pt idx="2721">
                  <c:v>384.68305296605917</c:v>
                </c:pt>
                <c:pt idx="2722">
                  <c:v>384.69027075714922</c:v>
                </c:pt>
                <c:pt idx="2723">
                  <c:v>384.6995469989393</c:v>
                </c:pt>
                <c:pt idx="2724">
                  <c:v>384.70264209489721</c:v>
                </c:pt>
                <c:pt idx="2725">
                  <c:v>384.71020615725286</c:v>
                </c:pt>
                <c:pt idx="2726">
                  <c:v>384.71327210583399</c:v>
                </c:pt>
                <c:pt idx="2727">
                  <c:v>384.72279593248248</c:v>
                </c:pt>
                <c:pt idx="2728">
                  <c:v>384.73023286196752</c:v>
                </c:pt>
                <c:pt idx="2729">
                  <c:v>384.7306108726246</c:v>
                </c:pt>
                <c:pt idx="2730">
                  <c:v>384.73075441259073</c:v>
                </c:pt>
                <c:pt idx="2731">
                  <c:v>384.73870884242797</c:v>
                </c:pt>
                <c:pt idx="2732">
                  <c:v>384.73886878735652</c:v>
                </c:pt>
                <c:pt idx="2733">
                  <c:v>384.74407431660774</c:v>
                </c:pt>
                <c:pt idx="2734">
                  <c:v>384.74663935864595</c:v>
                </c:pt>
                <c:pt idx="2735">
                  <c:v>384.75957842053367</c:v>
                </c:pt>
                <c:pt idx="2736">
                  <c:v>384.76036011513514</c:v>
                </c:pt>
                <c:pt idx="2737">
                  <c:v>384.76973469021834</c:v>
                </c:pt>
                <c:pt idx="2738">
                  <c:v>384.7727795899159</c:v>
                </c:pt>
                <c:pt idx="2739">
                  <c:v>384.78765849580674</c:v>
                </c:pt>
                <c:pt idx="2740">
                  <c:v>384.78808138235632</c:v>
                </c:pt>
                <c:pt idx="2741">
                  <c:v>384.79678942629442</c:v>
                </c:pt>
                <c:pt idx="2742">
                  <c:v>384.80951684694628</c:v>
                </c:pt>
                <c:pt idx="2743">
                  <c:v>384.82046119289475</c:v>
                </c:pt>
                <c:pt idx="2744">
                  <c:v>384.82282039895688</c:v>
                </c:pt>
                <c:pt idx="2745">
                  <c:v>384.82440540195455</c:v>
                </c:pt>
                <c:pt idx="2746">
                  <c:v>384.82559463470818</c:v>
                </c:pt>
                <c:pt idx="2747">
                  <c:v>384.84280147168499</c:v>
                </c:pt>
                <c:pt idx="2748">
                  <c:v>384.84447015864947</c:v>
                </c:pt>
                <c:pt idx="2749">
                  <c:v>384.85563428827157</c:v>
                </c:pt>
                <c:pt idx="2750">
                  <c:v>384.85710955033915</c:v>
                </c:pt>
                <c:pt idx="2751">
                  <c:v>384.85873156340267</c:v>
                </c:pt>
                <c:pt idx="2752">
                  <c:v>384.86554083974499</c:v>
                </c:pt>
                <c:pt idx="2753">
                  <c:v>384.88465885432583</c:v>
                </c:pt>
                <c:pt idx="2754">
                  <c:v>384.88945970882702</c:v>
                </c:pt>
                <c:pt idx="2755">
                  <c:v>384.89834347754055</c:v>
                </c:pt>
                <c:pt idx="2756">
                  <c:v>384.8998045123418</c:v>
                </c:pt>
                <c:pt idx="2757">
                  <c:v>384.90039441139066</c:v>
                </c:pt>
                <c:pt idx="2758">
                  <c:v>384.90355237358068</c:v>
                </c:pt>
                <c:pt idx="2759">
                  <c:v>384.90839173824963</c:v>
                </c:pt>
                <c:pt idx="2760">
                  <c:v>384.91877373328458</c:v>
                </c:pt>
                <c:pt idx="2761">
                  <c:v>384.92480151693331</c:v>
                </c:pt>
                <c:pt idx="2762">
                  <c:v>384.93561373433869</c:v>
                </c:pt>
                <c:pt idx="2763">
                  <c:v>384.93608659233689</c:v>
                </c:pt>
                <c:pt idx="2764">
                  <c:v>384.94433076435718</c:v>
                </c:pt>
                <c:pt idx="2765">
                  <c:v>384.9475064684446</c:v>
                </c:pt>
                <c:pt idx="2766">
                  <c:v>384.96373222117376</c:v>
                </c:pt>
                <c:pt idx="2767">
                  <c:v>384.98030860888019</c:v>
                </c:pt>
                <c:pt idx="2768">
                  <c:v>384.98379510338799</c:v>
                </c:pt>
                <c:pt idx="2769">
                  <c:v>384.99651879127123</c:v>
                </c:pt>
                <c:pt idx="2770">
                  <c:v>384.99662968140427</c:v>
                </c:pt>
                <c:pt idx="2771">
                  <c:v>385.00273108503592</c:v>
                </c:pt>
                <c:pt idx="2772">
                  <c:v>385.014430530776</c:v>
                </c:pt>
                <c:pt idx="2773">
                  <c:v>385.01772346533704</c:v>
                </c:pt>
                <c:pt idx="2774">
                  <c:v>385.03029400750506</c:v>
                </c:pt>
                <c:pt idx="2775">
                  <c:v>385.04760275543862</c:v>
                </c:pt>
                <c:pt idx="2776">
                  <c:v>385.05193917123745</c:v>
                </c:pt>
                <c:pt idx="2777">
                  <c:v>385.05531896140184</c:v>
                </c:pt>
                <c:pt idx="2778">
                  <c:v>385.05618721770259</c:v>
                </c:pt>
                <c:pt idx="2779">
                  <c:v>385.06173443557537</c:v>
                </c:pt>
                <c:pt idx="2780">
                  <c:v>385.06948660644474</c:v>
                </c:pt>
                <c:pt idx="2781">
                  <c:v>385.08000339440565</c:v>
                </c:pt>
                <c:pt idx="2782">
                  <c:v>385.08474023671783</c:v>
                </c:pt>
                <c:pt idx="2783">
                  <c:v>385.09911148123308</c:v>
                </c:pt>
                <c:pt idx="2784">
                  <c:v>385.10343183476863</c:v>
                </c:pt>
                <c:pt idx="2785">
                  <c:v>385.12422502050822</c:v>
                </c:pt>
                <c:pt idx="2786">
                  <c:v>385.12468900540455</c:v>
                </c:pt>
                <c:pt idx="2787">
                  <c:v>385.12637223505965</c:v>
                </c:pt>
                <c:pt idx="2788">
                  <c:v>385.13851300063203</c:v>
                </c:pt>
                <c:pt idx="2789">
                  <c:v>385.14787515333035</c:v>
                </c:pt>
                <c:pt idx="2790">
                  <c:v>385.15496509248555</c:v>
                </c:pt>
                <c:pt idx="2791">
                  <c:v>385.16855547817937</c:v>
                </c:pt>
                <c:pt idx="2792">
                  <c:v>385.17166625142988</c:v>
                </c:pt>
                <c:pt idx="2793">
                  <c:v>385.17264320360317</c:v>
                </c:pt>
                <c:pt idx="2794">
                  <c:v>385.17542530921452</c:v>
                </c:pt>
                <c:pt idx="2795">
                  <c:v>385.17636140256906</c:v>
                </c:pt>
                <c:pt idx="2796">
                  <c:v>385.18112753677201</c:v>
                </c:pt>
                <c:pt idx="2797">
                  <c:v>385.18441768889591</c:v>
                </c:pt>
                <c:pt idx="2798">
                  <c:v>385.19224749800287</c:v>
                </c:pt>
                <c:pt idx="2799">
                  <c:v>385.20386189645188</c:v>
                </c:pt>
                <c:pt idx="2800">
                  <c:v>385.20574108334711</c:v>
                </c:pt>
                <c:pt idx="2801">
                  <c:v>385.20911162624918</c:v>
                </c:pt>
                <c:pt idx="2802">
                  <c:v>385.21084179275067</c:v>
                </c:pt>
                <c:pt idx="2803">
                  <c:v>385.22003269219636</c:v>
                </c:pt>
                <c:pt idx="2804">
                  <c:v>385.22480406929657</c:v>
                </c:pt>
                <c:pt idx="2805">
                  <c:v>385.24466392975677</c:v>
                </c:pt>
                <c:pt idx="2806">
                  <c:v>385.25149571517017</c:v>
                </c:pt>
                <c:pt idx="2807">
                  <c:v>385.26724069455685</c:v>
                </c:pt>
                <c:pt idx="2808">
                  <c:v>385.27706286768341</c:v>
                </c:pt>
                <c:pt idx="2809">
                  <c:v>385.27874113612506</c:v>
                </c:pt>
                <c:pt idx="2810">
                  <c:v>385.29157782825189</c:v>
                </c:pt>
                <c:pt idx="2811">
                  <c:v>385.30805622188257</c:v>
                </c:pt>
                <c:pt idx="2812">
                  <c:v>385.3254251255081</c:v>
                </c:pt>
                <c:pt idx="2813">
                  <c:v>385.32969599081662</c:v>
                </c:pt>
                <c:pt idx="2814">
                  <c:v>385.34889539096406</c:v>
                </c:pt>
                <c:pt idx="2815">
                  <c:v>385.3536391555574</c:v>
                </c:pt>
                <c:pt idx="2816">
                  <c:v>385.35486008509429</c:v>
                </c:pt>
                <c:pt idx="2817">
                  <c:v>385.36292506640007</c:v>
                </c:pt>
                <c:pt idx="2818">
                  <c:v>385.36656026824096</c:v>
                </c:pt>
                <c:pt idx="2819">
                  <c:v>385.37115503612364</c:v>
                </c:pt>
                <c:pt idx="2820">
                  <c:v>385.37833109745225</c:v>
                </c:pt>
                <c:pt idx="2821">
                  <c:v>385.38189714718783</c:v>
                </c:pt>
                <c:pt idx="2822">
                  <c:v>385.38802101331765</c:v>
                </c:pt>
                <c:pt idx="2823">
                  <c:v>385.3987018643403</c:v>
                </c:pt>
                <c:pt idx="2824">
                  <c:v>385.39921611863065</c:v>
                </c:pt>
                <c:pt idx="2825">
                  <c:v>385.40314040903854</c:v>
                </c:pt>
                <c:pt idx="2826">
                  <c:v>385.40601846568416</c:v>
                </c:pt>
                <c:pt idx="2827">
                  <c:v>385.41296595128784</c:v>
                </c:pt>
                <c:pt idx="2828">
                  <c:v>385.42479649279932</c:v>
                </c:pt>
                <c:pt idx="2829">
                  <c:v>385.42516092837656</c:v>
                </c:pt>
                <c:pt idx="2830">
                  <c:v>385.43489023788288</c:v>
                </c:pt>
                <c:pt idx="2831">
                  <c:v>385.44002162792344</c:v>
                </c:pt>
                <c:pt idx="2832">
                  <c:v>385.45229449625452</c:v>
                </c:pt>
                <c:pt idx="2833">
                  <c:v>385.46552862886932</c:v>
                </c:pt>
                <c:pt idx="2834">
                  <c:v>385.46813804716686</c:v>
                </c:pt>
                <c:pt idx="2835">
                  <c:v>385.4686854342558</c:v>
                </c:pt>
                <c:pt idx="2836">
                  <c:v>385.46889731913006</c:v>
                </c:pt>
                <c:pt idx="2837">
                  <c:v>385.47199109825374</c:v>
                </c:pt>
                <c:pt idx="2838">
                  <c:v>385.47974743970713</c:v>
                </c:pt>
                <c:pt idx="2839">
                  <c:v>385.48012165334762</c:v>
                </c:pt>
                <c:pt idx="2840">
                  <c:v>385.49061278848495</c:v>
                </c:pt>
                <c:pt idx="2841">
                  <c:v>385.50450361176593</c:v>
                </c:pt>
                <c:pt idx="2842">
                  <c:v>385.50682800987158</c:v>
                </c:pt>
                <c:pt idx="2843">
                  <c:v>385.50771798838878</c:v>
                </c:pt>
                <c:pt idx="2844">
                  <c:v>385.5114938083251</c:v>
                </c:pt>
                <c:pt idx="2845">
                  <c:v>385.51462540456549</c:v>
                </c:pt>
                <c:pt idx="2846">
                  <c:v>385.51935677931579</c:v>
                </c:pt>
                <c:pt idx="2847">
                  <c:v>385.54346597045816</c:v>
                </c:pt>
                <c:pt idx="2848">
                  <c:v>385.54808713070753</c:v>
                </c:pt>
                <c:pt idx="2849">
                  <c:v>385.5515267369737</c:v>
                </c:pt>
                <c:pt idx="2850">
                  <c:v>385.55499342595772</c:v>
                </c:pt>
                <c:pt idx="2851">
                  <c:v>385.55766479334443</c:v>
                </c:pt>
                <c:pt idx="2852">
                  <c:v>385.56159361846358</c:v>
                </c:pt>
                <c:pt idx="2853">
                  <c:v>385.56641687551536</c:v>
                </c:pt>
                <c:pt idx="2854">
                  <c:v>385.59054672491465</c:v>
                </c:pt>
                <c:pt idx="2855">
                  <c:v>385.59426714991656</c:v>
                </c:pt>
                <c:pt idx="2856">
                  <c:v>385.59497804487955</c:v>
                </c:pt>
                <c:pt idx="2857">
                  <c:v>385.59830961138806</c:v>
                </c:pt>
                <c:pt idx="2858">
                  <c:v>385.60067759105249</c:v>
                </c:pt>
                <c:pt idx="2859">
                  <c:v>385.61391680357912</c:v>
                </c:pt>
                <c:pt idx="2860">
                  <c:v>385.61459888380244</c:v>
                </c:pt>
                <c:pt idx="2861">
                  <c:v>385.62574219912261</c:v>
                </c:pt>
                <c:pt idx="2862">
                  <c:v>385.62642215177169</c:v>
                </c:pt>
                <c:pt idx="2863">
                  <c:v>385.64230023431548</c:v>
                </c:pt>
                <c:pt idx="2864">
                  <c:v>385.64668807687622</c:v>
                </c:pt>
                <c:pt idx="2865">
                  <c:v>385.64848390810255</c:v>
                </c:pt>
                <c:pt idx="2866">
                  <c:v>385.65035996243546</c:v>
                </c:pt>
                <c:pt idx="2867">
                  <c:v>385.66235314586288</c:v>
                </c:pt>
                <c:pt idx="2868">
                  <c:v>385.66314337618866</c:v>
                </c:pt>
                <c:pt idx="2869">
                  <c:v>385.66342056065616</c:v>
                </c:pt>
                <c:pt idx="2870">
                  <c:v>385.66582297524741</c:v>
                </c:pt>
                <c:pt idx="2871">
                  <c:v>385.66672485347118</c:v>
                </c:pt>
                <c:pt idx="2872">
                  <c:v>385.67160088136205</c:v>
                </c:pt>
                <c:pt idx="2873">
                  <c:v>385.67286573272457</c:v>
                </c:pt>
                <c:pt idx="2874">
                  <c:v>385.67397281302925</c:v>
                </c:pt>
                <c:pt idx="2875">
                  <c:v>385.68130691339815</c:v>
                </c:pt>
                <c:pt idx="2876">
                  <c:v>385.68219666164748</c:v>
                </c:pt>
                <c:pt idx="2877">
                  <c:v>385.69092822981582</c:v>
                </c:pt>
                <c:pt idx="2878">
                  <c:v>385.69298668603847</c:v>
                </c:pt>
                <c:pt idx="2879">
                  <c:v>385.69636288882117</c:v>
                </c:pt>
                <c:pt idx="2880">
                  <c:v>385.70194096346177</c:v>
                </c:pt>
                <c:pt idx="2881">
                  <c:v>385.70635325022545</c:v>
                </c:pt>
                <c:pt idx="2882">
                  <c:v>385.70992881722697</c:v>
                </c:pt>
                <c:pt idx="2883">
                  <c:v>385.71290339479128</c:v>
                </c:pt>
                <c:pt idx="2884">
                  <c:v>385.71534392172873</c:v>
                </c:pt>
                <c:pt idx="2885">
                  <c:v>385.71765406322532</c:v>
                </c:pt>
                <c:pt idx="2886">
                  <c:v>385.7396815707379</c:v>
                </c:pt>
                <c:pt idx="2887">
                  <c:v>385.74034671356458</c:v>
                </c:pt>
                <c:pt idx="2888">
                  <c:v>385.76376391621147</c:v>
                </c:pt>
                <c:pt idx="2889">
                  <c:v>385.76391685508042</c:v>
                </c:pt>
                <c:pt idx="2890">
                  <c:v>385.78423986775783</c:v>
                </c:pt>
                <c:pt idx="2891">
                  <c:v>385.79215117941305</c:v>
                </c:pt>
                <c:pt idx="2892">
                  <c:v>385.80373942598811</c:v>
                </c:pt>
                <c:pt idx="2893">
                  <c:v>385.8043899299725</c:v>
                </c:pt>
                <c:pt idx="2894">
                  <c:v>385.80690380334067</c:v>
                </c:pt>
                <c:pt idx="2895">
                  <c:v>385.81930981685036</c:v>
                </c:pt>
                <c:pt idx="2896">
                  <c:v>385.82845051326183</c:v>
                </c:pt>
                <c:pt idx="2897">
                  <c:v>385.8444583332307</c:v>
                </c:pt>
                <c:pt idx="2898">
                  <c:v>385.84588617516607</c:v>
                </c:pt>
                <c:pt idx="2899">
                  <c:v>385.84759111044713</c:v>
                </c:pt>
                <c:pt idx="2900">
                  <c:v>385.84930058855235</c:v>
                </c:pt>
                <c:pt idx="2901">
                  <c:v>385.85190067714439</c:v>
                </c:pt>
                <c:pt idx="2902">
                  <c:v>385.85478178911148</c:v>
                </c:pt>
                <c:pt idx="2903">
                  <c:v>385.86100372240793</c:v>
                </c:pt>
                <c:pt idx="2904">
                  <c:v>385.87171816239004</c:v>
                </c:pt>
                <c:pt idx="2905">
                  <c:v>385.88297153826892</c:v>
                </c:pt>
                <c:pt idx="2906">
                  <c:v>385.88549335691386</c:v>
                </c:pt>
                <c:pt idx="2907">
                  <c:v>385.88944878146009</c:v>
                </c:pt>
                <c:pt idx="2908">
                  <c:v>385.89895986361751</c:v>
                </c:pt>
                <c:pt idx="2909">
                  <c:v>385.90438955183521</c:v>
                </c:pt>
                <c:pt idx="2910">
                  <c:v>385.90839733792217</c:v>
                </c:pt>
                <c:pt idx="2911">
                  <c:v>385.91087965997247</c:v>
                </c:pt>
                <c:pt idx="2912">
                  <c:v>385.91186695357942</c:v>
                </c:pt>
                <c:pt idx="2913">
                  <c:v>385.91986626795534</c:v>
                </c:pt>
                <c:pt idx="2914">
                  <c:v>385.93131375065241</c:v>
                </c:pt>
                <c:pt idx="2915">
                  <c:v>385.95619946652323</c:v>
                </c:pt>
                <c:pt idx="2916">
                  <c:v>385.95686143304567</c:v>
                </c:pt>
                <c:pt idx="2917">
                  <c:v>385.96057523666718</c:v>
                </c:pt>
                <c:pt idx="2918">
                  <c:v>385.96266339296102</c:v>
                </c:pt>
                <c:pt idx="2919">
                  <c:v>385.97971190180124</c:v>
                </c:pt>
                <c:pt idx="2920">
                  <c:v>385.97989204689213</c:v>
                </c:pt>
                <c:pt idx="2921">
                  <c:v>385.98273686245494</c:v>
                </c:pt>
                <c:pt idx="2922">
                  <c:v>385.98855120568157</c:v>
                </c:pt>
                <c:pt idx="2923">
                  <c:v>385.9929694792263</c:v>
                </c:pt>
                <c:pt idx="2924">
                  <c:v>386.00411911061161</c:v>
                </c:pt>
                <c:pt idx="2925">
                  <c:v>386.01099544937347</c:v>
                </c:pt>
                <c:pt idx="2926">
                  <c:v>386.01170454538607</c:v>
                </c:pt>
                <c:pt idx="2927">
                  <c:v>386.01366848846811</c:v>
                </c:pt>
                <c:pt idx="2928">
                  <c:v>386.01417232067882</c:v>
                </c:pt>
                <c:pt idx="2929">
                  <c:v>386.02142225321967</c:v>
                </c:pt>
                <c:pt idx="2930">
                  <c:v>386.02392698876099</c:v>
                </c:pt>
                <c:pt idx="2931">
                  <c:v>386.03824113804598</c:v>
                </c:pt>
                <c:pt idx="2932">
                  <c:v>386.03853179379644</c:v>
                </c:pt>
                <c:pt idx="2933">
                  <c:v>386.0395565376578</c:v>
                </c:pt>
                <c:pt idx="2934">
                  <c:v>386.04074898552267</c:v>
                </c:pt>
                <c:pt idx="2935">
                  <c:v>386.04290008165668</c:v>
                </c:pt>
                <c:pt idx="2936">
                  <c:v>386.04437770346931</c:v>
                </c:pt>
                <c:pt idx="2937">
                  <c:v>386.0444425936501</c:v>
                </c:pt>
                <c:pt idx="2938">
                  <c:v>386.04827070205135</c:v>
                </c:pt>
                <c:pt idx="2939">
                  <c:v>386.04872098051851</c:v>
                </c:pt>
                <c:pt idx="2940">
                  <c:v>386.05073074685464</c:v>
                </c:pt>
                <c:pt idx="2941">
                  <c:v>386.06667334078327</c:v>
                </c:pt>
                <c:pt idx="2942">
                  <c:v>386.07032925146689</c:v>
                </c:pt>
                <c:pt idx="2943">
                  <c:v>386.07122334768559</c:v>
                </c:pt>
                <c:pt idx="2944">
                  <c:v>386.07380430404606</c:v>
                </c:pt>
                <c:pt idx="2945">
                  <c:v>386.09828673586628</c:v>
                </c:pt>
                <c:pt idx="2946">
                  <c:v>386.10340949963978</c:v>
                </c:pt>
                <c:pt idx="2947">
                  <c:v>386.11481833768539</c:v>
                </c:pt>
                <c:pt idx="2948">
                  <c:v>386.12698802141318</c:v>
                </c:pt>
                <c:pt idx="2949">
                  <c:v>386.12962970261145</c:v>
                </c:pt>
                <c:pt idx="2950">
                  <c:v>386.13135812754666</c:v>
                </c:pt>
                <c:pt idx="2951">
                  <c:v>386.13726623573717</c:v>
                </c:pt>
                <c:pt idx="2952">
                  <c:v>386.14178145765106</c:v>
                </c:pt>
                <c:pt idx="2953">
                  <c:v>386.1475036394653</c:v>
                </c:pt>
                <c:pt idx="2954">
                  <c:v>386.16772588467899</c:v>
                </c:pt>
                <c:pt idx="2955">
                  <c:v>386.16800489404324</c:v>
                </c:pt>
                <c:pt idx="2956">
                  <c:v>386.17113193286792</c:v>
                </c:pt>
                <c:pt idx="2957">
                  <c:v>386.17961768876597</c:v>
                </c:pt>
                <c:pt idx="2958">
                  <c:v>386.18153724839721</c:v>
                </c:pt>
                <c:pt idx="2959">
                  <c:v>386.18183017044964</c:v>
                </c:pt>
                <c:pt idx="2960">
                  <c:v>386.18317486062534</c:v>
                </c:pt>
                <c:pt idx="2961">
                  <c:v>386.18601399341799</c:v>
                </c:pt>
                <c:pt idx="2962">
                  <c:v>386.19231010305879</c:v>
                </c:pt>
                <c:pt idx="2963">
                  <c:v>386.19545899729479</c:v>
                </c:pt>
                <c:pt idx="2964">
                  <c:v>386.19654103012891</c:v>
                </c:pt>
                <c:pt idx="2965">
                  <c:v>386.19766373093358</c:v>
                </c:pt>
                <c:pt idx="2966">
                  <c:v>386.20700176335276</c:v>
                </c:pt>
                <c:pt idx="2967">
                  <c:v>386.21144501099815</c:v>
                </c:pt>
                <c:pt idx="2968">
                  <c:v>386.21267884792843</c:v>
                </c:pt>
                <c:pt idx="2969">
                  <c:v>386.21659315543315</c:v>
                </c:pt>
                <c:pt idx="2970">
                  <c:v>386.21721662070911</c:v>
                </c:pt>
                <c:pt idx="2971">
                  <c:v>386.23429688505746</c:v>
                </c:pt>
                <c:pt idx="2972">
                  <c:v>386.23610653513725</c:v>
                </c:pt>
                <c:pt idx="2973">
                  <c:v>386.23710811783189</c:v>
                </c:pt>
                <c:pt idx="2974">
                  <c:v>386.25716623847649</c:v>
                </c:pt>
                <c:pt idx="2975">
                  <c:v>386.26788250048401</c:v>
                </c:pt>
                <c:pt idx="2976">
                  <c:v>386.27931453246833</c:v>
                </c:pt>
                <c:pt idx="2977">
                  <c:v>386.28073700292236</c:v>
                </c:pt>
                <c:pt idx="2978">
                  <c:v>386.28184009744285</c:v>
                </c:pt>
                <c:pt idx="2979">
                  <c:v>386.28665028783479</c:v>
                </c:pt>
                <c:pt idx="2980">
                  <c:v>386.28845031775978</c:v>
                </c:pt>
                <c:pt idx="2981">
                  <c:v>386.30471449226445</c:v>
                </c:pt>
                <c:pt idx="2982">
                  <c:v>386.30531113374468</c:v>
                </c:pt>
                <c:pt idx="2983">
                  <c:v>386.3069698837275</c:v>
                </c:pt>
                <c:pt idx="2984">
                  <c:v>386.30837667193686</c:v>
                </c:pt>
                <c:pt idx="2985">
                  <c:v>386.32911512744732</c:v>
                </c:pt>
                <c:pt idx="2986">
                  <c:v>386.33103542184449</c:v>
                </c:pt>
                <c:pt idx="2987">
                  <c:v>386.33737968551679</c:v>
                </c:pt>
                <c:pt idx="2988">
                  <c:v>386.34308600748273</c:v>
                </c:pt>
                <c:pt idx="2989">
                  <c:v>386.34504755125033</c:v>
                </c:pt>
                <c:pt idx="2990">
                  <c:v>386.35003906961498</c:v>
                </c:pt>
                <c:pt idx="2991">
                  <c:v>386.35205590763024</c:v>
                </c:pt>
                <c:pt idx="2992">
                  <c:v>386.35523836444253</c:v>
                </c:pt>
                <c:pt idx="2993">
                  <c:v>386.35529757561483</c:v>
                </c:pt>
                <c:pt idx="2994">
                  <c:v>386.36001955415259</c:v>
                </c:pt>
                <c:pt idx="2995">
                  <c:v>386.36051418059174</c:v>
                </c:pt>
                <c:pt idx="2996">
                  <c:v>386.36651515749929</c:v>
                </c:pt>
                <c:pt idx="2997">
                  <c:v>386.37157523508716</c:v>
                </c:pt>
                <c:pt idx="2998">
                  <c:v>386.38850108048638</c:v>
                </c:pt>
                <c:pt idx="2999">
                  <c:v>386.39209643271892</c:v>
                </c:pt>
                <c:pt idx="3000">
                  <c:v>386.40994149738151</c:v>
                </c:pt>
                <c:pt idx="3001">
                  <c:v>386.41114575973677</c:v>
                </c:pt>
                <c:pt idx="3002">
                  <c:v>386.42003492266582</c:v>
                </c:pt>
                <c:pt idx="3003">
                  <c:v>386.42340776157585</c:v>
                </c:pt>
                <c:pt idx="3004">
                  <c:v>386.43943546074405</c:v>
                </c:pt>
                <c:pt idx="3005">
                  <c:v>386.45079048757447</c:v>
                </c:pt>
                <c:pt idx="3006">
                  <c:v>386.45740440942922</c:v>
                </c:pt>
                <c:pt idx="3007">
                  <c:v>386.46071897482886</c:v>
                </c:pt>
                <c:pt idx="3008">
                  <c:v>386.47502546558894</c:v>
                </c:pt>
                <c:pt idx="3009">
                  <c:v>386.4758843903374</c:v>
                </c:pt>
                <c:pt idx="3010">
                  <c:v>386.47882459100606</c:v>
                </c:pt>
                <c:pt idx="3011">
                  <c:v>386.49117852541701</c:v>
                </c:pt>
                <c:pt idx="3012">
                  <c:v>386.49576855374312</c:v>
                </c:pt>
                <c:pt idx="3013">
                  <c:v>386.4995769451557</c:v>
                </c:pt>
                <c:pt idx="3014">
                  <c:v>386.51105327492053</c:v>
                </c:pt>
                <c:pt idx="3015">
                  <c:v>386.51305536437712</c:v>
                </c:pt>
                <c:pt idx="3016">
                  <c:v>386.52515348722102</c:v>
                </c:pt>
                <c:pt idx="3017">
                  <c:v>386.53562328350984</c:v>
                </c:pt>
                <c:pt idx="3018">
                  <c:v>386.53581445347766</c:v>
                </c:pt>
                <c:pt idx="3019">
                  <c:v>386.53760814206578</c:v>
                </c:pt>
                <c:pt idx="3020">
                  <c:v>386.53931190870657</c:v>
                </c:pt>
                <c:pt idx="3021">
                  <c:v>386.5393569088701</c:v>
                </c:pt>
                <c:pt idx="3022">
                  <c:v>386.54235403657611</c:v>
                </c:pt>
                <c:pt idx="3023">
                  <c:v>386.54694637827816</c:v>
                </c:pt>
                <c:pt idx="3024">
                  <c:v>386.54802973356107</c:v>
                </c:pt>
                <c:pt idx="3025">
                  <c:v>386.56293479941689</c:v>
                </c:pt>
                <c:pt idx="3026">
                  <c:v>386.56425141849269</c:v>
                </c:pt>
                <c:pt idx="3027">
                  <c:v>386.57526482510053</c:v>
                </c:pt>
                <c:pt idx="3028">
                  <c:v>386.57688506215516</c:v>
                </c:pt>
                <c:pt idx="3029">
                  <c:v>386.57778630038791</c:v>
                </c:pt>
                <c:pt idx="3030">
                  <c:v>386.57923471322505</c:v>
                </c:pt>
                <c:pt idx="3031">
                  <c:v>386.58468537214839</c:v>
                </c:pt>
                <c:pt idx="3032">
                  <c:v>386.59097930018896</c:v>
                </c:pt>
                <c:pt idx="3033">
                  <c:v>386.59343822549368</c:v>
                </c:pt>
                <c:pt idx="3034">
                  <c:v>386.59672708784376</c:v>
                </c:pt>
                <c:pt idx="3035">
                  <c:v>386.60161932178573</c:v>
                </c:pt>
                <c:pt idx="3036">
                  <c:v>386.62011490556773</c:v>
                </c:pt>
                <c:pt idx="3037">
                  <c:v>386.62788369903802</c:v>
                </c:pt>
                <c:pt idx="3038">
                  <c:v>386.63516663232224</c:v>
                </c:pt>
                <c:pt idx="3039">
                  <c:v>386.64356106996013</c:v>
                </c:pt>
                <c:pt idx="3040">
                  <c:v>386.64807401043367</c:v>
                </c:pt>
                <c:pt idx="3041">
                  <c:v>386.667988218652</c:v>
                </c:pt>
                <c:pt idx="3042">
                  <c:v>386.67312388453615</c:v>
                </c:pt>
                <c:pt idx="3043">
                  <c:v>386.67357215886608</c:v>
                </c:pt>
                <c:pt idx="3044">
                  <c:v>386.68361942117338</c:v>
                </c:pt>
                <c:pt idx="3045">
                  <c:v>386.69331329823052</c:v>
                </c:pt>
                <c:pt idx="3046">
                  <c:v>386.69422309418491</c:v>
                </c:pt>
                <c:pt idx="3047">
                  <c:v>386.70165490967423</c:v>
                </c:pt>
                <c:pt idx="3048">
                  <c:v>386.70236442573508</c:v>
                </c:pt>
                <c:pt idx="3049">
                  <c:v>386.70694159047878</c:v>
                </c:pt>
                <c:pt idx="3050">
                  <c:v>386.70918703740301</c:v>
                </c:pt>
                <c:pt idx="3051">
                  <c:v>386.71045068830102</c:v>
                </c:pt>
                <c:pt idx="3052">
                  <c:v>386.7166098471414</c:v>
                </c:pt>
                <c:pt idx="3053">
                  <c:v>386.72281744076315</c:v>
                </c:pt>
                <c:pt idx="3054">
                  <c:v>386.72865032209467</c:v>
                </c:pt>
                <c:pt idx="3055">
                  <c:v>386.72941246004763</c:v>
                </c:pt>
                <c:pt idx="3056">
                  <c:v>386.72970966910384</c:v>
                </c:pt>
                <c:pt idx="3057">
                  <c:v>386.73043275341871</c:v>
                </c:pt>
                <c:pt idx="3058">
                  <c:v>386.73449341689417</c:v>
                </c:pt>
                <c:pt idx="3059">
                  <c:v>386.74228895344271</c:v>
                </c:pt>
                <c:pt idx="3060">
                  <c:v>386.74246123919124</c:v>
                </c:pt>
                <c:pt idx="3061">
                  <c:v>386.74791417417265</c:v>
                </c:pt>
                <c:pt idx="3062">
                  <c:v>386.75137890071761</c:v>
                </c:pt>
                <c:pt idx="3063">
                  <c:v>386.75382852103229</c:v>
                </c:pt>
                <c:pt idx="3064">
                  <c:v>386.75416230754399</c:v>
                </c:pt>
                <c:pt idx="3065">
                  <c:v>386.75875937410979</c:v>
                </c:pt>
                <c:pt idx="3066">
                  <c:v>386.77148816415831</c:v>
                </c:pt>
                <c:pt idx="3067">
                  <c:v>386.77544937980247</c:v>
                </c:pt>
                <c:pt idx="3068">
                  <c:v>386.77641027319947</c:v>
                </c:pt>
                <c:pt idx="3069">
                  <c:v>386.78138647672654</c:v>
                </c:pt>
                <c:pt idx="3070">
                  <c:v>386.78336596791883</c:v>
                </c:pt>
                <c:pt idx="3071">
                  <c:v>386.78485540409747</c:v>
                </c:pt>
                <c:pt idx="3072">
                  <c:v>386.79869369721814</c:v>
                </c:pt>
                <c:pt idx="3073">
                  <c:v>386.80015378081146</c:v>
                </c:pt>
                <c:pt idx="3074">
                  <c:v>386.80743920837551</c:v>
                </c:pt>
                <c:pt idx="3075">
                  <c:v>386.8183725640834</c:v>
                </c:pt>
                <c:pt idx="3076">
                  <c:v>386.81860202391994</c:v>
                </c:pt>
                <c:pt idx="3077">
                  <c:v>386.82964899760685</c:v>
                </c:pt>
                <c:pt idx="3078">
                  <c:v>386.83165180609916</c:v>
                </c:pt>
                <c:pt idx="3079">
                  <c:v>386.83991955733052</c:v>
                </c:pt>
                <c:pt idx="3080">
                  <c:v>386.84106464218894</c:v>
                </c:pt>
                <c:pt idx="3081">
                  <c:v>386.84775069576358</c:v>
                </c:pt>
                <c:pt idx="3082">
                  <c:v>386.86474684644543</c:v>
                </c:pt>
                <c:pt idx="3083">
                  <c:v>386.86582066632326</c:v>
                </c:pt>
                <c:pt idx="3084">
                  <c:v>386.86731728798134</c:v>
                </c:pt>
                <c:pt idx="3085">
                  <c:v>386.87654025256944</c:v>
                </c:pt>
                <c:pt idx="3086">
                  <c:v>386.8776390259078</c:v>
                </c:pt>
                <c:pt idx="3087">
                  <c:v>386.87786516740988</c:v>
                </c:pt>
                <c:pt idx="3088">
                  <c:v>386.88129219426565</c:v>
                </c:pt>
                <c:pt idx="3089">
                  <c:v>386.88439962716001</c:v>
                </c:pt>
                <c:pt idx="3090">
                  <c:v>386.89492778100328</c:v>
                </c:pt>
                <c:pt idx="3091">
                  <c:v>386.90037606017216</c:v>
                </c:pt>
                <c:pt idx="3092">
                  <c:v>386.90090767378825</c:v>
                </c:pt>
                <c:pt idx="3093">
                  <c:v>386.9034901666223</c:v>
                </c:pt>
                <c:pt idx="3094">
                  <c:v>386.90406545322327</c:v>
                </c:pt>
                <c:pt idx="3095">
                  <c:v>386.91271322284189</c:v>
                </c:pt>
                <c:pt idx="3096">
                  <c:v>386.91382850964413</c:v>
                </c:pt>
                <c:pt idx="3097">
                  <c:v>386.92046743123763</c:v>
                </c:pt>
                <c:pt idx="3098">
                  <c:v>386.92721750070507</c:v>
                </c:pt>
                <c:pt idx="3099">
                  <c:v>386.93008263174181</c:v>
                </c:pt>
                <c:pt idx="3100">
                  <c:v>386.93060175282108</c:v>
                </c:pt>
                <c:pt idx="3101">
                  <c:v>386.93158111224079</c:v>
                </c:pt>
                <c:pt idx="3102">
                  <c:v>386.93583411286033</c:v>
                </c:pt>
                <c:pt idx="3103">
                  <c:v>386.93611359084002</c:v>
                </c:pt>
                <c:pt idx="3104">
                  <c:v>386.93652021680265</c:v>
                </c:pt>
                <c:pt idx="3105">
                  <c:v>386.9377823269345</c:v>
                </c:pt>
                <c:pt idx="3106">
                  <c:v>386.93957161490135</c:v>
                </c:pt>
                <c:pt idx="3107">
                  <c:v>386.94141107736584</c:v>
                </c:pt>
                <c:pt idx="3108">
                  <c:v>386.95582240323881</c:v>
                </c:pt>
                <c:pt idx="3109">
                  <c:v>386.96596203943642</c:v>
                </c:pt>
                <c:pt idx="3110">
                  <c:v>386.9706457534233</c:v>
                </c:pt>
                <c:pt idx="3111">
                  <c:v>386.9716020723676</c:v>
                </c:pt>
                <c:pt idx="3112">
                  <c:v>386.97812084549247</c:v>
                </c:pt>
                <c:pt idx="3113">
                  <c:v>386.98095673363457</c:v>
                </c:pt>
                <c:pt idx="3114">
                  <c:v>386.98605906004104</c:v>
                </c:pt>
                <c:pt idx="3115">
                  <c:v>386.98926709373507</c:v>
                </c:pt>
                <c:pt idx="3116">
                  <c:v>386.99053106834378</c:v>
                </c:pt>
                <c:pt idx="3117">
                  <c:v>386.99263954470405</c:v>
                </c:pt>
                <c:pt idx="3118">
                  <c:v>386.99515060433208</c:v>
                </c:pt>
                <c:pt idx="3119">
                  <c:v>386.99560467954245</c:v>
                </c:pt>
                <c:pt idx="3120">
                  <c:v>386.99625135817467</c:v>
                </c:pt>
                <c:pt idx="3121">
                  <c:v>386.99839507549518</c:v>
                </c:pt>
                <c:pt idx="3122">
                  <c:v>387.00011793919589</c:v>
                </c:pt>
                <c:pt idx="3123">
                  <c:v>387.0019638205448</c:v>
                </c:pt>
                <c:pt idx="3124">
                  <c:v>387.00583995552955</c:v>
                </c:pt>
                <c:pt idx="3125">
                  <c:v>387.00736719955091</c:v>
                </c:pt>
                <c:pt idx="3126">
                  <c:v>387.00997849453398</c:v>
                </c:pt>
                <c:pt idx="3127">
                  <c:v>387.01461888240146</c:v>
                </c:pt>
                <c:pt idx="3128">
                  <c:v>387.01473832389792</c:v>
                </c:pt>
                <c:pt idx="3129">
                  <c:v>387.01500243496105</c:v>
                </c:pt>
                <c:pt idx="3130">
                  <c:v>387.01586636814926</c:v>
                </c:pt>
                <c:pt idx="3131">
                  <c:v>387.02028539862522</c:v>
                </c:pt>
                <c:pt idx="3132">
                  <c:v>387.02147623327863</c:v>
                </c:pt>
                <c:pt idx="3133">
                  <c:v>387.0303572097697</c:v>
                </c:pt>
                <c:pt idx="3134">
                  <c:v>387.0403232861899</c:v>
                </c:pt>
                <c:pt idx="3135">
                  <c:v>387.04070531275056</c:v>
                </c:pt>
                <c:pt idx="3136">
                  <c:v>387.06085001206395</c:v>
                </c:pt>
                <c:pt idx="3137">
                  <c:v>387.06203356974106</c:v>
                </c:pt>
                <c:pt idx="3138">
                  <c:v>387.0651979610771</c:v>
                </c:pt>
                <c:pt idx="3139">
                  <c:v>387.07080300644037</c:v>
                </c:pt>
                <c:pt idx="3140">
                  <c:v>387.07171100875536</c:v>
                </c:pt>
                <c:pt idx="3141">
                  <c:v>387.08104319611681</c:v>
                </c:pt>
                <c:pt idx="3142">
                  <c:v>387.09523673710072</c:v>
                </c:pt>
                <c:pt idx="3143">
                  <c:v>387.09882145364725</c:v>
                </c:pt>
                <c:pt idx="3144">
                  <c:v>387.11476675485977</c:v>
                </c:pt>
                <c:pt idx="3145">
                  <c:v>387.12964235351785</c:v>
                </c:pt>
                <c:pt idx="3146">
                  <c:v>387.13283216399515</c:v>
                </c:pt>
                <c:pt idx="3147">
                  <c:v>387.14139449993775</c:v>
                </c:pt>
                <c:pt idx="3148">
                  <c:v>387.14316484362757</c:v>
                </c:pt>
                <c:pt idx="3149">
                  <c:v>387.14552318233751</c:v>
                </c:pt>
                <c:pt idx="3150">
                  <c:v>387.15034454727135</c:v>
                </c:pt>
                <c:pt idx="3151">
                  <c:v>387.15292413877455</c:v>
                </c:pt>
                <c:pt idx="3152">
                  <c:v>387.15440370423312</c:v>
                </c:pt>
                <c:pt idx="3153">
                  <c:v>387.16122680343989</c:v>
                </c:pt>
                <c:pt idx="3154">
                  <c:v>387.1641578591146</c:v>
                </c:pt>
                <c:pt idx="3155">
                  <c:v>387.16857420094397</c:v>
                </c:pt>
                <c:pt idx="3156">
                  <c:v>387.18220718854167</c:v>
                </c:pt>
                <c:pt idx="3157">
                  <c:v>387.18284173271655</c:v>
                </c:pt>
                <c:pt idx="3158">
                  <c:v>387.1853776703901</c:v>
                </c:pt>
                <c:pt idx="3159">
                  <c:v>387.19779337413138</c:v>
                </c:pt>
                <c:pt idx="3160">
                  <c:v>387.20614843652271</c:v>
                </c:pt>
                <c:pt idx="3161">
                  <c:v>387.21799138488558</c:v>
                </c:pt>
                <c:pt idx="3162">
                  <c:v>387.23119977373375</c:v>
                </c:pt>
                <c:pt idx="3163">
                  <c:v>387.23390067957808</c:v>
                </c:pt>
                <c:pt idx="3164">
                  <c:v>387.24118154426168</c:v>
                </c:pt>
                <c:pt idx="3165">
                  <c:v>387.25267244757953</c:v>
                </c:pt>
                <c:pt idx="3166">
                  <c:v>387.25932844030882</c:v>
                </c:pt>
                <c:pt idx="3167">
                  <c:v>387.27206654098586</c:v>
                </c:pt>
                <c:pt idx="3168">
                  <c:v>387.2753322025485</c:v>
                </c:pt>
                <c:pt idx="3169">
                  <c:v>387.28463796649112</c:v>
                </c:pt>
                <c:pt idx="3170">
                  <c:v>387.29191269638824</c:v>
                </c:pt>
                <c:pt idx="3171">
                  <c:v>387.29527150191217</c:v>
                </c:pt>
                <c:pt idx="3172">
                  <c:v>387.29729743458131</c:v>
                </c:pt>
                <c:pt idx="3173">
                  <c:v>387.29752190759177</c:v>
                </c:pt>
                <c:pt idx="3174">
                  <c:v>387.30345129002899</c:v>
                </c:pt>
                <c:pt idx="3175">
                  <c:v>387.3063253528012</c:v>
                </c:pt>
                <c:pt idx="3176">
                  <c:v>387.33155251074453</c:v>
                </c:pt>
                <c:pt idx="3177">
                  <c:v>387.33526858969759</c:v>
                </c:pt>
                <c:pt idx="3178">
                  <c:v>387.33946393677979</c:v>
                </c:pt>
                <c:pt idx="3179">
                  <c:v>387.3433375981997</c:v>
                </c:pt>
                <c:pt idx="3180">
                  <c:v>387.34509495774023</c:v>
                </c:pt>
                <c:pt idx="3181">
                  <c:v>387.34867914302362</c:v>
                </c:pt>
                <c:pt idx="3182">
                  <c:v>387.35789653927543</c:v>
                </c:pt>
                <c:pt idx="3183">
                  <c:v>387.36742593763802</c:v>
                </c:pt>
                <c:pt idx="3184">
                  <c:v>387.38108949500241</c:v>
                </c:pt>
                <c:pt idx="3185">
                  <c:v>387.39755912680459</c:v>
                </c:pt>
                <c:pt idx="3186">
                  <c:v>387.40227579836989</c:v>
                </c:pt>
                <c:pt idx="3187">
                  <c:v>387.40302864017946</c:v>
                </c:pt>
                <c:pt idx="3188">
                  <c:v>387.4076349083897</c:v>
                </c:pt>
                <c:pt idx="3189">
                  <c:v>387.40833604024937</c:v>
                </c:pt>
                <c:pt idx="3190">
                  <c:v>387.41069255921366</c:v>
                </c:pt>
                <c:pt idx="3191">
                  <c:v>387.41435925442971</c:v>
                </c:pt>
                <c:pt idx="3192">
                  <c:v>387.41468248214642</c:v>
                </c:pt>
                <c:pt idx="3193">
                  <c:v>387.41621973096659</c:v>
                </c:pt>
                <c:pt idx="3194">
                  <c:v>387.41896801894279</c:v>
                </c:pt>
                <c:pt idx="3195">
                  <c:v>387.41958074701546</c:v>
                </c:pt>
                <c:pt idx="3196">
                  <c:v>387.41964392020873</c:v>
                </c:pt>
                <c:pt idx="3197">
                  <c:v>387.43679237787643</c:v>
                </c:pt>
                <c:pt idx="3198">
                  <c:v>387.43791858638554</c:v>
                </c:pt>
                <c:pt idx="3199">
                  <c:v>387.44572494592074</c:v>
                </c:pt>
                <c:pt idx="3200">
                  <c:v>387.45107022126854</c:v>
                </c:pt>
                <c:pt idx="3201">
                  <c:v>387.4542805389687</c:v>
                </c:pt>
                <c:pt idx="3202">
                  <c:v>387.45617131954026</c:v>
                </c:pt>
                <c:pt idx="3203">
                  <c:v>387.46882064952592</c:v>
                </c:pt>
                <c:pt idx="3204">
                  <c:v>387.47623050044297</c:v>
                </c:pt>
                <c:pt idx="3205">
                  <c:v>387.47999876171457</c:v>
                </c:pt>
                <c:pt idx="3206">
                  <c:v>387.48209423625525</c:v>
                </c:pt>
                <c:pt idx="3207">
                  <c:v>387.48320714551869</c:v>
                </c:pt>
                <c:pt idx="3208">
                  <c:v>387.48635944363434</c:v>
                </c:pt>
                <c:pt idx="3209">
                  <c:v>387.49126845283882</c:v>
                </c:pt>
                <c:pt idx="3210">
                  <c:v>387.50642506223335</c:v>
                </c:pt>
                <c:pt idx="3211">
                  <c:v>387.50965574969581</c:v>
                </c:pt>
                <c:pt idx="3212">
                  <c:v>387.5152042990527</c:v>
                </c:pt>
                <c:pt idx="3213">
                  <c:v>387.51773242818825</c:v>
                </c:pt>
                <c:pt idx="3214">
                  <c:v>387.52235004411529</c:v>
                </c:pt>
                <c:pt idx="3215">
                  <c:v>387.52737235333734</c:v>
                </c:pt>
                <c:pt idx="3216">
                  <c:v>387.52818710383156</c:v>
                </c:pt>
                <c:pt idx="3217">
                  <c:v>387.52990748381939</c:v>
                </c:pt>
                <c:pt idx="3218">
                  <c:v>387.53617772362026</c:v>
                </c:pt>
                <c:pt idx="3219">
                  <c:v>387.53627220896863</c:v>
                </c:pt>
                <c:pt idx="3220">
                  <c:v>387.54673258430114</c:v>
                </c:pt>
                <c:pt idx="3221">
                  <c:v>387.55295179029366</c:v>
                </c:pt>
                <c:pt idx="3222">
                  <c:v>387.55515769892861</c:v>
                </c:pt>
                <c:pt idx="3223">
                  <c:v>387.5720427535316</c:v>
                </c:pt>
                <c:pt idx="3224">
                  <c:v>387.57410835680662</c:v>
                </c:pt>
                <c:pt idx="3225">
                  <c:v>387.57788171466268</c:v>
                </c:pt>
                <c:pt idx="3226">
                  <c:v>387.58030674119476</c:v>
                </c:pt>
                <c:pt idx="3227">
                  <c:v>387.58097834411967</c:v>
                </c:pt>
                <c:pt idx="3228">
                  <c:v>387.58166519641344</c:v>
                </c:pt>
                <c:pt idx="3229">
                  <c:v>387.58481488490258</c:v>
                </c:pt>
                <c:pt idx="3230">
                  <c:v>387.60533964027098</c:v>
                </c:pt>
                <c:pt idx="3231">
                  <c:v>387.6177620662757</c:v>
                </c:pt>
                <c:pt idx="3232">
                  <c:v>387.62130375838046</c:v>
                </c:pt>
                <c:pt idx="3233">
                  <c:v>387.62145384922428</c:v>
                </c:pt>
                <c:pt idx="3234">
                  <c:v>387.64807771425455</c:v>
                </c:pt>
                <c:pt idx="3235">
                  <c:v>387.64859628310631</c:v>
                </c:pt>
                <c:pt idx="3236">
                  <c:v>387.65822187406161</c:v>
                </c:pt>
                <c:pt idx="3237">
                  <c:v>387.66447814527237</c:v>
                </c:pt>
                <c:pt idx="3238">
                  <c:v>387.66774222641595</c:v>
                </c:pt>
                <c:pt idx="3239">
                  <c:v>387.67106563481991</c:v>
                </c:pt>
                <c:pt idx="3240">
                  <c:v>387.67761900297205</c:v>
                </c:pt>
                <c:pt idx="3241">
                  <c:v>387.68349931219109</c:v>
                </c:pt>
                <c:pt idx="3242">
                  <c:v>387.68891294643856</c:v>
                </c:pt>
                <c:pt idx="3243">
                  <c:v>387.69163346424648</c:v>
                </c:pt>
                <c:pt idx="3244">
                  <c:v>387.69775660654687</c:v>
                </c:pt>
                <c:pt idx="3245">
                  <c:v>387.70810789738169</c:v>
                </c:pt>
                <c:pt idx="3246">
                  <c:v>387.70990552816386</c:v>
                </c:pt>
                <c:pt idx="3247">
                  <c:v>387.71389017615269</c:v>
                </c:pt>
                <c:pt idx="3248">
                  <c:v>387.72324685083782</c:v>
                </c:pt>
                <c:pt idx="3249">
                  <c:v>387.72678282783653</c:v>
                </c:pt>
                <c:pt idx="3250">
                  <c:v>387.72803857635199</c:v>
                </c:pt>
                <c:pt idx="3251">
                  <c:v>387.7328787655066</c:v>
                </c:pt>
                <c:pt idx="3252">
                  <c:v>387.74152405007197</c:v>
                </c:pt>
                <c:pt idx="3253">
                  <c:v>387.75414067262597</c:v>
                </c:pt>
                <c:pt idx="3254">
                  <c:v>387.75592348631545</c:v>
                </c:pt>
                <c:pt idx="3255">
                  <c:v>387.77004676558226</c:v>
                </c:pt>
                <c:pt idx="3256">
                  <c:v>387.77016008210154</c:v>
                </c:pt>
                <c:pt idx="3257">
                  <c:v>387.78181343418237</c:v>
                </c:pt>
                <c:pt idx="3258">
                  <c:v>387.78880860290184</c:v>
                </c:pt>
                <c:pt idx="3259">
                  <c:v>387.78954381994384</c:v>
                </c:pt>
                <c:pt idx="3260">
                  <c:v>387.80308467649434</c:v>
                </c:pt>
                <c:pt idx="3261">
                  <c:v>387.80353302284726</c:v>
                </c:pt>
                <c:pt idx="3262">
                  <c:v>387.80979126626329</c:v>
                </c:pt>
                <c:pt idx="3263">
                  <c:v>387.81917801763456</c:v>
                </c:pt>
                <c:pt idx="3264">
                  <c:v>387.82055203295874</c:v>
                </c:pt>
                <c:pt idx="3265">
                  <c:v>387.82747231326994</c:v>
                </c:pt>
                <c:pt idx="3266">
                  <c:v>387.83113001233511</c:v>
                </c:pt>
                <c:pt idx="3267">
                  <c:v>387.83117331319215</c:v>
                </c:pt>
                <c:pt idx="3268">
                  <c:v>387.83827469644541</c:v>
                </c:pt>
                <c:pt idx="3269">
                  <c:v>387.83977812276311</c:v>
                </c:pt>
                <c:pt idx="3270">
                  <c:v>387.85003740154457</c:v>
                </c:pt>
                <c:pt idx="3271">
                  <c:v>387.85109693709938</c:v>
                </c:pt>
                <c:pt idx="3272">
                  <c:v>387.85229059747985</c:v>
                </c:pt>
                <c:pt idx="3273">
                  <c:v>387.85611022072817</c:v>
                </c:pt>
                <c:pt idx="3274">
                  <c:v>387.85882944697158</c:v>
                </c:pt>
                <c:pt idx="3275">
                  <c:v>387.85967283697522</c:v>
                </c:pt>
                <c:pt idx="3276">
                  <c:v>387.86121767734255</c:v>
                </c:pt>
                <c:pt idx="3277">
                  <c:v>387.86179426117081</c:v>
                </c:pt>
                <c:pt idx="3278">
                  <c:v>387.8626467048033</c:v>
                </c:pt>
                <c:pt idx="3279">
                  <c:v>387.86482423732735</c:v>
                </c:pt>
                <c:pt idx="3280">
                  <c:v>387.86963516444843</c:v>
                </c:pt>
                <c:pt idx="3281">
                  <c:v>387.86989142438284</c:v>
                </c:pt>
                <c:pt idx="3282">
                  <c:v>387.87753311905465</c:v>
                </c:pt>
                <c:pt idx="3283">
                  <c:v>387.87879906090888</c:v>
                </c:pt>
                <c:pt idx="3284">
                  <c:v>387.88102688253275</c:v>
                </c:pt>
                <c:pt idx="3285">
                  <c:v>387.89949998094863</c:v>
                </c:pt>
                <c:pt idx="3286">
                  <c:v>387.90374299965345</c:v>
                </c:pt>
                <c:pt idx="3287">
                  <c:v>387.9038120296259</c:v>
                </c:pt>
                <c:pt idx="3288">
                  <c:v>387.90473906429969</c:v>
                </c:pt>
                <c:pt idx="3289">
                  <c:v>387.90776050628438</c:v>
                </c:pt>
                <c:pt idx="3290">
                  <c:v>387.90964812235654</c:v>
                </c:pt>
                <c:pt idx="3291">
                  <c:v>387.915548647538</c:v>
                </c:pt>
                <c:pt idx="3292">
                  <c:v>387.92241839685147</c:v>
                </c:pt>
                <c:pt idx="3293">
                  <c:v>387.93096910071495</c:v>
                </c:pt>
                <c:pt idx="3294">
                  <c:v>387.93189316204797</c:v>
                </c:pt>
                <c:pt idx="3295">
                  <c:v>387.93681004147044</c:v>
                </c:pt>
                <c:pt idx="3296">
                  <c:v>387.93872874629619</c:v>
                </c:pt>
                <c:pt idx="3297">
                  <c:v>387.94041751694158</c:v>
                </c:pt>
                <c:pt idx="3298">
                  <c:v>387.94917845010559</c:v>
                </c:pt>
                <c:pt idx="3299">
                  <c:v>387.95130993839638</c:v>
                </c:pt>
                <c:pt idx="3300">
                  <c:v>387.9547322668468</c:v>
                </c:pt>
                <c:pt idx="3301">
                  <c:v>387.95680980772909</c:v>
                </c:pt>
                <c:pt idx="3302">
                  <c:v>387.95823363216647</c:v>
                </c:pt>
                <c:pt idx="3303">
                  <c:v>387.95872796560911</c:v>
                </c:pt>
                <c:pt idx="3304">
                  <c:v>387.9671082818744</c:v>
                </c:pt>
                <c:pt idx="3305">
                  <c:v>387.97187082608758</c:v>
                </c:pt>
                <c:pt idx="3306">
                  <c:v>387.97325867635232</c:v>
                </c:pt>
                <c:pt idx="3307">
                  <c:v>387.97725124309829</c:v>
                </c:pt>
                <c:pt idx="3308">
                  <c:v>387.97792084005835</c:v>
                </c:pt>
                <c:pt idx="3309">
                  <c:v>387.9874821261788</c:v>
                </c:pt>
                <c:pt idx="3310">
                  <c:v>388.00468994869419</c:v>
                </c:pt>
                <c:pt idx="3311">
                  <c:v>388.0201111404885</c:v>
                </c:pt>
                <c:pt idx="3312">
                  <c:v>388.0219514536858</c:v>
                </c:pt>
                <c:pt idx="3313">
                  <c:v>388.025424545455</c:v>
                </c:pt>
                <c:pt idx="3314">
                  <c:v>388.02841762916199</c:v>
                </c:pt>
                <c:pt idx="3315">
                  <c:v>388.03196602976618</c:v>
                </c:pt>
                <c:pt idx="3316">
                  <c:v>388.03413436836007</c:v>
                </c:pt>
                <c:pt idx="3317">
                  <c:v>388.03466959666872</c:v>
                </c:pt>
                <c:pt idx="3318">
                  <c:v>388.03715149468138</c:v>
                </c:pt>
                <c:pt idx="3319">
                  <c:v>388.03729864351732</c:v>
                </c:pt>
                <c:pt idx="3320">
                  <c:v>388.0415618696901</c:v>
                </c:pt>
                <c:pt idx="3321">
                  <c:v>388.04552002786346</c:v>
                </c:pt>
                <c:pt idx="3322">
                  <c:v>388.05006671057885</c:v>
                </c:pt>
                <c:pt idx="3323">
                  <c:v>388.05120877243814</c:v>
                </c:pt>
                <c:pt idx="3324">
                  <c:v>388.05339262372803</c:v>
                </c:pt>
                <c:pt idx="3325">
                  <c:v>388.0816334621997</c:v>
                </c:pt>
                <c:pt idx="3326">
                  <c:v>388.08497656639526</c:v>
                </c:pt>
                <c:pt idx="3327">
                  <c:v>388.09302993337025</c:v>
                </c:pt>
                <c:pt idx="3328">
                  <c:v>388.10079714238822</c:v>
                </c:pt>
                <c:pt idx="3329">
                  <c:v>388.10409358935919</c:v>
                </c:pt>
                <c:pt idx="3330">
                  <c:v>388.1103403390054</c:v>
                </c:pt>
                <c:pt idx="3331">
                  <c:v>388.11797568616549</c:v>
                </c:pt>
                <c:pt idx="3332">
                  <c:v>388.12794887852488</c:v>
                </c:pt>
                <c:pt idx="3333">
                  <c:v>388.13574030897894</c:v>
                </c:pt>
                <c:pt idx="3334">
                  <c:v>388.13887338823906</c:v>
                </c:pt>
                <c:pt idx="3335">
                  <c:v>388.14346355461976</c:v>
                </c:pt>
                <c:pt idx="3336">
                  <c:v>388.15047743122102</c:v>
                </c:pt>
                <c:pt idx="3337">
                  <c:v>388.15227045078535</c:v>
                </c:pt>
                <c:pt idx="3338">
                  <c:v>388.15540802395509</c:v>
                </c:pt>
                <c:pt idx="3339">
                  <c:v>388.17076540669456</c:v>
                </c:pt>
                <c:pt idx="3340">
                  <c:v>388.17530838901826</c:v>
                </c:pt>
                <c:pt idx="3341">
                  <c:v>388.1807988569762</c:v>
                </c:pt>
                <c:pt idx="3342">
                  <c:v>388.18971860473897</c:v>
                </c:pt>
                <c:pt idx="3343">
                  <c:v>388.18993089796271</c:v>
                </c:pt>
                <c:pt idx="3344">
                  <c:v>388.20508307453804</c:v>
                </c:pt>
                <c:pt idx="3345">
                  <c:v>388.20857864760546</c:v>
                </c:pt>
                <c:pt idx="3346">
                  <c:v>388.21025688046529</c:v>
                </c:pt>
                <c:pt idx="3347">
                  <c:v>388.2122617991858</c:v>
                </c:pt>
                <c:pt idx="3348">
                  <c:v>388.21765627456892</c:v>
                </c:pt>
                <c:pt idx="3349">
                  <c:v>388.218824435128</c:v>
                </c:pt>
                <c:pt idx="3350">
                  <c:v>388.22005674185056</c:v>
                </c:pt>
                <c:pt idx="3351">
                  <c:v>388.22243286648927</c:v>
                </c:pt>
                <c:pt idx="3352">
                  <c:v>388.22783223449159</c:v>
                </c:pt>
                <c:pt idx="3353">
                  <c:v>388.22832405487367</c:v>
                </c:pt>
                <c:pt idx="3354">
                  <c:v>388.22997994697511</c:v>
                </c:pt>
                <c:pt idx="3355">
                  <c:v>388.23210215990076</c:v>
                </c:pt>
                <c:pt idx="3356">
                  <c:v>388.24401410346655</c:v>
                </c:pt>
                <c:pt idx="3357">
                  <c:v>388.25386902016356</c:v>
                </c:pt>
                <c:pt idx="3358">
                  <c:v>388.25410826976656</c:v>
                </c:pt>
                <c:pt idx="3359">
                  <c:v>388.25912067597665</c:v>
                </c:pt>
                <c:pt idx="3360">
                  <c:v>388.26580616687897</c:v>
                </c:pt>
                <c:pt idx="3361">
                  <c:v>388.26862697693326</c:v>
                </c:pt>
                <c:pt idx="3362">
                  <c:v>388.27389067099415</c:v>
                </c:pt>
                <c:pt idx="3363">
                  <c:v>388.27968142916876</c:v>
                </c:pt>
                <c:pt idx="3364">
                  <c:v>388.28081034157822</c:v>
                </c:pt>
                <c:pt idx="3365">
                  <c:v>388.28387744569289</c:v>
                </c:pt>
                <c:pt idx="3366">
                  <c:v>388.28437932993853</c:v>
                </c:pt>
                <c:pt idx="3367">
                  <c:v>388.28663458422062</c:v>
                </c:pt>
                <c:pt idx="3368">
                  <c:v>388.28920088510017</c:v>
                </c:pt>
                <c:pt idx="3369">
                  <c:v>388.29755013083792</c:v>
                </c:pt>
                <c:pt idx="3370">
                  <c:v>388.30083945854892</c:v>
                </c:pt>
                <c:pt idx="3371">
                  <c:v>388.30873488254514</c:v>
                </c:pt>
                <c:pt idx="3372">
                  <c:v>388.31600830705003</c:v>
                </c:pt>
                <c:pt idx="3373">
                  <c:v>388.3175291308176</c:v>
                </c:pt>
                <c:pt idx="3374">
                  <c:v>388.32302810861302</c:v>
                </c:pt>
                <c:pt idx="3375">
                  <c:v>388.33542478824199</c:v>
                </c:pt>
                <c:pt idx="3376">
                  <c:v>388.33794047972816</c:v>
                </c:pt>
                <c:pt idx="3377">
                  <c:v>388.3415382537288</c:v>
                </c:pt>
                <c:pt idx="3378">
                  <c:v>388.35206191373032</c:v>
                </c:pt>
                <c:pt idx="3379">
                  <c:v>388.35608384497681</c:v>
                </c:pt>
                <c:pt idx="3380">
                  <c:v>388.35679807529073</c:v>
                </c:pt>
                <c:pt idx="3381">
                  <c:v>388.36157643753728</c:v>
                </c:pt>
                <c:pt idx="3382">
                  <c:v>388.36834351241396</c:v>
                </c:pt>
                <c:pt idx="3383">
                  <c:v>388.36946986820749</c:v>
                </c:pt>
                <c:pt idx="3384">
                  <c:v>388.37193614812441</c:v>
                </c:pt>
                <c:pt idx="3385">
                  <c:v>388.37391325849643</c:v>
                </c:pt>
                <c:pt idx="3386">
                  <c:v>388.37840671919884</c:v>
                </c:pt>
                <c:pt idx="3387">
                  <c:v>388.38091827174253</c:v>
                </c:pt>
                <c:pt idx="3388">
                  <c:v>388.39795545100338</c:v>
                </c:pt>
                <c:pt idx="3389">
                  <c:v>388.40648645303821</c:v>
                </c:pt>
                <c:pt idx="3390">
                  <c:v>388.40777618392542</c:v>
                </c:pt>
                <c:pt idx="3391">
                  <c:v>388.41302643662817</c:v>
                </c:pt>
                <c:pt idx="3392">
                  <c:v>388.41835276082514</c:v>
                </c:pt>
                <c:pt idx="3393">
                  <c:v>388.42537252097571</c:v>
                </c:pt>
                <c:pt idx="3394">
                  <c:v>388.42891576874155</c:v>
                </c:pt>
                <c:pt idx="3395">
                  <c:v>388.43453053667395</c:v>
                </c:pt>
                <c:pt idx="3396">
                  <c:v>388.43785953591657</c:v>
                </c:pt>
                <c:pt idx="3397">
                  <c:v>388.43814849631576</c:v>
                </c:pt>
                <c:pt idx="3398">
                  <c:v>388.43920319414963</c:v>
                </c:pt>
                <c:pt idx="3399">
                  <c:v>388.44414284017233</c:v>
                </c:pt>
                <c:pt idx="3400">
                  <c:v>388.45175377355167</c:v>
                </c:pt>
                <c:pt idx="3401">
                  <c:v>388.45188974550661</c:v>
                </c:pt>
                <c:pt idx="3402">
                  <c:v>388.45195528611958</c:v>
                </c:pt>
                <c:pt idx="3403">
                  <c:v>388.45411274476027</c:v>
                </c:pt>
                <c:pt idx="3404">
                  <c:v>388.45727834774402</c:v>
                </c:pt>
                <c:pt idx="3405">
                  <c:v>388.45797904424558</c:v>
                </c:pt>
                <c:pt idx="3406">
                  <c:v>388.46041596712212</c:v>
                </c:pt>
                <c:pt idx="3407">
                  <c:v>388.46122805019297</c:v>
                </c:pt>
                <c:pt idx="3408">
                  <c:v>388.46428394010871</c:v>
                </c:pt>
                <c:pt idx="3409">
                  <c:v>388.46536174747592</c:v>
                </c:pt>
                <c:pt idx="3410">
                  <c:v>388.47713516576368</c:v>
                </c:pt>
                <c:pt idx="3411">
                  <c:v>388.49340060222113</c:v>
                </c:pt>
                <c:pt idx="3412">
                  <c:v>388.49716825397911</c:v>
                </c:pt>
                <c:pt idx="3413">
                  <c:v>388.49915988052089</c:v>
                </c:pt>
                <c:pt idx="3414">
                  <c:v>388.50143454512227</c:v>
                </c:pt>
                <c:pt idx="3415">
                  <c:v>388.5056932570472</c:v>
                </c:pt>
                <c:pt idx="3416">
                  <c:v>388.50749121306023</c:v>
                </c:pt>
                <c:pt idx="3417">
                  <c:v>388.50812930208491</c:v>
                </c:pt>
                <c:pt idx="3418">
                  <c:v>388.51191272270876</c:v>
                </c:pt>
                <c:pt idx="3419">
                  <c:v>388.51403188724606</c:v>
                </c:pt>
                <c:pt idx="3420">
                  <c:v>388.52042239294701</c:v>
                </c:pt>
                <c:pt idx="3421">
                  <c:v>388.52338786465543</c:v>
                </c:pt>
                <c:pt idx="3422">
                  <c:v>388.52553202662511</c:v>
                </c:pt>
                <c:pt idx="3423">
                  <c:v>388.52852216252148</c:v>
                </c:pt>
                <c:pt idx="3424">
                  <c:v>388.53031504028456</c:v>
                </c:pt>
                <c:pt idx="3425">
                  <c:v>388.53114897775237</c:v>
                </c:pt>
                <c:pt idx="3426">
                  <c:v>388.53732098625721</c:v>
                </c:pt>
                <c:pt idx="3427">
                  <c:v>388.53987232238489</c:v>
                </c:pt>
                <c:pt idx="3428">
                  <c:v>388.5443878100678</c:v>
                </c:pt>
                <c:pt idx="3429">
                  <c:v>388.54672374372842</c:v>
                </c:pt>
                <c:pt idx="3430">
                  <c:v>388.54749891243631</c:v>
                </c:pt>
                <c:pt idx="3431">
                  <c:v>388.54870711381676</c:v>
                </c:pt>
                <c:pt idx="3432">
                  <c:v>388.54892873797377</c:v>
                </c:pt>
                <c:pt idx="3433">
                  <c:v>388.55047650847951</c:v>
                </c:pt>
                <c:pt idx="3434">
                  <c:v>388.55070616863236</c:v>
                </c:pt>
                <c:pt idx="3435">
                  <c:v>388.5558960984506</c:v>
                </c:pt>
                <c:pt idx="3436">
                  <c:v>388.56069563856272</c:v>
                </c:pt>
                <c:pt idx="3437">
                  <c:v>388.56236572987814</c:v>
                </c:pt>
                <c:pt idx="3438">
                  <c:v>388.56353915129608</c:v>
                </c:pt>
                <c:pt idx="3439">
                  <c:v>388.56646514925274</c:v>
                </c:pt>
                <c:pt idx="3440">
                  <c:v>388.56789824865069</c:v>
                </c:pt>
                <c:pt idx="3441">
                  <c:v>388.58087514733739</c:v>
                </c:pt>
                <c:pt idx="3442">
                  <c:v>388.5858351918904</c:v>
                </c:pt>
                <c:pt idx="3443">
                  <c:v>388.60506112942306</c:v>
                </c:pt>
                <c:pt idx="3444">
                  <c:v>388.61075075610944</c:v>
                </c:pt>
                <c:pt idx="3445">
                  <c:v>388.61612844560364</c:v>
                </c:pt>
                <c:pt idx="3446">
                  <c:v>388.62653355713314</c:v>
                </c:pt>
                <c:pt idx="3447">
                  <c:v>388.6332794585619</c:v>
                </c:pt>
                <c:pt idx="3448">
                  <c:v>388.63562799919868</c:v>
                </c:pt>
                <c:pt idx="3449">
                  <c:v>388.63596396673</c:v>
                </c:pt>
                <c:pt idx="3450">
                  <c:v>388.63859031009497</c:v>
                </c:pt>
                <c:pt idx="3451">
                  <c:v>388.63900591709734</c:v>
                </c:pt>
                <c:pt idx="3452">
                  <c:v>388.6786437941816</c:v>
                </c:pt>
                <c:pt idx="3453">
                  <c:v>388.68567782796703</c:v>
                </c:pt>
                <c:pt idx="3454">
                  <c:v>388.69176176524388</c:v>
                </c:pt>
                <c:pt idx="3455">
                  <c:v>388.69213381862789</c:v>
                </c:pt>
                <c:pt idx="3456">
                  <c:v>388.69237038367254</c:v>
                </c:pt>
                <c:pt idx="3457">
                  <c:v>388.69270447998014</c:v>
                </c:pt>
                <c:pt idx="3458">
                  <c:v>388.71683071658367</c:v>
                </c:pt>
                <c:pt idx="3459">
                  <c:v>388.7288837883163</c:v>
                </c:pt>
                <c:pt idx="3460">
                  <c:v>388.73152531433459</c:v>
                </c:pt>
                <c:pt idx="3461">
                  <c:v>388.73715037708615</c:v>
                </c:pt>
                <c:pt idx="3462">
                  <c:v>388.75168904825136</c:v>
                </c:pt>
                <c:pt idx="3463">
                  <c:v>388.75865985060256</c:v>
                </c:pt>
                <c:pt idx="3464">
                  <c:v>388.76493538406072</c:v>
                </c:pt>
                <c:pt idx="3465">
                  <c:v>388.77300412220166</c:v>
                </c:pt>
                <c:pt idx="3466">
                  <c:v>388.78032947499185</c:v>
                </c:pt>
                <c:pt idx="3467">
                  <c:v>388.78290983136554</c:v>
                </c:pt>
                <c:pt idx="3468">
                  <c:v>388.79615161138048</c:v>
                </c:pt>
                <c:pt idx="3469">
                  <c:v>388.80180775413453</c:v>
                </c:pt>
                <c:pt idx="3470">
                  <c:v>388.80385757101368</c:v>
                </c:pt>
                <c:pt idx="3471">
                  <c:v>388.80431329106011</c:v>
                </c:pt>
                <c:pt idx="3472">
                  <c:v>388.8074687823368</c:v>
                </c:pt>
                <c:pt idx="3473">
                  <c:v>388.80834672764814</c:v>
                </c:pt>
                <c:pt idx="3474">
                  <c:v>388.8105543267032</c:v>
                </c:pt>
                <c:pt idx="3475">
                  <c:v>388.81127064844901</c:v>
                </c:pt>
                <c:pt idx="3476">
                  <c:v>388.81641303062543</c:v>
                </c:pt>
                <c:pt idx="3477">
                  <c:v>388.81763478580149</c:v>
                </c:pt>
                <c:pt idx="3478">
                  <c:v>388.83010516951714</c:v>
                </c:pt>
                <c:pt idx="3479">
                  <c:v>388.83824008062072</c:v>
                </c:pt>
                <c:pt idx="3480">
                  <c:v>388.83863960056016</c:v>
                </c:pt>
                <c:pt idx="3481">
                  <c:v>388.84887955671081</c:v>
                </c:pt>
                <c:pt idx="3482">
                  <c:v>388.8505409558029</c:v>
                </c:pt>
                <c:pt idx="3483">
                  <c:v>388.85436029020178</c:v>
                </c:pt>
                <c:pt idx="3484">
                  <c:v>388.85550910484363</c:v>
                </c:pt>
                <c:pt idx="3485">
                  <c:v>388.86337981849601</c:v>
                </c:pt>
                <c:pt idx="3486">
                  <c:v>388.86601311923806</c:v>
                </c:pt>
                <c:pt idx="3487">
                  <c:v>388.86843945795613</c:v>
                </c:pt>
                <c:pt idx="3488">
                  <c:v>388.87592389573081</c:v>
                </c:pt>
                <c:pt idx="3489">
                  <c:v>388.88113112004635</c:v>
                </c:pt>
                <c:pt idx="3490">
                  <c:v>388.89207659322722</c:v>
                </c:pt>
                <c:pt idx="3491">
                  <c:v>388.8928816613012</c:v>
                </c:pt>
                <c:pt idx="3492">
                  <c:v>388.90274154608795</c:v>
                </c:pt>
                <c:pt idx="3493">
                  <c:v>388.90924551767631</c:v>
                </c:pt>
                <c:pt idx="3494">
                  <c:v>388.9125853282373</c:v>
                </c:pt>
                <c:pt idx="3495">
                  <c:v>388.92460891404158</c:v>
                </c:pt>
                <c:pt idx="3496">
                  <c:v>388.92606889448552</c:v>
                </c:pt>
                <c:pt idx="3497">
                  <c:v>388.92980813855183</c:v>
                </c:pt>
                <c:pt idx="3498">
                  <c:v>388.93311440631146</c:v>
                </c:pt>
                <c:pt idx="3499">
                  <c:v>388.93413222255668</c:v>
                </c:pt>
                <c:pt idx="3500">
                  <c:v>388.94039228428659</c:v>
                </c:pt>
                <c:pt idx="3501">
                  <c:v>388.9433906666647</c:v>
                </c:pt>
                <c:pt idx="3502">
                  <c:v>388.94577822279342</c:v>
                </c:pt>
                <c:pt idx="3503">
                  <c:v>388.9510528228671</c:v>
                </c:pt>
                <c:pt idx="3504">
                  <c:v>388.95679426212877</c:v>
                </c:pt>
                <c:pt idx="3505">
                  <c:v>388.96697594493975</c:v>
                </c:pt>
                <c:pt idx="3506">
                  <c:v>388.97039018956542</c:v>
                </c:pt>
                <c:pt idx="3507">
                  <c:v>388.97879752420977</c:v>
                </c:pt>
                <c:pt idx="3508">
                  <c:v>388.98200912776178</c:v>
                </c:pt>
                <c:pt idx="3509">
                  <c:v>388.98345942584223</c:v>
                </c:pt>
                <c:pt idx="3510">
                  <c:v>388.98514488809292</c:v>
                </c:pt>
                <c:pt idx="3511">
                  <c:v>388.99008795196181</c:v>
                </c:pt>
                <c:pt idx="3512">
                  <c:v>388.99541851624645</c:v>
                </c:pt>
                <c:pt idx="3513">
                  <c:v>389.00190624138139</c:v>
                </c:pt>
                <c:pt idx="3514">
                  <c:v>389.00721561821047</c:v>
                </c:pt>
                <c:pt idx="3515">
                  <c:v>389.00919413143731</c:v>
                </c:pt>
                <c:pt idx="3516">
                  <c:v>389.01833893397247</c:v>
                </c:pt>
                <c:pt idx="3517">
                  <c:v>389.01888028891381</c:v>
                </c:pt>
                <c:pt idx="3518">
                  <c:v>389.01993856110118</c:v>
                </c:pt>
                <c:pt idx="3519">
                  <c:v>389.02189061614433</c:v>
                </c:pt>
                <c:pt idx="3520">
                  <c:v>389.02343873463388</c:v>
                </c:pt>
                <c:pt idx="3521">
                  <c:v>389.03019630028768</c:v>
                </c:pt>
                <c:pt idx="3522">
                  <c:v>389.03647560917699</c:v>
                </c:pt>
                <c:pt idx="3523">
                  <c:v>389.04512201120025</c:v>
                </c:pt>
                <c:pt idx="3524">
                  <c:v>389.04660828259983</c:v>
                </c:pt>
                <c:pt idx="3525">
                  <c:v>389.04796000250519</c:v>
                </c:pt>
                <c:pt idx="3526">
                  <c:v>389.04987619787204</c:v>
                </c:pt>
                <c:pt idx="3527">
                  <c:v>389.05198143547273</c:v>
                </c:pt>
                <c:pt idx="3528">
                  <c:v>389.05969234524906</c:v>
                </c:pt>
                <c:pt idx="3529">
                  <c:v>389.07183022880713</c:v>
                </c:pt>
                <c:pt idx="3530">
                  <c:v>389.08969084774543</c:v>
                </c:pt>
                <c:pt idx="3531">
                  <c:v>389.09008777418711</c:v>
                </c:pt>
                <c:pt idx="3532">
                  <c:v>389.09154809337787</c:v>
                </c:pt>
                <c:pt idx="3533">
                  <c:v>389.09501081166729</c:v>
                </c:pt>
                <c:pt idx="3534">
                  <c:v>389.09579181587605</c:v>
                </c:pt>
                <c:pt idx="3535">
                  <c:v>389.09777048729347</c:v>
                </c:pt>
                <c:pt idx="3536">
                  <c:v>389.09947797774311</c:v>
                </c:pt>
                <c:pt idx="3537">
                  <c:v>389.11815542446556</c:v>
                </c:pt>
                <c:pt idx="3538">
                  <c:v>389.12244617938808</c:v>
                </c:pt>
                <c:pt idx="3539">
                  <c:v>389.1267107250128</c:v>
                </c:pt>
                <c:pt idx="3540">
                  <c:v>389.12779128042718</c:v>
                </c:pt>
                <c:pt idx="3541">
                  <c:v>389.12956117146376</c:v>
                </c:pt>
                <c:pt idx="3542">
                  <c:v>389.12968026441433</c:v>
                </c:pt>
                <c:pt idx="3543">
                  <c:v>389.13149958263637</c:v>
                </c:pt>
                <c:pt idx="3544">
                  <c:v>389.13981471626425</c:v>
                </c:pt>
                <c:pt idx="3545">
                  <c:v>389.1450885236161</c:v>
                </c:pt>
                <c:pt idx="3546">
                  <c:v>389.14848956712831</c:v>
                </c:pt>
                <c:pt idx="3547">
                  <c:v>389.14908808980289</c:v>
                </c:pt>
                <c:pt idx="3548">
                  <c:v>389.16480479766403</c:v>
                </c:pt>
                <c:pt idx="3549">
                  <c:v>389.18203215418185</c:v>
                </c:pt>
                <c:pt idx="3550">
                  <c:v>389.18497652791547</c:v>
                </c:pt>
                <c:pt idx="3551">
                  <c:v>389.18935450164042</c:v>
                </c:pt>
                <c:pt idx="3552">
                  <c:v>389.19082174936574</c:v>
                </c:pt>
                <c:pt idx="3553">
                  <c:v>389.19289800642872</c:v>
                </c:pt>
                <c:pt idx="3554">
                  <c:v>389.19405311279644</c:v>
                </c:pt>
                <c:pt idx="3555">
                  <c:v>389.19414822756721</c:v>
                </c:pt>
                <c:pt idx="3556">
                  <c:v>389.19467235693867</c:v>
                </c:pt>
                <c:pt idx="3557">
                  <c:v>389.19701584611317</c:v>
                </c:pt>
                <c:pt idx="3558">
                  <c:v>389.19818816285255</c:v>
                </c:pt>
                <c:pt idx="3559">
                  <c:v>389.20511816893116</c:v>
                </c:pt>
                <c:pt idx="3560">
                  <c:v>389.2124046753471</c:v>
                </c:pt>
                <c:pt idx="3561">
                  <c:v>389.21867272943683</c:v>
                </c:pt>
                <c:pt idx="3562">
                  <c:v>389.2212062424698</c:v>
                </c:pt>
                <c:pt idx="3563">
                  <c:v>389.22315287523884</c:v>
                </c:pt>
                <c:pt idx="3564">
                  <c:v>389.22894548150862</c:v>
                </c:pt>
                <c:pt idx="3565">
                  <c:v>389.23573238876475</c:v>
                </c:pt>
                <c:pt idx="3566">
                  <c:v>389.23906377015487</c:v>
                </c:pt>
                <c:pt idx="3567">
                  <c:v>389.2402071386299</c:v>
                </c:pt>
                <c:pt idx="3568">
                  <c:v>389.24373044591124</c:v>
                </c:pt>
                <c:pt idx="3569">
                  <c:v>389.24541691128405</c:v>
                </c:pt>
                <c:pt idx="3570">
                  <c:v>389.24549780804244</c:v>
                </c:pt>
                <c:pt idx="3571">
                  <c:v>389.2534115278296</c:v>
                </c:pt>
                <c:pt idx="3572">
                  <c:v>389.25860384277371</c:v>
                </c:pt>
                <c:pt idx="3573">
                  <c:v>389.2625865376707</c:v>
                </c:pt>
                <c:pt idx="3574">
                  <c:v>389.2647914238878</c:v>
                </c:pt>
                <c:pt idx="3575">
                  <c:v>389.28213947599914</c:v>
                </c:pt>
                <c:pt idx="3576">
                  <c:v>389.28766061067842</c:v>
                </c:pt>
                <c:pt idx="3577">
                  <c:v>389.29282138498957</c:v>
                </c:pt>
                <c:pt idx="3578">
                  <c:v>389.30388642791303</c:v>
                </c:pt>
                <c:pt idx="3579">
                  <c:v>389.30696663876</c:v>
                </c:pt>
                <c:pt idx="3580">
                  <c:v>389.31041472695961</c:v>
                </c:pt>
                <c:pt idx="3581">
                  <c:v>389.31052512662387</c:v>
                </c:pt>
                <c:pt idx="3582">
                  <c:v>389.32006785290901</c:v>
                </c:pt>
                <c:pt idx="3583">
                  <c:v>389.32681686149897</c:v>
                </c:pt>
                <c:pt idx="3584">
                  <c:v>389.3456904377494</c:v>
                </c:pt>
                <c:pt idx="3585">
                  <c:v>389.34903404899808</c:v>
                </c:pt>
                <c:pt idx="3586">
                  <c:v>389.34998999498004</c:v>
                </c:pt>
                <c:pt idx="3587">
                  <c:v>389.3501835388908</c:v>
                </c:pt>
                <c:pt idx="3588">
                  <c:v>389.35058815740416</c:v>
                </c:pt>
                <c:pt idx="3589">
                  <c:v>389.35336672676925</c:v>
                </c:pt>
                <c:pt idx="3590">
                  <c:v>389.37028130381896</c:v>
                </c:pt>
                <c:pt idx="3591">
                  <c:v>389.37093022237246</c:v>
                </c:pt>
                <c:pt idx="3592">
                  <c:v>389.39193965331975</c:v>
                </c:pt>
                <c:pt idx="3593">
                  <c:v>389.39997443603937</c:v>
                </c:pt>
                <c:pt idx="3594">
                  <c:v>389.40237207601314</c:v>
                </c:pt>
                <c:pt idx="3595">
                  <c:v>389.422374377533</c:v>
                </c:pt>
                <c:pt idx="3596">
                  <c:v>389.4330406303153</c:v>
                </c:pt>
                <c:pt idx="3597">
                  <c:v>389.43441188225319</c:v>
                </c:pt>
                <c:pt idx="3598">
                  <c:v>389.43805486608562</c:v>
                </c:pt>
                <c:pt idx="3599">
                  <c:v>389.4426466582737</c:v>
                </c:pt>
                <c:pt idx="3600">
                  <c:v>389.4450408575517</c:v>
                </c:pt>
                <c:pt idx="3601">
                  <c:v>389.4454001109026</c:v>
                </c:pt>
                <c:pt idx="3602">
                  <c:v>389.4655676269021</c:v>
                </c:pt>
                <c:pt idx="3603">
                  <c:v>389.46623492179452</c:v>
                </c:pt>
                <c:pt idx="3604">
                  <c:v>389.46857962121669</c:v>
                </c:pt>
                <c:pt idx="3605">
                  <c:v>389.47063830546239</c:v>
                </c:pt>
                <c:pt idx="3606">
                  <c:v>389.47672834869718</c:v>
                </c:pt>
                <c:pt idx="3607">
                  <c:v>389.48250154648741</c:v>
                </c:pt>
                <c:pt idx="3608">
                  <c:v>389.48378617392348</c:v>
                </c:pt>
                <c:pt idx="3609">
                  <c:v>389.49160893505609</c:v>
                </c:pt>
                <c:pt idx="3610">
                  <c:v>389.49189953728848</c:v>
                </c:pt>
                <c:pt idx="3611">
                  <c:v>389.4921123916929</c:v>
                </c:pt>
                <c:pt idx="3612">
                  <c:v>389.49704919680431</c:v>
                </c:pt>
                <c:pt idx="3613">
                  <c:v>389.49725021676517</c:v>
                </c:pt>
                <c:pt idx="3614">
                  <c:v>389.49749318338252</c:v>
                </c:pt>
                <c:pt idx="3615">
                  <c:v>389.49937884814</c:v>
                </c:pt>
                <c:pt idx="3616">
                  <c:v>389.51533425717872</c:v>
                </c:pt>
                <c:pt idx="3617">
                  <c:v>389.51701860071017</c:v>
                </c:pt>
                <c:pt idx="3618">
                  <c:v>389.51889065174333</c:v>
                </c:pt>
                <c:pt idx="3619">
                  <c:v>389.52486724969179</c:v>
                </c:pt>
                <c:pt idx="3620">
                  <c:v>389.53466662722769</c:v>
                </c:pt>
                <c:pt idx="3621">
                  <c:v>389.53515228165719</c:v>
                </c:pt>
                <c:pt idx="3622">
                  <c:v>389.54690553007543</c:v>
                </c:pt>
                <c:pt idx="3623">
                  <c:v>389.55688952896747</c:v>
                </c:pt>
                <c:pt idx="3624">
                  <c:v>389.58392809364102</c:v>
                </c:pt>
                <c:pt idx="3625">
                  <c:v>389.5880929693239</c:v>
                </c:pt>
                <c:pt idx="3626">
                  <c:v>389.59392532737189</c:v>
                </c:pt>
                <c:pt idx="3627">
                  <c:v>389.59409794337893</c:v>
                </c:pt>
                <c:pt idx="3628">
                  <c:v>389.59521042524187</c:v>
                </c:pt>
                <c:pt idx="3629">
                  <c:v>389.59552816203325</c:v>
                </c:pt>
                <c:pt idx="3630">
                  <c:v>389.60567857978134</c:v>
                </c:pt>
                <c:pt idx="3631">
                  <c:v>389.61071368888679</c:v>
                </c:pt>
                <c:pt idx="3632">
                  <c:v>389.61181668978031</c:v>
                </c:pt>
                <c:pt idx="3633">
                  <c:v>389.6206890073579</c:v>
                </c:pt>
                <c:pt idx="3634">
                  <c:v>389.62314084085898</c:v>
                </c:pt>
                <c:pt idx="3635">
                  <c:v>389.62806388062035</c:v>
                </c:pt>
                <c:pt idx="3636">
                  <c:v>389.63578219996577</c:v>
                </c:pt>
                <c:pt idx="3637">
                  <c:v>389.6367994818533</c:v>
                </c:pt>
                <c:pt idx="3638">
                  <c:v>389.63884829158593</c:v>
                </c:pt>
                <c:pt idx="3639">
                  <c:v>389.64006559638432</c:v>
                </c:pt>
                <c:pt idx="3640">
                  <c:v>389.6418545076657</c:v>
                </c:pt>
                <c:pt idx="3641">
                  <c:v>389.65310193440314</c:v>
                </c:pt>
                <c:pt idx="3642">
                  <c:v>389.66533918796773</c:v>
                </c:pt>
                <c:pt idx="3643">
                  <c:v>389.66793652450195</c:v>
                </c:pt>
                <c:pt idx="3644">
                  <c:v>389.66894743497892</c:v>
                </c:pt>
                <c:pt idx="3645">
                  <c:v>389.67063981476332</c:v>
                </c:pt>
                <c:pt idx="3646">
                  <c:v>389.67111407039255</c:v>
                </c:pt>
                <c:pt idx="3647">
                  <c:v>389.67166550879671</c:v>
                </c:pt>
                <c:pt idx="3648">
                  <c:v>389.67345833919984</c:v>
                </c:pt>
                <c:pt idx="3649">
                  <c:v>389.67418481517677</c:v>
                </c:pt>
                <c:pt idx="3650">
                  <c:v>389.69235357033745</c:v>
                </c:pt>
                <c:pt idx="3651">
                  <c:v>389.69767025102522</c:v>
                </c:pt>
                <c:pt idx="3652">
                  <c:v>389.6979983149846</c:v>
                </c:pt>
                <c:pt idx="3653">
                  <c:v>389.70015555954268</c:v>
                </c:pt>
                <c:pt idx="3654">
                  <c:v>389.70432063277678</c:v>
                </c:pt>
                <c:pt idx="3655">
                  <c:v>389.71401964741295</c:v>
                </c:pt>
                <c:pt idx="3656">
                  <c:v>389.72136936403416</c:v>
                </c:pt>
                <c:pt idx="3657">
                  <c:v>389.72306458512486</c:v>
                </c:pt>
                <c:pt idx="3658">
                  <c:v>389.7350876202928</c:v>
                </c:pt>
                <c:pt idx="3659">
                  <c:v>389.73830001299547</c:v>
                </c:pt>
                <c:pt idx="3660">
                  <c:v>389.74264887168596</c:v>
                </c:pt>
                <c:pt idx="3661">
                  <c:v>389.74846585337286</c:v>
                </c:pt>
                <c:pt idx="3662">
                  <c:v>389.75562205665767</c:v>
                </c:pt>
                <c:pt idx="3663">
                  <c:v>389.75639004424573</c:v>
                </c:pt>
                <c:pt idx="3664">
                  <c:v>389.76311672193594</c:v>
                </c:pt>
                <c:pt idx="3665">
                  <c:v>389.78463591506147</c:v>
                </c:pt>
                <c:pt idx="3666">
                  <c:v>389.78488532296291</c:v>
                </c:pt>
                <c:pt idx="3667">
                  <c:v>389.78663211910867</c:v>
                </c:pt>
                <c:pt idx="3668">
                  <c:v>389.78675896439296</c:v>
                </c:pt>
                <c:pt idx="3669">
                  <c:v>389.79331626072178</c:v>
                </c:pt>
                <c:pt idx="3670">
                  <c:v>389.80186063446638</c:v>
                </c:pt>
                <c:pt idx="3671">
                  <c:v>389.80225287097727</c:v>
                </c:pt>
                <c:pt idx="3672">
                  <c:v>389.80341997543633</c:v>
                </c:pt>
                <c:pt idx="3673">
                  <c:v>389.80413927808451</c:v>
                </c:pt>
                <c:pt idx="3674">
                  <c:v>389.80888883444686</c:v>
                </c:pt>
                <c:pt idx="3675">
                  <c:v>389.82274421450666</c:v>
                </c:pt>
                <c:pt idx="3676">
                  <c:v>389.82316251593761</c:v>
                </c:pt>
                <c:pt idx="3677">
                  <c:v>389.8232905110998</c:v>
                </c:pt>
                <c:pt idx="3678">
                  <c:v>389.83254798469255</c:v>
                </c:pt>
                <c:pt idx="3679">
                  <c:v>389.84169432320238</c:v>
                </c:pt>
                <c:pt idx="3680">
                  <c:v>389.84829262947443</c:v>
                </c:pt>
                <c:pt idx="3681">
                  <c:v>389.86130295811347</c:v>
                </c:pt>
                <c:pt idx="3682">
                  <c:v>389.86158013326406</c:v>
                </c:pt>
                <c:pt idx="3683">
                  <c:v>389.87113949359349</c:v>
                </c:pt>
                <c:pt idx="3684">
                  <c:v>389.87162911263238</c:v>
                </c:pt>
                <c:pt idx="3685">
                  <c:v>389.88567380108623</c:v>
                </c:pt>
                <c:pt idx="3686">
                  <c:v>389.88650946913668</c:v>
                </c:pt>
                <c:pt idx="3687">
                  <c:v>389.88679891362915</c:v>
                </c:pt>
                <c:pt idx="3688">
                  <c:v>389.89034533071413</c:v>
                </c:pt>
                <c:pt idx="3689">
                  <c:v>389.91891152731898</c:v>
                </c:pt>
                <c:pt idx="3690">
                  <c:v>389.91938784948138</c:v>
                </c:pt>
                <c:pt idx="3691">
                  <c:v>389.92052585852514</c:v>
                </c:pt>
                <c:pt idx="3692">
                  <c:v>389.93037598160407</c:v>
                </c:pt>
                <c:pt idx="3693">
                  <c:v>389.93624109744349</c:v>
                </c:pt>
                <c:pt idx="3694">
                  <c:v>389.94159132697126</c:v>
                </c:pt>
                <c:pt idx="3695">
                  <c:v>389.94273200418058</c:v>
                </c:pt>
                <c:pt idx="3696">
                  <c:v>389.94536999933615</c:v>
                </c:pt>
                <c:pt idx="3697">
                  <c:v>389.9599224091757</c:v>
                </c:pt>
                <c:pt idx="3698">
                  <c:v>389.96507082026739</c:v>
                </c:pt>
                <c:pt idx="3699">
                  <c:v>389.96868680041155</c:v>
                </c:pt>
                <c:pt idx="3700">
                  <c:v>389.96900105883066</c:v>
                </c:pt>
                <c:pt idx="3701">
                  <c:v>389.96965295409228</c:v>
                </c:pt>
                <c:pt idx="3702">
                  <c:v>389.97669089489102</c:v>
                </c:pt>
                <c:pt idx="3703">
                  <c:v>389.97793683524918</c:v>
                </c:pt>
                <c:pt idx="3704">
                  <c:v>389.98183366454384</c:v>
                </c:pt>
                <c:pt idx="3705">
                  <c:v>390.00161654111309</c:v>
                </c:pt>
                <c:pt idx="3706">
                  <c:v>390.00348740801206</c:v>
                </c:pt>
                <c:pt idx="3707">
                  <c:v>390.00472425186041</c:v>
                </c:pt>
                <c:pt idx="3708">
                  <c:v>390.01231781982295</c:v>
                </c:pt>
                <c:pt idx="3709">
                  <c:v>390.01887692554459</c:v>
                </c:pt>
                <c:pt idx="3710">
                  <c:v>390.03517795484572</c:v>
                </c:pt>
                <c:pt idx="3711">
                  <c:v>390.047102254653</c:v>
                </c:pt>
                <c:pt idx="3712">
                  <c:v>390.06058345468631</c:v>
                </c:pt>
                <c:pt idx="3713">
                  <c:v>390.06368601466562</c:v>
                </c:pt>
                <c:pt idx="3714">
                  <c:v>390.08204868954959</c:v>
                </c:pt>
                <c:pt idx="3715">
                  <c:v>390.08946841441895</c:v>
                </c:pt>
                <c:pt idx="3716">
                  <c:v>390.089483898244</c:v>
                </c:pt>
                <c:pt idx="3717">
                  <c:v>390.0924073610268</c:v>
                </c:pt>
                <c:pt idx="3718">
                  <c:v>390.093361840706</c:v>
                </c:pt>
                <c:pt idx="3719">
                  <c:v>390.09395089499219</c:v>
                </c:pt>
                <c:pt idx="3720">
                  <c:v>390.09808405888208</c:v>
                </c:pt>
                <c:pt idx="3721">
                  <c:v>390.09948775829969</c:v>
                </c:pt>
                <c:pt idx="3722">
                  <c:v>390.10527585545304</c:v>
                </c:pt>
                <c:pt idx="3723">
                  <c:v>390.1071791250497</c:v>
                </c:pt>
                <c:pt idx="3724">
                  <c:v>390.10901245583744</c:v>
                </c:pt>
                <c:pt idx="3725">
                  <c:v>390.11314081748463</c:v>
                </c:pt>
                <c:pt idx="3726">
                  <c:v>390.1181799185506</c:v>
                </c:pt>
                <c:pt idx="3727">
                  <c:v>390.12223958935232</c:v>
                </c:pt>
                <c:pt idx="3728">
                  <c:v>390.12485073796012</c:v>
                </c:pt>
                <c:pt idx="3729">
                  <c:v>390.12531400751402</c:v>
                </c:pt>
                <c:pt idx="3730">
                  <c:v>390.12632650688028</c:v>
                </c:pt>
                <c:pt idx="3731">
                  <c:v>390.13346458572431</c:v>
                </c:pt>
                <c:pt idx="3732">
                  <c:v>390.1360462364126</c:v>
                </c:pt>
                <c:pt idx="3733">
                  <c:v>390.13654603807049</c:v>
                </c:pt>
                <c:pt idx="3734">
                  <c:v>390.13972259730792</c:v>
                </c:pt>
                <c:pt idx="3735">
                  <c:v>390.14062349101283</c:v>
                </c:pt>
                <c:pt idx="3736">
                  <c:v>390.14165223237643</c:v>
                </c:pt>
                <c:pt idx="3737">
                  <c:v>390.15002729895429</c:v>
                </c:pt>
                <c:pt idx="3738">
                  <c:v>390.17113419617948</c:v>
                </c:pt>
                <c:pt idx="3739">
                  <c:v>390.18176078445282</c:v>
                </c:pt>
                <c:pt idx="3740">
                  <c:v>390.18328663684446</c:v>
                </c:pt>
                <c:pt idx="3741">
                  <c:v>390.18919800785693</c:v>
                </c:pt>
                <c:pt idx="3742">
                  <c:v>390.19228406669544</c:v>
                </c:pt>
                <c:pt idx="3743">
                  <c:v>390.19292423849009</c:v>
                </c:pt>
                <c:pt idx="3744">
                  <c:v>390.19378846797179</c:v>
                </c:pt>
                <c:pt idx="3745">
                  <c:v>390.19727367549484</c:v>
                </c:pt>
                <c:pt idx="3746">
                  <c:v>390.20272583850857</c:v>
                </c:pt>
                <c:pt idx="3747">
                  <c:v>390.20317387791425</c:v>
                </c:pt>
                <c:pt idx="3748">
                  <c:v>390.2081162749991</c:v>
                </c:pt>
                <c:pt idx="3749">
                  <c:v>390.21601575647566</c:v>
                </c:pt>
                <c:pt idx="3750">
                  <c:v>390.22305772796426</c:v>
                </c:pt>
                <c:pt idx="3751">
                  <c:v>390.22441908997831</c:v>
                </c:pt>
                <c:pt idx="3752">
                  <c:v>390.22829706971072</c:v>
                </c:pt>
                <c:pt idx="3753">
                  <c:v>390.23086085579774</c:v>
                </c:pt>
                <c:pt idx="3754">
                  <c:v>390.24087415117543</c:v>
                </c:pt>
                <c:pt idx="3755">
                  <c:v>390.25227009147193</c:v>
                </c:pt>
                <c:pt idx="3756">
                  <c:v>390.25345070951897</c:v>
                </c:pt>
                <c:pt idx="3757">
                  <c:v>390.25353312441939</c:v>
                </c:pt>
                <c:pt idx="3758">
                  <c:v>390.25405727949999</c:v>
                </c:pt>
                <c:pt idx="3759">
                  <c:v>390.25628077233256</c:v>
                </c:pt>
                <c:pt idx="3760">
                  <c:v>390.2602361430242</c:v>
                </c:pt>
                <c:pt idx="3761">
                  <c:v>390.26098563050033</c:v>
                </c:pt>
                <c:pt idx="3762">
                  <c:v>390.27070976932237</c:v>
                </c:pt>
                <c:pt idx="3763">
                  <c:v>390.27087760698782</c:v>
                </c:pt>
                <c:pt idx="3764">
                  <c:v>390.27393517650893</c:v>
                </c:pt>
                <c:pt idx="3765">
                  <c:v>390.28325035415736</c:v>
                </c:pt>
                <c:pt idx="3766">
                  <c:v>390.28436408097417</c:v>
                </c:pt>
                <c:pt idx="3767">
                  <c:v>390.28492167384724</c:v>
                </c:pt>
                <c:pt idx="3768">
                  <c:v>390.28570065683266</c:v>
                </c:pt>
                <c:pt idx="3769">
                  <c:v>390.29095419737843</c:v>
                </c:pt>
                <c:pt idx="3770">
                  <c:v>390.29136377683841</c:v>
                </c:pt>
                <c:pt idx="3771">
                  <c:v>390.29723589248385</c:v>
                </c:pt>
                <c:pt idx="3772">
                  <c:v>390.29914001978955</c:v>
                </c:pt>
                <c:pt idx="3773">
                  <c:v>390.30447658449299</c:v>
                </c:pt>
                <c:pt idx="3774">
                  <c:v>390.31984775182747</c:v>
                </c:pt>
                <c:pt idx="3775">
                  <c:v>390.3206468472647</c:v>
                </c:pt>
                <c:pt idx="3776">
                  <c:v>390.32278878777686</c:v>
                </c:pt>
                <c:pt idx="3777">
                  <c:v>390.32355619475857</c:v>
                </c:pt>
                <c:pt idx="3778">
                  <c:v>390.35894902044475</c:v>
                </c:pt>
                <c:pt idx="3779">
                  <c:v>390.36743998779576</c:v>
                </c:pt>
                <c:pt idx="3780">
                  <c:v>390.36780874145512</c:v>
                </c:pt>
                <c:pt idx="3781">
                  <c:v>390.37001406341113</c:v>
                </c:pt>
                <c:pt idx="3782">
                  <c:v>390.37766940162817</c:v>
                </c:pt>
                <c:pt idx="3783">
                  <c:v>390.38840207950102</c:v>
                </c:pt>
                <c:pt idx="3784">
                  <c:v>390.39029489651097</c:v>
                </c:pt>
                <c:pt idx="3785">
                  <c:v>390.39182535573826</c:v>
                </c:pt>
                <c:pt idx="3786">
                  <c:v>390.39647709520449</c:v>
                </c:pt>
                <c:pt idx="3787">
                  <c:v>390.41425280376637</c:v>
                </c:pt>
                <c:pt idx="3788">
                  <c:v>390.41503533574667</c:v>
                </c:pt>
                <c:pt idx="3789">
                  <c:v>390.41693017385944</c:v>
                </c:pt>
                <c:pt idx="3790">
                  <c:v>390.41807178703442</c:v>
                </c:pt>
                <c:pt idx="3791">
                  <c:v>390.42878162526534</c:v>
                </c:pt>
                <c:pt idx="3792">
                  <c:v>390.42883343764595</c:v>
                </c:pt>
                <c:pt idx="3793">
                  <c:v>390.44160683126916</c:v>
                </c:pt>
                <c:pt idx="3794">
                  <c:v>390.45688422548272</c:v>
                </c:pt>
                <c:pt idx="3795">
                  <c:v>390.46364065040513</c:v>
                </c:pt>
                <c:pt idx="3796">
                  <c:v>390.46552586853272</c:v>
                </c:pt>
                <c:pt idx="3797">
                  <c:v>390.47106865763357</c:v>
                </c:pt>
                <c:pt idx="3798">
                  <c:v>390.47376889687712</c:v>
                </c:pt>
                <c:pt idx="3799">
                  <c:v>390.47716814027279</c:v>
                </c:pt>
                <c:pt idx="3800">
                  <c:v>390.4839617490137</c:v>
                </c:pt>
                <c:pt idx="3801">
                  <c:v>390.48674209159526</c:v>
                </c:pt>
                <c:pt idx="3802">
                  <c:v>390.50392734754774</c:v>
                </c:pt>
                <c:pt idx="3803">
                  <c:v>390.50507115185997</c:v>
                </c:pt>
                <c:pt idx="3804">
                  <c:v>390.51279619876152</c:v>
                </c:pt>
                <c:pt idx="3805">
                  <c:v>390.51482463396303</c:v>
                </c:pt>
                <c:pt idx="3806">
                  <c:v>390.51936265513262</c:v>
                </c:pt>
                <c:pt idx="3807">
                  <c:v>390.53417878293322</c:v>
                </c:pt>
                <c:pt idx="3808">
                  <c:v>390.53533442134182</c:v>
                </c:pt>
                <c:pt idx="3809">
                  <c:v>390.53942500478354</c:v>
                </c:pt>
                <c:pt idx="3810">
                  <c:v>390.54212272216881</c:v>
                </c:pt>
                <c:pt idx="3811">
                  <c:v>390.5732598362805</c:v>
                </c:pt>
                <c:pt idx="3812">
                  <c:v>390.57672143854137</c:v>
                </c:pt>
                <c:pt idx="3813">
                  <c:v>390.58469088733125</c:v>
                </c:pt>
                <c:pt idx="3814">
                  <c:v>390.61355575977518</c:v>
                </c:pt>
                <c:pt idx="3815">
                  <c:v>390.61390571099139</c:v>
                </c:pt>
                <c:pt idx="3816">
                  <c:v>390.61875697284148</c:v>
                </c:pt>
                <c:pt idx="3817">
                  <c:v>390.62869270418111</c:v>
                </c:pt>
                <c:pt idx="3818">
                  <c:v>390.64587572712662</c:v>
                </c:pt>
                <c:pt idx="3819">
                  <c:v>390.65015006855072</c:v>
                </c:pt>
                <c:pt idx="3820">
                  <c:v>390.65105656994211</c:v>
                </c:pt>
                <c:pt idx="3821">
                  <c:v>390.65880421721386</c:v>
                </c:pt>
                <c:pt idx="3822">
                  <c:v>390.65993952868024</c:v>
                </c:pt>
                <c:pt idx="3823">
                  <c:v>390.67080035837961</c:v>
                </c:pt>
                <c:pt idx="3824">
                  <c:v>390.67081826684233</c:v>
                </c:pt>
                <c:pt idx="3825">
                  <c:v>390.6760747576443</c:v>
                </c:pt>
                <c:pt idx="3826">
                  <c:v>390.67683963934832</c:v>
                </c:pt>
                <c:pt idx="3827">
                  <c:v>390.68069005075603</c:v>
                </c:pt>
                <c:pt idx="3828">
                  <c:v>390.69592342209643</c:v>
                </c:pt>
                <c:pt idx="3829">
                  <c:v>390.70018424263492</c:v>
                </c:pt>
                <c:pt idx="3830">
                  <c:v>390.70456878627567</c:v>
                </c:pt>
                <c:pt idx="3831">
                  <c:v>390.71063673838017</c:v>
                </c:pt>
                <c:pt idx="3832">
                  <c:v>390.71066199932557</c:v>
                </c:pt>
                <c:pt idx="3833">
                  <c:v>390.71499017816927</c:v>
                </c:pt>
                <c:pt idx="3834">
                  <c:v>390.72462853324214</c:v>
                </c:pt>
                <c:pt idx="3835">
                  <c:v>390.72691634976189</c:v>
                </c:pt>
                <c:pt idx="3836">
                  <c:v>390.72899343372256</c:v>
                </c:pt>
                <c:pt idx="3837">
                  <c:v>390.74578599610498</c:v>
                </c:pt>
                <c:pt idx="3838">
                  <c:v>390.75674290097174</c:v>
                </c:pt>
                <c:pt idx="3839">
                  <c:v>390.75985666825665</c:v>
                </c:pt>
                <c:pt idx="3840">
                  <c:v>390.75988464835518</c:v>
                </c:pt>
                <c:pt idx="3841">
                  <c:v>390.76212403655995</c:v>
                </c:pt>
                <c:pt idx="3842">
                  <c:v>390.76479687311229</c:v>
                </c:pt>
                <c:pt idx="3843">
                  <c:v>390.76940513890668</c:v>
                </c:pt>
                <c:pt idx="3844">
                  <c:v>390.77840455570697</c:v>
                </c:pt>
                <c:pt idx="3845">
                  <c:v>390.77891737794801</c:v>
                </c:pt>
                <c:pt idx="3846">
                  <c:v>390.77944981594965</c:v>
                </c:pt>
                <c:pt idx="3847">
                  <c:v>390.7828133222493</c:v>
                </c:pt>
                <c:pt idx="3848">
                  <c:v>390.78385752276762</c:v>
                </c:pt>
                <c:pt idx="3849">
                  <c:v>390.78498131061269</c:v>
                </c:pt>
                <c:pt idx="3850">
                  <c:v>390.78974269928364</c:v>
                </c:pt>
                <c:pt idx="3851">
                  <c:v>390.79018890228934</c:v>
                </c:pt>
                <c:pt idx="3852">
                  <c:v>390.79681873305412</c:v>
                </c:pt>
                <c:pt idx="3853">
                  <c:v>390.80031327722367</c:v>
                </c:pt>
                <c:pt idx="3854">
                  <c:v>390.80309331255336</c:v>
                </c:pt>
                <c:pt idx="3855">
                  <c:v>390.80753999004122</c:v>
                </c:pt>
                <c:pt idx="3856">
                  <c:v>390.809744967901</c:v>
                </c:pt>
                <c:pt idx="3857">
                  <c:v>390.81296478849077</c:v>
                </c:pt>
                <c:pt idx="3858">
                  <c:v>390.83427146806258</c:v>
                </c:pt>
                <c:pt idx="3859">
                  <c:v>390.83437594746647</c:v>
                </c:pt>
                <c:pt idx="3860">
                  <c:v>390.83647904202383</c:v>
                </c:pt>
                <c:pt idx="3861">
                  <c:v>390.83943605075888</c:v>
                </c:pt>
                <c:pt idx="3862">
                  <c:v>390.83995169114684</c:v>
                </c:pt>
                <c:pt idx="3863">
                  <c:v>390.8416813463366</c:v>
                </c:pt>
                <c:pt idx="3864">
                  <c:v>390.84794993069352</c:v>
                </c:pt>
                <c:pt idx="3865">
                  <c:v>390.84995112213716</c:v>
                </c:pt>
                <c:pt idx="3866">
                  <c:v>390.8520270703192</c:v>
                </c:pt>
                <c:pt idx="3867">
                  <c:v>390.85281770931454</c:v>
                </c:pt>
                <c:pt idx="3868">
                  <c:v>390.8539909881149</c:v>
                </c:pt>
                <c:pt idx="3869">
                  <c:v>390.85609076902159</c:v>
                </c:pt>
                <c:pt idx="3870">
                  <c:v>390.85716995044208</c:v>
                </c:pt>
                <c:pt idx="3871">
                  <c:v>390.8651927501914</c:v>
                </c:pt>
                <c:pt idx="3872">
                  <c:v>390.87735377747896</c:v>
                </c:pt>
                <c:pt idx="3873">
                  <c:v>390.87932586609787</c:v>
                </c:pt>
                <c:pt idx="3874">
                  <c:v>390.88364237540429</c:v>
                </c:pt>
                <c:pt idx="3875">
                  <c:v>390.89573005414491</c:v>
                </c:pt>
                <c:pt idx="3876">
                  <c:v>390.89611016054971</c:v>
                </c:pt>
                <c:pt idx="3877">
                  <c:v>390.89883881975874</c:v>
                </c:pt>
                <c:pt idx="3878">
                  <c:v>390.89888963604903</c:v>
                </c:pt>
                <c:pt idx="3879">
                  <c:v>390.91006188752823</c:v>
                </c:pt>
                <c:pt idx="3880">
                  <c:v>390.91080748606822</c:v>
                </c:pt>
                <c:pt idx="3881">
                  <c:v>390.91467007370932</c:v>
                </c:pt>
                <c:pt idx="3882">
                  <c:v>390.91918103985955</c:v>
                </c:pt>
                <c:pt idx="3883">
                  <c:v>390.91957910429795</c:v>
                </c:pt>
                <c:pt idx="3884">
                  <c:v>390.9320010935354</c:v>
                </c:pt>
                <c:pt idx="3885">
                  <c:v>390.93784659791919</c:v>
                </c:pt>
                <c:pt idx="3886">
                  <c:v>390.93952364956999</c:v>
                </c:pt>
                <c:pt idx="3887">
                  <c:v>390.94198391770794</c:v>
                </c:pt>
                <c:pt idx="3888">
                  <c:v>390.95158401023298</c:v>
                </c:pt>
                <c:pt idx="3889">
                  <c:v>390.95202371525562</c:v>
                </c:pt>
                <c:pt idx="3890">
                  <c:v>390.9521311491398</c:v>
                </c:pt>
                <c:pt idx="3891">
                  <c:v>390.95235439015448</c:v>
                </c:pt>
                <c:pt idx="3892">
                  <c:v>390.95269137249454</c:v>
                </c:pt>
                <c:pt idx="3893">
                  <c:v>390.95474326998794</c:v>
                </c:pt>
                <c:pt idx="3894">
                  <c:v>390.95746160151424</c:v>
                </c:pt>
                <c:pt idx="3895">
                  <c:v>390.96576244889866</c:v>
                </c:pt>
                <c:pt idx="3896">
                  <c:v>390.96891823540653</c:v>
                </c:pt>
                <c:pt idx="3897">
                  <c:v>390.96902185934317</c:v>
                </c:pt>
                <c:pt idx="3898">
                  <c:v>390.97143657929706</c:v>
                </c:pt>
                <c:pt idx="3899">
                  <c:v>390.98004795094539</c:v>
                </c:pt>
                <c:pt idx="3900">
                  <c:v>390.98264023484791</c:v>
                </c:pt>
                <c:pt idx="3901">
                  <c:v>391.00542862733488</c:v>
                </c:pt>
                <c:pt idx="3902">
                  <c:v>391.01029397625086</c:v>
                </c:pt>
                <c:pt idx="3903">
                  <c:v>391.01453525355259</c:v>
                </c:pt>
                <c:pt idx="3904">
                  <c:v>391.01837781046316</c:v>
                </c:pt>
                <c:pt idx="3905">
                  <c:v>391.02370182112639</c:v>
                </c:pt>
                <c:pt idx="3906">
                  <c:v>391.02393042084236</c:v>
                </c:pt>
                <c:pt idx="3907">
                  <c:v>391.02482850963634</c:v>
                </c:pt>
                <c:pt idx="3908">
                  <c:v>391.02814141983185</c:v>
                </c:pt>
                <c:pt idx="3909">
                  <c:v>391.02829258108227</c:v>
                </c:pt>
                <c:pt idx="3910">
                  <c:v>391.03652107720609</c:v>
                </c:pt>
                <c:pt idx="3911">
                  <c:v>391.04073716791737</c:v>
                </c:pt>
                <c:pt idx="3912">
                  <c:v>391.04570423955323</c:v>
                </c:pt>
                <c:pt idx="3913">
                  <c:v>391.05081203870759</c:v>
                </c:pt>
                <c:pt idx="3914">
                  <c:v>391.05175807220252</c:v>
                </c:pt>
                <c:pt idx="3915">
                  <c:v>391.07709886596649</c:v>
                </c:pt>
                <c:pt idx="3916">
                  <c:v>391.08110045273583</c:v>
                </c:pt>
                <c:pt idx="3917">
                  <c:v>391.08291198129126</c:v>
                </c:pt>
                <c:pt idx="3918">
                  <c:v>391.0878187080142</c:v>
                </c:pt>
                <c:pt idx="3919">
                  <c:v>391.09396518712992</c:v>
                </c:pt>
                <c:pt idx="3920">
                  <c:v>391.09521525562474</c:v>
                </c:pt>
                <c:pt idx="3921">
                  <c:v>391.09615718486509</c:v>
                </c:pt>
                <c:pt idx="3922">
                  <c:v>391.09779603834875</c:v>
                </c:pt>
                <c:pt idx="3923">
                  <c:v>391.10651722452673</c:v>
                </c:pt>
                <c:pt idx="3924">
                  <c:v>391.107596987676</c:v>
                </c:pt>
                <c:pt idx="3925">
                  <c:v>391.1088639199159</c:v>
                </c:pt>
                <c:pt idx="3926">
                  <c:v>391.11375904816958</c:v>
                </c:pt>
                <c:pt idx="3927">
                  <c:v>391.12193196246841</c:v>
                </c:pt>
                <c:pt idx="3928">
                  <c:v>391.12354738708166</c:v>
                </c:pt>
                <c:pt idx="3929">
                  <c:v>391.13152525581256</c:v>
                </c:pt>
                <c:pt idx="3930">
                  <c:v>391.13323588639747</c:v>
                </c:pt>
                <c:pt idx="3931">
                  <c:v>391.14030269740419</c:v>
                </c:pt>
                <c:pt idx="3932">
                  <c:v>391.14307835997636</c:v>
                </c:pt>
                <c:pt idx="3933">
                  <c:v>391.14648448774193</c:v>
                </c:pt>
                <c:pt idx="3934">
                  <c:v>391.14685054348092</c:v>
                </c:pt>
                <c:pt idx="3935">
                  <c:v>391.15074569328681</c:v>
                </c:pt>
                <c:pt idx="3936">
                  <c:v>391.15123857648661</c:v>
                </c:pt>
                <c:pt idx="3937">
                  <c:v>391.15942471696576</c:v>
                </c:pt>
                <c:pt idx="3938">
                  <c:v>391.16064565817135</c:v>
                </c:pt>
                <c:pt idx="3939">
                  <c:v>391.16176218717828</c:v>
                </c:pt>
                <c:pt idx="3940">
                  <c:v>391.17018015665451</c:v>
                </c:pt>
                <c:pt idx="3941">
                  <c:v>391.18809886582841</c:v>
                </c:pt>
                <c:pt idx="3942">
                  <c:v>391.19047530716301</c:v>
                </c:pt>
                <c:pt idx="3943">
                  <c:v>391.19556421326558</c:v>
                </c:pt>
                <c:pt idx="3944">
                  <c:v>391.1975106704104</c:v>
                </c:pt>
                <c:pt idx="3945">
                  <c:v>391.20041633790885</c:v>
                </c:pt>
                <c:pt idx="3946">
                  <c:v>391.2026748558248</c:v>
                </c:pt>
                <c:pt idx="3947">
                  <c:v>391.20838797066773</c:v>
                </c:pt>
                <c:pt idx="3948">
                  <c:v>391.21044222926548</c:v>
                </c:pt>
                <c:pt idx="3949">
                  <c:v>391.21066645942318</c:v>
                </c:pt>
                <c:pt idx="3950">
                  <c:v>391.21493418121167</c:v>
                </c:pt>
                <c:pt idx="3951">
                  <c:v>391.2176851455161</c:v>
                </c:pt>
                <c:pt idx="3952">
                  <c:v>391.23123126773834</c:v>
                </c:pt>
                <c:pt idx="3953">
                  <c:v>391.23307931415684</c:v>
                </c:pt>
                <c:pt idx="3954">
                  <c:v>391.23320235842527</c:v>
                </c:pt>
                <c:pt idx="3955">
                  <c:v>391.24336635101059</c:v>
                </c:pt>
                <c:pt idx="3956">
                  <c:v>391.24516738264742</c:v>
                </c:pt>
                <c:pt idx="3957">
                  <c:v>391.25181411824479</c:v>
                </c:pt>
                <c:pt idx="3958">
                  <c:v>391.25315893822216</c:v>
                </c:pt>
                <c:pt idx="3959">
                  <c:v>391.25557743222208</c:v>
                </c:pt>
                <c:pt idx="3960">
                  <c:v>391.25621946702228</c:v>
                </c:pt>
                <c:pt idx="3961">
                  <c:v>391.25696561450582</c:v>
                </c:pt>
                <c:pt idx="3962">
                  <c:v>391.25929316292871</c:v>
                </c:pt>
                <c:pt idx="3963">
                  <c:v>391.26110920887868</c:v>
                </c:pt>
                <c:pt idx="3964">
                  <c:v>391.27146903071622</c:v>
                </c:pt>
                <c:pt idx="3965">
                  <c:v>391.2942357815968</c:v>
                </c:pt>
                <c:pt idx="3966">
                  <c:v>391.29699764097541</c:v>
                </c:pt>
                <c:pt idx="3967">
                  <c:v>391.30645823596723</c:v>
                </c:pt>
                <c:pt idx="3968">
                  <c:v>391.30971109778199</c:v>
                </c:pt>
                <c:pt idx="3969">
                  <c:v>391.31380859459398</c:v>
                </c:pt>
                <c:pt idx="3970">
                  <c:v>391.32338177340324</c:v>
                </c:pt>
                <c:pt idx="3971">
                  <c:v>391.3250398612351</c:v>
                </c:pt>
                <c:pt idx="3972">
                  <c:v>391.32677005937973</c:v>
                </c:pt>
                <c:pt idx="3973">
                  <c:v>391.32700770671318</c:v>
                </c:pt>
                <c:pt idx="3974">
                  <c:v>391.32824303321496</c:v>
                </c:pt>
                <c:pt idx="3975">
                  <c:v>391.33324550696284</c:v>
                </c:pt>
                <c:pt idx="3976">
                  <c:v>391.33507305759531</c:v>
                </c:pt>
                <c:pt idx="3977">
                  <c:v>391.34091738171213</c:v>
                </c:pt>
                <c:pt idx="3978">
                  <c:v>391.34554038275195</c:v>
                </c:pt>
                <c:pt idx="3979">
                  <c:v>391.34740274858603</c:v>
                </c:pt>
                <c:pt idx="3980">
                  <c:v>391.34944734456883</c:v>
                </c:pt>
                <c:pt idx="3981">
                  <c:v>391.34952857846184</c:v>
                </c:pt>
                <c:pt idx="3982">
                  <c:v>391.34986627747952</c:v>
                </c:pt>
                <c:pt idx="3983">
                  <c:v>391.35040211103887</c:v>
                </c:pt>
                <c:pt idx="3984">
                  <c:v>391.35203122862532</c:v>
                </c:pt>
                <c:pt idx="3985">
                  <c:v>391.35509659632021</c:v>
                </c:pt>
                <c:pt idx="3986">
                  <c:v>391.35913321836574</c:v>
                </c:pt>
                <c:pt idx="3987">
                  <c:v>391.3612662470311</c:v>
                </c:pt>
                <c:pt idx="3988">
                  <c:v>391.3617242764131</c:v>
                </c:pt>
                <c:pt idx="3989">
                  <c:v>391.36856300263065</c:v>
                </c:pt>
                <c:pt idx="3990">
                  <c:v>391.37392226390989</c:v>
                </c:pt>
                <c:pt idx="3991">
                  <c:v>391.37682453832417</c:v>
                </c:pt>
                <c:pt idx="3992">
                  <c:v>391.38040967313276</c:v>
                </c:pt>
                <c:pt idx="3993">
                  <c:v>391.38088230126067</c:v>
                </c:pt>
                <c:pt idx="3994">
                  <c:v>391.38771352875239</c:v>
                </c:pt>
                <c:pt idx="3995">
                  <c:v>391.39240848670471</c:v>
                </c:pt>
                <c:pt idx="3996">
                  <c:v>391.39487165500782</c:v>
                </c:pt>
                <c:pt idx="3997">
                  <c:v>391.39651823482501</c:v>
                </c:pt>
                <c:pt idx="3998">
                  <c:v>391.39894757305751</c:v>
                </c:pt>
                <c:pt idx="3999">
                  <c:v>391.4038930388727</c:v>
                </c:pt>
                <c:pt idx="4000">
                  <c:v>391.40679614516972</c:v>
                </c:pt>
                <c:pt idx="4001">
                  <c:v>391.41710782693951</c:v>
                </c:pt>
                <c:pt idx="4002">
                  <c:v>391.42429265130272</c:v>
                </c:pt>
                <c:pt idx="4003">
                  <c:v>391.42526532966247</c:v>
                </c:pt>
                <c:pt idx="4004">
                  <c:v>391.42532171650055</c:v>
                </c:pt>
                <c:pt idx="4005">
                  <c:v>391.43071814818848</c:v>
                </c:pt>
                <c:pt idx="4006">
                  <c:v>391.43501290978003</c:v>
                </c:pt>
                <c:pt idx="4007">
                  <c:v>391.44802227452686</c:v>
                </c:pt>
                <c:pt idx="4008">
                  <c:v>391.45381200154827</c:v>
                </c:pt>
                <c:pt idx="4009">
                  <c:v>391.45762479454191</c:v>
                </c:pt>
                <c:pt idx="4010">
                  <c:v>391.4682342024937</c:v>
                </c:pt>
                <c:pt idx="4011">
                  <c:v>391.48357892835304</c:v>
                </c:pt>
                <c:pt idx="4012">
                  <c:v>391.48957818133601</c:v>
                </c:pt>
                <c:pt idx="4013">
                  <c:v>391.50198003610564</c:v>
                </c:pt>
                <c:pt idx="4014">
                  <c:v>391.50651050405793</c:v>
                </c:pt>
                <c:pt idx="4015">
                  <c:v>391.50860878894457</c:v>
                </c:pt>
                <c:pt idx="4016">
                  <c:v>391.51363164675655</c:v>
                </c:pt>
                <c:pt idx="4017">
                  <c:v>391.51853029827396</c:v>
                </c:pt>
                <c:pt idx="4018">
                  <c:v>391.52603134909822</c:v>
                </c:pt>
                <c:pt idx="4019">
                  <c:v>391.52866544050823</c:v>
                </c:pt>
                <c:pt idx="4020">
                  <c:v>391.54594887873947</c:v>
                </c:pt>
                <c:pt idx="4021">
                  <c:v>391.54937676863733</c:v>
                </c:pt>
                <c:pt idx="4022">
                  <c:v>391.55801195260841</c:v>
                </c:pt>
                <c:pt idx="4023">
                  <c:v>391.56072243825292</c:v>
                </c:pt>
                <c:pt idx="4024">
                  <c:v>391.56266154192537</c:v>
                </c:pt>
                <c:pt idx="4025">
                  <c:v>391.57147686344319</c:v>
                </c:pt>
                <c:pt idx="4026">
                  <c:v>391.57151492365318</c:v>
                </c:pt>
                <c:pt idx="4027">
                  <c:v>391.57372870295268</c:v>
                </c:pt>
                <c:pt idx="4028">
                  <c:v>391.58138925592556</c:v>
                </c:pt>
                <c:pt idx="4029">
                  <c:v>391.58830766215084</c:v>
                </c:pt>
                <c:pt idx="4030">
                  <c:v>391.59603370223903</c:v>
                </c:pt>
                <c:pt idx="4031">
                  <c:v>391.60928719801109</c:v>
                </c:pt>
                <c:pt idx="4032">
                  <c:v>391.61833631275829</c:v>
                </c:pt>
                <c:pt idx="4033">
                  <c:v>391.62212948929101</c:v>
                </c:pt>
                <c:pt idx="4034">
                  <c:v>391.62230597058704</c:v>
                </c:pt>
                <c:pt idx="4035">
                  <c:v>391.63935713101614</c:v>
                </c:pt>
                <c:pt idx="4036">
                  <c:v>391.64194684366674</c:v>
                </c:pt>
                <c:pt idx="4037">
                  <c:v>391.64197105877037</c:v>
                </c:pt>
                <c:pt idx="4038">
                  <c:v>391.64596220246585</c:v>
                </c:pt>
                <c:pt idx="4039">
                  <c:v>391.64616421427405</c:v>
                </c:pt>
                <c:pt idx="4040">
                  <c:v>391.65062200624777</c:v>
                </c:pt>
                <c:pt idx="4041">
                  <c:v>391.65240225883912</c:v>
                </c:pt>
                <c:pt idx="4042">
                  <c:v>391.65261280060577</c:v>
                </c:pt>
                <c:pt idx="4043">
                  <c:v>391.65369611951144</c:v>
                </c:pt>
                <c:pt idx="4044">
                  <c:v>391.65867394941404</c:v>
                </c:pt>
                <c:pt idx="4045">
                  <c:v>391.66462986657677</c:v>
                </c:pt>
                <c:pt idx="4046">
                  <c:v>391.66690744312132</c:v>
                </c:pt>
                <c:pt idx="4047">
                  <c:v>391.6727403729829</c:v>
                </c:pt>
                <c:pt idx="4048">
                  <c:v>391.68163971012495</c:v>
                </c:pt>
                <c:pt idx="4049">
                  <c:v>391.68268292646746</c:v>
                </c:pt>
                <c:pt idx="4050">
                  <c:v>391.68987632348427</c:v>
                </c:pt>
                <c:pt idx="4051">
                  <c:v>391.69188505191278</c:v>
                </c:pt>
                <c:pt idx="4052">
                  <c:v>391.71355322861882</c:v>
                </c:pt>
                <c:pt idx="4053">
                  <c:v>391.71425515049691</c:v>
                </c:pt>
                <c:pt idx="4054">
                  <c:v>391.72571436378627</c:v>
                </c:pt>
                <c:pt idx="4055">
                  <c:v>391.73675051374522</c:v>
                </c:pt>
                <c:pt idx="4056">
                  <c:v>391.73770061892907</c:v>
                </c:pt>
                <c:pt idx="4057">
                  <c:v>391.7427896136507</c:v>
                </c:pt>
                <c:pt idx="4058">
                  <c:v>391.74288492061623</c:v>
                </c:pt>
                <c:pt idx="4059">
                  <c:v>391.74362077905272</c:v>
                </c:pt>
                <c:pt idx="4060">
                  <c:v>391.74981840443075</c:v>
                </c:pt>
                <c:pt idx="4061">
                  <c:v>391.75050979414425</c:v>
                </c:pt>
                <c:pt idx="4062">
                  <c:v>391.75450247828968</c:v>
                </c:pt>
                <c:pt idx="4063">
                  <c:v>391.756097257021</c:v>
                </c:pt>
                <c:pt idx="4064">
                  <c:v>391.75663662335199</c:v>
                </c:pt>
                <c:pt idx="4065">
                  <c:v>391.76148837048891</c:v>
                </c:pt>
                <c:pt idx="4066">
                  <c:v>391.76633812525222</c:v>
                </c:pt>
                <c:pt idx="4067">
                  <c:v>391.77487540650526</c:v>
                </c:pt>
                <c:pt idx="4068">
                  <c:v>391.77531460535039</c:v>
                </c:pt>
                <c:pt idx="4069">
                  <c:v>391.77949323305927</c:v>
                </c:pt>
                <c:pt idx="4070">
                  <c:v>391.78748741560491</c:v>
                </c:pt>
                <c:pt idx="4071">
                  <c:v>391.7896410417506</c:v>
                </c:pt>
                <c:pt idx="4072">
                  <c:v>391.79324346420714</c:v>
                </c:pt>
                <c:pt idx="4073">
                  <c:v>391.79324596885709</c:v>
                </c:pt>
                <c:pt idx="4074">
                  <c:v>391.79420202610527</c:v>
                </c:pt>
                <c:pt idx="4075">
                  <c:v>391.79882760909084</c:v>
                </c:pt>
                <c:pt idx="4076">
                  <c:v>391.81131711518572</c:v>
                </c:pt>
                <c:pt idx="4077">
                  <c:v>391.81315157408346</c:v>
                </c:pt>
                <c:pt idx="4078">
                  <c:v>391.81426004909116</c:v>
                </c:pt>
                <c:pt idx="4079">
                  <c:v>391.81826626633898</c:v>
                </c:pt>
                <c:pt idx="4080">
                  <c:v>391.81922052725088</c:v>
                </c:pt>
                <c:pt idx="4081">
                  <c:v>391.81936045695659</c:v>
                </c:pt>
                <c:pt idx="4082">
                  <c:v>391.82404040620389</c:v>
                </c:pt>
                <c:pt idx="4083">
                  <c:v>391.82662460459721</c:v>
                </c:pt>
                <c:pt idx="4084">
                  <c:v>391.82986497376123</c:v>
                </c:pt>
                <c:pt idx="4085">
                  <c:v>391.83492301242467</c:v>
                </c:pt>
                <c:pt idx="4086">
                  <c:v>391.84146655802772</c:v>
                </c:pt>
                <c:pt idx="4087">
                  <c:v>391.8451291559104</c:v>
                </c:pt>
                <c:pt idx="4088">
                  <c:v>391.85273174461673</c:v>
                </c:pt>
                <c:pt idx="4089">
                  <c:v>391.85298102290636</c:v>
                </c:pt>
                <c:pt idx="4090">
                  <c:v>391.85972893199954</c:v>
                </c:pt>
                <c:pt idx="4091">
                  <c:v>391.86689402697931</c:v>
                </c:pt>
                <c:pt idx="4092">
                  <c:v>391.87340065837554</c:v>
                </c:pt>
                <c:pt idx="4093">
                  <c:v>391.87589238878252</c:v>
                </c:pt>
                <c:pt idx="4094">
                  <c:v>391.8824589137958</c:v>
                </c:pt>
                <c:pt idx="4095">
                  <c:v>391.88766354035795</c:v>
                </c:pt>
                <c:pt idx="4096">
                  <c:v>391.89038790938338</c:v>
                </c:pt>
                <c:pt idx="4097">
                  <c:v>391.89058812091821</c:v>
                </c:pt>
                <c:pt idx="4098">
                  <c:v>391.89516237165617</c:v>
                </c:pt>
                <c:pt idx="4099">
                  <c:v>391.89667642076779</c:v>
                </c:pt>
                <c:pt idx="4100">
                  <c:v>391.92109721057494</c:v>
                </c:pt>
                <c:pt idx="4101">
                  <c:v>391.92590651867647</c:v>
                </c:pt>
                <c:pt idx="4102">
                  <c:v>391.92744916195414</c:v>
                </c:pt>
                <c:pt idx="4103">
                  <c:v>391.93492326093627</c:v>
                </c:pt>
                <c:pt idx="4104">
                  <c:v>391.94137051711897</c:v>
                </c:pt>
                <c:pt idx="4105">
                  <c:v>391.9428243211662</c:v>
                </c:pt>
                <c:pt idx="4106">
                  <c:v>391.95072823603937</c:v>
                </c:pt>
                <c:pt idx="4107">
                  <c:v>391.95192101220431</c:v>
                </c:pt>
                <c:pt idx="4108">
                  <c:v>391.96335114783756</c:v>
                </c:pt>
                <c:pt idx="4109">
                  <c:v>391.97331492323377</c:v>
                </c:pt>
                <c:pt idx="4110">
                  <c:v>391.97560926052466</c:v>
                </c:pt>
                <c:pt idx="4111">
                  <c:v>391.97564882292482</c:v>
                </c:pt>
                <c:pt idx="4112">
                  <c:v>391.9869980755542</c:v>
                </c:pt>
                <c:pt idx="4113">
                  <c:v>391.99142078757785</c:v>
                </c:pt>
                <c:pt idx="4114">
                  <c:v>391.99324989946768</c:v>
                </c:pt>
                <c:pt idx="4115">
                  <c:v>391.99669031827693</c:v>
                </c:pt>
                <c:pt idx="4116">
                  <c:v>391.99872617798013</c:v>
                </c:pt>
                <c:pt idx="4117">
                  <c:v>392.00004899251269</c:v>
                </c:pt>
                <c:pt idx="4118">
                  <c:v>392.01060518115935</c:v>
                </c:pt>
                <c:pt idx="4119">
                  <c:v>392.01304499560757</c:v>
                </c:pt>
                <c:pt idx="4120">
                  <c:v>392.01596843690396</c:v>
                </c:pt>
                <c:pt idx="4121">
                  <c:v>392.02569307177254</c:v>
                </c:pt>
                <c:pt idx="4122">
                  <c:v>392.03461467436921</c:v>
                </c:pt>
                <c:pt idx="4123">
                  <c:v>392.03543280234652</c:v>
                </c:pt>
                <c:pt idx="4124">
                  <c:v>392.03924868829847</c:v>
                </c:pt>
                <c:pt idx="4125">
                  <c:v>392.04236874346986</c:v>
                </c:pt>
                <c:pt idx="4126">
                  <c:v>392.04350627033892</c:v>
                </c:pt>
                <c:pt idx="4127">
                  <c:v>392.04727221975799</c:v>
                </c:pt>
                <c:pt idx="4128">
                  <c:v>392.05317181312779</c:v>
                </c:pt>
                <c:pt idx="4129">
                  <c:v>392.05583952230467</c:v>
                </c:pt>
                <c:pt idx="4130">
                  <c:v>392.05835604988721</c:v>
                </c:pt>
                <c:pt idx="4131">
                  <c:v>392.05936840240327</c:v>
                </c:pt>
                <c:pt idx="4132">
                  <c:v>392.0620714658549</c:v>
                </c:pt>
                <c:pt idx="4133">
                  <c:v>392.0641677382294</c:v>
                </c:pt>
                <c:pt idx="4134">
                  <c:v>392.06626215803408</c:v>
                </c:pt>
                <c:pt idx="4135">
                  <c:v>392.06682381046363</c:v>
                </c:pt>
                <c:pt idx="4136">
                  <c:v>392.06739251265492</c:v>
                </c:pt>
                <c:pt idx="4137">
                  <c:v>392.06963958386598</c:v>
                </c:pt>
                <c:pt idx="4138">
                  <c:v>392.07039812287195</c:v>
                </c:pt>
                <c:pt idx="4139">
                  <c:v>392.07182700343623</c:v>
                </c:pt>
                <c:pt idx="4140">
                  <c:v>392.08065481380612</c:v>
                </c:pt>
                <c:pt idx="4141">
                  <c:v>392.08953740616977</c:v>
                </c:pt>
                <c:pt idx="4142">
                  <c:v>392.12529764144659</c:v>
                </c:pt>
                <c:pt idx="4143">
                  <c:v>392.13040291856657</c:v>
                </c:pt>
                <c:pt idx="4144">
                  <c:v>392.13377422972366</c:v>
                </c:pt>
                <c:pt idx="4145">
                  <c:v>392.14901112184447</c:v>
                </c:pt>
                <c:pt idx="4146">
                  <c:v>392.15548516434825</c:v>
                </c:pt>
                <c:pt idx="4147">
                  <c:v>392.1618942516302</c:v>
                </c:pt>
                <c:pt idx="4148">
                  <c:v>392.16593463327843</c:v>
                </c:pt>
                <c:pt idx="4149">
                  <c:v>392.1668845723853</c:v>
                </c:pt>
                <c:pt idx="4150">
                  <c:v>392.16846877119679</c:v>
                </c:pt>
                <c:pt idx="4151">
                  <c:v>392.1696935470103</c:v>
                </c:pt>
                <c:pt idx="4152">
                  <c:v>392.18077345677983</c:v>
                </c:pt>
                <c:pt idx="4153">
                  <c:v>392.18521910339263</c:v>
                </c:pt>
                <c:pt idx="4154">
                  <c:v>392.19193153370907</c:v>
                </c:pt>
                <c:pt idx="4155">
                  <c:v>392.19462417574846</c:v>
                </c:pt>
                <c:pt idx="4156">
                  <c:v>392.19825491177403</c:v>
                </c:pt>
                <c:pt idx="4157">
                  <c:v>392.20287212679307</c:v>
                </c:pt>
                <c:pt idx="4158">
                  <c:v>392.20458553206174</c:v>
                </c:pt>
                <c:pt idx="4159">
                  <c:v>392.20596134171632</c:v>
                </c:pt>
                <c:pt idx="4160">
                  <c:v>392.20992098640863</c:v>
                </c:pt>
                <c:pt idx="4161">
                  <c:v>392.21691647595327</c:v>
                </c:pt>
                <c:pt idx="4162">
                  <c:v>392.21939973780701</c:v>
                </c:pt>
                <c:pt idx="4163">
                  <c:v>392.21979131772821</c:v>
                </c:pt>
                <c:pt idx="4164">
                  <c:v>392.22655894205843</c:v>
                </c:pt>
                <c:pt idx="4165">
                  <c:v>392.22758988727799</c:v>
                </c:pt>
                <c:pt idx="4166">
                  <c:v>392.22977652838858</c:v>
                </c:pt>
                <c:pt idx="4167">
                  <c:v>392.2336309197571</c:v>
                </c:pt>
                <c:pt idx="4168">
                  <c:v>392.23668634059112</c:v>
                </c:pt>
                <c:pt idx="4169">
                  <c:v>392.24030554491748</c:v>
                </c:pt>
                <c:pt idx="4170">
                  <c:v>392.24444350922812</c:v>
                </c:pt>
                <c:pt idx="4171">
                  <c:v>392.24885535299472</c:v>
                </c:pt>
                <c:pt idx="4172">
                  <c:v>392.25746707126314</c:v>
                </c:pt>
                <c:pt idx="4173">
                  <c:v>392.27060715171558</c:v>
                </c:pt>
                <c:pt idx="4174">
                  <c:v>392.27152896935479</c:v>
                </c:pt>
                <c:pt idx="4175">
                  <c:v>392.27995779860083</c:v>
                </c:pt>
                <c:pt idx="4176">
                  <c:v>392.28075550958908</c:v>
                </c:pt>
                <c:pt idx="4177">
                  <c:v>392.28424991513396</c:v>
                </c:pt>
                <c:pt idx="4178">
                  <c:v>392.28542492160904</c:v>
                </c:pt>
                <c:pt idx="4179">
                  <c:v>392.28554351682669</c:v>
                </c:pt>
                <c:pt idx="4180">
                  <c:v>392.28851730467329</c:v>
                </c:pt>
                <c:pt idx="4181">
                  <c:v>392.28888054049389</c:v>
                </c:pt>
                <c:pt idx="4182">
                  <c:v>392.29161670136938</c:v>
                </c:pt>
                <c:pt idx="4183">
                  <c:v>392.29183764554574</c:v>
                </c:pt>
                <c:pt idx="4184">
                  <c:v>392.29226383288199</c:v>
                </c:pt>
                <c:pt idx="4185">
                  <c:v>392.29500767611484</c:v>
                </c:pt>
                <c:pt idx="4186">
                  <c:v>392.29725417590475</c:v>
                </c:pt>
                <c:pt idx="4187">
                  <c:v>392.30014334480853</c:v>
                </c:pt>
                <c:pt idx="4188">
                  <c:v>392.30575350366172</c:v>
                </c:pt>
                <c:pt idx="4189">
                  <c:v>392.31462256588475</c:v>
                </c:pt>
                <c:pt idx="4190">
                  <c:v>392.31614966433665</c:v>
                </c:pt>
                <c:pt idx="4191">
                  <c:v>392.32127662121593</c:v>
                </c:pt>
                <c:pt idx="4192">
                  <c:v>392.32154769384869</c:v>
                </c:pt>
                <c:pt idx="4193">
                  <c:v>392.321718595638</c:v>
                </c:pt>
                <c:pt idx="4194">
                  <c:v>392.32262605203857</c:v>
                </c:pt>
                <c:pt idx="4195">
                  <c:v>392.32383861648998</c:v>
                </c:pt>
                <c:pt idx="4196">
                  <c:v>392.32569803160231</c:v>
                </c:pt>
                <c:pt idx="4197">
                  <c:v>392.32767652788914</c:v>
                </c:pt>
                <c:pt idx="4198">
                  <c:v>392.32953448215471</c:v>
                </c:pt>
                <c:pt idx="4199">
                  <c:v>392.33037282068148</c:v>
                </c:pt>
                <c:pt idx="4200">
                  <c:v>392.33675157669848</c:v>
                </c:pt>
                <c:pt idx="4201">
                  <c:v>392.34242618768553</c:v>
                </c:pt>
                <c:pt idx="4202">
                  <c:v>392.34322583700333</c:v>
                </c:pt>
                <c:pt idx="4203">
                  <c:v>392.354201045857</c:v>
                </c:pt>
                <c:pt idx="4204">
                  <c:v>392.35459488366314</c:v>
                </c:pt>
                <c:pt idx="4205">
                  <c:v>392.35684440915395</c:v>
                </c:pt>
                <c:pt idx="4206">
                  <c:v>392.36080841570447</c:v>
                </c:pt>
                <c:pt idx="4207">
                  <c:v>392.3698646940752</c:v>
                </c:pt>
                <c:pt idx="4208">
                  <c:v>392.37236546210363</c:v>
                </c:pt>
                <c:pt idx="4209">
                  <c:v>392.37436242798339</c:v>
                </c:pt>
                <c:pt idx="4210">
                  <c:v>392.37660465070724</c:v>
                </c:pt>
                <c:pt idx="4211">
                  <c:v>392.37707292447004</c:v>
                </c:pt>
                <c:pt idx="4212">
                  <c:v>392.37825238526227</c:v>
                </c:pt>
                <c:pt idx="4213">
                  <c:v>392.38236923719512</c:v>
                </c:pt>
                <c:pt idx="4214">
                  <c:v>392.38379454554922</c:v>
                </c:pt>
                <c:pt idx="4215">
                  <c:v>392.39172734763747</c:v>
                </c:pt>
                <c:pt idx="4216">
                  <c:v>392.39255538018125</c:v>
                </c:pt>
                <c:pt idx="4217">
                  <c:v>392.39413122717093</c:v>
                </c:pt>
                <c:pt idx="4218">
                  <c:v>392.39983080297998</c:v>
                </c:pt>
                <c:pt idx="4219">
                  <c:v>392.40235623450275</c:v>
                </c:pt>
                <c:pt idx="4220">
                  <c:v>392.40383450289784</c:v>
                </c:pt>
                <c:pt idx="4221">
                  <c:v>392.40529591518123</c:v>
                </c:pt>
                <c:pt idx="4222">
                  <c:v>392.41187093344098</c:v>
                </c:pt>
                <c:pt idx="4223">
                  <c:v>392.4120068812926</c:v>
                </c:pt>
                <c:pt idx="4224">
                  <c:v>392.42199127520945</c:v>
                </c:pt>
                <c:pt idx="4225">
                  <c:v>392.42249351753725</c:v>
                </c:pt>
                <c:pt idx="4226">
                  <c:v>392.42929174834512</c:v>
                </c:pt>
                <c:pt idx="4227">
                  <c:v>392.43194011969115</c:v>
                </c:pt>
                <c:pt idx="4228">
                  <c:v>392.43489434648029</c:v>
                </c:pt>
                <c:pt idx="4229">
                  <c:v>392.436374898135</c:v>
                </c:pt>
                <c:pt idx="4230">
                  <c:v>392.44256335498295</c:v>
                </c:pt>
                <c:pt idx="4231">
                  <c:v>392.44260487175649</c:v>
                </c:pt>
                <c:pt idx="4232">
                  <c:v>392.45728489310562</c:v>
                </c:pt>
                <c:pt idx="4233">
                  <c:v>392.46010459344654</c:v>
                </c:pt>
                <c:pt idx="4234">
                  <c:v>392.46209059049733</c:v>
                </c:pt>
                <c:pt idx="4235">
                  <c:v>392.46520418898984</c:v>
                </c:pt>
                <c:pt idx="4236">
                  <c:v>392.47030674289118</c:v>
                </c:pt>
                <c:pt idx="4237">
                  <c:v>392.47034465102303</c:v>
                </c:pt>
                <c:pt idx="4238">
                  <c:v>392.47179538593275</c:v>
                </c:pt>
                <c:pt idx="4239">
                  <c:v>392.4839355188787</c:v>
                </c:pt>
                <c:pt idx="4240">
                  <c:v>392.4859438024755</c:v>
                </c:pt>
                <c:pt idx="4241">
                  <c:v>392.48702260736633</c:v>
                </c:pt>
                <c:pt idx="4242">
                  <c:v>392.49146246161888</c:v>
                </c:pt>
                <c:pt idx="4243">
                  <c:v>392.49449676878993</c:v>
                </c:pt>
                <c:pt idx="4244">
                  <c:v>392.49901853843681</c:v>
                </c:pt>
                <c:pt idx="4245">
                  <c:v>392.50156163526816</c:v>
                </c:pt>
                <c:pt idx="4246">
                  <c:v>392.50425818430324</c:v>
                </c:pt>
                <c:pt idx="4247">
                  <c:v>392.51048902982859</c:v>
                </c:pt>
                <c:pt idx="4248">
                  <c:v>392.51435174227612</c:v>
                </c:pt>
                <c:pt idx="4249">
                  <c:v>392.52256828180487</c:v>
                </c:pt>
                <c:pt idx="4250">
                  <c:v>392.52628260939127</c:v>
                </c:pt>
                <c:pt idx="4251">
                  <c:v>392.52638697519154</c:v>
                </c:pt>
                <c:pt idx="4252">
                  <c:v>392.53254871032078</c:v>
                </c:pt>
                <c:pt idx="4253">
                  <c:v>392.53640081988885</c:v>
                </c:pt>
                <c:pt idx="4254">
                  <c:v>392.53821265263593</c:v>
                </c:pt>
                <c:pt idx="4255">
                  <c:v>392.5407015680334</c:v>
                </c:pt>
                <c:pt idx="4256">
                  <c:v>392.5457363699029</c:v>
                </c:pt>
                <c:pt idx="4257">
                  <c:v>392.55002141443669</c:v>
                </c:pt>
                <c:pt idx="4258">
                  <c:v>392.55472464159203</c:v>
                </c:pt>
                <c:pt idx="4259">
                  <c:v>392.56531229530157</c:v>
                </c:pt>
                <c:pt idx="4260">
                  <c:v>392.57473010535358</c:v>
                </c:pt>
                <c:pt idx="4261">
                  <c:v>392.57879499989036</c:v>
                </c:pt>
                <c:pt idx="4262">
                  <c:v>392.58446197317522</c:v>
                </c:pt>
                <c:pt idx="4263">
                  <c:v>392.58751130781928</c:v>
                </c:pt>
                <c:pt idx="4264">
                  <c:v>392.58954035305783</c:v>
                </c:pt>
                <c:pt idx="4265">
                  <c:v>392.5919978458889</c:v>
                </c:pt>
                <c:pt idx="4266">
                  <c:v>392.59216443399902</c:v>
                </c:pt>
                <c:pt idx="4267">
                  <c:v>392.59421069623664</c:v>
                </c:pt>
                <c:pt idx="4268">
                  <c:v>392.60278751969798</c:v>
                </c:pt>
                <c:pt idx="4269">
                  <c:v>392.60436770915646</c:v>
                </c:pt>
                <c:pt idx="4270">
                  <c:v>392.61737293512607</c:v>
                </c:pt>
                <c:pt idx="4271">
                  <c:v>392.61760319902186</c:v>
                </c:pt>
                <c:pt idx="4272">
                  <c:v>392.61904994842035</c:v>
                </c:pt>
                <c:pt idx="4273">
                  <c:v>392.62017605506293</c:v>
                </c:pt>
                <c:pt idx="4274">
                  <c:v>392.62546257748261</c:v>
                </c:pt>
                <c:pt idx="4275">
                  <c:v>392.62576482595398</c:v>
                </c:pt>
                <c:pt idx="4276">
                  <c:v>392.62944151133917</c:v>
                </c:pt>
                <c:pt idx="4277">
                  <c:v>392.64296027624391</c:v>
                </c:pt>
                <c:pt idx="4278">
                  <c:v>392.64810728286631</c:v>
                </c:pt>
                <c:pt idx="4279">
                  <c:v>392.65467407051005</c:v>
                </c:pt>
                <c:pt idx="4280">
                  <c:v>392.65980032293095</c:v>
                </c:pt>
                <c:pt idx="4281">
                  <c:v>392.66015292041476</c:v>
                </c:pt>
                <c:pt idx="4282">
                  <c:v>392.66040968831913</c:v>
                </c:pt>
                <c:pt idx="4283">
                  <c:v>392.66191050256441</c:v>
                </c:pt>
                <c:pt idx="4284">
                  <c:v>392.66508579663503</c:v>
                </c:pt>
                <c:pt idx="4285">
                  <c:v>392.67643116124759</c:v>
                </c:pt>
                <c:pt idx="4286">
                  <c:v>392.68442696368987</c:v>
                </c:pt>
                <c:pt idx="4287">
                  <c:v>392.69026092848372</c:v>
                </c:pt>
                <c:pt idx="4288">
                  <c:v>392.69454213363855</c:v>
                </c:pt>
                <c:pt idx="4289">
                  <c:v>392.70353868477986</c:v>
                </c:pt>
                <c:pt idx="4290">
                  <c:v>392.70711617517344</c:v>
                </c:pt>
                <c:pt idx="4291">
                  <c:v>392.71137777284571</c:v>
                </c:pt>
                <c:pt idx="4292">
                  <c:v>392.71370264127717</c:v>
                </c:pt>
                <c:pt idx="4293">
                  <c:v>392.71497303185561</c:v>
                </c:pt>
                <c:pt idx="4294">
                  <c:v>392.71744865530451</c:v>
                </c:pt>
                <c:pt idx="4295">
                  <c:v>392.72114608233585</c:v>
                </c:pt>
                <c:pt idx="4296">
                  <c:v>392.72520195014044</c:v>
                </c:pt>
                <c:pt idx="4297">
                  <c:v>392.73554863324034</c:v>
                </c:pt>
                <c:pt idx="4298">
                  <c:v>392.74029983506875</c:v>
                </c:pt>
                <c:pt idx="4299">
                  <c:v>392.74107631907185</c:v>
                </c:pt>
                <c:pt idx="4300">
                  <c:v>392.74787282472272</c:v>
                </c:pt>
                <c:pt idx="4301">
                  <c:v>392.75335958807676</c:v>
                </c:pt>
                <c:pt idx="4302">
                  <c:v>392.76919650011104</c:v>
                </c:pt>
                <c:pt idx="4303">
                  <c:v>392.76965191814429</c:v>
                </c:pt>
                <c:pt idx="4304">
                  <c:v>392.77693429025038</c:v>
                </c:pt>
                <c:pt idx="4305">
                  <c:v>392.77777173969372</c:v>
                </c:pt>
                <c:pt idx="4306">
                  <c:v>392.7784681015446</c:v>
                </c:pt>
                <c:pt idx="4307">
                  <c:v>392.77863913725344</c:v>
                </c:pt>
                <c:pt idx="4308">
                  <c:v>392.7803999514424</c:v>
                </c:pt>
                <c:pt idx="4309">
                  <c:v>392.78506575814163</c:v>
                </c:pt>
                <c:pt idx="4310">
                  <c:v>392.7880221464082</c:v>
                </c:pt>
                <c:pt idx="4311">
                  <c:v>392.78979087955116</c:v>
                </c:pt>
                <c:pt idx="4312">
                  <c:v>392.79051915484268</c:v>
                </c:pt>
                <c:pt idx="4313">
                  <c:v>392.79213839385119</c:v>
                </c:pt>
                <c:pt idx="4314">
                  <c:v>392.79708719608146</c:v>
                </c:pt>
                <c:pt idx="4315">
                  <c:v>392.80407857399285</c:v>
                </c:pt>
                <c:pt idx="4316">
                  <c:v>392.80993805220436</c:v>
                </c:pt>
                <c:pt idx="4317">
                  <c:v>392.81430264077585</c:v>
                </c:pt>
                <c:pt idx="4318">
                  <c:v>392.82576890761368</c:v>
                </c:pt>
                <c:pt idx="4319">
                  <c:v>392.82626753010362</c:v>
                </c:pt>
                <c:pt idx="4320">
                  <c:v>392.8268513513766</c:v>
                </c:pt>
                <c:pt idx="4321">
                  <c:v>392.82692745657869</c:v>
                </c:pt>
                <c:pt idx="4322">
                  <c:v>392.82762465079799</c:v>
                </c:pt>
                <c:pt idx="4323">
                  <c:v>392.83157465546623</c:v>
                </c:pt>
                <c:pt idx="4324">
                  <c:v>392.83168527559235</c:v>
                </c:pt>
                <c:pt idx="4325">
                  <c:v>392.8368891438509</c:v>
                </c:pt>
                <c:pt idx="4326">
                  <c:v>392.84152775728666</c:v>
                </c:pt>
                <c:pt idx="4327">
                  <c:v>392.84174395317933</c:v>
                </c:pt>
                <c:pt idx="4328">
                  <c:v>392.84780981060044</c:v>
                </c:pt>
                <c:pt idx="4329">
                  <c:v>392.85274383041707</c:v>
                </c:pt>
                <c:pt idx="4330">
                  <c:v>392.85278486265895</c:v>
                </c:pt>
                <c:pt idx="4331">
                  <c:v>392.85413164729783</c:v>
                </c:pt>
                <c:pt idx="4332">
                  <c:v>392.85858180490067</c:v>
                </c:pt>
                <c:pt idx="4333">
                  <c:v>392.85858897060143</c:v>
                </c:pt>
                <c:pt idx="4334">
                  <c:v>392.86419558543378</c:v>
                </c:pt>
                <c:pt idx="4335">
                  <c:v>392.86514985961776</c:v>
                </c:pt>
                <c:pt idx="4336">
                  <c:v>392.8655662899402</c:v>
                </c:pt>
                <c:pt idx="4337">
                  <c:v>392.87252934341069</c:v>
                </c:pt>
                <c:pt idx="4338">
                  <c:v>392.88247446680981</c:v>
                </c:pt>
                <c:pt idx="4339">
                  <c:v>392.88827944291569</c:v>
                </c:pt>
                <c:pt idx="4340">
                  <c:v>392.89429101512746</c:v>
                </c:pt>
                <c:pt idx="4341">
                  <c:v>392.89473724662889</c:v>
                </c:pt>
                <c:pt idx="4342">
                  <c:v>392.90388917983825</c:v>
                </c:pt>
                <c:pt idx="4343">
                  <c:v>392.90637415206277</c:v>
                </c:pt>
                <c:pt idx="4344">
                  <c:v>392.91999203434591</c:v>
                </c:pt>
                <c:pt idx="4345">
                  <c:v>392.92116255212932</c:v>
                </c:pt>
                <c:pt idx="4346">
                  <c:v>392.92297821573652</c:v>
                </c:pt>
                <c:pt idx="4347">
                  <c:v>392.92365849833027</c:v>
                </c:pt>
                <c:pt idx="4348">
                  <c:v>392.93311828176911</c:v>
                </c:pt>
                <c:pt idx="4349">
                  <c:v>392.93340134188514</c:v>
                </c:pt>
                <c:pt idx="4350">
                  <c:v>392.93369245297237</c:v>
                </c:pt>
                <c:pt idx="4351">
                  <c:v>392.93797641429961</c:v>
                </c:pt>
                <c:pt idx="4352">
                  <c:v>392.94181303526796</c:v>
                </c:pt>
                <c:pt idx="4353">
                  <c:v>392.94232157882942</c:v>
                </c:pt>
                <c:pt idx="4354">
                  <c:v>392.95562167678071</c:v>
                </c:pt>
                <c:pt idx="4355">
                  <c:v>392.95578074430648</c:v>
                </c:pt>
                <c:pt idx="4356">
                  <c:v>392.96110866264303</c:v>
                </c:pt>
                <c:pt idx="4357">
                  <c:v>392.96340466528864</c:v>
                </c:pt>
                <c:pt idx="4358">
                  <c:v>392.96687511970276</c:v>
                </c:pt>
                <c:pt idx="4359">
                  <c:v>392.96826356888778</c:v>
                </c:pt>
                <c:pt idx="4360">
                  <c:v>392.98073319106044</c:v>
                </c:pt>
                <c:pt idx="4361">
                  <c:v>392.9813960346853</c:v>
                </c:pt>
                <c:pt idx="4362">
                  <c:v>392.98181993329445</c:v>
                </c:pt>
                <c:pt idx="4363">
                  <c:v>392.98704837542505</c:v>
                </c:pt>
                <c:pt idx="4364">
                  <c:v>392.98805097015628</c:v>
                </c:pt>
                <c:pt idx="4365">
                  <c:v>392.99037514225381</c:v>
                </c:pt>
                <c:pt idx="4366">
                  <c:v>393.00263951947915</c:v>
                </c:pt>
                <c:pt idx="4367">
                  <c:v>393.00343247860138</c:v>
                </c:pt>
                <c:pt idx="4368">
                  <c:v>393.00487786124398</c:v>
                </c:pt>
                <c:pt idx="4369">
                  <c:v>393.00874628149478</c:v>
                </c:pt>
                <c:pt idx="4370">
                  <c:v>393.02216185188757</c:v>
                </c:pt>
                <c:pt idx="4371">
                  <c:v>393.02240525619902</c:v>
                </c:pt>
                <c:pt idx="4372">
                  <c:v>393.02328193784092</c:v>
                </c:pt>
                <c:pt idx="4373">
                  <c:v>393.02503713495202</c:v>
                </c:pt>
                <c:pt idx="4374">
                  <c:v>393.03193041887897</c:v>
                </c:pt>
                <c:pt idx="4375">
                  <c:v>393.03552373793872</c:v>
                </c:pt>
                <c:pt idx="4376">
                  <c:v>393.04059728943048</c:v>
                </c:pt>
                <c:pt idx="4377">
                  <c:v>393.04408187465566</c:v>
                </c:pt>
                <c:pt idx="4378">
                  <c:v>393.04685030500713</c:v>
                </c:pt>
                <c:pt idx="4379">
                  <c:v>393.0557224857622</c:v>
                </c:pt>
                <c:pt idx="4380">
                  <c:v>393.07239936366847</c:v>
                </c:pt>
                <c:pt idx="4381">
                  <c:v>393.08426179167674</c:v>
                </c:pt>
                <c:pt idx="4382">
                  <c:v>393.08453639432196</c:v>
                </c:pt>
                <c:pt idx="4383">
                  <c:v>393.0855775907736</c:v>
                </c:pt>
                <c:pt idx="4384">
                  <c:v>393.08841616993999</c:v>
                </c:pt>
                <c:pt idx="4385">
                  <c:v>393.09235487106486</c:v>
                </c:pt>
                <c:pt idx="4386">
                  <c:v>393.10335909694481</c:v>
                </c:pt>
                <c:pt idx="4387">
                  <c:v>393.10343174939652</c:v>
                </c:pt>
                <c:pt idx="4388">
                  <c:v>393.10523914112218</c:v>
                </c:pt>
                <c:pt idx="4389">
                  <c:v>393.1067013292303</c:v>
                </c:pt>
                <c:pt idx="4390">
                  <c:v>393.10689308218861</c:v>
                </c:pt>
                <c:pt idx="4391">
                  <c:v>393.10924695611965</c:v>
                </c:pt>
                <c:pt idx="4392">
                  <c:v>393.11537110609237</c:v>
                </c:pt>
                <c:pt idx="4393">
                  <c:v>393.11996517672048</c:v>
                </c:pt>
                <c:pt idx="4394">
                  <c:v>393.1272386400085</c:v>
                </c:pt>
                <c:pt idx="4395">
                  <c:v>393.13223545157837</c:v>
                </c:pt>
                <c:pt idx="4396">
                  <c:v>393.13357940040157</c:v>
                </c:pt>
                <c:pt idx="4397">
                  <c:v>393.13467890279895</c:v>
                </c:pt>
                <c:pt idx="4398">
                  <c:v>393.1360974912547</c:v>
                </c:pt>
                <c:pt idx="4399">
                  <c:v>393.15024204508222</c:v>
                </c:pt>
                <c:pt idx="4400">
                  <c:v>393.15184626295928</c:v>
                </c:pt>
                <c:pt idx="4401">
                  <c:v>393.15938630864133</c:v>
                </c:pt>
                <c:pt idx="4402">
                  <c:v>393.16140057538627</c:v>
                </c:pt>
                <c:pt idx="4403">
                  <c:v>393.16374837190472</c:v>
                </c:pt>
                <c:pt idx="4404">
                  <c:v>393.16807767465747</c:v>
                </c:pt>
                <c:pt idx="4405">
                  <c:v>393.16934081594292</c:v>
                </c:pt>
                <c:pt idx="4406">
                  <c:v>393.17298947018423</c:v>
                </c:pt>
                <c:pt idx="4407">
                  <c:v>393.17313019742619</c:v>
                </c:pt>
                <c:pt idx="4408">
                  <c:v>393.17870368948144</c:v>
                </c:pt>
                <c:pt idx="4409">
                  <c:v>393.18048761223389</c:v>
                </c:pt>
                <c:pt idx="4410">
                  <c:v>393.18617199591188</c:v>
                </c:pt>
                <c:pt idx="4411">
                  <c:v>393.18823984966849</c:v>
                </c:pt>
                <c:pt idx="4412">
                  <c:v>393.19511340675996</c:v>
                </c:pt>
                <c:pt idx="4413">
                  <c:v>393.20147770524068</c:v>
                </c:pt>
                <c:pt idx="4414">
                  <c:v>393.20258439704344</c:v>
                </c:pt>
                <c:pt idx="4415">
                  <c:v>393.21224826995177</c:v>
                </c:pt>
                <c:pt idx="4416">
                  <c:v>393.21234845060883</c:v>
                </c:pt>
                <c:pt idx="4417">
                  <c:v>393.22433841723654</c:v>
                </c:pt>
                <c:pt idx="4418">
                  <c:v>393.22571225328056</c:v>
                </c:pt>
                <c:pt idx="4419">
                  <c:v>393.23224403178693</c:v>
                </c:pt>
                <c:pt idx="4420">
                  <c:v>393.2342562337783</c:v>
                </c:pt>
                <c:pt idx="4421">
                  <c:v>393.240211696237</c:v>
                </c:pt>
                <c:pt idx="4422">
                  <c:v>393.25088365938632</c:v>
                </c:pt>
                <c:pt idx="4423">
                  <c:v>393.25818820061085</c:v>
                </c:pt>
                <c:pt idx="4424">
                  <c:v>393.26218952015603</c:v>
                </c:pt>
                <c:pt idx="4425">
                  <c:v>393.26417333254432</c:v>
                </c:pt>
                <c:pt idx="4426">
                  <c:v>393.27527634097487</c:v>
                </c:pt>
                <c:pt idx="4427">
                  <c:v>393.28448415691236</c:v>
                </c:pt>
                <c:pt idx="4428">
                  <c:v>393.29371753597178</c:v>
                </c:pt>
                <c:pt idx="4429">
                  <c:v>393.30144409890357</c:v>
                </c:pt>
                <c:pt idx="4430">
                  <c:v>393.30399951095927</c:v>
                </c:pt>
                <c:pt idx="4431">
                  <c:v>393.31850964266829</c:v>
                </c:pt>
                <c:pt idx="4432">
                  <c:v>393.31906630833413</c:v>
                </c:pt>
                <c:pt idx="4433">
                  <c:v>393.32260250558835</c:v>
                </c:pt>
                <c:pt idx="4434">
                  <c:v>393.32523448580292</c:v>
                </c:pt>
                <c:pt idx="4435">
                  <c:v>393.32533759259627</c:v>
                </c:pt>
                <c:pt idx="4436">
                  <c:v>393.3267451323307</c:v>
                </c:pt>
                <c:pt idx="4437">
                  <c:v>393.33070212801215</c:v>
                </c:pt>
                <c:pt idx="4438">
                  <c:v>393.33668172837912</c:v>
                </c:pt>
                <c:pt idx="4439">
                  <c:v>393.34424687531941</c:v>
                </c:pt>
                <c:pt idx="4440">
                  <c:v>393.35270934493468</c:v>
                </c:pt>
                <c:pt idx="4441">
                  <c:v>393.35762084220761</c:v>
                </c:pt>
                <c:pt idx="4442">
                  <c:v>393.36060404042161</c:v>
                </c:pt>
                <c:pt idx="4443">
                  <c:v>393.36868951782475</c:v>
                </c:pt>
                <c:pt idx="4444">
                  <c:v>393.37933761280766</c:v>
                </c:pt>
                <c:pt idx="4445">
                  <c:v>393.38879621105787</c:v>
                </c:pt>
                <c:pt idx="4446">
                  <c:v>393.38989944721078</c:v>
                </c:pt>
                <c:pt idx="4447">
                  <c:v>393.39212769126442</c:v>
                </c:pt>
                <c:pt idx="4448">
                  <c:v>393.40017488259446</c:v>
                </c:pt>
                <c:pt idx="4449">
                  <c:v>393.40623403656588</c:v>
                </c:pt>
                <c:pt idx="4450">
                  <c:v>393.41216267271886</c:v>
                </c:pt>
                <c:pt idx="4451">
                  <c:v>393.41499512912122</c:v>
                </c:pt>
                <c:pt idx="4452">
                  <c:v>393.41590116839626</c:v>
                </c:pt>
                <c:pt idx="4453">
                  <c:v>393.42846049523422</c:v>
                </c:pt>
                <c:pt idx="4454">
                  <c:v>393.43096087861574</c:v>
                </c:pt>
                <c:pt idx="4455">
                  <c:v>393.43210857069153</c:v>
                </c:pt>
                <c:pt idx="4456">
                  <c:v>393.43234052500179</c:v>
                </c:pt>
                <c:pt idx="4457">
                  <c:v>393.43780547557128</c:v>
                </c:pt>
                <c:pt idx="4458">
                  <c:v>393.44400200448655</c:v>
                </c:pt>
                <c:pt idx="4459">
                  <c:v>393.45823233785728</c:v>
                </c:pt>
                <c:pt idx="4460">
                  <c:v>393.46296815616398</c:v>
                </c:pt>
                <c:pt idx="4461">
                  <c:v>393.46514020730319</c:v>
                </c:pt>
                <c:pt idx="4462">
                  <c:v>393.46929508973398</c:v>
                </c:pt>
                <c:pt idx="4463">
                  <c:v>393.47339467835712</c:v>
                </c:pt>
                <c:pt idx="4464">
                  <c:v>393.47657520925947</c:v>
                </c:pt>
                <c:pt idx="4465">
                  <c:v>393.47765127969393</c:v>
                </c:pt>
                <c:pt idx="4466">
                  <c:v>393.47979619259507</c:v>
                </c:pt>
                <c:pt idx="4467">
                  <c:v>393.48176513541335</c:v>
                </c:pt>
                <c:pt idx="4468">
                  <c:v>393.48982098217323</c:v>
                </c:pt>
                <c:pt idx="4469">
                  <c:v>393.49081156167279</c:v>
                </c:pt>
                <c:pt idx="4470">
                  <c:v>393.49196915340633</c:v>
                </c:pt>
                <c:pt idx="4471">
                  <c:v>393.49549531862971</c:v>
                </c:pt>
                <c:pt idx="4472">
                  <c:v>393.50991103654457</c:v>
                </c:pt>
                <c:pt idx="4473">
                  <c:v>393.5181344565799</c:v>
                </c:pt>
                <c:pt idx="4474">
                  <c:v>393.52219200958763</c:v>
                </c:pt>
                <c:pt idx="4475">
                  <c:v>393.52250838595847</c:v>
                </c:pt>
                <c:pt idx="4476">
                  <c:v>393.52747114259665</c:v>
                </c:pt>
                <c:pt idx="4477">
                  <c:v>393.52893853346592</c:v>
                </c:pt>
                <c:pt idx="4478">
                  <c:v>393.53411365178863</c:v>
                </c:pt>
                <c:pt idx="4479">
                  <c:v>393.53625014191636</c:v>
                </c:pt>
                <c:pt idx="4480">
                  <c:v>393.53839009773452</c:v>
                </c:pt>
                <c:pt idx="4481">
                  <c:v>393.54230720335687</c:v>
                </c:pt>
                <c:pt idx="4482">
                  <c:v>393.54318596369257</c:v>
                </c:pt>
                <c:pt idx="4483">
                  <c:v>393.54657345945213</c:v>
                </c:pt>
                <c:pt idx="4484">
                  <c:v>393.55005396612421</c:v>
                </c:pt>
                <c:pt idx="4485">
                  <c:v>393.5512541205116</c:v>
                </c:pt>
                <c:pt idx="4486">
                  <c:v>393.55217824378497</c:v>
                </c:pt>
                <c:pt idx="4487">
                  <c:v>393.56334102785513</c:v>
                </c:pt>
                <c:pt idx="4488">
                  <c:v>393.56463480954307</c:v>
                </c:pt>
                <c:pt idx="4489">
                  <c:v>393.56539007348198</c:v>
                </c:pt>
                <c:pt idx="4490">
                  <c:v>393.56646810923701</c:v>
                </c:pt>
                <c:pt idx="4491">
                  <c:v>393.57476840526454</c:v>
                </c:pt>
                <c:pt idx="4492">
                  <c:v>393.58168781710208</c:v>
                </c:pt>
                <c:pt idx="4493">
                  <c:v>393.6027145993188</c:v>
                </c:pt>
                <c:pt idx="4494">
                  <c:v>393.60332734439032</c:v>
                </c:pt>
                <c:pt idx="4495">
                  <c:v>393.60545456982442</c:v>
                </c:pt>
                <c:pt idx="4496">
                  <c:v>393.61423302205924</c:v>
                </c:pt>
                <c:pt idx="4497">
                  <c:v>393.63510058934975</c:v>
                </c:pt>
                <c:pt idx="4498">
                  <c:v>393.63571236304136</c:v>
                </c:pt>
                <c:pt idx="4499">
                  <c:v>393.6433610504028</c:v>
                </c:pt>
                <c:pt idx="4500">
                  <c:v>393.64621128598009</c:v>
                </c:pt>
                <c:pt idx="4501">
                  <c:v>393.6534358525235</c:v>
                </c:pt>
                <c:pt idx="4502">
                  <c:v>393.65885125850991</c:v>
                </c:pt>
                <c:pt idx="4503">
                  <c:v>393.66630179733409</c:v>
                </c:pt>
                <c:pt idx="4504">
                  <c:v>393.67210058396876</c:v>
                </c:pt>
                <c:pt idx="4505">
                  <c:v>393.67417652653245</c:v>
                </c:pt>
                <c:pt idx="4506">
                  <c:v>393.67900975436004</c:v>
                </c:pt>
                <c:pt idx="4507">
                  <c:v>393.68069663021896</c:v>
                </c:pt>
                <c:pt idx="4508">
                  <c:v>393.68505373567871</c:v>
                </c:pt>
                <c:pt idx="4509">
                  <c:v>393.68786929338239</c:v>
                </c:pt>
                <c:pt idx="4510">
                  <c:v>393.69148055105148</c:v>
                </c:pt>
                <c:pt idx="4511">
                  <c:v>393.69952081145863</c:v>
                </c:pt>
                <c:pt idx="4512">
                  <c:v>393.70022783964919</c:v>
                </c:pt>
                <c:pt idx="4513">
                  <c:v>393.70125024675195</c:v>
                </c:pt>
                <c:pt idx="4514">
                  <c:v>393.71109640224785</c:v>
                </c:pt>
                <c:pt idx="4515">
                  <c:v>393.71171657005181</c:v>
                </c:pt>
                <c:pt idx="4516">
                  <c:v>393.71717554575218</c:v>
                </c:pt>
                <c:pt idx="4517">
                  <c:v>393.71882904903424</c:v>
                </c:pt>
                <c:pt idx="4518">
                  <c:v>393.7302959658374</c:v>
                </c:pt>
                <c:pt idx="4519">
                  <c:v>393.73038961240087</c:v>
                </c:pt>
                <c:pt idx="4520">
                  <c:v>393.73101936262583</c:v>
                </c:pt>
                <c:pt idx="4521">
                  <c:v>393.73531236037718</c:v>
                </c:pt>
                <c:pt idx="4522">
                  <c:v>393.73805950821509</c:v>
                </c:pt>
                <c:pt idx="4523">
                  <c:v>393.75074993562384</c:v>
                </c:pt>
                <c:pt idx="4524">
                  <c:v>393.75359299303204</c:v>
                </c:pt>
                <c:pt idx="4525">
                  <c:v>393.76224361781425</c:v>
                </c:pt>
                <c:pt idx="4526">
                  <c:v>393.76479303732646</c:v>
                </c:pt>
                <c:pt idx="4527">
                  <c:v>393.78434382002558</c:v>
                </c:pt>
                <c:pt idx="4528">
                  <c:v>393.78698818969337</c:v>
                </c:pt>
                <c:pt idx="4529">
                  <c:v>393.79230513967548</c:v>
                </c:pt>
                <c:pt idx="4530">
                  <c:v>393.79388277707864</c:v>
                </c:pt>
                <c:pt idx="4531">
                  <c:v>393.79424101198578</c:v>
                </c:pt>
                <c:pt idx="4532">
                  <c:v>393.80609764254581</c:v>
                </c:pt>
                <c:pt idx="4533">
                  <c:v>393.80633697094902</c:v>
                </c:pt>
                <c:pt idx="4534">
                  <c:v>393.82560289258413</c:v>
                </c:pt>
                <c:pt idx="4535">
                  <c:v>393.82588165842458</c:v>
                </c:pt>
                <c:pt idx="4536">
                  <c:v>393.84161878125593</c:v>
                </c:pt>
                <c:pt idx="4537">
                  <c:v>393.8450285851041</c:v>
                </c:pt>
                <c:pt idx="4538">
                  <c:v>393.85077622222451</c:v>
                </c:pt>
                <c:pt idx="4539">
                  <c:v>393.85484678231211</c:v>
                </c:pt>
                <c:pt idx="4540">
                  <c:v>393.87022090044235</c:v>
                </c:pt>
                <c:pt idx="4541">
                  <c:v>393.87262419055389</c:v>
                </c:pt>
                <c:pt idx="4542">
                  <c:v>393.87656605087881</c:v>
                </c:pt>
                <c:pt idx="4543">
                  <c:v>393.87868721345552</c:v>
                </c:pt>
                <c:pt idx="4544">
                  <c:v>393.88903703854885</c:v>
                </c:pt>
                <c:pt idx="4545">
                  <c:v>393.89600208895314</c:v>
                </c:pt>
                <c:pt idx="4546">
                  <c:v>393.89762884125969</c:v>
                </c:pt>
                <c:pt idx="4547">
                  <c:v>393.90367585615934</c:v>
                </c:pt>
                <c:pt idx="4548">
                  <c:v>393.9136376609448</c:v>
                </c:pt>
                <c:pt idx="4549">
                  <c:v>393.91687864365747</c:v>
                </c:pt>
                <c:pt idx="4550">
                  <c:v>393.92245905888865</c:v>
                </c:pt>
                <c:pt idx="4551">
                  <c:v>393.93012858529738</c:v>
                </c:pt>
                <c:pt idx="4552">
                  <c:v>393.9387392583389</c:v>
                </c:pt>
                <c:pt idx="4553">
                  <c:v>393.94028401465181</c:v>
                </c:pt>
                <c:pt idx="4554">
                  <c:v>393.94564661346465</c:v>
                </c:pt>
                <c:pt idx="4555">
                  <c:v>393.94682259305608</c:v>
                </c:pt>
                <c:pt idx="4556">
                  <c:v>393.94839107692638</c:v>
                </c:pt>
                <c:pt idx="4557">
                  <c:v>393.95216679194766</c:v>
                </c:pt>
                <c:pt idx="4558">
                  <c:v>393.95453409589868</c:v>
                </c:pt>
                <c:pt idx="4559">
                  <c:v>393.97196585993817</c:v>
                </c:pt>
                <c:pt idx="4560">
                  <c:v>393.97567437849585</c:v>
                </c:pt>
                <c:pt idx="4561">
                  <c:v>393.9799187041574</c:v>
                </c:pt>
                <c:pt idx="4562">
                  <c:v>393.98107437441098</c:v>
                </c:pt>
                <c:pt idx="4563">
                  <c:v>393.98151747059723</c:v>
                </c:pt>
                <c:pt idx="4564">
                  <c:v>393.98650931690372</c:v>
                </c:pt>
                <c:pt idx="4565">
                  <c:v>393.99876070872131</c:v>
                </c:pt>
                <c:pt idx="4566">
                  <c:v>394.00548850883138</c:v>
                </c:pt>
                <c:pt idx="4567">
                  <c:v>394.0087634386108</c:v>
                </c:pt>
                <c:pt idx="4568">
                  <c:v>394.00930708342725</c:v>
                </c:pt>
                <c:pt idx="4569">
                  <c:v>394.01104117428093</c:v>
                </c:pt>
                <c:pt idx="4570">
                  <c:v>394.01492632039759</c:v>
                </c:pt>
                <c:pt idx="4571">
                  <c:v>394.01820790036777</c:v>
                </c:pt>
                <c:pt idx="4572">
                  <c:v>394.01938156405276</c:v>
                </c:pt>
                <c:pt idx="4573">
                  <c:v>394.0208601162858</c:v>
                </c:pt>
                <c:pt idx="4574">
                  <c:v>394.02732480765491</c:v>
                </c:pt>
                <c:pt idx="4575">
                  <c:v>394.0289078656437</c:v>
                </c:pt>
                <c:pt idx="4576">
                  <c:v>394.03862134943773</c:v>
                </c:pt>
                <c:pt idx="4577">
                  <c:v>394.0396261469906</c:v>
                </c:pt>
                <c:pt idx="4578">
                  <c:v>394.04004465917797</c:v>
                </c:pt>
                <c:pt idx="4579">
                  <c:v>394.04185407812054</c:v>
                </c:pt>
                <c:pt idx="4580">
                  <c:v>394.04664143133317</c:v>
                </c:pt>
                <c:pt idx="4581">
                  <c:v>394.04685960773702</c:v>
                </c:pt>
                <c:pt idx="4582">
                  <c:v>394.04766339653003</c:v>
                </c:pt>
                <c:pt idx="4583">
                  <c:v>394.04897334061002</c:v>
                </c:pt>
                <c:pt idx="4584">
                  <c:v>394.05012156637503</c:v>
                </c:pt>
                <c:pt idx="4585">
                  <c:v>394.05257319118988</c:v>
                </c:pt>
                <c:pt idx="4586">
                  <c:v>394.05340953945699</c:v>
                </c:pt>
                <c:pt idx="4587">
                  <c:v>394.05409683040369</c:v>
                </c:pt>
                <c:pt idx="4588">
                  <c:v>394.05947351638588</c:v>
                </c:pt>
                <c:pt idx="4589">
                  <c:v>394.06237674539943</c:v>
                </c:pt>
                <c:pt idx="4590">
                  <c:v>394.07503969300154</c:v>
                </c:pt>
                <c:pt idx="4591">
                  <c:v>394.07576131620783</c:v>
                </c:pt>
                <c:pt idx="4592">
                  <c:v>394.0769619359499</c:v>
                </c:pt>
                <c:pt idx="4593">
                  <c:v>394.07759368365612</c:v>
                </c:pt>
                <c:pt idx="4594">
                  <c:v>394.07843405158485</c:v>
                </c:pt>
                <c:pt idx="4595">
                  <c:v>394.0820554074644</c:v>
                </c:pt>
                <c:pt idx="4596">
                  <c:v>394.08434745702129</c:v>
                </c:pt>
                <c:pt idx="4597">
                  <c:v>394.08897486062153</c:v>
                </c:pt>
                <c:pt idx="4598">
                  <c:v>394.09165968155969</c:v>
                </c:pt>
                <c:pt idx="4599">
                  <c:v>394.09183393855687</c:v>
                </c:pt>
                <c:pt idx="4600">
                  <c:v>394.10396370851919</c:v>
                </c:pt>
                <c:pt idx="4601">
                  <c:v>394.10736441777863</c:v>
                </c:pt>
                <c:pt idx="4602">
                  <c:v>394.11185217854074</c:v>
                </c:pt>
                <c:pt idx="4603">
                  <c:v>394.11386944220487</c:v>
                </c:pt>
                <c:pt idx="4604">
                  <c:v>394.11711400863533</c:v>
                </c:pt>
                <c:pt idx="4605">
                  <c:v>394.12843925406105</c:v>
                </c:pt>
                <c:pt idx="4606">
                  <c:v>394.1310666440325</c:v>
                </c:pt>
                <c:pt idx="4607">
                  <c:v>394.13258184596776</c:v>
                </c:pt>
                <c:pt idx="4608">
                  <c:v>394.13406836222384</c:v>
                </c:pt>
                <c:pt idx="4609">
                  <c:v>394.13750961864434</c:v>
                </c:pt>
                <c:pt idx="4610">
                  <c:v>394.13837776445138</c:v>
                </c:pt>
                <c:pt idx="4611">
                  <c:v>394.14221016874262</c:v>
                </c:pt>
                <c:pt idx="4612">
                  <c:v>394.14308353478953</c:v>
                </c:pt>
                <c:pt idx="4613">
                  <c:v>394.14436771411823</c:v>
                </c:pt>
                <c:pt idx="4614">
                  <c:v>394.14707917735467</c:v>
                </c:pt>
                <c:pt idx="4615">
                  <c:v>394.1516384287238</c:v>
                </c:pt>
                <c:pt idx="4616">
                  <c:v>394.15242941894104</c:v>
                </c:pt>
                <c:pt idx="4617">
                  <c:v>394.15272461636181</c:v>
                </c:pt>
                <c:pt idx="4618">
                  <c:v>394.16001160536308</c:v>
                </c:pt>
                <c:pt idx="4619">
                  <c:v>394.16722934597857</c:v>
                </c:pt>
                <c:pt idx="4620">
                  <c:v>394.16978633947571</c:v>
                </c:pt>
                <c:pt idx="4621">
                  <c:v>394.1707690721272</c:v>
                </c:pt>
                <c:pt idx="4622">
                  <c:v>394.17512708861312</c:v>
                </c:pt>
                <c:pt idx="4623">
                  <c:v>394.17671319474317</c:v>
                </c:pt>
                <c:pt idx="4624">
                  <c:v>394.17806966465372</c:v>
                </c:pt>
                <c:pt idx="4625">
                  <c:v>394.17948201550206</c:v>
                </c:pt>
                <c:pt idx="4626">
                  <c:v>394.18065579480714</c:v>
                </c:pt>
                <c:pt idx="4627">
                  <c:v>394.18302782610749</c:v>
                </c:pt>
                <c:pt idx="4628">
                  <c:v>394.18814551107965</c:v>
                </c:pt>
                <c:pt idx="4629">
                  <c:v>394.19126036570884</c:v>
                </c:pt>
                <c:pt idx="4630">
                  <c:v>394.19289032264567</c:v>
                </c:pt>
                <c:pt idx="4631">
                  <c:v>394.19894021259375</c:v>
                </c:pt>
                <c:pt idx="4632">
                  <c:v>394.20300673836061</c:v>
                </c:pt>
                <c:pt idx="4633">
                  <c:v>394.20679320289872</c:v>
                </c:pt>
                <c:pt idx="4634">
                  <c:v>394.21089447216491</c:v>
                </c:pt>
                <c:pt idx="4635">
                  <c:v>394.21911973750122</c:v>
                </c:pt>
                <c:pt idx="4636">
                  <c:v>394.22701910795968</c:v>
                </c:pt>
                <c:pt idx="4637">
                  <c:v>394.22816623769501</c:v>
                </c:pt>
                <c:pt idx="4638">
                  <c:v>394.24579115926088</c:v>
                </c:pt>
                <c:pt idx="4639">
                  <c:v>394.24620947398017</c:v>
                </c:pt>
                <c:pt idx="4640">
                  <c:v>394.2515291503002</c:v>
                </c:pt>
                <c:pt idx="4641">
                  <c:v>394.25404342747834</c:v>
                </c:pt>
                <c:pt idx="4642">
                  <c:v>394.25617762927203</c:v>
                </c:pt>
                <c:pt idx="4643">
                  <c:v>394.25655642423794</c:v>
                </c:pt>
                <c:pt idx="4644">
                  <c:v>394.25682556489579</c:v>
                </c:pt>
                <c:pt idx="4645">
                  <c:v>394.26428623216242</c:v>
                </c:pt>
                <c:pt idx="4646">
                  <c:v>394.27302523575355</c:v>
                </c:pt>
                <c:pt idx="4647">
                  <c:v>394.27308229762792</c:v>
                </c:pt>
                <c:pt idx="4648">
                  <c:v>394.28470647638676</c:v>
                </c:pt>
                <c:pt idx="4649">
                  <c:v>394.28555111628503</c:v>
                </c:pt>
                <c:pt idx="4650">
                  <c:v>394.28621228727309</c:v>
                </c:pt>
                <c:pt idx="4651">
                  <c:v>394.28714391187668</c:v>
                </c:pt>
                <c:pt idx="4652">
                  <c:v>394.28985909500437</c:v>
                </c:pt>
                <c:pt idx="4653">
                  <c:v>394.29012010862164</c:v>
                </c:pt>
                <c:pt idx="4654">
                  <c:v>394.29132342182447</c:v>
                </c:pt>
                <c:pt idx="4655">
                  <c:v>394.29391710171785</c:v>
                </c:pt>
                <c:pt idx="4656">
                  <c:v>394.31134290862866</c:v>
                </c:pt>
                <c:pt idx="4657">
                  <c:v>394.31570755793103</c:v>
                </c:pt>
                <c:pt idx="4658">
                  <c:v>394.31571996005994</c:v>
                </c:pt>
                <c:pt idx="4659">
                  <c:v>394.31740297010401</c:v>
                </c:pt>
                <c:pt idx="4660">
                  <c:v>394.31809160038415</c:v>
                </c:pt>
                <c:pt idx="4661">
                  <c:v>394.32088869240965</c:v>
                </c:pt>
                <c:pt idx="4662">
                  <c:v>394.32190242187266</c:v>
                </c:pt>
                <c:pt idx="4663">
                  <c:v>394.33054300315337</c:v>
                </c:pt>
                <c:pt idx="4664">
                  <c:v>394.34544411769031</c:v>
                </c:pt>
                <c:pt idx="4665">
                  <c:v>394.34812231959324</c:v>
                </c:pt>
                <c:pt idx="4666">
                  <c:v>394.34893030917675</c:v>
                </c:pt>
                <c:pt idx="4667">
                  <c:v>394.35243027807417</c:v>
                </c:pt>
                <c:pt idx="4668">
                  <c:v>394.36007234929525</c:v>
                </c:pt>
                <c:pt idx="4669">
                  <c:v>394.3646878861698</c:v>
                </c:pt>
                <c:pt idx="4670">
                  <c:v>394.36948780637613</c:v>
                </c:pt>
                <c:pt idx="4671">
                  <c:v>394.37358408655047</c:v>
                </c:pt>
                <c:pt idx="4672">
                  <c:v>394.37906413359337</c:v>
                </c:pt>
                <c:pt idx="4673">
                  <c:v>394.3829651045246</c:v>
                </c:pt>
                <c:pt idx="4674">
                  <c:v>394.39348885152998</c:v>
                </c:pt>
                <c:pt idx="4675">
                  <c:v>394.39683055916009</c:v>
                </c:pt>
                <c:pt idx="4676">
                  <c:v>394.39715006881403</c:v>
                </c:pt>
                <c:pt idx="4677">
                  <c:v>394.39731925087438</c:v>
                </c:pt>
                <c:pt idx="4678">
                  <c:v>394.41395679061185</c:v>
                </c:pt>
                <c:pt idx="4679">
                  <c:v>394.41409526149187</c:v>
                </c:pt>
                <c:pt idx="4680">
                  <c:v>394.4269973284778</c:v>
                </c:pt>
                <c:pt idx="4681">
                  <c:v>394.4402293286596</c:v>
                </c:pt>
                <c:pt idx="4682">
                  <c:v>394.44291699158094</c:v>
                </c:pt>
                <c:pt idx="4683">
                  <c:v>394.44356086707933</c:v>
                </c:pt>
                <c:pt idx="4684">
                  <c:v>394.44359562732882</c:v>
                </c:pt>
                <c:pt idx="4685">
                  <c:v>394.44537796140793</c:v>
                </c:pt>
                <c:pt idx="4686">
                  <c:v>394.4497293425124</c:v>
                </c:pt>
                <c:pt idx="4687">
                  <c:v>394.45502563218133</c:v>
                </c:pt>
                <c:pt idx="4688">
                  <c:v>394.45595518936557</c:v>
                </c:pt>
                <c:pt idx="4689">
                  <c:v>394.45645839509444</c:v>
                </c:pt>
                <c:pt idx="4690">
                  <c:v>394.45849106443927</c:v>
                </c:pt>
                <c:pt idx="4691">
                  <c:v>394.46008262163565</c:v>
                </c:pt>
                <c:pt idx="4692">
                  <c:v>394.46205921848485</c:v>
                </c:pt>
                <c:pt idx="4693">
                  <c:v>394.46594885492539</c:v>
                </c:pt>
                <c:pt idx="4694">
                  <c:v>394.4683335020863</c:v>
                </c:pt>
                <c:pt idx="4695">
                  <c:v>394.46860294626651</c:v>
                </c:pt>
                <c:pt idx="4696">
                  <c:v>394.46979054471603</c:v>
                </c:pt>
                <c:pt idx="4697">
                  <c:v>394.48166033805501</c:v>
                </c:pt>
                <c:pt idx="4698">
                  <c:v>394.48510222070735</c:v>
                </c:pt>
                <c:pt idx="4699">
                  <c:v>394.48758698902139</c:v>
                </c:pt>
                <c:pt idx="4700">
                  <c:v>394.49550697190557</c:v>
                </c:pt>
                <c:pt idx="4701">
                  <c:v>394.50272027200356</c:v>
                </c:pt>
                <c:pt idx="4702">
                  <c:v>394.50279206704892</c:v>
                </c:pt>
                <c:pt idx="4703">
                  <c:v>394.50598905493172</c:v>
                </c:pt>
                <c:pt idx="4704">
                  <c:v>394.50749228081639</c:v>
                </c:pt>
                <c:pt idx="4705">
                  <c:v>394.50880415414599</c:v>
                </c:pt>
                <c:pt idx="4706">
                  <c:v>394.51337193917766</c:v>
                </c:pt>
                <c:pt idx="4707">
                  <c:v>394.51697051430233</c:v>
                </c:pt>
                <c:pt idx="4708">
                  <c:v>394.52389039575178</c:v>
                </c:pt>
                <c:pt idx="4709">
                  <c:v>394.52563255282035</c:v>
                </c:pt>
                <c:pt idx="4710">
                  <c:v>394.53668558741157</c:v>
                </c:pt>
                <c:pt idx="4711">
                  <c:v>394.54272273070558</c:v>
                </c:pt>
                <c:pt idx="4712">
                  <c:v>394.54374420741857</c:v>
                </c:pt>
                <c:pt idx="4713">
                  <c:v>394.54402840858614</c:v>
                </c:pt>
                <c:pt idx="4714">
                  <c:v>394.55583936541757</c:v>
                </c:pt>
                <c:pt idx="4715">
                  <c:v>394.55904304215602</c:v>
                </c:pt>
                <c:pt idx="4716">
                  <c:v>394.56049784694284</c:v>
                </c:pt>
                <c:pt idx="4717">
                  <c:v>394.56364184215658</c:v>
                </c:pt>
                <c:pt idx="4718">
                  <c:v>394.57112101223879</c:v>
                </c:pt>
                <c:pt idx="4719">
                  <c:v>394.57990742350682</c:v>
                </c:pt>
                <c:pt idx="4720">
                  <c:v>394.58258310820361</c:v>
                </c:pt>
                <c:pt idx="4721">
                  <c:v>394.58486490755638</c:v>
                </c:pt>
                <c:pt idx="4722">
                  <c:v>394.58675416037141</c:v>
                </c:pt>
                <c:pt idx="4723">
                  <c:v>394.59442043996137</c:v>
                </c:pt>
                <c:pt idx="4724">
                  <c:v>394.60527854803996</c:v>
                </c:pt>
                <c:pt idx="4725">
                  <c:v>394.61150249281087</c:v>
                </c:pt>
                <c:pt idx="4726">
                  <c:v>394.61341643439317</c:v>
                </c:pt>
                <c:pt idx="4727">
                  <c:v>394.61547622757161</c:v>
                </c:pt>
                <c:pt idx="4728">
                  <c:v>394.61982925579292</c:v>
                </c:pt>
                <c:pt idx="4729">
                  <c:v>394.62294457041361</c:v>
                </c:pt>
                <c:pt idx="4730">
                  <c:v>394.63071970996725</c:v>
                </c:pt>
                <c:pt idx="4731">
                  <c:v>394.63410366184223</c:v>
                </c:pt>
                <c:pt idx="4732">
                  <c:v>394.63552791764317</c:v>
                </c:pt>
                <c:pt idx="4733">
                  <c:v>394.63708387873891</c:v>
                </c:pt>
                <c:pt idx="4734">
                  <c:v>394.63881506744292</c:v>
                </c:pt>
                <c:pt idx="4735">
                  <c:v>394.6390464487751</c:v>
                </c:pt>
                <c:pt idx="4736">
                  <c:v>394.64385921046278</c:v>
                </c:pt>
                <c:pt idx="4737">
                  <c:v>394.64596044759929</c:v>
                </c:pt>
                <c:pt idx="4738">
                  <c:v>394.65164321380564</c:v>
                </c:pt>
                <c:pt idx="4739">
                  <c:v>394.65475043799182</c:v>
                </c:pt>
                <c:pt idx="4740">
                  <c:v>394.66118083492472</c:v>
                </c:pt>
                <c:pt idx="4741">
                  <c:v>394.66380148832548</c:v>
                </c:pt>
                <c:pt idx="4742">
                  <c:v>394.6663381321863</c:v>
                </c:pt>
                <c:pt idx="4743">
                  <c:v>394.66803346465235</c:v>
                </c:pt>
                <c:pt idx="4744">
                  <c:v>394.67040278685403</c:v>
                </c:pt>
                <c:pt idx="4745">
                  <c:v>394.67334486895845</c:v>
                </c:pt>
                <c:pt idx="4746">
                  <c:v>394.68534878978267</c:v>
                </c:pt>
                <c:pt idx="4747">
                  <c:v>394.68591104069139</c:v>
                </c:pt>
                <c:pt idx="4748">
                  <c:v>394.6891705464721</c:v>
                </c:pt>
                <c:pt idx="4749">
                  <c:v>394.6939097439772</c:v>
                </c:pt>
                <c:pt idx="4750">
                  <c:v>394.69666587072635</c:v>
                </c:pt>
                <c:pt idx="4751">
                  <c:v>394.70041819050442</c:v>
                </c:pt>
                <c:pt idx="4752">
                  <c:v>394.70105389736722</c:v>
                </c:pt>
                <c:pt idx="4753">
                  <c:v>394.70296595531272</c:v>
                </c:pt>
                <c:pt idx="4754">
                  <c:v>394.70860439945199</c:v>
                </c:pt>
                <c:pt idx="4755">
                  <c:v>394.72616892227506</c:v>
                </c:pt>
                <c:pt idx="4756">
                  <c:v>394.72619784247411</c:v>
                </c:pt>
                <c:pt idx="4757">
                  <c:v>394.72727711289815</c:v>
                </c:pt>
                <c:pt idx="4758">
                  <c:v>394.73209489557712</c:v>
                </c:pt>
                <c:pt idx="4759">
                  <c:v>394.73254843318551</c:v>
                </c:pt>
                <c:pt idx="4760">
                  <c:v>394.74034004071802</c:v>
                </c:pt>
                <c:pt idx="4761">
                  <c:v>394.75149221646205</c:v>
                </c:pt>
                <c:pt idx="4762">
                  <c:v>394.75895967609478</c:v>
                </c:pt>
                <c:pt idx="4763">
                  <c:v>394.76168690912522</c:v>
                </c:pt>
                <c:pt idx="4764">
                  <c:v>394.76225858706999</c:v>
                </c:pt>
                <c:pt idx="4765">
                  <c:v>394.7724979715021</c:v>
                </c:pt>
                <c:pt idx="4766">
                  <c:v>394.77415377192608</c:v>
                </c:pt>
                <c:pt idx="4767">
                  <c:v>394.77479305950391</c:v>
                </c:pt>
                <c:pt idx="4768">
                  <c:v>394.77600285026966</c:v>
                </c:pt>
                <c:pt idx="4769">
                  <c:v>394.78575050357745</c:v>
                </c:pt>
                <c:pt idx="4770">
                  <c:v>394.7859715311842</c:v>
                </c:pt>
                <c:pt idx="4771">
                  <c:v>394.79241507782518</c:v>
                </c:pt>
                <c:pt idx="4772">
                  <c:v>394.79338143447438</c:v>
                </c:pt>
                <c:pt idx="4773">
                  <c:v>394.79562149282378</c:v>
                </c:pt>
                <c:pt idx="4774">
                  <c:v>394.79725831082578</c:v>
                </c:pt>
                <c:pt idx="4775">
                  <c:v>394.79818571023543</c:v>
                </c:pt>
                <c:pt idx="4776">
                  <c:v>394.79972136826103</c:v>
                </c:pt>
                <c:pt idx="4777">
                  <c:v>394.80620444303622</c:v>
                </c:pt>
                <c:pt idx="4778">
                  <c:v>394.80792639017136</c:v>
                </c:pt>
                <c:pt idx="4779">
                  <c:v>394.8186591400119</c:v>
                </c:pt>
                <c:pt idx="4780">
                  <c:v>394.81895428682373</c:v>
                </c:pt>
                <c:pt idx="4781">
                  <c:v>394.82310362122263</c:v>
                </c:pt>
                <c:pt idx="4782">
                  <c:v>394.82398151460211</c:v>
                </c:pt>
                <c:pt idx="4783">
                  <c:v>394.82452171446045</c:v>
                </c:pt>
                <c:pt idx="4784">
                  <c:v>394.82853892250631</c:v>
                </c:pt>
                <c:pt idx="4785">
                  <c:v>394.82924541469731</c:v>
                </c:pt>
                <c:pt idx="4786">
                  <c:v>394.83440679573249</c:v>
                </c:pt>
                <c:pt idx="4787">
                  <c:v>394.84053260526673</c:v>
                </c:pt>
                <c:pt idx="4788">
                  <c:v>394.84184872136467</c:v>
                </c:pt>
                <c:pt idx="4789">
                  <c:v>394.84561107110994</c:v>
                </c:pt>
                <c:pt idx="4790">
                  <c:v>394.84899811897731</c:v>
                </c:pt>
                <c:pt idx="4791">
                  <c:v>394.85137961030244</c:v>
                </c:pt>
                <c:pt idx="4792">
                  <c:v>394.85538576292595</c:v>
                </c:pt>
                <c:pt idx="4793">
                  <c:v>394.86895568410819</c:v>
                </c:pt>
                <c:pt idx="4794">
                  <c:v>394.86938562907744</c:v>
                </c:pt>
                <c:pt idx="4795">
                  <c:v>394.87284638234746</c:v>
                </c:pt>
                <c:pt idx="4796">
                  <c:v>394.87539310375206</c:v>
                </c:pt>
                <c:pt idx="4797">
                  <c:v>394.88280045666522</c:v>
                </c:pt>
                <c:pt idx="4798">
                  <c:v>394.89248894763972</c:v>
                </c:pt>
                <c:pt idx="4799">
                  <c:v>394.89328998747317</c:v>
                </c:pt>
                <c:pt idx="4800">
                  <c:v>394.89876070382758</c:v>
                </c:pt>
                <c:pt idx="4801">
                  <c:v>394.90575437329915</c:v>
                </c:pt>
                <c:pt idx="4802">
                  <c:v>394.91610863039796</c:v>
                </c:pt>
                <c:pt idx="4803">
                  <c:v>394.92016189891666</c:v>
                </c:pt>
                <c:pt idx="4804">
                  <c:v>394.9210238001869</c:v>
                </c:pt>
                <c:pt idx="4805">
                  <c:v>394.92503143511198</c:v>
                </c:pt>
                <c:pt idx="4806">
                  <c:v>394.92965728040264</c:v>
                </c:pt>
                <c:pt idx="4807">
                  <c:v>394.92988099065201</c:v>
                </c:pt>
                <c:pt idx="4808">
                  <c:v>394.93286620665401</c:v>
                </c:pt>
                <c:pt idx="4809">
                  <c:v>394.93318883847178</c:v>
                </c:pt>
                <c:pt idx="4810">
                  <c:v>394.9407919500598</c:v>
                </c:pt>
                <c:pt idx="4811">
                  <c:v>394.94258932883798</c:v>
                </c:pt>
                <c:pt idx="4812">
                  <c:v>394.94628855044016</c:v>
                </c:pt>
                <c:pt idx="4813">
                  <c:v>394.95366242848837</c:v>
                </c:pt>
                <c:pt idx="4814">
                  <c:v>394.95628488534038</c:v>
                </c:pt>
                <c:pt idx="4815">
                  <c:v>394.96076541400606</c:v>
                </c:pt>
                <c:pt idx="4816">
                  <c:v>394.96164019129594</c:v>
                </c:pt>
                <c:pt idx="4817">
                  <c:v>394.96264254634224</c:v>
                </c:pt>
                <c:pt idx="4818">
                  <c:v>394.96310773540591</c:v>
                </c:pt>
                <c:pt idx="4819">
                  <c:v>394.97539729994043</c:v>
                </c:pt>
                <c:pt idx="4820">
                  <c:v>394.97867438107255</c:v>
                </c:pt>
                <c:pt idx="4821">
                  <c:v>394.98038589836307</c:v>
                </c:pt>
                <c:pt idx="4822">
                  <c:v>394.98267882660605</c:v>
                </c:pt>
                <c:pt idx="4823">
                  <c:v>394.99267470358535</c:v>
                </c:pt>
                <c:pt idx="4824">
                  <c:v>395.00167157187991</c:v>
                </c:pt>
                <c:pt idx="4825">
                  <c:v>395.00221570194037</c:v>
                </c:pt>
                <c:pt idx="4826">
                  <c:v>395.00601275992949</c:v>
                </c:pt>
                <c:pt idx="4827">
                  <c:v>395.01793192298936</c:v>
                </c:pt>
                <c:pt idx="4828">
                  <c:v>395.01842120207726</c:v>
                </c:pt>
                <c:pt idx="4829">
                  <c:v>395.04251979692299</c:v>
                </c:pt>
                <c:pt idx="4830">
                  <c:v>395.04428049293188</c:v>
                </c:pt>
                <c:pt idx="4831">
                  <c:v>395.05553828719462</c:v>
                </c:pt>
                <c:pt idx="4832">
                  <c:v>395.07543916719953</c:v>
                </c:pt>
                <c:pt idx="4833">
                  <c:v>395.07740613445753</c:v>
                </c:pt>
                <c:pt idx="4834">
                  <c:v>395.08296308734282</c:v>
                </c:pt>
                <c:pt idx="4835">
                  <c:v>395.08465321006537</c:v>
                </c:pt>
                <c:pt idx="4836">
                  <c:v>395.08778210825943</c:v>
                </c:pt>
                <c:pt idx="4837">
                  <c:v>395.08996923029798</c:v>
                </c:pt>
                <c:pt idx="4838">
                  <c:v>395.0915031899375</c:v>
                </c:pt>
                <c:pt idx="4839">
                  <c:v>395.09540124560999</c:v>
                </c:pt>
                <c:pt idx="4840">
                  <c:v>395.09894054653671</c:v>
                </c:pt>
                <c:pt idx="4841">
                  <c:v>395.10141906938628</c:v>
                </c:pt>
                <c:pt idx="4842">
                  <c:v>395.10249734162431</c:v>
                </c:pt>
                <c:pt idx="4843">
                  <c:v>395.10336601737578</c:v>
                </c:pt>
                <c:pt idx="4844">
                  <c:v>395.10414155535432</c:v>
                </c:pt>
                <c:pt idx="4845">
                  <c:v>395.11279741509497</c:v>
                </c:pt>
                <c:pt idx="4846">
                  <c:v>395.1179201300701</c:v>
                </c:pt>
                <c:pt idx="4847">
                  <c:v>395.11940089017469</c:v>
                </c:pt>
                <c:pt idx="4848">
                  <c:v>395.12244894152008</c:v>
                </c:pt>
                <c:pt idx="4849">
                  <c:v>395.1275304498327</c:v>
                </c:pt>
                <c:pt idx="4850">
                  <c:v>395.13242297680466</c:v>
                </c:pt>
                <c:pt idx="4851">
                  <c:v>395.13358219617629</c:v>
                </c:pt>
                <c:pt idx="4852">
                  <c:v>395.13611147186475</c:v>
                </c:pt>
                <c:pt idx="4853">
                  <c:v>395.13793981502766</c:v>
                </c:pt>
                <c:pt idx="4854">
                  <c:v>395.1408484808419</c:v>
                </c:pt>
                <c:pt idx="4855">
                  <c:v>395.15254290612006</c:v>
                </c:pt>
                <c:pt idx="4856">
                  <c:v>395.15364228299188</c:v>
                </c:pt>
                <c:pt idx="4857">
                  <c:v>395.15527532939035</c:v>
                </c:pt>
                <c:pt idx="4858">
                  <c:v>395.16277347621224</c:v>
                </c:pt>
                <c:pt idx="4859">
                  <c:v>395.16527468576118</c:v>
                </c:pt>
                <c:pt idx="4860">
                  <c:v>395.16897860940179</c:v>
                </c:pt>
                <c:pt idx="4861">
                  <c:v>395.17556733559366</c:v>
                </c:pt>
                <c:pt idx="4862">
                  <c:v>395.18576709217075</c:v>
                </c:pt>
                <c:pt idx="4863">
                  <c:v>395.1885106154416</c:v>
                </c:pt>
                <c:pt idx="4864">
                  <c:v>395.19414923484061</c:v>
                </c:pt>
                <c:pt idx="4865">
                  <c:v>395.19502539614763</c:v>
                </c:pt>
                <c:pt idx="4866">
                  <c:v>395.19532028022269</c:v>
                </c:pt>
                <c:pt idx="4867">
                  <c:v>395.19806685961959</c:v>
                </c:pt>
                <c:pt idx="4868">
                  <c:v>395.20368584930503</c:v>
                </c:pt>
                <c:pt idx="4869">
                  <c:v>395.20829444186097</c:v>
                </c:pt>
                <c:pt idx="4870">
                  <c:v>395.21237889919485</c:v>
                </c:pt>
                <c:pt idx="4871">
                  <c:v>395.21617705016843</c:v>
                </c:pt>
                <c:pt idx="4872">
                  <c:v>395.22140795471984</c:v>
                </c:pt>
                <c:pt idx="4873">
                  <c:v>395.22222320594983</c:v>
                </c:pt>
                <c:pt idx="4874">
                  <c:v>395.22237044854381</c:v>
                </c:pt>
                <c:pt idx="4875">
                  <c:v>395.22276193967377</c:v>
                </c:pt>
                <c:pt idx="4876">
                  <c:v>395.22901963296323</c:v>
                </c:pt>
                <c:pt idx="4877">
                  <c:v>395.23084721621041</c:v>
                </c:pt>
                <c:pt idx="4878">
                  <c:v>395.23264852845114</c:v>
                </c:pt>
                <c:pt idx="4879">
                  <c:v>395.23674964835158</c:v>
                </c:pt>
                <c:pt idx="4880">
                  <c:v>395.24048684498985</c:v>
                </c:pt>
                <c:pt idx="4881">
                  <c:v>395.24116897768965</c:v>
                </c:pt>
                <c:pt idx="4882">
                  <c:v>395.24397507380985</c:v>
                </c:pt>
                <c:pt idx="4883">
                  <c:v>395.24466366653377</c:v>
                </c:pt>
                <c:pt idx="4884">
                  <c:v>395.24617852893863</c:v>
                </c:pt>
                <c:pt idx="4885">
                  <c:v>395.24622666344129</c:v>
                </c:pt>
                <c:pt idx="4886">
                  <c:v>395.24694526520977</c:v>
                </c:pt>
                <c:pt idx="4887">
                  <c:v>395.25122273826241</c:v>
                </c:pt>
                <c:pt idx="4888">
                  <c:v>395.26197451944171</c:v>
                </c:pt>
                <c:pt idx="4889">
                  <c:v>395.265975464436</c:v>
                </c:pt>
                <c:pt idx="4890">
                  <c:v>395.26786436524588</c:v>
                </c:pt>
                <c:pt idx="4891">
                  <c:v>395.2711045080531</c:v>
                </c:pt>
                <c:pt idx="4892">
                  <c:v>395.27282451453846</c:v>
                </c:pt>
                <c:pt idx="4893">
                  <c:v>395.28918135201127</c:v>
                </c:pt>
                <c:pt idx="4894">
                  <c:v>395.28981113488248</c:v>
                </c:pt>
                <c:pt idx="4895">
                  <c:v>395.29147066689893</c:v>
                </c:pt>
                <c:pt idx="4896">
                  <c:v>395.29244440782037</c:v>
                </c:pt>
                <c:pt idx="4897">
                  <c:v>395.29401163015979</c:v>
                </c:pt>
                <c:pt idx="4898">
                  <c:v>395.29511260531268</c:v>
                </c:pt>
                <c:pt idx="4899">
                  <c:v>395.29527761818889</c:v>
                </c:pt>
                <c:pt idx="4900">
                  <c:v>395.29690301525926</c:v>
                </c:pt>
                <c:pt idx="4901">
                  <c:v>395.29940916442246</c:v>
                </c:pt>
                <c:pt idx="4902">
                  <c:v>395.30780025851561</c:v>
                </c:pt>
                <c:pt idx="4903">
                  <c:v>395.31577584872645</c:v>
                </c:pt>
                <c:pt idx="4904">
                  <c:v>395.33789728338263</c:v>
                </c:pt>
                <c:pt idx="4905">
                  <c:v>395.33978419133865</c:v>
                </c:pt>
                <c:pt idx="4906">
                  <c:v>395.34638650293033</c:v>
                </c:pt>
                <c:pt idx="4907">
                  <c:v>395.34792040604901</c:v>
                </c:pt>
                <c:pt idx="4908">
                  <c:v>395.34830130713027</c:v>
                </c:pt>
                <c:pt idx="4909">
                  <c:v>395.35764517942107</c:v>
                </c:pt>
                <c:pt idx="4910">
                  <c:v>395.36180290424102</c:v>
                </c:pt>
                <c:pt idx="4911">
                  <c:v>395.37088816006565</c:v>
                </c:pt>
                <c:pt idx="4912">
                  <c:v>395.37524406110646</c:v>
                </c:pt>
                <c:pt idx="4913">
                  <c:v>395.37706269640921</c:v>
                </c:pt>
                <c:pt idx="4914">
                  <c:v>395.37994690823007</c:v>
                </c:pt>
                <c:pt idx="4915">
                  <c:v>395.38554905987314</c:v>
                </c:pt>
                <c:pt idx="4916">
                  <c:v>395.38583282039974</c:v>
                </c:pt>
                <c:pt idx="4917">
                  <c:v>395.38755414758651</c:v>
                </c:pt>
                <c:pt idx="4918">
                  <c:v>395.38921502553524</c:v>
                </c:pt>
                <c:pt idx="4919">
                  <c:v>395.38970340671096</c:v>
                </c:pt>
                <c:pt idx="4920">
                  <c:v>395.39123192820585</c:v>
                </c:pt>
                <c:pt idx="4921">
                  <c:v>395.39826602419595</c:v>
                </c:pt>
                <c:pt idx="4922">
                  <c:v>395.40387622423816</c:v>
                </c:pt>
                <c:pt idx="4923">
                  <c:v>395.409076619019</c:v>
                </c:pt>
                <c:pt idx="4924">
                  <c:v>395.40997155524713</c:v>
                </c:pt>
                <c:pt idx="4925">
                  <c:v>395.41196357184009</c:v>
                </c:pt>
                <c:pt idx="4926">
                  <c:v>395.41225860779883</c:v>
                </c:pt>
                <c:pt idx="4927">
                  <c:v>395.41846087335534</c:v>
                </c:pt>
                <c:pt idx="4928">
                  <c:v>395.42122272622686</c:v>
                </c:pt>
                <c:pt idx="4929">
                  <c:v>395.43020330485587</c:v>
                </c:pt>
                <c:pt idx="4930">
                  <c:v>395.43128685782284</c:v>
                </c:pt>
                <c:pt idx="4931">
                  <c:v>395.43476137689021</c:v>
                </c:pt>
                <c:pt idx="4932">
                  <c:v>395.43524832878472</c:v>
                </c:pt>
                <c:pt idx="4933">
                  <c:v>395.43673691674894</c:v>
                </c:pt>
                <c:pt idx="4934">
                  <c:v>395.43846088122791</c:v>
                </c:pt>
                <c:pt idx="4935">
                  <c:v>395.43913463955317</c:v>
                </c:pt>
                <c:pt idx="4936">
                  <c:v>395.44376356709813</c:v>
                </c:pt>
                <c:pt idx="4937">
                  <c:v>395.44655080672413</c:v>
                </c:pt>
                <c:pt idx="4938">
                  <c:v>395.45081354530618</c:v>
                </c:pt>
                <c:pt idx="4939">
                  <c:v>395.45361154741795</c:v>
                </c:pt>
                <c:pt idx="4940">
                  <c:v>395.45434066795281</c:v>
                </c:pt>
                <c:pt idx="4941">
                  <c:v>395.45837955347207</c:v>
                </c:pt>
                <c:pt idx="4942">
                  <c:v>395.46415071241267</c:v>
                </c:pt>
                <c:pt idx="4943">
                  <c:v>395.46838276644149</c:v>
                </c:pt>
                <c:pt idx="4944">
                  <c:v>395.4725776670474</c:v>
                </c:pt>
                <c:pt idx="4945">
                  <c:v>395.47293097421397</c:v>
                </c:pt>
                <c:pt idx="4946">
                  <c:v>395.4729372099909</c:v>
                </c:pt>
                <c:pt idx="4947">
                  <c:v>395.47517096163608</c:v>
                </c:pt>
                <c:pt idx="4948">
                  <c:v>395.49727536517833</c:v>
                </c:pt>
                <c:pt idx="4949">
                  <c:v>395.49871795066701</c:v>
                </c:pt>
                <c:pt idx="4950">
                  <c:v>395.50515904709596</c:v>
                </c:pt>
                <c:pt idx="4951">
                  <c:v>395.50619882322195</c:v>
                </c:pt>
                <c:pt idx="4952">
                  <c:v>395.51594978009689</c:v>
                </c:pt>
                <c:pt idx="4953">
                  <c:v>395.51678980884651</c:v>
                </c:pt>
                <c:pt idx="4954">
                  <c:v>395.52671698026313</c:v>
                </c:pt>
                <c:pt idx="4955">
                  <c:v>395.52931525642953</c:v>
                </c:pt>
                <c:pt idx="4956">
                  <c:v>395.53140382676514</c:v>
                </c:pt>
                <c:pt idx="4957">
                  <c:v>395.53433734739519</c:v>
                </c:pt>
                <c:pt idx="4958">
                  <c:v>395.53668779755844</c:v>
                </c:pt>
                <c:pt idx="4959">
                  <c:v>395.55307595998602</c:v>
                </c:pt>
                <c:pt idx="4960">
                  <c:v>395.55728364227986</c:v>
                </c:pt>
                <c:pt idx="4961">
                  <c:v>395.55743983348464</c:v>
                </c:pt>
                <c:pt idx="4962">
                  <c:v>395.55925308329313</c:v>
                </c:pt>
                <c:pt idx="4963">
                  <c:v>395.56183799840994</c:v>
                </c:pt>
                <c:pt idx="4964">
                  <c:v>395.56754877242406</c:v>
                </c:pt>
                <c:pt idx="4965">
                  <c:v>395.57542886183552</c:v>
                </c:pt>
                <c:pt idx="4966">
                  <c:v>395.57937407837596</c:v>
                </c:pt>
                <c:pt idx="4967">
                  <c:v>395.57970311962902</c:v>
                </c:pt>
                <c:pt idx="4968">
                  <c:v>395.58474404560405</c:v>
                </c:pt>
                <c:pt idx="4969">
                  <c:v>395.58578584117009</c:v>
                </c:pt>
                <c:pt idx="4970">
                  <c:v>395.5905537736424</c:v>
                </c:pt>
                <c:pt idx="4971">
                  <c:v>395.60402138827334</c:v>
                </c:pt>
                <c:pt idx="4972">
                  <c:v>395.6153939748263</c:v>
                </c:pt>
                <c:pt idx="4973">
                  <c:v>395.61970198677625</c:v>
                </c:pt>
                <c:pt idx="4974">
                  <c:v>395.6198225719308</c:v>
                </c:pt>
                <c:pt idx="4975">
                  <c:v>395.6231683634112</c:v>
                </c:pt>
                <c:pt idx="4976">
                  <c:v>395.6248974716392</c:v>
                </c:pt>
                <c:pt idx="4977">
                  <c:v>395.63035540341082</c:v>
                </c:pt>
                <c:pt idx="4978">
                  <c:v>395.63328279812055</c:v>
                </c:pt>
                <c:pt idx="4979">
                  <c:v>395.63625077386689</c:v>
                </c:pt>
                <c:pt idx="4980">
                  <c:v>395.63626853127715</c:v>
                </c:pt>
                <c:pt idx="4981">
                  <c:v>395.64014825726747</c:v>
                </c:pt>
                <c:pt idx="4982">
                  <c:v>395.64157391727628</c:v>
                </c:pt>
                <c:pt idx="4983">
                  <c:v>395.64367791638119</c:v>
                </c:pt>
                <c:pt idx="4984">
                  <c:v>395.65138039174917</c:v>
                </c:pt>
                <c:pt idx="4985">
                  <c:v>395.67126179816125</c:v>
                </c:pt>
                <c:pt idx="4986">
                  <c:v>395.68234792896175</c:v>
                </c:pt>
                <c:pt idx="4987">
                  <c:v>395.69065254967234</c:v>
                </c:pt>
                <c:pt idx="4988">
                  <c:v>395.69384136018209</c:v>
                </c:pt>
                <c:pt idx="4989">
                  <c:v>395.69697338158807</c:v>
                </c:pt>
                <c:pt idx="4990">
                  <c:v>395.70555928859528</c:v>
                </c:pt>
                <c:pt idx="4991">
                  <c:v>395.70626986048836</c:v>
                </c:pt>
                <c:pt idx="4992">
                  <c:v>395.71463035784961</c:v>
                </c:pt>
                <c:pt idx="4993">
                  <c:v>395.7199639988641</c:v>
                </c:pt>
                <c:pt idx="4994">
                  <c:v>395.72139187803168</c:v>
                </c:pt>
                <c:pt idx="4995">
                  <c:v>395.72499536712263</c:v>
                </c:pt>
                <c:pt idx="4996">
                  <c:v>395.73726242350472</c:v>
                </c:pt>
                <c:pt idx="4997">
                  <c:v>395.74288771661713</c:v>
                </c:pt>
                <c:pt idx="4998">
                  <c:v>395.75161448671184</c:v>
                </c:pt>
                <c:pt idx="4999">
                  <c:v>395.75431206103019</c:v>
                </c:pt>
                <c:pt idx="5000">
                  <c:v>395.76985515311952</c:v>
                </c:pt>
                <c:pt idx="5001">
                  <c:v>395.77374249541992</c:v>
                </c:pt>
                <c:pt idx="5002">
                  <c:v>395.77630203116598</c:v>
                </c:pt>
                <c:pt idx="5003">
                  <c:v>395.77936835692935</c:v>
                </c:pt>
                <c:pt idx="5004">
                  <c:v>395.78033777988782</c:v>
                </c:pt>
                <c:pt idx="5005">
                  <c:v>395.79910600939701</c:v>
                </c:pt>
                <c:pt idx="5006">
                  <c:v>395.80082954087914</c:v>
                </c:pt>
                <c:pt idx="5007">
                  <c:v>395.80290248606502</c:v>
                </c:pt>
                <c:pt idx="5008">
                  <c:v>395.80674058358574</c:v>
                </c:pt>
                <c:pt idx="5009">
                  <c:v>395.81152432817771</c:v>
                </c:pt>
                <c:pt idx="5010">
                  <c:v>395.81418362548197</c:v>
                </c:pt>
                <c:pt idx="5011">
                  <c:v>395.81886513088779</c:v>
                </c:pt>
                <c:pt idx="5012">
                  <c:v>395.82876991302987</c:v>
                </c:pt>
                <c:pt idx="5013">
                  <c:v>395.84185095126651</c:v>
                </c:pt>
                <c:pt idx="5014">
                  <c:v>395.84207917024781</c:v>
                </c:pt>
                <c:pt idx="5015">
                  <c:v>395.84397722614369</c:v>
                </c:pt>
                <c:pt idx="5016">
                  <c:v>395.84613927556893</c:v>
                </c:pt>
                <c:pt idx="5017">
                  <c:v>395.84718889064897</c:v>
                </c:pt>
                <c:pt idx="5018">
                  <c:v>395.85018824246009</c:v>
                </c:pt>
                <c:pt idx="5019">
                  <c:v>395.85746161346424</c:v>
                </c:pt>
                <c:pt idx="5020">
                  <c:v>395.8604302766189</c:v>
                </c:pt>
                <c:pt idx="5021">
                  <c:v>395.86173450377049</c:v>
                </c:pt>
                <c:pt idx="5022">
                  <c:v>395.86230650351115</c:v>
                </c:pt>
                <c:pt idx="5023">
                  <c:v>395.86426866103096</c:v>
                </c:pt>
                <c:pt idx="5024">
                  <c:v>395.86773494327832</c:v>
                </c:pt>
                <c:pt idx="5025">
                  <c:v>395.87461978150708</c:v>
                </c:pt>
                <c:pt idx="5026">
                  <c:v>395.88468862246151</c:v>
                </c:pt>
                <c:pt idx="5027">
                  <c:v>395.88897749915537</c:v>
                </c:pt>
                <c:pt idx="5028">
                  <c:v>395.8907410435769</c:v>
                </c:pt>
                <c:pt idx="5029">
                  <c:v>395.8910585086345</c:v>
                </c:pt>
                <c:pt idx="5030">
                  <c:v>395.89277723480484</c:v>
                </c:pt>
                <c:pt idx="5031">
                  <c:v>395.89459732625738</c:v>
                </c:pt>
                <c:pt idx="5032">
                  <c:v>395.89698045527405</c:v>
                </c:pt>
                <c:pt idx="5033">
                  <c:v>395.89915444844627</c:v>
                </c:pt>
                <c:pt idx="5034">
                  <c:v>395.90456006509038</c:v>
                </c:pt>
                <c:pt idx="5035">
                  <c:v>395.90714883231561</c:v>
                </c:pt>
                <c:pt idx="5036">
                  <c:v>395.91260741019346</c:v>
                </c:pt>
                <c:pt idx="5037">
                  <c:v>395.91478408580434</c:v>
                </c:pt>
                <c:pt idx="5038">
                  <c:v>395.91926136074937</c:v>
                </c:pt>
                <c:pt idx="5039">
                  <c:v>395.9237153453883</c:v>
                </c:pt>
                <c:pt idx="5040">
                  <c:v>395.93268794654091</c:v>
                </c:pt>
                <c:pt idx="5041">
                  <c:v>395.9348597770225</c:v>
                </c:pt>
                <c:pt idx="5042">
                  <c:v>395.95210228936816</c:v>
                </c:pt>
                <c:pt idx="5043">
                  <c:v>395.96331292734078</c:v>
                </c:pt>
                <c:pt idx="5044">
                  <c:v>395.97069439435097</c:v>
                </c:pt>
                <c:pt idx="5045">
                  <c:v>395.97580748819871</c:v>
                </c:pt>
                <c:pt idx="5046">
                  <c:v>395.97590010820886</c:v>
                </c:pt>
                <c:pt idx="5047">
                  <c:v>395.97720572160046</c:v>
                </c:pt>
                <c:pt idx="5048">
                  <c:v>395.98108581105191</c:v>
                </c:pt>
                <c:pt idx="5049">
                  <c:v>395.98297243643123</c:v>
                </c:pt>
                <c:pt idx="5050">
                  <c:v>395.98767227966448</c:v>
                </c:pt>
                <c:pt idx="5051">
                  <c:v>395.99267974979784</c:v>
                </c:pt>
                <c:pt idx="5052">
                  <c:v>396.00531920548644</c:v>
                </c:pt>
                <c:pt idx="5053">
                  <c:v>396.01339572809638</c:v>
                </c:pt>
                <c:pt idx="5054">
                  <c:v>396.01994292079797</c:v>
                </c:pt>
                <c:pt idx="5055">
                  <c:v>396.02593743339457</c:v>
                </c:pt>
                <c:pt idx="5056">
                  <c:v>396.02914983589113</c:v>
                </c:pt>
                <c:pt idx="5057">
                  <c:v>396.02946376216494</c:v>
                </c:pt>
                <c:pt idx="5058">
                  <c:v>396.03870207764163</c:v>
                </c:pt>
                <c:pt idx="5059">
                  <c:v>396.04346381872597</c:v>
                </c:pt>
                <c:pt idx="5060">
                  <c:v>396.04540025122679</c:v>
                </c:pt>
                <c:pt idx="5061">
                  <c:v>396.04678579357443</c:v>
                </c:pt>
                <c:pt idx="5062">
                  <c:v>396.05324289641112</c:v>
                </c:pt>
                <c:pt idx="5063">
                  <c:v>396.0698699346209</c:v>
                </c:pt>
                <c:pt idx="5064">
                  <c:v>396.07826869984558</c:v>
                </c:pt>
                <c:pt idx="5065">
                  <c:v>396.0807025277976</c:v>
                </c:pt>
                <c:pt idx="5066">
                  <c:v>396.08190306515792</c:v>
                </c:pt>
                <c:pt idx="5067">
                  <c:v>396.08350910432404</c:v>
                </c:pt>
                <c:pt idx="5068">
                  <c:v>396.08760773133258</c:v>
                </c:pt>
                <c:pt idx="5069">
                  <c:v>396.09076373580081</c:v>
                </c:pt>
                <c:pt idx="5070">
                  <c:v>396.09923502163957</c:v>
                </c:pt>
                <c:pt idx="5071">
                  <c:v>396.10269423619405</c:v>
                </c:pt>
                <c:pt idx="5072">
                  <c:v>396.10386160849703</c:v>
                </c:pt>
                <c:pt idx="5073">
                  <c:v>396.10511953443398</c:v>
                </c:pt>
                <c:pt idx="5074">
                  <c:v>396.10825677395724</c:v>
                </c:pt>
                <c:pt idx="5075">
                  <c:v>396.11524263574654</c:v>
                </c:pt>
                <c:pt idx="5076">
                  <c:v>396.11556273522797</c:v>
                </c:pt>
                <c:pt idx="5077">
                  <c:v>396.11618691378294</c:v>
                </c:pt>
                <c:pt idx="5078">
                  <c:v>396.11639174285324</c:v>
                </c:pt>
                <c:pt idx="5079">
                  <c:v>396.12852219744565</c:v>
                </c:pt>
                <c:pt idx="5080">
                  <c:v>396.1384249251621</c:v>
                </c:pt>
                <c:pt idx="5081">
                  <c:v>396.13853185928014</c:v>
                </c:pt>
                <c:pt idx="5082">
                  <c:v>396.14125008112302</c:v>
                </c:pt>
                <c:pt idx="5083">
                  <c:v>396.14622765371297</c:v>
                </c:pt>
                <c:pt idx="5084">
                  <c:v>396.14646987011253</c:v>
                </c:pt>
                <c:pt idx="5085">
                  <c:v>396.15014221232536</c:v>
                </c:pt>
                <c:pt idx="5086">
                  <c:v>396.16457096779652</c:v>
                </c:pt>
                <c:pt idx="5087">
                  <c:v>396.16665868234645</c:v>
                </c:pt>
                <c:pt idx="5088">
                  <c:v>396.17398118573817</c:v>
                </c:pt>
                <c:pt idx="5089">
                  <c:v>396.17567592360734</c:v>
                </c:pt>
                <c:pt idx="5090">
                  <c:v>396.17621236735431</c:v>
                </c:pt>
                <c:pt idx="5091">
                  <c:v>396.18667336968321</c:v>
                </c:pt>
                <c:pt idx="5092">
                  <c:v>396.18725006698935</c:v>
                </c:pt>
                <c:pt idx="5093">
                  <c:v>396.18899058882232</c:v>
                </c:pt>
                <c:pt idx="5094">
                  <c:v>396.18902511302247</c:v>
                </c:pt>
                <c:pt idx="5095">
                  <c:v>396.18910397098495</c:v>
                </c:pt>
                <c:pt idx="5096">
                  <c:v>396.19242777669166</c:v>
                </c:pt>
                <c:pt idx="5097">
                  <c:v>396.19673110675143</c:v>
                </c:pt>
                <c:pt idx="5098">
                  <c:v>396.19708151016727</c:v>
                </c:pt>
                <c:pt idx="5099">
                  <c:v>396.20023863625249</c:v>
                </c:pt>
                <c:pt idx="5100">
                  <c:v>396.20277757083977</c:v>
                </c:pt>
                <c:pt idx="5101">
                  <c:v>396.20671989104198</c:v>
                </c:pt>
                <c:pt idx="5102">
                  <c:v>396.21020746779118</c:v>
                </c:pt>
                <c:pt idx="5103">
                  <c:v>396.21937200341296</c:v>
                </c:pt>
                <c:pt idx="5104">
                  <c:v>396.2219143463015</c:v>
                </c:pt>
                <c:pt idx="5105">
                  <c:v>396.22209410174344</c:v>
                </c:pt>
                <c:pt idx="5106">
                  <c:v>396.23384056683068</c:v>
                </c:pt>
                <c:pt idx="5107">
                  <c:v>396.23908369159352</c:v>
                </c:pt>
                <c:pt idx="5108">
                  <c:v>396.24166046537641</c:v>
                </c:pt>
                <c:pt idx="5109">
                  <c:v>396.244884968566</c:v>
                </c:pt>
                <c:pt idx="5110">
                  <c:v>396.24813268138593</c:v>
                </c:pt>
                <c:pt idx="5111">
                  <c:v>396.25840996371551</c:v>
                </c:pt>
                <c:pt idx="5112">
                  <c:v>396.26191879005745</c:v>
                </c:pt>
                <c:pt idx="5113">
                  <c:v>396.2623924725321</c:v>
                </c:pt>
                <c:pt idx="5114">
                  <c:v>396.26274378453849</c:v>
                </c:pt>
                <c:pt idx="5115">
                  <c:v>396.26762617165332</c:v>
                </c:pt>
                <c:pt idx="5116">
                  <c:v>396.27188687109719</c:v>
                </c:pt>
                <c:pt idx="5117">
                  <c:v>396.27601684992965</c:v>
                </c:pt>
                <c:pt idx="5118">
                  <c:v>396.27824281724446</c:v>
                </c:pt>
                <c:pt idx="5119">
                  <c:v>396.2843111060854</c:v>
                </c:pt>
                <c:pt idx="5120">
                  <c:v>396.28481199296732</c:v>
                </c:pt>
                <c:pt idx="5121">
                  <c:v>396.28563775687115</c:v>
                </c:pt>
                <c:pt idx="5122">
                  <c:v>396.28653068855834</c:v>
                </c:pt>
                <c:pt idx="5123">
                  <c:v>396.28829935011737</c:v>
                </c:pt>
                <c:pt idx="5124">
                  <c:v>396.28974991541497</c:v>
                </c:pt>
                <c:pt idx="5125">
                  <c:v>396.29259593816136</c:v>
                </c:pt>
                <c:pt idx="5126">
                  <c:v>396.29476307973192</c:v>
                </c:pt>
                <c:pt idx="5127">
                  <c:v>396.29822455156085</c:v>
                </c:pt>
                <c:pt idx="5128">
                  <c:v>396.30061245302534</c:v>
                </c:pt>
                <c:pt idx="5129">
                  <c:v>396.30372326509388</c:v>
                </c:pt>
                <c:pt idx="5130">
                  <c:v>396.31184567918899</c:v>
                </c:pt>
                <c:pt idx="5131">
                  <c:v>396.31249484798889</c:v>
                </c:pt>
                <c:pt idx="5132">
                  <c:v>396.31411818738047</c:v>
                </c:pt>
                <c:pt idx="5133">
                  <c:v>396.31903399299665</c:v>
                </c:pt>
                <c:pt idx="5134">
                  <c:v>396.32010968761176</c:v>
                </c:pt>
                <c:pt idx="5135">
                  <c:v>396.32119996852856</c:v>
                </c:pt>
                <c:pt idx="5136">
                  <c:v>396.32270584379188</c:v>
                </c:pt>
                <c:pt idx="5137">
                  <c:v>396.33733036877084</c:v>
                </c:pt>
                <c:pt idx="5138">
                  <c:v>396.33735876315922</c:v>
                </c:pt>
                <c:pt idx="5139">
                  <c:v>396.34001986568364</c:v>
                </c:pt>
                <c:pt idx="5140">
                  <c:v>396.34888749993462</c:v>
                </c:pt>
                <c:pt idx="5141">
                  <c:v>396.34982352587929</c:v>
                </c:pt>
                <c:pt idx="5142">
                  <c:v>396.35573811849088</c:v>
                </c:pt>
                <c:pt idx="5143">
                  <c:v>396.36043145331433</c:v>
                </c:pt>
                <c:pt idx="5144">
                  <c:v>396.36495247309415</c:v>
                </c:pt>
                <c:pt idx="5145">
                  <c:v>396.38160280677931</c:v>
                </c:pt>
                <c:pt idx="5146">
                  <c:v>396.3890389543526</c:v>
                </c:pt>
                <c:pt idx="5147">
                  <c:v>396.39238519898055</c:v>
                </c:pt>
                <c:pt idx="5148">
                  <c:v>396.39251234084094</c:v>
                </c:pt>
                <c:pt idx="5149">
                  <c:v>396.4085930515497</c:v>
                </c:pt>
                <c:pt idx="5150">
                  <c:v>396.41607211311947</c:v>
                </c:pt>
                <c:pt idx="5151">
                  <c:v>396.41757138224364</c:v>
                </c:pt>
                <c:pt idx="5152">
                  <c:v>396.41882873060518</c:v>
                </c:pt>
                <c:pt idx="5153">
                  <c:v>396.41887951185686</c:v>
                </c:pt>
                <c:pt idx="5154">
                  <c:v>396.42704182223667</c:v>
                </c:pt>
                <c:pt idx="5155">
                  <c:v>396.4311907657659</c:v>
                </c:pt>
                <c:pt idx="5156">
                  <c:v>396.43199690591649</c:v>
                </c:pt>
                <c:pt idx="5157">
                  <c:v>396.43389995017014</c:v>
                </c:pt>
                <c:pt idx="5158">
                  <c:v>396.4340266164532</c:v>
                </c:pt>
                <c:pt idx="5159">
                  <c:v>396.44963637454515</c:v>
                </c:pt>
                <c:pt idx="5160">
                  <c:v>396.4596447310002</c:v>
                </c:pt>
                <c:pt idx="5161">
                  <c:v>396.45967524499389</c:v>
                </c:pt>
                <c:pt idx="5162">
                  <c:v>396.45984821319632</c:v>
                </c:pt>
                <c:pt idx="5163">
                  <c:v>396.46061270497961</c:v>
                </c:pt>
                <c:pt idx="5164">
                  <c:v>396.46062962857991</c:v>
                </c:pt>
                <c:pt idx="5165">
                  <c:v>396.46076370447929</c:v>
                </c:pt>
                <c:pt idx="5166">
                  <c:v>396.46659680769483</c:v>
                </c:pt>
                <c:pt idx="5167">
                  <c:v>396.46823970941199</c:v>
                </c:pt>
                <c:pt idx="5168">
                  <c:v>396.46960698044484</c:v>
                </c:pt>
                <c:pt idx="5169">
                  <c:v>396.47139737015095</c:v>
                </c:pt>
                <c:pt idx="5170">
                  <c:v>396.47327877853257</c:v>
                </c:pt>
                <c:pt idx="5171">
                  <c:v>396.47730650202612</c:v>
                </c:pt>
                <c:pt idx="5172">
                  <c:v>396.48050272244467</c:v>
                </c:pt>
                <c:pt idx="5173">
                  <c:v>396.4821622867741</c:v>
                </c:pt>
                <c:pt idx="5174">
                  <c:v>396.48474191634722</c:v>
                </c:pt>
                <c:pt idx="5175">
                  <c:v>396.48625894605686</c:v>
                </c:pt>
                <c:pt idx="5176">
                  <c:v>396.48673867256298</c:v>
                </c:pt>
                <c:pt idx="5177">
                  <c:v>396.48692234445764</c:v>
                </c:pt>
                <c:pt idx="5178">
                  <c:v>396.49328374116931</c:v>
                </c:pt>
                <c:pt idx="5179">
                  <c:v>396.49352917687554</c:v>
                </c:pt>
                <c:pt idx="5180">
                  <c:v>396.50648555333487</c:v>
                </c:pt>
                <c:pt idx="5181">
                  <c:v>396.51028327758297</c:v>
                </c:pt>
                <c:pt idx="5182">
                  <c:v>396.51477047026486</c:v>
                </c:pt>
                <c:pt idx="5183">
                  <c:v>396.51537218362654</c:v>
                </c:pt>
                <c:pt idx="5184">
                  <c:v>396.52205239327515</c:v>
                </c:pt>
                <c:pt idx="5185">
                  <c:v>396.52832823154637</c:v>
                </c:pt>
                <c:pt idx="5186">
                  <c:v>396.52929515077733</c:v>
                </c:pt>
                <c:pt idx="5187">
                  <c:v>396.53060949753797</c:v>
                </c:pt>
                <c:pt idx="5188">
                  <c:v>396.53283886525065</c:v>
                </c:pt>
                <c:pt idx="5189">
                  <c:v>396.5352381918313</c:v>
                </c:pt>
                <c:pt idx="5190">
                  <c:v>396.53959306783031</c:v>
                </c:pt>
                <c:pt idx="5191">
                  <c:v>396.54143507556472</c:v>
                </c:pt>
                <c:pt idx="5192">
                  <c:v>396.54287428396543</c:v>
                </c:pt>
                <c:pt idx="5193">
                  <c:v>396.54593144597146</c:v>
                </c:pt>
                <c:pt idx="5194">
                  <c:v>396.54813645356103</c:v>
                </c:pt>
                <c:pt idx="5195">
                  <c:v>396.54890209805558</c:v>
                </c:pt>
                <c:pt idx="5196">
                  <c:v>396.55206415670278</c:v>
                </c:pt>
                <c:pt idx="5197">
                  <c:v>396.55414905120324</c:v>
                </c:pt>
                <c:pt idx="5198">
                  <c:v>396.55708725739362</c:v>
                </c:pt>
                <c:pt idx="5199">
                  <c:v>396.5673278971442</c:v>
                </c:pt>
                <c:pt idx="5200">
                  <c:v>396.56999543210418</c:v>
                </c:pt>
                <c:pt idx="5201">
                  <c:v>396.57378386173571</c:v>
                </c:pt>
                <c:pt idx="5202">
                  <c:v>396.57532454686446</c:v>
                </c:pt>
                <c:pt idx="5203">
                  <c:v>396.57743770334952</c:v>
                </c:pt>
                <c:pt idx="5204">
                  <c:v>396.57831554736691</c:v>
                </c:pt>
                <c:pt idx="5205">
                  <c:v>396.57921743215883</c:v>
                </c:pt>
                <c:pt idx="5206">
                  <c:v>396.58735594420932</c:v>
                </c:pt>
                <c:pt idx="5207">
                  <c:v>396.5885704097372</c:v>
                </c:pt>
                <c:pt idx="5208">
                  <c:v>396.59224986717032</c:v>
                </c:pt>
                <c:pt idx="5209">
                  <c:v>396.59668214754208</c:v>
                </c:pt>
                <c:pt idx="5210">
                  <c:v>396.60035536710257</c:v>
                </c:pt>
                <c:pt idx="5211">
                  <c:v>396.60737698612263</c:v>
                </c:pt>
                <c:pt idx="5212">
                  <c:v>396.60891656320439</c:v>
                </c:pt>
                <c:pt idx="5213">
                  <c:v>396.61325211177837</c:v>
                </c:pt>
                <c:pt idx="5214">
                  <c:v>396.61608144679917</c:v>
                </c:pt>
                <c:pt idx="5215">
                  <c:v>396.61671906936681</c:v>
                </c:pt>
                <c:pt idx="5216">
                  <c:v>396.62327527020307</c:v>
                </c:pt>
                <c:pt idx="5217">
                  <c:v>396.62334779551134</c:v>
                </c:pt>
                <c:pt idx="5218">
                  <c:v>396.62970588704167</c:v>
                </c:pt>
                <c:pt idx="5219">
                  <c:v>396.63052560782603</c:v>
                </c:pt>
                <c:pt idx="5220">
                  <c:v>396.64832406367043</c:v>
                </c:pt>
                <c:pt idx="5221">
                  <c:v>396.64890473519046</c:v>
                </c:pt>
                <c:pt idx="5222">
                  <c:v>396.64911990383979</c:v>
                </c:pt>
                <c:pt idx="5223">
                  <c:v>396.65106671778716</c:v>
                </c:pt>
                <c:pt idx="5224">
                  <c:v>396.66047222577612</c:v>
                </c:pt>
                <c:pt idx="5225">
                  <c:v>396.6618892003234</c:v>
                </c:pt>
                <c:pt idx="5226">
                  <c:v>396.66262959720092</c:v>
                </c:pt>
                <c:pt idx="5227">
                  <c:v>396.66326511865674</c:v>
                </c:pt>
                <c:pt idx="5228">
                  <c:v>396.678283261096</c:v>
                </c:pt>
                <c:pt idx="5229">
                  <c:v>396.68035080270704</c:v>
                </c:pt>
                <c:pt idx="5230">
                  <c:v>396.68284374491878</c:v>
                </c:pt>
                <c:pt idx="5231">
                  <c:v>396.68391957589444</c:v>
                </c:pt>
                <c:pt idx="5232">
                  <c:v>396.68686240863667</c:v>
                </c:pt>
                <c:pt idx="5233">
                  <c:v>396.69119106257142</c:v>
                </c:pt>
                <c:pt idx="5234">
                  <c:v>396.69382109840308</c:v>
                </c:pt>
                <c:pt idx="5235">
                  <c:v>396.69634041219035</c:v>
                </c:pt>
                <c:pt idx="5236">
                  <c:v>396.69839622384609</c:v>
                </c:pt>
                <c:pt idx="5237">
                  <c:v>396.69843155539809</c:v>
                </c:pt>
                <c:pt idx="5238">
                  <c:v>396.69865375224555</c:v>
                </c:pt>
                <c:pt idx="5239">
                  <c:v>396.69969149291393</c:v>
                </c:pt>
                <c:pt idx="5240">
                  <c:v>396.70072501084547</c:v>
                </c:pt>
                <c:pt idx="5241">
                  <c:v>396.7019815810674</c:v>
                </c:pt>
                <c:pt idx="5242">
                  <c:v>396.71250381271011</c:v>
                </c:pt>
                <c:pt idx="5243">
                  <c:v>396.71951648133546</c:v>
                </c:pt>
                <c:pt idx="5244">
                  <c:v>396.73322154315883</c:v>
                </c:pt>
                <c:pt idx="5245">
                  <c:v>396.73992357919218</c:v>
                </c:pt>
                <c:pt idx="5246">
                  <c:v>396.75128896082157</c:v>
                </c:pt>
                <c:pt idx="5247">
                  <c:v>396.75634889673927</c:v>
                </c:pt>
                <c:pt idx="5248">
                  <c:v>396.7625669485771</c:v>
                </c:pt>
                <c:pt idx="5249">
                  <c:v>396.76395383918134</c:v>
                </c:pt>
                <c:pt idx="5250">
                  <c:v>396.76793749629849</c:v>
                </c:pt>
                <c:pt idx="5251">
                  <c:v>396.76883836299828</c:v>
                </c:pt>
                <c:pt idx="5252">
                  <c:v>396.76950457753526</c:v>
                </c:pt>
                <c:pt idx="5253">
                  <c:v>396.77659502914668</c:v>
                </c:pt>
                <c:pt idx="5254">
                  <c:v>396.78691556966623</c:v>
                </c:pt>
                <c:pt idx="5255">
                  <c:v>396.81123334017587</c:v>
                </c:pt>
                <c:pt idx="5256">
                  <c:v>396.8119811177155</c:v>
                </c:pt>
                <c:pt idx="5257">
                  <c:v>396.81227304911528</c:v>
                </c:pt>
                <c:pt idx="5258">
                  <c:v>396.81382055619594</c:v>
                </c:pt>
                <c:pt idx="5259">
                  <c:v>396.81940289521066</c:v>
                </c:pt>
                <c:pt idx="5260">
                  <c:v>396.81997132181914</c:v>
                </c:pt>
                <c:pt idx="5261">
                  <c:v>396.8201704019063</c:v>
                </c:pt>
                <c:pt idx="5262">
                  <c:v>396.82218475212937</c:v>
                </c:pt>
                <c:pt idx="5263">
                  <c:v>396.82530506364844</c:v>
                </c:pt>
                <c:pt idx="5264">
                  <c:v>396.82546490254595</c:v>
                </c:pt>
                <c:pt idx="5265">
                  <c:v>396.82855620814911</c:v>
                </c:pt>
                <c:pt idx="5266">
                  <c:v>396.82997275056152</c:v>
                </c:pt>
                <c:pt idx="5267">
                  <c:v>396.82998886065712</c:v>
                </c:pt>
                <c:pt idx="5268">
                  <c:v>396.83089923106309</c:v>
                </c:pt>
                <c:pt idx="5269">
                  <c:v>396.83250756268296</c:v>
                </c:pt>
                <c:pt idx="5270">
                  <c:v>396.84445976597306</c:v>
                </c:pt>
                <c:pt idx="5271">
                  <c:v>396.84538655340748</c:v>
                </c:pt>
                <c:pt idx="5272">
                  <c:v>396.85062944802809</c:v>
                </c:pt>
                <c:pt idx="5273">
                  <c:v>396.85155475872784</c:v>
                </c:pt>
                <c:pt idx="5274">
                  <c:v>396.85377967582099</c:v>
                </c:pt>
                <c:pt idx="5275">
                  <c:v>396.85578403608986</c:v>
                </c:pt>
                <c:pt idx="5276">
                  <c:v>396.85726769353499</c:v>
                </c:pt>
                <c:pt idx="5277">
                  <c:v>396.85866646375285</c:v>
                </c:pt>
                <c:pt idx="5278">
                  <c:v>396.86985664435093</c:v>
                </c:pt>
                <c:pt idx="5279">
                  <c:v>396.87870490432505</c:v>
                </c:pt>
                <c:pt idx="5280">
                  <c:v>396.88512699744354</c:v>
                </c:pt>
                <c:pt idx="5281">
                  <c:v>396.88968607990665</c:v>
                </c:pt>
                <c:pt idx="5282">
                  <c:v>396.8899703137792</c:v>
                </c:pt>
                <c:pt idx="5283">
                  <c:v>396.8919560388693</c:v>
                </c:pt>
                <c:pt idx="5284">
                  <c:v>396.89484467579888</c:v>
                </c:pt>
                <c:pt idx="5285">
                  <c:v>396.89907161069277</c:v>
                </c:pt>
                <c:pt idx="5286">
                  <c:v>396.90067202831949</c:v>
                </c:pt>
                <c:pt idx="5287">
                  <c:v>396.90417677823359</c:v>
                </c:pt>
                <c:pt idx="5288">
                  <c:v>396.90803665034713</c:v>
                </c:pt>
                <c:pt idx="5289">
                  <c:v>396.90881896244645</c:v>
                </c:pt>
                <c:pt idx="5290">
                  <c:v>396.91378031124873</c:v>
                </c:pt>
                <c:pt idx="5291">
                  <c:v>396.91649722188379</c:v>
                </c:pt>
                <c:pt idx="5292">
                  <c:v>396.92752220498556</c:v>
                </c:pt>
                <c:pt idx="5293">
                  <c:v>396.93052010957155</c:v>
                </c:pt>
                <c:pt idx="5294">
                  <c:v>396.93501850287686</c:v>
                </c:pt>
                <c:pt idx="5295">
                  <c:v>396.9457706876899</c:v>
                </c:pt>
                <c:pt idx="5296">
                  <c:v>396.94940948602851</c:v>
                </c:pt>
                <c:pt idx="5297">
                  <c:v>396.94998386326824</c:v>
                </c:pt>
                <c:pt idx="5298">
                  <c:v>396.9542747215113</c:v>
                </c:pt>
                <c:pt idx="5299">
                  <c:v>396.95497085552444</c:v>
                </c:pt>
                <c:pt idx="5300">
                  <c:v>396.95889388881756</c:v>
                </c:pt>
                <c:pt idx="5301">
                  <c:v>396.95970074774704</c:v>
                </c:pt>
                <c:pt idx="5302">
                  <c:v>396.96242557278504</c:v>
                </c:pt>
                <c:pt idx="5303">
                  <c:v>396.96340711952149</c:v>
                </c:pt>
                <c:pt idx="5304">
                  <c:v>396.96447679740459</c:v>
                </c:pt>
                <c:pt idx="5305">
                  <c:v>396.96505378281512</c:v>
                </c:pt>
                <c:pt idx="5306">
                  <c:v>396.96583021960038</c:v>
                </c:pt>
                <c:pt idx="5307">
                  <c:v>396.96871374193063</c:v>
                </c:pt>
                <c:pt idx="5308">
                  <c:v>396.97048441333163</c:v>
                </c:pt>
                <c:pt idx="5309">
                  <c:v>396.97207542098749</c:v>
                </c:pt>
                <c:pt idx="5310">
                  <c:v>396.9730888807677</c:v>
                </c:pt>
                <c:pt idx="5311">
                  <c:v>396.9766917586108</c:v>
                </c:pt>
                <c:pt idx="5312">
                  <c:v>396.97859177624537</c:v>
                </c:pt>
                <c:pt idx="5313">
                  <c:v>396.979020934728</c:v>
                </c:pt>
                <c:pt idx="5314">
                  <c:v>396.97958957124661</c:v>
                </c:pt>
                <c:pt idx="5315">
                  <c:v>396.98822981878232</c:v>
                </c:pt>
                <c:pt idx="5316">
                  <c:v>396.98888541185602</c:v>
                </c:pt>
                <c:pt idx="5317">
                  <c:v>396.99564310427576</c:v>
                </c:pt>
                <c:pt idx="5318">
                  <c:v>397.0002117755962</c:v>
                </c:pt>
                <c:pt idx="5319">
                  <c:v>397.00314027670129</c:v>
                </c:pt>
                <c:pt idx="5320">
                  <c:v>397.00827160517497</c:v>
                </c:pt>
                <c:pt idx="5321">
                  <c:v>397.00897549699204</c:v>
                </c:pt>
                <c:pt idx="5322">
                  <c:v>397.00980044653193</c:v>
                </c:pt>
                <c:pt idx="5323">
                  <c:v>397.01081758299671</c:v>
                </c:pt>
                <c:pt idx="5324">
                  <c:v>397.01627006498228</c:v>
                </c:pt>
                <c:pt idx="5325">
                  <c:v>397.01824309226959</c:v>
                </c:pt>
                <c:pt idx="5326">
                  <c:v>397.02060438387417</c:v>
                </c:pt>
                <c:pt idx="5327">
                  <c:v>397.02201849316214</c:v>
                </c:pt>
                <c:pt idx="5328">
                  <c:v>397.02836091538074</c:v>
                </c:pt>
                <c:pt idx="5329">
                  <c:v>397.03158434355009</c:v>
                </c:pt>
                <c:pt idx="5330">
                  <c:v>397.03384056499544</c:v>
                </c:pt>
                <c:pt idx="5331">
                  <c:v>397.03774787186694</c:v>
                </c:pt>
                <c:pt idx="5332">
                  <c:v>397.03965835471701</c:v>
                </c:pt>
                <c:pt idx="5333">
                  <c:v>397.03991209189019</c:v>
                </c:pt>
                <c:pt idx="5334">
                  <c:v>397.04388859364144</c:v>
                </c:pt>
                <c:pt idx="5335">
                  <c:v>397.04447441215865</c:v>
                </c:pt>
                <c:pt idx="5336">
                  <c:v>397.04747371730349</c:v>
                </c:pt>
                <c:pt idx="5337">
                  <c:v>397.05217768275236</c:v>
                </c:pt>
                <c:pt idx="5338">
                  <c:v>397.06007545254153</c:v>
                </c:pt>
                <c:pt idx="5339">
                  <c:v>397.063918558458</c:v>
                </c:pt>
                <c:pt idx="5340">
                  <c:v>397.06599774105791</c:v>
                </c:pt>
                <c:pt idx="5341">
                  <c:v>397.0665909081219</c:v>
                </c:pt>
                <c:pt idx="5342">
                  <c:v>397.07434618685278</c:v>
                </c:pt>
                <c:pt idx="5343">
                  <c:v>397.07624968921755</c:v>
                </c:pt>
                <c:pt idx="5344">
                  <c:v>397.07958414704677</c:v>
                </c:pt>
                <c:pt idx="5345">
                  <c:v>397.08360224888304</c:v>
                </c:pt>
                <c:pt idx="5346">
                  <c:v>397.08797083394433</c:v>
                </c:pt>
                <c:pt idx="5347">
                  <c:v>397.09172660081975</c:v>
                </c:pt>
                <c:pt idx="5348">
                  <c:v>397.0967448838573</c:v>
                </c:pt>
                <c:pt idx="5349">
                  <c:v>397.10209372984889</c:v>
                </c:pt>
                <c:pt idx="5350">
                  <c:v>397.10239086133032</c:v>
                </c:pt>
                <c:pt idx="5351">
                  <c:v>397.10326820955152</c:v>
                </c:pt>
                <c:pt idx="5352">
                  <c:v>397.10432317800843</c:v>
                </c:pt>
                <c:pt idx="5353">
                  <c:v>397.10520745161955</c:v>
                </c:pt>
                <c:pt idx="5354">
                  <c:v>397.10959423724847</c:v>
                </c:pt>
                <c:pt idx="5355">
                  <c:v>397.11120298948697</c:v>
                </c:pt>
                <c:pt idx="5356">
                  <c:v>397.11484040820045</c:v>
                </c:pt>
                <c:pt idx="5357">
                  <c:v>397.12299753208009</c:v>
                </c:pt>
                <c:pt idx="5358">
                  <c:v>397.12712715882611</c:v>
                </c:pt>
                <c:pt idx="5359">
                  <c:v>397.13346896712034</c:v>
                </c:pt>
                <c:pt idx="5360">
                  <c:v>397.14090143857732</c:v>
                </c:pt>
                <c:pt idx="5361">
                  <c:v>397.14420870429979</c:v>
                </c:pt>
                <c:pt idx="5362">
                  <c:v>397.1462164009119</c:v>
                </c:pt>
                <c:pt idx="5363">
                  <c:v>397.14631095655017</c:v>
                </c:pt>
                <c:pt idx="5364">
                  <c:v>397.15211217396643</c:v>
                </c:pt>
                <c:pt idx="5365">
                  <c:v>397.1530814232529</c:v>
                </c:pt>
                <c:pt idx="5366">
                  <c:v>397.15954515298313</c:v>
                </c:pt>
                <c:pt idx="5367">
                  <c:v>397.16504324957702</c:v>
                </c:pt>
                <c:pt idx="5368">
                  <c:v>397.16685631813579</c:v>
                </c:pt>
                <c:pt idx="5369">
                  <c:v>397.16696424521786</c:v>
                </c:pt>
                <c:pt idx="5370">
                  <c:v>397.17725363980111</c:v>
                </c:pt>
                <c:pt idx="5371">
                  <c:v>397.17751226835009</c:v>
                </c:pt>
                <c:pt idx="5372">
                  <c:v>397.17805754604348</c:v>
                </c:pt>
                <c:pt idx="5373">
                  <c:v>397.17948649819442</c:v>
                </c:pt>
                <c:pt idx="5374">
                  <c:v>397.18929183170462</c:v>
                </c:pt>
                <c:pt idx="5375">
                  <c:v>397.20361154357892</c:v>
                </c:pt>
                <c:pt idx="5376">
                  <c:v>397.21065544947186</c:v>
                </c:pt>
                <c:pt idx="5377">
                  <c:v>397.21151534858393</c:v>
                </c:pt>
                <c:pt idx="5378">
                  <c:v>397.21797023593467</c:v>
                </c:pt>
                <c:pt idx="5379">
                  <c:v>397.22189972961797</c:v>
                </c:pt>
                <c:pt idx="5380">
                  <c:v>397.22424414641796</c:v>
                </c:pt>
                <c:pt idx="5381">
                  <c:v>397.23552919171004</c:v>
                </c:pt>
                <c:pt idx="5382">
                  <c:v>397.23591720258355</c:v>
                </c:pt>
                <c:pt idx="5383">
                  <c:v>397.24627255903175</c:v>
                </c:pt>
                <c:pt idx="5384">
                  <c:v>397.24867700676305</c:v>
                </c:pt>
                <c:pt idx="5385">
                  <c:v>397.24874184133864</c:v>
                </c:pt>
                <c:pt idx="5386">
                  <c:v>397.25841047192614</c:v>
                </c:pt>
                <c:pt idx="5387">
                  <c:v>397.26238694929651</c:v>
                </c:pt>
                <c:pt idx="5388">
                  <c:v>397.26541374903036</c:v>
                </c:pt>
                <c:pt idx="5389">
                  <c:v>397.2675098861319</c:v>
                </c:pt>
                <c:pt idx="5390">
                  <c:v>397.27138899200179</c:v>
                </c:pt>
                <c:pt idx="5391">
                  <c:v>397.2717265680019</c:v>
                </c:pt>
                <c:pt idx="5392">
                  <c:v>397.27399292837327</c:v>
                </c:pt>
                <c:pt idx="5393">
                  <c:v>397.27584182144989</c:v>
                </c:pt>
                <c:pt idx="5394">
                  <c:v>397.28554893628063</c:v>
                </c:pt>
                <c:pt idx="5395">
                  <c:v>397.28650195586181</c:v>
                </c:pt>
                <c:pt idx="5396">
                  <c:v>397.28977982017034</c:v>
                </c:pt>
                <c:pt idx="5397">
                  <c:v>397.29000639795817</c:v>
                </c:pt>
                <c:pt idx="5398">
                  <c:v>397.29146570262037</c:v>
                </c:pt>
                <c:pt idx="5399">
                  <c:v>397.2935825576335</c:v>
                </c:pt>
                <c:pt idx="5400">
                  <c:v>397.29809642932582</c:v>
                </c:pt>
                <c:pt idx="5401">
                  <c:v>397.30097241735444</c:v>
                </c:pt>
                <c:pt idx="5402">
                  <c:v>397.3073619445953</c:v>
                </c:pt>
                <c:pt idx="5403">
                  <c:v>397.30746050143438</c:v>
                </c:pt>
                <c:pt idx="5404">
                  <c:v>397.30857640840071</c:v>
                </c:pt>
                <c:pt idx="5405">
                  <c:v>397.3122253726155</c:v>
                </c:pt>
                <c:pt idx="5406">
                  <c:v>397.315877782141</c:v>
                </c:pt>
                <c:pt idx="5407">
                  <c:v>397.32797293327394</c:v>
                </c:pt>
                <c:pt idx="5408">
                  <c:v>397.33083445440855</c:v>
                </c:pt>
                <c:pt idx="5409">
                  <c:v>397.3325418811491</c:v>
                </c:pt>
                <c:pt idx="5410">
                  <c:v>397.33287004237894</c:v>
                </c:pt>
                <c:pt idx="5411">
                  <c:v>397.33963683983052</c:v>
                </c:pt>
                <c:pt idx="5412">
                  <c:v>397.3412777058881</c:v>
                </c:pt>
                <c:pt idx="5413">
                  <c:v>397.34167445017675</c:v>
                </c:pt>
                <c:pt idx="5414">
                  <c:v>397.34247011989328</c:v>
                </c:pt>
                <c:pt idx="5415">
                  <c:v>397.34732192736811</c:v>
                </c:pt>
                <c:pt idx="5416">
                  <c:v>397.34878651212614</c:v>
                </c:pt>
                <c:pt idx="5417">
                  <c:v>397.34943995104538</c:v>
                </c:pt>
                <c:pt idx="5418">
                  <c:v>397.35860927222279</c:v>
                </c:pt>
                <c:pt idx="5419">
                  <c:v>397.36166486130685</c:v>
                </c:pt>
                <c:pt idx="5420">
                  <c:v>397.36299331309942</c:v>
                </c:pt>
                <c:pt idx="5421">
                  <c:v>397.36762500884061</c:v>
                </c:pt>
                <c:pt idx="5422">
                  <c:v>397.36877914417136</c:v>
                </c:pt>
                <c:pt idx="5423">
                  <c:v>397.37058487127149</c:v>
                </c:pt>
                <c:pt idx="5424">
                  <c:v>397.37080320910945</c:v>
                </c:pt>
                <c:pt idx="5425">
                  <c:v>397.37384324541165</c:v>
                </c:pt>
                <c:pt idx="5426">
                  <c:v>397.37770037721077</c:v>
                </c:pt>
                <c:pt idx="5427">
                  <c:v>397.37889222703359</c:v>
                </c:pt>
                <c:pt idx="5428">
                  <c:v>397.38131701043574</c:v>
                </c:pt>
                <c:pt idx="5429">
                  <c:v>397.3867682541524</c:v>
                </c:pt>
                <c:pt idx="5430">
                  <c:v>397.39161636572891</c:v>
                </c:pt>
                <c:pt idx="5431">
                  <c:v>397.39978994097282</c:v>
                </c:pt>
                <c:pt idx="5432">
                  <c:v>397.4006814615222</c:v>
                </c:pt>
                <c:pt idx="5433">
                  <c:v>397.40144131562886</c:v>
                </c:pt>
                <c:pt idx="5434">
                  <c:v>397.41356505899381</c:v>
                </c:pt>
                <c:pt idx="5435">
                  <c:v>397.41396081756807</c:v>
                </c:pt>
                <c:pt idx="5436">
                  <c:v>397.41474896929304</c:v>
                </c:pt>
                <c:pt idx="5437">
                  <c:v>397.42082319600479</c:v>
                </c:pt>
                <c:pt idx="5438">
                  <c:v>397.42421310595159</c:v>
                </c:pt>
                <c:pt idx="5439">
                  <c:v>397.4297660782475</c:v>
                </c:pt>
                <c:pt idx="5440">
                  <c:v>397.43375117789475</c:v>
                </c:pt>
                <c:pt idx="5441">
                  <c:v>397.44024608762305</c:v>
                </c:pt>
                <c:pt idx="5442">
                  <c:v>397.45432581125527</c:v>
                </c:pt>
                <c:pt idx="5443">
                  <c:v>397.47251353366443</c:v>
                </c:pt>
                <c:pt idx="5444">
                  <c:v>397.47268702505551</c:v>
                </c:pt>
                <c:pt idx="5445">
                  <c:v>397.47295894236368</c:v>
                </c:pt>
                <c:pt idx="5446">
                  <c:v>397.47813182066096</c:v>
                </c:pt>
                <c:pt idx="5447">
                  <c:v>397.48959165914897</c:v>
                </c:pt>
                <c:pt idx="5448">
                  <c:v>397.49190991110788</c:v>
                </c:pt>
                <c:pt idx="5449">
                  <c:v>397.50030467159559</c:v>
                </c:pt>
                <c:pt idx="5450">
                  <c:v>397.50364973904243</c:v>
                </c:pt>
                <c:pt idx="5451">
                  <c:v>397.50425098398284</c:v>
                </c:pt>
                <c:pt idx="5452">
                  <c:v>397.50878653629007</c:v>
                </c:pt>
                <c:pt idx="5453">
                  <c:v>397.50995931220228</c:v>
                </c:pt>
                <c:pt idx="5454">
                  <c:v>397.51465995044106</c:v>
                </c:pt>
                <c:pt idx="5455">
                  <c:v>397.53423941857642</c:v>
                </c:pt>
                <c:pt idx="5456">
                  <c:v>397.53477140586358</c:v>
                </c:pt>
                <c:pt idx="5457">
                  <c:v>397.53729028692874</c:v>
                </c:pt>
                <c:pt idx="5458">
                  <c:v>397.54648954541568</c:v>
                </c:pt>
                <c:pt idx="5459">
                  <c:v>397.54746631777476</c:v>
                </c:pt>
                <c:pt idx="5460">
                  <c:v>397.54814181880278</c:v>
                </c:pt>
                <c:pt idx="5461">
                  <c:v>397.55018705685262</c:v>
                </c:pt>
                <c:pt idx="5462">
                  <c:v>397.55952950330709</c:v>
                </c:pt>
                <c:pt idx="5463">
                  <c:v>397.56310464733735</c:v>
                </c:pt>
                <c:pt idx="5464">
                  <c:v>397.5679387036871</c:v>
                </c:pt>
                <c:pt idx="5465">
                  <c:v>397.57057935976309</c:v>
                </c:pt>
                <c:pt idx="5466">
                  <c:v>397.57131656982983</c:v>
                </c:pt>
                <c:pt idx="5467">
                  <c:v>397.578288060955</c:v>
                </c:pt>
                <c:pt idx="5468">
                  <c:v>397.58158891954605</c:v>
                </c:pt>
                <c:pt idx="5469">
                  <c:v>397.58530163002661</c:v>
                </c:pt>
                <c:pt idx="5470">
                  <c:v>397.59408896201603</c:v>
                </c:pt>
                <c:pt idx="5471">
                  <c:v>397.59629599229896</c:v>
                </c:pt>
                <c:pt idx="5472">
                  <c:v>397.60594700879739</c:v>
                </c:pt>
                <c:pt idx="5473">
                  <c:v>397.60843475093429</c:v>
                </c:pt>
                <c:pt idx="5474">
                  <c:v>397.62072024795117</c:v>
                </c:pt>
                <c:pt idx="5475">
                  <c:v>397.62677343809821</c:v>
                </c:pt>
                <c:pt idx="5476">
                  <c:v>397.63395135696715</c:v>
                </c:pt>
                <c:pt idx="5477">
                  <c:v>397.64671593444615</c:v>
                </c:pt>
                <c:pt idx="5478">
                  <c:v>397.65291499962484</c:v>
                </c:pt>
                <c:pt idx="5479">
                  <c:v>397.67198157410024</c:v>
                </c:pt>
                <c:pt idx="5480">
                  <c:v>397.67456904480434</c:v>
                </c:pt>
                <c:pt idx="5481">
                  <c:v>397.67686059777105</c:v>
                </c:pt>
                <c:pt idx="5482">
                  <c:v>397.677570992477</c:v>
                </c:pt>
                <c:pt idx="5483">
                  <c:v>397.67889669363569</c:v>
                </c:pt>
                <c:pt idx="5484">
                  <c:v>397.69079964888431</c:v>
                </c:pt>
                <c:pt idx="5485">
                  <c:v>397.69955962439792</c:v>
                </c:pt>
                <c:pt idx="5486">
                  <c:v>397.70476683807766</c:v>
                </c:pt>
                <c:pt idx="5487">
                  <c:v>397.70836436797009</c:v>
                </c:pt>
                <c:pt idx="5488">
                  <c:v>397.70844758556439</c:v>
                </c:pt>
                <c:pt idx="5489">
                  <c:v>397.71109421898973</c:v>
                </c:pt>
                <c:pt idx="5490">
                  <c:v>397.7128416029617</c:v>
                </c:pt>
                <c:pt idx="5491">
                  <c:v>397.71699824227289</c:v>
                </c:pt>
                <c:pt idx="5492">
                  <c:v>397.7226643892713</c:v>
                </c:pt>
                <c:pt idx="5493">
                  <c:v>397.72526168657123</c:v>
                </c:pt>
                <c:pt idx="5494">
                  <c:v>397.73154303989133</c:v>
                </c:pt>
                <c:pt idx="5495">
                  <c:v>397.73208993939215</c:v>
                </c:pt>
                <c:pt idx="5496">
                  <c:v>397.73339813423365</c:v>
                </c:pt>
                <c:pt idx="5497">
                  <c:v>397.73584517783002</c:v>
                </c:pt>
                <c:pt idx="5498">
                  <c:v>397.7368573555575</c:v>
                </c:pt>
                <c:pt idx="5499">
                  <c:v>397.73864009398983</c:v>
                </c:pt>
                <c:pt idx="5500">
                  <c:v>397.74000626110825</c:v>
                </c:pt>
                <c:pt idx="5501">
                  <c:v>397.74087529709868</c:v>
                </c:pt>
                <c:pt idx="5502">
                  <c:v>397.75065928047945</c:v>
                </c:pt>
                <c:pt idx="5503">
                  <c:v>397.75387340952011</c:v>
                </c:pt>
                <c:pt idx="5504">
                  <c:v>397.76082474162189</c:v>
                </c:pt>
                <c:pt idx="5505">
                  <c:v>397.76349251438069</c:v>
                </c:pt>
                <c:pt idx="5506">
                  <c:v>397.76481531443198</c:v>
                </c:pt>
                <c:pt idx="5507">
                  <c:v>397.76617507544114</c:v>
                </c:pt>
                <c:pt idx="5508">
                  <c:v>397.76678349462168</c:v>
                </c:pt>
                <c:pt idx="5509">
                  <c:v>397.77085312440619</c:v>
                </c:pt>
                <c:pt idx="5510">
                  <c:v>397.77427815111793</c:v>
                </c:pt>
                <c:pt idx="5511">
                  <c:v>397.78328082969824</c:v>
                </c:pt>
                <c:pt idx="5512">
                  <c:v>397.78712430418511</c:v>
                </c:pt>
                <c:pt idx="5513">
                  <c:v>397.78766522600341</c:v>
                </c:pt>
                <c:pt idx="5514">
                  <c:v>397.78826395904741</c:v>
                </c:pt>
                <c:pt idx="5515">
                  <c:v>397.79197430919362</c:v>
                </c:pt>
                <c:pt idx="5516">
                  <c:v>397.79839832334511</c:v>
                </c:pt>
                <c:pt idx="5517">
                  <c:v>397.79897781255181</c:v>
                </c:pt>
                <c:pt idx="5518">
                  <c:v>397.80126536661862</c:v>
                </c:pt>
                <c:pt idx="5519">
                  <c:v>397.80900821585971</c:v>
                </c:pt>
                <c:pt idx="5520">
                  <c:v>397.81650458059329</c:v>
                </c:pt>
                <c:pt idx="5521">
                  <c:v>397.81879649065922</c:v>
                </c:pt>
                <c:pt idx="5522">
                  <c:v>397.82102677279732</c:v>
                </c:pt>
                <c:pt idx="5523">
                  <c:v>397.82534931537947</c:v>
                </c:pt>
                <c:pt idx="5524">
                  <c:v>397.83915870696296</c:v>
                </c:pt>
                <c:pt idx="5525">
                  <c:v>397.84440399119353</c:v>
                </c:pt>
                <c:pt idx="5526">
                  <c:v>397.84731208298166</c:v>
                </c:pt>
                <c:pt idx="5527">
                  <c:v>397.85575618314749</c:v>
                </c:pt>
                <c:pt idx="5528">
                  <c:v>397.85595689172504</c:v>
                </c:pt>
                <c:pt idx="5529">
                  <c:v>397.85743880855546</c:v>
                </c:pt>
                <c:pt idx="5530">
                  <c:v>397.85778772765627</c:v>
                </c:pt>
                <c:pt idx="5531">
                  <c:v>397.88442908393841</c:v>
                </c:pt>
                <c:pt idx="5532">
                  <c:v>397.88476928007992</c:v>
                </c:pt>
                <c:pt idx="5533">
                  <c:v>397.88873874614313</c:v>
                </c:pt>
                <c:pt idx="5534">
                  <c:v>397.89067690532943</c:v>
                </c:pt>
                <c:pt idx="5535">
                  <c:v>397.91809510796287</c:v>
                </c:pt>
                <c:pt idx="5536">
                  <c:v>397.93042415560518</c:v>
                </c:pt>
                <c:pt idx="5537">
                  <c:v>397.93194918255574</c:v>
                </c:pt>
                <c:pt idx="5538">
                  <c:v>397.93664358054195</c:v>
                </c:pt>
                <c:pt idx="5539">
                  <c:v>397.94101563971157</c:v>
                </c:pt>
                <c:pt idx="5540">
                  <c:v>397.94224536693616</c:v>
                </c:pt>
                <c:pt idx="5541">
                  <c:v>397.9515056549609</c:v>
                </c:pt>
                <c:pt idx="5542">
                  <c:v>397.95185955623077</c:v>
                </c:pt>
                <c:pt idx="5543">
                  <c:v>397.9564721050404</c:v>
                </c:pt>
                <c:pt idx="5544">
                  <c:v>397.96271617541817</c:v>
                </c:pt>
                <c:pt idx="5545">
                  <c:v>397.96865753511958</c:v>
                </c:pt>
                <c:pt idx="5546">
                  <c:v>397.96993083017571</c:v>
                </c:pt>
                <c:pt idx="5547">
                  <c:v>397.97244029287361</c:v>
                </c:pt>
                <c:pt idx="5548">
                  <c:v>397.97272162278392</c:v>
                </c:pt>
                <c:pt idx="5549">
                  <c:v>397.97529211425393</c:v>
                </c:pt>
                <c:pt idx="5550">
                  <c:v>397.97657520553406</c:v>
                </c:pt>
                <c:pt idx="5551">
                  <c:v>397.99239227463227</c:v>
                </c:pt>
                <c:pt idx="5552">
                  <c:v>397.99606880019013</c:v>
                </c:pt>
                <c:pt idx="5553">
                  <c:v>397.99875265389534</c:v>
                </c:pt>
                <c:pt idx="5554">
                  <c:v>398.01928391592048</c:v>
                </c:pt>
                <c:pt idx="5555">
                  <c:v>398.02109895546943</c:v>
                </c:pt>
                <c:pt idx="5556">
                  <c:v>398.0320703422322</c:v>
                </c:pt>
                <c:pt idx="5557">
                  <c:v>398.03652927415413</c:v>
                </c:pt>
                <c:pt idx="5558">
                  <c:v>398.04325618923093</c:v>
                </c:pt>
                <c:pt idx="5559">
                  <c:v>398.0471041950255</c:v>
                </c:pt>
                <c:pt idx="5560">
                  <c:v>398.04848308327769</c:v>
                </c:pt>
                <c:pt idx="5561">
                  <c:v>398.05677133856102</c:v>
                </c:pt>
                <c:pt idx="5562">
                  <c:v>398.06849789663147</c:v>
                </c:pt>
                <c:pt idx="5563">
                  <c:v>398.08002259511733</c:v>
                </c:pt>
                <c:pt idx="5564">
                  <c:v>398.08937555101403</c:v>
                </c:pt>
                <c:pt idx="5565">
                  <c:v>398.09526960019178</c:v>
                </c:pt>
                <c:pt idx="5566">
                  <c:v>398.10143349262347</c:v>
                </c:pt>
                <c:pt idx="5567">
                  <c:v>398.1026766370386</c:v>
                </c:pt>
                <c:pt idx="5568">
                  <c:v>398.10454953502392</c:v>
                </c:pt>
                <c:pt idx="5569">
                  <c:v>398.10592086438942</c:v>
                </c:pt>
                <c:pt idx="5570">
                  <c:v>398.11121787887527</c:v>
                </c:pt>
                <c:pt idx="5571">
                  <c:v>398.11180234597759</c:v>
                </c:pt>
                <c:pt idx="5572">
                  <c:v>398.11268722251344</c:v>
                </c:pt>
                <c:pt idx="5573">
                  <c:v>398.12216186278192</c:v>
                </c:pt>
                <c:pt idx="5574">
                  <c:v>398.12635457317663</c:v>
                </c:pt>
                <c:pt idx="5575">
                  <c:v>398.13218867187368</c:v>
                </c:pt>
                <c:pt idx="5576">
                  <c:v>398.14291735049943</c:v>
                </c:pt>
                <c:pt idx="5577">
                  <c:v>398.15457304135924</c:v>
                </c:pt>
                <c:pt idx="5578">
                  <c:v>398.15635752807003</c:v>
                </c:pt>
                <c:pt idx="5579">
                  <c:v>398.16388438683191</c:v>
                </c:pt>
                <c:pt idx="5580">
                  <c:v>398.16964998398214</c:v>
                </c:pt>
                <c:pt idx="5581">
                  <c:v>398.17249737078868</c:v>
                </c:pt>
                <c:pt idx="5582">
                  <c:v>398.17482624419989</c:v>
                </c:pt>
                <c:pt idx="5583">
                  <c:v>398.17806830993442</c:v>
                </c:pt>
                <c:pt idx="5584">
                  <c:v>398.18341095550824</c:v>
                </c:pt>
                <c:pt idx="5585">
                  <c:v>398.1842257314313</c:v>
                </c:pt>
                <c:pt idx="5586">
                  <c:v>398.18612390621132</c:v>
                </c:pt>
                <c:pt idx="5587">
                  <c:v>398.18889579861354</c:v>
                </c:pt>
                <c:pt idx="5588">
                  <c:v>398.1897683372448</c:v>
                </c:pt>
                <c:pt idx="5589">
                  <c:v>398.19211850287093</c:v>
                </c:pt>
                <c:pt idx="5590">
                  <c:v>398.1932091065284</c:v>
                </c:pt>
                <c:pt idx="5591">
                  <c:v>398.19391374546814</c:v>
                </c:pt>
                <c:pt idx="5592">
                  <c:v>398.1943143700841</c:v>
                </c:pt>
                <c:pt idx="5593">
                  <c:v>398.19623712461436</c:v>
                </c:pt>
                <c:pt idx="5594">
                  <c:v>398.19787928410335</c:v>
                </c:pt>
                <c:pt idx="5595">
                  <c:v>398.19916990701506</c:v>
                </c:pt>
                <c:pt idx="5596">
                  <c:v>398.21822766361942</c:v>
                </c:pt>
                <c:pt idx="5597">
                  <c:v>398.21991821841374</c:v>
                </c:pt>
                <c:pt idx="5598">
                  <c:v>398.2200798831858</c:v>
                </c:pt>
                <c:pt idx="5599">
                  <c:v>398.22022260281477</c:v>
                </c:pt>
                <c:pt idx="5600">
                  <c:v>398.22945999520579</c:v>
                </c:pt>
                <c:pt idx="5601">
                  <c:v>398.23074317241952</c:v>
                </c:pt>
                <c:pt idx="5602">
                  <c:v>398.23817497568075</c:v>
                </c:pt>
                <c:pt idx="5603">
                  <c:v>398.24083216552242</c:v>
                </c:pt>
                <c:pt idx="5604">
                  <c:v>398.24340944388803</c:v>
                </c:pt>
                <c:pt idx="5605">
                  <c:v>398.25283015938015</c:v>
                </c:pt>
                <c:pt idx="5606">
                  <c:v>398.25433631837802</c:v>
                </c:pt>
                <c:pt idx="5607">
                  <c:v>398.25547702417646</c:v>
                </c:pt>
                <c:pt idx="5608">
                  <c:v>398.26299970137109</c:v>
                </c:pt>
                <c:pt idx="5609">
                  <c:v>398.27091229317529</c:v>
                </c:pt>
                <c:pt idx="5610">
                  <c:v>398.27838016480683</c:v>
                </c:pt>
                <c:pt idx="5611">
                  <c:v>398.28649329769007</c:v>
                </c:pt>
                <c:pt idx="5612">
                  <c:v>398.2878191635449</c:v>
                </c:pt>
                <c:pt idx="5613">
                  <c:v>398.29594826844431</c:v>
                </c:pt>
                <c:pt idx="5614">
                  <c:v>398.29892040000368</c:v>
                </c:pt>
                <c:pt idx="5615">
                  <c:v>398.29994182329528</c:v>
                </c:pt>
                <c:pt idx="5616">
                  <c:v>398.30731302360044</c:v>
                </c:pt>
                <c:pt idx="5617">
                  <c:v>398.30956559010377</c:v>
                </c:pt>
                <c:pt idx="5618">
                  <c:v>398.31036712945485</c:v>
                </c:pt>
                <c:pt idx="5619">
                  <c:v>398.31268609281909</c:v>
                </c:pt>
                <c:pt idx="5620">
                  <c:v>398.31640008268715</c:v>
                </c:pt>
                <c:pt idx="5621">
                  <c:v>398.32189660569645</c:v>
                </c:pt>
                <c:pt idx="5622">
                  <c:v>398.32407994589556</c:v>
                </c:pt>
                <c:pt idx="5623">
                  <c:v>398.32788430153909</c:v>
                </c:pt>
                <c:pt idx="5624">
                  <c:v>398.33405958264728</c:v>
                </c:pt>
                <c:pt idx="5625">
                  <c:v>398.3344159022688</c:v>
                </c:pt>
                <c:pt idx="5626">
                  <c:v>398.33529359814651</c:v>
                </c:pt>
                <c:pt idx="5627">
                  <c:v>398.33649615397871</c:v>
                </c:pt>
                <c:pt idx="5628">
                  <c:v>398.34876223614441</c:v>
                </c:pt>
                <c:pt idx="5629">
                  <c:v>398.34966680856803</c:v>
                </c:pt>
                <c:pt idx="5630">
                  <c:v>398.35191490560476</c:v>
                </c:pt>
                <c:pt idx="5631">
                  <c:v>398.3588986316567</c:v>
                </c:pt>
                <c:pt idx="5632">
                  <c:v>398.3619010561963</c:v>
                </c:pt>
                <c:pt idx="5633">
                  <c:v>398.36752265279688</c:v>
                </c:pt>
                <c:pt idx="5634">
                  <c:v>398.38360102134681</c:v>
                </c:pt>
                <c:pt idx="5635">
                  <c:v>398.38742925908889</c:v>
                </c:pt>
                <c:pt idx="5636">
                  <c:v>398.38933194295942</c:v>
                </c:pt>
                <c:pt idx="5637">
                  <c:v>398.38937442573831</c:v>
                </c:pt>
                <c:pt idx="5638">
                  <c:v>398.3942234353928</c:v>
                </c:pt>
                <c:pt idx="5639">
                  <c:v>398.39515405232117</c:v>
                </c:pt>
                <c:pt idx="5640">
                  <c:v>398.39822462702131</c:v>
                </c:pt>
                <c:pt idx="5641">
                  <c:v>398.40100779839355</c:v>
                </c:pt>
                <c:pt idx="5642">
                  <c:v>398.40117626326429</c:v>
                </c:pt>
                <c:pt idx="5643">
                  <c:v>398.40471546398493</c:v>
                </c:pt>
                <c:pt idx="5644">
                  <c:v>398.40656585104233</c:v>
                </c:pt>
                <c:pt idx="5645">
                  <c:v>398.40879701088875</c:v>
                </c:pt>
                <c:pt idx="5646">
                  <c:v>398.41163544898137</c:v>
                </c:pt>
                <c:pt idx="5647">
                  <c:v>398.41662881306837</c:v>
                </c:pt>
                <c:pt idx="5648">
                  <c:v>398.42071217681894</c:v>
                </c:pt>
                <c:pt idx="5649">
                  <c:v>398.42346513258713</c:v>
                </c:pt>
                <c:pt idx="5650">
                  <c:v>398.42601016145875</c:v>
                </c:pt>
                <c:pt idx="5651">
                  <c:v>398.42927013630776</c:v>
                </c:pt>
                <c:pt idx="5652">
                  <c:v>398.43103336403681</c:v>
                </c:pt>
                <c:pt idx="5653">
                  <c:v>398.43701947368203</c:v>
                </c:pt>
                <c:pt idx="5654">
                  <c:v>398.43994859790428</c:v>
                </c:pt>
                <c:pt idx="5655">
                  <c:v>398.44396061733664</c:v>
                </c:pt>
                <c:pt idx="5656">
                  <c:v>398.44734552593786</c:v>
                </c:pt>
                <c:pt idx="5657">
                  <c:v>398.45495429868566</c:v>
                </c:pt>
                <c:pt idx="5658">
                  <c:v>398.45528506890457</c:v>
                </c:pt>
                <c:pt idx="5659">
                  <c:v>398.48820882598955</c:v>
                </c:pt>
                <c:pt idx="5660">
                  <c:v>398.49287201639891</c:v>
                </c:pt>
                <c:pt idx="5661">
                  <c:v>398.49540361689839</c:v>
                </c:pt>
                <c:pt idx="5662">
                  <c:v>398.49932625861101</c:v>
                </c:pt>
                <c:pt idx="5663">
                  <c:v>398.50595766047411</c:v>
                </c:pt>
                <c:pt idx="5664">
                  <c:v>398.50723700070256</c:v>
                </c:pt>
                <c:pt idx="5665">
                  <c:v>398.51216479966894</c:v>
                </c:pt>
                <c:pt idx="5666">
                  <c:v>398.5197910653398</c:v>
                </c:pt>
                <c:pt idx="5667">
                  <c:v>398.52802199681537</c:v>
                </c:pt>
                <c:pt idx="5668">
                  <c:v>398.53263347428896</c:v>
                </c:pt>
                <c:pt idx="5669">
                  <c:v>398.53920673930736</c:v>
                </c:pt>
                <c:pt idx="5670">
                  <c:v>398.53949258061471</c:v>
                </c:pt>
                <c:pt idx="5671">
                  <c:v>398.54378144707198</c:v>
                </c:pt>
                <c:pt idx="5672">
                  <c:v>398.54700179913374</c:v>
                </c:pt>
                <c:pt idx="5673">
                  <c:v>398.5529716503774</c:v>
                </c:pt>
                <c:pt idx="5674">
                  <c:v>398.55487625808905</c:v>
                </c:pt>
                <c:pt idx="5675">
                  <c:v>398.55525718695617</c:v>
                </c:pt>
                <c:pt idx="5676">
                  <c:v>398.56122784539173</c:v>
                </c:pt>
                <c:pt idx="5677">
                  <c:v>398.56964858783437</c:v>
                </c:pt>
                <c:pt idx="5678">
                  <c:v>398.57338879517499</c:v>
                </c:pt>
                <c:pt idx="5679">
                  <c:v>398.57355747138968</c:v>
                </c:pt>
                <c:pt idx="5680">
                  <c:v>398.58244298463995</c:v>
                </c:pt>
                <c:pt idx="5681">
                  <c:v>398.58290485593324</c:v>
                </c:pt>
                <c:pt idx="5682">
                  <c:v>398.58617951694265</c:v>
                </c:pt>
                <c:pt idx="5683">
                  <c:v>398.59658912980831</c:v>
                </c:pt>
                <c:pt idx="5684">
                  <c:v>398.60564477956547</c:v>
                </c:pt>
                <c:pt idx="5685">
                  <c:v>398.60755507595434</c:v>
                </c:pt>
                <c:pt idx="5686">
                  <c:v>398.60865026431935</c:v>
                </c:pt>
                <c:pt idx="5687">
                  <c:v>398.61161085220289</c:v>
                </c:pt>
                <c:pt idx="5688">
                  <c:v>398.61739057391577</c:v>
                </c:pt>
                <c:pt idx="5689">
                  <c:v>398.61823765520438</c:v>
                </c:pt>
                <c:pt idx="5690">
                  <c:v>398.62948811346666</c:v>
                </c:pt>
                <c:pt idx="5691">
                  <c:v>398.63067392304578</c:v>
                </c:pt>
                <c:pt idx="5692">
                  <c:v>398.64106052358824</c:v>
                </c:pt>
                <c:pt idx="5693">
                  <c:v>398.64391900391274</c:v>
                </c:pt>
                <c:pt idx="5694">
                  <c:v>398.6527701410289</c:v>
                </c:pt>
                <c:pt idx="5695">
                  <c:v>398.65648378469137</c:v>
                </c:pt>
                <c:pt idx="5696">
                  <c:v>398.66060803170149</c:v>
                </c:pt>
                <c:pt idx="5697">
                  <c:v>398.66229745876575</c:v>
                </c:pt>
                <c:pt idx="5698">
                  <c:v>398.66478339695607</c:v>
                </c:pt>
                <c:pt idx="5699">
                  <c:v>398.66590972596202</c:v>
                </c:pt>
                <c:pt idx="5700">
                  <c:v>398.67263338425334</c:v>
                </c:pt>
                <c:pt idx="5701">
                  <c:v>398.67387988372371</c:v>
                </c:pt>
                <c:pt idx="5702">
                  <c:v>398.67913225566292</c:v>
                </c:pt>
                <c:pt idx="5703">
                  <c:v>398.6793301759883</c:v>
                </c:pt>
                <c:pt idx="5704">
                  <c:v>398.68853159714445</c:v>
                </c:pt>
                <c:pt idx="5705">
                  <c:v>398.68882459958729</c:v>
                </c:pt>
                <c:pt idx="5706">
                  <c:v>398.69051920538294</c:v>
                </c:pt>
                <c:pt idx="5707">
                  <c:v>398.69406526589216</c:v>
                </c:pt>
                <c:pt idx="5708">
                  <c:v>398.69621349525437</c:v>
                </c:pt>
                <c:pt idx="5709">
                  <c:v>398.70639508018235</c:v>
                </c:pt>
                <c:pt idx="5710">
                  <c:v>398.71128247451423</c:v>
                </c:pt>
                <c:pt idx="5711">
                  <c:v>398.71211101020145</c:v>
                </c:pt>
                <c:pt idx="5712">
                  <c:v>398.71424193890164</c:v>
                </c:pt>
                <c:pt idx="5713">
                  <c:v>398.73092277375503</c:v>
                </c:pt>
                <c:pt idx="5714">
                  <c:v>398.7351725760804</c:v>
                </c:pt>
                <c:pt idx="5715">
                  <c:v>398.73747565417153</c:v>
                </c:pt>
                <c:pt idx="5716">
                  <c:v>398.74608071490371</c:v>
                </c:pt>
                <c:pt idx="5717">
                  <c:v>398.75103049483869</c:v>
                </c:pt>
                <c:pt idx="5718">
                  <c:v>398.75461374275051</c:v>
                </c:pt>
                <c:pt idx="5719">
                  <c:v>398.76075036385851</c:v>
                </c:pt>
                <c:pt idx="5720">
                  <c:v>398.76185737078396</c:v>
                </c:pt>
                <c:pt idx="5721">
                  <c:v>398.76324897564473</c:v>
                </c:pt>
                <c:pt idx="5722">
                  <c:v>398.76695406811263</c:v>
                </c:pt>
                <c:pt idx="5723">
                  <c:v>398.76987722164557</c:v>
                </c:pt>
                <c:pt idx="5724">
                  <c:v>398.7768545216274</c:v>
                </c:pt>
                <c:pt idx="5725">
                  <c:v>398.77719991243788</c:v>
                </c:pt>
                <c:pt idx="5726">
                  <c:v>398.78190651839975</c:v>
                </c:pt>
                <c:pt idx="5727">
                  <c:v>398.78882330658172</c:v>
                </c:pt>
                <c:pt idx="5728">
                  <c:v>398.79555463389494</c:v>
                </c:pt>
                <c:pt idx="5729">
                  <c:v>398.79812161850953</c:v>
                </c:pt>
                <c:pt idx="5730">
                  <c:v>398.80054870299722</c:v>
                </c:pt>
                <c:pt idx="5731">
                  <c:v>398.80120214218476</c:v>
                </c:pt>
                <c:pt idx="5732">
                  <c:v>398.81013239202883</c:v>
                </c:pt>
                <c:pt idx="5733">
                  <c:v>398.8106297675335</c:v>
                </c:pt>
                <c:pt idx="5734">
                  <c:v>398.81547418325192</c:v>
                </c:pt>
                <c:pt idx="5735">
                  <c:v>398.82112286480594</c:v>
                </c:pt>
                <c:pt idx="5736">
                  <c:v>398.82214646132718</c:v>
                </c:pt>
                <c:pt idx="5737">
                  <c:v>398.82369498074712</c:v>
                </c:pt>
                <c:pt idx="5738">
                  <c:v>398.82559606461768</c:v>
                </c:pt>
                <c:pt idx="5739">
                  <c:v>398.82573462908488</c:v>
                </c:pt>
                <c:pt idx="5740">
                  <c:v>398.82680799457091</c:v>
                </c:pt>
                <c:pt idx="5741">
                  <c:v>398.82917058348499</c:v>
                </c:pt>
                <c:pt idx="5742">
                  <c:v>398.83604206347724</c:v>
                </c:pt>
                <c:pt idx="5743">
                  <c:v>398.84198504033225</c:v>
                </c:pt>
                <c:pt idx="5744">
                  <c:v>398.84250949204591</c:v>
                </c:pt>
                <c:pt idx="5745">
                  <c:v>398.85273780154637</c:v>
                </c:pt>
                <c:pt idx="5746">
                  <c:v>398.86176513511907</c:v>
                </c:pt>
                <c:pt idx="5747">
                  <c:v>398.87360643564796</c:v>
                </c:pt>
                <c:pt idx="5748">
                  <c:v>398.87469252348922</c:v>
                </c:pt>
                <c:pt idx="5749">
                  <c:v>398.87537089469623</c:v>
                </c:pt>
                <c:pt idx="5750">
                  <c:v>398.87885413433071</c:v>
                </c:pt>
                <c:pt idx="5751">
                  <c:v>398.88025395439433</c:v>
                </c:pt>
                <c:pt idx="5752">
                  <c:v>398.88025926807603</c:v>
                </c:pt>
                <c:pt idx="5753">
                  <c:v>398.8857263949015</c:v>
                </c:pt>
                <c:pt idx="5754">
                  <c:v>398.88841085266336</c:v>
                </c:pt>
                <c:pt idx="5755">
                  <c:v>398.89646330686179</c:v>
                </c:pt>
                <c:pt idx="5756">
                  <c:v>398.90005464598272</c:v>
                </c:pt>
                <c:pt idx="5757">
                  <c:v>398.90875257237332</c:v>
                </c:pt>
                <c:pt idx="5758">
                  <c:v>398.91108755353088</c:v>
                </c:pt>
                <c:pt idx="5759">
                  <c:v>398.91139338818294</c:v>
                </c:pt>
                <c:pt idx="5760">
                  <c:v>398.91781157013509</c:v>
                </c:pt>
                <c:pt idx="5761">
                  <c:v>398.92186714634551</c:v>
                </c:pt>
                <c:pt idx="5762">
                  <c:v>398.92214434621212</c:v>
                </c:pt>
                <c:pt idx="5763">
                  <c:v>398.93077214681955</c:v>
                </c:pt>
                <c:pt idx="5764">
                  <c:v>398.93292511258306</c:v>
                </c:pt>
                <c:pt idx="5765">
                  <c:v>398.93827166666659</c:v>
                </c:pt>
                <c:pt idx="5766">
                  <c:v>398.94536722867701</c:v>
                </c:pt>
                <c:pt idx="5767">
                  <c:v>398.94647812220649</c:v>
                </c:pt>
                <c:pt idx="5768">
                  <c:v>398.94764062209521</c:v>
                </c:pt>
                <c:pt idx="5769">
                  <c:v>398.95877968193679</c:v>
                </c:pt>
                <c:pt idx="5770">
                  <c:v>398.95971945709124</c:v>
                </c:pt>
                <c:pt idx="5771">
                  <c:v>398.96156908713874</c:v>
                </c:pt>
                <c:pt idx="5772">
                  <c:v>398.96515861914565</c:v>
                </c:pt>
                <c:pt idx="5773">
                  <c:v>398.96721414375673</c:v>
                </c:pt>
                <c:pt idx="5774">
                  <c:v>398.96804924401056</c:v>
                </c:pt>
                <c:pt idx="5775">
                  <c:v>398.96998040788156</c:v>
                </c:pt>
                <c:pt idx="5776">
                  <c:v>398.97082387097339</c:v>
                </c:pt>
                <c:pt idx="5777">
                  <c:v>398.97138734890285</c:v>
                </c:pt>
                <c:pt idx="5778">
                  <c:v>398.97272801811795</c:v>
                </c:pt>
                <c:pt idx="5779">
                  <c:v>398.98598982583945</c:v>
                </c:pt>
                <c:pt idx="5780">
                  <c:v>398.99182525692112</c:v>
                </c:pt>
                <c:pt idx="5781">
                  <c:v>398.99189222651023</c:v>
                </c:pt>
                <c:pt idx="5782">
                  <c:v>399.00138794228042</c:v>
                </c:pt>
                <c:pt idx="5783">
                  <c:v>399.00329803420794</c:v>
                </c:pt>
                <c:pt idx="5784">
                  <c:v>399.00494893681338</c:v>
                </c:pt>
                <c:pt idx="5785">
                  <c:v>399.00945134641131</c:v>
                </c:pt>
                <c:pt idx="5786">
                  <c:v>399.01529943764899</c:v>
                </c:pt>
                <c:pt idx="5787">
                  <c:v>399.01907674461597</c:v>
                </c:pt>
                <c:pt idx="5788">
                  <c:v>399.01971698993873</c:v>
                </c:pt>
                <c:pt idx="5789">
                  <c:v>399.02527370448684</c:v>
                </c:pt>
                <c:pt idx="5790">
                  <c:v>399.03071498020466</c:v>
                </c:pt>
                <c:pt idx="5791">
                  <c:v>399.03352439296248</c:v>
                </c:pt>
                <c:pt idx="5792">
                  <c:v>399.03548460087762</c:v>
                </c:pt>
                <c:pt idx="5793">
                  <c:v>399.04837881795402</c:v>
                </c:pt>
                <c:pt idx="5794">
                  <c:v>399.04936934564574</c:v>
                </c:pt>
                <c:pt idx="5795">
                  <c:v>399.05083432712229</c:v>
                </c:pt>
                <c:pt idx="5796">
                  <c:v>399.05165296105054</c:v>
                </c:pt>
                <c:pt idx="5797">
                  <c:v>399.05477466230712</c:v>
                </c:pt>
                <c:pt idx="5798">
                  <c:v>399.05842980437126</c:v>
                </c:pt>
                <c:pt idx="5799">
                  <c:v>399.06082337921816</c:v>
                </c:pt>
                <c:pt idx="5800">
                  <c:v>399.06100582585202</c:v>
                </c:pt>
                <c:pt idx="5801">
                  <c:v>399.0610296583497</c:v>
                </c:pt>
                <c:pt idx="5802">
                  <c:v>399.06541472181834</c:v>
                </c:pt>
                <c:pt idx="5803">
                  <c:v>399.07961734010945</c:v>
                </c:pt>
                <c:pt idx="5804">
                  <c:v>399.08293162969136</c:v>
                </c:pt>
                <c:pt idx="5805">
                  <c:v>399.08712665010648</c:v>
                </c:pt>
                <c:pt idx="5806">
                  <c:v>399.08955839099474</c:v>
                </c:pt>
                <c:pt idx="5807">
                  <c:v>399.0898759714604</c:v>
                </c:pt>
                <c:pt idx="5808">
                  <c:v>399.0920340570118</c:v>
                </c:pt>
                <c:pt idx="5809">
                  <c:v>399.09680631558297</c:v>
                </c:pt>
                <c:pt idx="5810">
                  <c:v>399.10732648827099</c:v>
                </c:pt>
                <c:pt idx="5811">
                  <c:v>399.10875776172674</c:v>
                </c:pt>
                <c:pt idx="5812">
                  <c:v>399.11646206152722</c:v>
                </c:pt>
                <c:pt idx="5813">
                  <c:v>399.11669499995736</c:v>
                </c:pt>
                <c:pt idx="5814">
                  <c:v>399.12322440209033</c:v>
                </c:pt>
                <c:pt idx="5815">
                  <c:v>399.1242351293547</c:v>
                </c:pt>
                <c:pt idx="5816">
                  <c:v>399.12447227906858</c:v>
                </c:pt>
                <c:pt idx="5817">
                  <c:v>399.12580276133286</c:v>
                </c:pt>
                <c:pt idx="5818">
                  <c:v>399.14410616889444</c:v>
                </c:pt>
                <c:pt idx="5819">
                  <c:v>399.14769906545541</c:v>
                </c:pt>
                <c:pt idx="5820">
                  <c:v>399.15174513706484</c:v>
                </c:pt>
                <c:pt idx="5821">
                  <c:v>399.15555983399207</c:v>
                </c:pt>
                <c:pt idx="5822">
                  <c:v>399.15714879568174</c:v>
                </c:pt>
                <c:pt idx="5823">
                  <c:v>399.16621584475041</c:v>
                </c:pt>
                <c:pt idx="5824">
                  <c:v>399.16714239639862</c:v>
                </c:pt>
                <c:pt idx="5825">
                  <c:v>399.16862254132127</c:v>
                </c:pt>
                <c:pt idx="5826">
                  <c:v>399.17731518813935</c:v>
                </c:pt>
                <c:pt idx="5827">
                  <c:v>399.17853852052605</c:v>
                </c:pt>
                <c:pt idx="5828">
                  <c:v>399.18144644472551</c:v>
                </c:pt>
                <c:pt idx="5829">
                  <c:v>399.1835805078361</c:v>
                </c:pt>
                <c:pt idx="5830">
                  <c:v>399.1893687742741</c:v>
                </c:pt>
                <c:pt idx="5831">
                  <c:v>399.19134297505406</c:v>
                </c:pt>
                <c:pt idx="5832">
                  <c:v>399.19429571948297</c:v>
                </c:pt>
                <c:pt idx="5833">
                  <c:v>399.1961654388474</c:v>
                </c:pt>
                <c:pt idx="5834">
                  <c:v>399.19780788916216</c:v>
                </c:pt>
                <c:pt idx="5835">
                  <c:v>399.19919527101001</c:v>
                </c:pt>
                <c:pt idx="5836">
                  <c:v>399.20102427566604</c:v>
                </c:pt>
                <c:pt idx="5837">
                  <c:v>399.20404902586057</c:v>
                </c:pt>
                <c:pt idx="5838">
                  <c:v>399.20794868738693</c:v>
                </c:pt>
                <c:pt idx="5839">
                  <c:v>399.21041302517619</c:v>
                </c:pt>
                <c:pt idx="5840">
                  <c:v>399.21092885089746</c:v>
                </c:pt>
                <c:pt idx="5841">
                  <c:v>399.22182395453893</c:v>
                </c:pt>
                <c:pt idx="5842">
                  <c:v>399.2277348420161</c:v>
                </c:pt>
                <c:pt idx="5843">
                  <c:v>399.22894997038043</c:v>
                </c:pt>
                <c:pt idx="5844">
                  <c:v>399.22916775362501</c:v>
                </c:pt>
                <c:pt idx="5845">
                  <c:v>399.23408911459302</c:v>
                </c:pt>
                <c:pt idx="5846">
                  <c:v>399.23416819781971</c:v>
                </c:pt>
                <c:pt idx="5847">
                  <c:v>399.23608439861545</c:v>
                </c:pt>
                <c:pt idx="5848">
                  <c:v>399.23890669061899</c:v>
                </c:pt>
                <c:pt idx="5849">
                  <c:v>399.24048524130455</c:v>
                </c:pt>
                <c:pt idx="5850">
                  <c:v>399.24643757771372</c:v>
                </c:pt>
                <c:pt idx="5851">
                  <c:v>399.24694345525677</c:v>
                </c:pt>
                <c:pt idx="5852">
                  <c:v>399.25134584275776</c:v>
                </c:pt>
                <c:pt idx="5853">
                  <c:v>399.26632986419457</c:v>
                </c:pt>
                <c:pt idx="5854">
                  <c:v>399.27674984444832</c:v>
                </c:pt>
                <c:pt idx="5855">
                  <c:v>399.27726002646938</c:v>
                </c:pt>
                <c:pt idx="5856">
                  <c:v>399.27927505611132</c:v>
                </c:pt>
                <c:pt idx="5857">
                  <c:v>399.28007358477379</c:v>
                </c:pt>
                <c:pt idx="5858">
                  <c:v>399.28281203778033</c:v>
                </c:pt>
                <c:pt idx="5859">
                  <c:v>399.28470121816861</c:v>
                </c:pt>
                <c:pt idx="5860">
                  <c:v>399.28714891328741</c:v>
                </c:pt>
                <c:pt idx="5861">
                  <c:v>399.28941885508402</c:v>
                </c:pt>
                <c:pt idx="5862">
                  <c:v>399.29063938673096</c:v>
                </c:pt>
                <c:pt idx="5863">
                  <c:v>399.29765871332893</c:v>
                </c:pt>
                <c:pt idx="5864">
                  <c:v>399.29892782346406</c:v>
                </c:pt>
                <c:pt idx="5865">
                  <c:v>399.31280693331018</c:v>
                </c:pt>
                <c:pt idx="5866">
                  <c:v>399.33013583384252</c:v>
                </c:pt>
                <c:pt idx="5867">
                  <c:v>399.33104741866816</c:v>
                </c:pt>
                <c:pt idx="5868">
                  <c:v>399.34019398930735</c:v>
                </c:pt>
                <c:pt idx="5869">
                  <c:v>399.34036893370126</c:v>
                </c:pt>
                <c:pt idx="5870">
                  <c:v>399.34592702225802</c:v>
                </c:pt>
                <c:pt idx="5871">
                  <c:v>399.34860365696341</c:v>
                </c:pt>
                <c:pt idx="5872">
                  <c:v>399.35390166382302</c:v>
                </c:pt>
                <c:pt idx="5873">
                  <c:v>399.3575882356526</c:v>
                </c:pt>
                <c:pt idx="5874">
                  <c:v>399.357844025166</c:v>
                </c:pt>
                <c:pt idx="5875">
                  <c:v>399.35936626386149</c:v>
                </c:pt>
                <c:pt idx="5876">
                  <c:v>399.36460102458261</c:v>
                </c:pt>
                <c:pt idx="5877">
                  <c:v>399.36937115971881</c:v>
                </c:pt>
                <c:pt idx="5878">
                  <c:v>399.36939576044779</c:v>
                </c:pt>
                <c:pt idx="5879">
                  <c:v>399.38112396472843</c:v>
                </c:pt>
                <c:pt idx="5880">
                  <c:v>399.38484434034274</c:v>
                </c:pt>
                <c:pt idx="5881">
                  <c:v>399.38542724459256</c:v>
                </c:pt>
                <c:pt idx="5882">
                  <c:v>399.38871162802201</c:v>
                </c:pt>
                <c:pt idx="5883">
                  <c:v>399.39093918330445</c:v>
                </c:pt>
                <c:pt idx="5884">
                  <c:v>399.39364591299687</c:v>
                </c:pt>
                <c:pt idx="5885">
                  <c:v>399.40060088159862</c:v>
                </c:pt>
                <c:pt idx="5886">
                  <c:v>399.40068153849387</c:v>
                </c:pt>
                <c:pt idx="5887">
                  <c:v>399.40975272272942</c:v>
                </c:pt>
                <c:pt idx="5888">
                  <c:v>399.41110062508477</c:v>
                </c:pt>
                <c:pt idx="5889">
                  <c:v>399.41269739721827</c:v>
                </c:pt>
                <c:pt idx="5890">
                  <c:v>399.42278821172516</c:v>
                </c:pt>
                <c:pt idx="5891">
                  <c:v>399.42767956630939</c:v>
                </c:pt>
                <c:pt idx="5892">
                  <c:v>399.42867017148677</c:v>
                </c:pt>
                <c:pt idx="5893">
                  <c:v>399.4300941916332</c:v>
                </c:pt>
                <c:pt idx="5894">
                  <c:v>399.43611308754521</c:v>
                </c:pt>
                <c:pt idx="5895">
                  <c:v>399.4409669351009</c:v>
                </c:pt>
                <c:pt idx="5896">
                  <c:v>399.45009994430552</c:v>
                </c:pt>
                <c:pt idx="5897">
                  <c:v>399.4504362544381</c:v>
                </c:pt>
                <c:pt idx="5898">
                  <c:v>399.45079726370534</c:v>
                </c:pt>
                <c:pt idx="5899">
                  <c:v>399.46531791652933</c:v>
                </c:pt>
                <c:pt idx="5900">
                  <c:v>399.46645447535275</c:v>
                </c:pt>
                <c:pt idx="5901">
                  <c:v>399.46718943250448</c:v>
                </c:pt>
                <c:pt idx="5902">
                  <c:v>399.47178780658987</c:v>
                </c:pt>
                <c:pt idx="5903">
                  <c:v>399.47423854660872</c:v>
                </c:pt>
                <c:pt idx="5904">
                  <c:v>399.48423287955666</c:v>
                </c:pt>
                <c:pt idx="5905">
                  <c:v>399.49829977628769</c:v>
                </c:pt>
                <c:pt idx="5906">
                  <c:v>399.49988490133939</c:v>
                </c:pt>
                <c:pt idx="5907">
                  <c:v>399.50960597449341</c:v>
                </c:pt>
                <c:pt idx="5908">
                  <c:v>399.51073270332836</c:v>
                </c:pt>
                <c:pt idx="5909">
                  <c:v>399.51223963491833</c:v>
                </c:pt>
                <c:pt idx="5910">
                  <c:v>399.51241713335168</c:v>
                </c:pt>
                <c:pt idx="5911">
                  <c:v>399.52119056254503</c:v>
                </c:pt>
                <c:pt idx="5912">
                  <c:v>399.52255556385086</c:v>
                </c:pt>
                <c:pt idx="5913">
                  <c:v>399.52312865403269</c:v>
                </c:pt>
                <c:pt idx="5914">
                  <c:v>399.52949872154733</c:v>
                </c:pt>
                <c:pt idx="5915">
                  <c:v>399.53843247556819</c:v>
                </c:pt>
                <c:pt idx="5916">
                  <c:v>399.54142758911109</c:v>
                </c:pt>
                <c:pt idx="5917">
                  <c:v>399.543266361056</c:v>
                </c:pt>
                <c:pt idx="5918">
                  <c:v>399.54436451002374</c:v>
                </c:pt>
                <c:pt idx="5919">
                  <c:v>399.56033264414475</c:v>
                </c:pt>
                <c:pt idx="5920">
                  <c:v>399.56806327051481</c:v>
                </c:pt>
                <c:pt idx="5921">
                  <c:v>399.57191947090394</c:v>
                </c:pt>
                <c:pt idx="5922">
                  <c:v>399.57803859235287</c:v>
                </c:pt>
                <c:pt idx="5923">
                  <c:v>399.58646636185676</c:v>
                </c:pt>
                <c:pt idx="5924">
                  <c:v>399.58759228780445</c:v>
                </c:pt>
                <c:pt idx="5925">
                  <c:v>399.59434399149865</c:v>
                </c:pt>
                <c:pt idx="5926">
                  <c:v>399.59709915288596</c:v>
                </c:pt>
                <c:pt idx="5927">
                  <c:v>399.59892359363704</c:v>
                </c:pt>
                <c:pt idx="5928">
                  <c:v>399.59975878993231</c:v>
                </c:pt>
                <c:pt idx="5929">
                  <c:v>399.60087935429414</c:v>
                </c:pt>
                <c:pt idx="5930">
                  <c:v>399.60230747086786</c:v>
                </c:pt>
                <c:pt idx="5931">
                  <c:v>399.60236918835386</c:v>
                </c:pt>
                <c:pt idx="5932">
                  <c:v>399.606478286673</c:v>
                </c:pt>
                <c:pt idx="5933">
                  <c:v>399.60802501857984</c:v>
                </c:pt>
                <c:pt idx="5934">
                  <c:v>399.62451627252824</c:v>
                </c:pt>
                <c:pt idx="5935">
                  <c:v>399.62855064877675</c:v>
                </c:pt>
                <c:pt idx="5936">
                  <c:v>399.62870091681708</c:v>
                </c:pt>
                <c:pt idx="5937">
                  <c:v>399.62976144162809</c:v>
                </c:pt>
                <c:pt idx="5938">
                  <c:v>399.63680590340817</c:v>
                </c:pt>
                <c:pt idx="5939">
                  <c:v>399.63906055350662</c:v>
                </c:pt>
                <c:pt idx="5940">
                  <c:v>399.63912176393052</c:v>
                </c:pt>
                <c:pt idx="5941">
                  <c:v>399.64082616264847</c:v>
                </c:pt>
                <c:pt idx="5942">
                  <c:v>399.64970177184972</c:v>
                </c:pt>
                <c:pt idx="5943">
                  <c:v>399.66647963781782</c:v>
                </c:pt>
                <c:pt idx="5944">
                  <c:v>399.66795145111092</c:v>
                </c:pt>
                <c:pt idx="5945">
                  <c:v>399.67281606601284</c:v>
                </c:pt>
                <c:pt idx="5946">
                  <c:v>399.67497317530308</c:v>
                </c:pt>
                <c:pt idx="5947">
                  <c:v>399.68083905519507</c:v>
                </c:pt>
                <c:pt idx="5948">
                  <c:v>399.68238590514619</c:v>
                </c:pt>
                <c:pt idx="5949">
                  <c:v>399.68333959786747</c:v>
                </c:pt>
                <c:pt idx="5950">
                  <c:v>399.68726389790936</c:v>
                </c:pt>
                <c:pt idx="5951">
                  <c:v>399.70628186613374</c:v>
                </c:pt>
                <c:pt idx="5952">
                  <c:v>399.70766932027874</c:v>
                </c:pt>
                <c:pt idx="5953">
                  <c:v>399.70881759071352</c:v>
                </c:pt>
                <c:pt idx="5954">
                  <c:v>399.71327492362764</c:v>
                </c:pt>
                <c:pt idx="5955">
                  <c:v>399.71884905456699</c:v>
                </c:pt>
                <c:pt idx="5956">
                  <c:v>399.72051788543723</c:v>
                </c:pt>
                <c:pt idx="5957">
                  <c:v>399.72820338313829</c:v>
                </c:pt>
                <c:pt idx="5958">
                  <c:v>399.75277465342805</c:v>
                </c:pt>
                <c:pt idx="5959">
                  <c:v>399.75326327739253</c:v>
                </c:pt>
                <c:pt idx="5960">
                  <c:v>399.75527731885666</c:v>
                </c:pt>
                <c:pt idx="5961">
                  <c:v>399.75886733961244</c:v>
                </c:pt>
                <c:pt idx="5962">
                  <c:v>399.77027413935917</c:v>
                </c:pt>
                <c:pt idx="5963">
                  <c:v>399.77865877564966</c:v>
                </c:pt>
                <c:pt idx="5964">
                  <c:v>399.78173635380483</c:v>
                </c:pt>
                <c:pt idx="5965">
                  <c:v>399.7886575713614</c:v>
                </c:pt>
                <c:pt idx="5966">
                  <c:v>399.79034549288082</c:v>
                </c:pt>
                <c:pt idx="5967">
                  <c:v>399.79172090196903</c:v>
                </c:pt>
                <c:pt idx="5968">
                  <c:v>399.79351598572146</c:v>
                </c:pt>
                <c:pt idx="5969">
                  <c:v>399.80325263330292</c:v>
                </c:pt>
                <c:pt idx="5970">
                  <c:v>399.81408330473994</c:v>
                </c:pt>
                <c:pt idx="5971">
                  <c:v>399.81864358136198</c:v>
                </c:pt>
                <c:pt idx="5972">
                  <c:v>399.83169967454035</c:v>
                </c:pt>
                <c:pt idx="5973">
                  <c:v>399.83297936863733</c:v>
                </c:pt>
                <c:pt idx="5974">
                  <c:v>399.83852144260806</c:v>
                </c:pt>
                <c:pt idx="5975">
                  <c:v>399.84318111541268</c:v>
                </c:pt>
                <c:pt idx="5976">
                  <c:v>399.85196585085731</c:v>
                </c:pt>
                <c:pt idx="5977">
                  <c:v>399.85279343340898</c:v>
                </c:pt>
                <c:pt idx="5978">
                  <c:v>399.85511847988141</c:v>
                </c:pt>
                <c:pt idx="5979">
                  <c:v>399.85611495590587</c:v>
                </c:pt>
                <c:pt idx="5980">
                  <c:v>399.85891367634997</c:v>
                </c:pt>
                <c:pt idx="5981">
                  <c:v>399.86073154420586</c:v>
                </c:pt>
                <c:pt idx="5982">
                  <c:v>399.86854068283111</c:v>
                </c:pt>
                <c:pt idx="5983">
                  <c:v>399.87199264229758</c:v>
                </c:pt>
                <c:pt idx="5984">
                  <c:v>399.88229102351784</c:v>
                </c:pt>
                <c:pt idx="5985">
                  <c:v>399.88333049241209</c:v>
                </c:pt>
                <c:pt idx="5986">
                  <c:v>399.89024909780409</c:v>
                </c:pt>
                <c:pt idx="5987">
                  <c:v>399.89442285734947</c:v>
                </c:pt>
                <c:pt idx="5988">
                  <c:v>399.90266633466854</c:v>
                </c:pt>
                <c:pt idx="5989">
                  <c:v>399.90547146645986</c:v>
                </c:pt>
                <c:pt idx="5990">
                  <c:v>399.90805428312018</c:v>
                </c:pt>
                <c:pt idx="5991">
                  <c:v>399.90862770405539</c:v>
                </c:pt>
                <c:pt idx="5992">
                  <c:v>399.91198269295791</c:v>
                </c:pt>
                <c:pt idx="5993">
                  <c:v>399.91672675615536</c:v>
                </c:pt>
                <c:pt idx="5994">
                  <c:v>399.92271416727624</c:v>
                </c:pt>
                <c:pt idx="5995">
                  <c:v>399.93734752200101</c:v>
                </c:pt>
                <c:pt idx="5996">
                  <c:v>399.94239201294084</c:v>
                </c:pt>
                <c:pt idx="5997">
                  <c:v>399.94557953311107</c:v>
                </c:pt>
                <c:pt idx="5998">
                  <c:v>399.95247835983037</c:v>
                </c:pt>
                <c:pt idx="5999">
                  <c:v>399.95367916647683</c:v>
                </c:pt>
                <c:pt idx="6000">
                  <c:v>399.9573088456109</c:v>
                </c:pt>
                <c:pt idx="6001">
                  <c:v>399.95963078231301</c:v>
                </c:pt>
                <c:pt idx="6002">
                  <c:v>399.96111515264226</c:v>
                </c:pt>
                <c:pt idx="6003">
                  <c:v>399.96588032768426</c:v>
                </c:pt>
                <c:pt idx="6004">
                  <c:v>399.9710730118411</c:v>
                </c:pt>
                <c:pt idx="6005">
                  <c:v>399.97905728751357</c:v>
                </c:pt>
                <c:pt idx="6006">
                  <c:v>399.98006893654389</c:v>
                </c:pt>
                <c:pt idx="6007">
                  <c:v>399.98054642691142</c:v>
                </c:pt>
                <c:pt idx="6008">
                  <c:v>399.99303108245789</c:v>
                </c:pt>
                <c:pt idx="6009">
                  <c:v>399.99920299249561</c:v>
                </c:pt>
                <c:pt idx="6010">
                  <c:v>400.00158592545426</c:v>
                </c:pt>
                <c:pt idx="6011">
                  <c:v>400.01256434184745</c:v>
                </c:pt>
                <c:pt idx="6012">
                  <c:v>400.01954131291791</c:v>
                </c:pt>
                <c:pt idx="6013">
                  <c:v>400.02082882836191</c:v>
                </c:pt>
                <c:pt idx="6014">
                  <c:v>400.02268184550439</c:v>
                </c:pt>
                <c:pt idx="6015">
                  <c:v>400.02464550683044</c:v>
                </c:pt>
                <c:pt idx="6016">
                  <c:v>400.02838368523959</c:v>
                </c:pt>
                <c:pt idx="6017">
                  <c:v>400.03051695850439</c:v>
                </c:pt>
                <c:pt idx="6018">
                  <c:v>400.0307391056906</c:v>
                </c:pt>
                <c:pt idx="6019">
                  <c:v>400.04158296002629</c:v>
                </c:pt>
                <c:pt idx="6020">
                  <c:v>400.04671670191811</c:v>
                </c:pt>
                <c:pt idx="6021">
                  <c:v>400.05042180360243</c:v>
                </c:pt>
                <c:pt idx="6022">
                  <c:v>400.07125551446086</c:v>
                </c:pt>
                <c:pt idx="6023">
                  <c:v>400.07677401641519</c:v>
                </c:pt>
                <c:pt idx="6024">
                  <c:v>400.08239850204183</c:v>
                </c:pt>
                <c:pt idx="6025">
                  <c:v>400.08466264540829</c:v>
                </c:pt>
                <c:pt idx="6026">
                  <c:v>400.08778555436083</c:v>
                </c:pt>
                <c:pt idx="6027">
                  <c:v>400.08952330079791</c:v>
                </c:pt>
                <c:pt idx="6028">
                  <c:v>400.09929464977228</c:v>
                </c:pt>
                <c:pt idx="6029">
                  <c:v>400.10212834796812</c:v>
                </c:pt>
                <c:pt idx="6030">
                  <c:v>400.12438072377319</c:v>
                </c:pt>
                <c:pt idx="6031">
                  <c:v>400.12577799953834</c:v>
                </c:pt>
                <c:pt idx="6032">
                  <c:v>400.12750815490773</c:v>
                </c:pt>
                <c:pt idx="6033">
                  <c:v>400.12850064178099</c:v>
                </c:pt>
                <c:pt idx="6034">
                  <c:v>400.1418507447296</c:v>
                </c:pt>
                <c:pt idx="6035">
                  <c:v>400.14189125072386</c:v>
                </c:pt>
                <c:pt idx="6036">
                  <c:v>400.14323609035443</c:v>
                </c:pt>
                <c:pt idx="6037">
                  <c:v>400.1516596532594</c:v>
                </c:pt>
                <c:pt idx="6038">
                  <c:v>400.1603275953637</c:v>
                </c:pt>
                <c:pt idx="6039">
                  <c:v>400.16202814351476</c:v>
                </c:pt>
                <c:pt idx="6040">
                  <c:v>400.17167697934536</c:v>
                </c:pt>
                <c:pt idx="6041">
                  <c:v>400.17275559606867</c:v>
                </c:pt>
                <c:pt idx="6042">
                  <c:v>400.17440780627453</c:v>
                </c:pt>
                <c:pt idx="6043">
                  <c:v>400.17718421819831</c:v>
                </c:pt>
                <c:pt idx="6044">
                  <c:v>400.17976960598844</c:v>
                </c:pt>
                <c:pt idx="6045">
                  <c:v>400.18167613393678</c:v>
                </c:pt>
                <c:pt idx="6046">
                  <c:v>400.18519055654758</c:v>
                </c:pt>
                <c:pt idx="6047">
                  <c:v>400.19830951078563</c:v>
                </c:pt>
                <c:pt idx="6048">
                  <c:v>400.19871230739841</c:v>
                </c:pt>
                <c:pt idx="6049">
                  <c:v>400.19981348873097</c:v>
                </c:pt>
                <c:pt idx="6050">
                  <c:v>400.20319595060965</c:v>
                </c:pt>
                <c:pt idx="6051">
                  <c:v>400.21065483304335</c:v>
                </c:pt>
                <c:pt idx="6052">
                  <c:v>400.21989089111781</c:v>
                </c:pt>
                <c:pt idx="6053">
                  <c:v>400.22213885692986</c:v>
                </c:pt>
                <c:pt idx="6054">
                  <c:v>400.23941352126923</c:v>
                </c:pt>
                <c:pt idx="6055">
                  <c:v>400.24409376949814</c:v>
                </c:pt>
                <c:pt idx="6056">
                  <c:v>400.24678986477556</c:v>
                </c:pt>
                <c:pt idx="6057">
                  <c:v>400.24834906470483</c:v>
                </c:pt>
                <c:pt idx="6058">
                  <c:v>400.25374929237307</c:v>
                </c:pt>
                <c:pt idx="6059">
                  <c:v>400.25988878893475</c:v>
                </c:pt>
                <c:pt idx="6060">
                  <c:v>400.26155809034753</c:v>
                </c:pt>
                <c:pt idx="6061">
                  <c:v>400.26181223231282</c:v>
                </c:pt>
                <c:pt idx="6062">
                  <c:v>400.26591276706705</c:v>
                </c:pt>
                <c:pt idx="6063">
                  <c:v>400.27519668088189</c:v>
                </c:pt>
                <c:pt idx="6064">
                  <c:v>400.27625891739518</c:v>
                </c:pt>
                <c:pt idx="6065">
                  <c:v>400.27659670984127</c:v>
                </c:pt>
                <c:pt idx="6066">
                  <c:v>400.27703040592166</c:v>
                </c:pt>
                <c:pt idx="6067">
                  <c:v>400.2771011276663</c:v>
                </c:pt>
                <c:pt idx="6068">
                  <c:v>400.29327204290547</c:v>
                </c:pt>
                <c:pt idx="6069">
                  <c:v>400.30467451183176</c:v>
                </c:pt>
                <c:pt idx="6070">
                  <c:v>400.30854635785016</c:v>
                </c:pt>
                <c:pt idx="6071">
                  <c:v>400.31097374667149</c:v>
                </c:pt>
                <c:pt idx="6072">
                  <c:v>400.31176010915755</c:v>
                </c:pt>
                <c:pt idx="6073">
                  <c:v>400.31445312055445</c:v>
                </c:pt>
                <c:pt idx="6074">
                  <c:v>400.31723494617756</c:v>
                </c:pt>
                <c:pt idx="6075">
                  <c:v>400.31733450862907</c:v>
                </c:pt>
                <c:pt idx="6076">
                  <c:v>400.32153020060792</c:v>
                </c:pt>
                <c:pt idx="6077">
                  <c:v>400.32205305459973</c:v>
                </c:pt>
                <c:pt idx="6078">
                  <c:v>400.32852266652992</c:v>
                </c:pt>
                <c:pt idx="6079">
                  <c:v>400.32952196449753</c:v>
                </c:pt>
                <c:pt idx="6080">
                  <c:v>400.33360634507005</c:v>
                </c:pt>
                <c:pt idx="6081">
                  <c:v>400.33709308796045</c:v>
                </c:pt>
                <c:pt idx="6082">
                  <c:v>400.33858632902775</c:v>
                </c:pt>
                <c:pt idx="6083">
                  <c:v>400.34396802647035</c:v>
                </c:pt>
                <c:pt idx="6084">
                  <c:v>400.34525129543999</c:v>
                </c:pt>
                <c:pt idx="6085">
                  <c:v>400.34764113958613</c:v>
                </c:pt>
                <c:pt idx="6086">
                  <c:v>400.34936399447548</c:v>
                </c:pt>
                <c:pt idx="6087">
                  <c:v>400.35038513040701</c:v>
                </c:pt>
                <c:pt idx="6088">
                  <c:v>400.35351459881389</c:v>
                </c:pt>
                <c:pt idx="6089">
                  <c:v>400.35399705287165</c:v>
                </c:pt>
                <c:pt idx="6090">
                  <c:v>400.36227926262455</c:v>
                </c:pt>
                <c:pt idx="6091">
                  <c:v>400.36746443778117</c:v>
                </c:pt>
                <c:pt idx="6092">
                  <c:v>400.36991322620901</c:v>
                </c:pt>
                <c:pt idx="6093">
                  <c:v>400.37704155408562</c:v>
                </c:pt>
                <c:pt idx="6094">
                  <c:v>400.38511491210176</c:v>
                </c:pt>
                <c:pt idx="6095">
                  <c:v>400.39125524880268</c:v>
                </c:pt>
                <c:pt idx="6096">
                  <c:v>400.39912059883619</c:v>
                </c:pt>
                <c:pt idx="6097">
                  <c:v>400.40315907783383</c:v>
                </c:pt>
                <c:pt idx="6098">
                  <c:v>400.40364483398395</c:v>
                </c:pt>
                <c:pt idx="6099">
                  <c:v>400.40901461951347</c:v>
                </c:pt>
                <c:pt idx="6100">
                  <c:v>400.41113862141628</c:v>
                </c:pt>
                <c:pt idx="6101">
                  <c:v>400.41133868558637</c:v>
                </c:pt>
                <c:pt idx="6102">
                  <c:v>400.41374363745422</c:v>
                </c:pt>
                <c:pt idx="6103">
                  <c:v>400.42347669304343</c:v>
                </c:pt>
                <c:pt idx="6104">
                  <c:v>400.42895114835721</c:v>
                </c:pt>
                <c:pt idx="6105">
                  <c:v>400.43800477982342</c:v>
                </c:pt>
                <c:pt idx="6106">
                  <c:v>400.43984403169327</c:v>
                </c:pt>
                <c:pt idx="6107">
                  <c:v>400.44297077341531</c:v>
                </c:pt>
                <c:pt idx="6108">
                  <c:v>400.44811295434516</c:v>
                </c:pt>
                <c:pt idx="6109">
                  <c:v>400.45149022004358</c:v>
                </c:pt>
                <c:pt idx="6110">
                  <c:v>400.45791212375718</c:v>
                </c:pt>
                <c:pt idx="6111">
                  <c:v>400.45805446003101</c:v>
                </c:pt>
                <c:pt idx="6112">
                  <c:v>400.46217320899171</c:v>
                </c:pt>
                <c:pt idx="6113">
                  <c:v>400.46998204417849</c:v>
                </c:pt>
                <c:pt idx="6114">
                  <c:v>400.47000435594896</c:v>
                </c:pt>
                <c:pt idx="6115">
                  <c:v>400.47117437793634</c:v>
                </c:pt>
                <c:pt idx="6116">
                  <c:v>400.47608552353972</c:v>
                </c:pt>
                <c:pt idx="6117">
                  <c:v>400.4771715906092</c:v>
                </c:pt>
                <c:pt idx="6118">
                  <c:v>400.48108113505049</c:v>
                </c:pt>
                <c:pt idx="6119">
                  <c:v>400.48433648335856</c:v>
                </c:pt>
                <c:pt idx="6120">
                  <c:v>400.49101263061982</c:v>
                </c:pt>
                <c:pt idx="6121">
                  <c:v>400.49290465448297</c:v>
                </c:pt>
                <c:pt idx="6122">
                  <c:v>400.5026386749405</c:v>
                </c:pt>
                <c:pt idx="6123">
                  <c:v>400.51851199782982</c:v>
                </c:pt>
                <c:pt idx="6124">
                  <c:v>400.52299545621395</c:v>
                </c:pt>
                <c:pt idx="6125">
                  <c:v>400.52516620991514</c:v>
                </c:pt>
                <c:pt idx="6126">
                  <c:v>400.52956012474516</c:v>
                </c:pt>
                <c:pt idx="6127">
                  <c:v>400.53206304809697</c:v>
                </c:pt>
                <c:pt idx="6128">
                  <c:v>400.53338371277175</c:v>
                </c:pt>
                <c:pt idx="6129">
                  <c:v>400.54422028035367</c:v>
                </c:pt>
                <c:pt idx="6130">
                  <c:v>400.54525409568862</c:v>
                </c:pt>
                <c:pt idx="6131">
                  <c:v>400.54755493779948</c:v>
                </c:pt>
                <c:pt idx="6132">
                  <c:v>400.5476496150352</c:v>
                </c:pt>
                <c:pt idx="6133">
                  <c:v>400.55511999844202</c:v>
                </c:pt>
                <c:pt idx="6134">
                  <c:v>400.56788989744047</c:v>
                </c:pt>
                <c:pt idx="6135">
                  <c:v>400.56947557585016</c:v>
                </c:pt>
                <c:pt idx="6136">
                  <c:v>400.56983885253044</c:v>
                </c:pt>
                <c:pt idx="6137">
                  <c:v>400.5700326428896</c:v>
                </c:pt>
                <c:pt idx="6138">
                  <c:v>400.57170939184715</c:v>
                </c:pt>
                <c:pt idx="6139">
                  <c:v>400.57454246847743</c:v>
                </c:pt>
                <c:pt idx="6140">
                  <c:v>400.57866144586211</c:v>
                </c:pt>
                <c:pt idx="6141">
                  <c:v>400.59139331817346</c:v>
                </c:pt>
                <c:pt idx="6142">
                  <c:v>400.60157356364732</c:v>
                </c:pt>
                <c:pt idx="6143">
                  <c:v>400.60523855694822</c:v>
                </c:pt>
                <c:pt idx="6144">
                  <c:v>400.60598532747542</c:v>
                </c:pt>
                <c:pt idx="6145">
                  <c:v>400.61699581346204</c:v>
                </c:pt>
                <c:pt idx="6146">
                  <c:v>400.61745843155717</c:v>
                </c:pt>
                <c:pt idx="6147">
                  <c:v>400.62037449733867</c:v>
                </c:pt>
                <c:pt idx="6148">
                  <c:v>400.62285030726304</c:v>
                </c:pt>
                <c:pt idx="6149">
                  <c:v>400.62874849282497</c:v>
                </c:pt>
                <c:pt idx="6150">
                  <c:v>400.63104083990305</c:v>
                </c:pt>
                <c:pt idx="6151">
                  <c:v>400.63594638171276</c:v>
                </c:pt>
                <c:pt idx="6152">
                  <c:v>400.63699713495845</c:v>
                </c:pt>
                <c:pt idx="6153">
                  <c:v>400.63926912526125</c:v>
                </c:pt>
                <c:pt idx="6154">
                  <c:v>400.64014083766676</c:v>
                </c:pt>
                <c:pt idx="6155">
                  <c:v>400.6408036851264</c:v>
                </c:pt>
                <c:pt idx="6156">
                  <c:v>400.65344654244109</c:v>
                </c:pt>
                <c:pt idx="6157">
                  <c:v>400.66143279071997</c:v>
                </c:pt>
                <c:pt idx="6158">
                  <c:v>400.66299690184695</c:v>
                </c:pt>
                <c:pt idx="6159">
                  <c:v>400.66655749171554</c:v>
                </c:pt>
                <c:pt idx="6160">
                  <c:v>400.66974267326594</c:v>
                </c:pt>
                <c:pt idx="6161">
                  <c:v>400.67093872281481</c:v>
                </c:pt>
                <c:pt idx="6162">
                  <c:v>400.68644137611216</c:v>
                </c:pt>
                <c:pt idx="6163">
                  <c:v>400.68690799445972</c:v>
                </c:pt>
                <c:pt idx="6164">
                  <c:v>400.69034133108545</c:v>
                </c:pt>
                <c:pt idx="6165">
                  <c:v>400.69623012207552</c:v>
                </c:pt>
                <c:pt idx="6166">
                  <c:v>400.7000710274142</c:v>
                </c:pt>
                <c:pt idx="6167">
                  <c:v>400.70149172476289</c:v>
                </c:pt>
                <c:pt idx="6168">
                  <c:v>400.70156536079202</c:v>
                </c:pt>
                <c:pt idx="6169">
                  <c:v>400.70230981916779</c:v>
                </c:pt>
                <c:pt idx="6170">
                  <c:v>400.71066491369163</c:v>
                </c:pt>
                <c:pt idx="6171">
                  <c:v>400.71247140733993</c:v>
                </c:pt>
                <c:pt idx="6172">
                  <c:v>400.7194938959895</c:v>
                </c:pt>
                <c:pt idx="6173">
                  <c:v>400.72375457377308</c:v>
                </c:pt>
                <c:pt idx="6174">
                  <c:v>400.72524958878773</c:v>
                </c:pt>
                <c:pt idx="6175">
                  <c:v>400.72687709426845</c:v>
                </c:pt>
                <c:pt idx="6176">
                  <c:v>400.72701141172234</c:v>
                </c:pt>
                <c:pt idx="6177">
                  <c:v>400.73106512544382</c:v>
                </c:pt>
                <c:pt idx="6178">
                  <c:v>400.7343966327648</c:v>
                </c:pt>
                <c:pt idx="6179">
                  <c:v>400.73648377221696</c:v>
                </c:pt>
                <c:pt idx="6180">
                  <c:v>400.74250560939447</c:v>
                </c:pt>
                <c:pt idx="6181">
                  <c:v>400.7480073208132</c:v>
                </c:pt>
                <c:pt idx="6182">
                  <c:v>400.76064942282869</c:v>
                </c:pt>
                <c:pt idx="6183">
                  <c:v>400.77151303244545</c:v>
                </c:pt>
                <c:pt idx="6184">
                  <c:v>400.77716146851458</c:v>
                </c:pt>
                <c:pt idx="6185">
                  <c:v>400.77804007435725</c:v>
                </c:pt>
                <c:pt idx="6186">
                  <c:v>400.77906838480436</c:v>
                </c:pt>
                <c:pt idx="6187">
                  <c:v>400.78076631584639</c:v>
                </c:pt>
                <c:pt idx="6188">
                  <c:v>400.78101195018104</c:v>
                </c:pt>
                <c:pt idx="6189">
                  <c:v>400.78260935449305</c:v>
                </c:pt>
                <c:pt idx="6190">
                  <c:v>400.79024992405834</c:v>
                </c:pt>
                <c:pt idx="6191">
                  <c:v>400.79989807419645</c:v>
                </c:pt>
                <c:pt idx="6192">
                  <c:v>400.81883172674929</c:v>
                </c:pt>
                <c:pt idx="6193">
                  <c:v>400.81896313969031</c:v>
                </c:pt>
                <c:pt idx="6194">
                  <c:v>400.82126207247734</c:v>
                </c:pt>
                <c:pt idx="6195">
                  <c:v>400.82142093043672</c:v>
                </c:pt>
                <c:pt idx="6196">
                  <c:v>400.82161712951637</c:v>
                </c:pt>
                <c:pt idx="6197">
                  <c:v>400.82253246108621</c:v>
                </c:pt>
                <c:pt idx="6198">
                  <c:v>400.82453481872199</c:v>
                </c:pt>
                <c:pt idx="6199">
                  <c:v>400.83344646129854</c:v>
                </c:pt>
                <c:pt idx="6200">
                  <c:v>400.84239269564085</c:v>
                </c:pt>
                <c:pt idx="6201">
                  <c:v>400.84255428365594</c:v>
                </c:pt>
                <c:pt idx="6202">
                  <c:v>400.84621852879951</c:v>
                </c:pt>
                <c:pt idx="6203">
                  <c:v>400.8473254810429</c:v>
                </c:pt>
                <c:pt idx="6204">
                  <c:v>400.84736541177938</c:v>
                </c:pt>
                <c:pt idx="6205">
                  <c:v>400.86712117493033</c:v>
                </c:pt>
                <c:pt idx="6206">
                  <c:v>400.87615250302292</c:v>
                </c:pt>
                <c:pt idx="6207">
                  <c:v>400.87631123156098</c:v>
                </c:pt>
                <c:pt idx="6208">
                  <c:v>400.88104654365878</c:v>
                </c:pt>
                <c:pt idx="6209">
                  <c:v>400.887399150021</c:v>
                </c:pt>
                <c:pt idx="6210">
                  <c:v>400.89768492379818</c:v>
                </c:pt>
                <c:pt idx="6211">
                  <c:v>400.89770286972555</c:v>
                </c:pt>
                <c:pt idx="6212">
                  <c:v>400.90272656465055</c:v>
                </c:pt>
                <c:pt idx="6213">
                  <c:v>400.90292566395902</c:v>
                </c:pt>
                <c:pt idx="6214">
                  <c:v>400.90501922232659</c:v>
                </c:pt>
                <c:pt idx="6215">
                  <c:v>400.90952912323547</c:v>
                </c:pt>
                <c:pt idx="6216">
                  <c:v>400.90960967199629</c:v>
                </c:pt>
                <c:pt idx="6217">
                  <c:v>400.91566375395212</c:v>
                </c:pt>
                <c:pt idx="6218">
                  <c:v>400.92498775056151</c:v>
                </c:pt>
                <c:pt idx="6219">
                  <c:v>400.93081628338183</c:v>
                </c:pt>
                <c:pt idx="6220">
                  <c:v>400.93305612975388</c:v>
                </c:pt>
                <c:pt idx="6221">
                  <c:v>400.93431364640804</c:v>
                </c:pt>
                <c:pt idx="6222">
                  <c:v>400.93648845648534</c:v>
                </c:pt>
                <c:pt idx="6223">
                  <c:v>400.94163747255573</c:v>
                </c:pt>
                <c:pt idx="6224">
                  <c:v>400.94226342869632</c:v>
                </c:pt>
                <c:pt idx="6225">
                  <c:v>400.9423259843187</c:v>
                </c:pt>
                <c:pt idx="6226">
                  <c:v>400.94715862608729</c:v>
                </c:pt>
                <c:pt idx="6227">
                  <c:v>400.95261308783631</c:v>
                </c:pt>
                <c:pt idx="6228">
                  <c:v>400.95287059308595</c:v>
                </c:pt>
                <c:pt idx="6229">
                  <c:v>400.95454170756966</c:v>
                </c:pt>
                <c:pt idx="6230">
                  <c:v>400.9571799921473</c:v>
                </c:pt>
                <c:pt idx="6231">
                  <c:v>400.95834849726333</c:v>
                </c:pt>
                <c:pt idx="6232">
                  <c:v>400.95941981623361</c:v>
                </c:pt>
                <c:pt idx="6233">
                  <c:v>400.96153570264499</c:v>
                </c:pt>
                <c:pt idx="6234">
                  <c:v>400.96545148481266</c:v>
                </c:pt>
                <c:pt idx="6235">
                  <c:v>400.96816563967394</c:v>
                </c:pt>
                <c:pt idx="6236">
                  <c:v>400.97409675138772</c:v>
                </c:pt>
                <c:pt idx="6237">
                  <c:v>400.97478327789145</c:v>
                </c:pt>
                <c:pt idx="6238">
                  <c:v>400.97908150864242</c:v>
                </c:pt>
                <c:pt idx="6239">
                  <c:v>400.97980355318458</c:v>
                </c:pt>
                <c:pt idx="6240">
                  <c:v>400.9822615192985</c:v>
                </c:pt>
                <c:pt idx="6241">
                  <c:v>400.98443236804513</c:v>
                </c:pt>
                <c:pt idx="6242">
                  <c:v>400.98595970670294</c:v>
                </c:pt>
                <c:pt idx="6243">
                  <c:v>400.99100917530717</c:v>
                </c:pt>
                <c:pt idx="6244">
                  <c:v>401.00375190061891</c:v>
                </c:pt>
                <c:pt idx="6245">
                  <c:v>401.02254900288654</c:v>
                </c:pt>
                <c:pt idx="6246">
                  <c:v>401.0320380024188</c:v>
                </c:pt>
                <c:pt idx="6247">
                  <c:v>401.03463161829183</c:v>
                </c:pt>
                <c:pt idx="6248">
                  <c:v>401.04297168377553</c:v>
                </c:pt>
                <c:pt idx="6249">
                  <c:v>401.04880317248393</c:v>
                </c:pt>
                <c:pt idx="6250">
                  <c:v>401.06374653001876</c:v>
                </c:pt>
                <c:pt idx="6251">
                  <c:v>401.06436008857077</c:v>
                </c:pt>
                <c:pt idx="6252">
                  <c:v>401.06511622339457</c:v>
                </c:pt>
                <c:pt idx="6253">
                  <c:v>401.06898489890779</c:v>
                </c:pt>
                <c:pt idx="6254">
                  <c:v>401.07278484765914</c:v>
                </c:pt>
                <c:pt idx="6255">
                  <c:v>401.08169821111238</c:v>
                </c:pt>
                <c:pt idx="6256">
                  <c:v>401.09126655853026</c:v>
                </c:pt>
                <c:pt idx="6257">
                  <c:v>401.0945183162018</c:v>
                </c:pt>
                <c:pt idx="6258">
                  <c:v>401.09903227178182</c:v>
                </c:pt>
                <c:pt idx="6259">
                  <c:v>401.11021170820533</c:v>
                </c:pt>
                <c:pt idx="6260">
                  <c:v>401.11381836437789</c:v>
                </c:pt>
                <c:pt idx="6261">
                  <c:v>401.12288713637412</c:v>
                </c:pt>
                <c:pt idx="6262">
                  <c:v>401.13473280887735</c:v>
                </c:pt>
                <c:pt idx="6263">
                  <c:v>401.13892142722915</c:v>
                </c:pt>
                <c:pt idx="6264">
                  <c:v>401.14810754771668</c:v>
                </c:pt>
                <c:pt idx="6265">
                  <c:v>401.15128393808675</c:v>
                </c:pt>
                <c:pt idx="6266">
                  <c:v>401.16008860119649</c:v>
                </c:pt>
                <c:pt idx="6267">
                  <c:v>401.18499656284752</c:v>
                </c:pt>
                <c:pt idx="6268">
                  <c:v>401.19184949485862</c:v>
                </c:pt>
                <c:pt idx="6269">
                  <c:v>401.19224190035243</c:v>
                </c:pt>
                <c:pt idx="6270">
                  <c:v>401.19555341046259</c:v>
                </c:pt>
                <c:pt idx="6271">
                  <c:v>401.19752286928957</c:v>
                </c:pt>
                <c:pt idx="6272">
                  <c:v>401.23029716333122</c:v>
                </c:pt>
                <c:pt idx="6273">
                  <c:v>401.24501684622891</c:v>
                </c:pt>
                <c:pt idx="6274">
                  <c:v>401.24624749689224</c:v>
                </c:pt>
                <c:pt idx="6275">
                  <c:v>401.25103654080107</c:v>
                </c:pt>
                <c:pt idx="6276">
                  <c:v>401.25255614621909</c:v>
                </c:pt>
                <c:pt idx="6277">
                  <c:v>401.25537449901583</c:v>
                </c:pt>
                <c:pt idx="6278">
                  <c:v>401.26448895109809</c:v>
                </c:pt>
                <c:pt idx="6279">
                  <c:v>401.26649183953197</c:v>
                </c:pt>
                <c:pt idx="6280">
                  <c:v>401.27549749231508</c:v>
                </c:pt>
                <c:pt idx="6281">
                  <c:v>401.27937686574211</c:v>
                </c:pt>
                <c:pt idx="6282">
                  <c:v>401.28291006494698</c:v>
                </c:pt>
                <c:pt idx="6283">
                  <c:v>401.28567792488542</c:v>
                </c:pt>
                <c:pt idx="6284">
                  <c:v>401.28677878542874</c:v>
                </c:pt>
                <c:pt idx="6285">
                  <c:v>401.28781654217408</c:v>
                </c:pt>
                <c:pt idx="6286">
                  <c:v>401.29010710740494</c:v>
                </c:pt>
                <c:pt idx="6287">
                  <c:v>401.290948421064</c:v>
                </c:pt>
                <c:pt idx="6288">
                  <c:v>401.29194994839497</c:v>
                </c:pt>
                <c:pt idx="6289">
                  <c:v>401.29307012025805</c:v>
                </c:pt>
                <c:pt idx="6290">
                  <c:v>401.2934513944374</c:v>
                </c:pt>
                <c:pt idx="6291">
                  <c:v>401.30274078683112</c:v>
                </c:pt>
                <c:pt idx="6292">
                  <c:v>401.30325122912961</c:v>
                </c:pt>
                <c:pt idx="6293">
                  <c:v>401.30520001331655</c:v>
                </c:pt>
                <c:pt idx="6294">
                  <c:v>401.31123856120809</c:v>
                </c:pt>
                <c:pt idx="6295">
                  <c:v>401.31324429781125</c:v>
                </c:pt>
                <c:pt idx="6296">
                  <c:v>401.31495619520541</c:v>
                </c:pt>
                <c:pt idx="6297">
                  <c:v>401.31885012110911</c:v>
                </c:pt>
                <c:pt idx="6298">
                  <c:v>401.3269288661271</c:v>
                </c:pt>
                <c:pt idx="6299">
                  <c:v>401.3296656068124</c:v>
                </c:pt>
                <c:pt idx="6300">
                  <c:v>401.33152204294254</c:v>
                </c:pt>
                <c:pt idx="6301">
                  <c:v>401.33205718048328</c:v>
                </c:pt>
                <c:pt idx="6302">
                  <c:v>401.33990314286183</c:v>
                </c:pt>
                <c:pt idx="6303">
                  <c:v>401.35112545463522</c:v>
                </c:pt>
                <c:pt idx="6304">
                  <c:v>401.35582602147599</c:v>
                </c:pt>
                <c:pt idx="6305">
                  <c:v>401.3743904272153</c:v>
                </c:pt>
                <c:pt idx="6306">
                  <c:v>401.37791878421746</c:v>
                </c:pt>
                <c:pt idx="6307">
                  <c:v>401.38183178163052</c:v>
                </c:pt>
                <c:pt idx="6308">
                  <c:v>401.38685864861509</c:v>
                </c:pt>
                <c:pt idx="6309">
                  <c:v>401.39549515035998</c:v>
                </c:pt>
                <c:pt idx="6310">
                  <c:v>401.39878866330707</c:v>
                </c:pt>
                <c:pt idx="6311">
                  <c:v>401.40861257987575</c:v>
                </c:pt>
                <c:pt idx="6312">
                  <c:v>401.41122368204537</c:v>
                </c:pt>
                <c:pt idx="6313">
                  <c:v>401.42027703599257</c:v>
                </c:pt>
                <c:pt idx="6314">
                  <c:v>401.42388920653565</c:v>
                </c:pt>
                <c:pt idx="6315">
                  <c:v>401.424131897358</c:v>
                </c:pt>
                <c:pt idx="6316">
                  <c:v>401.42433106076709</c:v>
                </c:pt>
                <c:pt idx="6317">
                  <c:v>401.42500283222705</c:v>
                </c:pt>
                <c:pt idx="6318">
                  <c:v>401.43852727198481</c:v>
                </c:pt>
                <c:pt idx="6319">
                  <c:v>401.44163009445492</c:v>
                </c:pt>
                <c:pt idx="6320">
                  <c:v>401.45146809126095</c:v>
                </c:pt>
                <c:pt idx="6321">
                  <c:v>401.45475211706173</c:v>
                </c:pt>
                <c:pt idx="6322">
                  <c:v>401.45656802820275</c:v>
                </c:pt>
                <c:pt idx="6323">
                  <c:v>401.4578697501903</c:v>
                </c:pt>
                <c:pt idx="6324">
                  <c:v>401.47096109944391</c:v>
                </c:pt>
                <c:pt idx="6325">
                  <c:v>401.4712782685969</c:v>
                </c:pt>
                <c:pt idx="6326">
                  <c:v>401.48279299780609</c:v>
                </c:pt>
                <c:pt idx="6327">
                  <c:v>401.48627911114141</c:v>
                </c:pt>
                <c:pt idx="6328">
                  <c:v>401.48665438969664</c:v>
                </c:pt>
                <c:pt idx="6329">
                  <c:v>401.49317965340714</c:v>
                </c:pt>
                <c:pt idx="6330">
                  <c:v>401.49468744614944</c:v>
                </c:pt>
                <c:pt idx="6331">
                  <c:v>401.5015594797967</c:v>
                </c:pt>
                <c:pt idx="6332">
                  <c:v>401.52132627554624</c:v>
                </c:pt>
                <c:pt idx="6333">
                  <c:v>401.52396686767764</c:v>
                </c:pt>
                <c:pt idx="6334">
                  <c:v>401.53069859524794</c:v>
                </c:pt>
                <c:pt idx="6335">
                  <c:v>401.53692517309605</c:v>
                </c:pt>
                <c:pt idx="6336">
                  <c:v>401.53990354643457</c:v>
                </c:pt>
                <c:pt idx="6337">
                  <c:v>401.55034633519301</c:v>
                </c:pt>
                <c:pt idx="6338">
                  <c:v>401.55189366859423</c:v>
                </c:pt>
                <c:pt idx="6339">
                  <c:v>401.55646564435619</c:v>
                </c:pt>
                <c:pt idx="6340">
                  <c:v>401.55851689332849</c:v>
                </c:pt>
                <c:pt idx="6341">
                  <c:v>401.56377409010179</c:v>
                </c:pt>
                <c:pt idx="6342">
                  <c:v>401.5687689316141</c:v>
                </c:pt>
                <c:pt idx="6343">
                  <c:v>401.5706631233445</c:v>
                </c:pt>
                <c:pt idx="6344">
                  <c:v>401.57315084341502</c:v>
                </c:pt>
                <c:pt idx="6345">
                  <c:v>401.57760866595521</c:v>
                </c:pt>
                <c:pt idx="6346">
                  <c:v>401.58130605089087</c:v>
                </c:pt>
                <c:pt idx="6347">
                  <c:v>401.58445702519094</c:v>
                </c:pt>
                <c:pt idx="6348">
                  <c:v>401.58976755356235</c:v>
                </c:pt>
                <c:pt idx="6349">
                  <c:v>401.5903931237163</c:v>
                </c:pt>
                <c:pt idx="6350">
                  <c:v>401.59325215843018</c:v>
                </c:pt>
                <c:pt idx="6351">
                  <c:v>401.59348552367339</c:v>
                </c:pt>
                <c:pt idx="6352">
                  <c:v>401.5976112501063</c:v>
                </c:pt>
                <c:pt idx="6353">
                  <c:v>401.60268092131798</c:v>
                </c:pt>
                <c:pt idx="6354">
                  <c:v>401.60294064198843</c:v>
                </c:pt>
                <c:pt idx="6355">
                  <c:v>401.60428803845429</c:v>
                </c:pt>
                <c:pt idx="6356">
                  <c:v>401.60429513920184</c:v>
                </c:pt>
                <c:pt idx="6357">
                  <c:v>401.60630152425938</c:v>
                </c:pt>
                <c:pt idx="6358">
                  <c:v>401.60764288723806</c:v>
                </c:pt>
                <c:pt idx="6359">
                  <c:v>401.60968397265509</c:v>
                </c:pt>
                <c:pt idx="6360">
                  <c:v>401.61327477221994</c:v>
                </c:pt>
                <c:pt idx="6361">
                  <c:v>401.61369712990847</c:v>
                </c:pt>
                <c:pt idx="6362">
                  <c:v>401.61617610989174</c:v>
                </c:pt>
                <c:pt idx="6363">
                  <c:v>401.62250515255181</c:v>
                </c:pt>
                <c:pt idx="6364">
                  <c:v>401.62386244349813</c:v>
                </c:pt>
                <c:pt idx="6365">
                  <c:v>401.62733647569303</c:v>
                </c:pt>
                <c:pt idx="6366">
                  <c:v>401.64262988825266</c:v>
                </c:pt>
                <c:pt idx="6367">
                  <c:v>401.66031103144974</c:v>
                </c:pt>
                <c:pt idx="6368">
                  <c:v>401.66326110046907</c:v>
                </c:pt>
                <c:pt idx="6369">
                  <c:v>401.66346759585758</c:v>
                </c:pt>
                <c:pt idx="6370">
                  <c:v>401.66496075776763</c:v>
                </c:pt>
                <c:pt idx="6371">
                  <c:v>401.66809579800969</c:v>
                </c:pt>
                <c:pt idx="6372">
                  <c:v>401.66835343404978</c:v>
                </c:pt>
                <c:pt idx="6373">
                  <c:v>401.67069261730319</c:v>
                </c:pt>
                <c:pt idx="6374">
                  <c:v>401.67586163951046</c:v>
                </c:pt>
                <c:pt idx="6375">
                  <c:v>401.68616841895482</c:v>
                </c:pt>
                <c:pt idx="6376">
                  <c:v>401.68752821070098</c:v>
                </c:pt>
                <c:pt idx="6377">
                  <c:v>401.69336541032527</c:v>
                </c:pt>
                <c:pt idx="6378">
                  <c:v>401.69606053968153</c:v>
                </c:pt>
                <c:pt idx="6379">
                  <c:v>401.70025432388383</c:v>
                </c:pt>
                <c:pt idx="6380">
                  <c:v>401.7097807759838</c:v>
                </c:pt>
                <c:pt idx="6381">
                  <c:v>401.72125352352015</c:v>
                </c:pt>
                <c:pt idx="6382">
                  <c:v>401.72230042728762</c:v>
                </c:pt>
                <c:pt idx="6383">
                  <c:v>401.72624151260743</c:v>
                </c:pt>
                <c:pt idx="6384">
                  <c:v>401.73959511525646</c:v>
                </c:pt>
                <c:pt idx="6385">
                  <c:v>401.74564636072773</c:v>
                </c:pt>
                <c:pt idx="6386">
                  <c:v>401.75566828070055</c:v>
                </c:pt>
                <c:pt idx="6387">
                  <c:v>401.7558545918327</c:v>
                </c:pt>
                <c:pt idx="6388">
                  <c:v>401.75620129791884</c:v>
                </c:pt>
                <c:pt idx="6389">
                  <c:v>401.76247230636636</c:v>
                </c:pt>
                <c:pt idx="6390">
                  <c:v>401.76282019736402</c:v>
                </c:pt>
                <c:pt idx="6391">
                  <c:v>401.76726686622754</c:v>
                </c:pt>
                <c:pt idx="6392">
                  <c:v>401.78084493389002</c:v>
                </c:pt>
                <c:pt idx="6393">
                  <c:v>401.78306111663767</c:v>
                </c:pt>
                <c:pt idx="6394">
                  <c:v>401.79824620928929</c:v>
                </c:pt>
                <c:pt idx="6395">
                  <c:v>401.80165799977431</c:v>
                </c:pt>
                <c:pt idx="6396">
                  <c:v>401.80445071184897</c:v>
                </c:pt>
                <c:pt idx="6397">
                  <c:v>401.8088159469483</c:v>
                </c:pt>
                <c:pt idx="6398">
                  <c:v>401.81099488034727</c:v>
                </c:pt>
                <c:pt idx="6399">
                  <c:v>401.81969661692295</c:v>
                </c:pt>
                <c:pt idx="6400">
                  <c:v>401.82366093205445</c:v>
                </c:pt>
                <c:pt idx="6401">
                  <c:v>401.82452015130394</c:v>
                </c:pt>
                <c:pt idx="6402">
                  <c:v>401.82610994602248</c:v>
                </c:pt>
                <c:pt idx="6403">
                  <c:v>401.82794960105662</c:v>
                </c:pt>
                <c:pt idx="6404">
                  <c:v>401.83140635456709</c:v>
                </c:pt>
                <c:pt idx="6405">
                  <c:v>401.83526542887586</c:v>
                </c:pt>
                <c:pt idx="6406">
                  <c:v>401.85108334187873</c:v>
                </c:pt>
                <c:pt idx="6407">
                  <c:v>401.87557222159921</c:v>
                </c:pt>
                <c:pt idx="6408">
                  <c:v>401.87558818581937</c:v>
                </c:pt>
                <c:pt idx="6409">
                  <c:v>401.87745481441237</c:v>
                </c:pt>
                <c:pt idx="6410">
                  <c:v>401.8852247910126</c:v>
                </c:pt>
                <c:pt idx="6411">
                  <c:v>401.89648703666813</c:v>
                </c:pt>
                <c:pt idx="6412">
                  <c:v>401.90142261570162</c:v>
                </c:pt>
                <c:pt idx="6413">
                  <c:v>401.90359051747129</c:v>
                </c:pt>
                <c:pt idx="6414">
                  <c:v>401.90732037696785</c:v>
                </c:pt>
                <c:pt idx="6415">
                  <c:v>401.90836941085502</c:v>
                </c:pt>
                <c:pt idx="6416">
                  <c:v>401.91259721073681</c:v>
                </c:pt>
                <c:pt idx="6417">
                  <c:v>401.91924900711581</c:v>
                </c:pt>
                <c:pt idx="6418">
                  <c:v>401.92629483548035</c:v>
                </c:pt>
                <c:pt idx="6419">
                  <c:v>401.9271186874841</c:v>
                </c:pt>
                <c:pt idx="6420">
                  <c:v>401.92787921636375</c:v>
                </c:pt>
                <c:pt idx="6421">
                  <c:v>401.92998748470671</c:v>
                </c:pt>
                <c:pt idx="6422">
                  <c:v>401.93827499554254</c:v>
                </c:pt>
                <c:pt idx="6423">
                  <c:v>401.94966468327925</c:v>
                </c:pt>
                <c:pt idx="6424">
                  <c:v>401.96173962154245</c:v>
                </c:pt>
                <c:pt idx="6425">
                  <c:v>401.96640719465114</c:v>
                </c:pt>
                <c:pt idx="6426">
                  <c:v>401.96887105851226</c:v>
                </c:pt>
                <c:pt idx="6427">
                  <c:v>401.97446311105585</c:v>
                </c:pt>
                <c:pt idx="6428">
                  <c:v>401.97900670308741</c:v>
                </c:pt>
                <c:pt idx="6429">
                  <c:v>401.98611992257884</c:v>
                </c:pt>
                <c:pt idx="6430">
                  <c:v>401.99049097224889</c:v>
                </c:pt>
                <c:pt idx="6431">
                  <c:v>401.99066269588019</c:v>
                </c:pt>
                <c:pt idx="6432">
                  <c:v>401.9982268939516</c:v>
                </c:pt>
                <c:pt idx="6433">
                  <c:v>402.01090060434592</c:v>
                </c:pt>
                <c:pt idx="6434">
                  <c:v>402.01233540366673</c:v>
                </c:pt>
                <c:pt idx="6435">
                  <c:v>402.01759692364578</c:v>
                </c:pt>
                <c:pt idx="6436">
                  <c:v>402.02953314335304</c:v>
                </c:pt>
                <c:pt idx="6437">
                  <c:v>402.04172612630094</c:v>
                </c:pt>
                <c:pt idx="6438">
                  <c:v>402.0418652679038</c:v>
                </c:pt>
                <c:pt idx="6439">
                  <c:v>402.0450172239631</c:v>
                </c:pt>
                <c:pt idx="6440">
                  <c:v>402.04656736578494</c:v>
                </c:pt>
                <c:pt idx="6441">
                  <c:v>402.04719320128243</c:v>
                </c:pt>
                <c:pt idx="6442">
                  <c:v>402.05071879212085</c:v>
                </c:pt>
                <c:pt idx="6443">
                  <c:v>402.05160782683799</c:v>
                </c:pt>
                <c:pt idx="6444">
                  <c:v>402.05346963359659</c:v>
                </c:pt>
                <c:pt idx="6445">
                  <c:v>402.05448123823726</c:v>
                </c:pt>
                <c:pt idx="6446">
                  <c:v>402.06347729490614</c:v>
                </c:pt>
                <c:pt idx="6447">
                  <c:v>402.0679962005276</c:v>
                </c:pt>
                <c:pt idx="6448">
                  <c:v>402.07095969374052</c:v>
                </c:pt>
                <c:pt idx="6449">
                  <c:v>402.07151155048587</c:v>
                </c:pt>
                <c:pt idx="6450">
                  <c:v>402.07302984631946</c:v>
                </c:pt>
                <c:pt idx="6451">
                  <c:v>402.0765983323929</c:v>
                </c:pt>
                <c:pt idx="6452">
                  <c:v>402.07708696539606</c:v>
                </c:pt>
                <c:pt idx="6453">
                  <c:v>402.08050050645062</c:v>
                </c:pt>
                <c:pt idx="6454">
                  <c:v>402.09273020800384</c:v>
                </c:pt>
                <c:pt idx="6455">
                  <c:v>402.10786154954951</c:v>
                </c:pt>
                <c:pt idx="6456">
                  <c:v>402.11286249009908</c:v>
                </c:pt>
                <c:pt idx="6457">
                  <c:v>402.11906222887274</c:v>
                </c:pt>
                <c:pt idx="6458">
                  <c:v>402.12188642956335</c:v>
                </c:pt>
                <c:pt idx="6459">
                  <c:v>402.12280761381788</c:v>
                </c:pt>
                <c:pt idx="6460">
                  <c:v>402.12643121922014</c:v>
                </c:pt>
                <c:pt idx="6461">
                  <c:v>402.12880717010512</c:v>
                </c:pt>
                <c:pt idx="6462">
                  <c:v>402.12967473386584</c:v>
                </c:pt>
                <c:pt idx="6463">
                  <c:v>402.14841929146104</c:v>
                </c:pt>
                <c:pt idx="6464">
                  <c:v>402.16178049099096</c:v>
                </c:pt>
                <c:pt idx="6465">
                  <c:v>402.16970351274807</c:v>
                </c:pt>
                <c:pt idx="6466">
                  <c:v>402.1753866577896</c:v>
                </c:pt>
                <c:pt idx="6467">
                  <c:v>402.17566509422778</c:v>
                </c:pt>
                <c:pt idx="6468">
                  <c:v>402.17624033727986</c:v>
                </c:pt>
                <c:pt idx="6469">
                  <c:v>402.17831431996518</c:v>
                </c:pt>
                <c:pt idx="6470">
                  <c:v>402.18765017486186</c:v>
                </c:pt>
                <c:pt idx="6471">
                  <c:v>402.19219672013497</c:v>
                </c:pt>
                <c:pt idx="6472">
                  <c:v>402.19516723094853</c:v>
                </c:pt>
                <c:pt idx="6473">
                  <c:v>402.19724255987205</c:v>
                </c:pt>
                <c:pt idx="6474">
                  <c:v>402.20093724409656</c:v>
                </c:pt>
                <c:pt idx="6475">
                  <c:v>402.20534925698399</c:v>
                </c:pt>
                <c:pt idx="6476">
                  <c:v>402.20727841076899</c:v>
                </c:pt>
                <c:pt idx="6477">
                  <c:v>402.22735968661152</c:v>
                </c:pt>
                <c:pt idx="6478">
                  <c:v>402.22741594147271</c:v>
                </c:pt>
                <c:pt idx="6479">
                  <c:v>402.22907169720747</c:v>
                </c:pt>
                <c:pt idx="6480">
                  <c:v>402.23119442671305</c:v>
                </c:pt>
                <c:pt idx="6481">
                  <c:v>402.24081084781693</c:v>
                </c:pt>
                <c:pt idx="6482">
                  <c:v>402.24632857635606</c:v>
                </c:pt>
                <c:pt idx="6483">
                  <c:v>402.25049943578637</c:v>
                </c:pt>
                <c:pt idx="6484">
                  <c:v>402.25133137651608</c:v>
                </c:pt>
                <c:pt idx="6485">
                  <c:v>402.25218696856808</c:v>
                </c:pt>
                <c:pt idx="6486">
                  <c:v>402.2567812977482</c:v>
                </c:pt>
                <c:pt idx="6487">
                  <c:v>402.26120245664799</c:v>
                </c:pt>
                <c:pt idx="6488">
                  <c:v>402.26184755473099</c:v>
                </c:pt>
                <c:pt idx="6489">
                  <c:v>402.26440383215703</c:v>
                </c:pt>
                <c:pt idx="6490">
                  <c:v>402.26547664857975</c:v>
                </c:pt>
                <c:pt idx="6491">
                  <c:v>402.26749142276879</c:v>
                </c:pt>
                <c:pt idx="6492">
                  <c:v>402.26953872701006</c:v>
                </c:pt>
                <c:pt idx="6493">
                  <c:v>402.2701335481355</c:v>
                </c:pt>
                <c:pt idx="6494">
                  <c:v>402.27373071136708</c:v>
                </c:pt>
                <c:pt idx="6495">
                  <c:v>402.27857473455407</c:v>
                </c:pt>
                <c:pt idx="6496">
                  <c:v>402.2790788392382</c:v>
                </c:pt>
                <c:pt idx="6497">
                  <c:v>402.28288630100036</c:v>
                </c:pt>
                <c:pt idx="6498">
                  <c:v>402.28486919619519</c:v>
                </c:pt>
                <c:pt idx="6499">
                  <c:v>402.28660780802778</c:v>
                </c:pt>
                <c:pt idx="6500">
                  <c:v>402.28730953199693</c:v>
                </c:pt>
                <c:pt idx="6501">
                  <c:v>402.28757734007115</c:v>
                </c:pt>
                <c:pt idx="6502">
                  <c:v>402.29035150000874</c:v>
                </c:pt>
                <c:pt idx="6503">
                  <c:v>402.29318597640577</c:v>
                </c:pt>
                <c:pt idx="6504">
                  <c:v>402.29644983060098</c:v>
                </c:pt>
                <c:pt idx="6505">
                  <c:v>402.30249086121546</c:v>
                </c:pt>
                <c:pt idx="6506">
                  <c:v>402.30497267319566</c:v>
                </c:pt>
                <c:pt idx="6507">
                  <c:v>402.30798883567172</c:v>
                </c:pt>
                <c:pt idx="6508">
                  <c:v>402.31222895378278</c:v>
                </c:pt>
                <c:pt idx="6509">
                  <c:v>402.31744349074273</c:v>
                </c:pt>
                <c:pt idx="6510">
                  <c:v>402.32509366533651</c:v>
                </c:pt>
                <c:pt idx="6511">
                  <c:v>402.3288086622872</c:v>
                </c:pt>
                <c:pt idx="6512">
                  <c:v>402.33970420200296</c:v>
                </c:pt>
                <c:pt idx="6513">
                  <c:v>402.34252615035041</c:v>
                </c:pt>
                <c:pt idx="6514">
                  <c:v>402.34732315877068</c:v>
                </c:pt>
                <c:pt idx="6515">
                  <c:v>402.34810889244039</c:v>
                </c:pt>
                <c:pt idx="6516">
                  <c:v>402.34937510927995</c:v>
                </c:pt>
                <c:pt idx="6517">
                  <c:v>402.35181929008832</c:v>
                </c:pt>
                <c:pt idx="6518">
                  <c:v>402.35473075203237</c:v>
                </c:pt>
                <c:pt idx="6519">
                  <c:v>402.35749496810598</c:v>
                </c:pt>
                <c:pt idx="6520">
                  <c:v>402.36048119906502</c:v>
                </c:pt>
                <c:pt idx="6521">
                  <c:v>402.36080149710864</c:v>
                </c:pt>
                <c:pt idx="6522">
                  <c:v>402.36733283873735</c:v>
                </c:pt>
                <c:pt idx="6523">
                  <c:v>402.36994470382803</c:v>
                </c:pt>
                <c:pt idx="6524">
                  <c:v>402.37197172992489</c:v>
                </c:pt>
                <c:pt idx="6525">
                  <c:v>402.38421473134338</c:v>
                </c:pt>
                <c:pt idx="6526">
                  <c:v>402.38623256920573</c:v>
                </c:pt>
                <c:pt idx="6527">
                  <c:v>402.38973946952274</c:v>
                </c:pt>
                <c:pt idx="6528">
                  <c:v>402.4051947728471</c:v>
                </c:pt>
                <c:pt idx="6529">
                  <c:v>402.40713775801021</c:v>
                </c:pt>
                <c:pt idx="6530">
                  <c:v>402.41502002348528</c:v>
                </c:pt>
                <c:pt idx="6531">
                  <c:v>402.41965250740765</c:v>
                </c:pt>
                <c:pt idx="6532">
                  <c:v>402.42484278473887</c:v>
                </c:pt>
                <c:pt idx="6533">
                  <c:v>402.42894388076314</c:v>
                </c:pt>
                <c:pt idx="6534">
                  <c:v>402.43164273087604</c:v>
                </c:pt>
                <c:pt idx="6535">
                  <c:v>402.44376830994111</c:v>
                </c:pt>
                <c:pt idx="6536">
                  <c:v>402.44504991890682</c:v>
                </c:pt>
                <c:pt idx="6537">
                  <c:v>402.45106361078962</c:v>
                </c:pt>
                <c:pt idx="6538">
                  <c:v>402.45505514165222</c:v>
                </c:pt>
                <c:pt idx="6539">
                  <c:v>402.45919351663946</c:v>
                </c:pt>
                <c:pt idx="6540">
                  <c:v>402.4711292744642</c:v>
                </c:pt>
                <c:pt idx="6541">
                  <c:v>402.47124588791274</c:v>
                </c:pt>
                <c:pt idx="6542">
                  <c:v>402.47744538255512</c:v>
                </c:pt>
                <c:pt idx="6543">
                  <c:v>402.48857219148869</c:v>
                </c:pt>
                <c:pt idx="6544">
                  <c:v>402.48858339799813</c:v>
                </c:pt>
                <c:pt idx="6545">
                  <c:v>402.50327870764556</c:v>
                </c:pt>
                <c:pt idx="6546">
                  <c:v>402.50340019844458</c:v>
                </c:pt>
                <c:pt idx="6547">
                  <c:v>402.50916353571165</c:v>
                </c:pt>
                <c:pt idx="6548">
                  <c:v>402.51391428510544</c:v>
                </c:pt>
                <c:pt idx="6549">
                  <c:v>402.51955290528036</c:v>
                </c:pt>
                <c:pt idx="6550">
                  <c:v>402.52025118363423</c:v>
                </c:pt>
                <c:pt idx="6551">
                  <c:v>402.52977740095525</c:v>
                </c:pt>
                <c:pt idx="6552">
                  <c:v>402.53332819625786</c:v>
                </c:pt>
                <c:pt idx="6553">
                  <c:v>402.53434677769735</c:v>
                </c:pt>
                <c:pt idx="6554">
                  <c:v>402.53908303973668</c:v>
                </c:pt>
                <c:pt idx="6555">
                  <c:v>402.5452410074119</c:v>
                </c:pt>
                <c:pt idx="6556">
                  <c:v>402.54685946048096</c:v>
                </c:pt>
                <c:pt idx="6557">
                  <c:v>402.54769541611046</c:v>
                </c:pt>
                <c:pt idx="6558">
                  <c:v>402.54831937883347</c:v>
                </c:pt>
                <c:pt idx="6559">
                  <c:v>402.55053370522779</c:v>
                </c:pt>
                <c:pt idx="6560">
                  <c:v>402.5536013451329</c:v>
                </c:pt>
                <c:pt idx="6561">
                  <c:v>402.55671245463884</c:v>
                </c:pt>
                <c:pt idx="6562">
                  <c:v>402.56136063257782</c:v>
                </c:pt>
                <c:pt idx="6563">
                  <c:v>402.56382297217215</c:v>
                </c:pt>
                <c:pt idx="6564">
                  <c:v>402.57873454366677</c:v>
                </c:pt>
                <c:pt idx="6565">
                  <c:v>402.57982655124624</c:v>
                </c:pt>
                <c:pt idx="6566">
                  <c:v>402.58177129199345</c:v>
                </c:pt>
                <c:pt idx="6567">
                  <c:v>402.58945094676079</c:v>
                </c:pt>
                <c:pt idx="6568">
                  <c:v>402.60547677091893</c:v>
                </c:pt>
                <c:pt idx="6569">
                  <c:v>402.60677704852537</c:v>
                </c:pt>
                <c:pt idx="6570">
                  <c:v>402.60688064219283</c:v>
                </c:pt>
                <c:pt idx="6571">
                  <c:v>402.60729071014276</c:v>
                </c:pt>
                <c:pt idx="6572">
                  <c:v>402.60866135997253</c:v>
                </c:pt>
                <c:pt idx="6573">
                  <c:v>402.61309494255181</c:v>
                </c:pt>
                <c:pt idx="6574">
                  <c:v>402.61985774358345</c:v>
                </c:pt>
                <c:pt idx="6575">
                  <c:v>402.6273310486045</c:v>
                </c:pt>
                <c:pt idx="6576">
                  <c:v>402.62848961915068</c:v>
                </c:pt>
                <c:pt idx="6577">
                  <c:v>402.62913212480333</c:v>
                </c:pt>
                <c:pt idx="6578">
                  <c:v>402.63407636788685</c:v>
                </c:pt>
                <c:pt idx="6579">
                  <c:v>402.63452995246524</c:v>
                </c:pt>
                <c:pt idx="6580">
                  <c:v>402.64756092498874</c:v>
                </c:pt>
                <c:pt idx="6581">
                  <c:v>402.65757314439333</c:v>
                </c:pt>
                <c:pt idx="6582">
                  <c:v>402.67999176620805</c:v>
                </c:pt>
                <c:pt idx="6583">
                  <c:v>402.68382775842457</c:v>
                </c:pt>
                <c:pt idx="6584">
                  <c:v>402.6920915204895</c:v>
                </c:pt>
                <c:pt idx="6585">
                  <c:v>402.69541250888994</c:v>
                </c:pt>
                <c:pt idx="6586">
                  <c:v>402.70237398117706</c:v>
                </c:pt>
                <c:pt idx="6587">
                  <c:v>402.70584974281911</c:v>
                </c:pt>
                <c:pt idx="6588">
                  <c:v>402.70717701150807</c:v>
                </c:pt>
                <c:pt idx="6589">
                  <c:v>402.7084036556696</c:v>
                </c:pt>
                <c:pt idx="6590">
                  <c:v>402.71459623611901</c:v>
                </c:pt>
                <c:pt idx="6591">
                  <c:v>402.71643601871989</c:v>
                </c:pt>
                <c:pt idx="6592">
                  <c:v>402.72703629350605</c:v>
                </c:pt>
                <c:pt idx="6593">
                  <c:v>402.73278361562762</c:v>
                </c:pt>
                <c:pt idx="6594">
                  <c:v>402.74085881338749</c:v>
                </c:pt>
                <c:pt idx="6595">
                  <c:v>402.74106822292998</c:v>
                </c:pt>
                <c:pt idx="6596">
                  <c:v>402.74350491727682</c:v>
                </c:pt>
                <c:pt idx="6597">
                  <c:v>402.74958494875096</c:v>
                </c:pt>
                <c:pt idx="6598">
                  <c:v>402.75004397059536</c:v>
                </c:pt>
                <c:pt idx="6599">
                  <c:v>402.75377198235276</c:v>
                </c:pt>
                <c:pt idx="6600">
                  <c:v>402.75388649026212</c:v>
                </c:pt>
                <c:pt idx="6601">
                  <c:v>402.7539819634103</c:v>
                </c:pt>
                <c:pt idx="6602">
                  <c:v>402.75450993375995</c:v>
                </c:pt>
                <c:pt idx="6603">
                  <c:v>402.75483552586235</c:v>
                </c:pt>
                <c:pt idx="6604">
                  <c:v>402.7550420852603</c:v>
                </c:pt>
                <c:pt idx="6605">
                  <c:v>402.76049195814761</c:v>
                </c:pt>
                <c:pt idx="6606">
                  <c:v>402.76132636096912</c:v>
                </c:pt>
                <c:pt idx="6607">
                  <c:v>402.76807479921746</c:v>
                </c:pt>
                <c:pt idx="6608">
                  <c:v>402.77343519495548</c:v>
                </c:pt>
                <c:pt idx="6609">
                  <c:v>402.78049206005329</c:v>
                </c:pt>
                <c:pt idx="6610">
                  <c:v>402.78447553108555</c:v>
                </c:pt>
                <c:pt idx="6611">
                  <c:v>402.79242442451897</c:v>
                </c:pt>
                <c:pt idx="6612">
                  <c:v>402.79364419591582</c:v>
                </c:pt>
                <c:pt idx="6613">
                  <c:v>402.79762750618175</c:v>
                </c:pt>
                <c:pt idx="6614">
                  <c:v>402.8006562108709</c:v>
                </c:pt>
                <c:pt idx="6615">
                  <c:v>402.80257007796843</c:v>
                </c:pt>
                <c:pt idx="6616">
                  <c:v>402.80497833057962</c:v>
                </c:pt>
                <c:pt idx="6617">
                  <c:v>402.81059106800797</c:v>
                </c:pt>
                <c:pt idx="6618">
                  <c:v>402.81598600347695</c:v>
                </c:pt>
                <c:pt idx="6619">
                  <c:v>402.81909588839176</c:v>
                </c:pt>
                <c:pt idx="6620">
                  <c:v>402.82311905874343</c:v>
                </c:pt>
                <c:pt idx="6621">
                  <c:v>402.82436450828345</c:v>
                </c:pt>
                <c:pt idx="6622">
                  <c:v>402.82648410489219</c:v>
                </c:pt>
                <c:pt idx="6623">
                  <c:v>402.82715655954257</c:v>
                </c:pt>
                <c:pt idx="6624">
                  <c:v>402.83424465135835</c:v>
                </c:pt>
                <c:pt idx="6625">
                  <c:v>402.8361817070392</c:v>
                </c:pt>
                <c:pt idx="6626">
                  <c:v>402.84662068512233</c:v>
                </c:pt>
                <c:pt idx="6627">
                  <c:v>402.84975541690306</c:v>
                </c:pt>
                <c:pt idx="6628">
                  <c:v>402.85335510975955</c:v>
                </c:pt>
                <c:pt idx="6629">
                  <c:v>402.85360431489624</c:v>
                </c:pt>
                <c:pt idx="6630">
                  <c:v>402.85403200127706</c:v>
                </c:pt>
                <c:pt idx="6631">
                  <c:v>402.85745978307347</c:v>
                </c:pt>
                <c:pt idx="6632">
                  <c:v>402.86570892310488</c:v>
                </c:pt>
                <c:pt idx="6633">
                  <c:v>402.86744254787254</c:v>
                </c:pt>
                <c:pt idx="6634">
                  <c:v>402.87224507115349</c:v>
                </c:pt>
                <c:pt idx="6635">
                  <c:v>402.87621061673485</c:v>
                </c:pt>
                <c:pt idx="6636">
                  <c:v>402.87642436842748</c:v>
                </c:pt>
                <c:pt idx="6637">
                  <c:v>402.88522421495531</c:v>
                </c:pt>
                <c:pt idx="6638">
                  <c:v>402.88588254908478</c:v>
                </c:pt>
                <c:pt idx="6639">
                  <c:v>402.88726048821758</c:v>
                </c:pt>
                <c:pt idx="6640">
                  <c:v>402.8884201281146</c:v>
                </c:pt>
                <c:pt idx="6641">
                  <c:v>402.89127025688549</c:v>
                </c:pt>
                <c:pt idx="6642">
                  <c:v>402.89751950683467</c:v>
                </c:pt>
                <c:pt idx="6643">
                  <c:v>402.90073081901079</c:v>
                </c:pt>
                <c:pt idx="6644">
                  <c:v>402.90232190601995</c:v>
                </c:pt>
                <c:pt idx="6645">
                  <c:v>402.90769057878634</c:v>
                </c:pt>
                <c:pt idx="6646">
                  <c:v>402.91847067088366</c:v>
                </c:pt>
                <c:pt idx="6647">
                  <c:v>402.92110439495468</c:v>
                </c:pt>
                <c:pt idx="6648">
                  <c:v>402.92849191741965</c:v>
                </c:pt>
                <c:pt idx="6649">
                  <c:v>402.93045510752654</c:v>
                </c:pt>
                <c:pt idx="6650">
                  <c:v>402.93531294097352</c:v>
                </c:pt>
                <c:pt idx="6651">
                  <c:v>402.94212822257953</c:v>
                </c:pt>
                <c:pt idx="6652">
                  <c:v>402.94432389141036</c:v>
                </c:pt>
                <c:pt idx="6653">
                  <c:v>402.95410983377013</c:v>
                </c:pt>
                <c:pt idx="6654">
                  <c:v>402.9621865627866</c:v>
                </c:pt>
                <c:pt idx="6655">
                  <c:v>402.97571124808718</c:v>
                </c:pt>
                <c:pt idx="6656">
                  <c:v>402.98241709410752</c:v>
                </c:pt>
                <c:pt idx="6657">
                  <c:v>402.98301137648599</c:v>
                </c:pt>
                <c:pt idx="6658">
                  <c:v>402.98492189999524</c:v>
                </c:pt>
                <c:pt idx="6659">
                  <c:v>402.98584331442686</c:v>
                </c:pt>
                <c:pt idx="6660">
                  <c:v>402.9868617114081</c:v>
                </c:pt>
                <c:pt idx="6661">
                  <c:v>403.00109489715356</c:v>
                </c:pt>
                <c:pt idx="6662">
                  <c:v>403.00182079380426</c:v>
                </c:pt>
                <c:pt idx="6663">
                  <c:v>403.01132113520532</c:v>
                </c:pt>
                <c:pt idx="6664">
                  <c:v>403.01695074067999</c:v>
                </c:pt>
                <c:pt idx="6665">
                  <c:v>403.01720046266303</c:v>
                </c:pt>
                <c:pt idx="6666">
                  <c:v>403.01911482189041</c:v>
                </c:pt>
                <c:pt idx="6667">
                  <c:v>403.02962179070397</c:v>
                </c:pt>
                <c:pt idx="6668">
                  <c:v>403.03307825222464</c:v>
                </c:pt>
                <c:pt idx="6669">
                  <c:v>403.03338756685429</c:v>
                </c:pt>
                <c:pt idx="6670">
                  <c:v>403.03849728124101</c:v>
                </c:pt>
                <c:pt idx="6671">
                  <c:v>403.03867380117964</c:v>
                </c:pt>
                <c:pt idx="6672">
                  <c:v>403.04303869097311</c:v>
                </c:pt>
                <c:pt idx="6673">
                  <c:v>403.04620129293198</c:v>
                </c:pt>
                <c:pt idx="6674">
                  <c:v>403.051205145533</c:v>
                </c:pt>
                <c:pt idx="6675">
                  <c:v>403.05678804754666</c:v>
                </c:pt>
                <c:pt idx="6676">
                  <c:v>403.06228339458966</c:v>
                </c:pt>
                <c:pt idx="6677">
                  <c:v>403.06808374294872</c:v>
                </c:pt>
                <c:pt idx="6678">
                  <c:v>403.06881979562843</c:v>
                </c:pt>
                <c:pt idx="6679">
                  <c:v>403.07216554501576</c:v>
                </c:pt>
                <c:pt idx="6680">
                  <c:v>403.07315123546601</c:v>
                </c:pt>
                <c:pt idx="6681">
                  <c:v>403.07477883855393</c:v>
                </c:pt>
                <c:pt idx="6682">
                  <c:v>403.08017318804804</c:v>
                </c:pt>
                <c:pt idx="6683">
                  <c:v>403.08683896108187</c:v>
                </c:pt>
                <c:pt idx="6684">
                  <c:v>403.09011929341835</c:v>
                </c:pt>
                <c:pt idx="6685">
                  <c:v>403.09232829797782</c:v>
                </c:pt>
                <c:pt idx="6686">
                  <c:v>403.09385657605026</c:v>
                </c:pt>
                <c:pt idx="6687">
                  <c:v>403.0939416599457</c:v>
                </c:pt>
                <c:pt idx="6688">
                  <c:v>403.0965013468923</c:v>
                </c:pt>
                <c:pt idx="6689">
                  <c:v>403.09701313721376</c:v>
                </c:pt>
                <c:pt idx="6690">
                  <c:v>403.09776335886841</c:v>
                </c:pt>
                <c:pt idx="6691">
                  <c:v>403.10248725553726</c:v>
                </c:pt>
                <c:pt idx="6692">
                  <c:v>403.11271714438641</c:v>
                </c:pt>
                <c:pt idx="6693">
                  <c:v>403.11513190193006</c:v>
                </c:pt>
                <c:pt idx="6694">
                  <c:v>403.12288243923808</c:v>
                </c:pt>
                <c:pt idx="6695">
                  <c:v>403.12490302529551</c:v>
                </c:pt>
                <c:pt idx="6696">
                  <c:v>403.12550000099753</c:v>
                </c:pt>
                <c:pt idx="6697">
                  <c:v>403.12972377598555</c:v>
                </c:pt>
                <c:pt idx="6698">
                  <c:v>403.15262708077341</c:v>
                </c:pt>
                <c:pt idx="6699">
                  <c:v>403.15571117117366</c:v>
                </c:pt>
                <c:pt idx="6700">
                  <c:v>403.16429524099902</c:v>
                </c:pt>
                <c:pt idx="6701">
                  <c:v>403.16899735383657</c:v>
                </c:pt>
                <c:pt idx="6702">
                  <c:v>403.17489450649873</c:v>
                </c:pt>
                <c:pt idx="6703">
                  <c:v>403.17767630444501</c:v>
                </c:pt>
                <c:pt idx="6704">
                  <c:v>403.19296536999877</c:v>
                </c:pt>
                <c:pt idx="6705">
                  <c:v>403.19427379329437</c:v>
                </c:pt>
                <c:pt idx="6706">
                  <c:v>403.20784802782856</c:v>
                </c:pt>
                <c:pt idx="6707">
                  <c:v>403.21124855051812</c:v>
                </c:pt>
                <c:pt idx="6708">
                  <c:v>403.2142833256105</c:v>
                </c:pt>
                <c:pt idx="6709">
                  <c:v>403.21790856750789</c:v>
                </c:pt>
                <c:pt idx="6710">
                  <c:v>403.22343726414499</c:v>
                </c:pt>
                <c:pt idx="6711">
                  <c:v>403.22478603338669</c:v>
                </c:pt>
                <c:pt idx="6712">
                  <c:v>403.22771568132691</c:v>
                </c:pt>
                <c:pt idx="6713">
                  <c:v>403.22775404528346</c:v>
                </c:pt>
                <c:pt idx="6714">
                  <c:v>403.23422620132158</c:v>
                </c:pt>
                <c:pt idx="6715">
                  <c:v>403.23601265309458</c:v>
                </c:pt>
                <c:pt idx="6716">
                  <c:v>403.24383248176076</c:v>
                </c:pt>
                <c:pt idx="6717">
                  <c:v>403.2501884135263</c:v>
                </c:pt>
                <c:pt idx="6718">
                  <c:v>403.25030358133114</c:v>
                </c:pt>
                <c:pt idx="6719">
                  <c:v>403.25236869573246</c:v>
                </c:pt>
                <c:pt idx="6720">
                  <c:v>403.25351822080802</c:v>
                </c:pt>
                <c:pt idx="6721">
                  <c:v>403.25750634549894</c:v>
                </c:pt>
                <c:pt idx="6722">
                  <c:v>403.25926172259551</c:v>
                </c:pt>
                <c:pt idx="6723">
                  <c:v>403.2598631840728</c:v>
                </c:pt>
                <c:pt idx="6724">
                  <c:v>403.26465524595704</c:v>
                </c:pt>
                <c:pt idx="6725">
                  <c:v>403.26926464601439</c:v>
                </c:pt>
                <c:pt idx="6726">
                  <c:v>403.26986303014723</c:v>
                </c:pt>
                <c:pt idx="6727">
                  <c:v>403.27450511876714</c:v>
                </c:pt>
                <c:pt idx="6728">
                  <c:v>403.29535640693331</c:v>
                </c:pt>
                <c:pt idx="6729">
                  <c:v>403.29648159837137</c:v>
                </c:pt>
                <c:pt idx="6730">
                  <c:v>403.29880203776821</c:v>
                </c:pt>
                <c:pt idx="6731">
                  <c:v>403.29951285957338</c:v>
                </c:pt>
                <c:pt idx="6732">
                  <c:v>403.30324318972021</c:v>
                </c:pt>
                <c:pt idx="6733">
                  <c:v>403.30407992904492</c:v>
                </c:pt>
                <c:pt idx="6734">
                  <c:v>403.3071203199068</c:v>
                </c:pt>
                <c:pt idx="6735">
                  <c:v>403.31270212815934</c:v>
                </c:pt>
                <c:pt idx="6736">
                  <c:v>403.31441597560644</c:v>
                </c:pt>
                <c:pt idx="6737">
                  <c:v>403.3169813267254</c:v>
                </c:pt>
                <c:pt idx="6738">
                  <c:v>403.31952294892648</c:v>
                </c:pt>
                <c:pt idx="6739">
                  <c:v>403.32433903164241</c:v>
                </c:pt>
                <c:pt idx="6740">
                  <c:v>403.33037989681668</c:v>
                </c:pt>
                <c:pt idx="6741">
                  <c:v>403.33262713249127</c:v>
                </c:pt>
                <c:pt idx="6742">
                  <c:v>403.33910667958605</c:v>
                </c:pt>
                <c:pt idx="6743">
                  <c:v>403.34848049525613</c:v>
                </c:pt>
                <c:pt idx="6744">
                  <c:v>403.34917523819729</c:v>
                </c:pt>
                <c:pt idx="6745">
                  <c:v>403.34964876413386</c:v>
                </c:pt>
                <c:pt idx="6746">
                  <c:v>403.35370839718979</c:v>
                </c:pt>
                <c:pt idx="6747">
                  <c:v>403.35927168716705</c:v>
                </c:pt>
                <c:pt idx="6748">
                  <c:v>403.3659640954815</c:v>
                </c:pt>
                <c:pt idx="6749">
                  <c:v>403.36729673080453</c:v>
                </c:pt>
                <c:pt idx="6750">
                  <c:v>403.3682312090412</c:v>
                </c:pt>
                <c:pt idx="6751">
                  <c:v>403.37801623487201</c:v>
                </c:pt>
                <c:pt idx="6752">
                  <c:v>403.38004694825935</c:v>
                </c:pt>
                <c:pt idx="6753">
                  <c:v>403.38107774490049</c:v>
                </c:pt>
                <c:pt idx="6754">
                  <c:v>403.38832906378502</c:v>
                </c:pt>
                <c:pt idx="6755">
                  <c:v>403.39365886729195</c:v>
                </c:pt>
                <c:pt idx="6756">
                  <c:v>403.40002926638988</c:v>
                </c:pt>
                <c:pt idx="6757">
                  <c:v>403.40343427290645</c:v>
                </c:pt>
                <c:pt idx="6758">
                  <c:v>403.4128480758456</c:v>
                </c:pt>
                <c:pt idx="6759">
                  <c:v>403.41305560232456</c:v>
                </c:pt>
                <c:pt idx="6760">
                  <c:v>403.41538242161937</c:v>
                </c:pt>
                <c:pt idx="6761">
                  <c:v>403.41587363580214</c:v>
                </c:pt>
                <c:pt idx="6762">
                  <c:v>403.41989689272305</c:v>
                </c:pt>
                <c:pt idx="6763">
                  <c:v>403.42115225231817</c:v>
                </c:pt>
                <c:pt idx="6764">
                  <c:v>403.42619510707806</c:v>
                </c:pt>
                <c:pt idx="6765">
                  <c:v>403.43146452092191</c:v>
                </c:pt>
                <c:pt idx="6766">
                  <c:v>403.44030256562928</c:v>
                </c:pt>
                <c:pt idx="6767">
                  <c:v>403.44635704135078</c:v>
                </c:pt>
                <c:pt idx="6768">
                  <c:v>403.45116218315098</c:v>
                </c:pt>
                <c:pt idx="6769">
                  <c:v>403.45220198246517</c:v>
                </c:pt>
                <c:pt idx="6770">
                  <c:v>403.45563267821137</c:v>
                </c:pt>
                <c:pt idx="6771">
                  <c:v>403.45775309755015</c:v>
                </c:pt>
                <c:pt idx="6772">
                  <c:v>403.46174907956868</c:v>
                </c:pt>
                <c:pt idx="6773">
                  <c:v>403.46295526328015</c:v>
                </c:pt>
                <c:pt idx="6774">
                  <c:v>403.47019979950909</c:v>
                </c:pt>
                <c:pt idx="6775">
                  <c:v>403.47068881800811</c:v>
                </c:pt>
                <c:pt idx="6776">
                  <c:v>403.47192447431331</c:v>
                </c:pt>
                <c:pt idx="6777">
                  <c:v>403.47308365412817</c:v>
                </c:pt>
                <c:pt idx="6778">
                  <c:v>403.47327952992401</c:v>
                </c:pt>
                <c:pt idx="6779">
                  <c:v>403.48972786050496</c:v>
                </c:pt>
                <c:pt idx="6780">
                  <c:v>403.4929418179978</c:v>
                </c:pt>
                <c:pt idx="6781">
                  <c:v>403.49811239310418</c:v>
                </c:pt>
                <c:pt idx="6782">
                  <c:v>403.50594024227831</c:v>
                </c:pt>
                <c:pt idx="6783">
                  <c:v>403.50919612085011</c:v>
                </c:pt>
                <c:pt idx="6784">
                  <c:v>403.51099653396676</c:v>
                </c:pt>
                <c:pt idx="6785">
                  <c:v>403.51206319612771</c:v>
                </c:pt>
                <c:pt idx="6786">
                  <c:v>403.51268453497767</c:v>
                </c:pt>
                <c:pt idx="6787">
                  <c:v>403.51695796427748</c:v>
                </c:pt>
                <c:pt idx="6788">
                  <c:v>403.522694836548</c:v>
                </c:pt>
                <c:pt idx="6789">
                  <c:v>403.52507279868701</c:v>
                </c:pt>
                <c:pt idx="6790">
                  <c:v>403.52663661077889</c:v>
                </c:pt>
                <c:pt idx="6791">
                  <c:v>403.52777814292</c:v>
                </c:pt>
                <c:pt idx="6792">
                  <c:v>403.53171996507524</c:v>
                </c:pt>
                <c:pt idx="6793">
                  <c:v>403.53207537256912</c:v>
                </c:pt>
                <c:pt idx="6794">
                  <c:v>403.53522433649431</c:v>
                </c:pt>
                <c:pt idx="6795">
                  <c:v>403.53525650055627</c:v>
                </c:pt>
                <c:pt idx="6796">
                  <c:v>403.53979344324972</c:v>
                </c:pt>
                <c:pt idx="6797">
                  <c:v>403.54403317837199</c:v>
                </c:pt>
                <c:pt idx="6798">
                  <c:v>403.54440361061472</c:v>
                </c:pt>
                <c:pt idx="6799">
                  <c:v>403.54850377769412</c:v>
                </c:pt>
                <c:pt idx="6800">
                  <c:v>403.55735313630419</c:v>
                </c:pt>
                <c:pt idx="6801">
                  <c:v>403.55783995578662</c:v>
                </c:pt>
                <c:pt idx="6802">
                  <c:v>403.55939926230707</c:v>
                </c:pt>
                <c:pt idx="6803">
                  <c:v>403.56697454014119</c:v>
                </c:pt>
                <c:pt idx="6804">
                  <c:v>403.58100826554397</c:v>
                </c:pt>
                <c:pt idx="6805">
                  <c:v>403.58436529400802</c:v>
                </c:pt>
                <c:pt idx="6806">
                  <c:v>403.58626801611354</c:v>
                </c:pt>
                <c:pt idx="6807">
                  <c:v>403.58872285396427</c:v>
                </c:pt>
                <c:pt idx="6808">
                  <c:v>403.59965874100061</c:v>
                </c:pt>
                <c:pt idx="6809">
                  <c:v>403.60240658882179</c:v>
                </c:pt>
                <c:pt idx="6810">
                  <c:v>403.60418759281634</c:v>
                </c:pt>
                <c:pt idx="6811">
                  <c:v>403.60596328050286</c:v>
                </c:pt>
                <c:pt idx="6812">
                  <c:v>403.63688090310848</c:v>
                </c:pt>
                <c:pt idx="6813">
                  <c:v>403.64215863003915</c:v>
                </c:pt>
                <c:pt idx="6814">
                  <c:v>403.6425924369837</c:v>
                </c:pt>
                <c:pt idx="6815">
                  <c:v>403.64275581712792</c:v>
                </c:pt>
                <c:pt idx="6816">
                  <c:v>403.64554915991675</c:v>
                </c:pt>
                <c:pt idx="6817">
                  <c:v>403.65529043384561</c:v>
                </c:pt>
                <c:pt idx="6818">
                  <c:v>403.65831942045941</c:v>
                </c:pt>
                <c:pt idx="6819">
                  <c:v>403.66426567883218</c:v>
                </c:pt>
                <c:pt idx="6820">
                  <c:v>403.67472691702176</c:v>
                </c:pt>
                <c:pt idx="6821">
                  <c:v>403.67911334393642</c:v>
                </c:pt>
                <c:pt idx="6822">
                  <c:v>403.68150170664376</c:v>
                </c:pt>
                <c:pt idx="6823">
                  <c:v>403.6857680072095</c:v>
                </c:pt>
                <c:pt idx="6824">
                  <c:v>403.70519320670752</c:v>
                </c:pt>
                <c:pt idx="6825">
                  <c:v>403.71323260472229</c:v>
                </c:pt>
                <c:pt idx="6826">
                  <c:v>403.71354929155927</c:v>
                </c:pt>
                <c:pt idx="6827">
                  <c:v>403.71399738507364</c:v>
                </c:pt>
                <c:pt idx="6828">
                  <c:v>403.71476237782451</c:v>
                </c:pt>
                <c:pt idx="6829">
                  <c:v>403.72204808826075</c:v>
                </c:pt>
                <c:pt idx="6830">
                  <c:v>403.72322923817455</c:v>
                </c:pt>
                <c:pt idx="6831">
                  <c:v>403.72457025541974</c:v>
                </c:pt>
                <c:pt idx="6832">
                  <c:v>403.72686296345267</c:v>
                </c:pt>
                <c:pt idx="6833">
                  <c:v>403.72703411763558</c:v>
                </c:pt>
                <c:pt idx="6834">
                  <c:v>403.72732139939831</c:v>
                </c:pt>
                <c:pt idx="6835">
                  <c:v>403.72742956615861</c:v>
                </c:pt>
                <c:pt idx="6836">
                  <c:v>403.72812199212041</c:v>
                </c:pt>
                <c:pt idx="6837">
                  <c:v>403.72914380383617</c:v>
                </c:pt>
                <c:pt idx="6838">
                  <c:v>403.7319245145456</c:v>
                </c:pt>
                <c:pt idx="6839">
                  <c:v>403.75078591204016</c:v>
                </c:pt>
                <c:pt idx="6840">
                  <c:v>403.75082329527538</c:v>
                </c:pt>
                <c:pt idx="6841">
                  <c:v>403.75790802452724</c:v>
                </c:pt>
                <c:pt idx="6842">
                  <c:v>403.76415359036002</c:v>
                </c:pt>
                <c:pt idx="6843">
                  <c:v>403.76592562151984</c:v>
                </c:pt>
                <c:pt idx="6844">
                  <c:v>403.76759846683029</c:v>
                </c:pt>
                <c:pt idx="6845">
                  <c:v>403.76920630196543</c:v>
                </c:pt>
                <c:pt idx="6846">
                  <c:v>403.77393153446997</c:v>
                </c:pt>
                <c:pt idx="6847">
                  <c:v>403.77506658751008</c:v>
                </c:pt>
                <c:pt idx="6848">
                  <c:v>403.7774641679149</c:v>
                </c:pt>
                <c:pt idx="6849">
                  <c:v>403.78259135689268</c:v>
                </c:pt>
                <c:pt idx="6850">
                  <c:v>403.78334581294155</c:v>
                </c:pt>
                <c:pt idx="6851">
                  <c:v>403.7896994436781</c:v>
                </c:pt>
                <c:pt idx="6852">
                  <c:v>403.7980931677838</c:v>
                </c:pt>
                <c:pt idx="6853">
                  <c:v>403.80048664134</c:v>
                </c:pt>
                <c:pt idx="6854">
                  <c:v>403.80727183920578</c:v>
                </c:pt>
                <c:pt idx="6855">
                  <c:v>403.82449922563069</c:v>
                </c:pt>
                <c:pt idx="6856">
                  <c:v>403.82749024427403</c:v>
                </c:pt>
                <c:pt idx="6857">
                  <c:v>403.84091132173239</c:v>
                </c:pt>
                <c:pt idx="6858">
                  <c:v>403.84500941280419</c:v>
                </c:pt>
                <c:pt idx="6859">
                  <c:v>403.84762443856471</c:v>
                </c:pt>
                <c:pt idx="6860">
                  <c:v>403.8617872791171</c:v>
                </c:pt>
                <c:pt idx="6861">
                  <c:v>403.86251049890205</c:v>
                </c:pt>
                <c:pt idx="6862">
                  <c:v>403.86865946502041</c:v>
                </c:pt>
                <c:pt idx="6863">
                  <c:v>403.87034403641178</c:v>
                </c:pt>
                <c:pt idx="6864">
                  <c:v>403.87461315415152</c:v>
                </c:pt>
                <c:pt idx="6865">
                  <c:v>403.87613704358807</c:v>
                </c:pt>
                <c:pt idx="6866">
                  <c:v>403.87770600469315</c:v>
                </c:pt>
                <c:pt idx="6867">
                  <c:v>403.87990568298073</c:v>
                </c:pt>
                <c:pt idx="6868">
                  <c:v>403.88053358689979</c:v>
                </c:pt>
                <c:pt idx="6869">
                  <c:v>403.88307423723904</c:v>
                </c:pt>
                <c:pt idx="6870">
                  <c:v>403.88532907030157</c:v>
                </c:pt>
                <c:pt idx="6871">
                  <c:v>403.88537512900996</c:v>
                </c:pt>
                <c:pt idx="6872">
                  <c:v>403.89059091191575</c:v>
                </c:pt>
                <c:pt idx="6873">
                  <c:v>403.89636238358338</c:v>
                </c:pt>
                <c:pt idx="6874">
                  <c:v>403.90481411718656</c:v>
                </c:pt>
                <c:pt idx="6875">
                  <c:v>403.91131880580218</c:v>
                </c:pt>
                <c:pt idx="6876">
                  <c:v>403.93100433190199</c:v>
                </c:pt>
                <c:pt idx="6877">
                  <c:v>403.93272157517487</c:v>
                </c:pt>
                <c:pt idx="6878">
                  <c:v>403.94397911827218</c:v>
                </c:pt>
                <c:pt idx="6879">
                  <c:v>403.95280714997415</c:v>
                </c:pt>
                <c:pt idx="6880">
                  <c:v>403.95493203821587</c:v>
                </c:pt>
                <c:pt idx="6881">
                  <c:v>403.95720913264182</c:v>
                </c:pt>
                <c:pt idx="6882">
                  <c:v>403.95763725974058</c:v>
                </c:pt>
                <c:pt idx="6883">
                  <c:v>403.95781282593811</c:v>
                </c:pt>
                <c:pt idx="6884">
                  <c:v>403.96130975637476</c:v>
                </c:pt>
                <c:pt idx="6885">
                  <c:v>403.96775861901887</c:v>
                </c:pt>
                <c:pt idx="6886">
                  <c:v>403.97885913099736</c:v>
                </c:pt>
                <c:pt idx="6887">
                  <c:v>403.97980137965283</c:v>
                </c:pt>
                <c:pt idx="6888">
                  <c:v>403.98327786787257</c:v>
                </c:pt>
                <c:pt idx="6889">
                  <c:v>403.98412986342055</c:v>
                </c:pt>
                <c:pt idx="6890">
                  <c:v>403.99921640177138</c:v>
                </c:pt>
                <c:pt idx="6891">
                  <c:v>404.00137452997575</c:v>
                </c:pt>
                <c:pt idx="6892">
                  <c:v>404.00364794928748</c:v>
                </c:pt>
                <c:pt idx="6893">
                  <c:v>404.00370570402703</c:v>
                </c:pt>
                <c:pt idx="6894">
                  <c:v>404.00677910953033</c:v>
                </c:pt>
                <c:pt idx="6895">
                  <c:v>404.02698051594456</c:v>
                </c:pt>
                <c:pt idx="6896">
                  <c:v>404.03205071877903</c:v>
                </c:pt>
                <c:pt idx="6897">
                  <c:v>404.04754052046297</c:v>
                </c:pt>
                <c:pt idx="6898">
                  <c:v>404.04803272320925</c:v>
                </c:pt>
                <c:pt idx="6899">
                  <c:v>404.05531377532446</c:v>
                </c:pt>
                <c:pt idx="6900">
                  <c:v>404.05900243826625</c:v>
                </c:pt>
                <c:pt idx="6901">
                  <c:v>404.06041174639728</c:v>
                </c:pt>
                <c:pt idx="6902">
                  <c:v>404.06646417115047</c:v>
                </c:pt>
                <c:pt idx="6903">
                  <c:v>404.06742797428302</c:v>
                </c:pt>
                <c:pt idx="6904">
                  <c:v>404.0689163062587</c:v>
                </c:pt>
                <c:pt idx="6905">
                  <c:v>404.07656141854858</c:v>
                </c:pt>
                <c:pt idx="6906">
                  <c:v>404.08278818614212</c:v>
                </c:pt>
                <c:pt idx="6907">
                  <c:v>404.08663974156934</c:v>
                </c:pt>
                <c:pt idx="6908">
                  <c:v>404.09946845413276</c:v>
                </c:pt>
                <c:pt idx="6909">
                  <c:v>404.09974191039896</c:v>
                </c:pt>
                <c:pt idx="6910">
                  <c:v>404.09974665938</c:v>
                </c:pt>
                <c:pt idx="6911">
                  <c:v>404.10614682564869</c:v>
                </c:pt>
                <c:pt idx="6912">
                  <c:v>404.11016173542589</c:v>
                </c:pt>
                <c:pt idx="6913">
                  <c:v>404.11043279670707</c:v>
                </c:pt>
                <c:pt idx="6914">
                  <c:v>404.1104612281618</c:v>
                </c:pt>
                <c:pt idx="6915">
                  <c:v>404.11364731977233</c:v>
                </c:pt>
                <c:pt idx="6916">
                  <c:v>404.11891120007823</c:v>
                </c:pt>
                <c:pt idx="6917">
                  <c:v>404.12149922908685</c:v>
                </c:pt>
                <c:pt idx="6918">
                  <c:v>404.12195570598908</c:v>
                </c:pt>
                <c:pt idx="6919">
                  <c:v>404.15041741126561</c:v>
                </c:pt>
                <c:pt idx="6920">
                  <c:v>404.16179228026698</c:v>
                </c:pt>
                <c:pt idx="6921">
                  <c:v>404.16262733110199</c:v>
                </c:pt>
                <c:pt idx="6922">
                  <c:v>404.17004070642076</c:v>
                </c:pt>
                <c:pt idx="6923">
                  <c:v>404.1721778284753</c:v>
                </c:pt>
                <c:pt idx="6924">
                  <c:v>404.1905739846602</c:v>
                </c:pt>
                <c:pt idx="6925">
                  <c:v>404.19435765846362</c:v>
                </c:pt>
                <c:pt idx="6926">
                  <c:v>404.20123518313108</c:v>
                </c:pt>
                <c:pt idx="6927">
                  <c:v>404.20803709506816</c:v>
                </c:pt>
                <c:pt idx="6928">
                  <c:v>404.21190167225575</c:v>
                </c:pt>
                <c:pt idx="6929">
                  <c:v>404.22002412221832</c:v>
                </c:pt>
                <c:pt idx="6930">
                  <c:v>404.2236329757684</c:v>
                </c:pt>
                <c:pt idx="6931">
                  <c:v>404.23203095839409</c:v>
                </c:pt>
                <c:pt idx="6932">
                  <c:v>404.23514985949919</c:v>
                </c:pt>
                <c:pt idx="6933">
                  <c:v>404.23520922638374</c:v>
                </c:pt>
                <c:pt idx="6934">
                  <c:v>404.24672080542194</c:v>
                </c:pt>
                <c:pt idx="6935">
                  <c:v>404.24909016466864</c:v>
                </c:pt>
                <c:pt idx="6936">
                  <c:v>404.25751147648566</c:v>
                </c:pt>
                <c:pt idx="6937">
                  <c:v>404.26003230243515</c:v>
                </c:pt>
                <c:pt idx="6938">
                  <c:v>404.26447866947979</c:v>
                </c:pt>
                <c:pt idx="6939">
                  <c:v>404.26555936116216</c:v>
                </c:pt>
                <c:pt idx="6940">
                  <c:v>404.27774082403477</c:v>
                </c:pt>
                <c:pt idx="6941">
                  <c:v>404.27833531029933</c:v>
                </c:pt>
                <c:pt idx="6942">
                  <c:v>404.27972050121832</c:v>
                </c:pt>
                <c:pt idx="6943">
                  <c:v>404.28085698654758</c:v>
                </c:pt>
                <c:pt idx="6944">
                  <c:v>404.2825866741187</c:v>
                </c:pt>
                <c:pt idx="6945">
                  <c:v>404.28321076539851</c:v>
                </c:pt>
                <c:pt idx="6946">
                  <c:v>404.2838788892476</c:v>
                </c:pt>
                <c:pt idx="6947">
                  <c:v>404.28667217946719</c:v>
                </c:pt>
                <c:pt idx="6948">
                  <c:v>404.30017079108433</c:v>
                </c:pt>
                <c:pt idx="6949">
                  <c:v>404.30097539819019</c:v>
                </c:pt>
                <c:pt idx="6950">
                  <c:v>404.31752508020372</c:v>
                </c:pt>
                <c:pt idx="6951">
                  <c:v>404.33364446311299</c:v>
                </c:pt>
                <c:pt idx="6952">
                  <c:v>404.3339404679424</c:v>
                </c:pt>
                <c:pt idx="6953">
                  <c:v>404.33930411263776</c:v>
                </c:pt>
                <c:pt idx="6954">
                  <c:v>404.33994696606885</c:v>
                </c:pt>
                <c:pt idx="6955">
                  <c:v>404.3443208634236</c:v>
                </c:pt>
                <c:pt idx="6956">
                  <c:v>404.34823658217056</c:v>
                </c:pt>
                <c:pt idx="6957">
                  <c:v>404.3515682364847</c:v>
                </c:pt>
                <c:pt idx="6958">
                  <c:v>404.35626017707</c:v>
                </c:pt>
                <c:pt idx="6959">
                  <c:v>404.35828121748671</c:v>
                </c:pt>
                <c:pt idx="6960">
                  <c:v>404.36417661032993</c:v>
                </c:pt>
                <c:pt idx="6961">
                  <c:v>404.36783332137139</c:v>
                </c:pt>
                <c:pt idx="6962">
                  <c:v>404.37029928372277</c:v>
                </c:pt>
                <c:pt idx="6963">
                  <c:v>404.37124806598194</c:v>
                </c:pt>
                <c:pt idx="6964">
                  <c:v>404.38134620164419</c:v>
                </c:pt>
                <c:pt idx="6965">
                  <c:v>404.38473694303633</c:v>
                </c:pt>
                <c:pt idx="6966">
                  <c:v>404.38791793665769</c:v>
                </c:pt>
                <c:pt idx="6967">
                  <c:v>404.39285183772074</c:v>
                </c:pt>
                <c:pt idx="6968">
                  <c:v>404.39464100909737</c:v>
                </c:pt>
                <c:pt idx="6969">
                  <c:v>404.40589611612683</c:v>
                </c:pt>
                <c:pt idx="6970">
                  <c:v>404.40776219565157</c:v>
                </c:pt>
                <c:pt idx="6971">
                  <c:v>404.40779894698522</c:v>
                </c:pt>
                <c:pt idx="6972">
                  <c:v>404.4079884699396</c:v>
                </c:pt>
                <c:pt idx="6973">
                  <c:v>404.41607074093065</c:v>
                </c:pt>
                <c:pt idx="6974">
                  <c:v>404.41812221136229</c:v>
                </c:pt>
                <c:pt idx="6975">
                  <c:v>404.42337992572436</c:v>
                </c:pt>
                <c:pt idx="6976">
                  <c:v>404.4387630865661</c:v>
                </c:pt>
                <c:pt idx="6977">
                  <c:v>404.43908028370726</c:v>
                </c:pt>
                <c:pt idx="6978">
                  <c:v>404.4405293378191</c:v>
                </c:pt>
                <c:pt idx="6979">
                  <c:v>404.4449282461178</c:v>
                </c:pt>
                <c:pt idx="6980">
                  <c:v>404.44953676591376</c:v>
                </c:pt>
                <c:pt idx="6981">
                  <c:v>404.45740739398593</c:v>
                </c:pt>
                <c:pt idx="6982">
                  <c:v>404.45796150898946</c:v>
                </c:pt>
                <c:pt idx="6983">
                  <c:v>404.45796988946557</c:v>
                </c:pt>
                <c:pt idx="6984">
                  <c:v>404.45909829554421</c:v>
                </c:pt>
                <c:pt idx="6985">
                  <c:v>404.45956465271945</c:v>
                </c:pt>
                <c:pt idx="6986">
                  <c:v>404.46274470905769</c:v>
                </c:pt>
                <c:pt idx="6987">
                  <c:v>404.47656817046567</c:v>
                </c:pt>
                <c:pt idx="6988">
                  <c:v>404.48837074119098</c:v>
                </c:pt>
                <c:pt idx="6989">
                  <c:v>404.5081473836492</c:v>
                </c:pt>
                <c:pt idx="6990">
                  <c:v>404.51829867757669</c:v>
                </c:pt>
                <c:pt idx="6991">
                  <c:v>404.52493610058195</c:v>
                </c:pt>
                <c:pt idx="6992">
                  <c:v>404.52719175126475</c:v>
                </c:pt>
                <c:pt idx="6993">
                  <c:v>404.53877247095238</c:v>
                </c:pt>
                <c:pt idx="6994">
                  <c:v>404.53900282935359</c:v>
                </c:pt>
                <c:pt idx="6995">
                  <c:v>404.53904286316811</c:v>
                </c:pt>
                <c:pt idx="6996">
                  <c:v>404.53992329253487</c:v>
                </c:pt>
                <c:pt idx="6997">
                  <c:v>404.54092488855736</c:v>
                </c:pt>
                <c:pt idx="6998">
                  <c:v>404.54276044477012</c:v>
                </c:pt>
                <c:pt idx="6999">
                  <c:v>404.55975952073959</c:v>
                </c:pt>
                <c:pt idx="7000">
                  <c:v>404.56086070828252</c:v>
                </c:pt>
                <c:pt idx="7001">
                  <c:v>404.57444716845112</c:v>
                </c:pt>
                <c:pt idx="7002">
                  <c:v>404.57496395145898</c:v>
                </c:pt>
                <c:pt idx="7003">
                  <c:v>404.58835286405139</c:v>
                </c:pt>
                <c:pt idx="7004">
                  <c:v>404.59073694264049</c:v>
                </c:pt>
                <c:pt idx="7005">
                  <c:v>404.59292034896328</c:v>
                </c:pt>
                <c:pt idx="7006">
                  <c:v>404.59767462654366</c:v>
                </c:pt>
                <c:pt idx="7007">
                  <c:v>404.61098436841439</c:v>
                </c:pt>
                <c:pt idx="7008">
                  <c:v>404.61252323445188</c:v>
                </c:pt>
                <c:pt idx="7009">
                  <c:v>404.61891784399046</c:v>
                </c:pt>
                <c:pt idx="7010">
                  <c:v>404.62036344517355</c:v>
                </c:pt>
                <c:pt idx="7011">
                  <c:v>404.62210458821232</c:v>
                </c:pt>
                <c:pt idx="7012">
                  <c:v>404.63041540873172</c:v>
                </c:pt>
                <c:pt idx="7013">
                  <c:v>404.63297445501354</c:v>
                </c:pt>
                <c:pt idx="7014">
                  <c:v>404.64251715483567</c:v>
                </c:pt>
                <c:pt idx="7015">
                  <c:v>404.64828313405269</c:v>
                </c:pt>
                <c:pt idx="7016">
                  <c:v>404.65713837830862</c:v>
                </c:pt>
                <c:pt idx="7017">
                  <c:v>404.65814228834171</c:v>
                </c:pt>
                <c:pt idx="7018">
                  <c:v>404.6615897742243</c:v>
                </c:pt>
                <c:pt idx="7019">
                  <c:v>404.66783213982234</c:v>
                </c:pt>
                <c:pt idx="7020">
                  <c:v>404.68427898557343</c:v>
                </c:pt>
                <c:pt idx="7021">
                  <c:v>404.70879156737516</c:v>
                </c:pt>
                <c:pt idx="7022">
                  <c:v>404.72203633117471</c:v>
                </c:pt>
                <c:pt idx="7023">
                  <c:v>404.72232370020384</c:v>
                </c:pt>
                <c:pt idx="7024">
                  <c:v>404.72309621770597</c:v>
                </c:pt>
                <c:pt idx="7025">
                  <c:v>404.7268981978392</c:v>
                </c:pt>
                <c:pt idx="7026">
                  <c:v>404.73504359978136</c:v>
                </c:pt>
                <c:pt idx="7027">
                  <c:v>404.73656787877115</c:v>
                </c:pt>
                <c:pt idx="7028">
                  <c:v>404.73666394274096</c:v>
                </c:pt>
                <c:pt idx="7029">
                  <c:v>404.74222964985449</c:v>
                </c:pt>
                <c:pt idx="7030">
                  <c:v>404.74824259288556</c:v>
                </c:pt>
                <c:pt idx="7031">
                  <c:v>404.75231660409548</c:v>
                </c:pt>
                <c:pt idx="7032">
                  <c:v>404.75871552418062</c:v>
                </c:pt>
                <c:pt idx="7033">
                  <c:v>404.76206603020967</c:v>
                </c:pt>
                <c:pt idx="7034">
                  <c:v>404.76841143399849</c:v>
                </c:pt>
                <c:pt idx="7035">
                  <c:v>404.76849392464578</c:v>
                </c:pt>
                <c:pt idx="7036">
                  <c:v>404.78043014224016</c:v>
                </c:pt>
                <c:pt idx="7037">
                  <c:v>404.79313222220185</c:v>
                </c:pt>
                <c:pt idx="7038">
                  <c:v>404.79999093064333</c:v>
                </c:pt>
                <c:pt idx="7039">
                  <c:v>404.80078148781325</c:v>
                </c:pt>
                <c:pt idx="7040">
                  <c:v>404.81598538815177</c:v>
                </c:pt>
                <c:pt idx="7041">
                  <c:v>404.81612559970443</c:v>
                </c:pt>
                <c:pt idx="7042">
                  <c:v>404.82129803447623</c:v>
                </c:pt>
                <c:pt idx="7043">
                  <c:v>404.8226067579389</c:v>
                </c:pt>
                <c:pt idx="7044">
                  <c:v>404.82278914634514</c:v>
                </c:pt>
                <c:pt idx="7045">
                  <c:v>404.82560473884939</c:v>
                </c:pt>
                <c:pt idx="7046">
                  <c:v>404.82596265693536</c:v>
                </c:pt>
                <c:pt idx="7047">
                  <c:v>404.82697454261336</c:v>
                </c:pt>
                <c:pt idx="7048">
                  <c:v>404.8311349438959</c:v>
                </c:pt>
                <c:pt idx="7049">
                  <c:v>404.8319451408637</c:v>
                </c:pt>
                <c:pt idx="7050">
                  <c:v>404.8425872179543</c:v>
                </c:pt>
                <c:pt idx="7051">
                  <c:v>404.84649383847574</c:v>
                </c:pt>
                <c:pt idx="7052">
                  <c:v>404.84937855956264</c:v>
                </c:pt>
                <c:pt idx="7053">
                  <c:v>404.86134203147532</c:v>
                </c:pt>
                <c:pt idx="7054">
                  <c:v>404.86282214707677</c:v>
                </c:pt>
                <c:pt idx="7055">
                  <c:v>404.86611204970552</c:v>
                </c:pt>
                <c:pt idx="7056">
                  <c:v>404.8701899966004</c:v>
                </c:pt>
                <c:pt idx="7057">
                  <c:v>404.87637176855327</c:v>
                </c:pt>
                <c:pt idx="7058">
                  <c:v>404.87681342129457</c:v>
                </c:pt>
                <c:pt idx="7059">
                  <c:v>404.8917972010093</c:v>
                </c:pt>
                <c:pt idx="7060">
                  <c:v>404.89405817087038</c:v>
                </c:pt>
                <c:pt idx="7061">
                  <c:v>404.8948906242772</c:v>
                </c:pt>
                <c:pt idx="7062">
                  <c:v>404.89952177356349</c:v>
                </c:pt>
                <c:pt idx="7063">
                  <c:v>404.912301499894</c:v>
                </c:pt>
                <c:pt idx="7064">
                  <c:v>404.92076823025877</c:v>
                </c:pt>
                <c:pt idx="7065">
                  <c:v>404.93174389542929</c:v>
                </c:pt>
                <c:pt idx="7066">
                  <c:v>404.93392820994922</c:v>
                </c:pt>
                <c:pt idx="7067">
                  <c:v>404.93601819787898</c:v>
                </c:pt>
                <c:pt idx="7068">
                  <c:v>404.93618562361223</c:v>
                </c:pt>
                <c:pt idx="7069">
                  <c:v>404.94525235522173</c:v>
                </c:pt>
                <c:pt idx="7070">
                  <c:v>404.95033116166576</c:v>
                </c:pt>
                <c:pt idx="7071">
                  <c:v>404.96047865264785</c:v>
                </c:pt>
                <c:pt idx="7072">
                  <c:v>404.98069215616033</c:v>
                </c:pt>
                <c:pt idx="7073">
                  <c:v>404.9875369137182</c:v>
                </c:pt>
                <c:pt idx="7074">
                  <c:v>404.99860750074726</c:v>
                </c:pt>
                <c:pt idx="7075">
                  <c:v>405.00068946477433</c:v>
                </c:pt>
                <c:pt idx="7076">
                  <c:v>405.01562492639346</c:v>
                </c:pt>
                <c:pt idx="7077">
                  <c:v>405.01752332002053</c:v>
                </c:pt>
                <c:pt idx="7078">
                  <c:v>405.01809602082983</c:v>
                </c:pt>
                <c:pt idx="7079">
                  <c:v>405.01836083077279</c:v>
                </c:pt>
                <c:pt idx="7080">
                  <c:v>405.0233653423864</c:v>
                </c:pt>
                <c:pt idx="7081">
                  <c:v>405.02679520180436</c:v>
                </c:pt>
                <c:pt idx="7082">
                  <c:v>405.02821446435865</c:v>
                </c:pt>
                <c:pt idx="7083">
                  <c:v>405.0305375941698</c:v>
                </c:pt>
                <c:pt idx="7084">
                  <c:v>405.03077540020467</c:v>
                </c:pt>
                <c:pt idx="7085">
                  <c:v>405.03247462413492</c:v>
                </c:pt>
                <c:pt idx="7086">
                  <c:v>405.03508663119436</c:v>
                </c:pt>
                <c:pt idx="7087">
                  <c:v>405.03600040139804</c:v>
                </c:pt>
                <c:pt idx="7088">
                  <c:v>405.05387849910954</c:v>
                </c:pt>
                <c:pt idx="7089">
                  <c:v>405.05875134743587</c:v>
                </c:pt>
                <c:pt idx="7090">
                  <c:v>405.06100615683886</c:v>
                </c:pt>
                <c:pt idx="7091">
                  <c:v>405.06549735717886</c:v>
                </c:pt>
                <c:pt idx="7092">
                  <c:v>405.0701528889312</c:v>
                </c:pt>
                <c:pt idx="7093">
                  <c:v>405.08099767777077</c:v>
                </c:pt>
                <c:pt idx="7094">
                  <c:v>405.08152784204208</c:v>
                </c:pt>
                <c:pt idx="7095">
                  <c:v>405.08173743793452</c:v>
                </c:pt>
                <c:pt idx="7096">
                  <c:v>405.08393981216653</c:v>
                </c:pt>
                <c:pt idx="7097">
                  <c:v>405.08679778086992</c:v>
                </c:pt>
                <c:pt idx="7098">
                  <c:v>405.0953526094047</c:v>
                </c:pt>
                <c:pt idx="7099">
                  <c:v>405.11242289161549</c:v>
                </c:pt>
                <c:pt idx="7100">
                  <c:v>405.11298394484481</c:v>
                </c:pt>
                <c:pt idx="7101">
                  <c:v>405.11497669131256</c:v>
                </c:pt>
                <c:pt idx="7102">
                  <c:v>405.11786491145779</c:v>
                </c:pt>
                <c:pt idx="7103">
                  <c:v>405.11921283291497</c:v>
                </c:pt>
                <c:pt idx="7104">
                  <c:v>405.13113207643045</c:v>
                </c:pt>
                <c:pt idx="7105">
                  <c:v>405.13506778050993</c:v>
                </c:pt>
                <c:pt idx="7106">
                  <c:v>405.16008746373245</c:v>
                </c:pt>
                <c:pt idx="7107">
                  <c:v>405.16881120190027</c:v>
                </c:pt>
                <c:pt idx="7108">
                  <c:v>405.17628917814551</c:v>
                </c:pt>
                <c:pt idx="7109">
                  <c:v>405.18274077456579</c:v>
                </c:pt>
                <c:pt idx="7110">
                  <c:v>405.18776794022324</c:v>
                </c:pt>
                <c:pt idx="7111">
                  <c:v>405.20019575638764</c:v>
                </c:pt>
                <c:pt idx="7112">
                  <c:v>405.20090404315954</c:v>
                </c:pt>
                <c:pt idx="7113">
                  <c:v>405.2076495757708</c:v>
                </c:pt>
                <c:pt idx="7114">
                  <c:v>405.20866846654491</c:v>
                </c:pt>
                <c:pt idx="7115">
                  <c:v>405.21531558104925</c:v>
                </c:pt>
                <c:pt idx="7116">
                  <c:v>405.21885610476551</c:v>
                </c:pt>
                <c:pt idx="7117">
                  <c:v>405.21885656594912</c:v>
                </c:pt>
                <c:pt idx="7118">
                  <c:v>405.2198822967128</c:v>
                </c:pt>
                <c:pt idx="7119">
                  <c:v>405.22206789079132</c:v>
                </c:pt>
                <c:pt idx="7120">
                  <c:v>405.2240166580487</c:v>
                </c:pt>
                <c:pt idx="7121">
                  <c:v>405.23302488716132</c:v>
                </c:pt>
                <c:pt idx="7122">
                  <c:v>405.23766100595418</c:v>
                </c:pt>
                <c:pt idx="7123">
                  <c:v>405.24826099545459</c:v>
                </c:pt>
                <c:pt idx="7124">
                  <c:v>405.25881300261142</c:v>
                </c:pt>
                <c:pt idx="7125">
                  <c:v>405.26788615406537</c:v>
                </c:pt>
                <c:pt idx="7126">
                  <c:v>405.27478641039556</c:v>
                </c:pt>
                <c:pt idx="7127">
                  <c:v>405.27867313106145</c:v>
                </c:pt>
                <c:pt idx="7128">
                  <c:v>405.28066998132715</c:v>
                </c:pt>
                <c:pt idx="7129">
                  <c:v>405.28121555576968</c:v>
                </c:pt>
                <c:pt idx="7130">
                  <c:v>405.28296708796904</c:v>
                </c:pt>
                <c:pt idx="7131">
                  <c:v>405.28358778731535</c:v>
                </c:pt>
                <c:pt idx="7132">
                  <c:v>405.28555924060299</c:v>
                </c:pt>
                <c:pt idx="7133">
                  <c:v>405.29818390596932</c:v>
                </c:pt>
                <c:pt idx="7134">
                  <c:v>405.30457070890549</c:v>
                </c:pt>
                <c:pt idx="7135">
                  <c:v>405.30485920158094</c:v>
                </c:pt>
                <c:pt idx="7136">
                  <c:v>405.30598648866697</c:v>
                </c:pt>
                <c:pt idx="7137">
                  <c:v>405.30693840392394</c:v>
                </c:pt>
                <c:pt idx="7138">
                  <c:v>405.30794398487365</c:v>
                </c:pt>
                <c:pt idx="7139">
                  <c:v>405.31501311225315</c:v>
                </c:pt>
                <c:pt idx="7140">
                  <c:v>405.31899231603103</c:v>
                </c:pt>
                <c:pt idx="7141">
                  <c:v>405.32740077582014</c:v>
                </c:pt>
                <c:pt idx="7142">
                  <c:v>405.32841738468522</c:v>
                </c:pt>
                <c:pt idx="7143">
                  <c:v>405.32921228867133</c:v>
                </c:pt>
                <c:pt idx="7144">
                  <c:v>405.33105023520494</c:v>
                </c:pt>
                <c:pt idx="7145">
                  <c:v>405.35579805242463</c:v>
                </c:pt>
                <c:pt idx="7146">
                  <c:v>405.35717315383579</c:v>
                </c:pt>
                <c:pt idx="7147">
                  <c:v>405.35722280444924</c:v>
                </c:pt>
                <c:pt idx="7148">
                  <c:v>405.35920662727659</c:v>
                </c:pt>
                <c:pt idx="7149">
                  <c:v>405.36283983005148</c:v>
                </c:pt>
                <c:pt idx="7150">
                  <c:v>405.36506910684307</c:v>
                </c:pt>
                <c:pt idx="7151">
                  <c:v>405.36919143833387</c:v>
                </c:pt>
                <c:pt idx="7152">
                  <c:v>405.37352107281237</c:v>
                </c:pt>
                <c:pt idx="7153">
                  <c:v>405.37484848568181</c:v>
                </c:pt>
                <c:pt idx="7154">
                  <c:v>405.3860699406286</c:v>
                </c:pt>
                <c:pt idx="7155">
                  <c:v>405.38810417487872</c:v>
                </c:pt>
                <c:pt idx="7156">
                  <c:v>405.39156383417424</c:v>
                </c:pt>
                <c:pt idx="7157">
                  <c:v>405.41553583800317</c:v>
                </c:pt>
                <c:pt idx="7158">
                  <c:v>405.42128363884461</c:v>
                </c:pt>
                <c:pt idx="7159">
                  <c:v>405.4244686166578</c:v>
                </c:pt>
                <c:pt idx="7160">
                  <c:v>405.42904319982887</c:v>
                </c:pt>
                <c:pt idx="7161">
                  <c:v>405.43358180197339</c:v>
                </c:pt>
                <c:pt idx="7162">
                  <c:v>405.43447137844242</c:v>
                </c:pt>
                <c:pt idx="7163">
                  <c:v>405.43780775795062</c:v>
                </c:pt>
                <c:pt idx="7164">
                  <c:v>405.44174787576765</c:v>
                </c:pt>
                <c:pt idx="7165">
                  <c:v>405.44533199979884</c:v>
                </c:pt>
                <c:pt idx="7166">
                  <c:v>405.45633349799402</c:v>
                </c:pt>
                <c:pt idx="7167">
                  <c:v>405.46105290625394</c:v>
                </c:pt>
                <c:pt idx="7168">
                  <c:v>405.47735901190356</c:v>
                </c:pt>
                <c:pt idx="7169">
                  <c:v>405.48163608724536</c:v>
                </c:pt>
                <c:pt idx="7170">
                  <c:v>405.48460878842519</c:v>
                </c:pt>
                <c:pt idx="7171">
                  <c:v>405.49357170732139</c:v>
                </c:pt>
                <c:pt idx="7172">
                  <c:v>405.5066294135292</c:v>
                </c:pt>
                <c:pt idx="7173">
                  <c:v>405.50718409795394</c:v>
                </c:pt>
                <c:pt idx="7174">
                  <c:v>405.51194475169024</c:v>
                </c:pt>
                <c:pt idx="7175">
                  <c:v>405.51238397996519</c:v>
                </c:pt>
                <c:pt idx="7176">
                  <c:v>405.51306868285701</c:v>
                </c:pt>
                <c:pt idx="7177">
                  <c:v>405.51416780866572</c:v>
                </c:pt>
                <c:pt idx="7178">
                  <c:v>405.51530231012651</c:v>
                </c:pt>
                <c:pt idx="7179">
                  <c:v>405.53057648913875</c:v>
                </c:pt>
                <c:pt idx="7180">
                  <c:v>405.53919395176632</c:v>
                </c:pt>
                <c:pt idx="7181">
                  <c:v>405.5392016348855</c:v>
                </c:pt>
                <c:pt idx="7182">
                  <c:v>405.54206466874803</c:v>
                </c:pt>
                <c:pt idx="7183">
                  <c:v>405.54460315661879</c:v>
                </c:pt>
                <c:pt idx="7184">
                  <c:v>405.55183752013602</c:v>
                </c:pt>
                <c:pt idx="7185">
                  <c:v>405.56210636014362</c:v>
                </c:pt>
                <c:pt idx="7186">
                  <c:v>405.56234462320737</c:v>
                </c:pt>
                <c:pt idx="7187">
                  <c:v>405.56303889446826</c:v>
                </c:pt>
                <c:pt idx="7188">
                  <c:v>405.57083959008997</c:v>
                </c:pt>
                <c:pt idx="7189">
                  <c:v>405.60282850693335</c:v>
                </c:pt>
                <c:pt idx="7190">
                  <c:v>405.60619487485394</c:v>
                </c:pt>
                <c:pt idx="7191">
                  <c:v>405.60724202620708</c:v>
                </c:pt>
                <c:pt idx="7192">
                  <c:v>405.6083298329699</c:v>
                </c:pt>
                <c:pt idx="7193">
                  <c:v>405.61573601348607</c:v>
                </c:pt>
                <c:pt idx="7194">
                  <c:v>405.6194037669764</c:v>
                </c:pt>
                <c:pt idx="7195">
                  <c:v>405.6199262079665</c:v>
                </c:pt>
                <c:pt idx="7196">
                  <c:v>405.6234336232655</c:v>
                </c:pt>
                <c:pt idx="7197">
                  <c:v>405.6254651509974</c:v>
                </c:pt>
                <c:pt idx="7198">
                  <c:v>405.6319807462819</c:v>
                </c:pt>
                <c:pt idx="7199">
                  <c:v>405.63285616713824</c:v>
                </c:pt>
                <c:pt idx="7200">
                  <c:v>405.63791161115296</c:v>
                </c:pt>
                <c:pt idx="7201">
                  <c:v>405.64179175105403</c:v>
                </c:pt>
                <c:pt idx="7202">
                  <c:v>405.64296305381544</c:v>
                </c:pt>
                <c:pt idx="7203">
                  <c:v>405.64697634486191</c:v>
                </c:pt>
                <c:pt idx="7204">
                  <c:v>405.65320670914446</c:v>
                </c:pt>
                <c:pt idx="7205">
                  <c:v>405.6559971021332</c:v>
                </c:pt>
                <c:pt idx="7206">
                  <c:v>405.65718468381374</c:v>
                </c:pt>
                <c:pt idx="7207">
                  <c:v>405.66176728564562</c:v>
                </c:pt>
                <c:pt idx="7208">
                  <c:v>405.66179857511901</c:v>
                </c:pt>
                <c:pt idx="7209">
                  <c:v>405.66603475856328</c:v>
                </c:pt>
                <c:pt idx="7210">
                  <c:v>405.67842987820899</c:v>
                </c:pt>
                <c:pt idx="7211">
                  <c:v>405.6786339418141</c:v>
                </c:pt>
                <c:pt idx="7212">
                  <c:v>405.68281694552746</c:v>
                </c:pt>
                <c:pt idx="7213">
                  <c:v>405.68303659290439</c:v>
                </c:pt>
                <c:pt idx="7214">
                  <c:v>405.69124391531415</c:v>
                </c:pt>
                <c:pt idx="7215">
                  <c:v>405.69147280473675</c:v>
                </c:pt>
                <c:pt idx="7216">
                  <c:v>405.69236509041178</c:v>
                </c:pt>
                <c:pt idx="7217">
                  <c:v>405.69855817092656</c:v>
                </c:pt>
                <c:pt idx="7218">
                  <c:v>405.70255936309303</c:v>
                </c:pt>
                <c:pt idx="7219">
                  <c:v>405.7027913784467</c:v>
                </c:pt>
                <c:pt idx="7220">
                  <c:v>405.70422882699012</c:v>
                </c:pt>
                <c:pt idx="7221">
                  <c:v>405.70654122575041</c:v>
                </c:pt>
                <c:pt idx="7222">
                  <c:v>405.7112542733397</c:v>
                </c:pt>
                <c:pt idx="7223">
                  <c:v>405.71312216510501</c:v>
                </c:pt>
                <c:pt idx="7224">
                  <c:v>405.72873077949544</c:v>
                </c:pt>
                <c:pt idx="7225">
                  <c:v>405.73371738669255</c:v>
                </c:pt>
                <c:pt idx="7226">
                  <c:v>405.74553023275297</c:v>
                </c:pt>
                <c:pt idx="7227">
                  <c:v>405.75397613428908</c:v>
                </c:pt>
                <c:pt idx="7228">
                  <c:v>405.75925646244076</c:v>
                </c:pt>
                <c:pt idx="7229">
                  <c:v>405.76043814642469</c:v>
                </c:pt>
                <c:pt idx="7230">
                  <c:v>405.77677675982699</c:v>
                </c:pt>
                <c:pt idx="7231">
                  <c:v>405.79352820006284</c:v>
                </c:pt>
                <c:pt idx="7232">
                  <c:v>405.79915574897865</c:v>
                </c:pt>
                <c:pt idx="7233">
                  <c:v>405.8016162005099</c:v>
                </c:pt>
                <c:pt idx="7234">
                  <c:v>405.80336936967456</c:v>
                </c:pt>
                <c:pt idx="7235">
                  <c:v>405.8172450764776</c:v>
                </c:pt>
                <c:pt idx="7236">
                  <c:v>405.83838946149871</c:v>
                </c:pt>
                <c:pt idx="7237">
                  <c:v>405.8397119600333</c:v>
                </c:pt>
                <c:pt idx="7238">
                  <c:v>405.8478710651483</c:v>
                </c:pt>
                <c:pt idx="7239">
                  <c:v>405.85912508771287</c:v>
                </c:pt>
                <c:pt idx="7240">
                  <c:v>405.87510003491826</c:v>
                </c:pt>
                <c:pt idx="7241">
                  <c:v>405.87878726476788</c:v>
                </c:pt>
                <c:pt idx="7242">
                  <c:v>405.89213144361122</c:v>
                </c:pt>
                <c:pt idx="7243">
                  <c:v>405.90441465318509</c:v>
                </c:pt>
                <c:pt idx="7244">
                  <c:v>405.90747568351406</c:v>
                </c:pt>
                <c:pt idx="7245">
                  <c:v>405.92101631770305</c:v>
                </c:pt>
                <c:pt idx="7246">
                  <c:v>405.92125779939988</c:v>
                </c:pt>
                <c:pt idx="7247">
                  <c:v>405.93600179989215</c:v>
                </c:pt>
                <c:pt idx="7248">
                  <c:v>405.94200059475554</c:v>
                </c:pt>
                <c:pt idx="7249">
                  <c:v>405.94414463285193</c:v>
                </c:pt>
                <c:pt idx="7250">
                  <c:v>405.94727432598961</c:v>
                </c:pt>
                <c:pt idx="7251">
                  <c:v>405.95671942025012</c:v>
                </c:pt>
                <c:pt idx="7252">
                  <c:v>405.95894763316034</c:v>
                </c:pt>
                <c:pt idx="7253">
                  <c:v>405.96398296161436</c:v>
                </c:pt>
                <c:pt idx="7254">
                  <c:v>405.96627891465727</c:v>
                </c:pt>
                <c:pt idx="7255">
                  <c:v>405.96880098945906</c:v>
                </c:pt>
                <c:pt idx="7256">
                  <c:v>405.96942618517608</c:v>
                </c:pt>
                <c:pt idx="7257">
                  <c:v>405.97147940963976</c:v>
                </c:pt>
                <c:pt idx="7258">
                  <c:v>405.99685285685797</c:v>
                </c:pt>
                <c:pt idx="7259">
                  <c:v>406.00024901093349</c:v>
                </c:pt>
                <c:pt idx="7260">
                  <c:v>406.003418569036</c:v>
                </c:pt>
                <c:pt idx="7261">
                  <c:v>406.0068004475329</c:v>
                </c:pt>
                <c:pt idx="7262">
                  <c:v>406.00789910695323</c:v>
                </c:pt>
                <c:pt idx="7263">
                  <c:v>406.01200963735795</c:v>
                </c:pt>
                <c:pt idx="7264">
                  <c:v>406.02408233840936</c:v>
                </c:pt>
                <c:pt idx="7265">
                  <c:v>406.02538765409952</c:v>
                </c:pt>
                <c:pt idx="7266">
                  <c:v>406.02850431162312</c:v>
                </c:pt>
                <c:pt idx="7267">
                  <c:v>406.0294616246386</c:v>
                </c:pt>
                <c:pt idx="7268">
                  <c:v>406.03108201979995</c:v>
                </c:pt>
                <c:pt idx="7269">
                  <c:v>406.03344402567114</c:v>
                </c:pt>
                <c:pt idx="7270">
                  <c:v>406.03901524344127</c:v>
                </c:pt>
                <c:pt idx="7271">
                  <c:v>406.05482323301266</c:v>
                </c:pt>
                <c:pt idx="7272">
                  <c:v>406.05882354825206</c:v>
                </c:pt>
                <c:pt idx="7273">
                  <c:v>406.07761528859794</c:v>
                </c:pt>
                <c:pt idx="7274">
                  <c:v>406.08718534007039</c:v>
                </c:pt>
                <c:pt idx="7275">
                  <c:v>406.08950408875415</c:v>
                </c:pt>
                <c:pt idx="7276">
                  <c:v>406.09416751577447</c:v>
                </c:pt>
                <c:pt idx="7277">
                  <c:v>406.09466121337124</c:v>
                </c:pt>
                <c:pt idx="7278">
                  <c:v>406.1099999675684</c:v>
                </c:pt>
                <c:pt idx="7279">
                  <c:v>406.11151784027902</c:v>
                </c:pt>
                <c:pt idx="7280">
                  <c:v>406.1144955593382</c:v>
                </c:pt>
                <c:pt idx="7281">
                  <c:v>406.11861109962058</c:v>
                </c:pt>
                <c:pt idx="7282">
                  <c:v>406.12923552192399</c:v>
                </c:pt>
                <c:pt idx="7283">
                  <c:v>406.14342505018402</c:v>
                </c:pt>
                <c:pt idx="7284">
                  <c:v>406.14923465145586</c:v>
                </c:pt>
                <c:pt idx="7285">
                  <c:v>406.15856972449586</c:v>
                </c:pt>
                <c:pt idx="7286">
                  <c:v>406.16179066627251</c:v>
                </c:pt>
                <c:pt idx="7287">
                  <c:v>406.16759791173359</c:v>
                </c:pt>
                <c:pt idx="7288">
                  <c:v>406.17974763514894</c:v>
                </c:pt>
                <c:pt idx="7289">
                  <c:v>406.18006391834086</c:v>
                </c:pt>
                <c:pt idx="7290">
                  <c:v>406.20369373873086</c:v>
                </c:pt>
                <c:pt idx="7291">
                  <c:v>406.20528335654842</c:v>
                </c:pt>
                <c:pt idx="7292">
                  <c:v>406.22715117100245</c:v>
                </c:pt>
                <c:pt idx="7293">
                  <c:v>406.23307398046774</c:v>
                </c:pt>
                <c:pt idx="7294">
                  <c:v>406.23695252075549</c:v>
                </c:pt>
                <c:pt idx="7295">
                  <c:v>406.25025082792348</c:v>
                </c:pt>
                <c:pt idx="7296">
                  <c:v>406.25303893784945</c:v>
                </c:pt>
                <c:pt idx="7297">
                  <c:v>406.25312006716877</c:v>
                </c:pt>
                <c:pt idx="7298">
                  <c:v>406.25587185818307</c:v>
                </c:pt>
                <c:pt idx="7299">
                  <c:v>406.2646089270641</c:v>
                </c:pt>
                <c:pt idx="7300">
                  <c:v>406.2675142395064</c:v>
                </c:pt>
                <c:pt idx="7301">
                  <c:v>406.27997264228372</c:v>
                </c:pt>
                <c:pt idx="7302">
                  <c:v>406.28103709747973</c:v>
                </c:pt>
                <c:pt idx="7303">
                  <c:v>406.28330181393488</c:v>
                </c:pt>
                <c:pt idx="7304">
                  <c:v>406.29212239253155</c:v>
                </c:pt>
                <c:pt idx="7305">
                  <c:v>406.29378972813657</c:v>
                </c:pt>
                <c:pt idx="7306">
                  <c:v>406.2978835322217</c:v>
                </c:pt>
                <c:pt idx="7307">
                  <c:v>406.3024901387605</c:v>
                </c:pt>
                <c:pt idx="7308">
                  <c:v>406.30424430441718</c:v>
                </c:pt>
                <c:pt idx="7309">
                  <c:v>406.31021220400697</c:v>
                </c:pt>
                <c:pt idx="7310">
                  <c:v>406.31436690956394</c:v>
                </c:pt>
                <c:pt idx="7311">
                  <c:v>406.32802942541764</c:v>
                </c:pt>
                <c:pt idx="7312">
                  <c:v>406.33347715969705</c:v>
                </c:pt>
                <c:pt idx="7313">
                  <c:v>406.34003242671247</c:v>
                </c:pt>
                <c:pt idx="7314">
                  <c:v>406.34588371580378</c:v>
                </c:pt>
                <c:pt idx="7315">
                  <c:v>406.35474308559628</c:v>
                </c:pt>
                <c:pt idx="7316">
                  <c:v>406.3599014671272</c:v>
                </c:pt>
                <c:pt idx="7317">
                  <c:v>406.36233080571122</c:v>
                </c:pt>
                <c:pt idx="7318">
                  <c:v>406.36278636443706</c:v>
                </c:pt>
                <c:pt idx="7319">
                  <c:v>406.36435766349473</c:v>
                </c:pt>
                <c:pt idx="7320">
                  <c:v>406.37624199116783</c:v>
                </c:pt>
                <c:pt idx="7321">
                  <c:v>406.37634371336497</c:v>
                </c:pt>
                <c:pt idx="7322">
                  <c:v>406.37684627046946</c:v>
                </c:pt>
                <c:pt idx="7323">
                  <c:v>406.38462087304873</c:v>
                </c:pt>
                <c:pt idx="7324">
                  <c:v>406.39680173192926</c:v>
                </c:pt>
                <c:pt idx="7325">
                  <c:v>406.40844724580631</c:v>
                </c:pt>
                <c:pt idx="7326">
                  <c:v>406.42529718372623</c:v>
                </c:pt>
                <c:pt idx="7327">
                  <c:v>406.44101034648435</c:v>
                </c:pt>
                <c:pt idx="7328">
                  <c:v>406.44518704625483</c:v>
                </c:pt>
                <c:pt idx="7329">
                  <c:v>406.45192107870531</c:v>
                </c:pt>
                <c:pt idx="7330">
                  <c:v>406.45237719877406</c:v>
                </c:pt>
                <c:pt idx="7331">
                  <c:v>406.45520384804678</c:v>
                </c:pt>
                <c:pt idx="7332">
                  <c:v>406.46406634624248</c:v>
                </c:pt>
                <c:pt idx="7333">
                  <c:v>406.47176771996993</c:v>
                </c:pt>
                <c:pt idx="7334">
                  <c:v>406.4756791757107</c:v>
                </c:pt>
                <c:pt idx="7335">
                  <c:v>406.47856266597142</c:v>
                </c:pt>
                <c:pt idx="7336">
                  <c:v>406.48025017817673</c:v>
                </c:pt>
                <c:pt idx="7337">
                  <c:v>406.48059220194062</c:v>
                </c:pt>
                <c:pt idx="7338">
                  <c:v>406.48467166234911</c:v>
                </c:pt>
                <c:pt idx="7339">
                  <c:v>406.48473392467037</c:v>
                </c:pt>
                <c:pt idx="7340">
                  <c:v>406.49255458701339</c:v>
                </c:pt>
                <c:pt idx="7341">
                  <c:v>406.49287383025819</c:v>
                </c:pt>
                <c:pt idx="7342">
                  <c:v>406.50283995244342</c:v>
                </c:pt>
                <c:pt idx="7343">
                  <c:v>406.50533083541876</c:v>
                </c:pt>
                <c:pt idx="7344">
                  <c:v>406.50563891085181</c:v>
                </c:pt>
                <c:pt idx="7345">
                  <c:v>406.50568294285108</c:v>
                </c:pt>
                <c:pt idx="7346">
                  <c:v>406.51149647906982</c:v>
                </c:pt>
                <c:pt idx="7347">
                  <c:v>406.52361884254367</c:v>
                </c:pt>
                <c:pt idx="7348">
                  <c:v>406.52508490152331</c:v>
                </c:pt>
                <c:pt idx="7349">
                  <c:v>406.53377143410296</c:v>
                </c:pt>
                <c:pt idx="7350">
                  <c:v>406.53789419950255</c:v>
                </c:pt>
                <c:pt idx="7351">
                  <c:v>406.54021640498667</c:v>
                </c:pt>
                <c:pt idx="7352">
                  <c:v>406.55117471296586</c:v>
                </c:pt>
                <c:pt idx="7353">
                  <c:v>406.55545183756379</c:v>
                </c:pt>
                <c:pt idx="7354">
                  <c:v>406.56218134165033</c:v>
                </c:pt>
                <c:pt idx="7355">
                  <c:v>406.56255076853284</c:v>
                </c:pt>
                <c:pt idx="7356">
                  <c:v>406.56705041907031</c:v>
                </c:pt>
                <c:pt idx="7357">
                  <c:v>406.5723517103865</c:v>
                </c:pt>
                <c:pt idx="7358">
                  <c:v>406.57509495794602</c:v>
                </c:pt>
                <c:pt idx="7359">
                  <c:v>406.57652592203931</c:v>
                </c:pt>
                <c:pt idx="7360">
                  <c:v>406.57707310191461</c:v>
                </c:pt>
                <c:pt idx="7361">
                  <c:v>406.58191683778551</c:v>
                </c:pt>
                <c:pt idx="7362">
                  <c:v>406.6050939869092</c:v>
                </c:pt>
                <c:pt idx="7363">
                  <c:v>406.61237721352637</c:v>
                </c:pt>
                <c:pt idx="7364">
                  <c:v>406.62935389235935</c:v>
                </c:pt>
                <c:pt idx="7365">
                  <c:v>406.63412706067805</c:v>
                </c:pt>
                <c:pt idx="7366">
                  <c:v>406.64510908528177</c:v>
                </c:pt>
                <c:pt idx="7367">
                  <c:v>406.64630104220578</c:v>
                </c:pt>
                <c:pt idx="7368">
                  <c:v>406.65284551208697</c:v>
                </c:pt>
                <c:pt idx="7369">
                  <c:v>406.65946038113447</c:v>
                </c:pt>
                <c:pt idx="7370">
                  <c:v>406.662756829481</c:v>
                </c:pt>
                <c:pt idx="7371">
                  <c:v>406.66305232072955</c:v>
                </c:pt>
                <c:pt idx="7372">
                  <c:v>406.66775359133192</c:v>
                </c:pt>
                <c:pt idx="7373">
                  <c:v>406.66921683276917</c:v>
                </c:pt>
                <c:pt idx="7374">
                  <c:v>406.67517693495512</c:v>
                </c:pt>
                <c:pt idx="7375">
                  <c:v>406.67986467245709</c:v>
                </c:pt>
                <c:pt idx="7376">
                  <c:v>406.68102944991819</c:v>
                </c:pt>
                <c:pt idx="7377">
                  <c:v>406.68215388521185</c:v>
                </c:pt>
                <c:pt idx="7378">
                  <c:v>406.68375843551735</c:v>
                </c:pt>
                <c:pt idx="7379">
                  <c:v>406.68455203383058</c:v>
                </c:pt>
                <c:pt idx="7380">
                  <c:v>406.68808079613007</c:v>
                </c:pt>
                <c:pt idx="7381">
                  <c:v>406.69264474902076</c:v>
                </c:pt>
                <c:pt idx="7382">
                  <c:v>406.69905174397417</c:v>
                </c:pt>
                <c:pt idx="7383">
                  <c:v>406.70203455364987</c:v>
                </c:pt>
                <c:pt idx="7384">
                  <c:v>406.70288796575244</c:v>
                </c:pt>
                <c:pt idx="7385">
                  <c:v>406.70400688288038</c:v>
                </c:pt>
                <c:pt idx="7386">
                  <c:v>406.71096468965987</c:v>
                </c:pt>
                <c:pt idx="7387">
                  <c:v>406.72249806405443</c:v>
                </c:pt>
                <c:pt idx="7388">
                  <c:v>406.72657000946964</c:v>
                </c:pt>
                <c:pt idx="7389">
                  <c:v>406.73031811625077</c:v>
                </c:pt>
                <c:pt idx="7390">
                  <c:v>406.7308429870327</c:v>
                </c:pt>
                <c:pt idx="7391">
                  <c:v>406.73143443477943</c:v>
                </c:pt>
                <c:pt idx="7392">
                  <c:v>406.73768590828996</c:v>
                </c:pt>
                <c:pt idx="7393">
                  <c:v>406.74381130676261</c:v>
                </c:pt>
                <c:pt idx="7394">
                  <c:v>406.74717656967135</c:v>
                </c:pt>
                <c:pt idx="7395">
                  <c:v>406.74920519959454</c:v>
                </c:pt>
                <c:pt idx="7396">
                  <c:v>406.75103405048282</c:v>
                </c:pt>
                <c:pt idx="7397">
                  <c:v>406.75211093003634</c:v>
                </c:pt>
                <c:pt idx="7398">
                  <c:v>406.75405096257441</c:v>
                </c:pt>
                <c:pt idx="7399">
                  <c:v>406.7586252267576</c:v>
                </c:pt>
                <c:pt idx="7400">
                  <c:v>406.76162595564301</c:v>
                </c:pt>
                <c:pt idx="7401">
                  <c:v>406.76219648185702</c:v>
                </c:pt>
                <c:pt idx="7402">
                  <c:v>406.76435570302834</c:v>
                </c:pt>
                <c:pt idx="7403">
                  <c:v>406.76628157453808</c:v>
                </c:pt>
                <c:pt idx="7404">
                  <c:v>406.76694930199056</c:v>
                </c:pt>
                <c:pt idx="7405">
                  <c:v>406.76882842042033</c:v>
                </c:pt>
                <c:pt idx="7406">
                  <c:v>406.78284253301649</c:v>
                </c:pt>
                <c:pt idx="7407">
                  <c:v>406.79770209060342</c:v>
                </c:pt>
                <c:pt idx="7408">
                  <c:v>406.80162618032205</c:v>
                </c:pt>
                <c:pt idx="7409">
                  <c:v>406.80170601358645</c:v>
                </c:pt>
                <c:pt idx="7410">
                  <c:v>406.81561373408476</c:v>
                </c:pt>
                <c:pt idx="7411">
                  <c:v>406.82087245104555</c:v>
                </c:pt>
                <c:pt idx="7412">
                  <c:v>406.82947788237749</c:v>
                </c:pt>
                <c:pt idx="7413">
                  <c:v>406.83186757078249</c:v>
                </c:pt>
                <c:pt idx="7414">
                  <c:v>406.84008642230589</c:v>
                </c:pt>
                <c:pt idx="7415">
                  <c:v>406.84100334410982</c:v>
                </c:pt>
                <c:pt idx="7416">
                  <c:v>406.84415971431184</c:v>
                </c:pt>
                <c:pt idx="7417">
                  <c:v>406.84499202022999</c:v>
                </c:pt>
                <c:pt idx="7418">
                  <c:v>406.84655836513491</c:v>
                </c:pt>
                <c:pt idx="7419">
                  <c:v>406.84677560914605</c:v>
                </c:pt>
                <c:pt idx="7420">
                  <c:v>406.85113721738202</c:v>
                </c:pt>
                <c:pt idx="7421">
                  <c:v>406.85523639505982</c:v>
                </c:pt>
                <c:pt idx="7422">
                  <c:v>406.85574033029343</c:v>
                </c:pt>
                <c:pt idx="7423">
                  <c:v>406.85602428782317</c:v>
                </c:pt>
                <c:pt idx="7424">
                  <c:v>406.85727162526547</c:v>
                </c:pt>
                <c:pt idx="7425">
                  <c:v>406.86183637853799</c:v>
                </c:pt>
                <c:pt idx="7426">
                  <c:v>406.86635801417947</c:v>
                </c:pt>
                <c:pt idx="7427">
                  <c:v>406.86684257391312</c:v>
                </c:pt>
                <c:pt idx="7428">
                  <c:v>406.87408088290704</c:v>
                </c:pt>
                <c:pt idx="7429">
                  <c:v>406.87712748966169</c:v>
                </c:pt>
                <c:pt idx="7430">
                  <c:v>406.88550679680822</c:v>
                </c:pt>
                <c:pt idx="7431">
                  <c:v>406.89003779591718</c:v>
                </c:pt>
                <c:pt idx="7432">
                  <c:v>406.89040344077938</c:v>
                </c:pt>
                <c:pt idx="7433">
                  <c:v>406.89241562278056</c:v>
                </c:pt>
                <c:pt idx="7434">
                  <c:v>406.89361039216908</c:v>
                </c:pt>
                <c:pt idx="7435">
                  <c:v>406.89435281127913</c:v>
                </c:pt>
                <c:pt idx="7436">
                  <c:v>406.89602266071972</c:v>
                </c:pt>
                <c:pt idx="7437">
                  <c:v>406.89809927444207</c:v>
                </c:pt>
                <c:pt idx="7438">
                  <c:v>406.89868102123563</c:v>
                </c:pt>
                <c:pt idx="7439">
                  <c:v>406.90752826297671</c:v>
                </c:pt>
                <c:pt idx="7440">
                  <c:v>406.91336909235889</c:v>
                </c:pt>
                <c:pt idx="7441">
                  <c:v>406.91789304271288</c:v>
                </c:pt>
                <c:pt idx="7442">
                  <c:v>406.92238649608919</c:v>
                </c:pt>
                <c:pt idx="7443">
                  <c:v>406.9228680893342</c:v>
                </c:pt>
                <c:pt idx="7444">
                  <c:v>406.92501171659643</c:v>
                </c:pt>
                <c:pt idx="7445">
                  <c:v>406.92922943488787</c:v>
                </c:pt>
                <c:pt idx="7446">
                  <c:v>406.93047089482957</c:v>
                </c:pt>
                <c:pt idx="7447">
                  <c:v>406.93255323386126</c:v>
                </c:pt>
                <c:pt idx="7448">
                  <c:v>406.94093703270249</c:v>
                </c:pt>
                <c:pt idx="7449">
                  <c:v>406.96638649427854</c:v>
                </c:pt>
                <c:pt idx="7450">
                  <c:v>406.96902574138119</c:v>
                </c:pt>
                <c:pt idx="7451">
                  <c:v>406.97846930827183</c:v>
                </c:pt>
                <c:pt idx="7452">
                  <c:v>406.98094276512586</c:v>
                </c:pt>
                <c:pt idx="7453">
                  <c:v>406.99202749655689</c:v>
                </c:pt>
                <c:pt idx="7454">
                  <c:v>406.99575394807442</c:v>
                </c:pt>
                <c:pt idx="7455">
                  <c:v>406.99667922482479</c:v>
                </c:pt>
                <c:pt idx="7456">
                  <c:v>407.00035504364962</c:v>
                </c:pt>
                <c:pt idx="7457">
                  <c:v>407.00047735735262</c:v>
                </c:pt>
                <c:pt idx="7458">
                  <c:v>407.00877193706043</c:v>
                </c:pt>
                <c:pt idx="7459">
                  <c:v>407.01252649171806</c:v>
                </c:pt>
                <c:pt idx="7460">
                  <c:v>407.01992685122912</c:v>
                </c:pt>
                <c:pt idx="7461">
                  <c:v>407.02916033515146</c:v>
                </c:pt>
                <c:pt idx="7462">
                  <c:v>407.03281888487345</c:v>
                </c:pt>
                <c:pt idx="7463">
                  <c:v>407.03309843359614</c:v>
                </c:pt>
                <c:pt idx="7464">
                  <c:v>407.03417116479966</c:v>
                </c:pt>
                <c:pt idx="7465">
                  <c:v>407.03565512881363</c:v>
                </c:pt>
                <c:pt idx="7466">
                  <c:v>407.03685780415145</c:v>
                </c:pt>
                <c:pt idx="7467">
                  <c:v>407.03940369497064</c:v>
                </c:pt>
                <c:pt idx="7468">
                  <c:v>407.04322785152493</c:v>
                </c:pt>
                <c:pt idx="7469">
                  <c:v>407.04338700875508</c:v>
                </c:pt>
                <c:pt idx="7470">
                  <c:v>407.04709538407684</c:v>
                </c:pt>
                <c:pt idx="7471">
                  <c:v>407.05174160494778</c:v>
                </c:pt>
                <c:pt idx="7472">
                  <c:v>407.05676608632717</c:v>
                </c:pt>
                <c:pt idx="7473">
                  <c:v>407.05785307652491</c:v>
                </c:pt>
                <c:pt idx="7474">
                  <c:v>407.06123515497984</c:v>
                </c:pt>
                <c:pt idx="7475">
                  <c:v>407.07706350393966</c:v>
                </c:pt>
                <c:pt idx="7476">
                  <c:v>407.07813244350621</c:v>
                </c:pt>
                <c:pt idx="7477">
                  <c:v>407.08783901209551</c:v>
                </c:pt>
                <c:pt idx="7478">
                  <c:v>407.09570662283323</c:v>
                </c:pt>
                <c:pt idx="7479">
                  <c:v>407.10290471026514</c:v>
                </c:pt>
                <c:pt idx="7480">
                  <c:v>407.10512578923931</c:v>
                </c:pt>
                <c:pt idx="7481">
                  <c:v>407.10896078254979</c:v>
                </c:pt>
                <c:pt idx="7482">
                  <c:v>407.11304423017822</c:v>
                </c:pt>
                <c:pt idx="7483">
                  <c:v>407.11679063012093</c:v>
                </c:pt>
                <c:pt idx="7484">
                  <c:v>407.12422911424761</c:v>
                </c:pt>
                <c:pt idx="7485">
                  <c:v>407.12687912074</c:v>
                </c:pt>
                <c:pt idx="7486">
                  <c:v>407.15218441936787</c:v>
                </c:pt>
                <c:pt idx="7487">
                  <c:v>407.15298425414312</c:v>
                </c:pt>
                <c:pt idx="7488">
                  <c:v>407.15508971633551</c:v>
                </c:pt>
                <c:pt idx="7489">
                  <c:v>407.15645569731538</c:v>
                </c:pt>
                <c:pt idx="7490">
                  <c:v>407.15935729371745</c:v>
                </c:pt>
                <c:pt idx="7491">
                  <c:v>407.16738960264149</c:v>
                </c:pt>
                <c:pt idx="7492">
                  <c:v>407.16966053438819</c:v>
                </c:pt>
                <c:pt idx="7493">
                  <c:v>407.180273544979</c:v>
                </c:pt>
                <c:pt idx="7494">
                  <c:v>407.18908872889619</c:v>
                </c:pt>
                <c:pt idx="7495">
                  <c:v>407.19699399402049</c:v>
                </c:pt>
                <c:pt idx="7496">
                  <c:v>407.19807229598115</c:v>
                </c:pt>
                <c:pt idx="7497">
                  <c:v>407.20373825259162</c:v>
                </c:pt>
                <c:pt idx="7498">
                  <c:v>407.20518362784776</c:v>
                </c:pt>
                <c:pt idx="7499">
                  <c:v>407.20636109038338</c:v>
                </c:pt>
                <c:pt idx="7500">
                  <c:v>407.2101355527069</c:v>
                </c:pt>
                <c:pt idx="7501">
                  <c:v>407.21890929358352</c:v>
                </c:pt>
                <c:pt idx="7502">
                  <c:v>407.22231788906794</c:v>
                </c:pt>
                <c:pt idx="7503">
                  <c:v>407.22591930414029</c:v>
                </c:pt>
                <c:pt idx="7504">
                  <c:v>407.2273525501933</c:v>
                </c:pt>
                <c:pt idx="7505">
                  <c:v>407.22847969402449</c:v>
                </c:pt>
                <c:pt idx="7506">
                  <c:v>407.23047941797068</c:v>
                </c:pt>
                <c:pt idx="7507">
                  <c:v>407.23917885743305</c:v>
                </c:pt>
                <c:pt idx="7508">
                  <c:v>407.24114762628955</c:v>
                </c:pt>
                <c:pt idx="7509">
                  <c:v>407.25043363967245</c:v>
                </c:pt>
                <c:pt idx="7510">
                  <c:v>407.25088389490008</c:v>
                </c:pt>
                <c:pt idx="7511">
                  <c:v>407.26002055078237</c:v>
                </c:pt>
                <c:pt idx="7512">
                  <c:v>407.26512178544613</c:v>
                </c:pt>
                <c:pt idx="7513">
                  <c:v>407.26853000666154</c:v>
                </c:pt>
                <c:pt idx="7514">
                  <c:v>407.26935100242332</c:v>
                </c:pt>
                <c:pt idx="7515">
                  <c:v>407.28078911260201</c:v>
                </c:pt>
                <c:pt idx="7516">
                  <c:v>407.29571815883025</c:v>
                </c:pt>
                <c:pt idx="7517">
                  <c:v>407.29593222201481</c:v>
                </c:pt>
                <c:pt idx="7518">
                  <c:v>407.30596418805317</c:v>
                </c:pt>
                <c:pt idx="7519">
                  <c:v>407.31728784478577</c:v>
                </c:pt>
                <c:pt idx="7520">
                  <c:v>407.31906966772635</c:v>
                </c:pt>
                <c:pt idx="7521">
                  <c:v>407.33420705943837</c:v>
                </c:pt>
                <c:pt idx="7522">
                  <c:v>407.33847204777442</c:v>
                </c:pt>
                <c:pt idx="7523">
                  <c:v>407.34417267750592</c:v>
                </c:pt>
                <c:pt idx="7524">
                  <c:v>407.34718542313954</c:v>
                </c:pt>
                <c:pt idx="7525">
                  <c:v>407.35223584489626</c:v>
                </c:pt>
                <c:pt idx="7526">
                  <c:v>407.35643663289392</c:v>
                </c:pt>
                <c:pt idx="7527">
                  <c:v>407.35802645961036</c:v>
                </c:pt>
                <c:pt idx="7528">
                  <c:v>407.36121323333668</c:v>
                </c:pt>
                <c:pt idx="7529">
                  <c:v>407.36134093819544</c:v>
                </c:pt>
                <c:pt idx="7530">
                  <c:v>407.36552929850501</c:v>
                </c:pt>
                <c:pt idx="7531">
                  <c:v>407.36896202825278</c:v>
                </c:pt>
                <c:pt idx="7532">
                  <c:v>407.37466752061999</c:v>
                </c:pt>
                <c:pt idx="7533">
                  <c:v>407.37756040496146</c:v>
                </c:pt>
                <c:pt idx="7534">
                  <c:v>407.38031045335777</c:v>
                </c:pt>
                <c:pt idx="7535">
                  <c:v>407.38084500430307</c:v>
                </c:pt>
                <c:pt idx="7536">
                  <c:v>407.38135795721303</c:v>
                </c:pt>
                <c:pt idx="7537">
                  <c:v>407.38328840690718</c:v>
                </c:pt>
                <c:pt idx="7538">
                  <c:v>407.3852963120807</c:v>
                </c:pt>
                <c:pt idx="7539">
                  <c:v>407.38613521031692</c:v>
                </c:pt>
                <c:pt idx="7540">
                  <c:v>407.38976821304612</c:v>
                </c:pt>
                <c:pt idx="7541">
                  <c:v>407.39176401224285</c:v>
                </c:pt>
                <c:pt idx="7542">
                  <c:v>407.39794619868456</c:v>
                </c:pt>
                <c:pt idx="7543">
                  <c:v>407.40226339943638</c:v>
                </c:pt>
                <c:pt idx="7544">
                  <c:v>407.42581780960921</c:v>
                </c:pt>
                <c:pt idx="7545">
                  <c:v>407.43083909040729</c:v>
                </c:pt>
                <c:pt idx="7546">
                  <c:v>407.43850383868141</c:v>
                </c:pt>
                <c:pt idx="7547">
                  <c:v>407.44027996364389</c:v>
                </c:pt>
                <c:pt idx="7548">
                  <c:v>407.44793078654618</c:v>
                </c:pt>
                <c:pt idx="7549">
                  <c:v>407.45693589385598</c:v>
                </c:pt>
                <c:pt idx="7550">
                  <c:v>407.45708594100995</c:v>
                </c:pt>
                <c:pt idx="7551">
                  <c:v>407.45904633625327</c:v>
                </c:pt>
                <c:pt idx="7552">
                  <c:v>407.46164634798708</c:v>
                </c:pt>
                <c:pt idx="7553">
                  <c:v>407.46380988117261</c:v>
                </c:pt>
                <c:pt idx="7554">
                  <c:v>407.46789906701099</c:v>
                </c:pt>
                <c:pt idx="7555">
                  <c:v>407.47635033631832</c:v>
                </c:pt>
                <c:pt idx="7556">
                  <c:v>407.47847472818813</c:v>
                </c:pt>
                <c:pt idx="7557">
                  <c:v>407.48791845951052</c:v>
                </c:pt>
                <c:pt idx="7558">
                  <c:v>407.49036077521635</c:v>
                </c:pt>
                <c:pt idx="7559">
                  <c:v>407.49551897072047</c:v>
                </c:pt>
                <c:pt idx="7560">
                  <c:v>407.5011201831291</c:v>
                </c:pt>
                <c:pt idx="7561">
                  <c:v>407.5013849490922</c:v>
                </c:pt>
                <c:pt idx="7562">
                  <c:v>407.50575558764626</c:v>
                </c:pt>
                <c:pt idx="7563">
                  <c:v>407.51340574552489</c:v>
                </c:pt>
                <c:pt idx="7564">
                  <c:v>407.51914266613829</c:v>
                </c:pt>
                <c:pt idx="7565">
                  <c:v>407.52186525230275</c:v>
                </c:pt>
                <c:pt idx="7566">
                  <c:v>407.52564355160433</c:v>
                </c:pt>
                <c:pt idx="7567">
                  <c:v>407.53758292344014</c:v>
                </c:pt>
                <c:pt idx="7568">
                  <c:v>407.54129323566849</c:v>
                </c:pt>
                <c:pt idx="7569">
                  <c:v>407.54178379647527</c:v>
                </c:pt>
                <c:pt idx="7570">
                  <c:v>407.54434311258632</c:v>
                </c:pt>
                <c:pt idx="7571">
                  <c:v>407.55033262834581</c:v>
                </c:pt>
                <c:pt idx="7572">
                  <c:v>407.55436769491956</c:v>
                </c:pt>
                <c:pt idx="7573">
                  <c:v>407.55856169796363</c:v>
                </c:pt>
                <c:pt idx="7574">
                  <c:v>407.56131216246547</c:v>
                </c:pt>
                <c:pt idx="7575">
                  <c:v>407.57551483174228</c:v>
                </c:pt>
                <c:pt idx="7576">
                  <c:v>407.58472009452953</c:v>
                </c:pt>
                <c:pt idx="7577">
                  <c:v>407.58711888968065</c:v>
                </c:pt>
                <c:pt idx="7578">
                  <c:v>407.59838253073781</c:v>
                </c:pt>
                <c:pt idx="7579">
                  <c:v>407.59961927928549</c:v>
                </c:pt>
                <c:pt idx="7580">
                  <c:v>407.60764537490536</c:v>
                </c:pt>
                <c:pt idx="7581">
                  <c:v>407.60886834020846</c:v>
                </c:pt>
                <c:pt idx="7582">
                  <c:v>407.60980649637685</c:v>
                </c:pt>
                <c:pt idx="7583">
                  <c:v>407.62098790808733</c:v>
                </c:pt>
                <c:pt idx="7584">
                  <c:v>407.62253037101391</c:v>
                </c:pt>
                <c:pt idx="7585">
                  <c:v>407.62346392593787</c:v>
                </c:pt>
                <c:pt idx="7586">
                  <c:v>407.62518093262588</c:v>
                </c:pt>
                <c:pt idx="7587">
                  <c:v>407.62789452800166</c:v>
                </c:pt>
                <c:pt idx="7588">
                  <c:v>407.6339190012585</c:v>
                </c:pt>
                <c:pt idx="7589">
                  <c:v>407.63437345610123</c:v>
                </c:pt>
                <c:pt idx="7590">
                  <c:v>407.63888753411049</c:v>
                </c:pt>
                <c:pt idx="7591">
                  <c:v>407.65659274248486</c:v>
                </c:pt>
                <c:pt idx="7592">
                  <c:v>407.65678678510977</c:v>
                </c:pt>
                <c:pt idx="7593">
                  <c:v>407.6574306121401</c:v>
                </c:pt>
                <c:pt idx="7594">
                  <c:v>407.65857316714039</c:v>
                </c:pt>
                <c:pt idx="7595">
                  <c:v>407.66305432432955</c:v>
                </c:pt>
                <c:pt idx="7596">
                  <c:v>407.66583526126789</c:v>
                </c:pt>
                <c:pt idx="7597">
                  <c:v>407.67389848631996</c:v>
                </c:pt>
                <c:pt idx="7598">
                  <c:v>407.70020141133017</c:v>
                </c:pt>
                <c:pt idx="7599">
                  <c:v>407.70041022390831</c:v>
                </c:pt>
                <c:pt idx="7600">
                  <c:v>407.70263093948586</c:v>
                </c:pt>
                <c:pt idx="7601">
                  <c:v>407.71088395975391</c:v>
                </c:pt>
                <c:pt idx="7602">
                  <c:v>407.71540910353741</c:v>
                </c:pt>
                <c:pt idx="7603">
                  <c:v>407.71865965661061</c:v>
                </c:pt>
                <c:pt idx="7604">
                  <c:v>407.71985077189026</c:v>
                </c:pt>
                <c:pt idx="7605">
                  <c:v>407.72711847586271</c:v>
                </c:pt>
                <c:pt idx="7606">
                  <c:v>407.73815581536752</c:v>
                </c:pt>
                <c:pt idx="7607">
                  <c:v>407.73989455460088</c:v>
                </c:pt>
                <c:pt idx="7608">
                  <c:v>407.74244760224877</c:v>
                </c:pt>
                <c:pt idx="7609">
                  <c:v>407.74373061480458</c:v>
                </c:pt>
                <c:pt idx="7610">
                  <c:v>407.74437001737289</c:v>
                </c:pt>
                <c:pt idx="7611">
                  <c:v>407.75309510163936</c:v>
                </c:pt>
                <c:pt idx="7612">
                  <c:v>407.7684121459028</c:v>
                </c:pt>
                <c:pt idx="7613">
                  <c:v>407.76973748433943</c:v>
                </c:pt>
                <c:pt idx="7614">
                  <c:v>407.77332468483479</c:v>
                </c:pt>
                <c:pt idx="7615">
                  <c:v>407.77359362407663</c:v>
                </c:pt>
                <c:pt idx="7616">
                  <c:v>407.78187562207694</c:v>
                </c:pt>
                <c:pt idx="7617">
                  <c:v>407.78878844871349</c:v>
                </c:pt>
                <c:pt idx="7618">
                  <c:v>407.78900047113098</c:v>
                </c:pt>
                <c:pt idx="7619">
                  <c:v>407.79849463970078</c:v>
                </c:pt>
                <c:pt idx="7620">
                  <c:v>407.7997682017733</c:v>
                </c:pt>
                <c:pt idx="7621">
                  <c:v>407.80080839990336</c:v>
                </c:pt>
                <c:pt idx="7622">
                  <c:v>407.80551606734122</c:v>
                </c:pt>
                <c:pt idx="7623">
                  <c:v>407.80786465241363</c:v>
                </c:pt>
                <c:pt idx="7624">
                  <c:v>407.80820630155591</c:v>
                </c:pt>
                <c:pt idx="7625">
                  <c:v>407.80964028306062</c:v>
                </c:pt>
                <c:pt idx="7626">
                  <c:v>407.82161179660324</c:v>
                </c:pt>
                <c:pt idx="7627">
                  <c:v>407.825736559841</c:v>
                </c:pt>
                <c:pt idx="7628">
                  <c:v>407.8275575005764</c:v>
                </c:pt>
                <c:pt idx="7629">
                  <c:v>407.82896679938165</c:v>
                </c:pt>
                <c:pt idx="7630">
                  <c:v>407.83327834834063</c:v>
                </c:pt>
                <c:pt idx="7631">
                  <c:v>407.84460512103607</c:v>
                </c:pt>
                <c:pt idx="7632">
                  <c:v>407.85514227821687</c:v>
                </c:pt>
                <c:pt idx="7633">
                  <c:v>407.85528917398688</c:v>
                </c:pt>
                <c:pt idx="7634">
                  <c:v>407.85722624226236</c:v>
                </c:pt>
                <c:pt idx="7635">
                  <c:v>407.85930868303541</c:v>
                </c:pt>
                <c:pt idx="7636">
                  <c:v>407.86890719690371</c:v>
                </c:pt>
                <c:pt idx="7637">
                  <c:v>407.87291531603688</c:v>
                </c:pt>
                <c:pt idx="7638">
                  <c:v>407.8859249854691</c:v>
                </c:pt>
                <c:pt idx="7639">
                  <c:v>407.89152061209404</c:v>
                </c:pt>
                <c:pt idx="7640">
                  <c:v>407.8951709091358</c:v>
                </c:pt>
                <c:pt idx="7641">
                  <c:v>407.89808178899091</c:v>
                </c:pt>
                <c:pt idx="7642">
                  <c:v>407.89941820498217</c:v>
                </c:pt>
                <c:pt idx="7643">
                  <c:v>407.90304904088759</c:v>
                </c:pt>
                <c:pt idx="7644">
                  <c:v>407.91410172236095</c:v>
                </c:pt>
                <c:pt idx="7645">
                  <c:v>407.91511467349574</c:v>
                </c:pt>
                <c:pt idx="7646">
                  <c:v>407.91527971701913</c:v>
                </c:pt>
                <c:pt idx="7647">
                  <c:v>407.91996782740671</c:v>
                </c:pt>
                <c:pt idx="7648">
                  <c:v>407.92375968213594</c:v>
                </c:pt>
                <c:pt idx="7649">
                  <c:v>407.92985305416369</c:v>
                </c:pt>
                <c:pt idx="7650">
                  <c:v>407.95765014741232</c:v>
                </c:pt>
                <c:pt idx="7651">
                  <c:v>407.96354457948888</c:v>
                </c:pt>
                <c:pt idx="7652">
                  <c:v>407.97004869417736</c:v>
                </c:pt>
                <c:pt idx="7653">
                  <c:v>407.9711601704642</c:v>
                </c:pt>
                <c:pt idx="7654">
                  <c:v>407.97427862460921</c:v>
                </c:pt>
                <c:pt idx="7655">
                  <c:v>407.9827715024648</c:v>
                </c:pt>
                <c:pt idx="7656">
                  <c:v>407.98344410329042</c:v>
                </c:pt>
                <c:pt idx="7657">
                  <c:v>407.98812481431895</c:v>
                </c:pt>
                <c:pt idx="7658">
                  <c:v>408.00001441121145</c:v>
                </c:pt>
                <c:pt idx="7659">
                  <c:v>408.00203067236146</c:v>
                </c:pt>
                <c:pt idx="7660">
                  <c:v>408.00371382030653</c:v>
                </c:pt>
                <c:pt idx="7661">
                  <c:v>408.00439638236588</c:v>
                </c:pt>
                <c:pt idx="7662">
                  <c:v>408.0099313362557</c:v>
                </c:pt>
                <c:pt idx="7663">
                  <c:v>408.01037072640599</c:v>
                </c:pt>
                <c:pt idx="7664">
                  <c:v>408.01096052630402</c:v>
                </c:pt>
                <c:pt idx="7665">
                  <c:v>408.02855185835534</c:v>
                </c:pt>
                <c:pt idx="7666">
                  <c:v>408.03196897621041</c:v>
                </c:pt>
                <c:pt idx="7667">
                  <c:v>408.03468573730157</c:v>
                </c:pt>
                <c:pt idx="7668">
                  <c:v>408.03528183988584</c:v>
                </c:pt>
                <c:pt idx="7669">
                  <c:v>408.0388960683004</c:v>
                </c:pt>
                <c:pt idx="7670">
                  <c:v>408.07071555427211</c:v>
                </c:pt>
                <c:pt idx="7671">
                  <c:v>408.07909626566527</c:v>
                </c:pt>
                <c:pt idx="7672">
                  <c:v>408.08066126327549</c:v>
                </c:pt>
                <c:pt idx="7673">
                  <c:v>408.08404882372531</c:v>
                </c:pt>
                <c:pt idx="7674">
                  <c:v>408.08633758977527</c:v>
                </c:pt>
                <c:pt idx="7675">
                  <c:v>408.08940930119559</c:v>
                </c:pt>
                <c:pt idx="7676">
                  <c:v>408.09472416227044</c:v>
                </c:pt>
                <c:pt idx="7677">
                  <c:v>408.10860607160646</c:v>
                </c:pt>
                <c:pt idx="7678">
                  <c:v>408.10875009225668</c:v>
                </c:pt>
                <c:pt idx="7679">
                  <c:v>408.12434852031822</c:v>
                </c:pt>
                <c:pt idx="7680">
                  <c:v>408.1246215725335</c:v>
                </c:pt>
                <c:pt idx="7681">
                  <c:v>408.13447270747145</c:v>
                </c:pt>
                <c:pt idx="7682">
                  <c:v>408.13579020385072</c:v>
                </c:pt>
                <c:pt idx="7683">
                  <c:v>408.13738644494771</c:v>
                </c:pt>
                <c:pt idx="7684">
                  <c:v>408.14043436538407</c:v>
                </c:pt>
                <c:pt idx="7685">
                  <c:v>408.14717221367783</c:v>
                </c:pt>
                <c:pt idx="7686">
                  <c:v>408.14956022375253</c:v>
                </c:pt>
                <c:pt idx="7687">
                  <c:v>408.15223673753553</c:v>
                </c:pt>
                <c:pt idx="7688">
                  <c:v>408.15602797372014</c:v>
                </c:pt>
                <c:pt idx="7689">
                  <c:v>408.16521095931114</c:v>
                </c:pt>
                <c:pt idx="7690">
                  <c:v>408.16582761412087</c:v>
                </c:pt>
                <c:pt idx="7691">
                  <c:v>408.16883485951615</c:v>
                </c:pt>
                <c:pt idx="7692">
                  <c:v>408.16984759988281</c:v>
                </c:pt>
                <c:pt idx="7693">
                  <c:v>408.18548454939594</c:v>
                </c:pt>
                <c:pt idx="7694">
                  <c:v>408.18923562491085</c:v>
                </c:pt>
                <c:pt idx="7695">
                  <c:v>408.19203490920421</c:v>
                </c:pt>
                <c:pt idx="7696">
                  <c:v>408.19568404255682</c:v>
                </c:pt>
                <c:pt idx="7697">
                  <c:v>408.19586770804801</c:v>
                </c:pt>
                <c:pt idx="7698">
                  <c:v>408.19804307030535</c:v>
                </c:pt>
                <c:pt idx="7699">
                  <c:v>408.20003708922752</c:v>
                </c:pt>
                <c:pt idx="7700">
                  <c:v>408.20015699490705</c:v>
                </c:pt>
                <c:pt idx="7701">
                  <c:v>408.20689404207775</c:v>
                </c:pt>
                <c:pt idx="7702">
                  <c:v>408.20841298282596</c:v>
                </c:pt>
                <c:pt idx="7703">
                  <c:v>408.20944645461458</c:v>
                </c:pt>
                <c:pt idx="7704">
                  <c:v>408.21539565326333</c:v>
                </c:pt>
                <c:pt idx="7705">
                  <c:v>408.21870957816901</c:v>
                </c:pt>
                <c:pt idx="7706">
                  <c:v>408.22485493029825</c:v>
                </c:pt>
                <c:pt idx="7707">
                  <c:v>408.23416507975139</c:v>
                </c:pt>
                <c:pt idx="7708">
                  <c:v>408.23451118592192</c:v>
                </c:pt>
                <c:pt idx="7709">
                  <c:v>408.23671061498845</c:v>
                </c:pt>
                <c:pt idx="7710">
                  <c:v>408.23858446352614</c:v>
                </c:pt>
                <c:pt idx="7711">
                  <c:v>408.25022580019834</c:v>
                </c:pt>
                <c:pt idx="7712">
                  <c:v>408.25080697709666</c:v>
                </c:pt>
                <c:pt idx="7713">
                  <c:v>408.25505216439001</c:v>
                </c:pt>
                <c:pt idx="7714">
                  <c:v>408.26078429386195</c:v>
                </c:pt>
                <c:pt idx="7715">
                  <c:v>408.26087848033217</c:v>
                </c:pt>
                <c:pt idx="7716">
                  <c:v>408.2616257520462</c:v>
                </c:pt>
                <c:pt idx="7717">
                  <c:v>408.27104370912355</c:v>
                </c:pt>
                <c:pt idx="7718">
                  <c:v>408.27199850329936</c:v>
                </c:pt>
                <c:pt idx="7719">
                  <c:v>408.27294937040608</c:v>
                </c:pt>
                <c:pt idx="7720">
                  <c:v>408.2967495064118</c:v>
                </c:pt>
                <c:pt idx="7721">
                  <c:v>408.31269568211883</c:v>
                </c:pt>
                <c:pt idx="7722">
                  <c:v>408.31571515352903</c:v>
                </c:pt>
                <c:pt idx="7723">
                  <c:v>408.31965171722771</c:v>
                </c:pt>
                <c:pt idx="7724">
                  <c:v>408.33445474185442</c:v>
                </c:pt>
                <c:pt idx="7725">
                  <c:v>408.3365255155104</c:v>
                </c:pt>
                <c:pt idx="7726">
                  <c:v>408.34019501438564</c:v>
                </c:pt>
                <c:pt idx="7727">
                  <c:v>408.34068620170535</c:v>
                </c:pt>
                <c:pt idx="7728">
                  <c:v>408.35074941385017</c:v>
                </c:pt>
                <c:pt idx="7729">
                  <c:v>408.35099916843666</c:v>
                </c:pt>
                <c:pt idx="7730">
                  <c:v>408.37498962329357</c:v>
                </c:pt>
                <c:pt idx="7731">
                  <c:v>408.40442822175328</c:v>
                </c:pt>
                <c:pt idx="7732">
                  <c:v>408.42399081008557</c:v>
                </c:pt>
                <c:pt idx="7733">
                  <c:v>408.42667333729111</c:v>
                </c:pt>
                <c:pt idx="7734">
                  <c:v>408.4309181977406</c:v>
                </c:pt>
                <c:pt idx="7735">
                  <c:v>408.44421457959248</c:v>
                </c:pt>
                <c:pt idx="7736">
                  <c:v>408.44463826035519</c:v>
                </c:pt>
                <c:pt idx="7737">
                  <c:v>408.44918037158976</c:v>
                </c:pt>
                <c:pt idx="7738">
                  <c:v>408.45311231099004</c:v>
                </c:pt>
                <c:pt idx="7739">
                  <c:v>408.45685262661709</c:v>
                </c:pt>
                <c:pt idx="7740">
                  <c:v>408.45898781752442</c:v>
                </c:pt>
                <c:pt idx="7741">
                  <c:v>408.47972593151496</c:v>
                </c:pt>
                <c:pt idx="7742">
                  <c:v>408.48053977412911</c:v>
                </c:pt>
                <c:pt idx="7743">
                  <c:v>408.48663238432908</c:v>
                </c:pt>
                <c:pt idx="7744">
                  <c:v>408.49025692303951</c:v>
                </c:pt>
                <c:pt idx="7745">
                  <c:v>408.49283641476075</c:v>
                </c:pt>
                <c:pt idx="7746">
                  <c:v>408.5032165873788</c:v>
                </c:pt>
                <c:pt idx="7747">
                  <c:v>408.52221962298592</c:v>
                </c:pt>
                <c:pt idx="7748">
                  <c:v>408.52787513544018</c:v>
                </c:pt>
                <c:pt idx="7749">
                  <c:v>408.52830436712463</c:v>
                </c:pt>
                <c:pt idx="7750">
                  <c:v>408.53427634639121</c:v>
                </c:pt>
                <c:pt idx="7751">
                  <c:v>408.53722399294111</c:v>
                </c:pt>
                <c:pt idx="7752">
                  <c:v>408.54808888951584</c:v>
                </c:pt>
                <c:pt idx="7753">
                  <c:v>408.5544143638341</c:v>
                </c:pt>
                <c:pt idx="7754">
                  <c:v>408.55799687348025</c:v>
                </c:pt>
                <c:pt idx="7755">
                  <c:v>408.56805922864135</c:v>
                </c:pt>
                <c:pt idx="7756">
                  <c:v>408.57765309301527</c:v>
                </c:pt>
                <c:pt idx="7757">
                  <c:v>408.58057124357646</c:v>
                </c:pt>
                <c:pt idx="7758">
                  <c:v>408.5913488390093</c:v>
                </c:pt>
                <c:pt idx="7759">
                  <c:v>408.60464204367509</c:v>
                </c:pt>
                <c:pt idx="7760">
                  <c:v>408.6086142705592</c:v>
                </c:pt>
                <c:pt idx="7761">
                  <c:v>408.61082975984363</c:v>
                </c:pt>
                <c:pt idx="7762">
                  <c:v>408.6133887706975</c:v>
                </c:pt>
                <c:pt idx="7763">
                  <c:v>408.61353178559534</c:v>
                </c:pt>
                <c:pt idx="7764">
                  <c:v>408.61542741385125</c:v>
                </c:pt>
                <c:pt idx="7765">
                  <c:v>408.61906890566382</c:v>
                </c:pt>
                <c:pt idx="7766">
                  <c:v>408.62089134634107</c:v>
                </c:pt>
                <c:pt idx="7767">
                  <c:v>408.62097256658615</c:v>
                </c:pt>
                <c:pt idx="7768">
                  <c:v>408.6251510882559</c:v>
                </c:pt>
                <c:pt idx="7769">
                  <c:v>408.62714435104391</c:v>
                </c:pt>
                <c:pt idx="7770">
                  <c:v>408.62955428421799</c:v>
                </c:pt>
                <c:pt idx="7771">
                  <c:v>408.64576873564596</c:v>
                </c:pt>
                <c:pt idx="7772">
                  <c:v>408.65034761578374</c:v>
                </c:pt>
                <c:pt idx="7773">
                  <c:v>408.65185921115375</c:v>
                </c:pt>
                <c:pt idx="7774">
                  <c:v>408.66186088207343</c:v>
                </c:pt>
                <c:pt idx="7775">
                  <c:v>408.66627442582188</c:v>
                </c:pt>
                <c:pt idx="7776">
                  <c:v>408.66951571646928</c:v>
                </c:pt>
                <c:pt idx="7777">
                  <c:v>408.67426853194422</c:v>
                </c:pt>
                <c:pt idx="7778">
                  <c:v>408.67797735545355</c:v>
                </c:pt>
                <c:pt idx="7779">
                  <c:v>408.68279977453511</c:v>
                </c:pt>
                <c:pt idx="7780">
                  <c:v>408.68664953024057</c:v>
                </c:pt>
                <c:pt idx="7781">
                  <c:v>408.69100261469663</c:v>
                </c:pt>
                <c:pt idx="7782">
                  <c:v>408.69158548434547</c:v>
                </c:pt>
                <c:pt idx="7783">
                  <c:v>408.69356100064533</c:v>
                </c:pt>
                <c:pt idx="7784">
                  <c:v>408.69919059774605</c:v>
                </c:pt>
                <c:pt idx="7785">
                  <c:v>408.70436598853718</c:v>
                </c:pt>
                <c:pt idx="7786">
                  <c:v>408.70650382969603</c:v>
                </c:pt>
                <c:pt idx="7787">
                  <c:v>408.71653376895347</c:v>
                </c:pt>
                <c:pt idx="7788">
                  <c:v>408.71705586754831</c:v>
                </c:pt>
                <c:pt idx="7789">
                  <c:v>408.71955984281743</c:v>
                </c:pt>
                <c:pt idx="7790">
                  <c:v>408.72299753213025</c:v>
                </c:pt>
                <c:pt idx="7791">
                  <c:v>408.72350782398149</c:v>
                </c:pt>
                <c:pt idx="7792">
                  <c:v>408.72485229595753</c:v>
                </c:pt>
                <c:pt idx="7793">
                  <c:v>408.74246563690184</c:v>
                </c:pt>
                <c:pt idx="7794">
                  <c:v>408.74541855052479</c:v>
                </c:pt>
                <c:pt idx="7795">
                  <c:v>408.75477065473819</c:v>
                </c:pt>
                <c:pt idx="7796">
                  <c:v>408.75641305409385</c:v>
                </c:pt>
                <c:pt idx="7797">
                  <c:v>408.75823576123594</c:v>
                </c:pt>
                <c:pt idx="7798">
                  <c:v>408.75937584565224</c:v>
                </c:pt>
                <c:pt idx="7799">
                  <c:v>408.76466262987202</c:v>
                </c:pt>
                <c:pt idx="7800">
                  <c:v>408.76705535524474</c:v>
                </c:pt>
                <c:pt idx="7801">
                  <c:v>408.76782863315049</c:v>
                </c:pt>
                <c:pt idx="7802">
                  <c:v>408.76919635796628</c:v>
                </c:pt>
                <c:pt idx="7803">
                  <c:v>408.77308966810352</c:v>
                </c:pt>
                <c:pt idx="7804">
                  <c:v>408.77591250408119</c:v>
                </c:pt>
                <c:pt idx="7805">
                  <c:v>408.7786869097057</c:v>
                </c:pt>
                <c:pt idx="7806">
                  <c:v>408.78077898221301</c:v>
                </c:pt>
                <c:pt idx="7807">
                  <c:v>408.78163815861734</c:v>
                </c:pt>
                <c:pt idx="7808">
                  <c:v>408.78634538621992</c:v>
                </c:pt>
                <c:pt idx="7809">
                  <c:v>408.78813311320238</c:v>
                </c:pt>
                <c:pt idx="7810">
                  <c:v>408.78816310680855</c:v>
                </c:pt>
                <c:pt idx="7811">
                  <c:v>408.79426769857548</c:v>
                </c:pt>
                <c:pt idx="7812">
                  <c:v>408.79577538921484</c:v>
                </c:pt>
                <c:pt idx="7813">
                  <c:v>408.79810744037258</c:v>
                </c:pt>
                <c:pt idx="7814">
                  <c:v>408.79905895605958</c:v>
                </c:pt>
                <c:pt idx="7815">
                  <c:v>408.80105236023638</c:v>
                </c:pt>
                <c:pt idx="7816">
                  <c:v>408.80473350113715</c:v>
                </c:pt>
                <c:pt idx="7817">
                  <c:v>408.80849625715729</c:v>
                </c:pt>
                <c:pt idx="7818">
                  <c:v>408.81252533163456</c:v>
                </c:pt>
                <c:pt idx="7819">
                  <c:v>408.83388971442065</c:v>
                </c:pt>
                <c:pt idx="7820">
                  <c:v>408.83838423526896</c:v>
                </c:pt>
                <c:pt idx="7821">
                  <c:v>408.84050609809935</c:v>
                </c:pt>
                <c:pt idx="7822">
                  <c:v>408.84084703346628</c:v>
                </c:pt>
                <c:pt idx="7823">
                  <c:v>408.84843212624526</c:v>
                </c:pt>
                <c:pt idx="7824">
                  <c:v>408.86194695218506</c:v>
                </c:pt>
                <c:pt idx="7825">
                  <c:v>408.8642582988515</c:v>
                </c:pt>
                <c:pt idx="7826">
                  <c:v>408.86723424951003</c:v>
                </c:pt>
                <c:pt idx="7827">
                  <c:v>408.87410651786962</c:v>
                </c:pt>
                <c:pt idx="7828">
                  <c:v>408.87800339239953</c:v>
                </c:pt>
                <c:pt idx="7829">
                  <c:v>408.88753984355532</c:v>
                </c:pt>
                <c:pt idx="7830">
                  <c:v>408.89831342276523</c:v>
                </c:pt>
                <c:pt idx="7831">
                  <c:v>408.89978707297303</c:v>
                </c:pt>
                <c:pt idx="7832">
                  <c:v>408.90479732477218</c:v>
                </c:pt>
                <c:pt idx="7833">
                  <c:v>408.92236598003041</c:v>
                </c:pt>
                <c:pt idx="7834">
                  <c:v>408.92304013456464</c:v>
                </c:pt>
                <c:pt idx="7835">
                  <c:v>408.92990795908798</c:v>
                </c:pt>
                <c:pt idx="7836">
                  <c:v>408.93359343234039</c:v>
                </c:pt>
                <c:pt idx="7837">
                  <c:v>408.93889374747738</c:v>
                </c:pt>
                <c:pt idx="7838">
                  <c:v>408.93950947264534</c:v>
                </c:pt>
                <c:pt idx="7839">
                  <c:v>408.94125752984473</c:v>
                </c:pt>
                <c:pt idx="7840">
                  <c:v>408.95030282576556</c:v>
                </c:pt>
                <c:pt idx="7841">
                  <c:v>408.95766200654919</c:v>
                </c:pt>
                <c:pt idx="7842">
                  <c:v>408.96305945254784</c:v>
                </c:pt>
                <c:pt idx="7843">
                  <c:v>408.97569030749753</c:v>
                </c:pt>
                <c:pt idx="7844">
                  <c:v>408.97586089463641</c:v>
                </c:pt>
                <c:pt idx="7845">
                  <c:v>408.97724389749146</c:v>
                </c:pt>
                <c:pt idx="7846">
                  <c:v>408.98283675530996</c:v>
                </c:pt>
                <c:pt idx="7847">
                  <c:v>408.9862170473412</c:v>
                </c:pt>
                <c:pt idx="7848">
                  <c:v>408.99400895902562</c:v>
                </c:pt>
                <c:pt idx="7849">
                  <c:v>408.9975835913641</c:v>
                </c:pt>
                <c:pt idx="7850">
                  <c:v>409.00046304837736</c:v>
                </c:pt>
                <c:pt idx="7851">
                  <c:v>409.00324727197375</c:v>
                </c:pt>
                <c:pt idx="7852">
                  <c:v>409.0041107631676</c:v>
                </c:pt>
                <c:pt idx="7853">
                  <c:v>409.00527792413897</c:v>
                </c:pt>
                <c:pt idx="7854">
                  <c:v>409.00676259924688</c:v>
                </c:pt>
                <c:pt idx="7855">
                  <c:v>409.00774614246217</c:v>
                </c:pt>
                <c:pt idx="7856">
                  <c:v>409.00775297609476</c:v>
                </c:pt>
                <c:pt idx="7857">
                  <c:v>409.00948138738426</c:v>
                </c:pt>
                <c:pt idx="7858">
                  <c:v>409.01859791917434</c:v>
                </c:pt>
                <c:pt idx="7859">
                  <c:v>409.02066181204088</c:v>
                </c:pt>
                <c:pt idx="7860">
                  <c:v>409.02092530096053</c:v>
                </c:pt>
                <c:pt idx="7861">
                  <c:v>409.02477888828537</c:v>
                </c:pt>
                <c:pt idx="7862">
                  <c:v>409.02668722441695</c:v>
                </c:pt>
                <c:pt idx="7863">
                  <c:v>409.03124386117207</c:v>
                </c:pt>
                <c:pt idx="7864">
                  <c:v>409.04091425553798</c:v>
                </c:pt>
                <c:pt idx="7865">
                  <c:v>409.04805741339709</c:v>
                </c:pt>
                <c:pt idx="7866">
                  <c:v>409.05168938167253</c:v>
                </c:pt>
                <c:pt idx="7867">
                  <c:v>409.0545558876139</c:v>
                </c:pt>
                <c:pt idx="7868">
                  <c:v>409.06511261169084</c:v>
                </c:pt>
                <c:pt idx="7869">
                  <c:v>409.06840644053091</c:v>
                </c:pt>
                <c:pt idx="7870">
                  <c:v>409.06893185979203</c:v>
                </c:pt>
                <c:pt idx="7871">
                  <c:v>409.07934019058365</c:v>
                </c:pt>
                <c:pt idx="7872">
                  <c:v>409.08419644212989</c:v>
                </c:pt>
                <c:pt idx="7873">
                  <c:v>409.09433035985887</c:v>
                </c:pt>
                <c:pt idx="7874">
                  <c:v>409.09629987151465</c:v>
                </c:pt>
                <c:pt idx="7875">
                  <c:v>409.09640676482815</c:v>
                </c:pt>
                <c:pt idx="7876">
                  <c:v>409.10280854784787</c:v>
                </c:pt>
                <c:pt idx="7877">
                  <c:v>409.10437272954698</c:v>
                </c:pt>
                <c:pt idx="7878">
                  <c:v>409.11477834993912</c:v>
                </c:pt>
                <c:pt idx="7879">
                  <c:v>409.12320218781775</c:v>
                </c:pt>
                <c:pt idx="7880">
                  <c:v>409.12332321190826</c:v>
                </c:pt>
                <c:pt idx="7881">
                  <c:v>409.12357165793628</c:v>
                </c:pt>
                <c:pt idx="7882">
                  <c:v>409.12459002077753</c:v>
                </c:pt>
                <c:pt idx="7883">
                  <c:v>409.12493978389756</c:v>
                </c:pt>
                <c:pt idx="7884">
                  <c:v>409.12848883462021</c:v>
                </c:pt>
                <c:pt idx="7885">
                  <c:v>409.13074208870717</c:v>
                </c:pt>
                <c:pt idx="7886">
                  <c:v>409.13101332851755</c:v>
                </c:pt>
                <c:pt idx="7887">
                  <c:v>409.13426372659666</c:v>
                </c:pt>
                <c:pt idx="7888">
                  <c:v>409.13558719202928</c:v>
                </c:pt>
                <c:pt idx="7889">
                  <c:v>409.13654278423724</c:v>
                </c:pt>
                <c:pt idx="7890">
                  <c:v>409.13691224580697</c:v>
                </c:pt>
                <c:pt idx="7891">
                  <c:v>409.13906941530615</c:v>
                </c:pt>
                <c:pt idx="7892">
                  <c:v>409.13958619718363</c:v>
                </c:pt>
                <c:pt idx="7893">
                  <c:v>409.14743860906788</c:v>
                </c:pt>
                <c:pt idx="7894">
                  <c:v>409.15769174943125</c:v>
                </c:pt>
                <c:pt idx="7895">
                  <c:v>409.16147073428175</c:v>
                </c:pt>
                <c:pt idx="7896">
                  <c:v>409.16448645905092</c:v>
                </c:pt>
                <c:pt idx="7897">
                  <c:v>409.16824278495153</c:v>
                </c:pt>
                <c:pt idx="7898">
                  <c:v>409.17275847039798</c:v>
                </c:pt>
                <c:pt idx="7899">
                  <c:v>409.17308106094782</c:v>
                </c:pt>
                <c:pt idx="7900">
                  <c:v>409.17783240915435</c:v>
                </c:pt>
                <c:pt idx="7901">
                  <c:v>409.18620392680782</c:v>
                </c:pt>
                <c:pt idx="7902">
                  <c:v>409.19272274909315</c:v>
                </c:pt>
                <c:pt idx="7903">
                  <c:v>409.20138616053544</c:v>
                </c:pt>
                <c:pt idx="7904">
                  <c:v>409.21867603998686</c:v>
                </c:pt>
                <c:pt idx="7905">
                  <c:v>409.21869122001647</c:v>
                </c:pt>
                <c:pt idx="7906">
                  <c:v>409.22481502395817</c:v>
                </c:pt>
                <c:pt idx="7907">
                  <c:v>409.23763445419024</c:v>
                </c:pt>
                <c:pt idx="7908">
                  <c:v>409.24047629836923</c:v>
                </c:pt>
                <c:pt idx="7909">
                  <c:v>409.24542934948056</c:v>
                </c:pt>
                <c:pt idx="7910">
                  <c:v>409.24900451196152</c:v>
                </c:pt>
                <c:pt idx="7911">
                  <c:v>409.25234430840692</c:v>
                </c:pt>
                <c:pt idx="7912">
                  <c:v>409.28035019656318</c:v>
                </c:pt>
                <c:pt idx="7913">
                  <c:v>409.28425606169583</c:v>
                </c:pt>
                <c:pt idx="7914">
                  <c:v>409.28606307047352</c:v>
                </c:pt>
                <c:pt idx="7915">
                  <c:v>409.28613633577078</c:v>
                </c:pt>
                <c:pt idx="7916">
                  <c:v>409.2935225974112</c:v>
                </c:pt>
                <c:pt idx="7917">
                  <c:v>409.30131099025198</c:v>
                </c:pt>
                <c:pt idx="7918">
                  <c:v>409.30417729405502</c:v>
                </c:pt>
                <c:pt idx="7919">
                  <c:v>409.31222890708381</c:v>
                </c:pt>
                <c:pt idx="7920">
                  <c:v>409.31793700511889</c:v>
                </c:pt>
                <c:pt idx="7921">
                  <c:v>409.3212750329111</c:v>
                </c:pt>
                <c:pt idx="7922">
                  <c:v>409.32694792807109</c:v>
                </c:pt>
                <c:pt idx="7923">
                  <c:v>409.32751993276401</c:v>
                </c:pt>
                <c:pt idx="7924">
                  <c:v>409.33387675408744</c:v>
                </c:pt>
                <c:pt idx="7925">
                  <c:v>409.33444349655508</c:v>
                </c:pt>
                <c:pt idx="7926">
                  <c:v>409.34359354933264</c:v>
                </c:pt>
                <c:pt idx="7927">
                  <c:v>409.34503766860104</c:v>
                </c:pt>
                <c:pt idx="7928">
                  <c:v>409.3511448080688</c:v>
                </c:pt>
                <c:pt idx="7929">
                  <c:v>409.35570896500542</c:v>
                </c:pt>
                <c:pt idx="7930">
                  <c:v>409.36130654435181</c:v>
                </c:pt>
                <c:pt idx="7931">
                  <c:v>409.36607896737087</c:v>
                </c:pt>
                <c:pt idx="7932">
                  <c:v>409.37103058254149</c:v>
                </c:pt>
                <c:pt idx="7933">
                  <c:v>409.37349999490522</c:v>
                </c:pt>
                <c:pt idx="7934">
                  <c:v>409.38479450347086</c:v>
                </c:pt>
                <c:pt idx="7935">
                  <c:v>409.39334024615613</c:v>
                </c:pt>
                <c:pt idx="7936">
                  <c:v>409.39640211111458</c:v>
                </c:pt>
                <c:pt idx="7937">
                  <c:v>409.40070601056669</c:v>
                </c:pt>
                <c:pt idx="7938">
                  <c:v>409.40442969214416</c:v>
                </c:pt>
                <c:pt idx="7939">
                  <c:v>409.40956625756286</c:v>
                </c:pt>
                <c:pt idx="7940">
                  <c:v>409.41864087434294</c:v>
                </c:pt>
                <c:pt idx="7941">
                  <c:v>409.44453781644762</c:v>
                </c:pt>
                <c:pt idx="7942">
                  <c:v>409.4512572217962</c:v>
                </c:pt>
                <c:pt idx="7943">
                  <c:v>409.45239069275704</c:v>
                </c:pt>
                <c:pt idx="7944">
                  <c:v>409.45429794067167</c:v>
                </c:pt>
                <c:pt idx="7945">
                  <c:v>409.46587292910812</c:v>
                </c:pt>
                <c:pt idx="7946">
                  <c:v>409.46590237699525</c:v>
                </c:pt>
                <c:pt idx="7947">
                  <c:v>409.46801802751276</c:v>
                </c:pt>
                <c:pt idx="7948">
                  <c:v>409.47426392809814</c:v>
                </c:pt>
                <c:pt idx="7949">
                  <c:v>409.48204452681694</c:v>
                </c:pt>
                <c:pt idx="7950">
                  <c:v>409.48466566113035</c:v>
                </c:pt>
                <c:pt idx="7951">
                  <c:v>409.4869900213385</c:v>
                </c:pt>
                <c:pt idx="7952">
                  <c:v>409.4944762505873</c:v>
                </c:pt>
                <c:pt idx="7953">
                  <c:v>409.50701869958419</c:v>
                </c:pt>
                <c:pt idx="7954">
                  <c:v>409.50819783309856</c:v>
                </c:pt>
                <c:pt idx="7955">
                  <c:v>409.508599706957</c:v>
                </c:pt>
                <c:pt idx="7956">
                  <c:v>409.5253619073867</c:v>
                </c:pt>
                <c:pt idx="7957">
                  <c:v>409.52728330956359</c:v>
                </c:pt>
                <c:pt idx="7958">
                  <c:v>409.53200033535819</c:v>
                </c:pt>
                <c:pt idx="7959">
                  <c:v>409.53333751079225</c:v>
                </c:pt>
                <c:pt idx="7960">
                  <c:v>409.53756525873979</c:v>
                </c:pt>
                <c:pt idx="7961">
                  <c:v>409.54562415323733</c:v>
                </c:pt>
                <c:pt idx="7962">
                  <c:v>409.54685997667195</c:v>
                </c:pt>
                <c:pt idx="7963">
                  <c:v>409.55032867884967</c:v>
                </c:pt>
                <c:pt idx="7964">
                  <c:v>409.55175594401595</c:v>
                </c:pt>
                <c:pt idx="7965">
                  <c:v>409.55717615262961</c:v>
                </c:pt>
                <c:pt idx="7966">
                  <c:v>409.56109171472525</c:v>
                </c:pt>
                <c:pt idx="7967">
                  <c:v>409.56854155819644</c:v>
                </c:pt>
                <c:pt idx="7968">
                  <c:v>409.59450213420212</c:v>
                </c:pt>
                <c:pt idx="7969">
                  <c:v>409.59989499854237</c:v>
                </c:pt>
                <c:pt idx="7970">
                  <c:v>409.62359391180644</c:v>
                </c:pt>
                <c:pt idx="7971">
                  <c:v>409.62592886723354</c:v>
                </c:pt>
                <c:pt idx="7972">
                  <c:v>409.62698844573373</c:v>
                </c:pt>
                <c:pt idx="7973">
                  <c:v>409.6426686263257</c:v>
                </c:pt>
                <c:pt idx="7974">
                  <c:v>409.65107982780893</c:v>
                </c:pt>
                <c:pt idx="7975">
                  <c:v>409.65125222998358</c:v>
                </c:pt>
                <c:pt idx="7976">
                  <c:v>409.66119491234866</c:v>
                </c:pt>
                <c:pt idx="7977">
                  <c:v>409.66177686203378</c:v>
                </c:pt>
                <c:pt idx="7978">
                  <c:v>409.66434118187169</c:v>
                </c:pt>
                <c:pt idx="7979">
                  <c:v>409.66582597620481</c:v>
                </c:pt>
                <c:pt idx="7980">
                  <c:v>409.66773258051256</c:v>
                </c:pt>
                <c:pt idx="7981">
                  <c:v>409.67117673568271</c:v>
                </c:pt>
                <c:pt idx="7982">
                  <c:v>409.67207163996306</c:v>
                </c:pt>
                <c:pt idx="7983">
                  <c:v>409.68272444705531</c:v>
                </c:pt>
                <c:pt idx="7984">
                  <c:v>409.68465543235999</c:v>
                </c:pt>
                <c:pt idx="7985">
                  <c:v>409.68814428297117</c:v>
                </c:pt>
                <c:pt idx="7986">
                  <c:v>409.70132194007959</c:v>
                </c:pt>
                <c:pt idx="7987">
                  <c:v>409.70250216309961</c:v>
                </c:pt>
                <c:pt idx="7988">
                  <c:v>409.70613264531522</c:v>
                </c:pt>
                <c:pt idx="7989">
                  <c:v>409.70849123636606</c:v>
                </c:pt>
                <c:pt idx="7990">
                  <c:v>409.71179582697789</c:v>
                </c:pt>
                <c:pt idx="7991">
                  <c:v>409.72354439262432</c:v>
                </c:pt>
                <c:pt idx="7992">
                  <c:v>409.73008440099204</c:v>
                </c:pt>
                <c:pt idx="7993">
                  <c:v>409.74274752371667</c:v>
                </c:pt>
                <c:pt idx="7994">
                  <c:v>409.75013417339699</c:v>
                </c:pt>
                <c:pt idx="7995">
                  <c:v>409.7516213548497</c:v>
                </c:pt>
                <c:pt idx="7996">
                  <c:v>409.76012659741662</c:v>
                </c:pt>
                <c:pt idx="7997">
                  <c:v>409.76538479510185</c:v>
                </c:pt>
                <c:pt idx="7998">
                  <c:v>409.77868619713468</c:v>
                </c:pt>
                <c:pt idx="7999">
                  <c:v>409.77922106164226</c:v>
                </c:pt>
                <c:pt idx="8000">
                  <c:v>409.77968377360446</c:v>
                </c:pt>
                <c:pt idx="8001">
                  <c:v>409.78700522838227</c:v>
                </c:pt>
                <c:pt idx="8002">
                  <c:v>409.79765716275062</c:v>
                </c:pt>
                <c:pt idx="8003">
                  <c:v>409.80073446112311</c:v>
                </c:pt>
                <c:pt idx="8004">
                  <c:v>409.80554220605387</c:v>
                </c:pt>
                <c:pt idx="8005">
                  <c:v>409.80791339270348</c:v>
                </c:pt>
                <c:pt idx="8006">
                  <c:v>409.80806937292562</c:v>
                </c:pt>
                <c:pt idx="8007">
                  <c:v>409.81366557007522</c:v>
                </c:pt>
                <c:pt idx="8008">
                  <c:v>409.81451649233844</c:v>
                </c:pt>
                <c:pt idx="8009">
                  <c:v>409.81917937259652</c:v>
                </c:pt>
                <c:pt idx="8010">
                  <c:v>409.84447369254019</c:v>
                </c:pt>
                <c:pt idx="8011">
                  <c:v>409.8504063272955</c:v>
                </c:pt>
                <c:pt idx="8012">
                  <c:v>409.86529347816281</c:v>
                </c:pt>
                <c:pt idx="8013">
                  <c:v>409.86975129416794</c:v>
                </c:pt>
                <c:pt idx="8014">
                  <c:v>409.87789424300706</c:v>
                </c:pt>
                <c:pt idx="8015">
                  <c:v>409.88432403963458</c:v>
                </c:pt>
                <c:pt idx="8016">
                  <c:v>409.88759278283925</c:v>
                </c:pt>
                <c:pt idx="8017">
                  <c:v>409.88952293780011</c:v>
                </c:pt>
                <c:pt idx="8018">
                  <c:v>409.89724496442926</c:v>
                </c:pt>
                <c:pt idx="8019">
                  <c:v>409.90256454004526</c:v>
                </c:pt>
                <c:pt idx="8020">
                  <c:v>409.91495943952452</c:v>
                </c:pt>
                <c:pt idx="8021">
                  <c:v>409.91652628582</c:v>
                </c:pt>
                <c:pt idx="8022">
                  <c:v>409.91850442303883</c:v>
                </c:pt>
                <c:pt idx="8023">
                  <c:v>409.92168293433707</c:v>
                </c:pt>
                <c:pt idx="8024">
                  <c:v>409.93776762173746</c:v>
                </c:pt>
                <c:pt idx="8025">
                  <c:v>409.94284155505051</c:v>
                </c:pt>
                <c:pt idx="8026">
                  <c:v>409.94897763355436</c:v>
                </c:pt>
                <c:pt idx="8027">
                  <c:v>409.95943125546648</c:v>
                </c:pt>
                <c:pt idx="8028">
                  <c:v>409.96028179628109</c:v>
                </c:pt>
                <c:pt idx="8029">
                  <c:v>409.96689041022097</c:v>
                </c:pt>
                <c:pt idx="8030">
                  <c:v>409.97917839552724</c:v>
                </c:pt>
                <c:pt idx="8031">
                  <c:v>409.98282609634845</c:v>
                </c:pt>
                <c:pt idx="8032">
                  <c:v>409.98369270598977</c:v>
                </c:pt>
                <c:pt idx="8033">
                  <c:v>409.98689329779211</c:v>
                </c:pt>
                <c:pt idx="8034">
                  <c:v>409.98924889447215</c:v>
                </c:pt>
                <c:pt idx="8035">
                  <c:v>409.99213193212103</c:v>
                </c:pt>
                <c:pt idx="8036">
                  <c:v>409.99623551169191</c:v>
                </c:pt>
                <c:pt idx="8037">
                  <c:v>409.99732250049379</c:v>
                </c:pt>
                <c:pt idx="8038">
                  <c:v>409.99894387455367</c:v>
                </c:pt>
                <c:pt idx="8039">
                  <c:v>410.00529385185308</c:v>
                </c:pt>
                <c:pt idx="8040">
                  <c:v>410.00693745339981</c:v>
                </c:pt>
                <c:pt idx="8041">
                  <c:v>410.00753846102253</c:v>
                </c:pt>
                <c:pt idx="8042">
                  <c:v>410.01759943099665</c:v>
                </c:pt>
                <c:pt idx="8043">
                  <c:v>410.02305213208615</c:v>
                </c:pt>
                <c:pt idx="8044">
                  <c:v>410.03102520511015</c:v>
                </c:pt>
                <c:pt idx="8045">
                  <c:v>410.05128143803665</c:v>
                </c:pt>
                <c:pt idx="8046">
                  <c:v>410.06189857945674</c:v>
                </c:pt>
                <c:pt idx="8047">
                  <c:v>410.0676392114753</c:v>
                </c:pt>
                <c:pt idx="8048">
                  <c:v>410.07166969918336</c:v>
                </c:pt>
                <c:pt idx="8049">
                  <c:v>410.07250378065942</c:v>
                </c:pt>
                <c:pt idx="8050">
                  <c:v>410.0853399746436</c:v>
                </c:pt>
                <c:pt idx="8051">
                  <c:v>410.08580894291549</c:v>
                </c:pt>
                <c:pt idx="8052">
                  <c:v>410.09967373193348</c:v>
                </c:pt>
                <c:pt idx="8053">
                  <c:v>410.10359297413436</c:v>
                </c:pt>
                <c:pt idx="8054">
                  <c:v>410.10631278908141</c:v>
                </c:pt>
                <c:pt idx="8055">
                  <c:v>410.11125238376002</c:v>
                </c:pt>
                <c:pt idx="8056">
                  <c:v>410.11499617094967</c:v>
                </c:pt>
                <c:pt idx="8057">
                  <c:v>410.12427584802373</c:v>
                </c:pt>
                <c:pt idx="8058">
                  <c:v>410.13088243261336</c:v>
                </c:pt>
                <c:pt idx="8059">
                  <c:v>410.13140160593036</c:v>
                </c:pt>
                <c:pt idx="8060">
                  <c:v>410.13454451301942</c:v>
                </c:pt>
                <c:pt idx="8061">
                  <c:v>410.141370927487</c:v>
                </c:pt>
                <c:pt idx="8062">
                  <c:v>410.141405346314</c:v>
                </c:pt>
                <c:pt idx="8063">
                  <c:v>410.15585013149456</c:v>
                </c:pt>
                <c:pt idx="8064">
                  <c:v>410.16693380398914</c:v>
                </c:pt>
                <c:pt idx="8065">
                  <c:v>410.16789804984796</c:v>
                </c:pt>
                <c:pt idx="8066">
                  <c:v>410.18633465845414</c:v>
                </c:pt>
                <c:pt idx="8067">
                  <c:v>410.18899070689514</c:v>
                </c:pt>
                <c:pt idx="8068">
                  <c:v>410.19192757882689</c:v>
                </c:pt>
                <c:pt idx="8069">
                  <c:v>410.19386514795048</c:v>
                </c:pt>
                <c:pt idx="8070">
                  <c:v>410.19987070491703</c:v>
                </c:pt>
                <c:pt idx="8071">
                  <c:v>410.20175026928558</c:v>
                </c:pt>
                <c:pt idx="8072">
                  <c:v>410.20665750956414</c:v>
                </c:pt>
                <c:pt idx="8073">
                  <c:v>410.21006809342424</c:v>
                </c:pt>
                <c:pt idx="8074">
                  <c:v>410.21055098024459</c:v>
                </c:pt>
                <c:pt idx="8075">
                  <c:v>410.21083629268628</c:v>
                </c:pt>
                <c:pt idx="8076">
                  <c:v>410.21349216195131</c:v>
                </c:pt>
                <c:pt idx="8077">
                  <c:v>410.21923350616629</c:v>
                </c:pt>
                <c:pt idx="8078">
                  <c:v>410.22872665749674</c:v>
                </c:pt>
                <c:pt idx="8079">
                  <c:v>410.23539105177861</c:v>
                </c:pt>
                <c:pt idx="8080">
                  <c:v>410.23924931124742</c:v>
                </c:pt>
                <c:pt idx="8081">
                  <c:v>410.2448639315391</c:v>
                </c:pt>
                <c:pt idx="8082">
                  <c:v>410.24626753513223</c:v>
                </c:pt>
                <c:pt idx="8083">
                  <c:v>410.24669963896736</c:v>
                </c:pt>
                <c:pt idx="8084">
                  <c:v>410.24814514765097</c:v>
                </c:pt>
                <c:pt idx="8085">
                  <c:v>410.24954933348033</c:v>
                </c:pt>
                <c:pt idx="8086">
                  <c:v>410.26476289247455</c:v>
                </c:pt>
                <c:pt idx="8087">
                  <c:v>410.26678306512429</c:v>
                </c:pt>
                <c:pt idx="8088">
                  <c:v>410.27356132671872</c:v>
                </c:pt>
                <c:pt idx="8089">
                  <c:v>410.27546890317177</c:v>
                </c:pt>
                <c:pt idx="8090">
                  <c:v>410.27984174778032</c:v>
                </c:pt>
                <c:pt idx="8091">
                  <c:v>410.28042633808496</c:v>
                </c:pt>
                <c:pt idx="8092">
                  <c:v>410.28712492761298</c:v>
                </c:pt>
                <c:pt idx="8093">
                  <c:v>410.28871632342657</c:v>
                </c:pt>
                <c:pt idx="8094">
                  <c:v>410.29137728147293</c:v>
                </c:pt>
                <c:pt idx="8095">
                  <c:v>410.2939410122832</c:v>
                </c:pt>
                <c:pt idx="8096">
                  <c:v>410.29518819630158</c:v>
                </c:pt>
                <c:pt idx="8097">
                  <c:v>410.30559891801619</c:v>
                </c:pt>
                <c:pt idx="8098">
                  <c:v>410.30979978413444</c:v>
                </c:pt>
                <c:pt idx="8099">
                  <c:v>410.31466320481616</c:v>
                </c:pt>
                <c:pt idx="8100">
                  <c:v>410.31852121987839</c:v>
                </c:pt>
                <c:pt idx="8101">
                  <c:v>410.32038853115699</c:v>
                </c:pt>
                <c:pt idx="8102">
                  <c:v>410.35205702078974</c:v>
                </c:pt>
                <c:pt idx="8103">
                  <c:v>410.3618861638347</c:v>
                </c:pt>
                <c:pt idx="8104">
                  <c:v>410.36341277921923</c:v>
                </c:pt>
                <c:pt idx="8105">
                  <c:v>410.36814009107138</c:v>
                </c:pt>
                <c:pt idx="8106">
                  <c:v>410.37769210054114</c:v>
                </c:pt>
                <c:pt idx="8107">
                  <c:v>410.38736486262803</c:v>
                </c:pt>
                <c:pt idx="8108">
                  <c:v>410.38752598639445</c:v>
                </c:pt>
                <c:pt idx="8109">
                  <c:v>410.38832765722083</c:v>
                </c:pt>
                <c:pt idx="8110">
                  <c:v>410.38943952452746</c:v>
                </c:pt>
                <c:pt idx="8111">
                  <c:v>410.39036571151507</c:v>
                </c:pt>
                <c:pt idx="8112">
                  <c:v>410.39713738365941</c:v>
                </c:pt>
                <c:pt idx="8113">
                  <c:v>410.40063470626058</c:v>
                </c:pt>
                <c:pt idx="8114">
                  <c:v>410.40574416057228</c:v>
                </c:pt>
                <c:pt idx="8115">
                  <c:v>410.40882239345507</c:v>
                </c:pt>
                <c:pt idx="8116">
                  <c:v>410.4115093515241</c:v>
                </c:pt>
                <c:pt idx="8117">
                  <c:v>410.4120321386917</c:v>
                </c:pt>
                <c:pt idx="8118">
                  <c:v>410.42539907357872</c:v>
                </c:pt>
                <c:pt idx="8119">
                  <c:v>410.42954905896715</c:v>
                </c:pt>
                <c:pt idx="8120">
                  <c:v>410.43020283011464</c:v>
                </c:pt>
                <c:pt idx="8121">
                  <c:v>410.43275594587544</c:v>
                </c:pt>
                <c:pt idx="8122">
                  <c:v>410.43773745168505</c:v>
                </c:pt>
                <c:pt idx="8123">
                  <c:v>410.44649801073041</c:v>
                </c:pt>
                <c:pt idx="8124">
                  <c:v>410.45108750115236</c:v>
                </c:pt>
                <c:pt idx="8125">
                  <c:v>410.45127997690651</c:v>
                </c:pt>
                <c:pt idx="8126">
                  <c:v>410.45383684280296</c:v>
                </c:pt>
                <c:pt idx="8127">
                  <c:v>410.45663319555746</c:v>
                </c:pt>
                <c:pt idx="8128">
                  <c:v>410.46324234350209</c:v>
                </c:pt>
                <c:pt idx="8129">
                  <c:v>410.46961921121408</c:v>
                </c:pt>
                <c:pt idx="8130">
                  <c:v>410.47483502368118</c:v>
                </c:pt>
                <c:pt idx="8131">
                  <c:v>410.47799424842771</c:v>
                </c:pt>
                <c:pt idx="8132">
                  <c:v>410.47846346647447</c:v>
                </c:pt>
                <c:pt idx="8133">
                  <c:v>410.48287213279326</c:v>
                </c:pt>
                <c:pt idx="8134">
                  <c:v>410.48314538788253</c:v>
                </c:pt>
                <c:pt idx="8135">
                  <c:v>410.48607417408937</c:v>
                </c:pt>
                <c:pt idx="8136">
                  <c:v>410.49036831811588</c:v>
                </c:pt>
                <c:pt idx="8137">
                  <c:v>410.49634019053383</c:v>
                </c:pt>
                <c:pt idx="8138">
                  <c:v>410.52780264506606</c:v>
                </c:pt>
                <c:pt idx="8139">
                  <c:v>410.53684252226861</c:v>
                </c:pt>
                <c:pt idx="8140">
                  <c:v>410.54138919652866</c:v>
                </c:pt>
                <c:pt idx="8141">
                  <c:v>410.5454459816317</c:v>
                </c:pt>
                <c:pt idx="8142">
                  <c:v>410.54579139548258</c:v>
                </c:pt>
                <c:pt idx="8143">
                  <c:v>410.54699152736674</c:v>
                </c:pt>
                <c:pt idx="8144">
                  <c:v>410.54751106760108</c:v>
                </c:pt>
                <c:pt idx="8145">
                  <c:v>410.5482851322821</c:v>
                </c:pt>
                <c:pt idx="8146">
                  <c:v>410.5543309165991</c:v>
                </c:pt>
                <c:pt idx="8147">
                  <c:v>410.5571999679093</c:v>
                </c:pt>
                <c:pt idx="8148">
                  <c:v>410.57360987794397</c:v>
                </c:pt>
                <c:pt idx="8149">
                  <c:v>410.58502797875201</c:v>
                </c:pt>
                <c:pt idx="8150">
                  <c:v>410.58598950595473</c:v>
                </c:pt>
                <c:pt idx="8151">
                  <c:v>410.58850408693348</c:v>
                </c:pt>
                <c:pt idx="8152">
                  <c:v>410.58859016555459</c:v>
                </c:pt>
                <c:pt idx="8153">
                  <c:v>410.59292274649169</c:v>
                </c:pt>
                <c:pt idx="8154">
                  <c:v>410.59936945519689</c:v>
                </c:pt>
                <c:pt idx="8155">
                  <c:v>410.60618818997995</c:v>
                </c:pt>
                <c:pt idx="8156">
                  <c:v>410.60888288392516</c:v>
                </c:pt>
                <c:pt idx="8157">
                  <c:v>410.6130298634784</c:v>
                </c:pt>
                <c:pt idx="8158">
                  <c:v>410.614537467312</c:v>
                </c:pt>
                <c:pt idx="8159">
                  <c:v>410.61585862494144</c:v>
                </c:pt>
                <c:pt idx="8160">
                  <c:v>410.61903155802088</c:v>
                </c:pt>
                <c:pt idx="8161">
                  <c:v>410.63310147407611</c:v>
                </c:pt>
                <c:pt idx="8162">
                  <c:v>410.64491153744956</c:v>
                </c:pt>
                <c:pt idx="8163">
                  <c:v>410.66087774223013</c:v>
                </c:pt>
                <c:pt idx="8164">
                  <c:v>410.66333477780444</c:v>
                </c:pt>
                <c:pt idx="8165">
                  <c:v>410.66434136885545</c:v>
                </c:pt>
                <c:pt idx="8166">
                  <c:v>410.66742940921364</c:v>
                </c:pt>
                <c:pt idx="8167">
                  <c:v>410.67145009753386</c:v>
                </c:pt>
                <c:pt idx="8168">
                  <c:v>410.6797648584058</c:v>
                </c:pt>
                <c:pt idx="8169">
                  <c:v>410.68566701713542</c:v>
                </c:pt>
                <c:pt idx="8170">
                  <c:v>410.69215962763195</c:v>
                </c:pt>
                <c:pt idx="8171">
                  <c:v>410.69631446685412</c:v>
                </c:pt>
                <c:pt idx="8172">
                  <c:v>410.70166859322637</c:v>
                </c:pt>
                <c:pt idx="8173">
                  <c:v>410.71101010675966</c:v>
                </c:pt>
                <c:pt idx="8174">
                  <c:v>410.71312094990589</c:v>
                </c:pt>
                <c:pt idx="8175">
                  <c:v>410.7368807341</c:v>
                </c:pt>
                <c:pt idx="8176">
                  <c:v>410.74142013339252</c:v>
                </c:pt>
                <c:pt idx="8177">
                  <c:v>410.74262464919775</c:v>
                </c:pt>
                <c:pt idx="8178">
                  <c:v>410.74793440324862</c:v>
                </c:pt>
                <c:pt idx="8179">
                  <c:v>410.75264213397435</c:v>
                </c:pt>
                <c:pt idx="8180">
                  <c:v>410.7600765136167</c:v>
                </c:pt>
                <c:pt idx="8181">
                  <c:v>410.76576186313412</c:v>
                </c:pt>
                <c:pt idx="8182">
                  <c:v>410.76889334911198</c:v>
                </c:pt>
                <c:pt idx="8183">
                  <c:v>410.77419311127488</c:v>
                </c:pt>
                <c:pt idx="8184">
                  <c:v>410.77685195666487</c:v>
                </c:pt>
                <c:pt idx="8185">
                  <c:v>410.77951215885537</c:v>
                </c:pt>
                <c:pt idx="8186">
                  <c:v>410.7856125325859</c:v>
                </c:pt>
                <c:pt idx="8187">
                  <c:v>410.78717091764543</c:v>
                </c:pt>
                <c:pt idx="8188">
                  <c:v>410.79370913665048</c:v>
                </c:pt>
                <c:pt idx="8189">
                  <c:v>410.80818504994534</c:v>
                </c:pt>
                <c:pt idx="8190">
                  <c:v>410.81343245911603</c:v>
                </c:pt>
                <c:pt idx="8191">
                  <c:v>410.81514689466889</c:v>
                </c:pt>
                <c:pt idx="8192">
                  <c:v>410.82145319163055</c:v>
                </c:pt>
                <c:pt idx="8193">
                  <c:v>410.83030774577651</c:v>
                </c:pt>
                <c:pt idx="8194">
                  <c:v>410.83064353886709</c:v>
                </c:pt>
                <c:pt idx="8195">
                  <c:v>410.83110457718323</c:v>
                </c:pt>
                <c:pt idx="8196">
                  <c:v>410.83901690097713</c:v>
                </c:pt>
                <c:pt idx="8197">
                  <c:v>410.84192091899376</c:v>
                </c:pt>
                <c:pt idx="8198">
                  <c:v>410.84698081174577</c:v>
                </c:pt>
                <c:pt idx="8199">
                  <c:v>410.85390999568841</c:v>
                </c:pt>
                <c:pt idx="8200">
                  <c:v>410.85861813933781</c:v>
                </c:pt>
                <c:pt idx="8201">
                  <c:v>410.85963144848495</c:v>
                </c:pt>
                <c:pt idx="8202">
                  <c:v>410.86049996677036</c:v>
                </c:pt>
                <c:pt idx="8203">
                  <c:v>410.87000835383384</c:v>
                </c:pt>
                <c:pt idx="8204">
                  <c:v>410.87095115055894</c:v>
                </c:pt>
                <c:pt idx="8205">
                  <c:v>410.87832595646836</c:v>
                </c:pt>
                <c:pt idx="8206">
                  <c:v>410.87866449398626</c:v>
                </c:pt>
                <c:pt idx="8207">
                  <c:v>410.8849350929097</c:v>
                </c:pt>
                <c:pt idx="8208">
                  <c:v>410.89577255569827</c:v>
                </c:pt>
                <c:pt idx="8209">
                  <c:v>410.89797425201334</c:v>
                </c:pt>
                <c:pt idx="8210">
                  <c:v>410.90121062313983</c:v>
                </c:pt>
                <c:pt idx="8211">
                  <c:v>410.90259476919658</c:v>
                </c:pt>
                <c:pt idx="8212">
                  <c:v>410.90570061847774</c:v>
                </c:pt>
                <c:pt idx="8213">
                  <c:v>410.91905499356716</c:v>
                </c:pt>
                <c:pt idx="8214">
                  <c:v>410.92168352186752</c:v>
                </c:pt>
                <c:pt idx="8215">
                  <c:v>410.92400160041905</c:v>
                </c:pt>
                <c:pt idx="8216">
                  <c:v>410.93729858566348</c:v>
                </c:pt>
                <c:pt idx="8217">
                  <c:v>410.9384884160545</c:v>
                </c:pt>
                <c:pt idx="8218">
                  <c:v>410.94607022047222</c:v>
                </c:pt>
                <c:pt idx="8219">
                  <c:v>410.9466462909794</c:v>
                </c:pt>
                <c:pt idx="8220">
                  <c:v>410.94701456935786</c:v>
                </c:pt>
                <c:pt idx="8221">
                  <c:v>410.95580743143421</c:v>
                </c:pt>
                <c:pt idx="8222">
                  <c:v>410.95654786501046</c:v>
                </c:pt>
                <c:pt idx="8223">
                  <c:v>410.96353510730813</c:v>
                </c:pt>
                <c:pt idx="8224">
                  <c:v>410.96459003302772</c:v>
                </c:pt>
                <c:pt idx="8225">
                  <c:v>410.972387374736</c:v>
                </c:pt>
                <c:pt idx="8226">
                  <c:v>410.97301852413472</c:v>
                </c:pt>
                <c:pt idx="8227">
                  <c:v>410.99803074094297</c:v>
                </c:pt>
                <c:pt idx="8228">
                  <c:v>410.99822909196121</c:v>
                </c:pt>
                <c:pt idx="8229">
                  <c:v>411.01237934744989</c:v>
                </c:pt>
                <c:pt idx="8230">
                  <c:v>411.01439380608809</c:v>
                </c:pt>
                <c:pt idx="8231">
                  <c:v>411.01441667125067</c:v>
                </c:pt>
                <c:pt idx="8232">
                  <c:v>411.01575520280471</c:v>
                </c:pt>
                <c:pt idx="8233">
                  <c:v>411.02135689801133</c:v>
                </c:pt>
                <c:pt idx="8234">
                  <c:v>411.02346880439939</c:v>
                </c:pt>
                <c:pt idx="8235">
                  <c:v>411.02736751473356</c:v>
                </c:pt>
                <c:pt idx="8236">
                  <c:v>411.02834111320595</c:v>
                </c:pt>
                <c:pt idx="8237">
                  <c:v>411.03733180233576</c:v>
                </c:pt>
                <c:pt idx="8238">
                  <c:v>411.04502493468573</c:v>
                </c:pt>
                <c:pt idx="8239">
                  <c:v>411.05778906016002</c:v>
                </c:pt>
                <c:pt idx="8240">
                  <c:v>411.06231106171077</c:v>
                </c:pt>
                <c:pt idx="8241">
                  <c:v>411.06994154171281</c:v>
                </c:pt>
                <c:pt idx="8242">
                  <c:v>411.07530851540821</c:v>
                </c:pt>
                <c:pt idx="8243">
                  <c:v>411.12598759679935</c:v>
                </c:pt>
                <c:pt idx="8244">
                  <c:v>411.13694662080326</c:v>
                </c:pt>
                <c:pt idx="8245">
                  <c:v>411.15364993108255</c:v>
                </c:pt>
                <c:pt idx="8246">
                  <c:v>411.15858722391715</c:v>
                </c:pt>
                <c:pt idx="8247">
                  <c:v>411.16024770378806</c:v>
                </c:pt>
                <c:pt idx="8248">
                  <c:v>411.1648892077236</c:v>
                </c:pt>
                <c:pt idx="8249">
                  <c:v>411.16604519943093</c:v>
                </c:pt>
                <c:pt idx="8250">
                  <c:v>411.20023995461378</c:v>
                </c:pt>
                <c:pt idx="8251">
                  <c:v>411.20029585543477</c:v>
                </c:pt>
                <c:pt idx="8252">
                  <c:v>411.20691865037162</c:v>
                </c:pt>
                <c:pt idx="8253">
                  <c:v>411.20785991834634</c:v>
                </c:pt>
                <c:pt idx="8254">
                  <c:v>411.21395276193277</c:v>
                </c:pt>
                <c:pt idx="8255">
                  <c:v>411.21515688677346</c:v>
                </c:pt>
                <c:pt idx="8256">
                  <c:v>411.22269642530455</c:v>
                </c:pt>
                <c:pt idx="8257">
                  <c:v>411.22713050823546</c:v>
                </c:pt>
                <c:pt idx="8258">
                  <c:v>411.23288401327051</c:v>
                </c:pt>
                <c:pt idx="8259">
                  <c:v>411.23621738840251</c:v>
                </c:pt>
                <c:pt idx="8260">
                  <c:v>411.23747962743141</c:v>
                </c:pt>
                <c:pt idx="8261">
                  <c:v>411.2399271170022</c:v>
                </c:pt>
                <c:pt idx="8262">
                  <c:v>411.25010442648949</c:v>
                </c:pt>
                <c:pt idx="8263">
                  <c:v>411.2565637666122</c:v>
                </c:pt>
                <c:pt idx="8264">
                  <c:v>411.26869020847772</c:v>
                </c:pt>
                <c:pt idx="8265">
                  <c:v>411.27020804684145</c:v>
                </c:pt>
                <c:pt idx="8266">
                  <c:v>411.27079814821207</c:v>
                </c:pt>
                <c:pt idx="8267">
                  <c:v>411.28504805080809</c:v>
                </c:pt>
                <c:pt idx="8268">
                  <c:v>411.29138466790221</c:v>
                </c:pt>
                <c:pt idx="8269">
                  <c:v>411.29313416154122</c:v>
                </c:pt>
                <c:pt idx="8270">
                  <c:v>411.29533654973017</c:v>
                </c:pt>
                <c:pt idx="8271">
                  <c:v>411.29577343172446</c:v>
                </c:pt>
                <c:pt idx="8272">
                  <c:v>411.3005212839376</c:v>
                </c:pt>
                <c:pt idx="8273">
                  <c:v>411.30669297711358</c:v>
                </c:pt>
                <c:pt idx="8274">
                  <c:v>411.32589250183719</c:v>
                </c:pt>
                <c:pt idx="8275">
                  <c:v>411.32922471713471</c:v>
                </c:pt>
                <c:pt idx="8276">
                  <c:v>411.32983877608524</c:v>
                </c:pt>
                <c:pt idx="8277">
                  <c:v>411.33757377052251</c:v>
                </c:pt>
                <c:pt idx="8278">
                  <c:v>411.34641599093334</c:v>
                </c:pt>
                <c:pt idx="8279">
                  <c:v>411.36507902265555</c:v>
                </c:pt>
                <c:pt idx="8280">
                  <c:v>411.37674936792359</c:v>
                </c:pt>
                <c:pt idx="8281">
                  <c:v>411.38093297601273</c:v>
                </c:pt>
                <c:pt idx="8282">
                  <c:v>411.38099705645209</c:v>
                </c:pt>
                <c:pt idx="8283">
                  <c:v>411.38113238076761</c:v>
                </c:pt>
                <c:pt idx="8284">
                  <c:v>411.38173329736702</c:v>
                </c:pt>
                <c:pt idx="8285">
                  <c:v>411.38293318800544</c:v>
                </c:pt>
                <c:pt idx="8286">
                  <c:v>411.38943689113887</c:v>
                </c:pt>
                <c:pt idx="8287">
                  <c:v>411.3970822833025</c:v>
                </c:pt>
                <c:pt idx="8288">
                  <c:v>411.39765698846048</c:v>
                </c:pt>
                <c:pt idx="8289">
                  <c:v>411.39834413354288</c:v>
                </c:pt>
                <c:pt idx="8290">
                  <c:v>411.40057593986666</c:v>
                </c:pt>
                <c:pt idx="8291">
                  <c:v>411.40206883369166</c:v>
                </c:pt>
                <c:pt idx="8292">
                  <c:v>411.40972627633562</c:v>
                </c:pt>
                <c:pt idx="8293">
                  <c:v>411.42470121562224</c:v>
                </c:pt>
                <c:pt idx="8294">
                  <c:v>411.43888217544577</c:v>
                </c:pt>
                <c:pt idx="8295">
                  <c:v>411.45352143803569</c:v>
                </c:pt>
                <c:pt idx="8296">
                  <c:v>411.45498768160542</c:v>
                </c:pt>
                <c:pt idx="8297">
                  <c:v>411.45667745212774</c:v>
                </c:pt>
                <c:pt idx="8298">
                  <c:v>411.46185090735548</c:v>
                </c:pt>
                <c:pt idx="8299">
                  <c:v>411.46377851675749</c:v>
                </c:pt>
                <c:pt idx="8300">
                  <c:v>411.48300616121509</c:v>
                </c:pt>
                <c:pt idx="8301">
                  <c:v>411.48426028603131</c:v>
                </c:pt>
                <c:pt idx="8302">
                  <c:v>411.48527374490163</c:v>
                </c:pt>
                <c:pt idx="8303">
                  <c:v>411.49037285679958</c:v>
                </c:pt>
                <c:pt idx="8304">
                  <c:v>411.49431698626489</c:v>
                </c:pt>
                <c:pt idx="8305">
                  <c:v>411.49704781852711</c:v>
                </c:pt>
                <c:pt idx="8306">
                  <c:v>411.50598356761196</c:v>
                </c:pt>
                <c:pt idx="8307">
                  <c:v>411.51290245475576</c:v>
                </c:pt>
                <c:pt idx="8308">
                  <c:v>411.51500702645143</c:v>
                </c:pt>
                <c:pt idx="8309">
                  <c:v>411.52706825321565</c:v>
                </c:pt>
                <c:pt idx="8310">
                  <c:v>411.5283586346373</c:v>
                </c:pt>
                <c:pt idx="8311">
                  <c:v>411.53761703978267</c:v>
                </c:pt>
                <c:pt idx="8312">
                  <c:v>411.53807576673699</c:v>
                </c:pt>
                <c:pt idx="8313">
                  <c:v>411.54828614645726</c:v>
                </c:pt>
                <c:pt idx="8314">
                  <c:v>411.5505470869071</c:v>
                </c:pt>
                <c:pt idx="8315">
                  <c:v>411.55123058447532</c:v>
                </c:pt>
                <c:pt idx="8316">
                  <c:v>411.55469323396676</c:v>
                </c:pt>
                <c:pt idx="8317">
                  <c:v>411.55603363340981</c:v>
                </c:pt>
                <c:pt idx="8318">
                  <c:v>411.5682842262222</c:v>
                </c:pt>
                <c:pt idx="8319">
                  <c:v>411.5684689760368</c:v>
                </c:pt>
                <c:pt idx="8320">
                  <c:v>411.57967800093201</c:v>
                </c:pt>
                <c:pt idx="8321">
                  <c:v>411.58062495580276</c:v>
                </c:pt>
                <c:pt idx="8322">
                  <c:v>411.59201820041062</c:v>
                </c:pt>
                <c:pt idx="8323">
                  <c:v>411.59578812648215</c:v>
                </c:pt>
                <c:pt idx="8324">
                  <c:v>411.60071158528649</c:v>
                </c:pt>
                <c:pt idx="8325">
                  <c:v>411.60392689328933</c:v>
                </c:pt>
                <c:pt idx="8326">
                  <c:v>411.60770600123408</c:v>
                </c:pt>
                <c:pt idx="8327">
                  <c:v>411.60976008139744</c:v>
                </c:pt>
                <c:pt idx="8328">
                  <c:v>411.61374399142039</c:v>
                </c:pt>
                <c:pt idx="8329">
                  <c:v>411.61481376439747</c:v>
                </c:pt>
                <c:pt idx="8330">
                  <c:v>411.61602516942685</c:v>
                </c:pt>
                <c:pt idx="8331">
                  <c:v>411.62387554044545</c:v>
                </c:pt>
                <c:pt idx="8332">
                  <c:v>411.63159437083164</c:v>
                </c:pt>
                <c:pt idx="8333">
                  <c:v>411.63260820551596</c:v>
                </c:pt>
                <c:pt idx="8334">
                  <c:v>411.64224995921518</c:v>
                </c:pt>
                <c:pt idx="8335">
                  <c:v>411.64316066909811</c:v>
                </c:pt>
                <c:pt idx="8336">
                  <c:v>411.64549493286984</c:v>
                </c:pt>
                <c:pt idx="8337">
                  <c:v>411.65439354783251</c:v>
                </c:pt>
                <c:pt idx="8338">
                  <c:v>411.66299522219191</c:v>
                </c:pt>
                <c:pt idx="8339">
                  <c:v>411.67538920609678</c:v>
                </c:pt>
                <c:pt idx="8340">
                  <c:v>411.67863934695117</c:v>
                </c:pt>
                <c:pt idx="8341">
                  <c:v>411.68394655698359</c:v>
                </c:pt>
                <c:pt idx="8342">
                  <c:v>411.68862620950438</c:v>
                </c:pt>
                <c:pt idx="8343">
                  <c:v>411.68992016840889</c:v>
                </c:pt>
                <c:pt idx="8344">
                  <c:v>411.69739919694911</c:v>
                </c:pt>
                <c:pt idx="8345">
                  <c:v>411.69757874284517</c:v>
                </c:pt>
                <c:pt idx="8346">
                  <c:v>411.69999610231145</c:v>
                </c:pt>
                <c:pt idx="8347">
                  <c:v>411.70411025052056</c:v>
                </c:pt>
                <c:pt idx="8348">
                  <c:v>411.71135142633972</c:v>
                </c:pt>
                <c:pt idx="8349">
                  <c:v>411.72898290163175</c:v>
                </c:pt>
                <c:pt idx="8350">
                  <c:v>411.7302873191237</c:v>
                </c:pt>
                <c:pt idx="8351">
                  <c:v>411.73893969337456</c:v>
                </c:pt>
                <c:pt idx="8352">
                  <c:v>411.74164078866477</c:v>
                </c:pt>
                <c:pt idx="8353">
                  <c:v>411.74279471943009</c:v>
                </c:pt>
                <c:pt idx="8354">
                  <c:v>411.75355929153432</c:v>
                </c:pt>
                <c:pt idx="8355">
                  <c:v>411.76080114468755</c:v>
                </c:pt>
                <c:pt idx="8356">
                  <c:v>411.762557555336</c:v>
                </c:pt>
                <c:pt idx="8357">
                  <c:v>411.76590876480333</c:v>
                </c:pt>
                <c:pt idx="8358">
                  <c:v>411.77174375590079</c:v>
                </c:pt>
                <c:pt idx="8359">
                  <c:v>411.7891527498806</c:v>
                </c:pt>
                <c:pt idx="8360">
                  <c:v>411.79476290411338</c:v>
                </c:pt>
                <c:pt idx="8361">
                  <c:v>411.80544299123272</c:v>
                </c:pt>
                <c:pt idx="8362">
                  <c:v>411.8075188487482</c:v>
                </c:pt>
                <c:pt idx="8363">
                  <c:v>411.80917328900722</c:v>
                </c:pt>
                <c:pt idx="8364">
                  <c:v>411.81900657370073</c:v>
                </c:pt>
                <c:pt idx="8365">
                  <c:v>411.82322954737748</c:v>
                </c:pt>
                <c:pt idx="8366">
                  <c:v>411.82803424885532</c:v>
                </c:pt>
                <c:pt idx="8367">
                  <c:v>411.8379593045878</c:v>
                </c:pt>
                <c:pt idx="8368">
                  <c:v>411.844590304804</c:v>
                </c:pt>
                <c:pt idx="8369">
                  <c:v>411.8469122923475</c:v>
                </c:pt>
                <c:pt idx="8370">
                  <c:v>411.84808460422022</c:v>
                </c:pt>
                <c:pt idx="8371">
                  <c:v>411.85060635772908</c:v>
                </c:pt>
                <c:pt idx="8372">
                  <c:v>411.85479411969516</c:v>
                </c:pt>
                <c:pt idx="8373">
                  <c:v>411.85795690206709</c:v>
                </c:pt>
                <c:pt idx="8374">
                  <c:v>411.87464503856449</c:v>
                </c:pt>
                <c:pt idx="8375">
                  <c:v>411.87909616462059</c:v>
                </c:pt>
                <c:pt idx="8376">
                  <c:v>411.87983007112229</c:v>
                </c:pt>
                <c:pt idx="8377">
                  <c:v>411.88406929755132</c:v>
                </c:pt>
                <c:pt idx="8378">
                  <c:v>411.88786556737597</c:v>
                </c:pt>
                <c:pt idx="8379">
                  <c:v>411.89251830343818</c:v>
                </c:pt>
                <c:pt idx="8380">
                  <c:v>411.89919067412552</c:v>
                </c:pt>
                <c:pt idx="8381">
                  <c:v>411.90172649957634</c:v>
                </c:pt>
                <c:pt idx="8382">
                  <c:v>411.90284462953468</c:v>
                </c:pt>
                <c:pt idx="8383">
                  <c:v>411.90319418498768</c:v>
                </c:pt>
                <c:pt idx="8384">
                  <c:v>411.90812113770625</c:v>
                </c:pt>
                <c:pt idx="8385">
                  <c:v>411.92411422936954</c:v>
                </c:pt>
                <c:pt idx="8386">
                  <c:v>411.92570484864092</c:v>
                </c:pt>
                <c:pt idx="8387">
                  <c:v>411.93310651592162</c:v>
                </c:pt>
                <c:pt idx="8388">
                  <c:v>411.9366006803607</c:v>
                </c:pt>
                <c:pt idx="8389">
                  <c:v>411.95169200089333</c:v>
                </c:pt>
                <c:pt idx="8390">
                  <c:v>411.95342687986329</c:v>
                </c:pt>
                <c:pt idx="8391">
                  <c:v>411.95616583246573</c:v>
                </c:pt>
                <c:pt idx="8392">
                  <c:v>411.96202410726022</c:v>
                </c:pt>
                <c:pt idx="8393">
                  <c:v>411.96282088817424</c:v>
                </c:pt>
                <c:pt idx="8394">
                  <c:v>411.97388275427409</c:v>
                </c:pt>
                <c:pt idx="8395">
                  <c:v>411.98072468082228</c:v>
                </c:pt>
                <c:pt idx="8396">
                  <c:v>411.98359264435516</c:v>
                </c:pt>
                <c:pt idx="8397">
                  <c:v>411.98454832822995</c:v>
                </c:pt>
                <c:pt idx="8398">
                  <c:v>411.98506398941311</c:v>
                </c:pt>
                <c:pt idx="8399">
                  <c:v>411.98784795797138</c:v>
                </c:pt>
                <c:pt idx="8400">
                  <c:v>412.00186680750653</c:v>
                </c:pt>
                <c:pt idx="8401">
                  <c:v>412.0103216669105</c:v>
                </c:pt>
                <c:pt idx="8402">
                  <c:v>412.01614264386285</c:v>
                </c:pt>
                <c:pt idx="8403">
                  <c:v>412.027113059675</c:v>
                </c:pt>
                <c:pt idx="8404">
                  <c:v>412.02841870151957</c:v>
                </c:pt>
                <c:pt idx="8405">
                  <c:v>412.02892256869512</c:v>
                </c:pt>
                <c:pt idx="8406">
                  <c:v>412.03017409476178</c:v>
                </c:pt>
                <c:pt idx="8407">
                  <c:v>412.03719085485869</c:v>
                </c:pt>
                <c:pt idx="8408">
                  <c:v>412.05616335253887</c:v>
                </c:pt>
                <c:pt idx="8409">
                  <c:v>412.05691659142673</c:v>
                </c:pt>
                <c:pt idx="8410">
                  <c:v>412.06231128068214</c:v>
                </c:pt>
                <c:pt idx="8411">
                  <c:v>412.06606178253168</c:v>
                </c:pt>
                <c:pt idx="8412">
                  <c:v>412.0703858409031</c:v>
                </c:pt>
                <c:pt idx="8413">
                  <c:v>412.0727925805981</c:v>
                </c:pt>
                <c:pt idx="8414">
                  <c:v>412.07623641936357</c:v>
                </c:pt>
                <c:pt idx="8415">
                  <c:v>412.07726824152172</c:v>
                </c:pt>
                <c:pt idx="8416">
                  <c:v>412.08041668589061</c:v>
                </c:pt>
                <c:pt idx="8417">
                  <c:v>412.08444899398188</c:v>
                </c:pt>
                <c:pt idx="8418">
                  <c:v>412.08682677868734</c:v>
                </c:pt>
                <c:pt idx="8419">
                  <c:v>412.08794516085618</c:v>
                </c:pt>
                <c:pt idx="8420">
                  <c:v>412.09647636324331</c:v>
                </c:pt>
                <c:pt idx="8421">
                  <c:v>412.10745094086064</c:v>
                </c:pt>
                <c:pt idx="8422">
                  <c:v>412.10868678934224</c:v>
                </c:pt>
                <c:pt idx="8423">
                  <c:v>412.1133865210478</c:v>
                </c:pt>
                <c:pt idx="8424">
                  <c:v>412.11437833644385</c:v>
                </c:pt>
                <c:pt idx="8425">
                  <c:v>412.1180563490837</c:v>
                </c:pt>
                <c:pt idx="8426">
                  <c:v>412.12577583691024</c:v>
                </c:pt>
                <c:pt idx="8427">
                  <c:v>412.14245399919866</c:v>
                </c:pt>
                <c:pt idx="8428">
                  <c:v>412.14560193061692</c:v>
                </c:pt>
                <c:pt idx="8429">
                  <c:v>412.16791149679057</c:v>
                </c:pt>
                <c:pt idx="8430">
                  <c:v>412.16924230583459</c:v>
                </c:pt>
                <c:pt idx="8431">
                  <c:v>412.1724217662055</c:v>
                </c:pt>
                <c:pt idx="8432">
                  <c:v>412.17738217796824</c:v>
                </c:pt>
                <c:pt idx="8433">
                  <c:v>412.17897094802407</c:v>
                </c:pt>
                <c:pt idx="8434">
                  <c:v>412.18028698214522</c:v>
                </c:pt>
                <c:pt idx="8435">
                  <c:v>412.19065682023205</c:v>
                </c:pt>
                <c:pt idx="8436">
                  <c:v>412.19198580663402</c:v>
                </c:pt>
                <c:pt idx="8437">
                  <c:v>412.19625550257746</c:v>
                </c:pt>
                <c:pt idx="8438">
                  <c:v>412.20611135496705</c:v>
                </c:pt>
                <c:pt idx="8439">
                  <c:v>412.21001297042886</c:v>
                </c:pt>
                <c:pt idx="8440">
                  <c:v>412.21007334007601</c:v>
                </c:pt>
                <c:pt idx="8441">
                  <c:v>412.21122388188866</c:v>
                </c:pt>
                <c:pt idx="8442">
                  <c:v>412.21585218410547</c:v>
                </c:pt>
                <c:pt idx="8443">
                  <c:v>412.22496217501822</c:v>
                </c:pt>
                <c:pt idx="8444">
                  <c:v>412.22604523826988</c:v>
                </c:pt>
                <c:pt idx="8445">
                  <c:v>412.24040506395016</c:v>
                </c:pt>
                <c:pt idx="8446">
                  <c:v>412.25719695480853</c:v>
                </c:pt>
                <c:pt idx="8447">
                  <c:v>412.27261772144112</c:v>
                </c:pt>
                <c:pt idx="8448">
                  <c:v>412.29014679823109</c:v>
                </c:pt>
                <c:pt idx="8449">
                  <c:v>412.3039794630883</c:v>
                </c:pt>
                <c:pt idx="8450">
                  <c:v>412.31487442779837</c:v>
                </c:pt>
                <c:pt idx="8451">
                  <c:v>412.31752020142466</c:v>
                </c:pt>
                <c:pt idx="8452">
                  <c:v>412.32129513987866</c:v>
                </c:pt>
                <c:pt idx="8453">
                  <c:v>412.32482257557263</c:v>
                </c:pt>
                <c:pt idx="8454">
                  <c:v>412.33707548109805</c:v>
                </c:pt>
                <c:pt idx="8455">
                  <c:v>412.34064908859324</c:v>
                </c:pt>
                <c:pt idx="8456">
                  <c:v>412.34079092183032</c:v>
                </c:pt>
                <c:pt idx="8457">
                  <c:v>412.34621899240227</c:v>
                </c:pt>
                <c:pt idx="8458">
                  <c:v>412.35388495705007</c:v>
                </c:pt>
                <c:pt idx="8459">
                  <c:v>412.35706319687012</c:v>
                </c:pt>
                <c:pt idx="8460">
                  <c:v>412.35803250148041</c:v>
                </c:pt>
                <c:pt idx="8461">
                  <c:v>412.3581702156963</c:v>
                </c:pt>
                <c:pt idx="8462">
                  <c:v>412.36255469238364</c:v>
                </c:pt>
                <c:pt idx="8463">
                  <c:v>412.36513839761784</c:v>
                </c:pt>
                <c:pt idx="8464">
                  <c:v>412.36661227810208</c:v>
                </c:pt>
                <c:pt idx="8465">
                  <c:v>412.37096751962201</c:v>
                </c:pt>
                <c:pt idx="8466">
                  <c:v>412.37426692253183</c:v>
                </c:pt>
                <c:pt idx="8467">
                  <c:v>412.37891579147328</c:v>
                </c:pt>
                <c:pt idx="8468">
                  <c:v>412.38658260318897</c:v>
                </c:pt>
                <c:pt idx="8469">
                  <c:v>412.388294810003</c:v>
                </c:pt>
                <c:pt idx="8470">
                  <c:v>412.38983373836118</c:v>
                </c:pt>
                <c:pt idx="8471">
                  <c:v>412.39215019150112</c:v>
                </c:pt>
                <c:pt idx="8472">
                  <c:v>412.39636942118466</c:v>
                </c:pt>
                <c:pt idx="8473">
                  <c:v>412.39637225992971</c:v>
                </c:pt>
                <c:pt idx="8474">
                  <c:v>412.40069995138219</c:v>
                </c:pt>
                <c:pt idx="8475">
                  <c:v>412.41204252268597</c:v>
                </c:pt>
                <c:pt idx="8476">
                  <c:v>412.42173932501282</c:v>
                </c:pt>
                <c:pt idx="8477">
                  <c:v>412.42310429361527</c:v>
                </c:pt>
                <c:pt idx="8478">
                  <c:v>412.42939178681428</c:v>
                </c:pt>
                <c:pt idx="8479">
                  <c:v>412.43364724582506</c:v>
                </c:pt>
                <c:pt idx="8480">
                  <c:v>412.43668530456398</c:v>
                </c:pt>
                <c:pt idx="8481">
                  <c:v>412.45737839882713</c:v>
                </c:pt>
                <c:pt idx="8482">
                  <c:v>412.46679311644772</c:v>
                </c:pt>
                <c:pt idx="8483">
                  <c:v>412.46949752090836</c:v>
                </c:pt>
                <c:pt idx="8484">
                  <c:v>412.46966021153963</c:v>
                </c:pt>
                <c:pt idx="8485">
                  <c:v>412.47343146600645</c:v>
                </c:pt>
                <c:pt idx="8486">
                  <c:v>412.47790651813835</c:v>
                </c:pt>
                <c:pt idx="8487">
                  <c:v>412.47959610811353</c:v>
                </c:pt>
                <c:pt idx="8488">
                  <c:v>412.48363892120221</c:v>
                </c:pt>
                <c:pt idx="8489">
                  <c:v>412.49074175721785</c:v>
                </c:pt>
                <c:pt idx="8490">
                  <c:v>412.49367125005392</c:v>
                </c:pt>
                <c:pt idx="8491">
                  <c:v>412.49417369785357</c:v>
                </c:pt>
                <c:pt idx="8492">
                  <c:v>412.50023559802804</c:v>
                </c:pt>
                <c:pt idx="8493">
                  <c:v>412.50083857182102</c:v>
                </c:pt>
                <c:pt idx="8494">
                  <c:v>412.50633539325833</c:v>
                </c:pt>
                <c:pt idx="8495">
                  <c:v>412.50768546901213</c:v>
                </c:pt>
                <c:pt idx="8496">
                  <c:v>412.50826672980332</c:v>
                </c:pt>
                <c:pt idx="8497">
                  <c:v>412.52339694539523</c:v>
                </c:pt>
                <c:pt idx="8498">
                  <c:v>412.53470396244518</c:v>
                </c:pt>
                <c:pt idx="8499">
                  <c:v>412.5391184136347</c:v>
                </c:pt>
                <c:pt idx="8500">
                  <c:v>412.54638793649559</c:v>
                </c:pt>
                <c:pt idx="8501">
                  <c:v>412.54941971451041</c:v>
                </c:pt>
                <c:pt idx="8502">
                  <c:v>412.54979497507702</c:v>
                </c:pt>
                <c:pt idx="8503">
                  <c:v>412.55064425948746</c:v>
                </c:pt>
                <c:pt idx="8504">
                  <c:v>412.5570865873122</c:v>
                </c:pt>
                <c:pt idx="8505">
                  <c:v>412.55868685369103</c:v>
                </c:pt>
                <c:pt idx="8506">
                  <c:v>412.58802861448947</c:v>
                </c:pt>
                <c:pt idx="8507">
                  <c:v>412.58866269356093</c:v>
                </c:pt>
                <c:pt idx="8508">
                  <c:v>412.59778571747262</c:v>
                </c:pt>
                <c:pt idx="8509">
                  <c:v>412.59865035357473</c:v>
                </c:pt>
                <c:pt idx="8510">
                  <c:v>412.60019887057041</c:v>
                </c:pt>
                <c:pt idx="8511">
                  <c:v>412.60225077071777</c:v>
                </c:pt>
                <c:pt idx="8512">
                  <c:v>412.60381014312912</c:v>
                </c:pt>
                <c:pt idx="8513">
                  <c:v>412.60417520159922</c:v>
                </c:pt>
                <c:pt idx="8514">
                  <c:v>412.61148657948195</c:v>
                </c:pt>
                <c:pt idx="8515">
                  <c:v>412.62532932874308</c:v>
                </c:pt>
                <c:pt idx="8516">
                  <c:v>412.62892887623508</c:v>
                </c:pt>
                <c:pt idx="8517">
                  <c:v>412.62906660710718</c:v>
                </c:pt>
                <c:pt idx="8518">
                  <c:v>412.63826090116538</c:v>
                </c:pt>
                <c:pt idx="8519">
                  <c:v>412.64309407865039</c:v>
                </c:pt>
                <c:pt idx="8520">
                  <c:v>412.64533381009375</c:v>
                </c:pt>
                <c:pt idx="8521">
                  <c:v>412.64608766206334</c:v>
                </c:pt>
                <c:pt idx="8522">
                  <c:v>412.64758393164976</c:v>
                </c:pt>
                <c:pt idx="8523">
                  <c:v>412.64967522708179</c:v>
                </c:pt>
                <c:pt idx="8524">
                  <c:v>412.65615034152125</c:v>
                </c:pt>
                <c:pt idx="8525">
                  <c:v>412.65981845195398</c:v>
                </c:pt>
                <c:pt idx="8526">
                  <c:v>412.66043557712317</c:v>
                </c:pt>
                <c:pt idx="8527">
                  <c:v>412.66239196707625</c:v>
                </c:pt>
                <c:pt idx="8528">
                  <c:v>412.68547450778681</c:v>
                </c:pt>
                <c:pt idx="8529">
                  <c:v>412.69005341065821</c:v>
                </c:pt>
                <c:pt idx="8530">
                  <c:v>412.69215399832331</c:v>
                </c:pt>
                <c:pt idx="8531">
                  <c:v>412.69447010533059</c:v>
                </c:pt>
                <c:pt idx="8532">
                  <c:v>412.71011055241178</c:v>
                </c:pt>
                <c:pt idx="8533">
                  <c:v>412.71187023215884</c:v>
                </c:pt>
                <c:pt idx="8534">
                  <c:v>412.71958069103283</c:v>
                </c:pt>
                <c:pt idx="8535">
                  <c:v>412.7198582027699</c:v>
                </c:pt>
                <c:pt idx="8536">
                  <c:v>412.73289577852512</c:v>
                </c:pt>
                <c:pt idx="8537">
                  <c:v>412.74031457570777</c:v>
                </c:pt>
                <c:pt idx="8538">
                  <c:v>412.74784065691472</c:v>
                </c:pt>
                <c:pt idx="8539">
                  <c:v>412.75351616899894</c:v>
                </c:pt>
                <c:pt idx="8540">
                  <c:v>412.7653203266816</c:v>
                </c:pt>
                <c:pt idx="8541">
                  <c:v>412.7653630685594</c:v>
                </c:pt>
                <c:pt idx="8542">
                  <c:v>412.76848455098832</c:v>
                </c:pt>
                <c:pt idx="8543">
                  <c:v>412.76922524542789</c:v>
                </c:pt>
                <c:pt idx="8544">
                  <c:v>412.78781100416472</c:v>
                </c:pt>
                <c:pt idx="8545">
                  <c:v>412.79166666610695</c:v>
                </c:pt>
                <c:pt idx="8546">
                  <c:v>412.79359245803636</c:v>
                </c:pt>
                <c:pt idx="8547">
                  <c:v>412.8046285231103</c:v>
                </c:pt>
                <c:pt idx="8548">
                  <c:v>412.80660095348952</c:v>
                </c:pt>
                <c:pt idx="8549">
                  <c:v>412.80848601365801</c:v>
                </c:pt>
                <c:pt idx="8550">
                  <c:v>412.81120493860465</c:v>
                </c:pt>
                <c:pt idx="8551">
                  <c:v>412.81310415437957</c:v>
                </c:pt>
                <c:pt idx="8552">
                  <c:v>412.81528068931937</c:v>
                </c:pt>
                <c:pt idx="8553">
                  <c:v>412.81532261970011</c:v>
                </c:pt>
                <c:pt idx="8554">
                  <c:v>412.81546237847243</c:v>
                </c:pt>
                <c:pt idx="8555">
                  <c:v>412.81925319601316</c:v>
                </c:pt>
                <c:pt idx="8556">
                  <c:v>412.84654683993512</c:v>
                </c:pt>
                <c:pt idx="8557">
                  <c:v>412.84968339993304</c:v>
                </c:pt>
                <c:pt idx="8558">
                  <c:v>412.85165569281349</c:v>
                </c:pt>
                <c:pt idx="8559">
                  <c:v>412.85775508428571</c:v>
                </c:pt>
                <c:pt idx="8560">
                  <c:v>412.86151700875797</c:v>
                </c:pt>
                <c:pt idx="8561">
                  <c:v>412.86985676397222</c:v>
                </c:pt>
                <c:pt idx="8562">
                  <c:v>412.87151150110162</c:v>
                </c:pt>
                <c:pt idx="8563">
                  <c:v>412.87463763225463</c:v>
                </c:pt>
                <c:pt idx="8564">
                  <c:v>412.87513664092052</c:v>
                </c:pt>
                <c:pt idx="8565">
                  <c:v>412.87819024257652</c:v>
                </c:pt>
                <c:pt idx="8566">
                  <c:v>412.88280991819249</c:v>
                </c:pt>
                <c:pt idx="8567">
                  <c:v>412.88806766239054</c:v>
                </c:pt>
                <c:pt idx="8568">
                  <c:v>412.89173804165915</c:v>
                </c:pt>
                <c:pt idx="8569">
                  <c:v>412.89323742723315</c:v>
                </c:pt>
                <c:pt idx="8570">
                  <c:v>412.89901059093131</c:v>
                </c:pt>
                <c:pt idx="8571">
                  <c:v>412.90726924582725</c:v>
                </c:pt>
                <c:pt idx="8572">
                  <c:v>412.90970916003704</c:v>
                </c:pt>
                <c:pt idx="8573">
                  <c:v>412.91200904807312</c:v>
                </c:pt>
                <c:pt idx="8574">
                  <c:v>412.91237636920619</c:v>
                </c:pt>
                <c:pt idx="8575">
                  <c:v>412.91603325051949</c:v>
                </c:pt>
                <c:pt idx="8576">
                  <c:v>412.92501153428947</c:v>
                </c:pt>
                <c:pt idx="8577">
                  <c:v>412.93363167573403</c:v>
                </c:pt>
                <c:pt idx="8578">
                  <c:v>412.93686311170529</c:v>
                </c:pt>
                <c:pt idx="8579">
                  <c:v>412.93773185095768</c:v>
                </c:pt>
                <c:pt idx="8580">
                  <c:v>412.94178642517539</c:v>
                </c:pt>
                <c:pt idx="8581">
                  <c:v>412.94435691952179</c:v>
                </c:pt>
                <c:pt idx="8582">
                  <c:v>412.94501020560415</c:v>
                </c:pt>
                <c:pt idx="8583">
                  <c:v>412.95375004778549</c:v>
                </c:pt>
                <c:pt idx="8584">
                  <c:v>412.98711231306373</c:v>
                </c:pt>
                <c:pt idx="8585">
                  <c:v>412.98924326093851</c:v>
                </c:pt>
                <c:pt idx="8586">
                  <c:v>412.99933859736518</c:v>
                </c:pt>
                <c:pt idx="8587">
                  <c:v>413.02179170391696</c:v>
                </c:pt>
                <c:pt idx="8588">
                  <c:v>413.02630113242429</c:v>
                </c:pt>
                <c:pt idx="8589">
                  <c:v>413.02774030131786</c:v>
                </c:pt>
                <c:pt idx="8590">
                  <c:v>413.02991720320199</c:v>
                </c:pt>
                <c:pt idx="8591">
                  <c:v>413.03652165207927</c:v>
                </c:pt>
                <c:pt idx="8592">
                  <c:v>413.03888478523396</c:v>
                </c:pt>
                <c:pt idx="8593">
                  <c:v>413.04189452477232</c:v>
                </c:pt>
                <c:pt idx="8594">
                  <c:v>413.04266582344388</c:v>
                </c:pt>
                <c:pt idx="8595">
                  <c:v>413.05956635137312</c:v>
                </c:pt>
                <c:pt idx="8596">
                  <c:v>413.06122012336766</c:v>
                </c:pt>
                <c:pt idx="8597">
                  <c:v>413.0641302660967</c:v>
                </c:pt>
                <c:pt idx="8598">
                  <c:v>413.06568122147036</c:v>
                </c:pt>
                <c:pt idx="8599">
                  <c:v>413.06895905237826</c:v>
                </c:pt>
                <c:pt idx="8600">
                  <c:v>413.06971510902758</c:v>
                </c:pt>
                <c:pt idx="8601">
                  <c:v>413.07130954317466</c:v>
                </c:pt>
                <c:pt idx="8602">
                  <c:v>413.07726926427085</c:v>
                </c:pt>
                <c:pt idx="8603">
                  <c:v>413.10341562104742</c:v>
                </c:pt>
                <c:pt idx="8604">
                  <c:v>413.10623785948695</c:v>
                </c:pt>
                <c:pt idx="8605">
                  <c:v>413.10924258878737</c:v>
                </c:pt>
                <c:pt idx="8606">
                  <c:v>413.11443405492412</c:v>
                </c:pt>
                <c:pt idx="8607">
                  <c:v>413.11617600711526</c:v>
                </c:pt>
                <c:pt idx="8608">
                  <c:v>413.11897644803628</c:v>
                </c:pt>
                <c:pt idx="8609">
                  <c:v>413.126065258609</c:v>
                </c:pt>
                <c:pt idx="8610">
                  <c:v>413.13114519074736</c:v>
                </c:pt>
                <c:pt idx="8611">
                  <c:v>413.13552590279687</c:v>
                </c:pt>
                <c:pt idx="8612">
                  <c:v>413.13651080493094</c:v>
                </c:pt>
                <c:pt idx="8613">
                  <c:v>413.14326041367008</c:v>
                </c:pt>
                <c:pt idx="8614">
                  <c:v>413.14343079198028</c:v>
                </c:pt>
                <c:pt idx="8615">
                  <c:v>413.14911754655162</c:v>
                </c:pt>
                <c:pt idx="8616">
                  <c:v>413.15513685919245</c:v>
                </c:pt>
                <c:pt idx="8617">
                  <c:v>413.15843815958107</c:v>
                </c:pt>
                <c:pt idx="8618">
                  <c:v>413.16393701305151</c:v>
                </c:pt>
                <c:pt idx="8619">
                  <c:v>413.17109976213271</c:v>
                </c:pt>
                <c:pt idx="8620">
                  <c:v>413.18310846622813</c:v>
                </c:pt>
                <c:pt idx="8621">
                  <c:v>413.21431400858222</c:v>
                </c:pt>
                <c:pt idx="8622">
                  <c:v>413.21752351500839</c:v>
                </c:pt>
                <c:pt idx="8623">
                  <c:v>413.23758734579985</c:v>
                </c:pt>
                <c:pt idx="8624">
                  <c:v>413.24551595307526</c:v>
                </c:pt>
                <c:pt idx="8625">
                  <c:v>413.26778632211597</c:v>
                </c:pt>
                <c:pt idx="8626">
                  <c:v>413.26798858973513</c:v>
                </c:pt>
                <c:pt idx="8627">
                  <c:v>413.27909147607926</c:v>
                </c:pt>
                <c:pt idx="8628">
                  <c:v>413.29501848511961</c:v>
                </c:pt>
                <c:pt idx="8629">
                  <c:v>413.29545909016599</c:v>
                </c:pt>
                <c:pt idx="8630">
                  <c:v>413.29947933743421</c:v>
                </c:pt>
                <c:pt idx="8631">
                  <c:v>413.30873358815222</c:v>
                </c:pt>
                <c:pt idx="8632">
                  <c:v>413.31025868759241</c:v>
                </c:pt>
                <c:pt idx="8633">
                  <c:v>413.32570111270689</c:v>
                </c:pt>
                <c:pt idx="8634">
                  <c:v>413.327061573886</c:v>
                </c:pt>
                <c:pt idx="8635">
                  <c:v>413.33099608847397</c:v>
                </c:pt>
                <c:pt idx="8636">
                  <c:v>413.33459608856498</c:v>
                </c:pt>
                <c:pt idx="8637">
                  <c:v>413.34256747733701</c:v>
                </c:pt>
                <c:pt idx="8638">
                  <c:v>413.3455699248417</c:v>
                </c:pt>
                <c:pt idx="8639">
                  <c:v>413.34791781818268</c:v>
                </c:pt>
                <c:pt idx="8640">
                  <c:v>413.35264179482755</c:v>
                </c:pt>
                <c:pt idx="8641">
                  <c:v>413.35694060008979</c:v>
                </c:pt>
                <c:pt idx="8642">
                  <c:v>413.38392000367026</c:v>
                </c:pt>
                <c:pt idx="8643">
                  <c:v>413.39092468738141</c:v>
                </c:pt>
                <c:pt idx="8644">
                  <c:v>413.40682064075594</c:v>
                </c:pt>
                <c:pt idx="8645">
                  <c:v>413.40862054311282</c:v>
                </c:pt>
                <c:pt idx="8646">
                  <c:v>413.41474136063391</c:v>
                </c:pt>
                <c:pt idx="8647">
                  <c:v>413.41682447153255</c:v>
                </c:pt>
                <c:pt idx="8648">
                  <c:v>413.41741332485532</c:v>
                </c:pt>
                <c:pt idx="8649">
                  <c:v>413.44136552289956</c:v>
                </c:pt>
                <c:pt idx="8650">
                  <c:v>413.44258167155812</c:v>
                </c:pt>
                <c:pt idx="8651">
                  <c:v>413.44871429301338</c:v>
                </c:pt>
                <c:pt idx="8652">
                  <c:v>413.45374134020966</c:v>
                </c:pt>
                <c:pt idx="8653">
                  <c:v>413.45384291116522</c:v>
                </c:pt>
                <c:pt idx="8654">
                  <c:v>413.45689696820642</c:v>
                </c:pt>
                <c:pt idx="8655">
                  <c:v>413.45794666767267</c:v>
                </c:pt>
                <c:pt idx="8656">
                  <c:v>413.47247259833631</c:v>
                </c:pt>
                <c:pt idx="8657">
                  <c:v>413.50307881767998</c:v>
                </c:pt>
                <c:pt idx="8658">
                  <c:v>413.50823830073921</c:v>
                </c:pt>
                <c:pt idx="8659">
                  <c:v>413.50914640711039</c:v>
                </c:pt>
                <c:pt idx="8660">
                  <c:v>413.51165730781793</c:v>
                </c:pt>
                <c:pt idx="8661">
                  <c:v>413.51195803377385</c:v>
                </c:pt>
                <c:pt idx="8662">
                  <c:v>413.51210061353987</c:v>
                </c:pt>
                <c:pt idx="8663">
                  <c:v>413.51595913131825</c:v>
                </c:pt>
                <c:pt idx="8664">
                  <c:v>413.52857172473432</c:v>
                </c:pt>
                <c:pt idx="8665">
                  <c:v>413.53411003274181</c:v>
                </c:pt>
                <c:pt idx="8666">
                  <c:v>413.53498245970695</c:v>
                </c:pt>
                <c:pt idx="8667">
                  <c:v>413.54742949074415</c:v>
                </c:pt>
                <c:pt idx="8668">
                  <c:v>413.55320310496359</c:v>
                </c:pt>
                <c:pt idx="8669">
                  <c:v>413.55440910998368</c:v>
                </c:pt>
                <c:pt idx="8670">
                  <c:v>413.55484281790444</c:v>
                </c:pt>
                <c:pt idx="8671">
                  <c:v>413.55883607156278</c:v>
                </c:pt>
                <c:pt idx="8672">
                  <c:v>413.55928183470274</c:v>
                </c:pt>
                <c:pt idx="8673">
                  <c:v>413.56719942695526</c:v>
                </c:pt>
                <c:pt idx="8674">
                  <c:v>413.57168367141742</c:v>
                </c:pt>
                <c:pt idx="8675">
                  <c:v>413.57500430992138</c:v>
                </c:pt>
                <c:pt idx="8676">
                  <c:v>413.58024881702988</c:v>
                </c:pt>
                <c:pt idx="8677">
                  <c:v>413.58099623868213</c:v>
                </c:pt>
                <c:pt idx="8678">
                  <c:v>413.58227828568801</c:v>
                </c:pt>
                <c:pt idx="8679">
                  <c:v>413.58818323815854</c:v>
                </c:pt>
                <c:pt idx="8680">
                  <c:v>413.59433964735484</c:v>
                </c:pt>
                <c:pt idx="8681">
                  <c:v>413.60048511291592</c:v>
                </c:pt>
                <c:pt idx="8682">
                  <c:v>413.60097583862006</c:v>
                </c:pt>
                <c:pt idx="8683">
                  <c:v>413.60496684149024</c:v>
                </c:pt>
                <c:pt idx="8684">
                  <c:v>413.60561809922712</c:v>
                </c:pt>
                <c:pt idx="8685">
                  <c:v>413.61029195694073</c:v>
                </c:pt>
                <c:pt idx="8686">
                  <c:v>413.61313245563417</c:v>
                </c:pt>
                <c:pt idx="8687">
                  <c:v>413.61484592740919</c:v>
                </c:pt>
                <c:pt idx="8688">
                  <c:v>413.61552403616918</c:v>
                </c:pt>
                <c:pt idx="8689">
                  <c:v>413.61840140115368</c:v>
                </c:pt>
                <c:pt idx="8690">
                  <c:v>413.6243605333911</c:v>
                </c:pt>
                <c:pt idx="8691">
                  <c:v>413.62942823526794</c:v>
                </c:pt>
                <c:pt idx="8692">
                  <c:v>413.63171574646844</c:v>
                </c:pt>
                <c:pt idx="8693">
                  <c:v>413.64774554122693</c:v>
                </c:pt>
                <c:pt idx="8694">
                  <c:v>413.65034130094421</c:v>
                </c:pt>
                <c:pt idx="8695">
                  <c:v>413.65252265489124</c:v>
                </c:pt>
                <c:pt idx="8696">
                  <c:v>413.65562928965113</c:v>
                </c:pt>
                <c:pt idx="8697">
                  <c:v>413.65585350147308</c:v>
                </c:pt>
                <c:pt idx="8698">
                  <c:v>413.65913048345988</c:v>
                </c:pt>
                <c:pt idx="8699">
                  <c:v>413.6615525876469</c:v>
                </c:pt>
                <c:pt idx="8700">
                  <c:v>413.66676729657632</c:v>
                </c:pt>
                <c:pt idx="8701">
                  <c:v>413.66710116793644</c:v>
                </c:pt>
                <c:pt idx="8702">
                  <c:v>413.66870944738628</c:v>
                </c:pt>
                <c:pt idx="8703">
                  <c:v>413.67133065600956</c:v>
                </c:pt>
                <c:pt idx="8704">
                  <c:v>413.67309061423884</c:v>
                </c:pt>
                <c:pt idx="8705">
                  <c:v>413.67640786958322</c:v>
                </c:pt>
                <c:pt idx="8706">
                  <c:v>413.67990638201678</c:v>
                </c:pt>
                <c:pt idx="8707">
                  <c:v>413.68932619583398</c:v>
                </c:pt>
                <c:pt idx="8708">
                  <c:v>413.70605255653129</c:v>
                </c:pt>
                <c:pt idx="8709">
                  <c:v>413.71423358939245</c:v>
                </c:pt>
                <c:pt idx="8710">
                  <c:v>413.71782842460033</c:v>
                </c:pt>
                <c:pt idx="8711">
                  <c:v>413.7244435295396</c:v>
                </c:pt>
                <c:pt idx="8712">
                  <c:v>413.734126299092</c:v>
                </c:pt>
                <c:pt idx="8713">
                  <c:v>413.73873361988581</c:v>
                </c:pt>
                <c:pt idx="8714">
                  <c:v>413.73972824851779</c:v>
                </c:pt>
                <c:pt idx="8715">
                  <c:v>413.74594917283815</c:v>
                </c:pt>
                <c:pt idx="8716">
                  <c:v>413.74597589121845</c:v>
                </c:pt>
                <c:pt idx="8717">
                  <c:v>413.76676586548933</c:v>
                </c:pt>
                <c:pt idx="8718">
                  <c:v>413.77144783934511</c:v>
                </c:pt>
                <c:pt idx="8719">
                  <c:v>413.77677109144048</c:v>
                </c:pt>
                <c:pt idx="8720">
                  <c:v>413.77682252114278</c:v>
                </c:pt>
                <c:pt idx="8721">
                  <c:v>413.77724505107096</c:v>
                </c:pt>
                <c:pt idx="8722">
                  <c:v>413.78761933163122</c:v>
                </c:pt>
                <c:pt idx="8723">
                  <c:v>413.79440221560128</c:v>
                </c:pt>
                <c:pt idx="8724">
                  <c:v>413.79688401655056</c:v>
                </c:pt>
                <c:pt idx="8725">
                  <c:v>413.80505265254573</c:v>
                </c:pt>
                <c:pt idx="8726">
                  <c:v>413.81008928268017</c:v>
                </c:pt>
                <c:pt idx="8727">
                  <c:v>413.82429038650218</c:v>
                </c:pt>
                <c:pt idx="8728">
                  <c:v>413.83341183051027</c:v>
                </c:pt>
                <c:pt idx="8729">
                  <c:v>413.83484842040201</c:v>
                </c:pt>
                <c:pt idx="8730">
                  <c:v>413.83650534748858</c:v>
                </c:pt>
                <c:pt idx="8731">
                  <c:v>413.83765417996995</c:v>
                </c:pt>
                <c:pt idx="8732">
                  <c:v>413.84850267922286</c:v>
                </c:pt>
                <c:pt idx="8733">
                  <c:v>413.85487358989559</c:v>
                </c:pt>
                <c:pt idx="8734">
                  <c:v>413.86275872776014</c:v>
                </c:pt>
                <c:pt idx="8735">
                  <c:v>413.87275021213884</c:v>
                </c:pt>
                <c:pt idx="8736">
                  <c:v>413.8732021338721</c:v>
                </c:pt>
                <c:pt idx="8737">
                  <c:v>413.89018738490887</c:v>
                </c:pt>
                <c:pt idx="8738">
                  <c:v>413.89528896838999</c:v>
                </c:pt>
                <c:pt idx="8739">
                  <c:v>413.90115789373175</c:v>
                </c:pt>
                <c:pt idx="8740">
                  <c:v>413.9033434087475</c:v>
                </c:pt>
                <c:pt idx="8741">
                  <c:v>413.90942697604601</c:v>
                </c:pt>
                <c:pt idx="8742">
                  <c:v>413.91484541481998</c:v>
                </c:pt>
                <c:pt idx="8743">
                  <c:v>413.91645892652917</c:v>
                </c:pt>
                <c:pt idx="8744">
                  <c:v>413.91646488192765</c:v>
                </c:pt>
                <c:pt idx="8745">
                  <c:v>413.9241589734786</c:v>
                </c:pt>
                <c:pt idx="8746">
                  <c:v>413.93067031326575</c:v>
                </c:pt>
                <c:pt idx="8747">
                  <c:v>413.93829735221061</c:v>
                </c:pt>
                <c:pt idx="8748">
                  <c:v>413.94034007654045</c:v>
                </c:pt>
                <c:pt idx="8749">
                  <c:v>413.94127076813407</c:v>
                </c:pt>
                <c:pt idx="8750">
                  <c:v>413.94248816652504</c:v>
                </c:pt>
                <c:pt idx="8751">
                  <c:v>413.9515365291287</c:v>
                </c:pt>
                <c:pt idx="8752">
                  <c:v>413.9564056531932</c:v>
                </c:pt>
                <c:pt idx="8753">
                  <c:v>413.95690154287672</c:v>
                </c:pt>
                <c:pt idx="8754">
                  <c:v>413.96974180284064</c:v>
                </c:pt>
                <c:pt idx="8755">
                  <c:v>413.97377252643469</c:v>
                </c:pt>
                <c:pt idx="8756">
                  <c:v>413.97611931763083</c:v>
                </c:pt>
                <c:pt idx="8757">
                  <c:v>413.97648485818576</c:v>
                </c:pt>
                <c:pt idx="8758">
                  <c:v>413.9804662547412</c:v>
                </c:pt>
                <c:pt idx="8759">
                  <c:v>413.9845722775537</c:v>
                </c:pt>
                <c:pt idx="8760">
                  <c:v>413.98541373825179</c:v>
                </c:pt>
                <c:pt idx="8761">
                  <c:v>413.99515027767205</c:v>
                </c:pt>
                <c:pt idx="8762">
                  <c:v>414.0005758494911</c:v>
                </c:pt>
                <c:pt idx="8763">
                  <c:v>414.00522861954727</c:v>
                </c:pt>
                <c:pt idx="8764">
                  <c:v>414.00678554328323</c:v>
                </c:pt>
                <c:pt idx="8765">
                  <c:v>414.01251909332149</c:v>
                </c:pt>
                <c:pt idx="8766">
                  <c:v>414.01429394211891</c:v>
                </c:pt>
                <c:pt idx="8767">
                  <c:v>414.01960673065184</c:v>
                </c:pt>
                <c:pt idx="8768">
                  <c:v>414.02337712964754</c:v>
                </c:pt>
                <c:pt idx="8769">
                  <c:v>414.03144103009646</c:v>
                </c:pt>
                <c:pt idx="8770">
                  <c:v>414.03363041931078</c:v>
                </c:pt>
                <c:pt idx="8771">
                  <c:v>414.03595409726563</c:v>
                </c:pt>
                <c:pt idx="8772">
                  <c:v>414.04013499364856</c:v>
                </c:pt>
                <c:pt idx="8773">
                  <c:v>414.04375485774364</c:v>
                </c:pt>
                <c:pt idx="8774">
                  <c:v>414.04613107809399</c:v>
                </c:pt>
                <c:pt idx="8775">
                  <c:v>414.04679793846606</c:v>
                </c:pt>
                <c:pt idx="8776">
                  <c:v>414.05942899972109</c:v>
                </c:pt>
                <c:pt idx="8777">
                  <c:v>414.06044450058113</c:v>
                </c:pt>
                <c:pt idx="8778">
                  <c:v>414.06250958901859</c:v>
                </c:pt>
                <c:pt idx="8779">
                  <c:v>414.07241703330203</c:v>
                </c:pt>
                <c:pt idx="8780">
                  <c:v>414.07526425879536</c:v>
                </c:pt>
                <c:pt idx="8781">
                  <c:v>414.09600108303164</c:v>
                </c:pt>
                <c:pt idx="8782">
                  <c:v>414.0961501353504</c:v>
                </c:pt>
                <c:pt idx="8783">
                  <c:v>414.09645765006655</c:v>
                </c:pt>
                <c:pt idx="8784">
                  <c:v>414.09751805016163</c:v>
                </c:pt>
                <c:pt idx="8785">
                  <c:v>414.10477021597848</c:v>
                </c:pt>
                <c:pt idx="8786">
                  <c:v>414.10823650955786</c:v>
                </c:pt>
                <c:pt idx="8787">
                  <c:v>414.10851497779976</c:v>
                </c:pt>
                <c:pt idx="8788">
                  <c:v>414.11461831600235</c:v>
                </c:pt>
                <c:pt idx="8789">
                  <c:v>414.1147367458488</c:v>
                </c:pt>
                <c:pt idx="8790">
                  <c:v>414.12158567066916</c:v>
                </c:pt>
                <c:pt idx="8791">
                  <c:v>414.12517050761659</c:v>
                </c:pt>
                <c:pt idx="8792">
                  <c:v>414.13150753508444</c:v>
                </c:pt>
                <c:pt idx="8793">
                  <c:v>414.14832297969883</c:v>
                </c:pt>
                <c:pt idx="8794">
                  <c:v>414.16329286502469</c:v>
                </c:pt>
                <c:pt idx="8795">
                  <c:v>414.16605319955949</c:v>
                </c:pt>
                <c:pt idx="8796">
                  <c:v>414.17114325608469</c:v>
                </c:pt>
                <c:pt idx="8797">
                  <c:v>414.17892886282931</c:v>
                </c:pt>
                <c:pt idx="8798">
                  <c:v>414.17990153773798</c:v>
                </c:pt>
                <c:pt idx="8799">
                  <c:v>414.19026672452912</c:v>
                </c:pt>
                <c:pt idx="8800">
                  <c:v>414.20733656969406</c:v>
                </c:pt>
                <c:pt idx="8801">
                  <c:v>414.20839948244799</c:v>
                </c:pt>
                <c:pt idx="8802">
                  <c:v>414.22151718114509</c:v>
                </c:pt>
                <c:pt idx="8803">
                  <c:v>414.22189676041029</c:v>
                </c:pt>
                <c:pt idx="8804">
                  <c:v>414.22201412463295</c:v>
                </c:pt>
                <c:pt idx="8805">
                  <c:v>414.23216889293838</c:v>
                </c:pt>
                <c:pt idx="8806">
                  <c:v>414.24068846811173</c:v>
                </c:pt>
                <c:pt idx="8807">
                  <c:v>414.24176324106276</c:v>
                </c:pt>
                <c:pt idx="8808">
                  <c:v>414.24893349636716</c:v>
                </c:pt>
                <c:pt idx="8809">
                  <c:v>414.25654867679361</c:v>
                </c:pt>
                <c:pt idx="8810">
                  <c:v>414.26906314935178</c:v>
                </c:pt>
                <c:pt idx="8811">
                  <c:v>414.27131903496712</c:v>
                </c:pt>
                <c:pt idx="8812">
                  <c:v>414.2802810188507</c:v>
                </c:pt>
                <c:pt idx="8813">
                  <c:v>414.29364073493542</c:v>
                </c:pt>
                <c:pt idx="8814">
                  <c:v>414.29382005627144</c:v>
                </c:pt>
                <c:pt idx="8815">
                  <c:v>414.29990197115524</c:v>
                </c:pt>
                <c:pt idx="8816">
                  <c:v>414.30493068524345</c:v>
                </c:pt>
                <c:pt idx="8817">
                  <c:v>414.30808091749645</c:v>
                </c:pt>
                <c:pt idx="8818">
                  <c:v>414.30825929711227</c:v>
                </c:pt>
                <c:pt idx="8819">
                  <c:v>414.31043913567805</c:v>
                </c:pt>
                <c:pt idx="8820">
                  <c:v>414.31800878087182</c:v>
                </c:pt>
                <c:pt idx="8821">
                  <c:v>414.32429610701126</c:v>
                </c:pt>
                <c:pt idx="8822">
                  <c:v>414.32849061514452</c:v>
                </c:pt>
                <c:pt idx="8823">
                  <c:v>414.33287547198205</c:v>
                </c:pt>
                <c:pt idx="8824">
                  <c:v>414.33373817926412</c:v>
                </c:pt>
                <c:pt idx="8825">
                  <c:v>414.34610030986039</c:v>
                </c:pt>
                <c:pt idx="8826">
                  <c:v>414.35340991092585</c:v>
                </c:pt>
                <c:pt idx="8827">
                  <c:v>414.36657102534161</c:v>
                </c:pt>
                <c:pt idx="8828">
                  <c:v>414.36941195366097</c:v>
                </c:pt>
                <c:pt idx="8829">
                  <c:v>414.37238875735966</c:v>
                </c:pt>
                <c:pt idx="8830">
                  <c:v>414.38132639047166</c:v>
                </c:pt>
                <c:pt idx="8831">
                  <c:v>414.38461461535888</c:v>
                </c:pt>
                <c:pt idx="8832">
                  <c:v>414.41654227833027</c:v>
                </c:pt>
                <c:pt idx="8833">
                  <c:v>414.42197010342784</c:v>
                </c:pt>
                <c:pt idx="8834">
                  <c:v>414.42725034091836</c:v>
                </c:pt>
                <c:pt idx="8835">
                  <c:v>414.42990326221633</c:v>
                </c:pt>
                <c:pt idx="8836">
                  <c:v>414.43433374964121</c:v>
                </c:pt>
                <c:pt idx="8837">
                  <c:v>414.43799433335471</c:v>
                </c:pt>
                <c:pt idx="8838">
                  <c:v>414.43903532182838</c:v>
                </c:pt>
                <c:pt idx="8839">
                  <c:v>414.44432281520085</c:v>
                </c:pt>
                <c:pt idx="8840">
                  <c:v>414.45256851521043</c:v>
                </c:pt>
                <c:pt idx="8841">
                  <c:v>414.46548067099377</c:v>
                </c:pt>
                <c:pt idx="8842">
                  <c:v>414.47436477827841</c:v>
                </c:pt>
                <c:pt idx="8843">
                  <c:v>414.47474962879966</c:v>
                </c:pt>
                <c:pt idx="8844">
                  <c:v>414.48566768986979</c:v>
                </c:pt>
                <c:pt idx="8845">
                  <c:v>414.48681720737625</c:v>
                </c:pt>
                <c:pt idx="8846">
                  <c:v>414.48836643606899</c:v>
                </c:pt>
                <c:pt idx="8847">
                  <c:v>414.49657914094115</c:v>
                </c:pt>
                <c:pt idx="8848">
                  <c:v>414.50496635166775</c:v>
                </c:pt>
                <c:pt idx="8849">
                  <c:v>414.52274660315243</c:v>
                </c:pt>
                <c:pt idx="8850">
                  <c:v>414.52729373173565</c:v>
                </c:pt>
                <c:pt idx="8851">
                  <c:v>414.52828521521423</c:v>
                </c:pt>
                <c:pt idx="8852">
                  <c:v>414.53159438872194</c:v>
                </c:pt>
                <c:pt idx="8853">
                  <c:v>414.53423258941865</c:v>
                </c:pt>
                <c:pt idx="8854">
                  <c:v>414.5361261433768</c:v>
                </c:pt>
                <c:pt idx="8855">
                  <c:v>414.53687063391027</c:v>
                </c:pt>
                <c:pt idx="8856">
                  <c:v>414.53872961835538</c:v>
                </c:pt>
                <c:pt idx="8857">
                  <c:v>414.53912434521436</c:v>
                </c:pt>
                <c:pt idx="8858">
                  <c:v>414.54861371005302</c:v>
                </c:pt>
                <c:pt idx="8859">
                  <c:v>414.54967433548103</c:v>
                </c:pt>
                <c:pt idx="8860">
                  <c:v>414.5562176937857</c:v>
                </c:pt>
                <c:pt idx="8861">
                  <c:v>414.56057404597419</c:v>
                </c:pt>
                <c:pt idx="8862">
                  <c:v>414.56226205668725</c:v>
                </c:pt>
                <c:pt idx="8863">
                  <c:v>414.56336564871663</c:v>
                </c:pt>
                <c:pt idx="8864">
                  <c:v>414.56526652626161</c:v>
                </c:pt>
                <c:pt idx="8865">
                  <c:v>414.56541209949705</c:v>
                </c:pt>
                <c:pt idx="8866">
                  <c:v>414.56889119704749</c:v>
                </c:pt>
                <c:pt idx="8867">
                  <c:v>414.58001804479881</c:v>
                </c:pt>
                <c:pt idx="8868">
                  <c:v>414.5983396939294</c:v>
                </c:pt>
                <c:pt idx="8869">
                  <c:v>414.60723624023473</c:v>
                </c:pt>
                <c:pt idx="8870">
                  <c:v>414.61228151054405</c:v>
                </c:pt>
                <c:pt idx="8871">
                  <c:v>414.61793949234072</c:v>
                </c:pt>
                <c:pt idx="8872">
                  <c:v>414.61848685917727</c:v>
                </c:pt>
                <c:pt idx="8873">
                  <c:v>414.62146567142133</c:v>
                </c:pt>
                <c:pt idx="8874">
                  <c:v>414.62253104303437</c:v>
                </c:pt>
                <c:pt idx="8875">
                  <c:v>414.63899183679092</c:v>
                </c:pt>
                <c:pt idx="8876">
                  <c:v>414.64262843235952</c:v>
                </c:pt>
                <c:pt idx="8877">
                  <c:v>414.65581867792673</c:v>
                </c:pt>
                <c:pt idx="8878">
                  <c:v>414.66296683446296</c:v>
                </c:pt>
                <c:pt idx="8879">
                  <c:v>414.66925536116327</c:v>
                </c:pt>
                <c:pt idx="8880">
                  <c:v>414.67793515390673</c:v>
                </c:pt>
                <c:pt idx="8881">
                  <c:v>414.69727109708526</c:v>
                </c:pt>
                <c:pt idx="8882">
                  <c:v>414.70061603961824</c:v>
                </c:pt>
                <c:pt idx="8883">
                  <c:v>414.70265950807095</c:v>
                </c:pt>
                <c:pt idx="8884">
                  <c:v>414.71291925885953</c:v>
                </c:pt>
                <c:pt idx="8885">
                  <c:v>414.71634372670388</c:v>
                </c:pt>
                <c:pt idx="8886">
                  <c:v>414.72232264682668</c:v>
                </c:pt>
                <c:pt idx="8887">
                  <c:v>414.73160598892753</c:v>
                </c:pt>
                <c:pt idx="8888">
                  <c:v>414.74377492806889</c:v>
                </c:pt>
                <c:pt idx="8889">
                  <c:v>414.7510294371628</c:v>
                </c:pt>
                <c:pt idx="8890">
                  <c:v>414.78464120115729</c:v>
                </c:pt>
                <c:pt idx="8891">
                  <c:v>414.78514044167775</c:v>
                </c:pt>
                <c:pt idx="8892">
                  <c:v>414.79071713899299</c:v>
                </c:pt>
                <c:pt idx="8893">
                  <c:v>414.81034961925008</c:v>
                </c:pt>
                <c:pt idx="8894">
                  <c:v>414.81158942817262</c:v>
                </c:pt>
                <c:pt idx="8895">
                  <c:v>414.81369868672738</c:v>
                </c:pt>
                <c:pt idx="8896">
                  <c:v>414.82073511459805</c:v>
                </c:pt>
                <c:pt idx="8897">
                  <c:v>414.83221808683965</c:v>
                </c:pt>
                <c:pt idx="8898">
                  <c:v>414.8431708162131</c:v>
                </c:pt>
                <c:pt idx="8899">
                  <c:v>414.84391505670146</c:v>
                </c:pt>
                <c:pt idx="8900">
                  <c:v>414.85546101382425</c:v>
                </c:pt>
                <c:pt idx="8901">
                  <c:v>414.86158319075207</c:v>
                </c:pt>
                <c:pt idx="8902">
                  <c:v>414.86547508144048</c:v>
                </c:pt>
                <c:pt idx="8903">
                  <c:v>414.87138853736616</c:v>
                </c:pt>
                <c:pt idx="8904">
                  <c:v>414.87273760738702</c:v>
                </c:pt>
                <c:pt idx="8905">
                  <c:v>414.87876358886314</c:v>
                </c:pt>
                <c:pt idx="8906">
                  <c:v>414.87891329961928</c:v>
                </c:pt>
                <c:pt idx="8907">
                  <c:v>414.88151339701977</c:v>
                </c:pt>
                <c:pt idx="8908">
                  <c:v>414.8823748876431</c:v>
                </c:pt>
                <c:pt idx="8909">
                  <c:v>414.88371412513681</c:v>
                </c:pt>
                <c:pt idx="8910">
                  <c:v>414.88380311925215</c:v>
                </c:pt>
                <c:pt idx="8911">
                  <c:v>414.89652976934343</c:v>
                </c:pt>
                <c:pt idx="8912">
                  <c:v>414.89700601093801</c:v>
                </c:pt>
                <c:pt idx="8913">
                  <c:v>414.91212849977967</c:v>
                </c:pt>
                <c:pt idx="8914">
                  <c:v>414.92527429473796</c:v>
                </c:pt>
                <c:pt idx="8915">
                  <c:v>414.93133137572971</c:v>
                </c:pt>
                <c:pt idx="8916">
                  <c:v>414.93354881166562</c:v>
                </c:pt>
                <c:pt idx="8917">
                  <c:v>414.9410727087693</c:v>
                </c:pt>
                <c:pt idx="8918">
                  <c:v>414.95292158605366</c:v>
                </c:pt>
                <c:pt idx="8919">
                  <c:v>414.95929949416478</c:v>
                </c:pt>
                <c:pt idx="8920">
                  <c:v>414.97068160513845</c:v>
                </c:pt>
                <c:pt idx="8921">
                  <c:v>414.98348962326662</c:v>
                </c:pt>
                <c:pt idx="8922">
                  <c:v>414.98402694965631</c:v>
                </c:pt>
                <c:pt idx="8923">
                  <c:v>414.98914044530994</c:v>
                </c:pt>
                <c:pt idx="8924">
                  <c:v>414.99025432373526</c:v>
                </c:pt>
                <c:pt idx="8925">
                  <c:v>414.99720416444939</c:v>
                </c:pt>
                <c:pt idx="8926">
                  <c:v>415.00562065892973</c:v>
                </c:pt>
                <c:pt idx="8927">
                  <c:v>415.01230775937387</c:v>
                </c:pt>
                <c:pt idx="8928">
                  <c:v>415.01527162918234</c:v>
                </c:pt>
                <c:pt idx="8929">
                  <c:v>415.02899114324072</c:v>
                </c:pt>
                <c:pt idx="8930">
                  <c:v>415.04103946534974</c:v>
                </c:pt>
                <c:pt idx="8931">
                  <c:v>415.05818793672802</c:v>
                </c:pt>
                <c:pt idx="8932">
                  <c:v>415.06208370148983</c:v>
                </c:pt>
                <c:pt idx="8933">
                  <c:v>415.06609265847328</c:v>
                </c:pt>
                <c:pt idx="8934">
                  <c:v>415.0687607748859</c:v>
                </c:pt>
                <c:pt idx="8935">
                  <c:v>415.07433325277179</c:v>
                </c:pt>
                <c:pt idx="8936">
                  <c:v>415.07581289697271</c:v>
                </c:pt>
                <c:pt idx="8937">
                  <c:v>415.10856763000078</c:v>
                </c:pt>
                <c:pt idx="8938">
                  <c:v>415.1122939501945</c:v>
                </c:pt>
                <c:pt idx="8939">
                  <c:v>415.1181859626455</c:v>
                </c:pt>
                <c:pt idx="8940">
                  <c:v>415.13277404971262</c:v>
                </c:pt>
                <c:pt idx="8941">
                  <c:v>415.13882535646974</c:v>
                </c:pt>
                <c:pt idx="8942">
                  <c:v>415.14916862874276</c:v>
                </c:pt>
                <c:pt idx="8943">
                  <c:v>415.15091526763246</c:v>
                </c:pt>
                <c:pt idx="8944">
                  <c:v>415.15363343217814</c:v>
                </c:pt>
                <c:pt idx="8945">
                  <c:v>415.16349361072815</c:v>
                </c:pt>
                <c:pt idx="8946">
                  <c:v>415.16993927302684</c:v>
                </c:pt>
                <c:pt idx="8947">
                  <c:v>415.18220125718233</c:v>
                </c:pt>
                <c:pt idx="8948">
                  <c:v>415.19089268087697</c:v>
                </c:pt>
                <c:pt idx="8949">
                  <c:v>415.19209632891221</c:v>
                </c:pt>
                <c:pt idx="8950">
                  <c:v>415.19270452341129</c:v>
                </c:pt>
                <c:pt idx="8951">
                  <c:v>415.20611406794558</c:v>
                </c:pt>
                <c:pt idx="8952">
                  <c:v>415.21416348652008</c:v>
                </c:pt>
                <c:pt idx="8953">
                  <c:v>415.21449149897558</c:v>
                </c:pt>
                <c:pt idx="8954">
                  <c:v>415.24067100128224</c:v>
                </c:pt>
                <c:pt idx="8955">
                  <c:v>415.25508644694941</c:v>
                </c:pt>
                <c:pt idx="8956">
                  <c:v>415.27020086967173</c:v>
                </c:pt>
                <c:pt idx="8957">
                  <c:v>415.27064258575984</c:v>
                </c:pt>
                <c:pt idx="8958">
                  <c:v>415.27273260808659</c:v>
                </c:pt>
                <c:pt idx="8959">
                  <c:v>415.27430266730892</c:v>
                </c:pt>
                <c:pt idx="8960">
                  <c:v>415.27770822119658</c:v>
                </c:pt>
                <c:pt idx="8961">
                  <c:v>415.28088759082328</c:v>
                </c:pt>
                <c:pt idx="8962">
                  <c:v>415.28301228344992</c:v>
                </c:pt>
                <c:pt idx="8963">
                  <c:v>415.28434671961327</c:v>
                </c:pt>
                <c:pt idx="8964">
                  <c:v>415.28716642957477</c:v>
                </c:pt>
                <c:pt idx="8965">
                  <c:v>415.28728816209718</c:v>
                </c:pt>
                <c:pt idx="8966">
                  <c:v>415.28939202436163</c:v>
                </c:pt>
                <c:pt idx="8967">
                  <c:v>415.29688123595378</c:v>
                </c:pt>
                <c:pt idx="8968">
                  <c:v>415.30258677074767</c:v>
                </c:pt>
                <c:pt idx="8969">
                  <c:v>415.30738761919577</c:v>
                </c:pt>
                <c:pt idx="8970">
                  <c:v>415.31240166954558</c:v>
                </c:pt>
                <c:pt idx="8971">
                  <c:v>415.31847236631575</c:v>
                </c:pt>
                <c:pt idx="8972">
                  <c:v>415.31973982816174</c:v>
                </c:pt>
                <c:pt idx="8973">
                  <c:v>415.32595956615347</c:v>
                </c:pt>
                <c:pt idx="8974">
                  <c:v>415.32660256993654</c:v>
                </c:pt>
                <c:pt idx="8975">
                  <c:v>415.32819358157525</c:v>
                </c:pt>
                <c:pt idx="8976">
                  <c:v>415.33090912256506</c:v>
                </c:pt>
                <c:pt idx="8977">
                  <c:v>415.33486337049794</c:v>
                </c:pt>
                <c:pt idx="8978">
                  <c:v>415.35655236054527</c:v>
                </c:pt>
                <c:pt idx="8979">
                  <c:v>415.36858302457688</c:v>
                </c:pt>
                <c:pt idx="8980">
                  <c:v>415.38104889012726</c:v>
                </c:pt>
                <c:pt idx="8981">
                  <c:v>415.38843117827582</c:v>
                </c:pt>
                <c:pt idx="8982">
                  <c:v>415.39158688692351</c:v>
                </c:pt>
                <c:pt idx="8983">
                  <c:v>415.39246272310538</c:v>
                </c:pt>
                <c:pt idx="8984">
                  <c:v>415.41009696273557</c:v>
                </c:pt>
                <c:pt idx="8985">
                  <c:v>415.41449734561007</c:v>
                </c:pt>
                <c:pt idx="8986">
                  <c:v>415.41619913911342</c:v>
                </c:pt>
                <c:pt idx="8987">
                  <c:v>415.41661544529711</c:v>
                </c:pt>
                <c:pt idx="8988">
                  <c:v>415.41797810039611</c:v>
                </c:pt>
                <c:pt idx="8989">
                  <c:v>415.42196819635376</c:v>
                </c:pt>
                <c:pt idx="8990">
                  <c:v>415.42661763485711</c:v>
                </c:pt>
                <c:pt idx="8991">
                  <c:v>415.43462134449635</c:v>
                </c:pt>
                <c:pt idx="8992">
                  <c:v>415.44314597001113</c:v>
                </c:pt>
                <c:pt idx="8993">
                  <c:v>415.46004575453884</c:v>
                </c:pt>
                <c:pt idx="8994">
                  <c:v>415.46341541893599</c:v>
                </c:pt>
                <c:pt idx="8995">
                  <c:v>415.4654590908587</c:v>
                </c:pt>
                <c:pt idx="8996">
                  <c:v>415.46864536564664</c:v>
                </c:pt>
                <c:pt idx="8997">
                  <c:v>415.47122723529088</c:v>
                </c:pt>
                <c:pt idx="8998">
                  <c:v>415.47532549446765</c:v>
                </c:pt>
                <c:pt idx="8999">
                  <c:v>415.48219764032234</c:v>
                </c:pt>
                <c:pt idx="9000">
                  <c:v>415.48457583469644</c:v>
                </c:pt>
                <c:pt idx="9001">
                  <c:v>415.48537417329015</c:v>
                </c:pt>
                <c:pt idx="9002">
                  <c:v>415.49442830142067</c:v>
                </c:pt>
                <c:pt idx="9003">
                  <c:v>415.49507709855118</c:v>
                </c:pt>
                <c:pt idx="9004">
                  <c:v>415.50965396803878</c:v>
                </c:pt>
                <c:pt idx="9005">
                  <c:v>415.51389493169228</c:v>
                </c:pt>
                <c:pt idx="9006">
                  <c:v>415.5185125976376</c:v>
                </c:pt>
                <c:pt idx="9007">
                  <c:v>415.55326443804802</c:v>
                </c:pt>
                <c:pt idx="9008">
                  <c:v>415.56093525466667</c:v>
                </c:pt>
                <c:pt idx="9009">
                  <c:v>415.56962062920849</c:v>
                </c:pt>
                <c:pt idx="9010">
                  <c:v>415.57372943772742</c:v>
                </c:pt>
                <c:pt idx="9011">
                  <c:v>415.58519254781538</c:v>
                </c:pt>
                <c:pt idx="9012">
                  <c:v>415.58778625107919</c:v>
                </c:pt>
                <c:pt idx="9013">
                  <c:v>415.59041299682514</c:v>
                </c:pt>
                <c:pt idx="9014">
                  <c:v>415.592206285629</c:v>
                </c:pt>
                <c:pt idx="9015">
                  <c:v>415.59730532252706</c:v>
                </c:pt>
                <c:pt idx="9016">
                  <c:v>415.59773733113479</c:v>
                </c:pt>
                <c:pt idx="9017">
                  <c:v>415.63090909735632</c:v>
                </c:pt>
                <c:pt idx="9018">
                  <c:v>415.63883522914387</c:v>
                </c:pt>
                <c:pt idx="9019">
                  <c:v>415.64581116284273</c:v>
                </c:pt>
                <c:pt idx="9020">
                  <c:v>415.65969622934381</c:v>
                </c:pt>
                <c:pt idx="9021">
                  <c:v>415.66632399216445</c:v>
                </c:pt>
                <c:pt idx="9022">
                  <c:v>415.66709123724939</c:v>
                </c:pt>
                <c:pt idx="9023">
                  <c:v>415.67080208575806</c:v>
                </c:pt>
                <c:pt idx="9024">
                  <c:v>415.67772601164273</c:v>
                </c:pt>
                <c:pt idx="9025">
                  <c:v>415.6978803928381</c:v>
                </c:pt>
                <c:pt idx="9026">
                  <c:v>415.70667784543622</c:v>
                </c:pt>
                <c:pt idx="9027">
                  <c:v>415.7139733490605</c:v>
                </c:pt>
                <c:pt idx="9028">
                  <c:v>415.7162425336017</c:v>
                </c:pt>
                <c:pt idx="9029">
                  <c:v>415.71879895036864</c:v>
                </c:pt>
                <c:pt idx="9030">
                  <c:v>415.72293081250592</c:v>
                </c:pt>
                <c:pt idx="9031">
                  <c:v>415.72697772301217</c:v>
                </c:pt>
                <c:pt idx="9032">
                  <c:v>415.72734467635877</c:v>
                </c:pt>
                <c:pt idx="9033">
                  <c:v>415.73307455221737</c:v>
                </c:pt>
                <c:pt idx="9034">
                  <c:v>415.73542757533301</c:v>
                </c:pt>
                <c:pt idx="9035">
                  <c:v>415.7356520852079</c:v>
                </c:pt>
                <c:pt idx="9036">
                  <c:v>415.74085721686805</c:v>
                </c:pt>
                <c:pt idx="9037">
                  <c:v>415.75529714101322</c:v>
                </c:pt>
                <c:pt idx="9038">
                  <c:v>415.76094859211889</c:v>
                </c:pt>
                <c:pt idx="9039">
                  <c:v>415.77334631212034</c:v>
                </c:pt>
                <c:pt idx="9040">
                  <c:v>415.77412683191096</c:v>
                </c:pt>
                <c:pt idx="9041">
                  <c:v>415.77685036354774</c:v>
                </c:pt>
                <c:pt idx="9042">
                  <c:v>415.78029561319948</c:v>
                </c:pt>
                <c:pt idx="9043">
                  <c:v>415.78855312031402</c:v>
                </c:pt>
                <c:pt idx="9044">
                  <c:v>415.79125470774875</c:v>
                </c:pt>
                <c:pt idx="9045">
                  <c:v>415.80204542441783</c:v>
                </c:pt>
                <c:pt idx="9046">
                  <c:v>415.81041719868352</c:v>
                </c:pt>
                <c:pt idx="9047">
                  <c:v>415.81470159133585</c:v>
                </c:pt>
                <c:pt idx="9048">
                  <c:v>415.8174934843662</c:v>
                </c:pt>
                <c:pt idx="9049">
                  <c:v>415.82200967464456</c:v>
                </c:pt>
                <c:pt idx="9050">
                  <c:v>415.82618027855665</c:v>
                </c:pt>
                <c:pt idx="9051">
                  <c:v>415.82656000879803</c:v>
                </c:pt>
                <c:pt idx="9052">
                  <c:v>415.82839734625446</c:v>
                </c:pt>
                <c:pt idx="9053">
                  <c:v>415.83944253229868</c:v>
                </c:pt>
                <c:pt idx="9054">
                  <c:v>415.84535832918345</c:v>
                </c:pt>
                <c:pt idx="9055">
                  <c:v>415.8547657690072</c:v>
                </c:pt>
                <c:pt idx="9056">
                  <c:v>415.87293760521925</c:v>
                </c:pt>
                <c:pt idx="9057">
                  <c:v>415.87565786851172</c:v>
                </c:pt>
                <c:pt idx="9058">
                  <c:v>415.88099219015697</c:v>
                </c:pt>
                <c:pt idx="9059">
                  <c:v>415.88378878090543</c:v>
                </c:pt>
                <c:pt idx="9060">
                  <c:v>415.88779028413973</c:v>
                </c:pt>
                <c:pt idx="9061">
                  <c:v>415.88779176428852</c:v>
                </c:pt>
                <c:pt idx="9062">
                  <c:v>415.89215781476071</c:v>
                </c:pt>
                <c:pt idx="9063">
                  <c:v>415.8929312292463</c:v>
                </c:pt>
                <c:pt idx="9064">
                  <c:v>415.89620118825775</c:v>
                </c:pt>
                <c:pt idx="9065">
                  <c:v>415.89664531186065</c:v>
                </c:pt>
                <c:pt idx="9066">
                  <c:v>415.90396804612072</c:v>
                </c:pt>
                <c:pt idx="9067">
                  <c:v>415.90742479401456</c:v>
                </c:pt>
                <c:pt idx="9068">
                  <c:v>415.90962308798572</c:v>
                </c:pt>
                <c:pt idx="9069">
                  <c:v>415.91797264641468</c:v>
                </c:pt>
                <c:pt idx="9070">
                  <c:v>415.91803016658758</c:v>
                </c:pt>
                <c:pt idx="9071">
                  <c:v>415.91826884998949</c:v>
                </c:pt>
                <c:pt idx="9072">
                  <c:v>415.9203835950961</c:v>
                </c:pt>
                <c:pt idx="9073">
                  <c:v>415.92217460499865</c:v>
                </c:pt>
                <c:pt idx="9074">
                  <c:v>415.92761780596709</c:v>
                </c:pt>
                <c:pt idx="9075">
                  <c:v>415.93048619916385</c:v>
                </c:pt>
                <c:pt idx="9076">
                  <c:v>415.94096780622078</c:v>
                </c:pt>
                <c:pt idx="9077">
                  <c:v>415.95551071256085</c:v>
                </c:pt>
                <c:pt idx="9078">
                  <c:v>415.96787075566994</c:v>
                </c:pt>
                <c:pt idx="9079">
                  <c:v>415.96835954503518</c:v>
                </c:pt>
                <c:pt idx="9080">
                  <c:v>415.98928573714653</c:v>
                </c:pt>
                <c:pt idx="9081">
                  <c:v>415.99012982517786</c:v>
                </c:pt>
                <c:pt idx="9082">
                  <c:v>415.99614200026832</c:v>
                </c:pt>
                <c:pt idx="9083">
                  <c:v>416.00423476545888</c:v>
                </c:pt>
                <c:pt idx="9084">
                  <c:v>416.00480259669047</c:v>
                </c:pt>
                <c:pt idx="9085">
                  <c:v>416.00974857980276</c:v>
                </c:pt>
                <c:pt idx="9086">
                  <c:v>416.0189347550866</c:v>
                </c:pt>
                <c:pt idx="9087">
                  <c:v>416.02854198036385</c:v>
                </c:pt>
                <c:pt idx="9088">
                  <c:v>416.0349525881839</c:v>
                </c:pt>
                <c:pt idx="9089">
                  <c:v>416.05011448157961</c:v>
                </c:pt>
                <c:pt idx="9090">
                  <c:v>416.05703764343946</c:v>
                </c:pt>
                <c:pt idx="9091">
                  <c:v>416.0578681742565</c:v>
                </c:pt>
                <c:pt idx="9092">
                  <c:v>416.06254052922651</c:v>
                </c:pt>
                <c:pt idx="9093">
                  <c:v>416.0653028408401</c:v>
                </c:pt>
                <c:pt idx="9094">
                  <c:v>416.07082722587359</c:v>
                </c:pt>
                <c:pt idx="9095">
                  <c:v>416.07484253958881</c:v>
                </c:pt>
                <c:pt idx="9096">
                  <c:v>416.08299090334987</c:v>
                </c:pt>
                <c:pt idx="9097">
                  <c:v>416.09132846229994</c:v>
                </c:pt>
                <c:pt idx="9098">
                  <c:v>416.09143425002634</c:v>
                </c:pt>
                <c:pt idx="9099">
                  <c:v>416.0928181741495</c:v>
                </c:pt>
                <c:pt idx="9100">
                  <c:v>416.09399793742676</c:v>
                </c:pt>
                <c:pt idx="9101">
                  <c:v>416.09523170427974</c:v>
                </c:pt>
                <c:pt idx="9102">
                  <c:v>416.09899482113275</c:v>
                </c:pt>
                <c:pt idx="9103">
                  <c:v>416.11275117579129</c:v>
                </c:pt>
                <c:pt idx="9104">
                  <c:v>416.1141002777893</c:v>
                </c:pt>
                <c:pt idx="9105">
                  <c:v>416.12458566474044</c:v>
                </c:pt>
                <c:pt idx="9106">
                  <c:v>416.12529877706106</c:v>
                </c:pt>
                <c:pt idx="9107">
                  <c:v>416.12651576647789</c:v>
                </c:pt>
                <c:pt idx="9108">
                  <c:v>416.13431114057579</c:v>
                </c:pt>
                <c:pt idx="9109">
                  <c:v>416.13643521746582</c:v>
                </c:pt>
                <c:pt idx="9110">
                  <c:v>416.13879521146032</c:v>
                </c:pt>
                <c:pt idx="9111">
                  <c:v>416.14864711946814</c:v>
                </c:pt>
                <c:pt idx="9112">
                  <c:v>416.15236357041903</c:v>
                </c:pt>
                <c:pt idx="9113">
                  <c:v>416.15434633683913</c:v>
                </c:pt>
                <c:pt idx="9114">
                  <c:v>416.166860428794</c:v>
                </c:pt>
                <c:pt idx="9115">
                  <c:v>416.16759877726889</c:v>
                </c:pt>
                <c:pt idx="9116">
                  <c:v>416.16804541613124</c:v>
                </c:pt>
                <c:pt idx="9117">
                  <c:v>416.19577042414664</c:v>
                </c:pt>
                <c:pt idx="9118">
                  <c:v>416.20059571793172</c:v>
                </c:pt>
                <c:pt idx="9119">
                  <c:v>416.20283734462322</c:v>
                </c:pt>
                <c:pt idx="9120">
                  <c:v>416.20340556250585</c:v>
                </c:pt>
                <c:pt idx="9121">
                  <c:v>416.21728259547257</c:v>
                </c:pt>
                <c:pt idx="9122">
                  <c:v>416.21776502803044</c:v>
                </c:pt>
                <c:pt idx="9123">
                  <c:v>416.22044486773689</c:v>
                </c:pt>
                <c:pt idx="9124">
                  <c:v>416.2333756327194</c:v>
                </c:pt>
                <c:pt idx="9125">
                  <c:v>416.23466022171402</c:v>
                </c:pt>
                <c:pt idx="9126">
                  <c:v>416.23696042482311</c:v>
                </c:pt>
                <c:pt idx="9127">
                  <c:v>416.23953142414956</c:v>
                </c:pt>
                <c:pt idx="9128">
                  <c:v>416.24021915477664</c:v>
                </c:pt>
                <c:pt idx="9129">
                  <c:v>416.25083476792327</c:v>
                </c:pt>
                <c:pt idx="9130">
                  <c:v>416.25662522782756</c:v>
                </c:pt>
                <c:pt idx="9131">
                  <c:v>416.25829745764975</c:v>
                </c:pt>
                <c:pt idx="9132">
                  <c:v>416.26022391983167</c:v>
                </c:pt>
                <c:pt idx="9133">
                  <c:v>416.2620984604319</c:v>
                </c:pt>
                <c:pt idx="9134">
                  <c:v>416.26872995409667</c:v>
                </c:pt>
                <c:pt idx="9135">
                  <c:v>416.27144425168933</c:v>
                </c:pt>
                <c:pt idx="9136">
                  <c:v>416.27625298621786</c:v>
                </c:pt>
                <c:pt idx="9137">
                  <c:v>416.27730330321037</c:v>
                </c:pt>
                <c:pt idx="9138">
                  <c:v>416.28938501073475</c:v>
                </c:pt>
                <c:pt idx="9139">
                  <c:v>416.2947303050359</c:v>
                </c:pt>
                <c:pt idx="9140">
                  <c:v>416.29474790482681</c:v>
                </c:pt>
                <c:pt idx="9141">
                  <c:v>416.29697087048044</c:v>
                </c:pt>
                <c:pt idx="9142">
                  <c:v>416.30312807344768</c:v>
                </c:pt>
                <c:pt idx="9143">
                  <c:v>416.30517922999815</c:v>
                </c:pt>
                <c:pt idx="9144">
                  <c:v>416.3129926226066</c:v>
                </c:pt>
                <c:pt idx="9145">
                  <c:v>416.31457538742671</c:v>
                </c:pt>
                <c:pt idx="9146">
                  <c:v>416.31495703427771</c:v>
                </c:pt>
                <c:pt idx="9147">
                  <c:v>416.3175088238882</c:v>
                </c:pt>
                <c:pt idx="9148">
                  <c:v>416.31792435507265</c:v>
                </c:pt>
                <c:pt idx="9149">
                  <c:v>416.3213238455632</c:v>
                </c:pt>
                <c:pt idx="9150">
                  <c:v>416.32466998839482</c:v>
                </c:pt>
                <c:pt idx="9151">
                  <c:v>416.32855551525239</c:v>
                </c:pt>
                <c:pt idx="9152">
                  <c:v>416.32963256477137</c:v>
                </c:pt>
                <c:pt idx="9153">
                  <c:v>416.32992106164636</c:v>
                </c:pt>
                <c:pt idx="9154">
                  <c:v>416.34787891642759</c:v>
                </c:pt>
                <c:pt idx="9155">
                  <c:v>416.35006417295563</c:v>
                </c:pt>
                <c:pt idx="9156">
                  <c:v>416.35124424896441</c:v>
                </c:pt>
                <c:pt idx="9157">
                  <c:v>416.35135045393628</c:v>
                </c:pt>
                <c:pt idx="9158">
                  <c:v>416.36169899772244</c:v>
                </c:pt>
                <c:pt idx="9159">
                  <c:v>416.36234436675966</c:v>
                </c:pt>
                <c:pt idx="9160">
                  <c:v>416.36379131093003</c:v>
                </c:pt>
                <c:pt idx="9161">
                  <c:v>416.36602708424527</c:v>
                </c:pt>
                <c:pt idx="9162">
                  <c:v>416.37773546736298</c:v>
                </c:pt>
                <c:pt idx="9163">
                  <c:v>416.37782702680806</c:v>
                </c:pt>
                <c:pt idx="9164">
                  <c:v>416.38059450524861</c:v>
                </c:pt>
                <c:pt idx="9165">
                  <c:v>416.38236979044433</c:v>
                </c:pt>
                <c:pt idx="9166">
                  <c:v>416.38311097072324</c:v>
                </c:pt>
                <c:pt idx="9167">
                  <c:v>416.39275964623931</c:v>
                </c:pt>
                <c:pt idx="9168">
                  <c:v>416.40391488397148</c:v>
                </c:pt>
                <c:pt idx="9169">
                  <c:v>416.42097676723841</c:v>
                </c:pt>
                <c:pt idx="9170">
                  <c:v>416.42502783957815</c:v>
                </c:pt>
                <c:pt idx="9171">
                  <c:v>416.42953443520361</c:v>
                </c:pt>
                <c:pt idx="9172">
                  <c:v>416.4341364423658</c:v>
                </c:pt>
                <c:pt idx="9173">
                  <c:v>416.43596036198124</c:v>
                </c:pt>
                <c:pt idx="9174">
                  <c:v>416.43632563407652</c:v>
                </c:pt>
                <c:pt idx="9175">
                  <c:v>416.44934596809975</c:v>
                </c:pt>
                <c:pt idx="9176">
                  <c:v>416.45451898003864</c:v>
                </c:pt>
                <c:pt idx="9177">
                  <c:v>416.46703617632534</c:v>
                </c:pt>
                <c:pt idx="9178">
                  <c:v>416.46708467147278</c:v>
                </c:pt>
                <c:pt idx="9179">
                  <c:v>416.47718055657754</c:v>
                </c:pt>
                <c:pt idx="9180">
                  <c:v>416.48881258323388</c:v>
                </c:pt>
                <c:pt idx="9181">
                  <c:v>416.50673278067688</c:v>
                </c:pt>
                <c:pt idx="9182">
                  <c:v>416.50723083957342</c:v>
                </c:pt>
                <c:pt idx="9183">
                  <c:v>416.50747603491089</c:v>
                </c:pt>
                <c:pt idx="9184">
                  <c:v>416.5109486881509</c:v>
                </c:pt>
                <c:pt idx="9185">
                  <c:v>416.5137334780166</c:v>
                </c:pt>
                <c:pt idx="9186">
                  <c:v>416.51545281161862</c:v>
                </c:pt>
                <c:pt idx="9187">
                  <c:v>416.52834523565622</c:v>
                </c:pt>
                <c:pt idx="9188">
                  <c:v>416.52889846740453</c:v>
                </c:pt>
                <c:pt idx="9189">
                  <c:v>416.53079281239457</c:v>
                </c:pt>
                <c:pt idx="9190">
                  <c:v>416.54188173826412</c:v>
                </c:pt>
                <c:pt idx="9191">
                  <c:v>416.55679149950947</c:v>
                </c:pt>
                <c:pt idx="9192">
                  <c:v>416.55860124351381</c:v>
                </c:pt>
                <c:pt idx="9193">
                  <c:v>416.56561904936876</c:v>
                </c:pt>
                <c:pt idx="9194">
                  <c:v>416.57247338413919</c:v>
                </c:pt>
                <c:pt idx="9195">
                  <c:v>416.57782267118665</c:v>
                </c:pt>
                <c:pt idx="9196">
                  <c:v>416.57886546312665</c:v>
                </c:pt>
                <c:pt idx="9197">
                  <c:v>416.58432892716434</c:v>
                </c:pt>
                <c:pt idx="9198">
                  <c:v>416.6120125860233</c:v>
                </c:pt>
                <c:pt idx="9199">
                  <c:v>416.61410336540825</c:v>
                </c:pt>
                <c:pt idx="9200">
                  <c:v>416.61655765414264</c:v>
                </c:pt>
                <c:pt idx="9201">
                  <c:v>416.6191283218742</c:v>
                </c:pt>
                <c:pt idx="9202">
                  <c:v>416.62046640792465</c:v>
                </c:pt>
                <c:pt idx="9203">
                  <c:v>416.63304059818569</c:v>
                </c:pt>
                <c:pt idx="9204">
                  <c:v>416.63475451601795</c:v>
                </c:pt>
                <c:pt idx="9205">
                  <c:v>416.65361914067591</c:v>
                </c:pt>
                <c:pt idx="9206">
                  <c:v>416.66129023500588</c:v>
                </c:pt>
                <c:pt idx="9207">
                  <c:v>416.66740246830955</c:v>
                </c:pt>
                <c:pt idx="9208">
                  <c:v>416.6722702886193</c:v>
                </c:pt>
                <c:pt idx="9209">
                  <c:v>416.68257837288616</c:v>
                </c:pt>
                <c:pt idx="9210">
                  <c:v>416.68603159848567</c:v>
                </c:pt>
                <c:pt idx="9211">
                  <c:v>416.68839164814187</c:v>
                </c:pt>
                <c:pt idx="9212">
                  <c:v>416.69574453022176</c:v>
                </c:pt>
                <c:pt idx="9213">
                  <c:v>416.6969438465199</c:v>
                </c:pt>
                <c:pt idx="9214">
                  <c:v>416.70712033297025</c:v>
                </c:pt>
                <c:pt idx="9215">
                  <c:v>416.71244199852237</c:v>
                </c:pt>
                <c:pt idx="9216">
                  <c:v>416.71856120136925</c:v>
                </c:pt>
                <c:pt idx="9217">
                  <c:v>416.72000464731985</c:v>
                </c:pt>
                <c:pt idx="9218">
                  <c:v>416.7211911174175</c:v>
                </c:pt>
                <c:pt idx="9219">
                  <c:v>416.74368413674654</c:v>
                </c:pt>
                <c:pt idx="9220">
                  <c:v>416.74893485424309</c:v>
                </c:pt>
                <c:pt idx="9221">
                  <c:v>416.74987224225498</c:v>
                </c:pt>
                <c:pt idx="9222">
                  <c:v>416.75041321397077</c:v>
                </c:pt>
                <c:pt idx="9223">
                  <c:v>416.75530200822504</c:v>
                </c:pt>
                <c:pt idx="9224">
                  <c:v>416.75605369088265</c:v>
                </c:pt>
                <c:pt idx="9225">
                  <c:v>416.75780773808157</c:v>
                </c:pt>
                <c:pt idx="9226">
                  <c:v>416.76242644496512</c:v>
                </c:pt>
                <c:pt idx="9227">
                  <c:v>416.77097492558426</c:v>
                </c:pt>
                <c:pt idx="9228">
                  <c:v>416.78326020237853</c:v>
                </c:pt>
                <c:pt idx="9229">
                  <c:v>416.79535943455272</c:v>
                </c:pt>
                <c:pt idx="9230">
                  <c:v>416.80019603455293</c:v>
                </c:pt>
                <c:pt idx="9231">
                  <c:v>416.8005315099814</c:v>
                </c:pt>
                <c:pt idx="9232">
                  <c:v>416.80790004774803</c:v>
                </c:pt>
                <c:pt idx="9233">
                  <c:v>416.80939481433495</c:v>
                </c:pt>
                <c:pt idx="9234">
                  <c:v>416.81340074403857</c:v>
                </c:pt>
                <c:pt idx="9235">
                  <c:v>416.81700196530164</c:v>
                </c:pt>
                <c:pt idx="9236">
                  <c:v>416.82883461702534</c:v>
                </c:pt>
                <c:pt idx="9237">
                  <c:v>416.83550881280576</c:v>
                </c:pt>
                <c:pt idx="9238">
                  <c:v>416.83773243187682</c:v>
                </c:pt>
                <c:pt idx="9239">
                  <c:v>416.84193476680309</c:v>
                </c:pt>
                <c:pt idx="9240">
                  <c:v>416.84657152779226</c:v>
                </c:pt>
                <c:pt idx="9241">
                  <c:v>416.85267064016688</c:v>
                </c:pt>
                <c:pt idx="9242">
                  <c:v>416.85455367129219</c:v>
                </c:pt>
                <c:pt idx="9243">
                  <c:v>416.85466561173075</c:v>
                </c:pt>
                <c:pt idx="9244">
                  <c:v>416.85498587837424</c:v>
                </c:pt>
                <c:pt idx="9245">
                  <c:v>416.86132747830766</c:v>
                </c:pt>
                <c:pt idx="9246">
                  <c:v>416.86543060228496</c:v>
                </c:pt>
                <c:pt idx="9247">
                  <c:v>416.86883873666989</c:v>
                </c:pt>
                <c:pt idx="9248">
                  <c:v>416.87146280286817</c:v>
                </c:pt>
                <c:pt idx="9249">
                  <c:v>416.87158425047426</c:v>
                </c:pt>
                <c:pt idx="9250">
                  <c:v>416.87411829068941</c:v>
                </c:pt>
                <c:pt idx="9251">
                  <c:v>416.8766843060194</c:v>
                </c:pt>
                <c:pt idx="9252">
                  <c:v>416.88927317878421</c:v>
                </c:pt>
                <c:pt idx="9253">
                  <c:v>416.89166913158539</c:v>
                </c:pt>
                <c:pt idx="9254">
                  <c:v>416.89411324648978</c:v>
                </c:pt>
                <c:pt idx="9255">
                  <c:v>416.90578771616509</c:v>
                </c:pt>
                <c:pt idx="9256">
                  <c:v>416.90967465001881</c:v>
                </c:pt>
                <c:pt idx="9257">
                  <c:v>416.91602013125214</c:v>
                </c:pt>
                <c:pt idx="9258">
                  <c:v>416.91986322234618</c:v>
                </c:pt>
                <c:pt idx="9259">
                  <c:v>416.91988970935847</c:v>
                </c:pt>
                <c:pt idx="9260">
                  <c:v>416.92501060661971</c:v>
                </c:pt>
                <c:pt idx="9261">
                  <c:v>416.92825474603484</c:v>
                </c:pt>
                <c:pt idx="9262">
                  <c:v>416.94230072370783</c:v>
                </c:pt>
                <c:pt idx="9263">
                  <c:v>416.96287788455038</c:v>
                </c:pt>
                <c:pt idx="9264">
                  <c:v>416.96389671307827</c:v>
                </c:pt>
                <c:pt idx="9265">
                  <c:v>416.96861560096977</c:v>
                </c:pt>
                <c:pt idx="9266">
                  <c:v>416.96982601116207</c:v>
                </c:pt>
                <c:pt idx="9267">
                  <c:v>416.99237672073644</c:v>
                </c:pt>
                <c:pt idx="9268">
                  <c:v>417.0128363963758</c:v>
                </c:pt>
                <c:pt idx="9269">
                  <c:v>417.01576052368489</c:v>
                </c:pt>
                <c:pt idx="9270">
                  <c:v>417.03279417349978</c:v>
                </c:pt>
                <c:pt idx="9271">
                  <c:v>417.05419003823721</c:v>
                </c:pt>
                <c:pt idx="9272">
                  <c:v>417.05804333495166</c:v>
                </c:pt>
                <c:pt idx="9273">
                  <c:v>417.05806163536016</c:v>
                </c:pt>
                <c:pt idx="9274">
                  <c:v>417.07635150221256</c:v>
                </c:pt>
                <c:pt idx="9275">
                  <c:v>417.07981646507073</c:v>
                </c:pt>
                <c:pt idx="9276">
                  <c:v>417.07999734816303</c:v>
                </c:pt>
                <c:pt idx="9277">
                  <c:v>417.08686431978379</c:v>
                </c:pt>
                <c:pt idx="9278">
                  <c:v>417.08843759461718</c:v>
                </c:pt>
                <c:pt idx="9279">
                  <c:v>417.09120193029315</c:v>
                </c:pt>
                <c:pt idx="9280">
                  <c:v>417.09530847799834</c:v>
                </c:pt>
                <c:pt idx="9281">
                  <c:v>417.10863675186943</c:v>
                </c:pt>
                <c:pt idx="9282">
                  <c:v>417.11188477284981</c:v>
                </c:pt>
                <c:pt idx="9283">
                  <c:v>417.12934438233026</c:v>
                </c:pt>
                <c:pt idx="9284">
                  <c:v>417.13374878885128</c:v>
                </c:pt>
                <c:pt idx="9285">
                  <c:v>417.15288617239366</c:v>
                </c:pt>
                <c:pt idx="9286">
                  <c:v>417.15927335293867</c:v>
                </c:pt>
                <c:pt idx="9287">
                  <c:v>417.17603423975333</c:v>
                </c:pt>
                <c:pt idx="9288">
                  <c:v>417.1812868597662</c:v>
                </c:pt>
                <c:pt idx="9289">
                  <c:v>417.19790107357113</c:v>
                </c:pt>
                <c:pt idx="9290">
                  <c:v>417.20742979645843</c:v>
                </c:pt>
                <c:pt idx="9291">
                  <c:v>417.21536050084671</c:v>
                </c:pt>
                <c:pt idx="9292">
                  <c:v>417.22072696812882</c:v>
                </c:pt>
                <c:pt idx="9293">
                  <c:v>417.22427046928823</c:v>
                </c:pt>
                <c:pt idx="9294">
                  <c:v>417.2295347566901</c:v>
                </c:pt>
                <c:pt idx="9295">
                  <c:v>417.23478879316229</c:v>
                </c:pt>
                <c:pt idx="9296">
                  <c:v>417.23667486633349</c:v>
                </c:pt>
                <c:pt idx="9297">
                  <c:v>417.2370564694877</c:v>
                </c:pt>
                <c:pt idx="9298">
                  <c:v>417.24526691055144</c:v>
                </c:pt>
                <c:pt idx="9299">
                  <c:v>417.25799889306148</c:v>
                </c:pt>
                <c:pt idx="9300">
                  <c:v>417.26410836823737</c:v>
                </c:pt>
                <c:pt idx="9301">
                  <c:v>417.26534394680772</c:v>
                </c:pt>
                <c:pt idx="9302">
                  <c:v>417.2699975851948</c:v>
                </c:pt>
                <c:pt idx="9303">
                  <c:v>417.27673138907727</c:v>
                </c:pt>
                <c:pt idx="9304">
                  <c:v>417.27793206907273</c:v>
                </c:pt>
                <c:pt idx="9305">
                  <c:v>417.28515997905083</c:v>
                </c:pt>
                <c:pt idx="9306">
                  <c:v>417.28815535748902</c:v>
                </c:pt>
                <c:pt idx="9307">
                  <c:v>417.28917097391252</c:v>
                </c:pt>
                <c:pt idx="9308">
                  <c:v>417.29159082783866</c:v>
                </c:pt>
                <c:pt idx="9309">
                  <c:v>417.31213387597467</c:v>
                </c:pt>
                <c:pt idx="9310">
                  <c:v>417.33017284684939</c:v>
                </c:pt>
                <c:pt idx="9311">
                  <c:v>417.33186528028773</c:v>
                </c:pt>
                <c:pt idx="9312">
                  <c:v>417.3378565043102</c:v>
                </c:pt>
                <c:pt idx="9313">
                  <c:v>417.33975787071773</c:v>
                </c:pt>
                <c:pt idx="9314">
                  <c:v>417.34317331528257</c:v>
                </c:pt>
                <c:pt idx="9315">
                  <c:v>417.35244634722551</c:v>
                </c:pt>
                <c:pt idx="9316">
                  <c:v>417.35633996225505</c:v>
                </c:pt>
                <c:pt idx="9317">
                  <c:v>417.35955687954663</c:v>
                </c:pt>
                <c:pt idx="9318">
                  <c:v>417.36427670930567</c:v>
                </c:pt>
                <c:pt idx="9319">
                  <c:v>417.37459501855892</c:v>
                </c:pt>
                <c:pt idx="9320">
                  <c:v>417.39186848028606</c:v>
                </c:pt>
                <c:pt idx="9321">
                  <c:v>417.39714078303979</c:v>
                </c:pt>
                <c:pt idx="9322">
                  <c:v>417.40558100678783</c:v>
                </c:pt>
                <c:pt idx="9323">
                  <c:v>417.40679479603051</c:v>
                </c:pt>
                <c:pt idx="9324">
                  <c:v>417.41319733340526</c:v>
                </c:pt>
                <c:pt idx="9325">
                  <c:v>417.43612317199478</c:v>
                </c:pt>
                <c:pt idx="9326">
                  <c:v>417.43904726410324</c:v>
                </c:pt>
                <c:pt idx="9327">
                  <c:v>417.45214294041028</c:v>
                </c:pt>
                <c:pt idx="9328">
                  <c:v>417.49728876967498</c:v>
                </c:pt>
                <c:pt idx="9329">
                  <c:v>417.49750280139648</c:v>
                </c:pt>
                <c:pt idx="9330">
                  <c:v>417.50057555497506</c:v>
                </c:pt>
                <c:pt idx="9331">
                  <c:v>417.51454813001988</c:v>
                </c:pt>
                <c:pt idx="9332">
                  <c:v>417.51671551481263</c:v>
                </c:pt>
                <c:pt idx="9333">
                  <c:v>417.51754671258283</c:v>
                </c:pt>
                <c:pt idx="9334">
                  <c:v>417.54246343393572</c:v>
                </c:pt>
                <c:pt idx="9335">
                  <c:v>417.54577758084446</c:v>
                </c:pt>
                <c:pt idx="9336">
                  <c:v>417.55101166714445</c:v>
                </c:pt>
                <c:pt idx="9337">
                  <c:v>417.55175949907846</c:v>
                </c:pt>
                <c:pt idx="9338">
                  <c:v>417.56359087351501</c:v>
                </c:pt>
                <c:pt idx="9339">
                  <c:v>417.5681075514226</c:v>
                </c:pt>
                <c:pt idx="9340">
                  <c:v>417.57094730006816</c:v>
                </c:pt>
                <c:pt idx="9341">
                  <c:v>417.57129639455542</c:v>
                </c:pt>
                <c:pt idx="9342">
                  <c:v>417.57345330148638</c:v>
                </c:pt>
                <c:pt idx="9343">
                  <c:v>417.57443244567753</c:v>
                </c:pt>
                <c:pt idx="9344">
                  <c:v>417.57450580512852</c:v>
                </c:pt>
                <c:pt idx="9345">
                  <c:v>417.57673458576852</c:v>
                </c:pt>
                <c:pt idx="9346">
                  <c:v>417.58281805212113</c:v>
                </c:pt>
                <c:pt idx="9347">
                  <c:v>417.58288753263957</c:v>
                </c:pt>
                <c:pt idx="9348">
                  <c:v>417.60279530226683</c:v>
                </c:pt>
                <c:pt idx="9349">
                  <c:v>417.60458750795658</c:v>
                </c:pt>
                <c:pt idx="9350">
                  <c:v>417.6092673648925</c:v>
                </c:pt>
                <c:pt idx="9351">
                  <c:v>417.61049325299837</c:v>
                </c:pt>
                <c:pt idx="9352">
                  <c:v>417.61564429973157</c:v>
                </c:pt>
                <c:pt idx="9353">
                  <c:v>417.62413687540021</c:v>
                </c:pt>
                <c:pt idx="9354">
                  <c:v>417.62472199585847</c:v>
                </c:pt>
                <c:pt idx="9355">
                  <c:v>417.62555515616305</c:v>
                </c:pt>
                <c:pt idx="9356">
                  <c:v>417.63093825828491</c:v>
                </c:pt>
                <c:pt idx="9357">
                  <c:v>417.63774823933778</c:v>
                </c:pt>
                <c:pt idx="9358">
                  <c:v>417.64218805284588</c:v>
                </c:pt>
                <c:pt idx="9359">
                  <c:v>417.64748392439395</c:v>
                </c:pt>
                <c:pt idx="9360">
                  <c:v>417.66265624488733</c:v>
                </c:pt>
                <c:pt idx="9361">
                  <c:v>417.66295633622121</c:v>
                </c:pt>
                <c:pt idx="9362">
                  <c:v>417.66353012747163</c:v>
                </c:pt>
                <c:pt idx="9363">
                  <c:v>417.66901877154504</c:v>
                </c:pt>
                <c:pt idx="9364">
                  <c:v>417.67991353333798</c:v>
                </c:pt>
                <c:pt idx="9365">
                  <c:v>417.68039452204692</c:v>
                </c:pt>
                <c:pt idx="9366">
                  <c:v>417.68273151681416</c:v>
                </c:pt>
                <c:pt idx="9367">
                  <c:v>417.69445511929564</c:v>
                </c:pt>
                <c:pt idx="9368">
                  <c:v>417.69881395643256</c:v>
                </c:pt>
                <c:pt idx="9369">
                  <c:v>417.69910698694173</c:v>
                </c:pt>
                <c:pt idx="9370">
                  <c:v>417.70286661756751</c:v>
                </c:pt>
                <c:pt idx="9371">
                  <c:v>417.71543906232785</c:v>
                </c:pt>
                <c:pt idx="9372">
                  <c:v>417.71778219640692</c:v>
                </c:pt>
                <c:pt idx="9373">
                  <c:v>417.74083297878207</c:v>
                </c:pt>
                <c:pt idx="9374">
                  <c:v>417.74409179559052</c:v>
                </c:pt>
                <c:pt idx="9375">
                  <c:v>417.75378216976088</c:v>
                </c:pt>
                <c:pt idx="9376">
                  <c:v>417.75529774492821</c:v>
                </c:pt>
                <c:pt idx="9377">
                  <c:v>417.75716332058437</c:v>
                </c:pt>
                <c:pt idx="9378">
                  <c:v>417.76008906390143</c:v>
                </c:pt>
                <c:pt idx="9379">
                  <c:v>417.76191345718667</c:v>
                </c:pt>
                <c:pt idx="9380">
                  <c:v>417.76256759720428</c:v>
                </c:pt>
                <c:pt idx="9381">
                  <c:v>417.76375113587108</c:v>
                </c:pt>
                <c:pt idx="9382">
                  <c:v>417.770439145007</c:v>
                </c:pt>
                <c:pt idx="9383">
                  <c:v>417.7744296591639</c:v>
                </c:pt>
                <c:pt idx="9384">
                  <c:v>417.79357996795841</c:v>
                </c:pt>
                <c:pt idx="9385">
                  <c:v>417.79466480009285</c:v>
                </c:pt>
                <c:pt idx="9386">
                  <c:v>417.80131114669598</c:v>
                </c:pt>
                <c:pt idx="9387">
                  <c:v>417.80136451915473</c:v>
                </c:pt>
                <c:pt idx="9388">
                  <c:v>417.82130601485221</c:v>
                </c:pt>
                <c:pt idx="9389">
                  <c:v>417.82162599009109</c:v>
                </c:pt>
                <c:pt idx="9390">
                  <c:v>417.82399825652897</c:v>
                </c:pt>
                <c:pt idx="9391">
                  <c:v>417.84315685707747</c:v>
                </c:pt>
                <c:pt idx="9392">
                  <c:v>417.85606514886206</c:v>
                </c:pt>
                <c:pt idx="9393">
                  <c:v>417.86071590348058</c:v>
                </c:pt>
                <c:pt idx="9394">
                  <c:v>417.86092167586423</c:v>
                </c:pt>
                <c:pt idx="9395">
                  <c:v>417.86442462624518</c:v>
                </c:pt>
                <c:pt idx="9396">
                  <c:v>417.86732118651867</c:v>
                </c:pt>
                <c:pt idx="9397">
                  <c:v>417.86926909162719</c:v>
                </c:pt>
                <c:pt idx="9398">
                  <c:v>417.8762731974017</c:v>
                </c:pt>
                <c:pt idx="9399">
                  <c:v>417.88934083689173</c:v>
                </c:pt>
                <c:pt idx="9400">
                  <c:v>417.89400087012547</c:v>
                </c:pt>
                <c:pt idx="9401">
                  <c:v>417.90400249403194</c:v>
                </c:pt>
                <c:pt idx="9402">
                  <c:v>417.90417387813505</c:v>
                </c:pt>
                <c:pt idx="9403">
                  <c:v>417.90514011394339</c:v>
                </c:pt>
                <c:pt idx="9404">
                  <c:v>417.90551169564975</c:v>
                </c:pt>
                <c:pt idx="9405">
                  <c:v>417.90795054074755</c:v>
                </c:pt>
                <c:pt idx="9406">
                  <c:v>417.90798940855262</c:v>
                </c:pt>
                <c:pt idx="9407">
                  <c:v>417.90983984884099</c:v>
                </c:pt>
                <c:pt idx="9408">
                  <c:v>417.92432874116793</c:v>
                </c:pt>
                <c:pt idx="9409">
                  <c:v>417.93054725744861</c:v>
                </c:pt>
                <c:pt idx="9410">
                  <c:v>417.93133915803901</c:v>
                </c:pt>
                <c:pt idx="9411">
                  <c:v>417.93675101112763</c:v>
                </c:pt>
                <c:pt idx="9412">
                  <c:v>417.93917559798479</c:v>
                </c:pt>
                <c:pt idx="9413">
                  <c:v>417.94361307347509</c:v>
                </c:pt>
                <c:pt idx="9414">
                  <c:v>417.94588052311531</c:v>
                </c:pt>
                <c:pt idx="9415">
                  <c:v>417.94759079506861</c:v>
                </c:pt>
                <c:pt idx="9416">
                  <c:v>417.94848623460041</c:v>
                </c:pt>
                <c:pt idx="9417">
                  <c:v>417.95517389854882</c:v>
                </c:pt>
                <c:pt idx="9418">
                  <c:v>417.97643996867504</c:v>
                </c:pt>
                <c:pt idx="9419">
                  <c:v>417.97885810263381</c:v>
                </c:pt>
                <c:pt idx="9420">
                  <c:v>417.9816702449678</c:v>
                </c:pt>
                <c:pt idx="9421">
                  <c:v>417.98217632284121</c:v>
                </c:pt>
                <c:pt idx="9422">
                  <c:v>417.99092590041806</c:v>
                </c:pt>
                <c:pt idx="9423">
                  <c:v>417.99183115865367</c:v>
                </c:pt>
                <c:pt idx="9424">
                  <c:v>418.01434683773294</c:v>
                </c:pt>
                <c:pt idx="9425">
                  <c:v>418.01817492028061</c:v>
                </c:pt>
                <c:pt idx="9426">
                  <c:v>418.02095629810236</c:v>
                </c:pt>
                <c:pt idx="9427">
                  <c:v>418.02334297739156</c:v>
                </c:pt>
                <c:pt idx="9428">
                  <c:v>418.02357524281115</c:v>
                </c:pt>
                <c:pt idx="9429">
                  <c:v>418.0278527026166</c:v>
                </c:pt>
                <c:pt idx="9430">
                  <c:v>418.03628570251948</c:v>
                </c:pt>
                <c:pt idx="9431">
                  <c:v>418.03798265749418</c:v>
                </c:pt>
                <c:pt idx="9432">
                  <c:v>418.04046166936791</c:v>
                </c:pt>
                <c:pt idx="9433">
                  <c:v>418.0448098436857</c:v>
                </c:pt>
                <c:pt idx="9434">
                  <c:v>418.04984384013551</c:v>
                </c:pt>
                <c:pt idx="9435">
                  <c:v>418.05017124185139</c:v>
                </c:pt>
                <c:pt idx="9436">
                  <c:v>418.05855955680346</c:v>
                </c:pt>
                <c:pt idx="9437">
                  <c:v>418.0601572652447</c:v>
                </c:pt>
                <c:pt idx="9438">
                  <c:v>418.06104814348186</c:v>
                </c:pt>
                <c:pt idx="9439">
                  <c:v>418.07283443401485</c:v>
                </c:pt>
                <c:pt idx="9440">
                  <c:v>418.07288942758248</c:v>
                </c:pt>
                <c:pt idx="9441">
                  <c:v>418.07656642986888</c:v>
                </c:pt>
                <c:pt idx="9442">
                  <c:v>418.07906558875527</c:v>
                </c:pt>
                <c:pt idx="9443">
                  <c:v>418.0792560163012</c:v>
                </c:pt>
                <c:pt idx="9444">
                  <c:v>418.08112450332771</c:v>
                </c:pt>
                <c:pt idx="9445">
                  <c:v>418.08377168453569</c:v>
                </c:pt>
                <c:pt idx="9446">
                  <c:v>418.08527505099067</c:v>
                </c:pt>
                <c:pt idx="9447">
                  <c:v>418.08554445285995</c:v>
                </c:pt>
                <c:pt idx="9448">
                  <c:v>418.08598864271352</c:v>
                </c:pt>
                <c:pt idx="9449">
                  <c:v>418.09409172738651</c:v>
                </c:pt>
                <c:pt idx="9450">
                  <c:v>418.09767448193168</c:v>
                </c:pt>
                <c:pt idx="9451">
                  <c:v>418.10314968926468</c:v>
                </c:pt>
                <c:pt idx="9452">
                  <c:v>418.1146799649722</c:v>
                </c:pt>
                <c:pt idx="9453">
                  <c:v>418.12419913630129</c:v>
                </c:pt>
                <c:pt idx="9454">
                  <c:v>418.1248047413859</c:v>
                </c:pt>
                <c:pt idx="9455">
                  <c:v>418.1251533516625</c:v>
                </c:pt>
                <c:pt idx="9456">
                  <c:v>418.12572756954734</c:v>
                </c:pt>
                <c:pt idx="9457">
                  <c:v>418.13638282013716</c:v>
                </c:pt>
                <c:pt idx="9458">
                  <c:v>418.15163060554841</c:v>
                </c:pt>
                <c:pt idx="9459">
                  <c:v>418.15356856689164</c:v>
                </c:pt>
                <c:pt idx="9460">
                  <c:v>418.1626292938227</c:v>
                </c:pt>
                <c:pt idx="9461">
                  <c:v>418.16947339685697</c:v>
                </c:pt>
                <c:pt idx="9462">
                  <c:v>418.1725655506429</c:v>
                </c:pt>
                <c:pt idx="9463">
                  <c:v>418.18037842249453</c:v>
                </c:pt>
                <c:pt idx="9464">
                  <c:v>418.18254979645383</c:v>
                </c:pt>
                <c:pt idx="9465">
                  <c:v>418.18663484984523</c:v>
                </c:pt>
                <c:pt idx="9466">
                  <c:v>418.19953524241549</c:v>
                </c:pt>
                <c:pt idx="9467">
                  <c:v>418.2059448887731</c:v>
                </c:pt>
                <c:pt idx="9468">
                  <c:v>418.21885222611377</c:v>
                </c:pt>
                <c:pt idx="9469">
                  <c:v>418.22215916637145</c:v>
                </c:pt>
                <c:pt idx="9470">
                  <c:v>418.22698546504637</c:v>
                </c:pt>
                <c:pt idx="9471">
                  <c:v>418.23085236615373</c:v>
                </c:pt>
                <c:pt idx="9472">
                  <c:v>418.23505261372424</c:v>
                </c:pt>
                <c:pt idx="9473">
                  <c:v>418.23537202768506</c:v>
                </c:pt>
                <c:pt idx="9474">
                  <c:v>418.23955697182856</c:v>
                </c:pt>
                <c:pt idx="9475">
                  <c:v>418.24174523883181</c:v>
                </c:pt>
                <c:pt idx="9476">
                  <c:v>418.24412900369214</c:v>
                </c:pt>
                <c:pt idx="9477">
                  <c:v>418.24442940131235</c:v>
                </c:pt>
                <c:pt idx="9478">
                  <c:v>418.24537134824328</c:v>
                </c:pt>
                <c:pt idx="9479">
                  <c:v>418.25346783046137</c:v>
                </c:pt>
                <c:pt idx="9480">
                  <c:v>418.26541001482855</c:v>
                </c:pt>
                <c:pt idx="9481">
                  <c:v>418.27220481885541</c:v>
                </c:pt>
                <c:pt idx="9482">
                  <c:v>418.28377342999545</c:v>
                </c:pt>
                <c:pt idx="9483">
                  <c:v>418.29043611920304</c:v>
                </c:pt>
                <c:pt idx="9484">
                  <c:v>418.30079625838994</c:v>
                </c:pt>
                <c:pt idx="9485">
                  <c:v>418.30586456426124</c:v>
                </c:pt>
                <c:pt idx="9486">
                  <c:v>418.30895215206937</c:v>
                </c:pt>
                <c:pt idx="9487">
                  <c:v>418.33098455901398</c:v>
                </c:pt>
                <c:pt idx="9488">
                  <c:v>418.33105158540747</c:v>
                </c:pt>
                <c:pt idx="9489">
                  <c:v>418.34320716402289</c:v>
                </c:pt>
                <c:pt idx="9490">
                  <c:v>418.34875077767032</c:v>
                </c:pt>
                <c:pt idx="9491">
                  <c:v>418.35155377661698</c:v>
                </c:pt>
                <c:pt idx="9492">
                  <c:v>418.35610277337855</c:v>
                </c:pt>
                <c:pt idx="9493">
                  <c:v>418.35931503418567</c:v>
                </c:pt>
                <c:pt idx="9494">
                  <c:v>418.36029839691696</c:v>
                </c:pt>
                <c:pt idx="9495">
                  <c:v>418.36473129028798</c:v>
                </c:pt>
                <c:pt idx="9496">
                  <c:v>418.3677869308566</c:v>
                </c:pt>
                <c:pt idx="9497">
                  <c:v>418.38588215582672</c:v>
                </c:pt>
                <c:pt idx="9498">
                  <c:v>418.39588373281327</c:v>
                </c:pt>
                <c:pt idx="9499">
                  <c:v>418.39810079019924</c:v>
                </c:pt>
                <c:pt idx="9500">
                  <c:v>418.39973618129125</c:v>
                </c:pt>
                <c:pt idx="9501">
                  <c:v>418.40143727924118</c:v>
                </c:pt>
                <c:pt idx="9502">
                  <c:v>418.40570527981521</c:v>
                </c:pt>
                <c:pt idx="9503">
                  <c:v>418.41079813301138</c:v>
                </c:pt>
                <c:pt idx="9504">
                  <c:v>418.41206441466022</c:v>
                </c:pt>
                <c:pt idx="9505">
                  <c:v>418.41890275373919</c:v>
                </c:pt>
                <c:pt idx="9506">
                  <c:v>418.42362701312857</c:v>
                </c:pt>
                <c:pt idx="9507">
                  <c:v>418.43043360444523</c:v>
                </c:pt>
                <c:pt idx="9508">
                  <c:v>418.43359899975383</c:v>
                </c:pt>
                <c:pt idx="9509">
                  <c:v>418.44187294129563</c:v>
                </c:pt>
                <c:pt idx="9510">
                  <c:v>418.44379019774033</c:v>
                </c:pt>
                <c:pt idx="9511">
                  <c:v>418.44642889590438</c:v>
                </c:pt>
                <c:pt idx="9512">
                  <c:v>418.44699661329236</c:v>
                </c:pt>
                <c:pt idx="9513">
                  <c:v>418.44929805107483</c:v>
                </c:pt>
                <c:pt idx="9514">
                  <c:v>418.45399912460607</c:v>
                </c:pt>
                <c:pt idx="9515">
                  <c:v>418.45403612153927</c:v>
                </c:pt>
                <c:pt idx="9516">
                  <c:v>418.46142979346109</c:v>
                </c:pt>
                <c:pt idx="9517">
                  <c:v>418.46334380498939</c:v>
                </c:pt>
                <c:pt idx="9518">
                  <c:v>418.46688156680216</c:v>
                </c:pt>
                <c:pt idx="9519">
                  <c:v>418.4670189531509</c:v>
                </c:pt>
                <c:pt idx="9520">
                  <c:v>418.46721963050027</c:v>
                </c:pt>
                <c:pt idx="9521">
                  <c:v>418.46954446496511</c:v>
                </c:pt>
                <c:pt idx="9522">
                  <c:v>418.48093323589683</c:v>
                </c:pt>
                <c:pt idx="9523">
                  <c:v>418.48104608287616</c:v>
                </c:pt>
                <c:pt idx="9524">
                  <c:v>418.4816903502911</c:v>
                </c:pt>
                <c:pt idx="9525">
                  <c:v>418.48211689096826</c:v>
                </c:pt>
                <c:pt idx="9526">
                  <c:v>418.48731564972502</c:v>
                </c:pt>
                <c:pt idx="9527">
                  <c:v>418.49744770607168</c:v>
                </c:pt>
                <c:pt idx="9528">
                  <c:v>418.50142522330657</c:v>
                </c:pt>
                <c:pt idx="9529">
                  <c:v>418.51834110282653</c:v>
                </c:pt>
                <c:pt idx="9530">
                  <c:v>418.52316165066316</c:v>
                </c:pt>
                <c:pt idx="9531">
                  <c:v>418.52385246727192</c:v>
                </c:pt>
                <c:pt idx="9532">
                  <c:v>418.54305393844186</c:v>
                </c:pt>
                <c:pt idx="9533">
                  <c:v>418.54570964740395</c:v>
                </c:pt>
                <c:pt idx="9534">
                  <c:v>418.55293005486368</c:v>
                </c:pt>
                <c:pt idx="9535">
                  <c:v>418.58488359238356</c:v>
                </c:pt>
                <c:pt idx="9536">
                  <c:v>418.58704562682419</c:v>
                </c:pt>
                <c:pt idx="9537">
                  <c:v>418.59821572952802</c:v>
                </c:pt>
                <c:pt idx="9538">
                  <c:v>418.60304896981336</c:v>
                </c:pt>
                <c:pt idx="9539">
                  <c:v>418.60335644747391</c:v>
                </c:pt>
                <c:pt idx="9540">
                  <c:v>418.60999780549832</c:v>
                </c:pt>
                <c:pt idx="9541">
                  <c:v>418.61907986778232</c:v>
                </c:pt>
                <c:pt idx="9542">
                  <c:v>418.62047623951929</c:v>
                </c:pt>
                <c:pt idx="9543">
                  <c:v>418.62209980889122</c:v>
                </c:pt>
                <c:pt idx="9544">
                  <c:v>418.63589281484906</c:v>
                </c:pt>
                <c:pt idx="9545">
                  <c:v>418.64838616425931</c:v>
                </c:pt>
                <c:pt idx="9546">
                  <c:v>418.65157167563223</c:v>
                </c:pt>
                <c:pt idx="9547">
                  <c:v>418.66134929279218</c:v>
                </c:pt>
                <c:pt idx="9548">
                  <c:v>418.66166913258019</c:v>
                </c:pt>
                <c:pt idx="9549">
                  <c:v>418.66939186030447</c:v>
                </c:pt>
                <c:pt idx="9550">
                  <c:v>418.67578216498822</c:v>
                </c:pt>
                <c:pt idx="9551">
                  <c:v>418.67927924765723</c:v>
                </c:pt>
                <c:pt idx="9552">
                  <c:v>418.68196036493998</c:v>
                </c:pt>
                <c:pt idx="9553">
                  <c:v>418.68415616582848</c:v>
                </c:pt>
                <c:pt idx="9554">
                  <c:v>418.68765687291949</c:v>
                </c:pt>
                <c:pt idx="9555">
                  <c:v>418.68886610922215</c:v>
                </c:pt>
                <c:pt idx="9556">
                  <c:v>418.6981533832024</c:v>
                </c:pt>
                <c:pt idx="9557">
                  <c:v>418.70191395825168</c:v>
                </c:pt>
                <c:pt idx="9558">
                  <c:v>418.71176355938923</c:v>
                </c:pt>
                <c:pt idx="9559">
                  <c:v>418.72665029871172</c:v>
                </c:pt>
                <c:pt idx="9560">
                  <c:v>418.73327003256912</c:v>
                </c:pt>
                <c:pt idx="9561">
                  <c:v>418.73427420838817</c:v>
                </c:pt>
                <c:pt idx="9562">
                  <c:v>418.75041624483868</c:v>
                </c:pt>
                <c:pt idx="9563">
                  <c:v>418.76985386375378</c:v>
                </c:pt>
                <c:pt idx="9564">
                  <c:v>418.78349560156028</c:v>
                </c:pt>
                <c:pt idx="9565">
                  <c:v>418.79101074368708</c:v>
                </c:pt>
                <c:pt idx="9566">
                  <c:v>418.79538321794092</c:v>
                </c:pt>
                <c:pt idx="9567">
                  <c:v>418.79634394942275</c:v>
                </c:pt>
                <c:pt idx="9568">
                  <c:v>418.79669255392145</c:v>
                </c:pt>
                <c:pt idx="9569">
                  <c:v>418.797859375001</c:v>
                </c:pt>
                <c:pt idx="9570">
                  <c:v>418.8047219443626</c:v>
                </c:pt>
                <c:pt idx="9571">
                  <c:v>418.80725253921469</c:v>
                </c:pt>
                <c:pt idx="9572">
                  <c:v>418.80851480584454</c:v>
                </c:pt>
                <c:pt idx="9573">
                  <c:v>418.82532985377702</c:v>
                </c:pt>
                <c:pt idx="9574">
                  <c:v>418.8363746942527</c:v>
                </c:pt>
                <c:pt idx="9575">
                  <c:v>418.8522170081975</c:v>
                </c:pt>
                <c:pt idx="9576">
                  <c:v>418.85494268161426</c:v>
                </c:pt>
                <c:pt idx="9577">
                  <c:v>418.8568329293837</c:v>
                </c:pt>
                <c:pt idx="9578">
                  <c:v>418.86611957875976</c:v>
                </c:pt>
                <c:pt idx="9579">
                  <c:v>418.87231940590505</c:v>
                </c:pt>
                <c:pt idx="9580">
                  <c:v>418.88018710441446</c:v>
                </c:pt>
                <c:pt idx="9581">
                  <c:v>418.88712579106357</c:v>
                </c:pt>
                <c:pt idx="9582">
                  <c:v>418.88783318064992</c:v>
                </c:pt>
                <c:pt idx="9583">
                  <c:v>418.89415019086323</c:v>
                </c:pt>
                <c:pt idx="9584">
                  <c:v>418.89791365126922</c:v>
                </c:pt>
                <c:pt idx="9585">
                  <c:v>418.90181961451196</c:v>
                </c:pt>
                <c:pt idx="9586">
                  <c:v>418.91133273731282</c:v>
                </c:pt>
                <c:pt idx="9587">
                  <c:v>418.91934306899162</c:v>
                </c:pt>
                <c:pt idx="9588">
                  <c:v>418.91967651188787</c:v>
                </c:pt>
                <c:pt idx="9589">
                  <c:v>418.93630865347052</c:v>
                </c:pt>
                <c:pt idx="9590">
                  <c:v>418.93744826232756</c:v>
                </c:pt>
                <c:pt idx="9591">
                  <c:v>418.947546182998</c:v>
                </c:pt>
                <c:pt idx="9592">
                  <c:v>418.94853932979532</c:v>
                </c:pt>
                <c:pt idx="9593">
                  <c:v>418.95489719413098</c:v>
                </c:pt>
                <c:pt idx="9594">
                  <c:v>418.9570235234018</c:v>
                </c:pt>
                <c:pt idx="9595">
                  <c:v>418.96430216861995</c:v>
                </c:pt>
                <c:pt idx="9596">
                  <c:v>418.96772398186187</c:v>
                </c:pt>
                <c:pt idx="9597">
                  <c:v>418.99482632170685</c:v>
                </c:pt>
                <c:pt idx="9598">
                  <c:v>418.99820051873468</c:v>
                </c:pt>
                <c:pt idx="9599">
                  <c:v>419.00412816198667</c:v>
                </c:pt>
                <c:pt idx="9600">
                  <c:v>419.00771065853462</c:v>
                </c:pt>
                <c:pt idx="9601">
                  <c:v>419.00868995203984</c:v>
                </c:pt>
                <c:pt idx="9602">
                  <c:v>419.01872732937062</c:v>
                </c:pt>
                <c:pt idx="9603">
                  <c:v>419.02101033220828</c:v>
                </c:pt>
                <c:pt idx="9604">
                  <c:v>419.02636130459467</c:v>
                </c:pt>
                <c:pt idx="9605">
                  <c:v>419.04903932043328</c:v>
                </c:pt>
                <c:pt idx="9606">
                  <c:v>419.05571512207672</c:v>
                </c:pt>
                <c:pt idx="9607">
                  <c:v>419.05720141619008</c:v>
                </c:pt>
                <c:pt idx="9608">
                  <c:v>419.0619951560551</c:v>
                </c:pt>
                <c:pt idx="9609">
                  <c:v>419.07224818170789</c:v>
                </c:pt>
                <c:pt idx="9610">
                  <c:v>419.07245442464705</c:v>
                </c:pt>
                <c:pt idx="9611">
                  <c:v>419.10353512404924</c:v>
                </c:pt>
                <c:pt idx="9612">
                  <c:v>419.1171442572375</c:v>
                </c:pt>
                <c:pt idx="9613">
                  <c:v>419.12055440605371</c:v>
                </c:pt>
                <c:pt idx="9614">
                  <c:v>419.13120073504001</c:v>
                </c:pt>
                <c:pt idx="9615">
                  <c:v>419.13265934399169</c:v>
                </c:pt>
                <c:pt idx="9616">
                  <c:v>419.14827974208964</c:v>
                </c:pt>
                <c:pt idx="9617">
                  <c:v>419.15057753828864</c:v>
                </c:pt>
                <c:pt idx="9618">
                  <c:v>419.15634919790409</c:v>
                </c:pt>
                <c:pt idx="9619">
                  <c:v>419.15921877481418</c:v>
                </c:pt>
                <c:pt idx="9620">
                  <c:v>419.16723409720106</c:v>
                </c:pt>
                <c:pt idx="9621">
                  <c:v>419.16889491701215</c:v>
                </c:pt>
                <c:pt idx="9622">
                  <c:v>419.17465928500519</c:v>
                </c:pt>
                <c:pt idx="9623">
                  <c:v>419.17672877861145</c:v>
                </c:pt>
                <c:pt idx="9624">
                  <c:v>419.17732826513259</c:v>
                </c:pt>
                <c:pt idx="9625">
                  <c:v>419.18306145609353</c:v>
                </c:pt>
                <c:pt idx="9626">
                  <c:v>419.18389846102696</c:v>
                </c:pt>
                <c:pt idx="9627">
                  <c:v>419.18801668832191</c:v>
                </c:pt>
                <c:pt idx="9628">
                  <c:v>419.19066433654513</c:v>
                </c:pt>
                <c:pt idx="9629">
                  <c:v>419.19319166961566</c:v>
                </c:pt>
                <c:pt idx="9630">
                  <c:v>419.19943068141231</c:v>
                </c:pt>
                <c:pt idx="9631">
                  <c:v>419.20571640902773</c:v>
                </c:pt>
                <c:pt idx="9632">
                  <c:v>419.20693231422604</c:v>
                </c:pt>
                <c:pt idx="9633">
                  <c:v>419.22299715456614</c:v>
                </c:pt>
                <c:pt idx="9634">
                  <c:v>419.23421173964908</c:v>
                </c:pt>
                <c:pt idx="9635">
                  <c:v>419.23912876889642</c:v>
                </c:pt>
                <c:pt idx="9636">
                  <c:v>419.24918527143666</c:v>
                </c:pt>
                <c:pt idx="9637">
                  <c:v>419.24967368890754</c:v>
                </c:pt>
                <c:pt idx="9638">
                  <c:v>419.26112184281232</c:v>
                </c:pt>
                <c:pt idx="9639">
                  <c:v>419.26577830973423</c:v>
                </c:pt>
                <c:pt idx="9640">
                  <c:v>419.26661936978979</c:v>
                </c:pt>
                <c:pt idx="9641">
                  <c:v>419.26850729237532</c:v>
                </c:pt>
                <c:pt idx="9642">
                  <c:v>419.27098965817117</c:v>
                </c:pt>
                <c:pt idx="9643">
                  <c:v>419.2831252996815</c:v>
                </c:pt>
                <c:pt idx="9644">
                  <c:v>419.29680975190934</c:v>
                </c:pt>
                <c:pt idx="9645">
                  <c:v>419.30288121705109</c:v>
                </c:pt>
                <c:pt idx="9646">
                  <c:v>419.31080589247756</c:v>
                </c:pt>
                <c:pt idx="9647">
                  <c:v>419.31623794860434</c:v>
                </c:pt>
                <c:pt idx="9648">
                  <c:v>419.31663916339852</c:v>
                </c:pt>
                <c:pt idx="9649">
                  <c:v>419.32032736078264</c:v>
                </c:pt>
                <c:pt idx="9650">
                  <c:v>419.32280738856997</c:v>
                </c:pt>
                <c:pt idx="9651">
                  <c:v>419.32798439844527</c:v>
                </c:pt>
                <c:pt idx="9652">
                  <c:v>419.33697560576763</c:v>
                </c:pt>
                <c:pt idx="9653">
                  <c:v>419.3386112367719</c:v>
                </c:pt>
                <c:pt idx="9654">
                  <c:v>419.34733291959708</c:v>
                </c:pt>
                <c:pt idx="9655">
                  <c:v>419.34888909534828</c:v>
                </c:pt>
                <c:pt idx="9656">
                  <c:v>419.36351607900917</c:v>
                </c:pt>
                <c:pt idx="9657">
                  <c:v>419.36950455400086</c:v>
                </c:pt>
                <c:pt idx="9658">
                  <c:v>419.37026823412845</c:v>
                </c:pt>
                <c:pt idx="9659">
                  <c:v>419.37254984540465</c:v>
                </c:pt>
                <c:pt idx="9660">
                  <c:v>419.37704162688408</c:v>
                </c:pt>
                <c:pt idx="9661">
                  <c:v>419.37960286173205</c:v>
                </c:pt>
                <c:pt idx="9662">
                  <c:v>419.38261934372099</c:v>
                </c:pt>
                <c:pt idx="9663">
                  <c:v>419.38600758301936</c:v>
                </c:pt>
                <c:pt idx="9664">
                  <c:v>419.3912494989749</c:v>
                </c:pt>
                <c:pt idx="9665">
                  <c:v>419.39373226763206</c:v>
                </c:pt>
                <c:pt idx="9666">
                  <c:v>419.40520210678386</c:v>
                </c:pt>
                <c:pt idx="9667">
                  <c:v>419.4063067760685</c:v>
                </c:pt>
                <c:pt idx="9668">
                  <c:v>419.40950473315849</c:v>
                </c:pt>
                <c:pt idx="9669">
                  <c:v>419.41780379059304</c:v>
                </c:pt>
                <c:pt idx="9670">
                  <c:v>419.41900331321472</c:v>
                </c:pt>
                <c:pt idx="9671">
                  <c:v>419.43443945876174</c:v>
                </c:pt>
                <c:pt idx="9672">
                  <c:v>419.43537908363589</c:v>
                </c:pt>
                <c:pt idx="9673">
                  <c:v>419.43986618391665</c:v>
                </c:pt>
                <c:pt idx="9674">
                  <c:v>419.44111741100784</c:v>
                </c:pt>
                <c:pt idx="9675">
                  <c:v>419.44207541317792</c:v>
                </c:pt>
                <c:pt idx="9676">
                  <c:v>419.44279392573856</c:v>
                </c:pt>
                <c:pt idx="9677">
                  <c:v>419.4497347685359</c:v>
                </c:pt>
                <c:pt idx="9678">
                  <c:v>419.45037543482789</c:v>
                </c:pt>
                <c:pt idx="9679">
                  <c:v>419.45309892516565</c:v>
                </c:pt>
                <c:pt idx="9680">
                  <c:v>419.46012213748327</c:v>
                </c:pt>
                <c:pt idx="9681">
                  <c:v>419.47029265934788</c:v>
                </c:pt>
                <c:pt idx="9682">
                  <c:v>419.47893390829546</c:v>
                </c:pt>
                <c:pt idx="9683">
                  <c:v>419.48738668974266</c:v>
                </c:pt>
                <c:pt idx="9684">
                  <c:v>419.49911997950625</c:v>
                </c:pt>
                <c:pt idx="9685">
                  <c:v>419.49926465397408</c:v>
                </c:pt>
                <c:pt idx="9686">
                  <c:v>419.50032436117516</c:v>
                </c:pt>
                <c:pt idx="9687">
                  <c:v>419.5025161631882</c:v>
                </c:pt>
                <c:pt idx="9688">
                  <c:v>419.50574908691806</c:v>
                </c:pt>
                <c:pt idx="9689">
                  <c:v>419.505989467973</c:v>
                </c:pt>
                <c:pt idx="9690">
                  <c:v>419.51165687701996</c:v>
                </c:pt>
                <c:pt idx="9691">
                  <c:v>419.51311551270283</c:v>
                </c:pt>
                <c:pt idx="9692">
                  <c:v>419.51565825905868</c:v>
                </c:pt>
                <c:pt idx="9693">
                  <c:v>419.52113643690916</c:v>
                </c:pt>
                <c:pt idx="9694">
                  <c:v>419.52244184004473</c:v>
                </c:pt>
                <c:pt idx="9695">
                  <c:v>419.53303214706926</c:v>
                </c:pt>
                <c:pt idx="9696">
                  <c:v>419.53613207481044</c:v>
                </c:pt>
                <c:pt idx="9697">
                  <c:v>419.54380185025781</c:v>
                </c:pt>
                <c:pt idx="9698">
                  <c:v>419.54392639886515</c:v>
                </c:pt>
                <c:pt idx="9699">
                  <c:v>419.56042577344488</c:v>
                </c:pt>
                <c:pt idx="9700">
                  <c:v>419.56130951109884</c:v>
                </c:pt>
                <c:pt idx="9701">
                  <c:v>419.56902621760923</c:v>
                </c:pt>
                <c:pt idx="9702">
                  <c:v>419.57959651049521</c:v>
                </c:pt>
                <c:pt idx="9703">
                  <c:v>419.60119585903624</c:v>
                </c:pt>
                <c:pt idx="9704">
                  <c:v>419.61468915081389</c:v>
                </c:pt>
                <c:pt idx="9705">
                  <c:v>419.62093640094008</c:v>
                </c:pt>
                <c:pt idx="9706">
                  <c:v>419.62144796094111</c:v>
                </c:pt>
                <c:pt idx="9707">
                  <c:v>419.62556801974097</c:v>
                </c:pt>
                <c:pt idx="9708">
                  <c:v>419.64414394794505</c:v>
                </c:pt>
                <c:pt idx="9709">
                  <c:v>419.66581956873455</c:v>
                </c:pt>
                <c:pt idx="9710">
                  <c:v>419.67307103669492</c:v>
                </c:pt>
                <c:pt idx="9711">
                  <c:v>419.67538146522537</c:v>
                </c:pt>
                <c:pt idx="9712">
                  <c:v>419.68166763228896</c:v>
                </c:pt>
                <c:pt idx="9713">
                  <c:v>419.68639790071865</c:v>
                </c:pt>
                <c:pt idx="9714">
                  <c:v>419.7044160316953</c:v>
                </c:pt>
                <c:pt idx="9715">
                  <c:v>419.70640678258553</c:v>
                </c:pt>
                <c:pt idx="9716">
                  <c:v>419.70660772690695</c:v>
                </c:pt>
                <c:pt idx="9717">
                  <c:v>419.71499737533401</c:v>
                </c:pt>
                <c:pt idx="9718">
                  <c:v>419.71773605962738</c:v>
                </c:pt>
                <c:pt idx="9719">
                  <c:v>419.72085019592629</c:v>
                </c:pt>
                <c:pt idx="9720">
                  <c:v>419.74958042844798</c:v>
                </c:pt>
                <c:pt idx="9721">
                  <c:v>419.75166426784006</c:v>
                </c:pt>
                <c:pt idx="9722">
                  <c:v>419.77271721020298</c:v>
                </c:pt>
                <c:pt idx="9723">
                  <c:v>419.78457711505314</c:v>
                </c:pt>
                <c:pt idx="9724">
                  <c:v>419.79173900337474</c:v>
                </c:pt>
                <c:pt idx="9725">
                  <c:v>419.80134445798387</c:v>
                </c:pt>
                <c:pt idx="9726">
                  <c:v>419.8102084772101</c:v>
                </c:pt>
                <c:pt idx="9727">
                  <c:v>419.81539202447556</c:v>
                </c:pt>
                <c:pt idx="9728">
                  <c:v>419.82280102325063</c:v>
                </c:pt>
                <c:pt idx="9729">
                  <c:v>419.83094467206058</c:v>
                </c:pt>
                <c:pt idx="9730">
                  <c:v>419.83189716760944</c:v>
                </c:pt>
                <c:pt idx="9731">
                  <c:v>419.8378205395141</c:v>
                </c:pt>
                <c:pt idx="9732">
                  <c:v>419.84570228326209</c:v>
                </c:pt>
                <c:pt idx="9733">
                  <c:v>419.84645332981137</c:v>
                </c:pt>
                <c:pt idx="9734">
                  <c:v>419.85708910662692</c:v>
                </c:pt>
                <c:pt idx="9735">
                  <c:v>419.85822205626727</c:v>
                </c:pt>
                <c:pt idx="9736">
                  <c:v>419.87198548940387</c:v>
                </c:pt>
                <c:pt idx="9737">
                  <c:v>419.87410177767333</c:v>
                </c:pt>
                <c:pt idx="9738">
                  <c:v>419.87938850412257</c:v>
                </c:pt>
                <c:pt idx="9739">
                  <c:v>419.88903362325044</c:v>
                </c:pt>
                <c:pt idx="9740">
                  <c:v>419.88951306851379</c:v>
                </c:pt>
                <c:pt idx="9741">
                  <c:v>419.8906212977804</c:v>
                </c:pt>
                <c:pt idx="9742">
                  <c:v>419.89331814213443</c:v>
                </c:pt>
                <c:pt idx="9743">
                  <c:v>419.8975776535213</c:v>
                </c:pt>
                <c:pt idx="9744">
                  <c:v>419.91265790589614</c:v>
                </c:pt>
                <c:pt idx="9745">
                  <c:v>419.92446545992021</c:v>
                </c:pt>
                <c:pt idx="9746">
                  <c:v>419.93126132344707</c:v>
                </c:pt>
                <c:pt idx="9747">
                  <c:v>419.93464440049797</c:v>
                </c:pt>
                <c:pt idx="9748">
                  <c:v>419.93499578037944</c:v>
                </c:pt>
                <c:pt idx="9749">
                  <c:v>419.94180024017817</c:v>
                </c:pt>
                <c:pt idx="9750">
                  <c:v>419.94595636610245</c:v>
                </c:pt>
                <c:pt idx="9751">
                  <c:v>419.95256522534737</c:v>
                </c:pt>
                <c:pt idx="9752">
                  <c:v>419.96504389356778</c:v>
                </c:pt>
                <c:pt idx="9753">
                  <c:v>419.96569814438476</c:v>
                </c:pt>
                <c:pt idx="9754">
                  <c:v>419.97018587069527</c:v>
                </c:pt>
                <c:pt idx="9755">
                  <c:v>419.97040621098398</c:v>
                </c:pt>
                <c:pt idx="9756">
                  <c:v>419.97212475265337</c:v>
                </c:pt>
                <c:pt idx="9757">
                  <c:v>419.97221527270108</c:v>
                </c:pt>
                <c:pt idx="9758">
                  <c:v>419.97343501613312</c:v>
                </c:pt>
                <c:pt idx="9759">
                  <c:v>419.97470027440585</c:v>
                </c:pt>
                <c:pt idx="9760">
                  <c:v>419.97663023325958</c:v>
                </c:pt>
                <c:pt idx="9761">
                  <c:v>419.97679376477578</c:v>
                </c:pt>
                <c:pt idx="9762">
                  <c:v>419.97892662709143</c:v>
                </c:pt>
                <c:pt idx="9763">
                  <c:v>419.98445113217338</c:v>
                </c:pt>
                <c:pt idx="9764">
                  <c:v>419.99036898314523</c:v>
                </c:pt>
                <c:pt idx="9765">
                  <c:v>419.99958058951233</c:v>
                </c:pt>
                <c:pt idx="9766">
                  <c:v>420.00128955569056</c:v>
                </c:pt>
                <c:pt idx="9767">
                  <c:v>420.00459078142541</c:v>
                </c:pt>
                <c:pt idx="9768">
                  <c:v>420.0107522168542</c:v>
                </c:pt>
                <c:pt idx="9769">
                  <c:v>420.02048236251773</c:v>
                </c:pt>
                <c:pt idx="9770">
                  <c:v>420.02240396621573</c:v>
                </c:pt>
                <c:pt idx="9771">
                  <c:v>420.02469011004496</c:v>
                </c:pt>
                <c:pt idx="9772">
                  <c:v>420.0326035339823</c:v>
                </c:pt>
                <c:pt idx="9773">
                  <c:v>420.04210320920356</c:v>
                </c:pt>
                <c:pt idx="9774">
                  <c:v>420.04434418249423</c:v>
                </c:pt>
                <c:pt idx="9775">
                  <c:v>420.05613919125977</c:v>
                </c:pt>
                <c:pt idx="9776">
                  <c:v>420.06794004359296</c:v>
                </c:pt>
                <c:pt idx="9777">
                  <c:v>420.07209221890525</c:v>
                </c:pt>
                <c:pt idx="9778">
                  <c:v>420.08416636137417</c:v>
                </c:pt>
                <c:pt idx="9779">
                  <c:v>420.09076862688238</c:v>
                </c:pt>
                <c:pt idx="9780">
                  <c:v>420.10786144758742</c:v>
                </c:pt>
                <c:pt idx="9781">
                  <c:v>420.11193013314465</c:v>
                </c:pt>
                <c:pt idx="9782">
                  <c:v>420.11633192874228</c:v>
                </c:pt>
                <c:pt idx="9783">
                  <c:v>420.12504134765135</c:v>
                </c:pt>
                <c:pt idx="9784">
                  <c:v>420.13539487002697</c:v>
                </c:pt>
                <c:pt idx="9785">
                  <c:v>420.13982806536364</c:v>
                </c:pt>
                <c:pt idx="9786">
                  <c:v>420.14466689461841</c:v>
                </c:pt>
                <c:pt idx="9787">
                  <c:v>420.14578740344535</c:v>
                </c:pt>
                <c:pt idx="9788">
                  <c:v>420.15759924425402</c:v>
                </c:pt>
                <c:pt idx="9789">
                  <c:v>420.15913129990662</c:v>
                </c:pt>
                <c:pt idx="9790">
                  <c:v>420.16048592364342</c:v>
                </c:pt>
                <c:pt idx="9791">
                  <c:v>420.16728684225831</c:v>
                </c:pt>
                <c:pt idx="9792">
                  <c:v>420.17423348200379</c:v>
                </c:pt>
                <c:pt idx="9793">
                  <c:v>420.17746208926667</c:v>
                </c:pt>
                <c:pt idx="9794">
                  <c:v>420.18665868311712</c:v>
                </c:pt>
                <c:pt idx="9795">
                  <c:v>420.19442219607691</c:v>
                </c:pt>
                <c:pt idx="9796">
                  <c:v>420.20497278199946</c:v>
                </c:pt>
                <c:pt idx="9797">
                  <c:v>420.21129770568052</c:v>
                </c:pt>
                <c:pt idx="9798">
                  <c:v>420.21340143436652</c:v>
                </c:pt>
                <c:pt idx="9799">
                  <c:v>420.22514413141232</c:v>
                </c:pt>
                <c:pt idx="9800">
                  <c:v>420.22973506423335</c:v>
                </c:pt>
                <c:pt idx="9801">
                  <c:v>420.23409386315149</c:v>
                </c:pt>
                <c:pt idx="9802">
                  <c:v>420.24127859615152</c:v>
                </c:pt>
                <c:pt idx="9803">
                  <c:v>420.24141854239775</c:v>
                </c:pt>
                <c:pt idx="9804">
                  <c:v>420.24688558451459</c:v>
                </c:pt>
                <c:pt idx="9805">
                  <c:v>420.26069177866026</c:v>
                </c:pt>
                <c:pt idx="9806">
                  <c:v>420.26457816909908</c:v>
                </c:pt>
                <c:pt idx="9807">
                  <c:v>420.27842596984573</c:v>
                </c:pt>
                <c:pt idx="9808">
                  <c:v>420.28249684238745</c:v>
                </c:pt>
                <c:pt idx="9809">
                  <c:v>420.29385472782133</c:v>
                </c:pt>
                <c:pt idx="9810">
                  <c:v>420.2995284608532</c:v>
                </c:pt>
                <c:pt idx="9811">
                  <c:v>420.30743041414746</c:v>
                </c:pt>
                <c:pt idx="9812">
                  <c:v>420.30984400335382</c:v>
                </c:pt>
                <c:pt idx="9813">
                  <c:v>420.3245407058746</c:v>
                </c:pt>
                <c:pt idx="9814">
                  <c:v>420.32936529530167</c:v>
                </c:pt>
                <c:pt idx="9815">
                  <c:v>420.33449459414254</c:v>
                </c:pt>
                <c:pt idx="9816">
                  <c:v>420.33825165116383</c:v>
                </c:pt>
                <c:pt idx="9817">
                  <c:v>420.34296464078659</c:v>
                </c:pt>
                <c:pt idx="9818">
                  <c:v>420.34671063733185</c:v>
                </c:pt>
                <c:pt idx="9819">
                  <c:v>420.36170658144232</c:v>
                </c:pt>
                <c:pt idx="9820">
                  <c:v>420.3684523975773</c:v>
                </c:pt>
                <c:pt idx="9821">
                  <c:v>420.38636659736846</c:v>
                </c:pt>
                <c:pt idx="9822">
                  <c:v>420.38903130257034</c:v>
                </c:pt>
                <c:pt idx="9823">
                  <c:v>420.40128477481801</c:v>
                </c:pt>
                <c:pt idx="9824">
                  <c:v>420.41817977094155</c:v>
                </c:pt>
                <c:pt idx="9825">
                  <c:v>420.42558100721806</c:v>
                </c:pt>
                <c:pt idx="9826">
                  <c:v>420.43228817417219</c:v>
                </c:pt>
                <c:pt idx="9827">
                  <c:v>420.43750081015531</c:v>
                </c:pt>
                <c:pt idx="9828">
                  <c:v>420.4505641510957</c:v>
                </c:pt>
                <c:pt idx="9829">
                  <c:v>420.45407013234541</c:v>
                </c:pt>
                <c:pt idx="9830">
                  <c:v>420.47251292546395</c:v>
                </c:pt>
                <c:pt idx="9831">
                  <c:v>420.47613107282848</c:v>
                </c:pt>
                <c:pt idx="9832">
                  <c:v>420.48139184644458</c:v>
                </c:pt>
                <c:pt idx="9833">
                  <c:v>420.48214530673187</c:v>
                </c:pt>
                <c:pt idx="9834">
                  <c:v>420.48638184714997</c:v>
                </c:pt>
                <c:pt idx="9835">
                  <c:v>420.49026017410802</c:v>
                </c:pt>
                <c:pt idx="9836">
                  <c:v>420.49420322228917</c:v>
                </c:pt>
                <c:pt idx="9837">
                  <c:v>420.49634402336449</c:v>
                </c:pt>
                <c:pt idx="9838">
                  <c:v>420.49671456848068</c:v>
                </c:pt>
                <c:pt idx="9839">
                  <c:v>420.49809470186841</c:v>
                </c:pt>
                <c:pt idx="9840">
                  <c:v>420.50026533609014</c:v>
                </c:pt>
                <c:pt idx="9841">
                  <c:v>420.5055081856737</c:v>
                </c:pt>
                <c:pt idx="9842">
                  <c:v>420.51142317423199</c:v>
                </c:pt>
                <c:pt idx="9843">
                  <c:v>420.51238278504695</c:v>
                </c:pt>
                <c:pt idx="9844">
                  <c:v>420.52424859521966</c:v>
                </c:pt>
                <c:pt idx="9845">
                  <c:v>420.52625105726793</c:v>
                </c:pt>
                <c:pt idx="9846">
                  <c:v>420.53006038061523</c:v>
                </c:pt>
                <c:pt idx="9847">
                  <c:v>420.54028796059549</c:v>
                </c:pt>
                <c:pt idx="9848">
                  <c:v>420.54321628451174</c:v>
                </c:pt>
                <c:pt idx="9849">
                  <c:v>420.54755425423639</c:v>
                </c:pt>
                <c:pt idx="9850">
                  <c:v>420.57621242418543</c:v>
                </c:pt>
                <c:pt idx="9851">
                  <c:v>420.58790894878291</c:v>
                </c:pt>
                <c:pt idx="9852">
                  <c:v>420.59719992058643</c:v>
                </c:pt>
                <c:pt idx="9853">
                  <c:v>420.59886854346797</c:v>
                </c:pt>
                <c:pt idx="9854">
                  <c:v>420.62442454153995</c:v>
                </c:pt>
                <c:pt idx="9855">
                  <c:v>420.62961506567058</c:v>
                </c:pt>
                <c:pt idx="9856">
                  <c:v>420.63175030215109</c:v>
                </c:pt>
                <c:pt idx="9857">
                  <c:v>420.63385420528056</c:v>
                </c:pt>
                <c:pt idx="9858">
                  <c:v>420.63905736747711</c:v>
                </c:pt>
                <c:pt idx="9859">
                  <c:v>420.64508488753552</c:v>
                </c:pt>
                <c:pt idx="9860">
                  <c:v>420.64623150285934</c:v>
                </c:pt>
                <c:pt idx="9861">
                  <c:v>420.66501224770997</c:v>
                </c:pt>
                <c:pt idx="9862">
                  <c:v>420.67462752472971</c:v>
                </c:pt>
                <c:pt idx="9863">
                  <c:v>420.68274637633721</c:v>
                </c:pt>
                <c:pt idx="9864">
                  <c:v>420.68595913133538</c:v>
                </c:pt>
                <c:pt idx="9865">
                  <c:v>420.68810724469495</c:v>
                </c:pt>
                <c:pt idx="9866">
                  <c:v>420.69307673617004</c:v>
                </c:pt>
                <c:pt idx="9867">
                  <c:v>420.70698020546394</c:v>
                </c:pt>
                <c:pt idx="9868">
                  <c:v>420.71128656100228</c:v>
                </c:pt>
                <c:pt idx="9869">
                  <c:v>420.7157730354823</c:v>
                </c:pt>
                <c:pt idx="9870">
                  <c:v>420.71628566091516</c:v>
                </c:pt>
                <c:pt idx="9871">
                  <c:v>420.72435620701987</c:v>
                </c:pt>
                <c:pt idx="9872">
                  <c:v>420.73694490477664</c:v>
                </c:pt>
                <c:pt idx="9873">
                  <c:v>420.74026716262887</c:v>
                </c:pt>
                <c:pt idx="9874">
                  <c:v>420.74346025088363</c:v>
                </c:pt>
                <c:pt idx="9875">
                  <c:v>420.74872737633092</c:v>
                </c:pt>
                <c:pt idx="9876">
                  <c:v>420.74876673643212</c:v>
                </c:pt>
                <c:pt idx="9877">
                  <c:v>420.77280509223169</c:v>
                </c:pt>
                <c:pt idx="9878">
                  <c:v>420.78679018698938</c:v>
                </c:pt>
                <c:pt idx="9879">
                  <c:v>420.78749562358149</c:v>
                </c:pt>
                <c:pt idx="9880">
                  <c:v>420.78972636625201</c:v>
                </c:pt>
                <c:pt idx="9881">
                  <c:v>420.79916524621524</c:v>
                </c:pt>
                <c:pt idx="9882">
                  <c:v>420.80044418507288</c:v>
                </c:pt>
                <c:pt idx="9883">
                  <c:v>420.80071058726014</c:v>
                </c:pt>
                <c:pt idx="9884">
                  <c:v>420.81280887869002</c:v>
                </c:pt>
                <c:pt idx="9885">
                  <c:v>420.818558134954</c:v>
                </c:pt>
                <c:pt idx="9886">
                  <c:v>420.8280984051795</c:v>
                </c:pt>
                <c:pt idx="9887">
                  <c:v>420.85675956426167</c:v>
                </c:pt>
                <c:pt idx="9888">
                  <c:v>420.85944076663742</c:v>
                </c:pt>
                <c:pt idx="9889">
                  <c:v>420.86427727088295</c:v>
                </c:pt>
                <c:pt idx="9890">
                  <c:v>420.8665229587649</c:v>
                </c:pt>
                <c:pt idx="9891">
                  <c:v>420.87394894343589</c:v>
                </c:pt>
                <c:pt idx="9892">
                  <c:v>420.88286665454643</c:v>
                </c:pt>
                <c:pt idx="9893">
                  <c:v>420.8875975946039</c:v>
                </c:pt>
                <c:pt idx="9894">
                  <c:v>420.90156024264712</c:v>
                </c:pt>
                <c:pt idx="9895">
                  <c:v>420.90963811129234</c:v>
                </c:pt>
                <c:pt idx="9896">
                  <c:v>420.92787737058205</c:v>
                </c:pt>
                <c:pt idx="9897">
                  <c:v>420.93988240641073</c:v>
                </c:pt>
                <c:pt idx="9898">
                  <c:v>420.94739345888985</c:v>
                </c:pt>
                <c:pt idx="9899">
                  <c:v>420.95287260237029</c:v>
                </c:pt>
                <c:pt idx="9900">
                  <c:v>420.96004025506153</c:v>
                </c:pt>
                <c:pt idx="9901">
                  <c:v>420.96708194204695</c:v>
                </c:pt>
                <c:pt idx="9902">
                  <c:v>420.97064240780151</c:v>
                </c:pt>
                <c:pt idx="9903">
                  <c:v>421.0030986508774</c:v>
                </c:pt>
                <c:pt idx="9904">
                  <c:v>421.01558112053914</c:v>
                </c:pt>
                <c:pt idx="9905">
                  <c:v>421.01991593837283</c:v>
                </c:pt>
                <c:pt idx="9906">
                  <c:v>421.02383652113883</c:v>
                </c:pt>
                <c:pt idx="9907">
                  <c:v>421.02575570515791</c:v>
                </c:pt>
                <c:pt idx="9908">
                  <c:v>421.02634639070271</c:v>
                </c:pt>
                <c:pt idx="9909">
                  <c:v>421.03373075989794</c:v>
                </c:pt>
                <c:pt idx="9910">
                  <c:v>421.04725246341121</c:v>
                </c:pt>
                <c:pt idx="9911">
                  <c:v>421.0587907469282</c:v>
                </c:pt>
                <c:pt idx="9912">
                  <c:v>421.05958942354147</c:v>
                </c:pt>
                <c:pt idx="9913">
                  <c:v>421.06569878656217</c:v>
                </c:pt>
                <c:pt idx="9914">
                  <c:v>421.0832730893016</c:v>
                </c:pt>
                <c:pt idx="9915">
                  <c:v>421.08387186257363</c:v>
                </c:pt>
                <c:pt idx="9916">
                  <c:v>421.09698180754117</c:v>
                </c:pt>
                <c:pt idx="9917">
                  <c:v>421.10310219296059</c:v>
                </c:pt>
                <c:pt idx="9918">
                  <c:v>421.11062152097463</c:v>
                </c:pt>
                <c:pt idx="9919">
                  <c:v>421.13112119755107</c:v>
                </c:pt>
                <c:pt idx="9920">
                  <c:v>421.1465782721952</c:v>
                </c:pt>
                <c:pt idx="9921">
                  <c:v>421.16428176357994</c:v>
                </c:pt>
                <c:pt idx="9922">
                  <c:v>421.16752481720323</c:v>
                </c:pt>
                <c:pt idx="9923">
                  <c:v>421.17921636841101</c:v>
                </c:pt>
                <c:pt idx="9924">
                  <c:v>421.18622285187615</c:v>
                </c:pt>
                <c:pt idx="9925">
                  <c:v>421.19204029365551</c:v>
                </c:pt>
                <c:pt idx="9926">
                  <c:v>421.19273228918428</c:v>
                </c:pt>
                <c:pt idx="9927">
                  <c:v>421.19295184541988</c:v>
                </c:pt>
                <c:pt idx="9928">
                  <c:v>421.1945279848959</c:v>
                </c:pt>
                <c:pt idx="9929">
                  <c:v>421.19719946314427</c:v>
                </c:pt>
                <c:pt idx="9930">
                  <c:v>421.19823825835408</c:v>
                </c:pt>
                <c:pt idx="9931">
                  <c:v>421.20000604470607</c:v>
                </c:pt>
                <c:pt idx="9932">
                  <c:v>421.20179128605707</c:v>
                </c:pt>
                <c:pt idx="9933">
                  <c:v>421.20315364956099</c:v>
                </c:pt>
                <c:pt idx="9934">
                  <c:v>421.21007396099617</c:v>
                </c:pt>
                <c:pt idx="9935">
                  <c:v>421.22294267600455</c:v>
                </c:pt>
                <c:pt idx="9936">
                  <c:v>421.22295059299995</c:v>
                </c:pt>
                <c:pt idx="9937">
                  <c:v>421.22607857080487</c:v>
                </c:pt>
                <c:pt idx="9938">
                  <c:v>421.23162958318773</c:v>
                </c:pt>
                <c:pt idx="9939">
                  <c:v>421.23598577131429</c:v>
                </c:pt>
                <c:pt idx="9940">
                  <c:v>421.24433956191513</c:v>
                </c:pt>
                <c:pt idx="9941">
                  <c:v>421.24677467972913</c:v>
                </c:pt>
                <c:pt idx="9942">
                  <c:v>421.25440246818363</c:v>
                </c:pt>
                <c:pt idx="9943">
                  <c:v>421.27275262102</c:v>
                </c:pt>
                <c:pt idx="9944">
                  <c:v>421.28161806746056</c:v>
                </c:pt>
                <c:pt idx="9945">
                  <c:v>421.2881364593228</c:v>
                </c:pt>
                <c:pt idx="9946">
                  <c:v>421.28884087194132</c:v>
                </c:pt>
                <c:pt idx="9947">
                  <c:v>421.2975885212029</c:v>
                </c:pt>
                <c:pt idx="9948">
                  <c:v>421.29918604933954</c:v>
                </c:pt>
                <c:pt idx="9949">
                  <c:v>421.30399951891712</c:v>
                </c:pt>
                <c:pt idx="9950">
                  <c:v>421.32194126712852</c:v>
                </c:pt>
                <c:pt idx="9951">
                  <c:v>421.32338247624153</c:v>
                </c:pt>
                <c:pt idx="9952">
                  <c:v>421.33009473439557</c:v>
                </c:pt>
                <c:pt idx="9953">
                  <c:v>421.33272522314826</c:v>
                </c:pt>
                <c:pt idx="9954">
                  <c:v>421.34290590979725</c:v>
                </c:pt>
                <c:pt idx="9955">
                  <c:v>421.3432888836478</c:v>
                </c:pt>
                <c:pt idx="9956">
                  <c:v>421.35494532496125</c:v>
                </c:pt>
                <c:pt idx="9957">
                  <c:v>421.35667915547396</c:v>
                </c:pt>
                <c:pt idx="9958">
                  <c:v>421.35763626177567</c:v>
                </c:pt>
                <c:pt idx="9959">
                  <c:v>421.35956465516369</c:v>
                </c:pt>
                <c:pt idx="9960">
                  <c:v>421.36080787791872</c:v>
                </c:pt>
                <c:pt idx="9961">
                  <c:v>421.36506188275058</c:v>
                </c:pt>
                <c:pt idx="9962">
                  <c:v>421.36512420573979</c:v>
                </c:pt>
                <c:pt idx="9963">
                  <c:v>421.36907744707486</c:v>
                </c:pt>
                <c:pt idx="9964">
                  <c:v>421.37330058539089</c:v>
                </c:pt>
                <c:pt idx="9965">
                  <c:v>421.38358324870325</c:v>
                </c:pt>
                <c:pt idx="9966">
                  <c:v>421.38712876460056</c:v>
                </c:pt>
                <c:pt idx="9967">
                  <c:v>421.38873750517763</c:v>
                </c:pt>
                <c:pt idx="9968">
                  <c:v>421.39626520835407</c:v>
                </c:pt>
                <c:pt idx="9969">
                  <c:v>421.40029069702678</c:v>
                </c:pt>
                <c:pt idx="9970">
                  <c:v>421.409401176139</c:v>
                </c:pt>
                <c:pt idx="9971">
                  <c:v>421.42242397461467</c:v>
                </c:pt>
                <c:pt idx="9972">
                  <c:v>421.43562303195728</c:v>
                </c:pt>
                <c:pt idx="9973">
                  <c:v>421.43927808078831</c:v>
                </c:pt>
                <c:pt idx="9974">
                  <c:v>421.45135854962967</c:v>
                </c:pt>
                <c:pt idx="9975">
                  <c:v>421.4513739235195</c:v>
                </c:pt>
                <c:pt idx="9976">
                  <c:v>421.45545785719401</c:v>
                </c:pt>
                <c:pt idx="9977">
                  <c:v>421.46331266388296</c:v>
                </c:pt>
                <c:pt idx="9978">
                  <c:v>421.47997131556838</c:v>
                </c:pt>
                <c:pt idx="9979">
                  <c:v>421.48737807121677</c:v>
                </c:pt>
                <c:pt idx="9980">
                  <c:v>421.50050397304068</c:v>
                </c:pt>
                <c:pt idx="9981">
                  <c:v>421.50108064944044</c:v>
                </c:pt>
                <c:pt idx="9982">
                  <c:v>421.50314950479446</c:v>
                </c:pt>
                <c:pt idx="9983">
                  <c:v>421.52098868404909</c:v>
                </c:pt>
                <c:pt idx="9984">
                  <c:v>421.53649128041894</c:v>
                </c:pt>
                <c:pt idx="9985">
                  <c:v>421.55288917432256</c:v>
                </c:pt>
                <c:pt idx="9986">
                  <c:v>421.56103377864241</c:v>
                </c:pt>
                <c:pt idx="9987">
                  <c:v>421.56965353452864</c:v>
                </c:pt>
                <c:pt idx="9988">
                  <c:v>421.570819380964</c:v>
                </c:pt>
                <c:pt idx="9989">
                  <c:v>421.57139534106381</c:v>
                </c:pt>
                <c:pt idx="9990">
                  <c:v>421.57838493739695</c:v>
                </c:pt>
                <c:pt idx="9991">
                  <c:v>421.57949359159494</c:v>
                </c:pt>
                <c:pt idx="9992">
                  <c:v>421.58517573703227</c:v>
                </c:pt>
                <c:pt idx="9993">
                  <c:v>421.58923156170943</c:v>
                </c:pt>
                <c:pt idx="9994">
                  <c:v>421.60001185480979</c:v>
                </c:pt>
                <c:pt idx="9995">
                  <c:v>421.60027137237938</c:v>
                </c:pt>
                <c:pt idx="9996">
                  <c:v>421.60712229184924</c:v>
                </c:pt>
                <c:pt idx="9997">
                  <c:v>421.61705811230667</c:v>
                </c:pt>
                <c:pt idx="9998">
                  <c:v>421.6185280723098</c:v>
                </c:pt>
                <c:pt idx="9999">
                  <c:v>421.61994000140805</c:v>
                </c:pt>
                <c:pt idx="10000">
                  <c:v>421.63703330103152</c:v>
                </c:pt>
                <c:pt idx="10001">
                  <c:v>421.63755122028675</c:v>
                </c:pt>
                <c:pt idx="10002">
                  <c:v>421.64100902273833</c:v>
                </c:pt>
                <c:pt idx="10003">
                  <c:v>421.64323934857032</c:v>
                </c:pt>
                <c:pt idx="10004">
                  <c:v>421.65071515225992</c:v>
                </c:pt>
                <c:pt idx="10005">
                  <c:v>421.65857655639212</c:v>
                </c:pt>
                <c:pt idx="10006">
                  <c:v>421.66591635769589</c:v>
                </c:pt>
                <c:pt idx="10007">
                  <c:v>421.67121760267918</c:v>
                </c:pt>
                <c:pt idx="10008">
                  <c:v>421.6791314858109</c:v>
                </c:pt>
                <c:pt idx="10009">
                  <c:v>421.68332021549048</c:v>
                </c:pt>
                <c:pt idx="10010">
                  <c:v>421.69372909922998</c:v>
                </c:pt>
                <c:pt idx="10011">
                  <c:v>421.7152471949783</c:v>
                </c:pt>
                <c:pt idx="10012">
                  <c:v>421.72684368090705</c:v>
                </c:pt>
                <c:pt idx="10013">
                  <c:v>421.73075828343235</c:v>
                </c:pt>
                <c:pt idx="10014">
                  <c:v>421.73155071107897</c:v>
                </c:pt>
                <c:pt idx="10015">
                  <c:v>421.73271119663536</c:v>
                </c:pt>
                <c:pt idx="10016">
                  <c:v>421.7503746615472</c:v>
                </c:pt>
                <c:pt idx="10017">
                  <c:v>421.75622043794885</c:v>
                </c:pt>
                <c:pt idx="10018">
                  <c:v>421.76934793805088</c:v>
                </c:pt>
                <c:pt idx="10019">
                  <c:v>421.77345310552317</c:v>
                </c:pt>
                <c:pt idx="10020">
                  <c:v>421.77735282193549</c:v>
                </c:pt>
                <c:pt idx="10021">
                  <c:v>421.7788052247767</c:v>
                </c:pt>
                <c:pt idx="10022">
                  <c:v>421.78790631667567</c:v>
                </c:pt>
                <c:pt idx="10023">
                  <c:v>421.79547897047343</c:v>
                </c:pt>
                <c:pt idx="10024">
                  <c:v>421.80762932640641</c:v>
                </c:pt>
                <c:pt idx="10025">
                  <c:v>421.80839817065856</c:v>
                </c:pt>
                <c:pt idx="10026">
                  <c:v>421.80910713593181</c:v>
                </c:pt>
                <c:pt idx="10027">
                  <c:v>421.80998352846967</c:v>
                </c:pt>
                <c:pt idx="10028">
                  <c:v>421.81161827721871</c:v>
                </c:pt>
                <c:pt idx="10029">
                  <c:v>421.81313286440064</c:v>
                </c:pt>
                <c:pt idx="10030">
                  <c:v>421.81499993856687</c:v>
                </c:pt>
                <c:pt idx="10031">
                  <c:v>421.8156137423469</c:v>
                </c:pt>
                <c:pt idx="10032">
                  <c:v>421.81603438477032</c:v>
                </c:pt>
                <c:pt idx="10033">
                  <c:v>421.82988722387563</c:v>
                </c:pt>
                <c:pt idx="10034">
                  <c:v>421.84326307879246</c:v>
                </c:pt>
                <c:pt idx="10035">
                  <c:v>421.86433850057028</c:v>
                </c:pt>
                <c:pt idx="10036">
                  <c:v>421.86867389819855</c:v>
                </c:pt>
                <c:pt idx="10037">
                  <c:v>421.88535126626351</c:v>
                </c:pt>
                <c:pt idx="10038">
                  <c:v>421.88788271023935</c:v>
                </c:pt>
                <c:pt idx="10039">
                  <c:v>421.90091940916619</c:v>
                </c:pt>
                <c:pt idx="10040">
                  <c:v>421.91956388591575</c:v>
                </c:pt>
                <c:pt idx="10041">
                  <c:v>421.92354680857471</c:v>
                </c:pt>
                <c:pt idx="10042">
                  <c:v>421.92618807380131</c:v>
                </c:pt>
                <c:pt idx="10043">
                  <c:v>421.94282566497179</c:v>
                </c:pt>
                <c:pt idx="10044">
                  <c:v>421.94355727628198</c:v>
                </c:pt>
                <c:pt idx="10045">
                  <c:v>421.94776204786069</c:v>
                </c:pt>
                <c:pt idx="10046">
                  <c:v>421.9488681097771</c:v>
                </c:pt>
                <c:pt idx="10047">
                  <c:v>421.95034167639574</c:v>
                </c:pt>
                <c:pt idx="10048">
                  <c:v>421.95734845100384</c:v>
                </c:pt>
                <c:pt idx="10049">
                  <c:v>421.95790376935128</c:v>
                </c:pt>
                <c:pt idx="10050">
                  <c:v>421.95829472562696</c:v>
                </c:pt>
                <c:pt idx="10051">
                  <c:v>421.96013434813818</c:v>
                </c:pt>
                <c:pt idx="10052">
                  <c:v>421.96173693197562</c:v>
                </c:pt>
                <c:pt idx="10053">
                  <c:v>421.96360961122525</c:v>
                </c:pt>
                <c:pt idx="10054">
                  <c:v>421.97058313677286</c:v>
                </c:pt>
                <c:pt idx="10055">
                  <c:v>421.97483826854813</c:v>
                </c:pt>
                <c:pt idx="10056">
                  <c:v>421.98155667004511</c:v>
                </c:pt>
                <c:pt idx="10057">
                  <c:v>421.98272379313352</c:v>
                </c:pt>
                <c:pt idx="10058">
                  <c:v>421.98421681718906</c:v>
                </c:pt>
                <c:pt idx="10059">
                  <c:v>421.98550892168873</c:v>
                </c:pt>
                <c:pt idx="10060">
                  <c:v>421.99151443330248</c:v>
                </c:pt>
                <c:pt idx="10061">
                  <c:v>422.01523635606793</c:v>
                </c:pt>
                <c:pt idx="10062">
                  <c:v>422.01731548724689</c:v>
                </c:pt>
                <c:pt idx="10063">
                  <c:v>422.01764383242067</c:v>
                </c:pt>
                <c:pt idx="10064">
                  <c:v>422.02412529931649</c:v>
                </c:pt>
                <c:pt idx="10065">
                  <c:v>422.02625190678452</c:v>
                </c:pt>
                <c:pt idx="10066">
                  <c:v>422.03287412638412</c:v>
                </c:pt>
                <c:pt idx="10067">
                  <c:v>422.04008823015994</c:v>
                </c:pt>
                <c:pt idx="10068">
                  <c:v>422.04422753617598</c:v>
                </c:pt>
                <c:pt idx="10069">
                  <c:v>422.05215734945722</c:v>
                </c:pt>
                <c:pt idx="10070">
                  <c:v>422.05287031804761</c:v>
                </c:pt>
                <c:pt idx="10071">
                  <c:v>422.0537455229229</c:v>
                </c:pt>
                <c:pt idx="10072">
                  <c:v>422.07171631489103</c:v>
                </c:pt>
                <c:pt idx="10073">
                  <c:v>422.07561829519369</c:v>
                </c:pt>
                <c:pt idx="10074">
                  <c:v>422.08050484609743</c:v>
                </c:pt>
                <c:pt idx="10075">
                  <c:v>422.09684913169013</c:v>
                </c:pt>
                <c:pt idx="10076">
                  <c:v>422.09742966108001</c:v>
                </c:pt>
                <c:pt idx="10077">
                  <c:v>422.09930803372725</c:v>
                </c:pt>
                <c:pt idx="10078">
                  <c:v>422.10221121777334</c:v>
                </c:pt>
                <c:pt idx="10079">
                  <c:v>422.10908499467365</c:v>
                </c:pt>
                <c:pt idx="10080">
                  <c:v>422.11554517576201</c:v>
                </c:pt>
                <c:pt idx="10081">
                  <c:v>422.11718554207852</c:v>
                </c:pt>
                <c:pt idx="10082">
                  <c:v>422.12307430862836</c:v>
                </c:pt>
                <c:pt idx="10083">
                  <c:v>422.12440762174589</c:v>
                </c:pt>
                <c:pt idx="10084">
                  <c:v>422.1450176904068</c:v>
                </c:pt>
                <c:pt idx="10085">
                  <c:v>422.16443786749801</c:v>
                </c:pt>
                <c:pt idx="10086">
                  <c:v>422.16719204813558</c:v>
                </c:pt>
                <c:pt idx="10087">
                  <c:v>422.17455008561285</c:v>
                </c:pt>
                <c:pt idx="10088">
                  <c:v>422.17699320221863</c:v>
                </c:pt>
                <c:pt idx="10089">
                  <c:v>422.17854333620846</c:v>
                </c:pt>
                <c:pt idx="10090">
                  <c:v>422.17872447302</c:v>
                </c:pt>
                <c:pt idx="10091">
                  <c:v>422.20600533652589</c:v>
                </c:pt>
                <c:pt idx="10092">
                  <c:v>422.20983982910002</c:v>
                </c:pt>
                <c:pt idx="10093">
                  <c:v>422.21093074550379</c:v>
                </c:pt>
                <c:pt idx="10094">
                  <c:v>422.22576050077566</c:v>
                </c:pt>
                <c:pt idx="10095">
                  <c:v>422.23743093229399</c:v>
                </c:pt>
                <c:pt idx="10096">
                  <c:v>422.24056512700167</c:v>
                </c:pt>
                <c:pt idx="10097">
                  <c:v>422.25288711996535</c:v>
                </c:pt>
                <c:pt idx="10098">
                  <c:v>422.25839819386653</c:v>
                </c:pt>
                <c:pt idx="10099">
                  <c:v>422.26409677087622</c:v>
                </c:pt>
                <c:pt idx="10100">
                  <c:v>422.27097268581906</c:v>
                </c:pt>
                <c:pt idx="10101">
                  <c:v>422.27536642937622</c:v>
                </c:pt>
                <c:pt idx="10102">
                  <c:v>422.28627323619884</c:v>
                </c:pt>
                <c:pt idx="10103">
                  <c:v>422.28876330192435</c:v>
                </c:pt>
                <c:pt idx="10104">
                  <c:v>422.29451835465306</c:v>
                </c:pt>
                <c:pt idx="10105">
                  <c:v>422.2960147887444</c:v>
                </c:pt>
                <c:pt idx="10106">
                  <c:v>422.30066998275805</c:v>
                </c:pt>
                <c:pt idx="10107">
                  <c:v>422.30359632109941</c:v>
                </c:pt>
                <c:pt idx="10108">
                  <c:v>422.30996822315194</c:v>
                </c:pt>
                <c:pt idx="10109">
                  <c:v>422.31712977358541</c:v>
                </c:pt>
                <c:pt idx="10110">
                  <c:v>422.32100215399879</c:v>
                </c:pt>
                <c:pt idx="10111">
                  <c:v>422.32877078660823</c:v>
                </c:pt>
                <c:pt idx="10112">
                  <c:v>422.34072758207395</c:v>
                </c:pt>
                <c:pt idx="10113">
                  <c:v>422.34811302127071</c:v>
                </c:pt>
                <c:pt idx="10114">
                  <c:v>422.35118757379564</c:v>
                </c:pt>
                <c:pt idx="10115">
                  <c:v>422.36111770507824</c:v>
                </c:pt>
                <c:pt idx="10116">
                  <c:v>422.36305389794694</c:v>
                </c:pt>
                <c:pt idx="10117">
                  <c:v>422.36459151523781</c:v>
                </c:pt>
                <c:pt idx="10118">
                  <c:v>422.37407731757389</c:v>
                </c:pt>
                <c:pt idx="10119">
                  <c:v>422.37617715032172</c:v>
                </c:pt>
                <c:pt idx="10120">
                  <c:v>422.38663490556883</c:v>
                </c:pt>
                <c:pt idx="10121">
                  <c:v>422.39273626554063</c:v>
                </c:pt>
                <c:pt idx="10122">
                  <c:v>422.39315721813409</c:v>
                </c:pt>
                <c:pt idx="10123">
                  <c:v>422.40609345822941</c:v>
                </c:pt>
                <c:pt idx="10124">
                  <c:v>422.40916660653335</c:v>
                </c:pt>
                <c:pt idx="10125">
                  <c:v>422.41079025385278</c:v>
                </c:pt>
                <c:pt idx="10126">
                  <c:v>422.41215452777772</c:v>
                </c:pt>
                <c:pt idx="10127">
                  <c:v>422.41522820121105</c:v>
                </c:pt>
                <c:pt idx="10128">
                  <c:v>422.41903101830928</c:v>
                </c:pt>
                <c:pt idx="10129">
                  <c:v>422.42417629098099</c:v>
                </c:pt>
                <c:pt idx="10130">
                  <c:v>422.42770031812842</c:v>
                </c:pt>
                <c:pt idx="10131">
                  <c:v>422.43394619443893</c:v>
                </c:pt>
                <c:pt idx="10132">
                  <c:v>422.43702930577035</c:v>
                </c:pt>
                <c:pt idx="10133">
                  <c:v>422.44206026674613</c:v>
                </c:pt>
                <c:pt idx="10134">
                  <c:v>422.45828723886297</c:v>
                </c:pt>
                <c:pt idx="10135">
                  <c:v>422.46007454487761</c:v>
                </c:pt>
                <c:pt idx="10136">
                  <c:v>422.46351549447979</c:v>
                </c:pt>
                <c:pt idx="10137">
                  <c:v>422.46394266033008</c:v>
                </c:pt>
                <c:pt idx="10138">
                  <c:v>422.46598003467801</c:v>
                </c:pt>
                <c:pt idx="10139">
                  <c:v>422.47233452002797</c:v>
                </c:pt>
                <c:pt idx="10140">
                  <c:v>422.49045326068864</c:v>
                </c:pt>
                <c:pt idx="10141">
                  <c:v>422.50873408362179</c:v>
                </c:pt>
                <c:pt idx="10142">
                  <c:v>422.52628594055579</c:v>
                </c:pt>
                <c:pt idx="10143">
                  <c:v>422.53074939036185</c:v>
                </c:pt>
                <c:pt idx="10144">
                  <c:v>422.53316146059001</c:v>
                </c:pt>
                <c:pt idx="10145">
                  <c:v>422.53954553030587</c:v>
                </c:pt>
                <c:pt idx="10146">
                  <c:v>422.54890588436353</c:v>
                </c:pt>
                <c:pt idx="10147">
                  <c:v>422.55515788456768</c:v>
                </c:pt>
                <c:pt idx="10148">
                  <c:v>422.56325128789672</c:v>
                </c:pt>
                <c:pt idx="10149">
                  <c:v>422.56489718359234</c:v>
                </c:pt>
                <c:pt idx="10150">
                  <c:v>422.56940832013152</c:v>
                </c:pt>
                <c:pt idx="10151">
                  <c:v>422.57037168835302</c:v>
                </c:pt>
                <c:pt idx="10152">
                  <c:v>422.57328919580743</c:v>
                </c:pt>
                <c:pt idx="10153">
                  <c:v>422.57504034942684</c:v>
                </c:pt>
                <c:pt idx="10154">
                  <c:v>422.5755014751748</c:v>
                </c:pt>
                <c:pt idx="10155">
                  <c:v>422.57811678405386</c:v>
                </c:pt>
                <c:pt idx="10156">
                  <c:v>422.58893781774947</c:v>
                </c:pt>
                <c:pt idx="10157">
                  <c:v>422.58912149610296</c:v>
                </c:pt>
                <c:pt idx="10158">
                  <c:v>422.59406294781598</c:v>
                </c:pt>
                <c:pt idx="10159">
                  <c:v>422.59895649775189</c:v>
                </c:pt>
                <c:pt idx="10160">
                  <c:v>422.60234101807686</c:v>
                </c:pt>
                <c:pt idx="10161">
                  <c:v>422.61022274238616</c:v>
                </c:pt>
                <c:pt idx="10162">
                  <c:v>422.61230301315629</c:v>
                </c:pt>
                <c:pt idx="10163">
                  <c:v>422.62451142976801</c:v>
                </c:pt>
                <c:pt idx="10164">
                  <c:v>422.63404717368576</c:v>
                </c:pt>
                <c:pt idx="10165">
                  <c:v>422.63557021040043</c:v>
                </c:pt>
                <c:pt idx="10166">
                  <c:v>422.64149361296154</c:v>
                </c:pt>
                <c:pt idx="10167">
                  <c:v>422.65802592384455</c:v>
                </c:pt>
                <c:pt idx="10168">
                  <c:v>422.66126534064631</c:v>
                </c:pt>
                <c:pt idx="10169">
                  <c:v>422.67592997482308</c:v>
                </c:pt>
                <c:pt idx="10170">
                  <c:v>422.68722096921749</c:v>
                </c:pt>
                <c:pt idx="10171">
                  <c:v>422.68879452357578</c:v>
                </c:pt>
                <c:pt idx="10172">
                  <c:v>422.69060496810414</c:v>
                </c:pt>
                <c:pt idx="10173">
                  <c:v>422.69171115073931</c:v>
                </c:pt>
                <c:pt idx="10174">
                  <c:v>422.69658571475685</c:v>
                </c:pt>
                <c:pt idx="10175">
                  <c:v>422.72953248218687</c:v>
                </c:pt>
                <c:pt idx="10176">
                  <c:v>422.73144012590001</c:v>
                </c:pt>
                <c:pt idx="10177">
                  <c:v>422.73761759887861</c:v>
                </c:pt>
                <c:pt idx="10178">
                  <c:v>422.73992565491358</c:v>
                </c:pt>
                <c:pt idx="10179">
                  <c:v>422.74168005195105</c:v>
                </c:pt>
                <c:pt idx="10180">
                  <c:v>422.75408640253471</c:v>
                </c:pt>
                <c:pt idx="10181">
                  <c:v>422.754132145874</c:v>
                </c:pt>
                <c:pt idx="10182">
                  <c:v>422.76074899771368</c:v>
                </c:pt>
                <c:pt idx="10183">
                  <c:v>422.76935123650026</c:v>
                </c:pt>
                <c:pt idx="10184">
                  <c:v>422.76961044320126</c:v>
                </c:pt>
                <c:pt idx="10185">
                  <c:v>422.76974539221544</c:v>
                </c:pt>
                <c:pt idx="10186">
                  <c:v>422.77882598228587</c:v>
                </c:pt>
                <c:pt idx="10187">
                  <c:v>422.77915198529155</c:v>
                </c:pt>
                <c:pt idx="10188">
                  <c:v>422.78248186696879</c:v>
                </c:pt>
                <c:pt idx="10189">
                  <c:v>422.78505800634127</c:v>
                </c:pt>
                <c:pt idx="10190">
                  <c:v>422.79148017439292</c:v>
                </c:pt>
                <c:pt idx="10191">
                  <c:v>422.81410044461541</c:v>
                </c:pt>
                <c:pt idx="10192">
                  <c:v>422.81515658606332</c:v>
                </c:pt>
                <c:pt idx="10193">
                  <c:v>422.82824124318785</c:v>
                </c:pt>
                <c:pt idx="10194">
                  <c:v>422.83173086806346</c:v>
                </c:pt>
                <c:pt idx="10195">
                  <c:v>422.84682596674833</c:v>
                </c:pt>
                <c:pt idx="10196">
                  <c:v>422.85699864202843</c:v>
                </c:pt>
                <c:pt idx="10197">
                  <c:v>422.86020744343057</c:v>
                </c:pt>
                <c:pt idx="10198">
                  <c:v>422.86137081234227</c:v>
                </c:pt>
                <c:pt idx="10199">
                  <c:v>422.86459784274143</c:v>
                </c:pt>
                <c:pt idx="10200">
                  <c:v>422.88211711725245</c:v>
                </c:pt>
                <c:pt idx="10201">
                  <c:v>422.89898612900515</c:v>
                </c:pt>
                <c:pt idx="10202">
                  <c:v>422.9019157375937</c:v>
                </c:pt>
                <c:pt idx="10203">
                  <c:v>422.91028638314481</c:v>
                </c:pt>
                <c:pt idx="10204">
                  <c:v>422.94048040493618</c:v>
                </c:pt>
                <c:pt idx="10205">
                  <c:v>422.94285505887058</c:v>
                </c:pt>
                <c:pt idx="10206">
                  <c:v>422.94616662396334</c:v>
                </c:pt>
                <c:pt idx="10207">
                  <c:v>422.94859439137826</c:v>
                </c:pt>
                <c:pt idx="10208">
                  <c:v>422.94925316715967</c:v>
                </c:pt>
                <c:pt idx="10209">
                  <c:v>422.95020927718599</c:v>
                </c:pt>
                <c:pt idx="10210">
                  <c:v>422.95190507271525</c:v>
                </c:pt>
                <c:pt idx="10211">
                  <c:v>422.95237261509249</c:v>
                </c:pt>
                <c:pt idx="10212">
                  <c:v>422.95316907341112</c:v>
                </c:pt>
                <c:pt idx="10213">
                  <c:v>422.95644906480669</c:v>
                </c:pt>
                <c:pt idx="10214">
                  <c:v>422.96119146224692</c:v>
                </c:pt>
                <c:pt idx="10215">
                  <c:v>422.96387769226283</c:v>
                </c:pt>
                <c:pt idx="10216">
                  <c:v>422.96606705449085</c:v>
                </c:pt>
                <c:pt idx="10217">
                  <c:v>422.97249701280396</c:v>
                </c:pt>
                <c:pt idx="10218">
                  <c:v>422.97310667684644</c:v>
                </c:pt>
                <c:pt idx="10219">
                  <c:v>422.97618847469005</c:v>
                </c:pt>
                <c:pt idx="10220">
                  <c:v>422.98001508273376</c:v>
                </c:pt>
                <c:pt idx="10221">
                  <c:v>422.98183213929167</c:v>
                </c:pt>
                <c:pt idx="10222">
                  <c:v>422.99573252011754</c:v>
                </c:pt>
                <c:pt idx="10223">
                  <c:v>423.00156291555459</c:v>
                </c:pt>
                <c:pt idx="10224">
                  <c:v>423.00466429382243</c:v>
                </c:pt>
                <c:pt idx="10225">
                  <c:v>423.0102093319847</c:v>
                </c:pt>
                <c:pt idx="10226">
                  <c:v>423.01113489933192</c:v>
                </c:pt>
                <c:pt idx="10227">
                  <c:v>423.01394323290179</c:v>
                </c:pt>
                <c:pt idx="10228">
                  <c:v>423.02062852706081</c:v>
                </c:pt>
                <c:pt idx="10229">
                  <c:v>423.02104843381647</c:v>
                </c:pt>
                <c:pt idx="10230">
                  <c:v>423.05280694699269</c:v>
                </c:pt>
                <c:pt idx="10231">
                  <c:v>423.07067588568316</c:v>
                </c:pt>
                <c:pt idx="10232">
                  <c:v>423.08435825212933</c:v>
                </c:pt>
                <c:pt idx="10233">
                  <c:v>423.08772790526609</c:v>
                </c:pt>
                <c:pt idx="10234">
                  <c:v>423.08877710453021</c:v>
                </c:pt>
                <c:pt idx="10235">
                  <c:v>423.09197771656733</c:v>
                </c:pt>
                <c:pt idx="10236">
                  <c:v>423.09442363336001</c:v>
                </c:pt>
                <c:pt idx="10237">
                  <c:v>423.10766765833608</c:v>
                </c:pt>
                <c:pt idx="10238">
                  <c:v>423.11470495268657</c:v>
                </c:pt>
                <c:pt idx="10239">
                  <c:v>423.11868784144201</c:v>
                </c:pt>
                <c:pt idx="10240">
                  <c:v>423.12679121114417</c:v>
                </c:pt>
                <c:pt idx="10241">
                  <c:v>423.12901992878005</c:v>
                </c:pt>
                <c:pt idx="10242">
                  <c:v>423.13348388770237</c:v>
                </c:pt>
                <c:pt idx="10243">
                  <c:v>423.16737463555364</c:v>
                </c:pt>
                <c:pt idx="10244">
                  <c:v>423.18815602222276</c:v>
                </c:pt>
                <c:pt idx="10245">
                  <c:v>423.19784477085227</c:v>
                </c:pt>
                <c:pt idx="10246">
                  <c:v>423.20132442819909</c:v>
                </c:pt>
                <c:pt idx="10247">
                  <c:v>423.20508547668908</c:v>
                </c:pt>
                <c:pt idx="10248">
                  <c:v>423.22301681403724</c:v>
                </c:pt>
                <c:pt idx="10249">
                  <c:v>423.229065057517</c:v>
                </c:pt>
                <c:pt idx="10250">
                  <c:v>423.24290982502316</c:v>
                </c:pt>
                <c:pt idx="10251">
                  <c:v>423.24305542660278</c:v>
                </c:pt>
                <c:pt idx="10252">
                  <c:v>423.24928334649138</c:v>
                </c:pt>
                <c:pt idx="10253">
                  <c:v>423.25692029827172</c:v>
                </c:pt>
                <c:pt idx="10254">
                  <c:v>423.26284075717928</c:v>
                </c:pt>
                <c:pt idx="10255">
                  <c:v>423.2675640140306</c:v>
                </c:pt>
                <c:pt idx="10256">
                  <c:v>423.26871953500552</c:v>
                </c:pt>
                <c:pt idx="10257">
                  <c:v>423.27303841144186</c:v>
                </c:pt>
                <c:pt idx="10258">
                  <c:v>423.27662316722967</c:v>
                </c:pt>
                <c:pt idx="10259">
                  <c:v>423.28431398575555</c:v>
                </c:pt>
                <c:pt idx="10260">
                  <c:v>423.29608179306757</c:v>
                </c:pt>
                <c:pt idx="10261">
                  <c:v>423.30740382928514</c:v>
                </c:pt>
                <c:pt idx="10262">
                  <c:v>423.30874681567377</c:v>
                </c:pt>
                <c:pt idx="10263">
                  <c:v>423.31248568171492</c:v>
                </c:pt>
                <c:pt idx="10264">
                  <c:v>423.31986735506018</c:v>
                </c:pt>
                <c:pt idx="10265">
                  <c:v>423.33334088490614</c:v>
                </c:pt>
                <c:pt idx="10266">
                  <c:v>423.33742512335226</c:v>
                </c:pt>
                <c:pt idx="10267">
                  <c:v>423.34826150694147</c:v>
                </c:pt>
                <c:pt idx="10268">
                  <c:v>423.36442588793136</c:v>
                </c:pt>
                <c:pt idx="10269">
                  <c:v>423.36859767675872</c:v>
                </c:pt>
                <c:pt idx="10270">
                  <c:v>423.37047412408754</c:v>
                </c:pt>
                <c:pt idx="10271">
                  <c:v>423.37652893596197</c:v>
                </c:pt>
                <c:pt idx="10272">
                  <c:v>423.38791598370301</c:v>
                </c:pt>
                <c:pt idx="10273">
                  <c:v>423.43156096284309</c:v>
                </c:pt>
                <c:pt idx="10274">
                  <c:v>423.44386166245818</c:v>
                </c:pt>
                <c:pt idx="10275">
                  <c:v>423.45151325371756</c:v>
                </c:pt>
                <c:pt idx="10276">
                  <c:v>423.47145542868168</c:v>
                </c:pt>
                <c:pt idx="10277">
                  <c:v>423.47161864750797</c:v>
                </c:pt>
                <c:pt idx="10278">
                  <c:v>423.47471635635935</c:v>
                </c:pt>
                <c:pt idx="10279">
                  <c:v>423.47513922305353</c:v>
                </c:pt>
                <c:pt idx="10280">
                  <c:v>423.47641071880372</c:v>
                </c:pt>
                <c:pt idx="10281">
                  <c:v>423.48039096925993</c:v>
                </c:pt>
                <c:pt idx="10282">
                  <c:v>423.50085274733749</c:v>
                </c:pt>
                <c:pt idx="10283">
                  <c:v>423.50172467762275</c:v>
                </c:pt>
                <c:pt idx="10284">
                  <c:v>423.50288812442756</c:v>
                </c:pt>
                <c:pt idx="10285">
                  <c:v>423.50879208197097</c:v>
                </c:pt>
                <c:pt idx="10286">
                  <c:v>423.5246706437797</c:v>
                </c:pt>
                <c:pt idx="10287">
                  <c:v>423.52999848113143</c:v>
                </c:pt>
                <c:pt idx="10288">
                  <c:v>423.541598948787</c:v>
                </c:pt>
                <c:pt idx="10289">
                  <c:v>423.54553301566506</c:v>
                </c:pt>
                <c:pt idx="10290">
                  <c:v>423.54755952115261</c:v>
                </c:pt>
                <c:pt idx="10291">
                  <c:v>423.55631821482694</c:v>
                </c:pt>
                <c:pt idx="10292">
                  <c:v>423.57622189148168</c:v>
                </c:pt>
                <c:pt idx="10293">
                  <c:v>423.5840982021856</c:v>
                </c:pt>
                <c:pt idx="10294">
                  <c:v>423.59549252693336</c:v>
                </c:pt>
                <c:pt idx="10295">
                  <c:v>423.59863505624952</c:v>
                </c:pt>
                <c:pt idx="10296">
                  <c:v>423.59994196387663</c:v>
                </c:pt>
                <c:pt idx="10297">
                  <c:v>423.60141727948889</c:v>
                </c:pt>
                <c:pt idx="10298">
                  <c:v>423.60780054895002</c:v>
                </c:pt>
                <c:pt idx="10299">
                  <c:v>423.61090401132185</c:v>
                </c:pt>
                <c:pt idx="10300">
                  <c:v>423.61805786472041</c:v>
                </c:pt>
                <c:pt idx="10301">
                  <c:v>423.6251883621145</c:v>
                </c:pt>
                <c:pt idx="10302">
                  <c:v>423.62894431797986</c:v>
                </c:pt>
                <c:pt idx="10303">
                  <c:v>423.62974519866634</c:v>
                </c:pt>
                <c:pt idx="10304">
                  <c:v>423.65729813537547</c:v>
                </c:pt>
                <c:pt idx="10305">
                  <c:v>423.67223376612344</c:v>
                </c:pt>
                <c:pt idx="10306">
                  <c:v>423.68325021490932</c:v>
                </c:pt>
                <c:pt idx="10307">
                  <c:v>423.68475817738329</c:v>
                </c:pt>
                <c:pt idx="10308">
                  <c:v>423.69137232363488</c:v>
                </c:pt>
                <c:pt idx="10309">
                  <c:v>423.69680585864785</c:v>
                </c:pt>
                <c:pt idx="10310">
                  <c:v>423.69701517228958</c:v>
                </c:pt>
                <c:pt idx="10311">
                  <c:v>423.71119722752513</c:v>
                </c:pt>
                <c:pt idx="10312">
                  <c:v>423.71423543892928</c:v>
                </c:pt>
                <c:pt idx="10313">
                  <c:v>423.72829557802538</c:v>
                </c:pt>
                <c:pt idx="10314">
                  <c:v>423.73033215522582</c:v>
                </c:pt>
                <c:pt idx="10315">
                  <c:v>423.73389707854784</c:v>
                </c:pt>
                <c:pt idx="10316">
                  <c:v>423.73720863936296</c:v>
                </c:pt>
                <c:pt idx="10317">
                  <c:v>423.74078323717652</c:v>
                </c:pt>
                <c:pt idx="10318">
                  <c:v>423.74120772923095</c:v>
                </c:pt>
                <c:pt idx="10319">
                  <c:v>423.75926070002782</c:v>
                </c:pt>
                <c:pt idx="10320">
                  <c:v>423.76061082619134</c:v>
                </c:pt>
                <c:pt idx="10321">
                  <c:v>423.77314024632017</c:v>
                </c:pt>
                <c:pt idx="10322">
                  <c:v>423.77799676466759</c:v>
                </c:pt>
                <c:pt idx="10323">
                  <c:v>423.78245826764453</c:v>
                </c:pt>
                <c:pt idx="10324">
                  <c:v>423.80192166890635</c:v>
                </c:pt>
                <c:pt idx="10325">
                  <c:v>423.80947495699303</c:v>
                </c:pt>
                <c:pt idx="10326">
                  <c:v>423.81428958322743</c:v>
                </c:pt>
                <c:pt idx="10327">
                  <c:v>423.81835586961199</c:v>
                </c:pt>
                <c:pt idx="10328">
                  <c:v>423.83548568241577</c:v>
                </c:pt>
                <c:pt idx="10329">
                  <c:v>423.83823259178189</c:v>
                </c:pt>
                <c:pt idx="10330">
                  <c:v>423.84331037392207</c:v>
                </c:pt>
                <c:pt idx="10331">
                  <c:v>423.85523360266552</c:v>
                </c:pt>
                <c:pt idx="10332">
                  <c:v>423.86028127881212</c:v>
                </c:pt>
                <c:pt idx="10333">
                  <c:v>423.86050295740296</c:v>
                </c:pt>
                <c:pt idx="10334">
                  <c:v>423.8620930719822</c:v>
                </c:pt>
                <c:pt idx="10335">
                  <c:v>423.86220689012373</c:v>
                </c:pt>
                <c:pt idx="10336">
                  <c:v>423.86818630505218</c:v>
                </c:pt>
                <c:pt idx="10337">
                  <c:v>423.86923337759163</c:v>
                </c:pt>
                <c:pt idx="10338">
                  <c:v>423.89322742215631</c:v>
                </c:pt>
                <c:pt idx="10339">
                  <c:v>423.9051089231881</c:v>
                </c:pt>
                <c:pt idx="10340">
                  <c:v>423.9083486526207</c:v>
                </c:pt>
                <c:pt idx="10341">
                  <c:v>423.91859591967705</c:v>
                </c:pt>
                <c:pt idx="10342">
                  <c:v>423.92123803583002</c:v>
                </c:pt>
                <c:pt idx="10343">
                  <c:v>423.92986515780387</c:v>
                </c:pt>
                <c:pt idx="10344">
                  <c:v>423.93665500613099</c:v>
                </c:pt>
                <c:pt idx="10345">
                  <c:v>423.93771622365165</c:v>
                </c:pt>
                <c:pt idx="10346">
                  <c:v>423.94537770457265</c:v>
                </c:pt>
                <c:pt idx="10347">
                  <c:v>423.9470476443326</c:v>
                </c:pt>
                <c:pt idx="10348">
                  <c:v>423.95747115648373</c:v>
                </c:pt>
                <c:pt idx="10349">
                  <c:v>423.95926799421966</c:v>
                </c:pt>
                <c:pt idx="10350">
                  <c:v>423.9602053909008</c:v>
                </c:pt>
                <c:pt idx="10351">
                  <c:v>423.96236439200845</c:v>
                </c:pt>
                <c:pt idx="10352">
                  <c:v>423.97269309143127</c:v>
                </c:pt>
                <c:pt idx="10353">
                  <c:v>423.97785830252803</c:v>
                </c:pt>
                <c:pt idx="10354">
                  <c:v>423.98029119919806</c:v>
                </c:pt>
                <c:pt idx="10355">
                  <c:v>423.9843140844431</c:v>
                </c:pt>
                <c:pt idx="10356">
                  <c:v>423.98587667687281</c:v>
                </c:pt>
                <c:pt idx="10357">
                  <c:v>423.99000201605003</c:v>
                </c:pt>
                <c:pt idx="10358">
                  <c:v>424.00672570662391</c:v>
                </c:pt>
                <c:pt idx="10359">
                  <c:v>424.01436253282037</c:v>
                </c:pt>
                <c:pt idx="10360">
                  <c:v>424.01586463394779</c:v>
                </c:pt>
                <c:pt idx="10361">
                  <c:v>424.02484810618444</c:v>
                </c:pt>
                <c:pt idx="10362">
                  <c:v>424.03071977370223</c:v>
                </c:pt>
                <c:pt idx="10363">
                  <c:v>424.03254045644758</c:v>
                </c:pt>
                <c:pt idx="10364">
                  <c:v>424.03464200059938</c:v>
                </c:pt>
                <c:pt idx="10365">
                  <c:v>424.03565588556751</c:v>
                </c:pt>
                <c:pt idx="10366">
                  <c:v>424.03924478897574</c:v>
                </c:pt>
                <c:pt idx="10367">
                  <c:v>424.06938198998108</c:v>
                </c:pt>
                <c:pt idx="10368">
                  <c:v>424.09070864631383</c:v>
                </c:pt>
                <c:pt idx="10369">
                  <c:v>424.09172081442085</c:v>
                </c:pt>
                <c:pt idx="10370">
                  <c:v>424.09654170037737</c:v>
                </c:pt>
                <c:pt idx="10371">
                  <c:v>424.10135776515796</c:v>
                </c:pt>
                <c:pt idx="10372">
                  <c:v>424.10536458965936</c:v>
                </c:pt>
                <c:pt idx="10373">
                  <c:v>424.10975604554142</c:v>
                </c:pt>
                <c:pt idx="10374">
                  <c:v>424.11425380369479</c:v>
                </c:pt>
                <c:pt idx="10375">
                  <c:v>424.13801082769027</c:v>
                </c:pt>
                <c:pt idx="10376">
                  <c:v>424.14294960205893</c:v>
                </c:pt>
                <c:pt idx="10377">
                  <c:v>424.14539577912734</c:v>
                </c:pt>
                <c:pt idx="10378">
                  <c:v>424.14590386317849</c:v>
                </c:pt>
                <c:pt idx="10379">
                  <c:v>424.14673580468735</c:v>
                </c:pt>
                <c:pt idx="10380">
                  <c:v>424.15455194610553</c:v>
                </c:pt>
                <c:pt idx="10381">
                  <c:v>424.16303366504684</c:v>
                </c:pt>
                <c:pt idx="10382">
                  <c:v>424.17845045732281</c:v>
                </c:pt>
                <c:pt idx="10383">
                  <c:v>424.18618852239791</c:v>
                </c:pt>
                <c:pt idx="10384">
                  <c:v>424.19543359580746</c:v>
                </c:pt>
                <c:pt idx="10385">
                  <c:v>424.19590190435537</c:v>
                </c:pt>
                <c:pt idx="10386">
                  <c:v>424.20363929547096</c:v>
                </c:pt>
                <c:pt idx="10387">
                  <c:v>424.20784741015069</c:v>
                </c:pt>
                <c:pt idx="10388">
                  <c:v>424.21180659996617</c:v>
                </c:pt>
                <c:pt idx="10389">
                  <c:v>424.21408208844178</c:v>
                </c:pt>
                <c:pt idx="10390">
                  <c:v>424.22075267018749</c:v>
                </c:pt>
                <c:pt idx="10391">
                  <c:v>424.23050892585286</c:v>
                </c:pt>
                <c:pt idx="10392">
                  <c:v>424.24417580122224</c:v>
                </c:pt>
                <c:pt idx="10393">
                  <c:v>424.24517576020418</c:v>
                </c:pt>
                <c:pt idx="10394">
                  <c:v>424.246066464531</c:v>
                </c:pt>
                <c:pt idx="10395">
                  <c:v>424.2477178377236</c:v>
                </c:pt>
                <c:pt idx="10396">
                  <c:v>424.24821082596509</c:v>
                </c:pt>
                <c:pt idx="10397">
                  <c:v>424.26731867811776</c:v>
                </c:pt>
                <c:pt idx="10398">
                  <c:v>424.27209903144916</c:v>
                </c:pt>
                <c:pt idx="10399">
                  <c:v>424.27796471773638</c:v>
                </c:pt>
                <c:pt idx="10400">
                  <c:v>424.28480629193831</c:v>
                </c:pt>
                <c:pt idx="10401">
                  <c:v>424.28480935034617</c:v>
                </c:pt>
                <c:pt idx="10402">
                  <c:v>424.28526151934147</c:v>
                </c:pt>
                <c:pt idx="10403">
                  <c:v>424.30544021349408</c:v>
                </c:pt>
                <c:pt idx="10404">
                  <c:v>424.31203231833018</c:v>
                </c:pt>
                <c:pt idx="10405">
                  <c:v>424.31588028520503</c:v>
                </c:pt>
                <c:pt idx="10406">
                  <c:v>424.31711692383874</c:v>
                </c:pt>
                <c:pt idx="10407">
                  <c:v>424.32100514322531</c:v>
                </c:pt>
                <c:pt idx="10408">
                  <c:v>424.32171546339782</c:v>
                </c:pt>
                <c:pt idx="10409">
                  <c:v>424.32863115460901</c:v>
                </c:pt>
                <c:pt idx="10410">
                  <c:v>424.33187855345955</c:v>
                </c:pt>
                <c:pt idx="10411">
                  <c:v>424.33210130733846</c:v>
                </c:pt>
                <c:pt idx="10412">
                  <c:v>424.33590493369212</c:v>
                </c:pt>
                <c:pt idx="10413">
                  <c:v>424.33857029457778</c:v>
                </c:pt>
                <c:pt idx="10414">
                  <c:v>424.34066570093069</c:v>
                </c:pt>
                <c:pt idx="10415">
                  <c:v>424.34371997555763</c:v>
                </c:pt>
                <c:pt idx="10416">
                  <c:v>424.35121364256929</c:v>
                </c:pt>
                <c:pt idx="10417">
                  <c:v>424.35790284995875</c:v>
                </c:pt>
                <c:pt idx="10418">
                  <c:v>424.36247635362378</c:v>
                </c:pt>
                <c:pt idx="10419">
                  <c:v>424.3762011344341</c:v>
                </c:pt>
                <c:pt idx="10420">
                  <c:v>424.38028659001759</c:v>
                </c:pt>
                <c:pt idx="10421">
                  <c:v>424.40768706206916</c:v>
                </c:pt>
                <c:pt idx="10422">
                  <c:v>424.41539359592974</c:v>
                </c:pt>
                <c:pt idx="10423">
                  <c:v>424.41704862313782</c:v>
                </c:pt>
                <c:pt idx="10424">
                  <c:v>424.41837938829389</c:v>
                </c:pt>
                <c:pt idx="10425">
                  <c:v>424.42511051731481</c:v>
                </c:pt>
                <c:pt idx="10426">
                  <c:v>424.42660135421556</c:v>
                </c:pt>
                <c:pt idx="10427">
                  <c:v>424.42795279846433</c:v>
                </c:pt>
                <c:pt idx="10428">
                  <c:v>424.44685513830422</c:v>
                </c:pt>
                <c:pt idx="10429">
                  <c:v>424.46778966727351</c:v>
                </c:pt>
                <c:pt idx="10430">
                  <c:v>424.46887284626388</c:v>
                </c:pt>
                <c:pt idx="10431">
                  <c:v>424.4718186351019</c:v>
                </c:pt>
                <c:pt idx="10432">
                  <c:v>424.48994852319902</c:v>
                </c:pt>
                <c:pt idx="10433">
                  <c:v>424.50793820284122</c:v>
                </c:pt>
                <c:pt idx="10434">
                  <c:v>424.51168560250557</c:v>
                </c:pt>
                <c:pt idx="10435">
                  <c:v>424.52285161204958</c:v>
                </c:pt>
                <c:pt idx="10436">
                  <c:v>424.52381386432069</c:v>
                </c:pt>
                <c:pt idx="10437">
                  <c:v>424.52956817685373</c:v>
                </c:pt>
                <c:pt idx="10438">
                  <c:v>424.55372012095125</c:v>
                </c:pt>
                <c:pt idx="10439">
                  <c:v>424.55474907009977</c:v>
                </c:pt>
                <c:pt idx="10440">
                  <c:v>424.56603598367423</c:v>
                </c:pt>
                <c:pt idx="10441">
                  <c:v>424.56664016846048</c:v>
                </c:pt>
                <c:pt idx="10442">
                  <c:v>424.57052114040044</c:v>
                </c:pt>
                <c:pt idx="10443">
                  <c:v>424.57053794551013</c:v>
                </c:pt>
                <c:pt idx="10444">
                  <c:v>424.58147820093416</c:v>
                </c:pt>
                <c:pt idx="10445">
                  <c:v>424.59221802979698</c:v>
                </c:pt>
                <c:pt idx="10446">
                  <c:v>424.60241269126726</c:v>
                </c:pt>
                <c:pt idx="10447">
                  <c:v>424.6049324963833</c:v>
                </c:pt>
                <c:pt idx="10448">
                  <c:v>424.60588109776967</c:v>
                </c:pt>
                <c:pt idx="10449">
                  <c:v>424.60825591581784</c:v>
                </c:pt>
                <c:pt idx="10450">
                  <c:v>424.61340834471179</c:v>
                </c:pt>
                <c:pt idx="10451">
                  <c:v>424.6170724704308</c:v>
                </c:pt>
                <c:pt idx="10452">
                  <c:v>424.61862458963225</c:v>
                </c:pt>
                <c:pt idx="10453">
                  <c:v>424.62612482416631</c:v>
                </c:pt>
                <c:pt idx="10454">
                  <c:v>424.62626947690757</c:v>
                </c:pt>
                <c:pt idx="10455">
                  <c:v>424.64170633328951</c:v>
                </c:pt>
                <c:pt idx="10456">
                  <c:v>424.64636149899485</c:v>
                </c:pt>
                <c:pt idx="10457">
                  <c:v>424.65074812689016</c:v>
                </c:pt>
                <c:pt idx="10458">
                  <c:v>424.65560035188793</c:v>
                </c:pt>
                <c:pt idx="10459">
                  <c:v>424.65842936209702</c:v>
                </c:pt>
                <c:pt idx="10460">
                  <c:v>424.66813833715889</c:v>
                </c:pt>
                <c:pt idx="10461">
                  <c:v>424.68014781542166</c:v>
                </c:pt>
                <c:pt idx="10462">
                  <c:v>424.68245201497859</c:v>
                </c:pt>
                <c:pt idx="10463">
                  <c:v>424.68537332551887</c:v>
                </c:pt>
                <c:pt idx="10464">
                  <c:v>424.69153211770407</c:v>
                </c:pt>
                <c:pt idx="10465">
                  <c:v>424.69200617588359</c:v>
                </c:pt>
                <c:pt idx="10466">
                  <c:v>424.70503538039259</c:v>
                </c:pt>
                <c:pt idx="10467">
                  <c:v>424.70950272556246</c:v>
                </c:pt>
                <c:pt idx="10468">
                  <c:v>424.71507340294102</c:v>
                </c:pt>
                <c:pt idx="10469">
                  <c:v>424.72670760603484</c:v>
                </c:pt>
                <c:pt idx="10470">
                  <c:v>424.72832580093979</c:v>
                </c:pt>
                <c:pt idx="10471">
                  <c:v>424.72954031714693</c:v>
                </c:pt>
                <c:pt idx="10472">
                  <c:v>424.73291533207959</c:v>
                </c:pt>
                <c:pt idx="10473">
                  <c:v>424.7334272375553</c:v>
                </c:pt>
                <c:pt idx="10474">
                  <c:v>424.73721342505968</c:v>
                </c:pt>
                <c:pt idx="10475">
                  <c:v>424.74372235179612</c:v>
                </c:pt>
                <c:pt idx="10476">
                  <c:v>424.74450375219391</c:v>
                </c:pt>
                <c:pt idx="10477">
                  <c:v>424.75321077739659</c:v>
                </c:pt>
                <c:pt idx="10478">
                  <c:v>424.75660654216983</c:v>
                </c:pt>
                <c:pt idx="10479">
                  <c:v>424.75971117433693</c:v>
                </c:pt>
                <c:pt idx="10480">
                  <c:v>424.77920611009171</c:v>
                </c:pt>
                <c:pt idx="10481">
                  <c:v>424.78243882918974</c:v>
                </c:pt>
                <c:pt idx="10482">
                  <c:v>424.78438852820665</c:v>
                </c:pt>
                <c:pt idx="10483">
                  <c:v>424.7855983030139</c:v>
                </c:pt>
                <c:pt idx="10484">
                  <c:v>424.79077181084244</c:v>
                </c:pt>
                <c:pt idx="10485">
                  <c:v>424.79595280425508</c:v>
                </c:pt>
                <c:pt idx="10486">
                  <c:v>424.79630466151934</c:v>
                </c:pt>
                <c:pt idx="10487">
                  <c:v>424.79645076875261</c:v>
                </c:pt>
                <c:pt idx="10488">
                  <c:v>424.80069538655499</c:v>
                </c:pt>
                <c:pt idx="10489">
                  <c:v>424.80467164117482</c:v>
                </c:pt>
                <c:pt idx="10490">
                  <c:v>424.81789061951372</c:v>
                </c:pt>
                <c:pt idx="10491">
                  <c:v>424.83165312168938</c:v>
                </c:pt>
                <c:pt idx="10492">
                  <c:v>424.84022461995852</c:v>
                </c:pt>
                <c:pt idx="10493">
                  <c:v>424.84570685998148</c:v>
                </c:pt>
                <c:pt idx="10494">
                  <c:v>424.84831604240196</c:v>
                </c:pt>
                <c:pt idx="10495">
                  <c:v>424.85209957062636</c:v>
                </c:pt>
                <c:pt idx="10496">
                  <c:v>424.85368742572081</c:v>
                </c:pt>
                <c:pt idx="10497">
                  <c:v>424.86474491785378</c:v>
                </c:pt>
                <c:pt idx="10498">
                  <c:v>424.87205944640169</c:v>
                </c:pt>
                <c:pt idx="10499">
                  <c:v>424.87612649427456</c:v>
                </c:pt>
                <c:pt idx="10500">
                  <c:v>424.88141998338892</c:v>
                </c:pt>
                <c:pt idx="10501">
                  <c:v>424.88147120568703</c:v>
                </c:pt>
                <c:pt idx="10502">
                  <c:v>424.88580237533228</c:v>
                </c:pt>
                <c:pt idx="10503">
                  <c:v>424.88710593088882</c:v>
                </c:pt>
                <c:pt idx="10504">
                  <c:v>424.89656289360471</c:v>
                </c:pt>
                <c:pt idx="10505">
                  <c:v>424.90395583189968</c:v>
                </c:pt>
                <c:pt idx="10506">
                  <c:v>424.930230015701</c:v>
                </c:pt>
                <c:pt idx="10507">
                  <c:v>424.94766735259145</c:v>
                </c:pt>
                <c:pt idx="10508">
                  <c:v>424.95466466442178</c:v>
                </c:pt>
                <c:pt idx="10509">
                  <c:v>424.96416238948234</c:v>
                </c:pt>
                <c:pt idx="10510">
                  <c:v>424.97183717728183</c:v>
                </c:pt>
                <c:pt idx="10511">
                  <c:v>424.98372117688359</c:v>
                </c:pt>
                <c:pt idx="10512">
                  <c:v>424.9850525208804</c:v>
                </c:pt>
                <c:pt idx="10513">
                  <c:v>424.98810624567949</c:v>
                </c:pt>
                <c:pt idx="10514">
                  <c:v>424.98871005469528</c:v>
                </c:pt>
                <c:pt idx="10515">
                  <c:v>424.98991835795186</c:v>
                </c:pt>
                <c:pt idx="10516">
                  <c:v>424.99408111257827</c:v>
                </c:pt>
                <c:pt idx="10517">
                  <c:v>425.00511434943377</c:v>
                </c:pt>
                <c:pt idx="10518">
                  <c:v>425.00584048545926</c:v>
                </c:pt>
                <c:pt idx="10519">
                  <c:v>425.02027773739655</c:v>
                </c:pt>
                <c:pt idx="10520">
                  <c:v>425.02166275918751</c:v>
                </c:pt>
                <c:pt idx="10521">
                  <c:v>425.02464387639543</c:v>
                </c:pt>
                <c:pt idx="10522">
                  <c:v>425.02656688240035</c:v>
                </c:pt>
                <c:pt idx="10523">
                  <c:v>425.02997788863945</c:v>
                </c:pt>
                <c:pt idx="10524">
                  <c:v>425.04192612079055</c:v>
                </c:pt>
                <c:pt idx="10525">
                  <c:v>425.04224682586971</c:v>
                </c:pt>
                <c:pt idx="10526">
                  <c:v>425.04440225219332</c:v>
                </c:pt>
                <c:pt idx="10527">
                  <c:v>425.04543761462588</c:v>
                </c:pt>
                <c:pt idx="10528">
                  <c:v>425.05479788725813</c:v>
                </c:pt>
                <c:pt idx="10529">
                  <c:v>425.06593121822317</c:v>
                </c:pt>
                <c:pt idx="10530">
                  <c:v>425.08586621732553</c:v>
                </c:pt>
                <c:pt idx="10531">
                  <c:v>425.09042402443646</c:v>
                </c:pt>
                <c:pt idx="10532">
                  <c:v>425.09082254101622</c:v>
                </c:pt>
                <c:pt idx="10533">
                  <c:v>425.12202020537762</c:v>
                </c:pt>
                <c:pt idx="10534">
                  <c:v>425.12254046393616</c:v>
                </c:pt>
                <c:pt idx="10535">
                  <c:v>425.12846865857119</c:v>
                </c:pt>
                <c:pt idx="10536">
                  <c:v>425.13421079669689</c:v>
                </c:pt>
                <c:pt idx="10537">
                  <c:v>425.13730454332284</c:v>
                </c:pt>
                <c:pt idx="10538">
                  <c:v>425.1439349821548</c:v>
                </c:pt>
                <c:pt idx="10539">
                  <c:v>425.14891216888134</c:v>
                </c:pt>
                <c:pt idx="10540">
                  <c:v>425.15228922564597</c:v>
                </c:pt>
                <c:pt idx="10541">
                  <c:v>425.15314955451925</c:v>
                </c:pt>
                <c:pt idx="10542">
                  <c:v>425.15622266868223</c:v>
                </c:pt>
                <c:pt idx="10543">
                  <c:v>425.15959353315225</c:v>
                </c:pt>
                <c:pt idx="10544">
                  <c:v>425.16921739066851</c:v>
                </c:pt>
                <c:pt idx="10545">
                  <c:v>425.17068574615593</c:v>
                </c:pt>
                <c:pt idx="10546">
                  <c:v>425.17999355863191</c:v>
                </c:pt>
                <c:pt idx="10547">
                  <c:v>425.18359066136026</c:v>
                </c:pt>
                <c:pt idx="10548">
                  <c:v>425.18743957620484</c:v>
                </c:pt>
                <c:pt idx="10549">
                  <c:v>425.187896960915</c:v>
                </c:pt>
                <c:pt idx="10550">
                  <c:v>425.1907661861992</c:v>
                </c:pt>
                <c:pt idx="10551">
                  <c:v>425.19661431416182</c:v>
                </c:pt>
                <c:pt idx="10552">
                  <c:v>425.20776524736783</c:v>
                </c:pt>
                <c:pt idx="10553">
                  <c:v>425.21904571393083</c:v>
                </c:pt>
                <c:pt idx="10554">
                  <c:v>425.21972796578973</c:v>
                </c:pt>
                <c:pt idx="10555">
                  <c:v>425.22669164302431</c:v>
                </c:pt>
                <c:pt idx="10556">
                  <c:v>425.23341882615506</c:v>
                </c:pt>
                <c:pt idx="10557">
                  <c:v>425.2336052006757</c:v>
                </c:pt>
                <c:pt idx="10558">
                  <c:v>425.23483049622047</c:v>
                </c:pt>
                <c:pt idx="10559">
                  <c:v>425.24211292058152</c:v>
                </c:pt>
                <c:pt idx="10560">
                  <c:v>425.24212993186052</c:v>
                </c:pt>
                <c:pt idx="10561">
                  <c:v>425.2439407903438</c:v>
                </c:pt>
                <c:pt idx="10562">
                  <c:v>425.26848807996703</c:v>
                </c:pt>
                <c:pt idx="10563">
                  <c:v>425.27259799368784</c:v>
                </c:pt>
                <c:pt idx="10564">
                  <c:v>425.28048918478981</c:v>
                </c:pt>
                <c:pt idx="10565">
                  <c:v>425.28937995573295</c:v>
                </c:pt>
                <c:pt idx="10566">
                  <c:v>425.29088887953509</c:v>
                </c:pt>
                <c:pt idx="10567">
                  <c:v>425.29430479782604</c:v>
                </c:pt>
                <c:pt idx="10568">
                  <c:v>425.3051154744295</c:v>
                </c:pt>
                <c:pt idx="10569">
                  <c:v>425.31572060613377</c:v>
                </c:pt>
                <c:pt idx="10570">
                  <c:v>425.31678054451385</c:v>
                </c:pt>
                <c:pt idx="10571">
                  <c:v>425.31760196037175</c:v>
                </c:pt>
                <c:pt idx="10572">
                  <c:v>425.32139760924292</c:v>
                </c:pt>
                <c:pt idx="10573">
                  <c:v>425.32259159261849</c:v>
                </c:pt>
                <c:pt idx="10574">
                  <c:v>425.32407516710435</c:v>
                </c:pt>
                <c:pt idx="10575">
                  <c:v>425.33077110850525</c:v>
                </c:pt>
                <c:pt idx="10576">
                  <c:v>425.34966376298178</c:v>
                </c:pt>
                <c:pt idx="10577">
                  <c:v>425.35106695051564</c:v>
                </c:pt>
                <c:pt idx="10578">
                  <c:v>425.35117309072564</c:v>
                </c:pt>
                <c:pt idx="10579">
                  <c:v>425.35730901578285</c:v>
                </c:pt>
                <c:pt idx="10580">
                  <c:v>425.36001774503831</c:v>
                </c:pt>
                <c:pt idx="10581">
                  <c:v>425.37695402052753</c:v>
                </c:pt>
                <c:pt idx="10582">
                  <c:v>425.37916148790748</c:v>
                </c:pt>
                <c:pt idx="10583">
                  <c:v>425.38841659835003</c:v>
                </c:pt>
                <c:pt idx="10584">
                  <c:v>425.39622924660802</c:v>
                </c:pt>
                <c:pt idx="10585">
                  <c:v>425.40844026574541</c:v>
                </c:pt>
                <c:pt idx="10586">
                  <c:v>425.40862748425974</c:v>
                </c:pt>
                <c:pt idx="10587">
                  <c:v>425.42093603307819</c:v>
                </c:pt>
                <c:pt idx="10588">
                  <c:v>425.42129216132122</c:v>
                </c:pt>
                <c:pt idx="10589">
                  <c:v>425.43047275780714</c:v>
                </c:pt>
                <c:pt idx="10590">
                  <c:v>425.43220753440858</c:v>
                </c:pt>
                <c:pt idx="10591">
                  <c:v>425.45286719249953</c:v>
                </c:pt>
                <c:pt idx="10592">
                  <c:v>425.45347943481761</c:v>
                </c:pt>
                <c:pt idx="10593">
                  <c:v>425.45605057498886</c:v>
                </c:pt>
                <c:pt idx="10594">
                  <c:v>425.45813659053817</c:v>
                </c:pt>
                <c:pt idx="10595">
                  <c:v>425.46085813102741</c:v>
                </c:pt>
                <c:pt idx="10596">
                  <c:v>425.46091931530907</c:v>
                </c:pt>
                <c:pt idx="10597">
                  <c:v>425.46555429761918</c:v>
                </c:pt>
                <c:pt idx="10598">
                  <c:v>425.49955235843021</c:v>
                </c:pt>
                <c:pt idx="10599">
                  <c:v>425.50725952019303</c:v>
                </c:pt>
                <c:pt idx="10600">
                  <c:v>425.52273259589839</c:v>
                </c:pt>
                <c:pt idx="10601">
                  <c:v>425.52287803178308</c:v>
                </c:pt>
                <c:pt idx="10602">
                  <c:v>425.53471329502889</c:v>
                </c:pt>
                <c:pt idx="10603">
                  <c:v>425.53751092678169</c:v>
                </c:pt>
                <c:pt idx="10604">
                  <c:v>425.54115022126922</c:v>
                </c:pt>
                <c:pt idx="10605">
                  <c:v>425.54431419434724</c:v>
                </c:pt>
                <c:pt idx="10606">
                  <c:v>425.551462636221</c:v>
                </c:pt>
                <c:pt idx="10607">
                  <c:v>425.58236425373667</c:v>
                </c:pt>
                <c:pt idx="10608">
                  <c:v>425.59463913664365</c:v>
                </c:pt>
                <c:pt idx="10609">
                  <c:v>425.60756900886457</c:v>
                </c:pt>
                <c:pt idx="10610">
                  <c:v>425.61733810506649</c:v>
                </c:pt>
                <c:pt idx="10611">
                  <c:v>425.62402963826315</c:v>
                </c:pt>
                <c:pt idx="10612">
                  <c:v>425.62490629329966</c:v>
                </c:pt>
                <c:pt idx="10613">
                  <c:v>425.62915727630809</c:v>
                </c:pt>
                <c:pt idx="10614">
                  <c:v>425.63751806798922</c:v>
                </c:pt>
                <c:pt idx="10615">
                  <c:v>425.64334145982309</c:v>
                </c:pt>
                <c:pt idx="10616">
                  <c:v>425.64844386219346</c:v>
                </c:pt>
                <c:pt idx="10617">
                  <c:v>425.65003662987016</c:v>
                </c:pt>
                <c:pt idx="10618">
                  <c:v>425.66494020818516</c:v>
                </c:pt>
                <c:pt idx="10619">
                  <c:v>425.67056905358237</c:v>
                </c:pt>
                <c:pt idx="10620">
                  <c:v>425.67073823107216</c:v>
                </c:pt>
                <c:pt idx="10621">
                  <c:v>425.68162197548327</c:v>
                </c:pt>
                <c:pt idx="10622">
                  <c:v>425.68694251981151</c:v>
                </c:pt>
                <c:pt idx="10623">
                  <c:v>425.71403604341333</c:v>
                </c:pt>
                <c:pt idx="10624">
                  <c:v>425.72637444667117</c:v>
                </c:pt>
                <c:pt idx="10625">
                  <c:v>425.73714260060103</c:v>
                </c:pt>
                <c:pt idx="10626">
                  <c:v>425.74015423086269</c:v>
                </c:pt>
                <c:pt idx="10627">
                  <c:v>425.74630548554632</c:v>
                </c:pt>
                <c:pt idx="10628">
                  <c:v>425.75821994320222</c:v>
                </c:pt>
                <c:pt idx="10629">
                  <c:v>425.7587514642355</c:v>
                </c:pt>
                <c:pt idx="10630">
                  <c:v>425.76243481916742</c:v>
                </c:pt>
                <c:pt idx="10631">
                  <c:v>425.80519229158483</c:v>
                </c:pt>
                <c:pt idx="10632">
                  <c:v>425.80903319819174</c:v>
                </c:pt>
                <c:pt idx="10633">
                  <c:v>425.81322372562533</c:v>
                </c:pt>
                <c:pt idx="10634">
                  <c:v>425.81329578058666</c:v>
                </c:pt>
                <c:pt idx="10635">
                  <c:v>425.81505925236706</c:v>
                </c:pt>
                <c:pt idx="10636">
                  <c:v>425.82679320735292</c:v>
                </c:pt>
                <c:pt idx="10637">
                  <c:v>425.83011419635875</c:v>
                </c:pt>
                <c:pt idx="10638">
                  <c:v>425.83459321818214</c:v>
                </c:pt>
                <c:pt idx="10639">
                  <c:v>425.83907652342862</c:v>
                </c:pt>
                <c:pt idx="10640">
                  <c:v>425.84216663274168</c:v>
                </c:pt>
                <c:pt idx="10641">
                  <c:v>425.84863312088061</c:v>
                </c:pt>
                <c:pt idx="10642">
                  <c:v>425.85011347272484</c:v>
                </c:pt>
                <c:pt idx="10643">
                  <c:v>425.8503202272762</c:v>
                </c:pt>
                <c:pt idx="10644">
                  <c:v>425.85311467818326</c:v>
                </c:pt>
                <c:pt idx="10645">
                  <c:v>425.85346906337867</c:v>
                </c:pt>
                <c:pt idx="10646">
                  <c:v>425.85399109767616</c:v>
                </c:pt>
                <c:pt idx="10647">
                  <c:v>425.85534097022583</c:v>
                </c:pt>
                <c:pt idx="10648">
                  <c:v>425.86117591950665</c:v>
                </c:pt>
                <c:pt idx="10649">
                  <c:v>425.86354478540176</c:v>
                </c:pt>
                <c:pt idx="10650">
                  <c:v>425.86401735825802</c:v>
                </c:pt>
                <c:pt idx="10651">
                  <c:v>425.87183280563016</c:v>
                </c:pt>
                <c:pt idx="10652">
                  <c:v>425.87426628003914</c:v>
                </c:pt>
                <c:pt idx="10653">
                  <c:v>425.87444117424661</c:v>
                </c:pt>
                <c:pt idx="10654">
                  <c:v>425.87623006053883</c:v>
                </c:pt>
                <c:pt idx="10655">
                  <c:v>425.87735961564033</c:v>
                </c:pt>
                <c:pt idx="10656">
                  <c:v>425.87806680349678</c:v>
                </c:pt>
                <c:pt idx="10657">
                  <c:v>425.87932651217994</c:v>
                </c:pt>
                <c:pt idx="10658">
                  <c:v>425.88034751960947</c:v>
                </c:pt>
                <c:pt idx="10659">
                  <c:v>425.8811823806048</c:v>
                </c:pt>
                <c:pt idx="10660">
                  <c:v>425.88247565997284</c:v>
                </c:pt>
                <c:pt idx="10661">
                  <c:v>425.88704521850866</c:v>
                </c:pt>
                <c:pt idx="10662">
                  <c:v>425.90063352010617</c:v>
                </c:pt>
                <c:pt idx="10663">
                  <c:v>425.90761352248495</c:v>
                </c:pt>
                <c:pt idx="10664">
                  <c:v>425.90808110318187</c:v>
                </c:pt>
                <c:pt idx="10665">
                  <c:v>425.9174631867636</c:v>
                </c:pt>
                <c:pt idx="10666">
                  <c:v>425.91958088382813</c:v>
                </c:pt>
                <c:pt idx="10667">
                  <c:v>425.92448106247275</c:v>
                </c:pt>
                <c:pt idx="10668">
                  <c:v>425.9261692108546</c:v>
                </c:pt>
                <c:pt idx="10669">
                  <c:v>425.9297233018645</c:v>
                </c:pt>
                <c:pt idx="10670">
                  <c:v>425.93721256865336</c:v>
                </c:pt>
                <c:pt idx="10671">
                  <c:v>425.9572258865947</c:v>
                </c:pt>
                <c:pt idx="10672">
                  <c:v>425.95875201337077</c:v>
                </c:pt>
                <c:pt idx="10673">
                  <c:v>425.96572552677162</c:v>
                </c:pt>
                <c:pt idx="10674">
                  <c:v>425.96807882668406</c:v>
                </c:pt>
                <c:pt idx="10675">
                  <c:v>425.97093914441228</c:v>
                </c:pt>
                <c:pt idx="10676">
                  <c:v>425.97217603903857</c:v>
                </c:pt>
                <c:pt idx="10677">
                  <c:v>425.98089143203612</c:v>
                </c:pt>
                <c:pt idx="10678">
                  <c:v>425.99237850814416</c:v>
                </c:pt>
                <c:pt idx="10679">
                  <c:v>425.99397902722092</c:v>
                </c:pt>
                <c:pt idx="10680">
                  <c:v>425.99732795174805</c:v>
                </c:pt>
                <c:pt idx="10681">
                  <c:v>426.00142891564491</c:v>
                </c:pt>
                <c:pt idx="10682">
                  <c:v>426.0083672283584</c:v>
                </c:pt>
                <c:pt idx="10683">
                  <c:v>426.0122589150896</c:v>
                </c:pt>
                <c:pt idx="10684">
                  <c:v>426.01638571695941</c:v>
                </c:pt>
                <c:pt idx="10685">
                  <c:v>426.02444936971563</c:v>
                </c:pt>
                <c:pt idx="10686">
                  <c:v>426.03705088531029</c:v>
                </c:pt>
                <c:pt idx="10687">
                  <c:v>426.0515348579101</c:v>
                </c:pt>
                <c:pt idx="10688">
                  <c:v>426.05726326914737</c:v>
                </c:pt>
                <c:pt idx="10689">
                  <c:v>426.05888469355153</c:v>
                </c:pt>
                <c:pt idx="10690">
                  <c:v>426.06140972539816</c:v>
                </c:pt>
                <c:pt idx="10691">
                  <c:v>426.07013922212536</c:v>
                </c:pt>
                <c:pt idx="10692">
                  <c:v>426.07695387289789</c:v>
                </c:pt>
                <c:pt idx="10693">
                  <c:v>426.07812566534631</c:v>
                </c:pt>
                <c:pt idx="10694">
                  <c:v>426.08317378081034</c:v>
                </c:pt>
                <c:pt idx="10695">
                  <c:v>426.08431604922293</c:v>
                </c:pt>
                <c:pt idx="10696">
                  <c:v>426.08551725744985</c:v>
                </c:pt>
                <c:pt idx="10697">
                  <c:v>426.09546482354835</c:v>
                </c:pt>
                <c:pt idx="10698">
                  <c:v>426.09994337073539</c:v>
                </c:pt>
                <c:pt idx="10699">
                  <c:v>426.1094853729636</c:v>
                </c:pt>
                <c:pt idx="10700">
                  <c:v>426.11849198763207</c:v>
                </c:pt>
                <c:pt idx="10701">
                  <c:v>426.12569102209329</c:v>
                </c:pt>
                <c:pt idx="10702">
                  <c:v>426.12891262396778</c:v>
                </c:pt>
                <c:pt idx="10703">
                  <c:v>426.14168982211061</c:v>
                </c:pt>
                <c:pt idx="10704">
                  <c:v>426.16068497901597</c:v>
                </c:pt>
                <c:pt idx="10705">
                  <c:v>426.17615425076889</c:v>
                </c:pt>
                <c:pt idx="10706">
                  <c:v>426.18262031614626</c:v>
                </c:pt>
                <c:pt idx="10707">
                  <c:v>426.19264963909103</c:v>
                </c:pt>
                <c:pt idx="10708">
                  <c:v>426.20027201957691</c:v>
                </c:pt>
                <c:pt idx="10709">
                  <c:v>426.21008156919112</c:v>
                </c:pt>
                <c:pt idx="10710">
                  <c:v>426.22306409904871</c:v>
                </c:pt>
                <c:pt idx="10711">
                  <c:v>426.23164825660984</c:v>
                </c:pt>
                <c:pt idx="10712">
                  <c:v>426.2384052683235</c:v>
                </c:pt>
                <c:pt idx="10713">
                  <c:v>426.2492839422859</c:v>
                </c:pt>
                <c:pt idx="10714">
                  <c:v>426.25770479623463</c:v>
                </c:pt>
                <c:pt idx="10715">
                  <c:v>426.2650751048343</c:v>
                </c:pt>
                <c:pt idx="10716">
                  <c:v>426.27203047121401</c:v>
                </c:pt>
                <c:pt idx="10717">
                  <c:v>426.27376945970394</c:v>
                </c:pt>
                <c:pt idx="10718">
                  <c:v>426.29661840354811</c:v>
                </c:pt>
                <c:pt idx="10719">
                  <c:v>426.31432127200202</c:v>
                </c:pt>
                <c:pt idx="10720">
                  <c:v>426.33529407177673</c:v>
                </c:pt>
                <c:pt idx="10721">
                  <c:v>426.34375809085151</c:v>
                </c:pt>
                <c:pt idx="10722">
                  <c:v>426.34860880166826</c:v>
                </c:pt>
                <c:pt idx="10723">
                  <c:v>426.35228191850541</c:v>
                </c:pt>
                <c:pt idx="10724">
                  <c:v>426.36239096806514</c:v>
                </c:pt>
                <c:pt idx="10725">
                  <c:v>426.36572205883868</c:v>
                </c:pt>
                <c:pt idx="10726">
                  <c:v>426.37027457120365</c:v>
                </c:pt>
                <c:pt idx="10727">
                  <c:v>426.37239973659825</c:v>
                </c:pt>
                <c:pt idx="10728">
                  <c:v>426.37246422684268</c:v>
                </c:pt>
                <c:pt idx="10729">
                  <c:v>426.37730179849154</c:v>
                </c:pt>
                <c:pt idx="10730">
                  <c:v>426.39280255030587</c:v>
                </c:pt>
                <c:pt idx="10731">
                  <c:v>426.39814235092331</c:v>
                </c:pt>
                <c:pt idx="10732">
                  <c:v>426.40155286145682</c:v>
                </c:pt>
                <c:pt idx="10733">
                  <c:v>426.40746427085963</c:v>
                </c:pt>
                <c:pt idx="10734">
                  <c:v>426.41314742156152</c:v>
                </c:pt>
                <c:pt idx="10735">
                  <c:v>426.42079932894319</c:v>
                </c:pt>
                <c:pt idx="10736">
                  <c:v>426.42250476994008</c:v>
                </c:pt>
                <c:pt idx="10737">
                  <c:v>426.42415919683611</c:v>
                </c:pt>
                <c:pt idx="10738">
                  <c:v>426.43836388544696</c:v>
                </c:pt>
                <c:pt idx="10739">
                  <c:v>426.44708914614108</c:v>
                </c:pt>
                <c:pt idx="10740">
                  <c:v>426.44782477863606</c:v>
                </c:pt>
                <c:pt idx="10741">
                  <c:v>426.44820425812338</c:v>
                </c:pt>
                <c:pt idx="10742">
                  <c:v>426.45553218581068</c:v>
                </c:pt>
                <c:pt idx="10743">
                  <c:v>426.46420741446758</c:v>
                </c:pt>
                <c:pt idx="10744">
                  <c:v>426.4724529164219</c:v>
                </c:pt>
                <c:pt idx="10745">
                  <c:v>426.47465645713294</c:v>
                </c:pt>
                <c:pt idx="10746">
                  <c:v>426.47716700941896</c:v>
                </c:pt>
                <c:pt idx="10747">
                  <c:v>426.49479780291881</c:v>
                </c:pt>
                <c:pt idx="10748">
                  <c:v>426.52262865612647</c:v>
                </c:pt>
                <c:pt idx="10749">
                  <c:v>426.53369080270932</c:v>
                </c:pt>
                <c:pt idx="10750">
                  <c:v>426.5394483346148</c:v>
                </c:pt>
                <c:pt idx="10751">
                  <c:v>426.54625891686658</c:v>
                </c:pt>
                <c:pt idx="10752">
                  <c:v>426.56122294264395</c:v>
                </c:pt>
                <c:pt idx="10753">
                  <c:v>426.56216801414621</c:v>
                </c:pt>
                <c:pt idx="10754">
                  <c:v>426.56453414712144</c:v>
                </c:pt>
                <c:pt idx="10755">
                  <c:v>426.57013110552634</c:v>
                </c:pt>
                <c:pt idx="10756">
                  <c:v>426.57127403832726</c:v>
                </c:pt>
                <c:pt idx="10757">
                  <c:v>426.58356337448782</c:v>
                </c:pt>
                <c:pt idx="10758">
                  <c:v>426.59097538053857</c:v>
                </c:pt>
                <c:pt idx="10759">
                  <c:v>426.6023049717607</c:v>
                </c:pt>
                <c:pt idx="10760">
                  <c:v>426.60372840457012</c:v>
                </c:pt>
                <c:pt idx="10761">
                  <c:v>426.60537995854014</c:v>
                </c:pt>
                <c:pt idx="10762">
                  <c:v>426.61121369015331</c:v>
                </c:pt>
                <c:pt idx="10763">
                  <c:v>426.61835532141407</c:v>
                </c:pt>
                <c:pt idx="10764">
                  <c:v>426.61870626889754</c:v>
                </c:pt>
                <c:pt idx="10765">
                  <c:v>426.63183280534514</c:v>
                </c:pt>
                <c:pt idx="10766">
                  <c:v>426.63367477447554</c:v>
                </c:pt>
                <c:pt idx="10767">
                  <c:v>426.63914257713105</c:v>
                </c:pt>
                <c:pt idx="10768">
                  <c:v>426.64683437995507</c:v>
                </c:pt>
                <c:pt idx="10769">
                  <c:v>426.64908702912578</c:v>
                </c:pt>
                <c:pt idx="10770">
                  <c:v>426.65231036062687</c:v>
                </c:pt>
                <c:pt idx="10771">
                  <c:v>426.654273906578</c:v>
                </c:pt>
                <c:pt idx="10772">
                  <c:v>426.6667300249901</c:v>
                </c:pt>
                <c:pt idx="10773">
                  <c:v>426.67819410937915</c:v>
                </c:pt>
                <c:pt idx="10774">
                  <c:v>426.67911984088232</c:v>
                </c:pt>
                <c:pt idx="10775">
                  <c:v>426.71902429174997</c:v>
                </c:pt>
                <c:pt idx="10776">
                  <c:v>426.72247481703295</c:v>
                </c:pt>
                <c:pt idx="10777">
                  <c:v>426.72909732567319</c:v>
                </c:pt>
                <c:pt idx="10778">
                  <c:v>426.73798256522565</c:v>
                </c:pt>
                <c:pt idx="10779">
                  <c:v>426.73986891571792</c:v>
                </c:pt>
                <c:pt idx="10780">
                  <c:v>426.7403780632352</c:v>
                </c:pt>
                <c:pt idx="10781">
                  <c:v>426.74119738450958</c:v>
                </c:pt>
                <c:pt idx="10782">
                  <c:v>426.75144116507579</c:v>
                </c:pt>
                <c:pt idx="10783">
                  <c:v>426.75400838381967</c:v>
                </c:pt>
                <c:pt idx="10784">
                  <c:v>426.75860824951485</c:v>
                </c:pt>
                <c:pt idx="10785">
                  <c:v>426.77519099764129</c:v>
                </c:pt>
                <c:pt idx="10786">
                  <c:v>426.77978714982737</c:v>
                </c:pt>
                <c:pt idx="10787">
                  <c:v>426.79045416952601</c:v>
                </c:pt>
                <c:pt idx="10788">
                  <c:v>426.79085752452318</c:v>
                </c:pt>
                <c:pt idx="10789">
                  <c:v>426.8065304600301</c:v>
                </c:pt>
                <c:pt idx="10790">
                  <c:v>426.81681471607988</c:v>
                </c:pt>
                <c:pt idx="10791">
                  <c:v>426.82277043501051</c:v>
                </c:pt>
                <c:pt idx="10792">
                  <c:v>426.82555810795361</c:v>
                </c:pt>
                <c:pt idx="10793">
                  <c:v>426.83452679260489</c:v>
                </c:pt>
                <c:pt idx="10794">
                  <c:v>426.84696034736879</c:v>
                </c:pt>
                <c:pt idx="10795">
                  <c:v>426.84918876693598</c:v>
                </c:pt>
                <c:pt idx="10796">
                  <c:v>426.85111391757431</c:v>
                </c:pt>
                <c:pt idx="10797">
                  <c:v>426.85119158630835</c:v>
                </c:pt>
                <c:pt idx="10798">
                  <c:v>426.85396280854138</c:v>
                </c:pt>
                <c:pt idx="10799">
                  <c:v>426.86478644445111</c:v>
                </c:pt>
                <c:pt idx="10800">
                  <c:v>426.88347021199473</c:v>
                </c:pt>
                <c:pt idx="10801">
                  <c:v>426.88696759275552</c:v>
                </c:pt>
                <c:pt idx="10802">
                  <c:v>426.88842744529893</c:v>
                </c:pt>
                <c:pt idx="10803">
                  <c:v>426.88911171098789</c:v>
                </c:pt>
                <c:pt idx="10804">
                  <c:v>426.89320275079075</c:v>
                </c:pt>
                <c:pt idx="10805">
                  <c:v>426.89345981802933</c:v>
                </c:pt>
                <c:pt idx="10806">
                  <c:v>426.90500936818643</c:v>
                </c:pt>
                <c:pt idx="10807">
                  <c:v>426.91115988979055</c:v>
                </c:pt>
                <c:pt idx="10808">
                  <c:v>426.91178245824926</c:v>
                </c:pt>
                <c:pt idx="10809">
                  <c:v>426.9174747296712</c:v>
                </c:pt>
                <c:pt idx="10810">
                  <c:v>426.92544344991921</c:v>
                </c:pt>
                <c:pt idx="10811">
                  <c:v>426.92672332327049</c:v>
                </c:pt>
                <c:pt idx="10812">
                  <c:v>426.92728266403333</c:v>
                </c:pt>
                <c:pt idx="10813">
                  <c:v>426.95687422660126</c:v>
                </c:pt>
                <c:pt idx="10814">
                  <c:v>426.96032334945573</c:v>
                </c:pt>
                <c:pt idx="10815">
                  <c:v>426.96929997989037</c:v>
                </c:pt>
                <c:pt idx="10816">
                  <c:v>426.97276008660441</c:v>
                </c:pt>
                <c:pt idx="10817">
                  <c:v>426.97521626864881</c:v>
                </c:pt>
                <c:pt idx="10818">
                  <c:v>426.99683010014513</c:v>
                </c:pt>
                <c:pt idx="10819">
                  <c:v>427.00218633910083</c:v>
                </c:pt>
                <c:pt idx="10820">
                  <c:v>427.0145985378166</c:v>
                </c:pt>
                <c:pt idx="10821">
                  <c:v>427.01984765708852</c:v>
                </c:pt>
                <c:pt idx="10822">
                  <c:v>427.03383523540299</c:v>
                </c:pt>
                <c:pt idx="10823">
                  <c:v>427.04105297551814</c:v>
                </c:pt>
                <c:pt idx="10824">
                  <c:v>427.04688946963716</c:v>
                </c:pt>
                <c:pt idx="10825">
                  <c:v>427.04920591306188</c:v>
                </c:pt>
                <c:pt idx="10826">
                  <c:v>427.05026746330913</c:v>
                </c:pt>
                <c:pt idx="10827">
                  <c:v>427.05413519127336</c:v>
                </c:pt>
                <c:pt idx="10828">
                  <c:v>427.05724091645641</c:v>
                </c:pt>
                <c:pt idx="10829">
                  <c:v>427.06631017347416</c:v>
                </c:pt>
                <c:pt idx="10830">
                  <c:v>427.07295384099882</c:v>
                </c:pt>
                <c:pt idx="10831">
                  <c:v>427.07428581969475</c:v>
                </c:pt>
                <c:pt idx="10832">
                  <c:v>427.08291377883046</c:v>
                </c:pt>
                <c:pt idx="10833">
                  <c:v>427.09107511981972</c:v>
                </c:pt>
                <c:pt idx="10834">
                  <c:v>427.09423527462531</c:v>
                </c:pt>
                <c:pt idx="10835">
                  <c:v>427.10149792829924</c:v>
                </c:pt>
                <c:pt idx="10836">
                  <c:v>427.10158172542043</c:v>
                </c:pt>
                <c:pt idx="10837">
                  <c:v>427.10168614887999</c:v>
                </c:pt>
                <c:pt idx="10838">
                  <c:v>427.10745977948301</c:v>
                </c:pt>
                <c:pt idx="10839">
                  <c:v>427.11079718832337</c:v>
                </c:pt>
                <c:pt idx="10840">
                  <c:v>427.11286825633908</c:v>
                </c:pt>
                <c:pt idx="10841">
                  <c:v>427.11741618930677</c:v>
                </c:pt>
                <c:pt idx="10842">
                  <c:v>427.12152478266069</c:v>
                </c:pt>
                <c:pt idx="10843">
                  <c:v>427.12629651352228</c:v>
                </c:pt>
                <c:pt idx="10844">
                  <c:v>427.13505478439657</c:v>
                </c:pt>
                <c:pt idx="10845">
                  <c:v>427.14427596020022</c:v>
                </c:pt>
                <c:pt idx="10846">
                  <c:v>427.14805072385781</c:v>
                </c:pt>
                <c:pt idx="10847">
                  <c:v>427.15640015133147</c:v>
                </c:pt>
                <c:pt idx="10848">
                  <c:v>427.1622338771673</c:v>
                </c:pt>
                <c:pt idx="10849">
                  <c:v>427.16238322590533</c:v>
                </c:pt>
                <c:pt idx="10850">
                  <c:v>427.18376242303441</c:v>
                </c:pt>
                <c:pt idx="10851">
                  <c:v>427.18586913976219</c:v>
                </c:pt>
                <c:pt idx="10852">
                  <c:v>427.20470035040609</c:v>
                </c:pt>
                <c:pt idx="10853">
                  <c:v>427.21131326619235</c:v>
                </c:pt>
                <c:pt idx="10854">
                  <c:v>427.21244760752245</c:v>
                </c:pt>
                <c:pt idx="10855">
                  <c:v>427.21694470146679</c:v>
                </c:pt>
                <c:pt idx="10856">
                  <c:v>427.21845174107875</c:v>
                </c:pt>
                <c:pt idx="10857">
                  <c:v>427.2338827701542</c:v>
                </c:pt>
                <c:pt idx="10858">
                  <c:v>427.24034038018249</c:v>
                </c:pt>
                <c:pt idx="10859">
                  <c:v>427.24309146187932</c:v>
                </c:pt>
                <c:pt idx="10860">
                  <c:v>427.24860089245516</c:v>
                </c:pt>
                <c:pt idx="10861">
                  <c:v>427.25460870949217</c:v>
                </c:pt>
                <c:pt idx="10862">
                  <c:v>427.27370396130607</c:v>
                </c:pt>
                <c:pt idx="10863">
                  <c:v>427.27700933386728</c:v>
                </c:pt>
                <c:pt idx="10864">
                  <c:v>427.27854548189765</c:v>
                </c:pt>
                <c:pt idx="10865">
                  <c:v>427.28164007203492</c:v>
                </c:pt>
                <c:pt idx="10866">
                  <c:v>427.29361840503634</c:v>
                </c:pt>
                <c:pt idx="10867">
                  <c:v>427.30184110062424</c:v>
                </c:pt>
                <c:pt idx="10868">
                  <c:v>427.30894909125414</c:v>
                </c:pt>
                <c:pt idx="10869">
                  <c:v>427.32365521684693</c:v>
                </c:pt>
                <c:pt idx="10870">
                  <c:v>427.32742724710334</c:v>
                </c:pt>
                <c:pt idx="10871">
                  <c:v>427.3504752929905</c:v>
                </c:pt>
                <c:pt idx="10872">
                  <c:v>427.37192953383851</c:v>
                </c:pt>
                <c:pt idx="10873">
                  <c:v>427.37843045185019</c:v>
                </c:pt>
                <c:pt idx="10874">
                  <c:v>427.390801458331</c:v>
                </c:pt>
                <c:pt idx="10875">
                  <c:v>427.40192623083857</c:v>
                </c:pt>
                <c:pt idx="10876">
                  <c:v>427.40204957601952</c:v>
                </c:pt>
                <c:pt idx="10877">
                  <c:v>427.40248123897464</c:v>
                </c:pt>
                <c:pt idx="10878">
                  <c:v>427.40314965539693</c:v>
                </c:pt>
                <c:pt idx="10879">
                  <c:v>427.40759539576896</c:v>
                </c:pt>
                <c:pt idx="10880">
                  <c:v>427.41591428036645</c:v>
                </c:pt>
                <c:pt idx="10881">
                  <c:v>427.42172275073523</c:v>
                </c:pt>
                <c:pt idx="10882">
                  <c:v>427.42834420829683</c:v>
                </c:pt>
                <c:pt idx="10883">
                  <c:v>427.42999157906803</c:v>
                </c:pt>
                <c:pt idx="10884">
                  <c:v>427.44332915006112</c:v>
                </c:pt>
                <c:pt idx="10885">
                  <c:v>427.45942486473007</c:v>
                </c:pt>
                <c:pt idx="10886">
                  <c:v>427.47034431084802</c:v>
                </c:pt>
                <c:pt idx="10887">
                  <c:v>427.4751695380441</c:v>
                </c:pt>
                <c:pt idx="10888">
                  <c:v>427.47560367798405</c:v>
                </c:pt>
                <c:pt idx="10889">
                  <c:v>427.48799956986443</c:v>
                </c:pt>
                <c:pt idx="10890">
                  <c:v>427.50226874807544</c:v>
                </c:pt>
                <c:pt idx="10891">
                  <c:v>427.50670556606582</c:v>
                </c:pt>
                <c:pt idx="10892">
                  <c:v>427.52444226083907</c:v>
                </c:pt>
                <c:pt idx="10893">
                  <c:v>427.53131773860963</c:v>
                </c:pt>
                <c:pt idx="10894">
                  <c:v>427.5331940188637</c:v>
                </c:pt>
                <c:pt idx="10895">
                  <c:v>427.53405500990141</c:v>
                </c:pt>
                <c:pt idx="10896">
                  <c:v>427.53468766283368</c:v>
                </c:pt>
                <c:pt idx="10897">
                  <c:v>427.55184180601861</c:v>
                </c:pt>
                <c:pt idx="10898">
                  <c:v>427.56033174122746</c:v>
                </c:pt>
                <c:pt idx="10899">
                  <c:v>427.57551493491655</c:v>
                </c:pt>
                <c:pt idx="10900">
                  <c:v>427.5844684427405</c:v>
                </c:pt>
                <c:pt idx="10901">
                  <c:v>427.59334077121275</c:v>
                </c:pt>
                <c:pt idx="10902">
                  <c:v>427.6032740137918</c:v>
                </c:pt>
                <c:pt idx="10903">
                  <c:v>427.61458343540181</c:v>
                </c:pt>
                <c:pt idx="10904">
                  <c:v>427.61616015535441</c:v>
                </c:pt>
                <c:pt idx="10905">
                  <c:v>427.62707868743331</c:v>
                </c:pt>
                <c:pt idx="10906">
                  <c:v>427.6291757732385</c:v>
                </c:pt>
                <c:pt idx="10907">
                  <c:v>427.64750290785065</c:v>
                </c:pt>
                <c:pt idx="10908">
                  <c:v>427.67297683406753</c:v>
                </c:pt>
                <c:pt idx="10909">
                  <c:v>427.67803665644487</c:v>
                </c:pt>
                <c:pt idx="10910">
                  <c:v>427.68401865138907</c:v>
                </c:pt>
                <c:pt idx="10911">
                  <c:v>427.68793754343784</c:v>
                </c:pt>
                <c:pt idx="10912">
                  <c:v>427.69361342204104</c:v>
                </c:pt>
                <c:pt idx="10913">
                  <c:v>427.69545968509357</c:v>
                </c:pt>
                <c:pt idx="10914">
                  <c:v>427.69624158782301</c:v>
                </c:pt>
                <c:pt idx="10915">
                  <c:v>427.71125977086797</c:v>
                </c:pt>
                <c:pt idx="10916">
                  <c:v>427.72013566961476</c:v>
                </c:pt>
                <c:pt idx="10917">
                  <c:v>427.72059714096844</c:v>
                </c:pt>
                <c:pt idx="10918">
                  <c:v>427.72658422777323</c:v>
                </c:pt>
                <c:pt idx="10919">
                  <c:v>427.73131237900577</c:v>
                </c:pt>
                <c:pt idx="10920">
                  <c:v>427.7363476365955</c:v>
                </c:pt>
                <c:pt idx="10921">
                  <c:v>427.73921483757459</c:v>
                </c:pt>
                <c:pt idx="10922">
                  <c:v>427.74447708703866</c:v>
                </c:pt>
                <c:pt idx="10923">
                  <c:v>427.74912922766362</c:v>
                </c:pt>
                <c:pt idx="10924">
                  <c:v>427.75798088453922</c:v>
                </c:pt>
                <c:pt idx="10925">
                  <c:v>427.76490930212822</c:v>
                </c:pt>
                <c:pt idx="10926">
                  <c:v>427.76898175122824</c:v>
                </c:pt>
                <c:pt idx="10927">
                  <c:v>427.77261064182449</c:v>
                </c:pt>
                <c:pt idx="10928">
                  <c:v>427.77444143804053</c:v>
                </c:pt>
                <c:pt idx="10929">
                  <c:v>427.78218873013378</c:v>
                </c:pt>
                <c:pt idx="10930">
                  <c:v>427.78456681550841</c:v>
                </c:pt>
                <c:pt idx="10931">
                  <c:v>427.79785932160598</c:v>
                </c:pt>
                <c:pt idx="10932">
                  <c:v>427.80114487211659</c:v>
                </c:pt>
                <c:pt idx="10933">
                  <c:v>427.81723138987394</c:v>
                </c:pt>
                <c:pt idx="10934">
                  <c:v>427.82835160308309</c:v>
                </c:pt>
                <c:pt idx="10935">
                  <c:v>427.82950699954768</c:v>
                </c:pt>
                <c:pt idx="10936">
                  <c:v>427.85401039372772</c:v>
                </c:pt>
                <c:pt idx="10937">
                  <c:v>427.86920020800619</c:v>
                </c:pt>
                <c:pt idx="10938">
                  <c:v>427.87295977951987</c:v>
                </c:pt>
                <c:pt idx="10939">
                  <c:v>427.8738892138789</c:v>
                </c:pt>
                <c:pt idx="10940">
                  <c:v>427.90663499112588</c:v>
                </c:pt>
                <c:pt idx="10941">
                  <c:v>427.91096339837765</c:v>
                </c:pt>
                <c:pt idx="10942">
                  <c:v>427.91177429569024</c:v>
                </c:pt>
                <c:pt idx="10943">
                  <c:v>427.91354587140597</c:v>
                </c:pt>
                <c:pt idx="10944">
                  <c:v>427.91491910105327</c:v>
                </c:pt>
                <c:pt idx="10945">
                  <c:v>427.91583407951612</c:v>
                </c:pt>
                <c:pt idx="10946">
                  <c:v>427.94537383027887</c:v>
                </c:pt>
                <c:pt idx="10947">
                  <c:v>427.94644755951771</c:v>
                </c:pt>
                <c:pt idx="10948">
                  <c:v>427.96147442158264</c:v>
                </c:pt>
                <c:pt idx="10949">
                  <c:v>427.96919951248532</c:v>
                </c:pt>
                <c:pt idx="10950">
                  <c:v>427.97653936959296</c:v>
                </c:pt>
                <c:pt idx="10951">
                  <c:v>427.97939537682504</c:v>
                </c:pt>
                <c:pt idx="10952">
                  <c:v>427.98855155659265</c:v>
                </c:pt>
                <c:pt idx="10953">
                  <c:v>427.98983700215791</c:v>
                </c:pt>
                <c:pt idx="10954">
                  <c:v>428.00079163437209</c:v>
                </c:pt>
                <c:pt idx="10955">
                  <c:v>428.00291106363261</c:v>
                </c:pt>
                <c:pt idx="10956">
                  <c:v>428.00377196222291</c:v>
                </c:pt>
                <c:pt idx="10957">
                  <c:v>428.01073430177831</c:v>
                </c:pt>
                <c:pt idx="10958">
                  <c:v>428.01195288482808</c:v>
                </c:pt>
                <c:pt idx="10959">
                  <c:v>428.04688676529344</c:v>
                </c:pt>
                <c:pt idx="10960">
                  <c:v>428.05010777086136</c:v>
                </c:pt>
                <c:pt idx="10961">
                  <c:v>428.05698807872892</c:v>
                </c:pt>
                <c:pt idx="10962">
                  <c:v>428.06350132235065</c:v>
                </c:pt>
                <c:pt idx="10963">
                  <c:v>428.06357995007352</c:v>
                </c:pt>
                <c:pt idx="10964">
                  <c:v>428.07638906732899</c:v>
                </c:pt>
                <c:pt idx="10965">
                  <c:v>428.0832867852468</c:v>
                </c:pt>
                <c:pt idx="10966">
                  <c:v>428.08345307181753</c:v>
                </c:pt>
                <c:pt idx="10967">
                  <c:v>428.09840637062922</c:v>
                </c:pt>
                <c:pt idx="10968">
                  <c:v>428.09851842092962</c:v>
                </c:pt>
                <c:pt idx="10969">
                  <c:v>428.10029333524216</c:v>
                </c:pt>
                <c:pt idx="10970">
                  <c:v>428.10326762009248</c:v>
                </c:pt>
                <c:pt idx="10971">
                  <c:v>428.11113992910703</c:v>
                </c:pt>
                <c:pt idx="10972">
                  <c:v>428.12096193528163</c:v>
                </c:pt>
                <c:pt idx="10973">
                  <c:v>428.12514571109847</c:v>
                </c:pt>
                <c:pt idx="10974">
                  <c:v>428.13993404870399</c:v>
                </c:pt>
                <c:pt idx="10975">
                  <c:v>428.1443135241575</c:v>
                </c:pt>
                <c:pt idx="10976">
                  <c:v>428.17464258700664</c:v>
                </c:pt>
                <c:pt idx="10977">
                  <c:v>428.21001880231324</c:v>
                </c:pt>
                <c:pt idx="10978">
                  <c:v>428.21245581891418</c:v>
                </c:pt>
                <c:pt idx="10979">
                  <c:v>428.21477467166625</c:v>
                </c:pt>
                <c:pt idx="10980">
                  <c:v>428.23466775374948</c:v>
                </c:pt>
                <c:pt idx="10981">
                  <c:v>428.25349256152339</c:v>
                </c:pt>
                <c:pt idx="10982">
                  <c:v>428.25575235673477</c:v>
                </c:pt>
                <c:pt idx="10983">
                  <c:v>428.26827352587111</c:v>
                </c:pt>
                <c:pt idx="10984">
                  <c:v>428.28216159052073</c:v>
                </c:pt>
                <c:pt idx="10985">
                  <c:v>428.29418912684685</c:v>
                </c:pt>
                <c:pt idx="10986">
                  <c:v>428.30323555353579</c:v>
                </c:pt>
                <c:pt idx="10987">
                  <c:v>428.32215946341779</c:v>
                </c:pt>
                <c:pt idx="10988">
                  <c:v>428.32925808644984</c:v>
                </c:pt>
                <c:pt idx="10989">
                  <c:v>428.32947171155615</c:v>
                </c:pt>
                <c:pt idx="10990">
                  <c:v>428.33218112723711</c:v>
                </c:pt>
                <c:pt idx="10991">
                  <c:v>428.34413544862053</c:v>
                </c:pt>
                <c:pt idx="10992">
                  <c:v>428.34501803697543</c:v>
                </c:pt>
                <c:pt idx="10993">
                  <c:v>428.34976810555435</c:v>
                </c:pt>
                <c:pt idx="10994">
                  <c:v>428.35190722124958</c:v>
                </c:pt>
                <c:pt idx="10995">
                  <c:v>428.3630083830721</c:v>
                </c:pt>
                <c:pt idx="10996">
                  <c:v>428.36384784197821</c:v>
                </c:pt>
                <c:pt idx="10997">
                  <c:v>428.36695768324086</c:v>
                </c:pt>
                <c:pt idx="10998">
                  <c:v>428.37136857656202</c:v>
                </c:pt>
                <c:pt idx="10999">
                  <c:v>428.37339649610988</c:v>
                </c:pt>
                <c:pt idx="11000">
                  <c:v>428.3762028309539</c:v>
                </c:pt>
                <c:pt idx="11001">
                  <c:v>428.37914843515733</c:v>
                </c:pt>
                <c:pt idx="11002">
                  <c:v>428.39475700130822</c:v>
                </c:pt>
                <c:pt idx="11003">
                  <c:v>428.39935525970833</c:v>
                </c:pt>
                <c:pt idx="11004">
                  <c:v>428.41588455614061</c:v>
                </c:pt>
                <c:pt idx="11005">
                  <c:v>428.41715013473009</c:v>
                </c:pt>
                <c:pt idx="11006">
                  <c:v>428.42211735255131</c:v>
                </c:pt>
                <c:pt idx="11007">
                  <c:v>428.42248692256453</c:v>
                </c:pt>
                <c:pt idx="11008">
                  <c:v>428.43283279173693</c:v>
                </c:pt>
                <c:pt idx="11009">
                  <c:v>428.44458279144038</c:v>
                </c:pt>
                <c:pt idx="11010">
                  <c:v>428.45584463766403</c:v>
                </c:pt>
                <c:pt idx="11011">
                  <c:v>428.47446789185972</c:v>
                </c:pt>
                <c:pt idx="11012">
                  <c:v>428.48622560871274</c:v>
                </c:pt>
                <c:pt idx="11013">
                  <c:v>428.48780515526016</c:v>
                </c:pt>
                <c:pt idx="11014">
                  <c:v>428.49009912125797</c:v>
                </c:pt>
                <c:pt idx="11015">
                  <c:v>428.49433045458966</c:v>
                </c:pt>
                <c:pt idx="11016">
                  <c:v>428.50638268185867</c:v>
                </c:pt>
                <c:pt idx="11017">
                  <c:v>428.51661307220968</c:v>
                </c:pt>
                <c:pt idx="11018">
                  <c:v>428.52082445785231</c:v>
                </c:pt>
                <c:pt idx="11019">
                  <c:v>428.5303576415775</c:v>
                </c:pt>
                <c:pt idx="11020">
                  <c:v>428.53048514041132</c:v>
                </c:pt>
                <c:pt idx="11021">
                  <c:v>428.53902916114993</c:v>
                </c:pt>
                <c:pt idx="11022">
                  <c:v>428.54271496999399</c:v>
                </c:pt>
                <c:pt idx="11023">
                  <c:v>428.57244819784017</c:v>
                </c:pt>
                <c:pt idx="11024">
                  <c:v>428.58294369155107</c:v>
                </c:pt>
                <c:pt idx="11025">
                  <c:v>428.59052265643373</c:v>
                </c:pt>
                <c:pt idx="11026">
                  <c:v>428.59654664706494</c:v>
                </c:pt>
                <c:pt idx="11027">
                  <c:v>428.60060198131373</c:v>
                </c:pt>
                <c:pt idx="11028">
                  <c:v>428.60404843312557</c:v>
                </c:pt>
                <c:pt idx="11029">
                  <c:v>428.61198184498579</c:v>
                </c:pt>
                <c:pt idx="11030">
                  <c:v>428.61855014581715</c:v>
                </c:pt>
                <c:pt idx="11031">
                  <c:v>428.61930141392196</c:v>
                </c:pt>
                <c:pt idx="11032">
                  <c:v>428.62557539832449</c:v>
                </c:pt>
                <c:pt idx="11033">
                  <c:v>428.62933190080986</c:v>
                </c:pt>
                <c:pt idx="11034">
                  <c:v>428.63081103529646</c:v>
                </c:pt>
                <c:pt idx="11035">
                  <c:v>428.64174095982719</c:v>
                </c:pt>
                <c:pt idx="11036">
                  <c:v>428.66355782510743</c:v>
                </c:pt>
                <c:pt idx="11037">
                  <c:v>428.67392549060185</c:v>
                </c:pt>
                <c:pt idx="11038">
                  <c:v>428.67554905651781</c:v>
                </c:pt>
                <c:pt idx="11039">
                  <c:v>428.68449124993191</c:v>
                </c:pt>
                <c:pt idx="11040">
                  <c:v>428.68516563874783</c:v>
                </c:pt>
                <c:pt idx="11041">
                  <c:v>428.6888499633551</c:v>
                </c:pt>
                <c:pt idx="11042">
                  <c:v>428.71252216167869</c:v>
                </c:pt>
                <c:pt idx="11043">
                  <c:v>428.72710258575069</c:v>
                </c:pt>
                <c:pt idx="11044">
                  <c:v>428.72864691113313</c:v>
                </c:pt>
                <c:pt idx="11045">
                  <c:v>428.73688192011758</c:v>
                </c:pt>
                <c:pt idx="11046">
                  <c:v>428.7527549830009</c:v>
                </c:pt>
                <c:pt idx="11047">
                  <c:v>428.75978164070455</c:v>
                </c:pt>
                <c:pt idx="11048">
                  <c:v>428.76438266399316</c:v>
                </c:pt>
                <c:pt idx="11049">
                  <c:v>428.77024030281387</c:v>
                </c:pt>
                <c:pt idx="11050">
                  <c:v>428.77033325820747</c:v>
                </c:pt>
                <c:pt idx="11051">
                  <c:v>428.78048595329335</c:v>
                </c:pt>
                <c:pt idx="11052">
                  <c:v>428.78248534446271</c:v>
                </c:pt>
                <c:pt idx="11053">
                  <c:v>428.78512490699444</c:v>
                </c:pt>
                <c:pt idx="11054">
                  <c:v>428.78520239626312</c:v>
                </c:pt>
                <c:pt idx="11055">
                  <c:v>428.78641814714859</c:v>
                </c:pt>
                <c:pt idx="11056">
                  <c:v>428.79380546462647</c:v>
                </c:pt>
                <c:pt idx="11057">
                  <c:v>428.79935429995021</c:v>
                </c:pt>
                <c:pt idx="11058">
                  <c:v>428.79955784629146</c:v>
                </c:pt>
                <c:pt idx="11059">
                  <c:v>428.80691838500724</c:v>
                </c:pt>
                <c:pt idx="11060">
                  <c:v>428.81817299322387</c:v>
                </c:pt>
                <c:pt idx="11061">
                  <c:v>428.81819507456049</c:v>
                </c:pt>
                <c:pt idx="11062">
                  <c:v>428.82717486397803</c:v>
                </c:pt>
                <c:pt idx="11063">
                  <c:v>428.82776387123982</c:v>
                </c:pt>
                <c:pt idx="11064">
                  <c:v>428.84138900402525</c:v>
                </c:pt>
                <c:pt idx="11065">
                  <c:v>428.84446870845159</c:v>
                </c:pt>
                <c:pt idx="11066">
                  <c:v>428.84545557459046</c:v>
                </c:pt>
                <c:pt idx="11067">
                  <c:v>428.84866824408755</c:v>
                </c:pt>
                <c:pt idx="11068">
                  <c:v>428.85404851121143</c:v>
                </c:pt>
                <c:pt idx="11069">
                  <c:v>428.85584088440777</c:v>
                </c:pt>
                <c:pt idx="11070">
                  <c:v>428.86124776201979</c:v>
                </c:pt>
                <c:pt idx="11071">
                  <c:v>428.86832510368504</c:v>
                </c:pt>
                <c:pt idx="11072">
                  <c:v>428.88011189013537</c:v>
                </c:pt>
                <c:pt idx="11073">
                  <c:v>428.88106304258702</c:v>
                </c:pt>
                <c:pt idx="11074">
                  <c:v>428.89758803154331</c:v>
                </c:pt>
                <c:pt idx="11075">
                  <c:v>428.90364857424231</c:v>
                </c:pt>
                <c:pt idx="11076">
                  <c:v>428.90937682062622</c:v>
                </c:pt>
                <c:pt idx="11077">
                  <c:v>428.90948330934492</c:v>
                </c:pt>
                <c:pt idx="11078">
                  <c:v>428.91595599279481</c:v>
                </c:pt>
                <c:pt idx="11079">
                  <c:v>428.92384483805012</c:v>
                </c:pt>
                <c:pt idx="11080">
                  <c:v>428.93449133260344</c:v>
                </c:pt>
                <c:pt idx="11081">
                  <c:v>428.93540138902381</c:v>
                </c:pt>
                <c:pt idx="11082">
                  <c:v>428.93942837191634</c:v>
                </c:pt>
                <c:pt idx="11083">
                  <c:v>428.94096470988768</c:v>
                </c:pt>
                <c:pt idx="11084">
                  <c:v>428.94158706581231</c:v>
                </c:pt>
                <c:pt idx="11085">
                  <c:v>428.94498442917842</c:v>
                </c:pt>
                <c:pt idx="11086">
                  <c:v>428.94950698434309</c:v>
                </c:pt>
                <c:pt idx="11087">
                  <c:v>428.95341173497906</c:v>
                </c:pt>
                <c:pt idx="11088">
                  <c:v>428.9565145599525</c:v>
                </c:pt>
                <c:pt idx="11089">
                  <c:v>428.96625941157731</c:v>
                </c:pt>
                <c:pt idx="11090">
                  <c:v>428.98084790449184</c:v>
                </c:pt>
                <c:pt idx="11091">
                  <c:v>429.00526070674772</c:v>
                </c:pt>
                <c:pt idx="11092">
                  <c:v>429.01775004109703</c:v>
                </c:pt>
                <c:pt idx="11093">
                  <c:v>429.02368518215366</c:v>
                </c:pt>
                <c:pt idx="11094">
                  <c:v>429.03568310347799</c:v>
                </c:pt>
                <c:pt idx="11095">
                  <c:v>429.04495575431059</c:v>
                </c:pt>
                <c:pt idx="11096">
                  <c:v>429.06721348503117</c:v>
                </c:pt>
                <c:pt idx="11097">
                  <c:v>429.07046978347103</c:v>
                </c:pt>
                <c:pt idx="11098">
                  <c:v>429.07141221456908</c:v>
                </c:pt>
                <c:pt idx="11099">
                  <c:v>429.07541010060919</c:v>
                </c:pt>
                <c:pt idx="11100">
                  <c:v>429.09090342708384</c:v>
                </c:pt>
                <c:pt idx="11101">
                  <c:v>429.10211091387231</c:v>
                </c:pt>
                <c:pt idx="11102">
                  <c:v>429.10255300008583</c:v>
                </c:pt>
                <c:pt idx="11103">
                  <c:v>429.110605064163</c:v>
                </c:pt>
                <c:pt idx="11104">
                  <c:v>429.11718196238189</c:v>
                </c:pt>
                <c:pt idx="11105">
                  <c:v>429.11729136393427</c:v>
                </c:pt>
                <c:pt idx="11106">
                  <c:v>429.12322800916297</c:v>
                </c:pt>
                <c:pt idx="11107">
                  <c:v>429.13841874088183</c:v>
                </c:pt>
                <c:pt idx="11108">
                  <c:v>429.14842517224895</c:v>
                </c:pt>
                <c:pt idx="11109">
                  <c:v>429.16574753668436</c:v>
                </c:pt>
                <c:pt idx="11110">
                  <c:v>429.17756132557781</c:v>
                </c:pt>
                <c:pt idx="11111">
                  <c:v>429.17930686383659</c:v>
                </c:pt>
                <c:pt idx="11112">
                  <c:v>429.18401778280946</c:v>
                </c:pt>
                <c:pt idx="11113">
                  <c:v>429.18606342461914</c:v>
                </c:pt>
                <c:pt idx="11114">
                  <c:v>429.1900610454403</c:v>
                </c:pt>
                <c:pt idx="11115">
                  <c:v>429.19214103972456</c:v>
                </c:pt>
                <c:pt idx="11116">
                  <c:v>429.20077711325359</c:v>
                </c:pt>
                <c:pt idx="11117">
                  <c:v>429.20546781393733</c:v>
                </c:pt>
                <c:pt idx="11118">
                  <c:v>429.21098868275334</c:v>
                </c:pt>
                <c:pt idx="11119">
                  <c:v>429.21211861901031</c:v>
                </c:pt>
                <c:pt idx="11120">
                  <c:v>429.21775177750482</c:v>
                </c:pt>
                <c:pt idx="11121">
                  <c:v>429.22746927642146</c:v>
                </c:pt>
                <c:pt idx="11122">
                  <c:v>429.23168297990173</c:v>
                </c:pt>
                <c:pt idx="11123">
                  <c:v>429.23221581399974</c:v>
                </c:pt>
                <c:pt idx="11124">
                  <c:v>429.24921722523743</c:v>
                </c:pt>
                <c:pt idx="11125">
                  <c:v>429.25306663556347</c:v>
                </c:pt>
                <c:pt idx="11126">
                  <c:v>429.26061190726455</c:v>
                </c:pt>
                <c:pt idx="11127">
                  <c:v>429.26125327619377</c:v>
                </c:pt>
                <c:pt idx="11128">
                  <c:v>429.2623183118958</c:v>
                </c:pt>
                <c:pt idx="11129">
                  <c:v>429.27583844623678</c:v>
                </c:pt>
                <c:pt idx="11130">
                  <c:v>429.28405655350525</c:v>
                </c:pt>
                <c:pt idx="11131">
                  <c:v>429.28711182687294</c:v>
                </c:pt>
                <c:pt idx="11132">
                  <c:v>429.29404850094869</c:v>
                </c:pt>
                <c:pt idx="11133">
                  <c:v>429.31145928158827</c:v>
                </c:pt>
                <c:pt idx="11134">
                  <c:v>429.31814150184164</c:v>
                </c:pt>
                <c:pt idx="11135">
                  <c:v>429.33006455693408</c:v>
                </c:pt>
                <c:pt idx="11136">
                  <c:v>429.3339417445269</c:v>
                </c:pt>
                <c:pt idx="11137">
                  <c:v>429.33594284405382</c:v>
                </c:pt>
                <c:pt idx="11138">
                  <c:v>429.34057081862767</c:v>
                </c:pt>
                <c:pt idx="11139">
                  <c:v>429.34233279784752</c:v>
                </c:pt>
                <c:pt idx="11140">
                  <c:v>429.34237614583049</c:v>
                </c:pt>
                <c:pt idx="11141">
                  <c:v>429.34955060889683</c:v>
                </c:pt>
                <c:pt idx="11142">
                  <c:v>429.36870729121904</c:v>
                </c:pt>
                <c:pt idx="11143">
                  <c:v>429.37246524848138</c:v>
                </c:pt>
                <c:pt idx="11144">
                  <c:v>429.37509573173475</c:v>
                </c:pt>
                <c:pt idx="11145">
                  <c:v>429.38500639148617</c:v>
                </c:pt>
                <c:pt idx="11146">
                  <c:v>429.38578571079728</c:v>
                </c:pt>
                <c:pt idx="11147">
                  <c:v>429.39180369377738</c:v>
                </c:pt>
                <c:pt idx="11148">
                  <c:v>429.39510068650168</c:v>
                </c:pt>
                <c:pt idx="11149">
                  <c:v>429.39644196164716</c:v>
                </c:pt>
                <c:pt idx="11150">
                  <c:v>429.40280969547956</c:v>
                </c:pt>
                <c:pt idx="11151">
                  <c:v>429.40853596283978</c:v>
                </c:pt>
                <c:pt idx="11152">
                  <c:v>429.40950466565334</c:v>
                </c:pt>
                <c:pt idx="11153">
                  <c:v>429.42290089413126</c:v>
                </c:pt>
                <c:pt idx="11154">
                  <c:v>429.42493559869757</c:v>
                </c:pt>
                <c:pt idx="11155">
                  <c:v>429.42620613342621</c:v>
                </c:pt>
                <c:pt idx="11156">
                  <c:v>429.42768190360141</c:v>
                </c:pt>
                <c:pt idx="11157">
                  <c:v>429.44309688588834</c:v>
                </c:pt>
                <c:pt idx="11158">
                  <c:v>429.45047250944242</c:v>
                </c:pt>
                <c:pt idx="11159">
                  <c:v>429.45355101450434</c:v>
                </c:pt>
                <c:pt idx="11160">
                  <c:v>429.45629688935611</c:v>
                </c:pt>
                <c:pt idx="11161">
                  <c:v>429.48077038786414</c:v>
                </c:pt>
                <c:pt idx="11162">
                  <c:v>429.49686895778569</c:v>
                </c:pt>
                <c:pt idx="11163">
                  <c:v>429.5057369564837</c:v>
                </c:pt>
                <c:pt idx="11164">
                  <c:v>429.51425487008169</c:v>
                </c:pt>
                <c:pt idx="11165">
                  <c:v>429.52054592763972</c:v>
                </c:pt>
                <c:pt idx="11166">
                  <c:v>429.52797941782967</c:v>
                </c:pt>
                <c:pt idx="11167">
                  <c:v>429.53934766977812</c:v>
                </c:pt>
                <c:pt idx="11168">
                  <c:v>429.54889035127218</c:v>
                </c:pt>
                <c:pt idx="11169">
                  <c:v>429.55407125262752</c:v>
                </c:pt>
                <c:pt idx="11170">
                  <c:v>429.5620321877887</c:v>
                </c:pt>
                <c:pt idx="11171">
                  <c:v>429.56588845765282</c:v>
                </c:pt>
                <c:pt idx="11172">
                  <c:v>429.57052581187918</c:v>
                </c:pt>
                <c:pt idx="11173">
                  <c:v>429.57059076065423</c:v>
                </c:pt>
                <c:pt idx="11174">
                  <c:v>429.5730245777749</c:v>
                </c:pt>
                <c:pt idx="11175">
                  <c:v>429.58156593888333</c:v>
                </c:pt>
                <c:pt idx="11176">
                  <c:v>429.58476446934583</c:v>
                </c:pt>
                <c:pt idx="11177">
                  <c:v>429.5891362519053</c:v>
                </c:pt>
                <c:pt idx="11178">
                  <c:v>429.59001368828302</c:v>
                </c:pt>
                <c:pt idx="11179">
                  <c:v>429.59086806955793</c:v>
                </c:pt>
                <c:pt idx="11180">
                  <c:v>429.6004615009914</c:v>
                </c:pt>
                <c:pt idx="11181">
                  <c:v>429.61451571770687</c:v>
                </c:pt>
                <c:pt idx="11182">
                  <c:v>429.62228167557475</c:v>
                </c:pt>
                <c:pt idx="11183">
                  <c:v>429.6226911555533</c:v>
                </c:pt>
                <c:pt idx="11184">
                  <c:v>429.62331792143567</c:v>
                </c:pt>
                <c:pt idx="11185">
                  <c:v>429.62453108920073</c:v>
                </c:pt>
                <c:pt idx="11186">
                  <c:v>429.65317943988492</c:v>
                </c:pt>
                <c:pt idx="11187">
                  <c:v>429.65451345966437</c:v>
                </c:pt>
                <c:pt idx="11188">
                  <c:v>429.66176354569529</c:v>
                </c:pt>
                <c:pt idx="11189">
                  <c:v>429.66372703955824</c:v>
                </c:pt>
                <c:pt idx="11190">
                  <c:v>429.6699566051621</c:v>
                </c:pt>
                <c:pt idx="11191">
                  <c:v>429.67165128299075</c:v>
                </c:pt>
                <c:pt idx="11192">
                  <c:v>429.67442518336776</c:v>
                </c:pt>
                <c:pt idx="11193">
                  <c:v>429.67616202715823</c:v>
                </c:pt>
                <c:pt idx="11194">
                  <c:v>429.67727343643207</c:v>
                </c:pt>
                <c:pt idx="11195">
                  <c:v>429.68705772906009</c:v>
                </c:pt>
                <c:pt idx="11196">
                  <c:v>429.69046206706628</c:v>
                </c:pt>
                <c:pt idx="11197">
                  <c:v>429.77130462877665</c:v>
                </c:pt>
                <c:pt idx="11198">
                  <c:v>429.80662911003799</c:v>
                </c:pt>
                <c:pt idx="11199">
                  <c:v>429.80808753413527</c:v>
                </c:pt>
                <c:pt idx="11200">
                  <c:v>429.83831799848332</c:v>
                </c:pt>
                <c:pt idx="11201">
                  <c:v>429.84713631761809</c:v>
                </c:pt>
                <c:pt idx="11202">
                  <c:v>429.85111845719268</c:v>
                </c:pt>
                <c:pt idx="11203">
                  <c:v>429.86109314987124</c:v>
                </c:pt>
                <c:pt idx="11204">
                  <c:v>429.86968071597914</c:v>
                </c:pt>
                <c:pt idx="11205">
                  <c:v>429.87750414449476</c:v>
                </c:pt>
                <c:pt idx="11206">
                  <c:v>429.89596729455974</c:v>
                </c:pt>
                <c:pt idx="11207">
                  <c:v>429.89764108215121</c:v>
                </c:pt>
                <c:pt idx="11208">
                  <c:v>429.91696008492312</c:v>
                </c:pt>
                <c:pt idx="11209">
                  <c:v>429.93450405791202</c:v>
                </c:pt>
                <c:pt idx="11210">
                  <c:v>429.93757422281408</c:v>
                </c:pt>
                <c:pt idx="11211">
                  <c:v>429.94985479643577</c:v>
                </c:pt>
                <c:pt idx="11212">
                  <c:v>429.95481916962791</c:v>
                </c:pt>
                <c:pt idx="11213">
                  <c:v>429.9666595991842</c:v>
                </c:pt>
                <c:pt idx="11214">
                  <c:v>429.96935638622494</c:v>
                </c:pt>
                <c:pt idx="11215">
                  <c:v>429.97206113354781</c:v>
                </c:pt>
                <c:pt idx="11216">
                  <c:v>429.98003626619442</c:v>
                </c:pt>
                <c:pt idx="11217">
                  <c:v>429.98413614903097</c:v>
                </c:pt>
                <c:pt idx="11218">
                  <c:v>429.98964888471414</c:v>
                </c:pt>
                <c:pt idx="11219">
                  <c:v>429.99594607797707</c:v>
                </c:pt>
                <c:pt idx="11220">
                  <c:v>429.99848403520519</c:v>
                </c:pt>
                <c:pt idx="11221">
                  <c:v>430.00150228685141</c:v>
                </c:pt>
                <c:pt idx="11222">
                  <c:v>430.01565390375674</c:v>
                </c:pt>
                <c:pt idx="11223">
                  <c:v>430.02044205096558</c:v>
                </c:pt>
                <c:pt idx="11224">
                  <c:v>430.02392104690324</c:v>
                </c:pt>
                <c:pt idx="11225">
                  <c:v>430.04385880988639</c:v>
                </c:pt>
                <c:pt idx="11226">
                  <c:v>430.04620241106977</c:v>
                </c:pt>
                <c:pt idx="11227">
                  <c:v>430.07296757762009</c:v>
                </c:pt>
                <c:pt idx="11228">
                  <c:v>430.08318537589577</c:v>
                </c:pt>
                <c:pt idx="11229">
                  <c:v>430.10213503034066</c:v>
                </c:pt>
                <c:pt idx="11230">
                  <c:v>430.11458927923076</c:v>
                </c:pt>
                <c:pt idx="11231">
                  <c:v>430.11835533119648</c:v>
                </c:pt>
                <c:pt idx="11232">
                  <c:v>430.12637292558338</c:v>
                </c:pt>
                <c:pt idx="11233">
                  <c:v>430.12766091791332</c:v>
                </c:pt>
                <c:pt idx="11234">
                  <c:v>430.13859839662877</c:v>
                </c:pt>
                <c:pt idx="11235">
                  <c:v>430.14837014837013</c:v>
                </c:pt>
                <c:pt idx="11236">
                  <c:v>430.14902711514549</c:v>
                </c:pt>
                <c:pt idx="11237">
                  <c:v>430.15370698749933</c:v>
                </c:pt>
                <c:pt idx="11238">
                  <c:v>430.15579108871344</c:v>
                </c:pt>
                <c:pt idx="11239">
                  <c:v>430.16236375145536</c:v>
                </c:pt>
                <c:pt idx="11240">
                  <c:v>430.17272072103236</c:v>
                </c:pt>
                <c:pt idx="11241">
                  <c:v>430.17737943100735</c:v>
                </c:pt>
                <c:pt idx="11242">
                  <c:v>430.18484973266447</c:v>
                </c:pt>
                <c:pt idx="11243">
                  <c:v>430.19912779155226</c:v>
                </c:pt>
                <c:pt idx="11244">
                  <c:v>430.20566492747417</c:v>
                </c:pt>
                <c:pt idx="11245">
                  <c:v>430.21112118248828</c:v>
                </c:pt>
                <c:pt idx="11246">
                  <c:v>430.22517948188971</c:v>
                </c:pt>
                <c:pt idx="11247">
                  <c:v>430.22971755007813</c:v>
                </c:pt>
                <c:pt idx="11248">
                  <c:v>430.24132971741824</c:v>
                </c:pt>
                <c:pt idx="11249">
                  <c:v>430.24859839452131</c:v>
                </c:pt>
                <c:pt idx="11250">
                  <c:v>430.25175525835959</c:v>
                </c:pt>
                <c:pt idx="11251">
                  <c:v>430.26557176169933</c:v>
                </c:pt>
                <c:pt idx="11252">
                  <c:v>430.27187892690074</c:v>
                </c:pt>
                <c:pt idx="11253">
                  <c:v>430.27384988201857</c:v>
                </c:pt>
                <c:pt idx="11254">
                  <c:v>430.28365556917771</c:v>
                </c:pt>
                <c:pt idx="11255">
                  <c:v>430.28446693934933</c:v>
                </c:pt>
                <c:pt idx="11256">
                  <c:v>430.29210842635439</c:v>
                </c:pt>
                <c:pt idx="11257">
                  <c:v>430.30419411470683</c:v>
                </c:pt>
                <c:pt idx="11258">
                  <c:v>430.30679102819585</c:v>
                </c:pt>
                <c:pt idx="11259">
                  <c:v>430.30994996114185</c:v>
                </c:pt>
                <c:pt idx="11260">
                  <c:v>430.33190604605818</c:v>
                </c:pt>
                <c:pt idx="11261">
                  <c:v>430.33857932622288</c:v>
                </c:pt>
                <c:pt idx="11262">
                  <c:v>430.35119887780905</c:v>
                </c:pt>
                <c:pt idx="11263">
                  <c:v>430.35242282171981</c:v>
                </c:pt>
                <c:pt idx="11264">
                  <c:v>430.36219522954138</c:v>
                </c:pt>
                <c:pt idx="11265">
                  <c:v>430.36676895578574</c:v>
                </c:pt>
                <c:pt idx="11266">
                  <c:v>430.37500144943942</c:v>
                </c:pt>
                <c:pt idx="11267">
                  <c:v>430.37764180537584</c:v>
                </c:pt>
                <c:pt idx="11268">
                  <c:v>430.38689158303333</c:v>
                </c:pt>
                <c:pt idx="11269">
                  <c:v>430.39420899458639</c:v>
                </c:pt>
                <c:pt idx="11270">
                  <c:v>430.40029942609851</c:v>
                </c:pt>
                <c:pt idx="11271">
                  <c:v>430.40071322625096</c:v>
                </c:pt>
                <c:pt idx="11272">
                  <c:v>430.40640902597323</c:v>
                </c:pt>
                <c:pt idx="11273">
                  <c:v>430.4066895763068</c:v>
                </c:pt>
                <c:pt idx="11274">
                  <c:v>430.42077142574738</c:v>
                </c:pt>
                <c:pt idx="11275">
                  <c:v>430.4280230629405</c:v>
                </c:pt>
                <c:pt idx="11276">
                  <c:v>430.46666086618774</c:v>
                </c:pt>
                <c:pt idx="11277">
                  <c:v>430.47867062796951</c:v>
                </c:pt>
                <c:pt idx="11278">
                  <c:v>430.51755697110474</c:v>
                </c:pt>
                <c:pt idx="11279">
                  <c:v>430.52763461115694</c:v>
                </c:pt>
                <c:pt idx="11280">
                  <c:v>430.53958449129135</c:v>
                </c:pt>
                <c:pt idx="11281">
                  <c:v>430.54342123134785</c:v>
                </c:pt>
                <c:pt idx="11282">
                  <c:v>430.55347527928302</c:v>
                </c:pt>
                <c:pt idx="11283">
                  <c:v>430.5642035344506</c:v>
                </c:pt>
                <c:pt idx="11284">
                  <c:v>430.56428129105285</c:v>
                </c:pt>
                <c:pt idx="11285">
                  <c:v>430.58519506891292</c:v>
                </c:pt>
                <c:pt idx="11286">
                  <c:v>430.59670760647663</c:v>
                </c:pt>
                <c:pt idx="11287">
                  <c:v>430.59929232754166</c:v>
                </c:pt>
                <c:pt idx="11288">
                  <c:v>430.60554436266005</c:v>
                </c:pt>
                <c:pt idx="11289">
                  <c:v>430.61064716658404</c:v>
                </c:pt>
                <c:pt idx="11290">
                  <c:v>430.6192108318707</c:v>
                </c:pt>
                <c:pt idx="11291">
                  <c:v>430.62444853650214</c:v>
                </c:pt>
                <c:pt idx="11292">
                  <c:v>430.62682135920267</c:v>
                </c:pt>
                <c:pt idx="11293">
                  <c:v>430.62707257837252</c:v>
                </c:pt>
                <c:pt idx="11294">
                  <c:v>430.63645933072462</c:v>
                </c:pt>
                <c:pt idx="11295">
                  <c:v>430.64470010495825</c:v>
                </c:pt>
                <c:pt idx="11296">
                  <c:v>430.64860359181461</c:v>
                </c:pt>
                <c:pt idx="11297">
                  <c:v>430.64943028076061</c:v>
                </c:pt>
                <c:pt idx="11298">
                  <c:v>430.65041568220363</c:v>
                </c:pt>
                <c:pt idx="11299">
                  <c:v>430.65844335618976</c:v>
                </c:pt>
                <c:pt idx="11300">
                  <c:v>430.66160479140439</c:v>
                </c:pt>
                <c:pt idx="11301">
                  <c:v>430.67574174748734</c:v>
                </c:pt>
                <c:pt idx="11302">
                  <c:v>430.6773424377846</c:v>
                </c:pt>
                <c:pt idx="11303">
                  <c:v>430.6788594032538</c:v>
                </c:pt>
                <c:pt idx="11304">
                  <c:v>430.68250428456628</c:v>
                </c:pt>
                <c:pt idx="11305">
                  <c:v>430.68448943107722</c:v>
                </c:pt>
                <c:pt idx="11306">
                  <c:v>430.6900481945467</c:v>
                </c:pt>
                <c:pt idx="11307">
                  <c:v>430.70070489262309</c:v>
                </c:pt>
                <c:pt idx="11308">
                  <c:v>430.70504351766078</c:v>
                </c:pt>
                <c:pt idx="11309">
                  <c:v>430.72169307337322</c:v>
                </c:pt>
                <c:pt idx="11310">
                  <c:v>430.73180272115968</c:v>
                </c:pt>
                <c:pt idx="11311">
                  <c:v>430.73588169377518</c:v>
                </c:pt>
                <c:pt idx="11312">
                  <c:v>430.73749241841244</c:v>
                </c:pt>
                <c:pt idx="11313">
                  <c:v>430.73780545443469</c:v>
                </c:pt>
                <c:pt idx="11314">
                  <c:v>430.74585189370771</c:v>
                </c:pt>
                <c:pt idx="11315">
                  <c:v>430.7567476445667</c:v>
                </c:pt>
                <c:pt idx="11316">
                  <c:v>430.75703066474307</c:v>
                </c:pt>
                <c:pt idx="11317">
                  <c:v>430.75834084514355</c:v>
                </c:pt>
                <c:pt idx="11318">
                  <c:v>430.7676447804123</c:v>
                </c:pt>
                <c:pt idx="11319">
                  <c:v>430.76782778933023</c:v>
                </c:pt>
                <c:pt idx="11320">
                  <c:v>430.77297780714696</c:v>
                </c:pt>
                <c:pt idx="11321">
                  <c:v>430.77817564511997</c:v>
                </c:pt>
                <c:pt idx="11322">
                  <c:v>430.78055909352554</c:v>
                </c:pt>
                <c:pt idx="11323">
                  <c:v>430.80118887775194</c:v>
                </c:pt>
                <c:pt idx="11324">
                  <c:v>430.80168952098842</c:v>
                </c:pt>
                <c:pt idx="11325">
                  <c:v>430.80588512680885</c:v>
                </c:pt>
                <c:pt idx="11326">
                  <c:v>430.81685807434292</c:v>
                </c:pt>
                <c:pt idx="11327">
                  <c:v>430.81812264368705</c:v>
                </c:pt>
                <c:pt idx="11328">
                  <c:v>430.81875784620928</c:v>
                </c:pt>
                <c:pt idx="11329">
                  <c:v>430.82442976091767</c:v>
                </c:pt>
                <c:pt idx="11330">
                  <c:v>430.82711974089665</c:v>
                </c:pt>
                <c:pt idx="11331">
                  <c:v>430.83056099869265</c:v>
                </c:pt>
                <c:pt idx="11332">
                  <c:v>430.83195578621462</c:v>
                </c:pt>
                <c:pt idx="11333">
                  <c:v>430.83671674610633</c:v>
                </c:pt>
                <c:pt idx="11334">
                  <c:v>430.84654873352486</c:v>
                </c:pt>
                <c:pt idx="11335">
                  <c:v>430.8466194157615</c:v>
                </c:pt>
                <c:pt idx="11336">
                  <c:v>430.85744980531007</c:v>
                </c:pt>
                <c:pt idx="11337">
                  <c:v>430.86394602871803</c:v>
                </c:pt>
                <c:pt idx="11338">
                  <c:v>430.86712181378959</c:v>
                </c:pt>
                <c:pt idx="11339">
                  <c:v>430.87498907907229</c:v>
                </c:pt>
                <c:pt idx="11340">
                  <c:v>430.88163209047883</c:v>
                </c:pt>
                <c:pt idx="11341">
                  <c:v>430.8855925740325</c:v>
                </c:pt>
                <c:pt idx="11342">
                  <c:v>430.89013933296036</c:v>
                </c:pt>
                <c:pt idx="11343">
                  <c:v>430.89847733154301</c:v>
                </c:pt>
                <c:pt idx="11344">
                  <c:v>430.91511645327665</c:v>
                </c:pt>
                <c:pt idx="11345">
                  <c:v>430.91779954137519</c:v>
                </c:pt>
                <c:pt idx="11346">
                  <c:v>430.92286697391199</c:v>
                </c:pt>
                <c:pt idx="11347">
                  <c:v>430.92306088580682</c:v>
                </c:pt>
                <c:pt idx="11348">
                  <c:v>430.9237765242803</c:v>
                </c:pt>
                <c:pt idx="11349">
                  <c:v>430.93349286347927</c:v>
                </c:pt>
                <c:pt idx="11350">
                  <c:v>430.93866877647878</c:v>
                </c:pt>
                <c:pt idx="11351">
                  <c:v>430.93958726452672</c:v>
                </c:pt>
                <c:pt idx="11352">
                  <c:v>430.9451975272234</c:v>
                </c:pt>
                <c:pt idx="11353">
                  <c:v>430.94637979024327</c:v>
                </c:pt>
                <c:pt idx="11354">
                  <c:v>430.94956829425928</c:v>
                </c:pt>
                <c:pt idx="11355">
                  <c:v>430.95866759732866</c:v>
                </c:pt>
                <c:pt idx="11356">
                  <c:v>430.96157979706692</c:v>
                </c:pt>
                <c:pt idx="11357">
                  <c:v>430.9640402842731</c:v>
                </c:pt>
                <c:pt idx="11358">
                  <c:v>430.97078913168576</c:v>
                </c:pt>
                <c:pt idx="11359">
                  <c:v>430.97158383375768</c:v>
                </c:pt>
                <c:pt idx="11360">
                  <c:v>430.97377989318181</c:v>
                </c:pt>
                <c:pt idx="11361">
                  <c:v>430.975389693681</c:v>
                </c:pt>
                <c:pt idx="11362">
                  <c:v>430.98540185732452</c:v>
                </c:pt>
                <c:pt idx="11363">
                  <c:v>430.99395843434598</c:v>
                </c:pt>
                <c:pt idx="11364">
                  <c:v>430.99450566818228</c:v>
                </c:pt>
                <c:pt idx="11365">
                  <c:v>431.00241010075445</c:v>
                </c:pt>
                <c:pt idx="11366">
                  <c:v>431.01544001142702</c:v>
                </c:pt>
                <c:pt idx="11367">
                  <c:v>431.01572131301026</c:v>
                </c:pt>
                <c:pt idx="11368">
                  <c:v>431.0173295460242</c:v>
                </c:pt>
                <c:pt idx="11369">
                  <c:v>431.02271224144158</c:v>
                </c:pt>
                <c:pt idx="11370">
                  <c:v>431.02296532406547</c:v>
                </c:pt>
                <c:pt idx="11371">
                  <c:v>431.02885717141157</c:v>
                </c:pt>
                <c:pt idx="11372">
                  <c:v>431.03146459007797</c:v>
                </c:pt>
                <c:pt idx="11373">
                  <c:v>431.03816068465517</c:v>
                </c:pt>
                <c:pt idx="11374">
                  <c:v>431.050485661903</c:v>
                </c:pt>
                <c:pt idx="11375">
                  <c:v>431.05468467900738</c:v>
                </c:pt>
                <c:pt idx="11376">
                  <c:v>431.06139787235594</c:v>
                </c:pt>
                <c:pt idx="11377">
                  <c:v>431.06710227532091</c:v>
                </c:pt>
                <c:pt idx="11378">
                  <c:v>431.06904558998872</c:v>
                </c:pt>
                <c:pt idx="11379">
                  <c:v>431.0691859602004</c:v>
                </c:pt>
                <c:pt idx="11380">
                  <c:v>431.07767626219606</c:v>
                </c:pt>
                <c:pt idx="11381">
                  <c:v>431.08116606374995</c:v>
                </c:pt>
                <c:pt idx="11382">
                  <c:v>431.09418523657445</c:v>
                </c:pt>
                <c:pt idx="11383">
                  <c:v>431.10815242135652</c:v>
                </c:pt>
                <c:pt idx="11384">
                  <c:v>431.11028096401992</c:v>
                </c:pt>
                <c:pt idx="11385">
                  <c:v>431.12104642342229</c:v>
                </c:pt>
                <c:pt idx="11386">
                  <c:v>431.12220106793234</c:v>
                </c:pt>
                <c:pt idx="11387">
                  <c:v>431.12833843978518</c:v>
                </c:pt>
                <c:pt idx="11388">
                  <c:v>431.14150358778386</c:v>
                </c:pt>
                <c:pt idx="11389">
                  <c:v>431.14530373994478</c:v>
                </c:pt>
                <c:pt idx="11390">
                  <c:v>431.15369063893479</c:v>
                </c:pt>
                <c:pt idx="11391">
                  <c:v>431.15425644516182</c:v>
                </c:pt>
                <c:pt idx="11392">
                  <c:v>431.16137493358002</c:v>
                </c:pt>
                <c:pt idx="11393">
                  <c:v>431.16161004341012</c:v>
                </c:pt>
                <c:pt idx="11394">
                  <c:v>431.16467503827459</c:v>
                </c:pt>
                <c:pt idx="11395">
                  <c:v>431.17792057420502</c:v>
                </c:pt>
                <c:pt idx="11396">
                  <c:v>431.17885269962386</c:v>
                </c:pt>
                <c:pt idx="11397">
                  <c:v>431.18533570321188</c:v>
                </c:pt>
                <c:pt idx="11398">
                  <c:v>431.20132302822617</c:v>
                </c:pt>
                <c:pt idx="11399">
                  <c:v>431.20988535223546</c:v>
                </c:pt>
                <c:pt idx="11400">
                  <c:v>431.20997427047757</c:v>
                </c:pt>
                <c:pt idx="11401">
                  <c:v>431.21338458273891</c:v>
                </c:pt>
                <c:pt idx="11402">
                  <c:v>431.21771502021187</c:v>
                </c:pt>
                <c:pt idx="11403">
                  <c:v>431.22561299761196</c:v>
                </c:pt>
                <c:pt idx="11404">
                  <c:v>431.2325498182874</c:v>
                </c:pt>
                <c:pt idx="11405">
                  <c:v>431.23477993367732</c:v>
                </c:pt>
                <c:pt idx="11406">
                  <c:v>431.23880251507313</c:v>
                </c:pt>
                <c:pt idx="11407">
                  <c:v>431.24200273163882</c:v>
                </c:pt>
                <c:pt idx="11408">
                  <c:v>431.25817701991195</c:v>
                </c:pt>
                <c:pt idx="11409">
                  <c:v>431.25826334019831</c:v>
                </c:pt>
                <c:pt idx="11410">
                  <c:v>431.27378780095455</c:v>
                </c:pt>
                <c:pt idx="11411">
                  <c:v>431.28234847162327</c:v>
                </c:pt>
                <c:pt idx="11412">
                  <c:v>431.31099864824</c:v>
                </c:pt>
                <c:pt idx="11413">
                  <c:v>431.31310812490017</c:v>
                </c:pt>
                <c:pt idx="11414">
                  <c:v>431.31787437207305</c:v>
                </c:pt>
                <c:pt idx="11415">
                  <c:v>431.32720691667276</c:v>
                </c:pt>
                <c:pt idx="11416">
                  <c:v>431.33615112029042</c:v>
                </c:pt>
                <c:pt idx="11417">
                  <c:v>431.35679048786426</c:v>
                </c:pt>
                <c:pt idx="11418">
                  <c:v>431.36611983134338</c:v>
                </c:pt>
                <c:pt idx="11419">
                  <c:v>431.36918839252661</c:v>
                </c:pt>
                <c:pt idx="11420">
                  <c:v>431.38583729525294</c:v>
                </c:pt>
                <c:pt idx="11421">
                  <c:v>431.41612855201907</c:v>
                </c:pt>
                <c:pt idx="11422">
                  <c:v>431.41803926578262</c:v>
                </c:pt>
                <c:pt idx="11423">
                  <c:v>431.42133726123626</c:v>
                </c:pt>
                <c:pt idx="11424">
                  <c:v>431.42507408454424</c:v>
                </c:pt>
                <c:pt idx="11425">
                  <c:v>431.43147642573217</c:v>
                </c:pt>
                <c:pt idx="11426">
                  <c:v>431.43231160327122</c:v>
                </c:pt>
                <c:pt idx="11427">
                  <c:v>431.44172000012304</c:v>
                </c:pt>
                <c:pt idx="11428">
                  <c:v>431.44245403298027</c:v>
                </c:pt>
                <c:pt idx="11429">
                  <c:v>431.44794480070738</c:v>
                </c:pt>
                <c:pt idx="11430">
                  <c:v>431.45040634622438</c:v>
                </c:pt>
                <c:pt idx="11431">
                  <c:v>431.45358509203407</c:v>
                </c:pt>
                <c:pt idx="11432">
                  <c:v>431.46760804386878</c:v>
                </c:pt>
                <c:pt idx="11433">
                  <c:v>431.46787229751408</c:v>
                </c:pt>
                <c:pt idx="11434">
                  <c:v>431.47077617874186</c:v>
                </c:pt>
                <c:pt idx="11435">
                  <c:v>431.47078245874229</c:v>
                </c:pt>
                <c:pt idx="11436">
                  <c:v>431.47210777740753</c:v>
                </c:pt>
                <c:pt idx="11437">
                  <c:v>431.48098502362177</c:v>
                </c:pt>
                <c:pt idx="11438">
                  <c:v>431.48289542751917</c:v>
                </c:pt>
                <c:pt idx="11439">
                  <c:v>431.49340865116437</c:v>
                </c:pt>
                <c:pt idx="11440">
                  <c:v>431.4950737354045</c:v>
                </c:pt>
                <c:pt idx="11441">
                  <c:v>431.49976349190234</c:v>
                </c:pt>
                <c:pt idx="11442">
                  <c:v>431.50279175367643</c:v>
                </c:pt>
                <c:pt idx="11443">
                  <c:v>431.51898595201465</c:v>
                </c:pt>
                <c:pt idx="11444">
                  <c:v>431.52318695053935</c:v>
                </c:pt>
                <c:pt idx="11445">
                  <c:v>431.53115541324445</c:v>
                </c:pt>
                <c:pt idx="11446">
                  <c:v>431.53254459486664</c:v>
                </c:pt>
                <c:pt idx="11447">
                  <c:v>431.54664415177552</c:v>
                </c:pt>
                <c:pt idx="11448">
                  <c:v>431.58741515371634</c:v>
                </c:pt>
                <c:pt idx="11449">
                  <c:v>431.59664375645548</c:v>
                </c:pt>
                <c:pt idx="11450">
                  <c:v>431.60385375136588</c:v>
                </c:pt>
                <c:pt idx="11451">
                  <c:v>431.62970830665824</c:v>
                </c:pt>
                <c:pt idx="11452">
                  <c:v>431.63067545324827</c:v>
                </c:pt>
                <c:pt idx="11453">
                  <c:v>431.63080856814025</c:v>
                </c:pt>
                <c:pt idx="11454">
                  <c:v>431.63771427289942</c:v>
                </c:pt>
                <c:pt idx="11455">
                  <c:v>431.64245906037024</c:v>
                </c:pt>
                <c:pt idx="11456">
                  <c:v>431.64282530892825</c:v>
                </c:pt>
                <c:pt idx="11457">
                  <c:v>431.64812380112352</c:v>
                </c:pt>
                <c:pt idx="11458">
                  <c:v>431.65354937014808</c:v>
                </c:pt>
                <c:pt idx="11459">
                  <c:v>431.67086293709139</c:v>
                </c:pt>
                <c:pt idx="11460">
                  <c:v>431.68698485410118</c:v>
                </c:pt>
                <c:pt idx="11461">
                  <c:v>431.69569958312218</c:v>
                </c:pt>
                <c:pt idx="11462">
                  <c:v>431.72156852227118</c:v>
                </c:pt>
                <c:pt idx="11463">
                  <c:v>431.74154355653531</c:v>
                </c:pt>
                <c:pt idx="11464">
                  <c:v>431.74172448785436</c:v>
                </c:pt>
                <c:pt idx="11465">
                  <c:v>431.74307281690079</c:v>
                </c:pt>
                <c:pt idx="11466">
                  <c:v>431.75573056554373</c:v>
                </c:pt>
                <c:pt idx="11467">
                  <c:v>431.75790438524496</c:v>
                </c:pt>
                <c:pt idx="11468">
                  <c:v>431.7730938497017</c:v>
                </c:pt>
                <c:pt idx="11469">
                  <c:v>431.77701617112479</c:v>
                </c:pt>
                <c:pt idx="11470">
                  <c:v>431.77777178359293</c:v>
                </c:pt>
                <c:pt idx="11471">
                  <c:v>431.78107050266766</c:v>
                </c:pt>
                <c:pt idx="11472">
                  <c:v>431.78614175347047</c:v>
                </c:pt>
                <c:pt idx="11473">
                  <c:v>431.79300936143306</c:v>
                </c:pt>
                <c:pt idx="11474">
                  <c:v>431.80341690961058</c:v>
                </c:pt>
                <c:pt idx="11475">
                  <c:v>431.80675397020758</c:v>
                </c:pt>
                <c:pt idx="11476">
                  <c:v>431.82398291834278</c:v>
                </c:pt>
                <c:pt idx="11477">
                  <c:v>431.83500079232482</c:v>
                </c:pt>
                <c:pt idx="11478">
                  <c:v>431.8367809003646</c:v>
                </c:pt>
                <c:pt idx="11479">
                  <c:v>431.85569399852903</c:v>
                </c:pt>
                <c:pt idx="11480">
                  <c:v>431.85679195514086</c:v>
                </c:pt>
                <c:pt idx="11481">
                  <c:v>431.86611865019955</c:v>
                </c:pt>
                <c:pt idx="11482">
                  <c:v>431.88673261096937</c:v>
                </c:pt>
                <c:pt idx="11483">
                  <c:v>431.89188057219866</c:v>
                </c:pt>
                <c:pt idx="11484">
                  <c:v>431.90374201674723</c:v>
                </c:pt>
                <c:pt idx="11485">
                  <c:v>431.92366294160871</c:v>
                </c:pt>
                <c:pt idx="11486">
                  <c:v>431.93403314741147</c:v>
                </c:pt>
                <c:pt idx="11487">
                  <c:v>431.93633515190504</c:v>
                </c:pt>
                <c:pt idx="11488">
                  <c:v>431.94064009372283</c:v>
                </c:pt>
                <c:pt idx="11489">
                  <c:v>431.95211431744684</c:v>
                </c:pt>
                <c:pt idx="11490">
                  <c:v>431.96941203216193</c:v>
                </c:pt>
                <c:pt idx="11491">
                  <c:v>431.97002550647528</c:v>
                </c:pt>
                <c:pt idx="11492">
                  <c:v>431.9748522836822</c:v>
                </c:pt>
                <c:pt idx="11493">
                  <c:v>431.99829717675664</c:v>
                </c:pt>
                <c:pt idx="11494">
                  <c:v>431.99970099556822</c:v>
                </c:pt>
                <c:pt idx="11495">
                  <c:v>432.00199374538971</c:v>
                </c:pt>
                <c:pt idx="11496">
                  <c:v>432.01374429429819</c:v>
                </c:pt>
                <c:pt idx="11497">
                  <c:v>432.01788112375283</c:v>
                </c:pt>
                <c:pt idx="11498">
                  <c:v>432.02376877779898</c:v>
                </c:pt>
                <c:pt idx="11499">
                  <c:v>432.02737864658212</c:v>
                </c:pt>
                <c:pt idx="11500">
                  <c:v>432.03311804084962</c:v>
                </c:pt>
                <c:pt idx="11501">
                  <c:v>432.03622359377641</c:v>
                </c:pt>
                <c:pt idx="11502">
                  <c:v>432.04156417265966</c:v>
                </c:pt>
                <c:pt idx="11503">
                  <c:v>432.04560063311777</c:v>
                </c:pt>
                <c:pt idx="11504">
                  <c:v>432.04996371250456</c:v>
                </c:pt>
                <c:pt idx="11505">
                  <c:v>432.05748451731625</c:v>
                </c:pt>
                <c:pt idx="11506">
                  <c:v>432.05969667339247</c:v>
                </c:pt>
                <c:pt idx="11507">
                  <c:v>432.06039949007851</c:v>
                </c:pt>
                <c:pt idx="11508">
                  <c:v>432.06619928912511</c:v>
                </c:pt>
                <c:pt idx="11509">
                  <c:v>432.07034600573888</c:v>
                </c:pt>
                <c:pt idx="11510">
                  <c:v>432.08336982908253</c:v>
                </c:pt>
                <c:pt idx="11511">
                  <c:v>432.09104880782121</c:v>
                </c:pt>
                <c:pt idx="11512">
                  <c:v>432.09196668157949</c:v>
                </c:pt>
                <c:pt idx="11513">
                  <c:v>432.09772117315447</c:v>
                </c:pt>
                <c:pt idx="11514">
                  <c:v>432.10222729974134</c:v>
                </c:pt>
                <c:pt idx="11515">
                  <c:v>432.10563649681052</c:v>
                </c:pt>
                <c:pt idx="11516">
                  <c:v>432.12364802817967</c:v>
                </c:pt>
                <c:pt idx="11517">
                  <c:v>432.14708798422146</c:v>
                </c:pt>
                <c:pt idx="11518">
                  <c:v>432.158085433493</c:v>
                </c:pt>
                <c:pt idx="11519">
                  <c:v>432.16427478780287</c:v>
                </c:pt>
                <c:pt idx="11520">
                  <c:v>432.16845140857788</c:v>
                </c:pt>
                <c:pt idx="11521">
                  <c:v>432.18306576073849</c:v>
                </c:pt>
                <c:pt idx="11522">
                  <c:v>432.23977669137093</c:v>
                </c:pt>
                <c:pt idx="11523">
                  <c:v>432.24093596563154</c:v>
                </c:pt>
                <c:pt idx="11524">
                  <c:v>432.26207215352542</c:v>
                </c:pt>
                <c:pt idx="11525">
                  <c:v>432.26414499122757</c:v>
                </c:pt>
                <c:pt idx="11526">
                  <c:v>432.27015772500454</c:v>
                </c:pt>
                <c:pt idx="11527">
                  <c:v>432.30000655733306</c:v>
                </c:pt>
                <c:pt idx="11528">
                  <c:v>432.30931648857984</c:v>
                </c:pt>
                <c:pt idx="11529">
                  <c:v>432.31631650560206</c:v>
                </c:pt>
                <c:pt idx="11530">
                  <c:v>432.31668970463204</c:v>
                </c:pt>
                <c:pt idx="11531">
                  <c:v>432.32888760843724</c:v>
                </c:pt>
                <c:pt idx="11532">
                  <c:v>432.33110713796287</c:v>
                </c:pt>
                <c:pt idx="11533">
                  <c:v>432.34002171082375</c:v>
                </c:pt>
                <c:pt idx="11534">
                  <c:v>432.3457183083267</c:v>
                </c:pt>
                <c:pt idx="11535">
                  <c:v>432.34643974667057</c:v>
                </c:pt>
                <c:pt idx="11536">
                  <c:v>432.35445760175372</c:v>
                </c:pt>
                <c:pt idx="11537">
                  <c:v>432.35633461063645</c:v>
                </c:pt>
                <c:pt idx="11538">
                  <c:v>432.36517968168255</c:v>
                </c:pt>
                <c:pt idx="11539">
                  <c:v>432.38596814837297</c:v>
                </c:pt>
                <c:pt idx="11540">
                  <c:v>432.39326271012754</c:v>
                </c:pt>
                <c:pt idx="11541">
                  <c:v>432.39635617914485</c:v>
                </c:pt>
                <c:pt idx="11542">
                  <c:v>432.39655990623891</c:v>
                </c:pt>
                <c:pt idx="11543">
                  <c:v>432.39743762536813</c:v>
                </c:pt>
                <c:pt idx="11544">
                  <c:v>432.39993968981184</c:v>
                </c:pt>
                <c:pt idx="11545">
                  <c:v>432.40341485863405</c:v>
                </c:pt>
                <c:pt idx="11546">
                  <c:v>432.40709524857942</c:v>
                </c:pt>
                <c:pt idx="11547">
                  <c:v>432.42030159172094</c:v>
                </c:pt>
                <c:pt idx="11548">
                  <c:v>432.43998999377914</c:v>
                </c:pt>
                <c:pt idx="11549">
                  <c:v>432.45523429485871</c:v>
                </c:pt>
                <c:pt idx="11550">
                  <c:v>432.459555393767</c:v>
                </c:pt>
                <c:pt idx="11551">
                  <c:v>432.4621472498078</c:v>
                </c:pt>
                <c:pt idx="11552">
                  <c:v>432.46257574594222</c:v>
                </c:pt>
                <c:pt idx="11553">
                  <c:v>432.46665604606517</c:v>
                </c:pt>
                <c:pt idx="11554">
                  <c:v>432.46701365714375</c:v>
                </c:pt>
                <c:pt idx="11555">
                  <c:v>432.47074365670557</c:v>
                </c:pt>
                <c:pt idx="11556">
                  <c:v>432.47398652391047</c:v>
                </c:pt>
                <c:pt idx="11557">
                  <c:v>432.47538982903797</c:v>
                </c:pt>
                <c:pt idx="11558">
                  <c:v>432.47725598707177</c:v>
                </c:pt>
                <c:pt idx="11559">
                  <c:v>432.48351774715809</c:v>
                </c:pt>
                <c:pt idx="11560">
                  <c:v>432.48712372334666</c:v>
                </c:pt>
                <c:pt idx="11561">
                  <c:v>432.48843816290088</c:v>
                </c:pt>
                <c:pt idx="11562">
                  <c:v>432.4937009059978</c:v>
                </c:pt>
                <c:pt idx="11563">
                  <c:v>432.49791610567718</c:v>
                </c:pt>
                <c:pt idx="11564">
                  <c:v>432.52148662904284</c:v>
                </c:pt>
                <c:pt idx="11565">
                  <c:v>432.52789363144348</c:v>
                </c:pt>
                <c:pt idx="11566">
                  <c:v>432.56054798928477</c:v>
                </c:pt>
                <c:pt idx="11567">
                  <c:v>432.57131583963502</c:v>
                </c:pt>
                <c:pt idx="11568">
                  <c:v>432.57927568900948</c:v>
                </c:pt>
                <c:pt idx="11569">
                  <c:v>432.58210347242397</c:v>
                </c:pt>
                <c:pt idx="11570">
                  <c:v>432.58340304497534</c:v>
                </c:pt>
                <c:pt idx="11571">
                  <c:v>432.59615812964768</c:v>
                </c:pt>
                <c:pt idx="11572">
                  <c:v>432.59862143694482</c:v>
                </c:pt>
                <c:pt idx="11573">
                  <c:v>432.60590487812044</c:v>
                </c:pt>
                <c:pt idx="11574">
                  <c:v>432.6114662103144</c:v>
                </c:pt>
                <c:pt idx="11575">
                  <c:v>432.61517966926363</c:v>
                </c:pt>
                <c:pt idx="11576">
                  <c:v>432.6164468193499</c:v>
                </c:pt>
                <c:pt idx="11577">
                  <c:v>432.61817096911375</c:v>
                </c:pt>
                <c:pt idx="11578">
                  <c:v>432.62340178521328</c:v>
                </c:pt>
                <c:pt idx="11579">
                  <c:v>432.64487802538014</c:v>
                </c:pt>
                <c:pt idx="11580">
                  <c:v>432.65828226212579</c:v>
                </c:pt>
                <c:pt idx="11581">
                  <c:v>432.66221971185206</c:v>
                </c:pt>
                <c:pt idx="11582">
                  <c:v>432.66330884093691</c:v>
                </c:pt>
                <c:pt idx="11583">
                  <c:v>432.66358614532282</c:v>
                </c:pt>
                <c:pt idx="11584">
                  <c:v>432.66386304632891</c:v>
                </c:pt>
                <c:pt idx="11585">
                  <c:v>432.6828212974911</c:v>
                </c:pt>
                <c:pt idx="11586">
                  <c:v>432.68974159849733</c:v>
                </c:pt>
                <c:pt idx="11587">
                  <c:v>432.68985327437747</c:v>
                </c:pt>
                <c:pt idx="11588">
                  <c:v>432.70464192078452</c:v>
                </c:pt>
                <c:pt idx="11589">
                  <c:v>432.71505689383741</c:v>
                </c:pt>
                <c:pt idx="11590">
                  <c:v>432.71595576476756</c:v>
                </c:pt>
                <c:pt idx="11591">
                  <c:v>432.72198246668489</c:v>
                </c:pt>
                <c:pt idx="11592">
                  <c:v>432.7483206679583</c:v>
                </c:pt>
                <c:pt idx="11593">
                  <c:v>432.75172279960901</c:v>
                </c:pt>
                <c:pt idx="11594">
                  <c:v>432.75458450935639</c:v>
                </c:pt>
                <c:pt idx="11595">
                  <c:v>432.75659374643618</c:v>
                </c:pt>
                <c:pt idx="11596">
                  <c:v>432.76997239590816</c:v>
                </c:pt>
                <c:pt idx="11597">
                  <c:v>432.78563308942694</c:v>
                </c:pt>
                <c:pt idx="11598">
                  <c:v>432.78967788974188</c:v>
                </c:pt>
                <c:pt idx="11599">
                  <c:v>432.79919064370273</c:v>
                </c:pt>
                <c:pt idx="11600">
                  <c:v>432.80481685616235</c:v>
                </c:pt>
                <c:pt idx="11601">
                  <c:v>432.83537400545538</c:v>
                </c:pt>
                <c:pt idx="11602">
                  <c:v>432.83730554472623</c:v>
                </c:pt>
                <c:pt idx="11603">
                  <c:v>432.83905481012556</c:v>
                </c:pt>
                <c:pt idx="11604">
                  <c:v>432.85738158130772</c:v>
                </c:pt>
                <c:pt idx="11605">
                  <c:v>432.87041798113017</c:v>
                </c:pt>
                <c:pt idx="11606">
                  <c:v>432.87518451910165</c:v>
                </c:pt>
                <c:pt idx="11607">
                  <c:v>432.89327869114169</c:v>
                </c:pt>
                <c:pt idx="11608">
                  <c:v>432.9114555709487</c:v>
                </c:pt>
                <c:pt idx="11609">
                  <c:v>432.91544118919626</c:v>
                </c:pt>
                <c:pt idx="11610">
                  <c:v>432.91821960317515</c:v>
                </c:pt>
                <c:pt idx="11611">
                  <c:v>432.91907715898907</c:v>
                </c:pt>
                <c:pt idx="11612">
                  <c:v>432.92196161485242</c:v>
                </c:pt>
                <c:pt idx="11613">
                  <c:v>432.93801753408854</c:v>
                </c:pt>
                <c:pt idx="11614">
                  <c:v>432.94191907147444</c:v>
                </c:pt>
                <c:pt idx="11615">
                  <c:v>432.95464057407918</c:v>
                </c:pt>
                <c:pt idx="11616">
                  <c:v>432.95635678285237</c:v>
                </c:pt>
                <c:pt idx="11617">
                  <c:v>432.96249370174422</c:v>
                </c:pt>
                <c:pt idx="11618">
                  <c:v>432.97172969200778</c:v>
                </c:pt>
                <c:pt idx="11619">
                  <c:v>432.97486245749036</c:v>
                </c:pt>
                <c:pt idx="11620">
                  <c:v>432.9834866020131</c:v>
                </c:pt>
                <c:pt idx="11621">
                  <c:v>432.98632600718526</c:v>
                </c:pt>
                <c:pt idx="11622">
                  <c:v>432.98734755512356</c:v>
                </c:pt>
                <c:pt idx="11623">
                  <c:v>433.00282774745642</c:v>
                </c:pt>
                <c:pt idx="11624">
                  <c:v>433.00999906832016</c:v>
                </c:pt>
                <c:pt idx="11625">
                  <c:v>433.02093348332824</c:v>
                </c:pt>
                <c:pt idx="11626">
                  <c:v>433.0387743379402</c:v>
                </c:pt>
                <c:pt idx="11627">
                  <c:v>433.04065526977485</c:v>
                </c:pt>
                <c:pt idx="11628">
                  <c:v>433.04975961976925</c:v>
                </c:pt>
                <c:pt idx="11629">
                  <c:v>433.05162542665335</c:v>
                </c:pt>
                <c:pt idx="11630">
                  <c:v>433.05695365691429</c:v>
                </c:pt>
                <c:pt idx="11631">
                  <c:v>433.06145327877368</c:v>
                </c:pt>
                <c:pt idx="11632">
                  <c:v>433.0629494473402</c:v>
                </c:pt>
                <c:pt idx="11633">
                  <c:v>433.06622842591111</c:v>
                </c:pt>
                <c:pt idx="11634">
                  <c:v>433.07403989381066</c:v>
                </c:pt>
                <c:pt idx="11635">
                  <c:v>433.07973342411464</c:v>
                </c:pt>
                <c:pt idx="11636">
                  <c:v>433.08173897008572</c:v>
                </c:pt>
                <c:pt idx="11637">
                  <c:v>433.08331302106291</c:v>
                </c:pt>
                <c:pt idx="11638">
                  <c:v>433.08873479069899</c:v>
                </c:pt>
                <c:pt idx="11639">
                  <c:v>433.09235810019032</c:v>
                </c:pt>
                <c:pt idx="11640">
                  <c:v>433.0967296418537</c:v>
                </c:pt>
                <c:pt idx="11641">
                  <c:v>433.1056981957986</c:v>
                </c:pt>
                <c:pt idx="11642">
                  <c:v>433.11105921009687</c:v>
                </c:pt>
                <c:pt idx="11643">
                  <c:v>433.11187952073578</c:v>
                </c:pt>
                <c:pt idx="11644">
                  <c:v>433.12416548717772</c:v>
                </c:pt>
                <c:pt idx="11645">
                  <c:v>433.1464695955022</c:v>
                </c:pt>
                <c:pt idx="11646">
                  <c:v>433.15502862643666</c:v>
                </c:pt>
                <c:pt idx="11647">
                  <c:v>433.15946260971202</c:v>
                </c:pt>
                <c:pt idx="11648">
                  <c:v>433.15957973321696</c:v>
                </c:pt>
                <c:pt idx="11649">
                  <c:v>433.18490575768141</c:v>
                </c:pt>
                <c:pt idx="11650">
                  <c:v>433.21772290304335</c:v>
                </c:pt>
                <c:pt idx="11651">
                  <c:v>433.2210196720734</c:v>
                </c:pt>
                <c:pt idx="11652">
                  <c:v>433.22111458296456</c:v>
                </c:pt>
                <c:pt idx="11653">
                  <c:v>433.22486701241002</c:v>
                </c:pt>
                <c:pt idx="11654">
                  <c:v>433.24641516649558</c:v>
                </c:pt>
                <c:pt idx="11655">
                  <c:v>433.25856936956956</c:v>
                </c:pt>
                <c:pt idx="11656">
                  <c:v>433.26152165517294</c:v>
                </c:pt>
                <c:pt idx="11657">
                  <c:v>433.26677429676249</c:v>
                </c:pt>
                <c:pt idx="11658">
                  <c:v>433.27298506453639</c:v>
                </c:pt>
                <c:pt idx="11659">
                  <c:v>433.30014624900872</c:v>
                </c:pt>
                <c:pt idx="11660">
                  <c:v>433.30081619535974</c:v>
                </c:pt>
                <c:pt idx="11661">
                  <c:v>433.30108307590154</c:v>
                </c:pt>
                <c:pt idx="11662">
                  <c:v>433.30109491890488</c:v>
                </c:pt>
                <c:pt idx="11663">
                  <c:v>433.32761643943326</c:v>
                </c:pt>
                <c:pt idx="11664">
                  <c:v>433.32895560302109</c:v>
                </c:pt>
                <c:pt idx="11665">
                  <c:v>433.3391525845787</c:v>
                </c:pt>
                <c:pt idx="11666">
                  <c:v>433.33928822004651</c:v>
                </c:pt>
                <c:pt idx="11667">
                  <c:v>433.3505475484377</c:v>
                </c:pt>
                <c:pt idx="11668">
                  <c:v>433.35624048208416</c:v>
                </c:pt>
                <c:pt idx="11669">
                  <c:v>433.37280585177291</c:v>
                </c:pt>
                <c:pt idx="11670">
                  <c:v>433.37287270358706</c:v>
                </c:pt>
                <c:pt idx="11671">
                  <c:v>433.37653545427605</c:v>
                </c:pt>
                <c:pt idx="11672">
                  <c:v>433.37700867778813</c:v>
                </c:pt>
                <c:pt idx="11673">
                  <c:v>433.38416153165485</c:v>
                </c:pt>
                <c:pt idx="11674">
                  <c:v>433.39796370975131</c:v>
                </c:pt>
                <c:pt idx="11675">
                  <c:v>433.40467750960357</c:v>
                </c:pt>
                <c:pt idx="11676">
                  <c:v>433.43742611162094</c:v>
                </c:pt>
                <c:pt idx="11677">
                  <c:v>433.43749941407333</c:v>
                </c:pt>
                <c:pt idx="11678">
                  <c:v>433.44133155015749</c:v>
                </c:pt>
                <c:pt idx="11679">
                  <c:v>433.44693488030771</c:v>
                </c:pt>
                <c:pt idx="11680">
                  <c:v>433.44755995335026</c:v>
                </c:pt>
                <c:pt idx="11681">
                  <c:v>433.45286944418359</c:v>
                </c:pt>
                <c:pt idx="11682">
                  <c:v>433.45314945956653</c:v>
                </c:pt>
                <c:pt idx="11683">
                  <c:v>433.45844009719411</c:v>
                </c:pt>
                <c:pt idx="11684">
                  <c:v>433.46221639933606</c:v>
                </c:pt>
                <c:pt idx="11685">
                  <c:v>433.46351809603232</c:v>
                </c:pt>
                <c:pt idx="11686">
                  <c:v>433.46387777553235</c:v>
                </c:pt>
                <c:pt idx="11687">
                  <c:v>433.46478868093982</c:v>
                </c:pt>
                <c:pt idx="11688">
                  <c:v>433.46501638077456</c:v>
                </c:pt>
                <c:pt idx="11689">
                  <c:v>433.46662303242971</c:v>
                </c:pt>
                <c:pt idx="11690">
                  <c:v>433.46698229226871</c:v>
                </c:pt>
                <c:pt idx="11691">
                  <c:v>433.48080385182237</c:v>
                </c:pt>
                <c:pt idx="11692">
                  <c:v>433.48617929652892</c:v>
                </c:pt>
                <c:pt idx="11693">
                  <c:v>433.48866392222862</c:v>
                </c:pt>
                <c:pt idx="11694">
                  <c:v>433.50074117880399</c:v>
                </c:pt>
                <c:pt idx="11695">
                  <c:v>433.50086473972868</c:v>
                </c:pt>
                <c:pt idx="11696">
                  <c:v>433.50843742383745</c:v>
                </c:pt>
                <c:pt idx="11697">
                  <c:v>433.52206367548195</c:v>
                </c:pt>
                <c:pt idx="11698">
                  <c:v>433.53357908855924</c:v>
                </c:pt>
                <c:pt idx="11699">
                  <c:v>433.53929260687039</c:v>
                </c:pt>
                <c:pt idx="11700">
                  <c:v>433.56955984170321</c:v>
                </c:pt>
                <c:pt idx="11701">
                  <c:v>433.58173552770808</c:v>
                </c:pt>
                <c:pt idx="11702">
                  <c:v>433.58546289962266</c:v>
                </c:pt>
                <c:pt idx="11703">
                  <c:v>433.5970537113285</c:v>
                </c:pt>
                <c:pt idx="11704">
                  <c:v>433.5997924088432</c:v>
                </c:pt>
                <c:pt idx="11705">
                  <c:v>433.59989293116882</c:v>
                </c:pt>
                <c:pt idx="11706">
                  <c:v>433.6113914674541</c:v>
                </c:pt>
                <c:pt idx="11707">
                  <c:v>433.61241668395468</c:v>
                </c:pt>
                <c:pt idx="11708">
                  <c:v>433.62590376221937</c:v>
                </c:pt>
                <c:pt idx="11709">
                  <c:v>433.63331115358477</c:v>
                </c:pt>
                <c:pt idx="11710">
                  <c:v>433.63776670701992</c:v>
                </c:pt>
                <c:pt idx="11711">
                  <c:v>433.64193283196306</c:v>
                </c:pt>
                <c:pt idx="11712">
                  <c:v>433.64468975431737</c:v>
                </c:pt>
                <c:pt idx="11713">
                  <c:v>433.64525774955962</c:v>
                </c:pt>
                <c:pt idx="11714">
                  <c:v>433.66709715706469</c:v>
                </c:pt>
                <c:pt idx="11715">
                  <c:v>433.68634158427864</c:v>
                </c:pt>
                <c:pt idx="11716">
                  <c:v>433.68811985168281</c:v>
                </c:pt>
                <c:pt idx="11717">
                  <c:v>433.68985625103397</c:v>
                </c:pt>
                <c:pt idx="11718">
                  <c:v>433.6997663323354</c:v>
                </c:pt>
                <c:pt idx="11719">
                  <c:v>433.7022516420638</c:v>
                </c:pt>
                <c:pt idx="11720">
                  <c:v>433.71560961000273</c:v>
                </c:pt>
                <c:pt idx="11721">
                  <c:v>433.7231376781786</c:v>
                </c:pt>
                <c:pt idx="11722">
                  <c:v>433.7396286275918</c:v>
                </c:pt>
                <c:pt idx="11723">
                  <c:v>433.7514320591311</c:v>
                </c:pt>
                <c:pt idx="11724">
                  <c:v>433.79314676854545</c:v>
                </c:pt>
                <c:pt idx="11725">
                  <c:v>433.79765371363465</c:v>
                </c:pt>
                <c:pt idx="11726">
                  <c:v>433.79833387584148</c:v>
                </c:pt>
                <c:pt idx="11727">
                  <c:v>433.79914971055052</c:v>
                </c:pt>
                <c:pt idx="11728">
                  <c:v>433.82536224690665</c:v>
                </c:pt>
                <c:pt idx="11729">
                  <c:v>433.82887206514295</c:v>
                </c:pt>
                <c:pt idx="11730">
                  <c:v>433.83364129223742</c:v>
                </c:pt>
                <c:pt idx="11731">
                  <c:v>433.83621907471633</c:v>
                </c:pt>
                <c:pt idx="11732">
                  <c:v>433.83847306171958</c:v>
                </c:pt>
                <c:pt idx="11733">
                  <c:v>433.84199606663969</c:v>
                </c:pt>
                <c:pt idx="11734">
                  <c:v>433.85412528514308</c:v>
                </c:pt>
                <c:pt idx="11735">
                  <c:v>433.85744949368245</c:v>
                </c:pt>
                <c:pt idx="11736">
                  <c:v>433.86818583192854</c:v>
                </c:pt>
                <c:pt idx="11737">
                  <c:v>433.88279133346856</c:v>
                </c:pt>
                <c:pt idx="11738">
                  <c:v>433.88338203406983</c:v>
                </c:pt>
                <c:pt idx="11739">
                  <c:v>433.88581850273567</c:v>
                </c:pt>
                <c:pt idx="11740">
                  <c:v>433.88670319229152</c:v>
                </c:pt>
                <c:pt idx="11741">
                  <c:v>433.88887885317291</c:v>
                </c:pt>
                <c:pt idx="11742">
                  <c:v>433.89481296080737</c:v>
                </c:pt>
                <c:pt idx="11743">
                  <c:v>433.91470268667746</c:v>
                </c:pt>
                <c:pt idx="11744">
                  <c:v>433.9363473362327</c:v>
                </c:pt>
                <c:pt idx="11745">
                  <c:v>433.95098139924374</c:v>
                </c:pt>
                <c:pt idx="11746">
                  <c:v>433.96861289424226</c:v>
                </c:pt>
                <c:pt idx="11747">
                  <c:v>433.97251284867264</c:v>
                </c:pt>
                <c:pt idx="11748">
                  <c:v>433.97878431976983</c:v>
                </c:pt>
                <c:pt idx="11749">
                  <c:v>433.98289892989516</c:v>
                </c:pt>
                <c:pt idx="11750">
                  <c:v>433.99919218247868</c:v>
                </c:pt>
                <c:pt idx="11751">
                  <c:v>434.01656839677804</c:v>
                </c:pt>
                <c:pt idx="11752">
                  <c:v>434.01704789255643</c:v>
                </c:pt>
                <c:pt idx="11753">
                  <c:v>434.02008537434102</c:v>
                </c:pt>
                <c:pt idx="11754">
                  <c:v>434.02111441031332</c:v>
                </c:pt>
                <c:pt idx="11755">
                  <c:v>434.02480149659169</c:v>
                </c:pt>
                <c:pt idx="11756">
                  <c:v>434.02534759128815</c:v>
                </c:pt>
                <c:pt idx="11757">
                  <c:v>434.0257008747206</c:v>
                </c:pt>
                <c:pt idx="11758">
                  <c:v>434.03362080799604</c:v>
                </c:pt>
                <c:pt idx="11759">
                  <c:v>434.03383151382997</c:v>
                </c:pt>
                <c:pt idx="11760">
                  <c:v>434.03814321927274</c:v>
                </c:pt>
                <c:pt idx="11761">
                  <c:v>434.04156269559854</c:v>
                </c:pt>
                <c:pt idx="11762">
                  <c:v>434.04824216975089</c:v>
                </c:pt>
                <c:pt idx="11763">
                  <c:v>434.04836403784304</c:v>
                </c:pt>
                <c:pt idx="11764">
                  <c:v>434.06130734577744</c:v>
                </c:pt>
                <c:pt idx="11765">
                  <c:v>434.06224769355515</c:v>
                </c:pt>
                <c:pt idx="11766">
                  <c:v>434.06471098974282</c:v>
                </c:pt>
                <c:pt idx="11767">
                  <c:v>434.0695447704673</c:v>
                </c:pt>
                <c:pt idx="11768">
                  <c:v>434.07123512469104</c:v>
                </c:pt>
                <c:pt idx="11769">
                  <c:v>434.07344698028885</c:v>
                </c:pt>
                <c:pt idx="11770">
                  <c:v>434.07852514352078</c:v>
                </c:pt>
                <c:pt idx="11771">
                  <c:v>434.09411405359856</c:v>
                </c:pt>
                <c:pt idx="11772">
                  <c:v>434.12603864470447</c:v>
                </c:pt>
                <c:pt idx="11773">
                  <c:v>434.12815145989788</c:v>
                </c:pt>
                <c:pt idx="11774">
                  <c:v>434.14661423549455</c:v>
                </c:pt>
                <c:pt idx="11775">
                  <c:v>434.15481902483498</c:v>
                </c:pt>
                <c:pt idx="11776">
                  <c:v>434.15825358382546</c:v>
                </c:pt>
                <c:pt idx="11777">
                  <c:v>434.16164709102543</c:v>
                </c:pt>
                <c:pt idx="11778">
                  <c:v>434.16412615644941</c:v>
                </c:pt>
                <c:pt idx="11779">
                  <c:v>434.17888248587235</c:v>
                </c:pt>
                <c:pt idx="11780">
                  <c:v>434.19865369562007</c:v>
                </c:pt>
                <c:pt idx="11781">
                  <c:v>434.19948619019891</c:v>
                </c:pt>
                <c:pt idx="11782">
                  <c:v>434.20535321456123</c:v>
                </c:pt>
                <c:pt idx="11783">
                  <c:v>434.21067976070668</c:v>
                </c:pt>
                <c:pt idx="11784">
                  <c:v>434.21361453090839</c:v>
                </c:pt>
                <c:pt idx="11785">
                  <c:v>434.22523609487695</c:v>
                </c:pt>
                <c:pt idx="11786">
                  <c:v>434.22810422163462</c:v>
                </c:pt>
                <c:pt idx="11787">
                  <c:v>434.23064674819818</c:v>
                </c:pt>
                <c:pt idx="11788">
                  <c:v>434.23112944901925</c:v>
                </c:pt>
                <c:pt idx="11789">
                  <c:v>434.24780842261475</c:v>
                </c:pt>
                <c:pt idx="11790">
                  <c:v>434.26027221618892</c:v>
                </c:pt>
                <c:pt idx="11791">
                  <c:v>434.26036463361885</c:v>
                </c:pt>
                <c:pt idx="11792">
                  <c:v>434.26400397188064</c:v>
                </c:pt>
                <c:pt idx="11793">
                  <c:v>434.274332682043</c:v>
                </c:pt>
                <c:pt idx="11794">
                  <c:v>434.27663350442367</c:v>
                </c:pt>
                <c:pt idx="11795">
                  <c:v>434.28037761191513</c:v>
                </c:pt>
                <c:pt idx="11796">
                  <c:v>434.28184859497452</c:v>
                </c:pt>
                <c:pt idx="11797">
                  <c:v>434.28663500594581</c:v>
                </c:pt>
                <c:pt idx="11798">
                  <c:v>434.28861746734782</c:v>
                </c:pt>
                <c:pt idx="11799">
                  <c:v>434.28969800185251</c:v>
                </c:pt>
                <c:pt idx="11800">
                  <c:v>434.30092416169924</c:v>
                </c:pt>
                <c:pt idx="11801">
                  <c:v>434.3071888787689</c:v>
                </c:pt>
                <c:pt idx="11802">
                  <c:v>434.3103586611424</c:v>
                </c:pt>
                <c:pt idx="11803">
                  <c:v>434.31430900968178</c:v>
                </c:pt>
                <c:pt idx="11804">
                  <c:v>434.31631510596873</c:v>
                </c:pt>
                <c:pt idx="11805">
                  <c:v>434.32371200077313</c:v>
                </c:pt>
                <c:pt idx="11806">
                  <c:v>434.32890741450058</c:v>
                </c:pt>
                <c:pt idx="11807">
                  <c:v>434.32917615154565</c:v>
                </c:pt>
                <c:pt idx="11808">
                  <c:v>434.33087453250528</c:v>
                </c:pt>
                <c:pt idx="11809">
                  <c:v>434.37360756743436</c:v>
                </c:pt>
                <c:pt idx="11810">
                  <c:v>434.37983886454617</c:v>
                </c:pt>
                <c:pt idx="11811">
                  <c:v>434.39318002441689</c:v>
                </c:pt>
                <c:pt idx="11812">
                  <c:v>434.39820906670315</c:v>
                </c:pt>
                <c:pt idx="11813">
                  <c:v>434.40218537923641</c:v>
                </c:pt>
                <c:pt idx="11814">
                  <c:v>434.40288997388558</c:v>
                </c:pt>
                <c:pt idx="11815">
                  <c:v>434.40608427656139</c:v>
                </c:pt>
                <c:pt idx="11816">
                  <c:v>434.42625397543816</c:v>
                </c:pt>
                <c:pt idx="11817">
                  <c:v>434.42834292905923</c:v>
                </c:pt>
                <c:pt idx="11818">
                  <c:v>434.43748850474248</c:v>
                </c:pt>
                <c:pt idx="11819">
                  <c:v>434.44466357018382</c:v>
                </c:pt>
                <c:pt idx="11820">
                  <c:v>434.45485338225131</c:v>
                </c:pt>
                <c:pt idx="11821">
                  <c:v>434.45694483639539</c:v>
                </c:pt>
                <c:pt idx="11822">
                  <c:v>434.46149698276832</c:v>
                </c:pt>
                <c:pt idx="11823">
                  <c:v>434.46196339705961</c:v>
                </c:pt>
                <c:pt idx="11824">
                  <c:v>434.47568899489113</c:v>
                </c:pt>
                <c:pt idx="11825">
                  <c:v>434.47591643070859</c:v>
                </c:pt>
                <c:pt idx="11826">
                  <c:v>434.50896420149354</c:v>
                </c:pt>
                <c:pt idx="11827">
                  <c:v>434.51650206872961</c:v>
                </c:pt>
                <c:pt idx="11828">
                  <c:v>434.5176214340147</c:v>
                </c:pt>
                <c:pt idx="11829">
                  <c:v>434.51848948373998</c:v>
                </c:pt>
                <c:pt idx="11830">
                  <c:v>434.5371417679998</c:v>
                </c:pt>
                <c:pt idx="11831">
                  <c:v>434.54166415573189</c:v>
                </c:pt>
                <c:pt idx="11832">
                  <c:v>434.54741858567905</c:v>
                </c:pt>
                <c:pt idx="11833">
                  <c:v>434.58164161999127</c:v>
                </c:pt>
                <c:pt idx="11834">
                  <c:v>434.58742289474225</c:v>
                </c:pt>
                <c:pt idx="11835">
                  <c:v>434.59655299538002</c:v>
                </c:pt>
                <c:pt idx="11836">
                  <c:v>434.63015870478574</c:v>
                </c:pt>
                <c:pt idx="11837">
                  <c:v>434.63691200358511</c:v>
                </c:pt>
                <c:pt idx="11838">
                  <c:v>434.64377516190274</c:v>
                </c:pt>
                <c:pt idx="11839">
                  <c:v>434.64509177643305</c:v>
                </c:pt>
                <c:pt idx="11840">
                  <c:v>434.65148277386993</c:v>
                </c:pt>
                <c:pt idx="11841">
                  <c:v>434.65183871228885</c:v>
                </c:pt>
                <c:pt idx="11842">
                  <c:v>434.65285091982457</c:v>
                </c:pt>
                <c:pt idx="11843">
                  <c:v>434.66013588548736</c:v>
                </c:pt>
                <c:pt idx="11844">
                  <c:v>434.66484924807128</c:v>
                </c:pt>
                <c:pt idx="11845">
                  <c:v>434.67622734020432</c:v>
                </c:pt>
                <c:pt idx="11846">
                  <c:v>434.68889472715642</c:v>
                </c:pt>
                <c:pt idx="11847">
                  <c:v>434.69114794322132</c:v>
                </c:pt>
                <c:pt idx="11848">
                  <c:v>434.69172362023244</c:v>
                </c:pt>
                <c:pt idx="11849">
                  <c:v>434.69653205097205</c:v>
                </c:pt>
                <c:pt idx="11850">
                  <c:v>434.71102453487418</c:v>
                </c:pt>
                <c:pt idx="11851">
                  <c:v>434.71646017235497</c:v>
                </c:pt>
                <c:pt idx="11852">
                  <c:v>434.72273203754975</c:v>
                </c:pt>
                <c:pt idx="11853">
                  <c:v>434.72767649061944</c:v>
                </c:pt>
                <c:pt idx="11854">
                  <c:v>434.73720367962699</c:v>
                </c:pt>
                <c:pt idx="11855">
                  <c:v>434.74028280827918</c:v>
                </c:pt>
                <c:pt idx="11856">
                  <c:v>434.74191662881714</c:v>
                </c:pt>
                <c:pt idx="11857">
                  <c:v>434.75495307844477</c:v>
                </c:pt>
                <c:pt idx="11858">
                  <c:v>434.76308694810604</c:v>
                </c:pt>
                <c:pt idx="11859">
                  <c:v>434.7728961328699</c:v>
                </c:pt>
                <c:pt idx="11860">
                  <c:v>434.78036895898316</c:v>
                </c:pt>
                <c:pt idx="11861">
                  <c:v>434.78319953217607</c:v>
                </c:pt>
                <c:pt idx="11862">
                  <c:v>434.78501813960531</c:v>
                </c:pt>
                <c:pt idx="11863">
                  <c:v>434.78919973838282</c:v>
                </c:pt>
                <c:pt idx="11864">
                  <c:v>434.79221307130643</c:v>
                </c:pt>
                <c:pt idx="11865">
                  <c:v>434.80158228916457</c:v>
                </c:pt>
                <c:pt idx="11866">
                  <c:v>434.809388462502</c:v>
                </c:pt>
                <c:pt idx="11867">
                  <c:v>434.81133356880878</c:v>
                </c:pt>
                <c:pt idx="11868">
                  <c:v>434.81204299241608</c:v>
                </c:pt>
                <c:pt idx="11869">
                  <c:v>434.81534888006661</c:v>
                </c:pt>
                <c:pt idx="11870">
                  <c:v>434.82000902738258</c:v>
                </c:pt>
                <c:pt idx="11871">
                  <c:v>434.84128791520953</c:v>
                </c:pt>
                <c:pt idx="11872">
                  <c:v>434.84862747754011</c:v>
                </c:pt>
                <c:pt idx="11873">
                  <c:v>434.88267311999897</c:v>
                </c:pt>
                <c:pt idx="11874">
                  <c:v>434.89302422015447</c:v>
                </c:pt>
                <c:pt idx="11875">
                  <c:v>434.89956126941496</c:v>
                </c:pt>
                <c:pt idx="11876">
                  <c:v>434.90307427482037</c:v>
                </c:pt>
                <c:pt idx="11877">
                  <c:v>434.91443122628124</c:v>
                </c:pt>
                <c:pt idx="11878">
                  <c:v>434.91582425328897</c:v>
                </c:pt>
                <c:pt idx="11879">
                  <c:v>434.93017571445699</c:v>
                </c:pt>
                <c:pt idx="11880">
                  <c:v>434.94007588528922</c:v>
                </c:pt>
                <c:pt idx="11881">
                  <c:v>434.94753907970193</c:v>
                </c:pt>
                <c:pt idx="11882">
                  <c:v>434.95091884469468</c:v>
                </c:pt>
                <c:pt idx="11883">
                  <c:v>434.95453526637885</c:v>
                </c:pt>
                <c:pt idx="11884">
                  <c:v>434.95802445918042</c:v>
                </c:pt>
                <c:pt idx="11885">
                  <c:v>434.95809311549692</c:v>
                </c:pt>
                <c:pt idx="11886">
                  <c:v>434.96152665703733</c:v>
                </c:pt>
                <c:pt idx="11887">
                  <c:v>434.96673876247115</c:v>
                </c:pt>
                <c:pt idx="11888">
                  <c:v>434.99127964616935</c:v>
                </c:pt>
                <c:pt idx="11889">
                  <c:v>434.99860079838891</c:v>
                </c:pt>
                <c:pt idx="11890">
                  <c:v>434.99926620117202</c:v>
                </c:pt>
                <c:pt idx="11891">
                  <c:v>435.0053476692126</c:v>
                </c:pt>
                <c:pt idx="11892">
                  <c:v>435.00577288472488</c:v>
                </c:pt>
                <c:pt idx="11893">
                  <c:v>435.01072257956451</c:v>
                </c:pt>
                <c:pt idx="11894">
                  <c:v>435.04851942539023</c:v>
                </c:pt>
                <c:pt idx="11895">
                  <c:v>435.05363149100236</c:v>
                </c:pt>
                <c:pt idx="11896">
                  <c:v>435.05480434451067</c:v>
                </c:pt>
                <c:pt idx="11897">
                  <c:v>435.05539803350229</c:v>
                </c:pt>
                <c:pt idx="11898">
                  <c:v>435.05644978083058</c:v>
                </c:pt>
                <c:pt idx="11899">
                  <c:v>435.05916767108363</c:v>
                </c:pt>
                <c:pt idx="11900">
                  <c:v>435.06653909245972</c:v>
                </c:pt>
                <c:pt idx="11901">
                  <c:v>435.08317163033195</c:v>
                </c:pt>
                <c:pt idx="11902">
                  <c:v>435.09010734996576</c:v>
                </c:pt>
                <c:pt idx="11903">
                  <c:v>435.09871874074008</c:v>
                </c:pt>
                <c:pt idx="11904">
                  <c:v>435.10491101051969</c:v>
                </c:pt>
                <c:pt idx="11905">
                  <c:v>435.10715996886381</c:v>
                </c:pt>
                <c:pt idx="11906">
                  <c:v>435.11838956321401</c:v>
                </c:pt>
                <c:pt idx="11907">
                  <c:v>435.12172408477124</c:v>
                </c:pt>
                <c:pt idx="11908">
                  <c:v>435.13671252201669</c:v>
                </c:pt>
                <c:pt idx="11909">
                  <c:v>435.14566761878717</c:v>
                </c:pt>
                <c:pt idx="11910">
                  <c:v>435.14930951852011</c:v>
                </c:pt>
                <c:pt idx="11911">
                  <c:v>435.15475084992647</c:v>
                </c:pt>
                <c:pt idx="11912">
                  <c:v>435.15696817740405</c:v>
                </c:pt>
                <c:pt idx="11913">
                  <c:v>435.16612530732942</c:v>
                </c:pt>
                <c:pt idx="11914">
                  <c:v>435.17675880219878</c:v>
                </c:pt>
                <c:pt idx="11915">
                  <c:v>435.18341226446432</c:v>
                </c:pt>
                <c:pt idx="11916">
                  <c:v>435.18739172601903</c:v>
                </c:pt>
                <c:pt idx="11917">
                  <c:v>435.19061411884519</c:v>
                </c:pt>
                <c:pt idx="11918">
                  <c:v>435.19266439806188</c:v>
                </c:pt>
                <c:pt idx="11919">
                  <c:v>435.21472089737875</c:v>
                </c:pt>
                <c:pt idx="11920">
                  <c:v>435.2310823101688</c:v>
                </c:pt>
                <c:pt idx="11921">
                  <c:v>435.24858152995904</c:v>
                </c:pt>
                <c:pt idx="11922">
                  <c:v>435.25780774453835</c:v>
                </c:pt>
                <c:pt idx="11923">
                  <c:v>435.26163540556223</c:v>
                </c:pt>
                <c:pt idx="11924">
                  <c:v>435.2739927355002</c:v>
                </c:pt>
                <c:pt idx="11925">
                  <c:v>435.27628598139233</c:v>
                </c:pt>
                <c:pt idx="11926">
                  <c:v>435.28898323829048</c:v>
                </c:pt>
                <c:pt idx="11927">
                  <c:v>435.2917828687352</c:v>
                </c:pt>
                <c:pt idx="11928">
                  <c:v>435.31395877227487</c:v>
                </c:pt>
                <c:pt idx="11929">
                  <c:v>435.31615834925998</c:v>
                </c:pt>
                <c:pt idx="11930">
                  <c:v>435.31825441685834</c:v>
                </c:pt>
                <c:pt idx="11931">
                  <c:v>435.32753593233832</c:v>
                </c:pt>
                <c:pt idx="11932">
                  <c:v>435.32923890540548</c:v>
                </c:pt>
                <c:pt idx="11933">
                  <c:v>435.34230893548971</c:v>
                </c:pt>
                <c:pt idx="11934">
                  <c:v>435.34623893289546</c:v>
                </c:pt>
                <c:pt idx="11935">
                  <c:v>435.35622330530924</c:v>
                </c:pt>
                <c:pt idx="11936">
                  <c:v>435.37132775823676</c:v>
                </c:pt>
                <c:pt idx="11937">
                  <c:v>435.38469221660239</c:v>
                </c:pt>
                <c:pt idx="11938">
                  <c:v>435.38966608345748</c:v>
                </c:pt>
                <c:pt idx="11939">
                  <c:v>435.39136380133635</c:v>
                </c:pt>
                <c:pt idx="11940">
                  <c:v>435.40264621786304</c:v>
                </c:pt>
                <c:pt idx="11941">
                  <c:v>435.40463271440893</c:v>
                </c:pt>
                <c:pt idx="11942">
                  <c:v>435.42468282773194</c:v>
                </c:pt>
                <c:pt idx="11943">
                  <c:v>435.43282230740232</c:v>
                </c:pt>
                <c:pt idx="11944">
                  <c:v>435.43845531766141</c:v>
                </c:pt>
                <c:pt idx="11945">
                  <c:v>435.44010785328072</c:v>
                </c:pt>
                <c:pt idx="11946">
                  <c:v>435.44507448457722</c:v>
                </c:pt>
                <c:pt idx="11947">
                  <c:v>435.44778821108645</c:v>
                </c:pt>
                <c:pt idx="11948">
                  <c:v>435.45362729125429</c:v>
                </c:pt>
                <c:pt idx="11949">
                  <c:v>435.4646239066364</c:v>
                </c:pt>
                <c:pt idx="11950">
                  <c:v>435.47871726264299</c:v>
                </c:pt>
                <c:pt idx="11951">
                  <c:v>435.47897887498596</c:v>
                </c:pt>
                <c:pt idx="11952">
                  <c:v>435.48214717863368</c:v>
                </c:pt>
                <c:pt idx="11953">
                  <c:v>435.4955559270806</c:v>
                </c:pt>
                <c:pt idx="11954">
                  <c:v>435.49582041751381</c:v>
                </c:pt>
                <c:pt idx="11955">
                  <c:v>435.49713945125319</c:v>
                </c:pt>
                <c:pt idx="11956">
                  <c:v>435.5185162833842</c:v>
                </c:pt>
                <c:pt idx="11957">
                  <c:v>435.52130757993302</c:v>
                </c:pt>
                <c:pt idx="11958">
                  <c:v>435.53671993123243</c:v>
                </c:pt>
                <c:pt idx="11959">
                  <c:v>435.54535228612582</c:v>
                </c:pt>
                <c:pt idx="11960">
                  <c:v>435.5485328341029</c:v>
                </c:pt>
                <c:pt idx="11961">
                  <c:v>435.55107994023319</c:v>
                </c:pt>
                <c:pt idx="11962">
                  <c:v>435.55136676138238</c:v>
                </c:pt>
                <c:pt idx="11963">
                  <c:v>435.57326240942422</c:v>
                </c:pt>
                <c:pt idx="11964">
                  <c:v>435.58098111897306</c:v>
                </c:pt>
                <c:pt idx="11965">
                  <c:v>435.58361277372694</c:v>
                </c:pt>
                <c:pt idx="11966">
                  <c:v>435.59039612993445</c:v>
                </c:pt>
                <c:pt idx="11967">
                  <c:v>435.61057746123862</c:v>
                </c:pt>
                <c:pt idx="11968">
                  <c:v>435.61317278229984</c:v>
                </c:pt>
                <c:pt idx="11969">
                  <c:v>435.61605353760456</c:v>
                </c:pt>
                <c:pt idx="11970">
                  <c:v>435.61816438897733</c:v>
                </c:pt>
                <c:pt idx="11971">
                  <c:v>435.62996602907339</c:v>
                </c:pt>
                <c:pt idx="11972">
                  <c:v>435.63973076152507</c:v>
                </c:pt>
                <c:pt idx="11973">
                  <c:v>435.65020611466264</c:v>
                </c:pt>
                <c:pt idx="11974">
                  <c:v>435.65034100322731</c:v>
                </c:pt>
                <c:pt idx="11975">
                  <c:v>435.66087681438478</c:v>
                </c:pt>
                <c:pt idx="11976">
                  <c:v>435.69463854465852</c:v>
                </c:pt>
                <c:pt idx="11977">
                  <c:v>435.77295333574443</c:v>
                </c:pt>
                <c:pt idx="11978">
                  <c:v>435.77561945181998</c:v>
                </c:pt>
                <c:pt idx="11979">
                  <c:v>435.77880490605202</c:v>
                </c:pt>
                <c:pt idx="11980">
                  <c:v>435.78045261470777</c:v>
                </c:pt>
                <c:pt idx="11981">
                  <c:v>435.78304574805793</c:v>
                </c:pt>
                <c:pt idx="11982">
                  <c:v>435.78577815430953</c:v>
                </c:pt>
                <c:pt idx="11983">
                  <c:v>435.78770737898486</c:v>
                </c:pt>
                <c:pt idx="11984">
                  <c:v>435.79028435552834</c:v>
                </c:pt>
                <c:pt idx="11985">
                  <c:v>435.80366611382584</c:v>
                </c:pt>
                <c:pt idx="11986">
                  <c:v>435.8154905007799</c:v>
                </c:pt>
                <c:pt idx="11987">
                  <c:v>435.81762224858289</c:v>
                </c:pt>
                <c:pt idx="11988">
                  <c:v>435.82284662682378</c:v>
                </c:pt>
                <c:pt idx="11989">
                  <c:v>435.82759815733328</c:v>
                </c:pt>
                <c:pt idx="11990">
                  <c:v>435.83729541674774</c:v>
                </c:pt>
                <c:pt idx="11991">
                  <c:v>435.83729991188005</c:v>
                </c:pt>
                <c:pt idx="11992">
                  <c:v>435.84766415446285</c:v>
                </c:pt>
                <c:pt idx="11993">
                  <c:v>435.85746846334382</c:v>
                </c:pt>
                <c:pt idx="11994">
                  <c:v>435.87049166260061</c:v>
                </c:pt>
                <c:pt idx="11995">
                  <c:v>435.88330069504764</c:v>
                </c:pt>
                <c:pt idx="11996">
                  <c:v>435.89275969048288</c:v>
                </c:pt>
                <c:pt idx="11997">
                  <c:v>435.89354470462638</c:v>
                </c:pt>
                <c:pt idx="11998">
                  <c:v>435.89502078501056</c:v>
                </c:pt>
                <c:pt idx="11999">
                  <c:v>435.90663085593741</c:v>
                </c:pt>
                <c:pt idx="12000">
                  <c:v>435.9230197723864</c:v>
                </c:pt>
                <c:pt idx="12001">
                  <c:v>435.92647717040347</c:v>
                </c:pt>
                <c:pt idx="12002">
                  <c:v>435.92917015897154</c:v>
                </c:pt>
                <c:pt idx="12003">
                  <c:v>435.93114742386416</c:v>
                </c:pt>
                <c:pt idx="12004">
                  <c:v>435.93347013904469</c:v>
                </c:pt>
                <c:pt idx="12005">
                  <c:v>435.93529669386635</c:v>
                </c:pt>
                <c:pt idx="12006">
                  <c:v>435.94017817848112</c:v>
                </c:pt>
                <c:pt idx="12007">
                  <c:v>435.95156815815051</c:v>
                </c:pt>
                <c:pt idx="12008">
                  <c:v>435.96904821596269</c:v>
                </c:pt>
                <c:pt idx="12009">
                  <c:v>435.98191652849329</c:v>
                </c:pt>
                <c:pt idx="12010">
                  <c:v>435.99823668710638</c:v>
                </c:pt>
                <c:pt idx="12011">
                  <c:v>436.01042987962643</c:v>
                </c:pt>
                <c:pt idx="12012">
                  <c:v>436.01696191381012</c:v>
                </c:pt>
                <c:pt idx="12013">
                  <c:v>436.03239261125748</c:v>
                </c:pt>
                <c:pt idx="12014">
                  <c:v>436.0403952587497</c:v>
                </c:pt>
                <c:pt idx="12015">
                  <c:v>436.04064952821568</c:v>
                </c:pt>
                <c:pt idx="12016">
                  <c:v>436.04211938249335</c:v>
                </c:pt>
                <c:pt idx="12017">
                  <c:v>436.04854678611201</c:v>
                </c:pt>
                <c:pt idx="12018">
                  <c:v>436.05523853830232</c:v>
                </c:pt>
                <c:pt idx="12019">
                  <c:v>436.08741396364883</c:v>
                </c:pt>
                <c:pt idx="12020">
                  <c:v>436.09742038169725</c:v>
                </c:pt>
                <c:pt idx="12021">
                  <c:v>436.09946218363751</c:v>
                </c:pt>
                <c:pt idx="12022">
                  <c:v>436.101398905699</c:v>
                </c:pt>
                <c:pt idx="12023">
                  <c:v>436.11054316567316</c:v>
                </c:pt>
                <c:pt idx="12024">
                  <c:v>436.13504285212002</c:v>
                </c:pt>
                <c:pt idx="12025">
                  <c:v>436.14846524190324</c:v>
                </c:pt>
                <c:pt idx="12026">
                  <c:v>436.14905981565096</c:v>
                </c:pt>
                <c:pt idx="12027">
                  <c:v>436.16013876282307</c:v>
                </c:pt>
                <c:pt idx="12028">
                  <c:v>436.16024441511433</c:v>
                </c:pt>
                <c:pt idx="12029">
                  <c:v>436.16972085555034</c:v>
                </c:pt>
                <c:pt idx="12030">
                  <c:v>436.20794965017205</c:v>
                </c:pt>
                <c:pt idx="12031">
                  <c:v>436.20855885111274</c:v>
                </c:pt>
                <c:pt idx="12032">
                  <c:v>436.21318582723512</c:v>
                </c:pt>
                <c:pt idx="12033">
                  <c:v>436.21464536168918</c:v>
                </c:pt>
                <c:pt idx="12034">
                  <c:v>436.21649614050835</c:v>
                </c:pt>
                <c:pt idx="12035">
                  <c:v>436.22903247355373</c:v>
                </c:pt>
                <c:pt idx="12036">
                  <c:v>436.24864793906301</c:v>
                </c:pt>
                <c:pt idx="12037">
                  <c:v>436.25034333136068</c:v>
                </c:pt>
                <c:pt idx="12038">
                  <c:v>436.26240178540144</c:v>
                </c:pt>
                <c:pt idx="12039">
                  <c:v>436.26292683463055</c:v>
                </c:pt>
                <c:pt idx="12040">
                  <c:v>436.26800587890398</c:v>
                </c:pt>
                <c:pt idx="12041">
                  <c:v>436.27054683568991</c:v>
                </c:pt>
                <c:pt idx="12042">
                  <c:v>436.28087155967557</c:v>
                </c:pt>
                <c:pt idx="12043">
                  <c:v>436.28355861654887</c:v>
                </c:pt>
                <c:pt idx="12044">
                  <c:v>436.2835646287391</c:v>
                </c:pt>
                <c:pt idx="12045">
                  <c:v>436.28382057790401</c:v>
                </c:pt>
                <c:pt idx="12046">
                  <c:v>436.29062863433734</c:v>
                </c:pt>
                <c:pt idx="12047">
                  <c:v>436.30359496896074</c:v>
                </c:pt>
                <c:pt idx="12048">
                  <c:v>436.30449947342856</c:v>
                </c:pt>
                <c:pt idx="12049">
                  <c:v>436.30651577821874</c:v>
                </c:pt>
                <c:pt idx="12050">
                  <c:v>436.30905904912822</c:v>
                </c:pt>
                <c:pt idx="12051">
                  <c:v>436.31857821044571</c:v>
                </c:pt>
                <c:pt idx="12052">
                  <c:v>436.32005266436329</c:v>
                </c:pt>
                <c:pt idx="12053">
                  <c:v>436.34477190470761</c:v>
                </c:pt>
                <c:pt idx="12054">
                  <c:v>436.35822784402603</c:v>
                </c:pt>
                <c:pt idx="12055">
                  <c:v>436.36117133520003</c:v>
                </c:pt>
                <c:pt idx="12056">
                  <c:v>436.36227303891332</c:v>
                </c:pt>
                <c:pt idx="12057">
                  <c:v>436.38132358962844</c:v>
                </c:pt>
                <c:pt idx="12058">
                  <c:v>436.38760809124193</c:v>
                </c:pt>
                <c:pt idx="12059">
                  <c:v>436.38902862006228</c:v>
                </c:pt>
                <c:pt idx="12060">
                  <c:v>436.3907178623067</c:v>
                </c:pt>
                <c:pt idx="12061">
                  <c:v>436.39408508492699</c:v>
                </c:pt>
                <c:pt idx="12062">
                  <c:v>436.40053684985207</c:v>
                </c:pt>
                <c:pt idx="12063">
                  <c:v>436.40727302169751</c:v>
                </c:pt>
                <c:pt idx="12064">
                  <c:v>436.41064197961202</c:v>
                </c:pt>
                <c:pt idx="12065">
                  <c:v>436.41104539814091</c:v>
                </c:pt>
                <c:pt idx="12066">
                  <c:v>436.42713445694051</c:v>
                </c:pt>
                <c:pt idx="12067">
                  <c:v>436.43920834805954</c:v>
                </c:pt>
                <c:pt idx="12068">
                  <c:v>436.44395028087291</c:v>
                </c:pt>
                <c:pt idx="12069">
                  <c:v>436.45324815936505</c:v>
                </c:pt>
                <c:pt idx="12070">
                  <c:v>436.45411323677519</c:v>
                </c:pt>
                <c:pt idx="12071">
                  <c:v>436.46065528323697</c:v>
                </c:pt>
                <c:pt idx="12072">
                  <c:v>436.46881934355878</c:v>
                </c:pt>
                <c:pt idx="12073">
                  <c:v>436.47335598339782</c:v>
                </c:pt>
                <c:pt idx="12074">
                  <c:v>436.47381208499939</c:v>
                </c:pt>
                <c:pt idx="12075">
                  <c:v>436.49470030622007</c:v>
                </c:pt>
                <c:pt idx="12076">
                  <c:v>436.49880868577065</c:v>
                </c:pt>
                <c:pt idx="12077">
                  <c:v>436.503613918741</c:v>
                </c:pt>
                <c:pt idx="12078">
                  <c:v>436.53881695008499</c:v>
                </c:pt>
                <c:pt idx="12079">
                  <c:v>436.5404420068748</c:v>
                </c:pt>
                <c:pt idx="12080">
                  <c:v>436.54297915651483</c:v>
                </c:pt>
                <c:pt idx="12081">
                  <c:v>436.54893458303633</c:v>
                </c:pt>
                <c:pt idx="12082">
                  <c:v>436.55459407413309</c:v>
                </c:pt>
                <c:pt idx="12083">
                  <c:v>436.5556070726293</c:v>
                </c:pt>
                <c:pt idx="12084">
                  <c:v>436.57147185132317</c:v>
                </c:pt>
                <c:pt idx="12085">
                  <c:v>436.57208435187306</c:v>
                </c:pt>
                <c:pt idx="12086">
                  <c:v>436.57250242456661</c:v>
                </c:pt>
                <c:pt idx="12087">
                  <c:v>436.57290914663508</c:v>
                </c:pt>
                <c:pt idx="12088">
                  <c:v>436.58441443110291</c:v>
                </c:pt>
                <c:pt idx="12089">
                  <c:v>436.58664261196958</c:v>
                </c:pt>
                <c:pt idx="12090">
                  <c:v>436.59566410489583</c:v>
                </c:pt>
                <c:pt idx="12091">
                  <c:v>436.61063390374483</c:v>
                </c:pt>
                <c:pt idx="12092">
                  <c:v>436.61571408774091</c:v>
                </c:pt>
                <c:pt idx="12093">
                  <c:v>436.62500800122734</c:v>
                </c:pt>
                <c:pt idx="12094">
                  <c:v>436.62718362776212</c:v>
                </c:pt>
                <c:pt idx="12095">
                  <c:v>436.63630011995701</c:v>
                </c:pt>
                <c:pt idx="12096">
                  <c:v>436.63718602141643</c:v>
                </c:pt>
                <c:pt idx="12097">
                  <c:v>436.65416575314464</c:v>
                </c:pt>
                <c:pt idx="12098">
                  <c:v>436.67921714363297</c:v>
                </c:pt>
                <c:pt idx="12099">
                  <c:v>436.68421257655996</c:v>
                </c:pt>
                <c:pt idx="12100">
                  <c:v>436.68615931658206</c:v>
                </c:pt>
                <c:pt idx="12101">
                  <c:v>436.68649141698586</c:v>
                </c:pt>
                <c:pt idx="12102">
                  <c:v>436.68984288649079</c:v>
                </c:pt>
                <c:pt idx="12103">
                  <c:v>436.69452969514441</c:v>
                </c:pt>
                <c:pt idx="12104">
                  <c:v>436.69657665087459</c:v>
                </c:pt>
                <c:pt idx="12105">
                  <c:v>436.69722979248593</c:v>
                </c:pt>
                <c:pt idx="12106">
                  <c:v>436.69797312137638</c:v>
                </c:pt>
                <c:pt idx="12107">
                  <c:v>436.69833876712767</c:v>
                </c:pt>
                <c:pt idx="12108">
                  <c:v>436.70236193610214</c:v>
                </c:pt>
                <c:pt idx="12109">
                  <c:v>436.70338469441924</c:v>
                </c:pt>
                <c:pt idx="12110">
                  <c:v>436.70708886806358</c:v>
                </c:pt>
                <c:pt idx="12111">
                  <c:v>436.71271363767676</c:v>
                </c:pt>
                <c:pt idx="12112">
                  <c:v>436.71890741005075</c:v>
                </c:pt>
                <c:pt idx="12113">
                  <c:v>436.73068856073564</c:v>
                </c:pt>
                <c:pt idx="12114">
                  <c:v>436.73431648831797</c:v>
                </c:pt>
                <c:pt idx="12115">
                  <c:v>436.73758981197687</c:v>
                </c:pt>
                <c:pt idx="12116">
                  <c:v>436.75360258703978</c:v>
                </c:pt>
                <c:pt idx="12117">
                  <c:v>436.75506510269361</c:v>
                </c:pt>
                <c:pt idx="12118">
                  <c:v>436.75547143452076</c:v>
                </c:pt>
                <c:pt idx="12119">
                  <c:v>436.75794091149913</c:v>
                </c:pt>
                <c:pt idx="12120">
                  <c:v>436.75874847555161</c:v>
                </c:pt>
                <c:pt idx="12121">
                  <c:v>436.77022397667088</c:v>
                </c:pt>
                <c:pt idx="12122">
                  <c:v>436.77338445204737</c:v>
                </c:pt>
                <c:pt idx="12123">
                  <c:v>436.77634593174855</c:v>
                </c:pt>
                <c:pt idx="12124">
                  <c:v>436.78565702046808</c:v>
                </c:pt>
                <c:pt idx="12125">
                  <c:v>436.79503579469321</c:v>
                </c:pt>
                <c:pt idx="12126">
                  <c:v>436.79939575777803</c:v>
                </c:pt>
                <c:pt idx="12127">
                  <c:v>436.80813982187789</c:v>
                </c:pt>
                <c:pt idx="12128">
                  <c:v>436.81145448218069</c:v>
                </c:pt>
                <c:pt idx="12129">
                  <c:v>436.82010200167412</c:v>
                </c:pt>
                <c:pt idx="12130">
                  <c:v>436.8285517688679</c:v>
                </c:pt>
                <c:pt idx="12131">
                  <c:v>436.82902587480282</c:v>
                </c:pt>
                <c:pt idx="12132">
                  <c:v>436.82907008042054</c:v>
                </c:pt>
                <c:pt idx="12133">
                  <c:v>436.83368322765148</c:v>
                </c:pt>
                <c:pt idx="12134">
                  <c:v>436.84012858496851</c:v>
                </c:pt>
                <c:pt idx="12135">
                  <c:v>436.84185427593889</c:v>
                </c:pt>
                <c:pt idx="12136">
                  <c:v>436.85563982593789</c:v>
                </c:pt>
                <c:pt idx="12137">
                  <c:v>436.8714286507373</c:v>
                </c:pt>
                <c:pt idx="12138">
                  <c:v>436.88668852865663</c:v>
                </c:pt>
                <c:pt idx="12139">
                  <c:v>436.8904093300398</c:v>
                </c:pt>
                <c:pt idx="12140">
                  <c:v>436.89484231333773</c:v>
                </c:pt>
                <c:pt idx="12141">
                  <c:v>436.90255925860765</c:v>
                </c:pt>
                <c:pt idx="12142">
                  <c:v>436.9033157408283</c:v>
                </c:pt>
                <c:pt idx="12143">
                  <c:v>436.9241788331733</c:v>
                </c:pt>
                <c:pt idx="12144">
                  <c:v>436.94299359045294</c:v>
                </c:pt>
                <c:pt idx="12145">
                  <c:v>436.9583840764642</c:v>
                </c:pt>
                <c:pt idx="12146">
                  <c:v>436.97074166566227</c:v>
                </c:pt>
                <c:pt idx="12147">
                  <c:v>436.97126897117215</c:v>
                </c:pt>
                <c:pt idx="12148">
                  <c:v>436.97322155524557</c:v>
                </c:pt>
                <c:pt idx="12149">
                  <c:v>436.97903480111046</c:v>
                </c:pt>
                <c:pt idx="12150">
                  <c:v>436.97983678339881</c:v>
                </c:pt>
                <c:pt idx="12151">
                  <c:v>436.98364660112145</c:v>
                </c:pt>
                <c:pt idx="12152">
                  <c:v>436.98448080682647</c:v>
                </c:pt>
                <c:pt idx="12153">
                  <c:v>436.99027654473002</c:v>
                </c:pt>
                <c:pt idx="12154">
                  <c:v>436.99694911326577</c:v>
                </c:pt>
                <c:pt idx="12155">
                  <c:v>437.00570025911429</c:v>
                </c:pt>
                <c:pt idx="12156">
                  <c:v>437.00649026207492</c:v>
                </c:pt>
                <c:pt idx="12157">
                  <c:v>437.00693668810192</c:v>
                </c:pt>
                <c:pt idx="12158">
                  <c:v>437.0167243712628</c:v>
                </c:pt>
                <c:pt idx="12159">
                  <c:v>437.03893053924315</c:v>
                </c:pt>
                <c:pt idx="12160">
                  <c:v>437.04218285921718</c:v>
                </c:pt>
                <c:pt idx="12161">
                  <c:v>437.04884453091535</c:v>
                </c:pt>
                <c:pt idx="12162">
                  <c:v>437.07143361858328</c:v>
                </c:pt>
                <c:pt idx="12163">
                  <c:v>437.07658561370135</c:v>
                </c:pt>
                <c:pt idx="12164">
                  <c:v>437.07884069644467</c:v>
                </c:pt>
                <c:pt idx="12165">
                  <c:v>437.08676474709171</c:v>
                </c:pt>
                <c:pt idx="12166">
                  <c:v>437.12134794354171</c:v>
                </c:pt>
                <c:pt idx="12167">
                  <c:v>437.13058086620362</c:v>
                </c:pt>
                <c:pt idx="12168">
                  <c:v>437.1401965767601</c:v>
                </c:pt>
                <c:pt idx="12169">
                  <c:v>437.14057310020718</c:v>
                </c:pt>
                <c:pt idx="12170">
                  <c:v>437.15212963406861</c:v>
                </c:pt>
                <c:pt idx="12171">
                  <c:v>437.15747716501107</c:v>
                </c:pt>
                <c:pt idx="12172">
                  <c:v>437.16282336815374</c:v>
                </c:pt>
                <c:pt idx="12173">
                  <c:v>437.16551976279789</c:v>
                </c:pt>
                <c:pt idx="12174">
                  <c:v>437.16879802933983</c:v>
                </c:pt>
                <c:pt idx="12175">
                  <c:v>437.17381102605219</c:v>
                </c:pt>
                <c:pt idx="12176">
                  <c:v>437.20512304858153</c:v>
                </c:pt>
                <c:pt idx="12177">
                  <c:v>437.21700210686862</c:v>
                </c:pt>
                <c:pt idx="12178">
                  <c:v>437.2218999316994</c:v>
                </c:pt>
                <c:pt idx="12179">
                  <c:v>437.22696836459988</c:v>
                </c:pt>
                <c:pt idx="12180">
                  <c:v>437.23067783386307</c:v>
                </c:pt>
                <c:pt idx="12181">
                  <c:v>437.23813380871837</c:v>
                </c:pt>
                <c:pt idx="12182">
                  <c:v>437.24412141338678</c:v>
                </c:pt>
                <c:pt idx="12183">
                  <c:v>437.27214037834125</c:v>
                </c:pt>
                <c:pt idx="12184">
                  <c:v>437.28228607057741</c:v>
                </c:pt>
                <c:pt idx="12185">
                  <c:v>437.29711789952501</c:v>
                </c:pt>
                <c:pt idx="12186">
                  <c:v>437.29872249902945</c:v>
                </c:pt>
                <c:pt idx="12187">
                  <c:v>437.30167359825964</c:v>
                </c:pt>
                <c:pt idx="12188">
                  <c:v>437.30297519021997</c:v>
                </c:pt>
                <c:pt idx="12189">
                  <c:v>437.30522317858396</c:v>
                </c:pt>
                <c:pt idx="12190">
                  <c:v>437.33069632727899</c:v>
                </c:pt>
                <c:pt idx="12191">
                  <c:v>437.33278088067323</c:v>
                </c:pt>
                <c:pt idx="12192">
                  <c:v>437.3586299932312</c:v>
                </c:pt>
                <c:pt idx="12193">
                  <c:v>437.36469576836208</c:v>
                </c:pt>
                <c:pt idx="12194">
                  <c:v>437.37924369551422</c:v>
                </c:pt>
                <c:pt idx="12195">
                  <c:v>437.39795419950917</c:v>
                </c:pt>
                <c:pt idx="12196">
                  <c:v>437.40080831907676</c:v>
                </c:pt>
                <c:pt idx="12197">
                  <c:v>437.40147193275362</c:v>
                </c:pt>
                <c:pt idx="12198">
                  <c:v>437.41573703308501</c:v>
                </c:pt>
                <c:pt idx="12199">
                  <c:v>437.41681563030778</c:v>
                </c:pt>
                <c:pt idx="12200">
                  <c:v>437.43736498483401</c:v>
                </c:pt>
                <c:pt idx="12201">
                  <c:v>437.4450699562903</c:v>
                </c:pt>
                <c:pt idx="12202">
                  <c:v>437.45546415106895</c:v>
                </c:pt>
                <c:pt idx="12203">
                  <c:v>437.45838099367745</c:v>
                </c:pt>
                <c:pt idx="12204">
                  <c:v>437.49019873487288</c:v>
                </c:pt>
                <c:pt idx="12205">
                  <c:v>437.49764263345804</c:v>
                </c:pt>
                <c:pt idx="12206">
                  <c:v>437.49889190793937</c:v>
                </c:pt>
                <c:pt idx="12207">
                  <c:v>437.5041664287877</c:v>
                </c:pt>
                <c:pt idx="12208">
                  <c:v>437.51750523101384</c:v>
                </c:pt>
                <c:pt idx="12209">
                  <c:v>437.51801721489568</c:v>
                </c:pt>
                <c:pt idx="12210">
                  <c:v>437.52026477429962</c:v>
                </c:pt>
                <c:pt idx="12211">
                  <c:v>437.52302889760148</c:v>
                </c:pt>
                <c:pt idx="12212">
                  <c:v>437.5272305838044</c:v>
                </c:pt>
                <c:pt idx="12213">
                  <c:v>437.5470255406272</c:v>
                </c:pt>
                <c:pt idx="12214">
                  <c:v>437.55998255929563</c:v>
                </c:pt>
                <c:pt idx="12215">
                  <c:v>437.57373309639195</c:v>
                </c:pt>
                <c:pt idx="12216">
                  <c:v>437.57380674621146</c:v>
                </c:pt>
                <c:pt idx="12217">
                  <c:v>437.60327458442816</c:v>
                </c:pt>
                <c:pt idx="12218">
                  <c:v>437.60887368183768</c:v>
                </c:pt>
                <c:pt idx="12219">
                  <c:v>437.61182807239317</c:v>
                </c:pt>
                <c:pt idx="12220">
                  <c:v>437.62269968988966</c:v>
                </c:pt>
                <c:pt idx="12221">
                  <c:v>437.62568418678649</c:v>
                </c:pt>
                <c:pt idx="12222">
                  <c:v>437.62904967445206</c:v>
                </c:pt>
                <c:pt idx="12223">
                  <c:v>437.63203684705746</c:v>
                </c:pt>
                <c:pt idx="12224">
                  <c:v>437.65525226834205</c:v>
                </c:pt>
                <c:pt idx="12225">
                  <c:v>437.65603398709004</c:v>
                </c:pt>
                <c:pt idx="12226">
                  <c:v>437.65646313091656</c:v>
                </c:pt>
                <c:pt idx="12227">
                  <c:v>437.67758106740325</c:v>
                </c:pt>
                <c:pt idx="12228">
                  <c:v>437.69437026446496</c:v>
                </c:pt>
                <c:pt idx="12229">
                  <c:v>437.70318526934693</c:v>
                </c:pt>
                <c:pt idx="12230">
                  <c:v>437.70862428820624</c:v>
                </c:pt>
                <c:pt idx="12231">
                  <c:v>437.71807693985147</c:v>
                </c:pt>
                <c:pt idx="12232">
                  <c:v>437.7303442882075</c:v>
                </c:pt>
                <c:pt idx="12233">
                  <c:v>437.73075926632271</c:v>
                </c:pt>
                <c:pt idx="12234">
                  <c:v>437.73186823928472</c:v>
                </c:pt>
                <c:pt idx="12235">
                  <c:v>437.73334263484662</c:v>
                </c:pt>
                <c:pt idx="12236">
                  <c:v>437.73461266205885</c:v>
                </c:pt>
                <c:pt idx="12237">
                  <c:v>437.74257027191555</c:v>
                </c:pt>
                <c:pt idx="12238">
                  <c:v>437.75452735377723</c:v>
                </c:pt>
                <c:pt idx="12239">
                  <c:v>437.75680340563554</c:v>
                </c:pt>
                <c:pt idx="12240">
                  <c:v>437.75898345501997</c:v>
                </c:pt>
                <c:pt idx="12241">
                  <c:v>437.76021351191821</c:v>
                </c:pt>
                <c:pt idx="12242">
                  <c:v>437.76226027341602</c:v>
                </c:pt>
                <c:pt idx="12243">
                  <c:v>437.76571272223561</c:v>
                </c:pt>
                <c:pt idx="12244">
                  <c:v>437.7741881156436</c:v>
                </c:pt>
                <c:pt idx="12245">
                  <c:v>437.77489975115685</c:v>
                </c:pt>
                <c:pt idx="12246">
                  <c:v>437.80627063192037</c:v>
                </c:pt>
                <c:pt idx="12247">
                  <c:v>437.82768945225843</c:v>
                </c:pt>
                <c:pt idx="12248">
                  <c:v>437.82843885682803</c:v>
                </c:pt>
                <c:pt idx="12249">
                  <c:v>437.84301062836522</c:v>
                </c:pt>
                <c:pt idx="12250">
                  <c:v>437.84458436645008</c:v>
                </c:pt>
                <c:pt idx="12251">
                  <c:v>437.85123849467379</c:v>
                </c:pt>
                <c:pt idx="12252">
                  <c:v>437.85388796462871</c:v>
                </c:pt>
                <c:pt idx="12253">
                  <c:v>437.87598182642483</c:v>
                </c:pt>
                <c:pt idx="12254">
                  <c:v>437.88279938660304</c:v>
                </c:pt>
                <c:pt idx="12255">
                  <c:v>437.88374686103998</c:v>
                </c:pt>
                <c:pt idx="12256">
                  <c:v>437.89739100506017</c:v>
                </c:pt>
                <c:pt idx="12257">
                  <c:v>437.90009676062596</c:v>
                </c:pt>
                <c:pt idx="12258">
                  <c:v>437.90230376619633</c:v>
                </c:pt>
                <c:pt idx="12259">
                  <c:v>437.93808222994079</c:v>
                </c:pt>
                <c:pt idx="12260">
                  <c:v>437.93921590440095</c:v>
                </c:pt>
                <c:pt idx="12261">
                  <c:v>437.94735833742499</c:v>
                </c:pt>
                <c:pt idx="12262">
                  <c:v>437.96398336297437</c:v>
                </c:pt>
                <c:pt idx="12263">
                  <c:v>437.96644871149863</c:v>
                </c:pt>
                <c:pt idx="12264">
                  <c:v>437.96826781885369</c:v>
                </c:pt>
                <c:pt idx="12265">
                  <c:v>437.98924259732746</c:v>
                </c:pt>
                <c:pt idx="12266">
                  <c:v>437.99293395979959</c:v>
                </c:pt>
                <c:pt idx="12267">
                  <c:v>437.99453009574387</c:v>
                </c:pt>
                <c:pt idx="12268">
                  <c:v>438.02367489945914</c:v>
                </c:pt>
                <c:pt idx="12269">
                  <c:v>438.02648258848541</c:v>
                </c:pt>
                <c:pt idx="12270">
                  <c:v>438.04912634044842</c:v>
                </c:pt>
                <c:pt idx="12271">
                  <c:v>438.04933159912628</c:v>
                </c:pt>
                <c:pt idx="12272">
                  <c:v>438.05891205047277</c:v>
                </c:pt>
                <c:pt idx="12273">
                  <c:v>438.06003511906147</c:v>
                </c:pt>
                <c:pt idx="12274">
                  <c:v>438.06777564190884</c:v>
                </c:pt>
                <c:pt idx="12275">
                  <c:v>438.07507081953747</c:v>
                </c:pt>
                <c:pt idx="12276">
                  <c:v>438.07850404182085</c:v>
                </c:pt>
                <c:pt idx="12277">
                  <c:v>438.0865082082525</c:v>
                </c:pt>
                <c:pt idx="12278">
                  <c:v>438.08720411236078</c:v>
                </c:pt>
                <c:pt idx="12279">
                  <c:v>438.09411969338504</c:v>
                </c:pt>
                <c:pt idx="12280">
                  <c:v>438.10077997214756</c:v>
                </c:pt>
                <c:pt idx="12281">
                  <c:v>438.1098407781206</c:v>
                </c:pt>
                <c:pt idx="12282">
                  <c:v>438.11149955306013</c:v>
                </c:pt>
                <c:pt idx="12283">
                  <c:v>438.12298853355713</c:v>
                </c:pt>
                <c:pt idx="12284">
                  <c:v>438.13550438799734</c:v>
                </c:pt>
                <c:pt idx="12285">
                  <c:v>438.14427369787046</c:v>
                </c:pt>
                <c:pt idx="12286">
                  <c:v>438.14678664289477</c:v>
                </c:pt>
                <c:pt idx="12287">
                  <c:v>438.17464973118092</c:v>
                </c:pt>
                <c:pt idx="12288">
                  <c:v>438.19025410845882</c:v>
                </c:pt>
                <c:pt idx="12289">
                  <c:v>438.19372495514529</c:v>
                </c:pt>
                <c:pt idx="12290">
                  <c:v>438.19710105625359</c:v>
                </c:pt>
                <c:pt idx="12291">
                  <c:v>438.19726257550411</c:v>
                </c:pt>
                <c:pt idx="12292">
                  <c:v>438.21927757959548</c:v>
                </c:pt>
                <c:pt idx="12293">
                  <c:v>438.21953803437043</c:v>
                </c:pt>
                <c:pt idx="12294">
                  <c:v>438.22526722929484</c:v>
                </c:pt>
                <c:pt idx="12295">
                  <c:v>438.22751202718081</c:v>
                </c:pt>
                <c:pt idx="12296">
                  <c:v>438.22879468540418</c:v>
                </c:pt>
                <c:pt idx="12297">
                  <c:v>438.23344869997931</c:v>
                </c:pt>
                <c:pt idx="12298">
                  <c:v>438.23607301940768</c:v>
                </c:pt>
                <c:pt idx="12299">
                  <c:v>438.23746678411641</c:v>
                </c:pt>
                <c:pt idx="12300">
                  <c:v>438.239183156617</c:v>
                </c:pt>
                <c:pt idx="12301">
                  <c:v>438.24800461416515</c:v>
                </c:pt>
                <c:pt idx="12302">
                  <c:v>438.24814242242417</c:v>
                </c:pt>
                <c:pt idx="12303">
                  <c:v>438.25376922962744</c:v>
                </c:pt>
                <c:pt idx="12304">
                  <c:v>438.25738448060002</c:v>
                </c:pt>
                <c:pt idx="12305">
                  <c:v>438.25781294889691</c:v>
                </c:pt>
                <c:pt idx="12306">
                  <c:v>438.25986712297623</c:v>
                </c:pt>
                <c:pt idx="12307">
                  <c:v>438.26165705754522</c:v>
                </c:pt>
                <c:pt idx="12308">
                  <c:v>438.26615725837286</c:v>
                </c:pt>
                <c:pt idx="12309">
                  <c:v>438.26848556998004</c:v>
                </c:pt>
                <c:pt idx="12310">
                  <c:v>438.27838301747533</c:v>
                </c:pt>
                <c:pt idx="12311">
                  <c:v>438.28371889740106</c:v>
                </c:pt>
                <c:pt idx="12312">
                  <c:v>438.29160093477702</c:v>
                </c:pt>
                <c:pt idx="12313">
                  <c:v>438.29381531064047</c:v>
                </c:pt>
                <c:pt idx="12314">
                  <c:v>438.29922284888727</c:v>
                </c:pt>
                <c:pt idx="12315">
                  <c:v>438.30398876329798</c:v>
                </c:pt>
                <c:pt idx="12316">
                  <c:v>438.31399313402989</c:v>
                </c:pt>
                <c:pt idx="12317">
                  <c:v>438.35070299040592</c:v>
                </c:pt>
                <c:pt idx="12318">
                  <c:v>438.35757536087829</c:v>
                </c:pt>
                <c:pt idx="12319">
                  <c:v>438.36185562985446</c:v>
                </c:pt>
                <c:pt idx="12320">
                  <c:v>438.38630772496714</c:v>
                </c:pt>
                <c:pt idx="12321">
                  <c:v>438.38677663168318</c:v>
                </c:pt>
                <c:pt idx="12322">
                  <c:v>438.38713840066498</c:v>
                </c:pt>
                <c:pt idx="12323">
                  <c:v>438.39066794056242</c:v>
                </c:pt>
                <c:pt idx="12324">
                  <c:v>438.3913979488849</c:v>
                </c:pt>
                <c:pt idx="12325">
                  <c:v>438.40776109306626</c:v>
                </c:pt>
                <c:pt idx="12326">
                  <c:v>438.4188427269267</c:v>
                </c:pt>
                <c:pt idx="12327">
                  <c:v>438.41923365533336</c:v>
                </c:pt>
                <c:pt idx="12328">
                  <c:v>438.43714837896937</c:v>
                </c:pt>
                <c:pt idx="12329">
                  <c:v>438.43843469886571</c:v>
                </c:pt>
                <c:pt idx="12330">
                  <c:v>438.43892514258857</c:v>
                </c:pt>
                <c:pt idx="12331">
                  <c:v>438.45378654277079</c:v>
                </c:pt>
                <c:pt idx="12332">
                  <c:v>438.45546102105499</c:v>
                </c:pt>
                <c:pt idx="12333">
                  <c:v>438.46874596884726</c:v>
                </c:pt>
                <c:pt idx="12334">
                  <c:v>438.47268569278725</c:v>
                </c:pt>
                <c:pt idx="12335">
                  <c:v>438.47915607414376</c:v>
                </c:pt>
                <c:pt idx="12336">
                  <c:v>438.48457193972132</c:v>
                </c:pt>
                <c:pt idx="12337">
                  <c:v>438.48482031970451</c:v>
                </c:pt>
                <c:pt idx="12338">
                  <c:v>438.50984957014771</c:v>
                </c:pt>
                <c:pt idx="12339">
                  <c:v>438.51051568144254</c:v>
                </c:pt>
                <c:pt idx="12340">
                  <c:v>438.51082563511409</c:v>
                </c:pt>
                <c:pt idx="12341">
                  <c:v>438.52409893815775</c:v>
                </c:pt>
                <c:pt idx="12342">
                  <c:v>438.52595193633897</c:v>
                </c:pt>
                <c:pt idx="12343">
                  <c:v>438.52725007264974</c:v>
                </c:pt>
                <c:pt idx="12344">
                  <c:v>438.5294959325779</c:v>
                </c:pt>
                <c:pt idx="12345">
                  <c:v>438.53031885901567</c:v>
                </c:pt>
                <c:pt idx="12346">
                  <c:v>438.53176099558993</c:v>
                </c:pt>
                <c:pt idx="12347">
                  <c:v>438.53268203108848</c:v>
                </c:pt>
                <c:pt idx="12348">
                  <c:v>438.53283554802141</c:v>
                </c:pt>
                <c:pt idx="12349">
                  <c:v>438.54670547925639</c:v>
                </c:pt>
                <c:pt idx="12350">
                  <c:v>438.57294282632739</c:v>
                </c:pt>
                <c:pt idx="12351">
                  <c:v>438.57759874693846</c:v>
                </c:pt>
                <c:pt idx="12352">
                  <c:v>438.58056507717214</c:v>
                </c:pt>
                <c:pt idx="12353">
                  <c:v>438.59177261546131</c:v>
                </c:pt>
                <c:pt idx="12354">
                  <c:v>438.5995730548936</c:v>
                </c:pt>
                <c:pt idx="12355">
                  <c:v>438.60278865868281</c:v>
                </c:pt>
                <c:pt idx="12356">
                  <c:v>438.60547874916608</c:v>
                </c:pt>
                <c:pt idx="12357">
                  <c:v>438.61460289256206</c:v>
                </c:pt>
                <c:pt idx="12358">
                  <c:v>438.62930287257831</c:v>
                </c:pt>
                <c:pt idx="12359">
                  <c:v>438.63738372498523</c:v>
                </c:pt>
                <c:pt idx="12360">
                  <c:v>438.64599714248021</c:v>
                </c:pt>
                <c:pt idx="12361">
                  <c:v>438.65020991773031</c:v>
                </c:pt>
                <c:pt idx="12362">
                  <c:v>438.65044874551211</c:v>
                </c:pt>
                <c:pt idx="12363">
                  <c:v>438.66140394926668</c:v>
                </c:pt>
                <c:pt idx="12364">
                  <c:v>438.67674609828504</c:v>
                </c:pt>
                <c:pt idx="12365">
                  <c:v>438.69439197083886</c:v>
                </c:pt>
                <c:pt idx="12366">
                  <c:v>438.70388358813852</c:v>
                </c:pt>
                <c:pt idx="12367">
                  <c:v>438.7127763772661</c:v>
                </c:pt>
                <c:pt idx="12368">
                  <c:v>438.71510297330576</c:v>
                </c:pt>
                <c:pt idx="12369">
                  <c:v>438.72132315354179</c:v>
                </c:pt>
                <c:pt idx="12370">
                  <c:v>438.7226011350424</c:v>
                </c:pt>
                <c:pt idx="12371">
                  <c:v>438.73263747437539</c:v>
                </c:pt>
                <c:pt idx="12372">
                  <c:v>438.73284426874397</c:v>
                </c:pt>
                <c:pt idx="12373">
                  <c:v>438.73634311614802</c:v>
                </c:pt>
                <c:pt idx="12374">
                  <c:v>438.73813513314116</c:v>
                </c:pt>
                <c:pt idx="12375">
                  <c:v>438.76250312451231</c:v>
                </c:pt>
                <c:pt idx="12376">
                  <c:v>438.76445043966839</c:v>
                </c:pt>
                <c:pt idx="12377">
                  <c:v>438.76543406855257</c:v>
                </c:pt>
                <c:pt idx="12378">
                  <c:v>438.77309064316546</c:v>
                </c:pt>
                <c:pt idx="12379">
                  <c:v>438.77737661679788</c:v>
                </c:pt>
                <c:pt idx="12380">
                  <c:v>438.78223448233649</c:v>
                </c:pt>
                <c:pt idx="12381">
                  <c:v>438.7846316806781</c:v>
                </c:pt>
                <c:pt idx="12382">
                  <c:v>438.78980542733427</c:v>
                </c:pt>
                <c:pt idx="12383">
                  <c:v>438.79924579108325</c:v>
                </c:pt>
                <c:pt idx="12384">
                  <c:v>438.80822154581892</c:v>
                </c:pt>
                <c:pt idx="12385">
                  <c:v>438.81676971884036</c:v>
                </c:pt>
                <c:pt idx="12386">
                  <c:v>438.83350383479615</c:v>
                </c:pt>
                <c:pt idx="12387">
                  <c:v>438.86298533573893</c:v>
                </c:pt>
                <c:pt idx="12388">
                  <c:v>438.86448586240277</c:v>
                </c:pt>
                <c:pt idx="12389">
                  <c:v>438.88430552205926</c:v>
                </c:pt>
                <c:pt idx="12390">
                  <c:v>438.89050816163939</c:v>
                </c:pt>
                <c:pt idx="12391">
                  <c:v>438.89472282559734</c:v>
                </c:pt>
                <c:pt idx="12392">
                  <c:v>438.90383953560598</c:v>
                </c:pt>
                <c:pt idx="12393">
                  <c:v>438.90673591415805</c:v>
                </c:pt>
                <c:pt idx="12394">
                  <c:v>438.90880165816196</c:v>
                </c:pt>
                <c:pt idx="12395">
                  <c:v>438.91330905794598</c:v>
                </c:pt>
                <c:pt idx="12396">
                  <c:v>438.91614455606322</c:v>
                </c:pt>
                <c:pt idx="12397">
                  <c:v>438.92225880562302</c:v>
                </c:pt>
                <c:pt idx="12398">
                  <c:v>438.92337652526936</c:v>
                </c:pt>
                <c:pt idx="12399">
                  <c:v>438.92779182036958</c:v>
                </c:pt>
                <c:pt idx="12400">
                  <c:v>438.93296096989667</c:v>
                </c:pt>
                <c:pt idx="12401">
                  <c:v>438.93296193428927</c:v>
                </c:pt>
                <c:pt idx="12402">
                  <c:v>438.94284429000692</c:v>
                </c:pt>
                <c:pt idx="12403">
                  <c:v>438.94736330312617</c:v>
                </c:pt>
                <c:pt idx="12404">
                  <c:v>438.95939303115603</c:v>
                </c:pt>
                <c:pt idx="12405">
                  <c:v>438.97156018766816</c:v>
                </c:pt>
                <c:pt idx="12406">
                  <c:v>438.9822459784989</c:v>
                </c:pt>
                <c:pt idx="12407">
                  <c:v>438.98560261679927</c:v>
                </c:pt>
                <c:pt idx="12408">
                  <c:v>438.99794787512377</c:v>
                </c:pt>
                <c:pt idx="12409">
                  <c:v>439.0109588233733</c:v>
                </c:pt>
                <c:pt idx="12410">
                  <c:v>439.01194944349254</c:v>
                </c:pt>
                <c:pt idx="12411">
                  <c:v>439.01204512984066</c:v>
                </c:pt>
                <c:pt idx="12412">
                  <c:v>439.01321843168137</c:v>
                </c:pt>
                <c:pt idx="12413">
                  <c:v>439.0145128230422</c:v>
                </c:pt>
                <c:pt idx="12414">
                  <c:v>439.01928755190767</c:v>
                </c:pt>
                <c:pt idx="12415">
                  <c:v>439.03156133272734</c:v>
                </c:pt>
                <c:pt idx="12416">
                  <c:v>439.0349868597973</c:v>
                </c:pt>
                <c:pt idx="12417">
                  <c:v>439.04906966953297</c:v>
                </c:pt>
                <c:pt idx="12418">
                  <c:v>439.04989469350562</c:v>
                </c:pt>
                <c:pt idx="12419">
                  <c:v>439.05154404316437</c:v>
                </c:pt>
                <c:pt idx="12420">
                  <c:v>439.05696081500395</c:v>
                </c:pt>
                <c:pt idx="12421">
                  <c:v>439.08961530227469</c:v>
                </c:pt>
                <c:pt idx="12422">
                  <c:v>439.08976378191511</c:v>
                </c:pt>
                <c:pt idx="12423">
                  <c:v>439.09286843479595</c:v>
                </c:pt>
                <c:pt idx="12424">
                  <c:v>439.107303153739</c:v>
                </c:pt>
                <c:pt idx="12425">
                  <c:v>439.11935220260921</c:v>
                </c:pt>
                <c:pt idx="12426">
                  <c:v>439.13448418679218</c:v>
                </c:pt>
                <c:pt idx="12427">
                  <c:v>439.13804587797966</c:v>
                </c:pt>
                <c:pt idx="12428">
                  <c:v>439.14206416126871</c:v>
                </c:pt>
                <c:pt idx="12429">
                  <c:v>439.14938679977598</c:v>
                </c:pt>
                <c:pt idx="12430">
                  <c:v>439.16816893218669</c:v>
                </c:pt>
                <c:pt idx="12431">
                  <c:v>439.17483883532049</c:v>
                </c:pt>
                <c:pt idx="12432">
                  <c:v>439.17608158273481</c:v>
                </c:pt>
                <c:pt idx="12433">
                  <c:v>439.17778328396838</c:v>
                </c:pt>
                <c:pt idx="12434">
                  <c:v>439.18244575705324</c:v>
                </c:pt>
                <c:pt idx="12435">
                  <c:v>439.1913979460262</c:v>
                </c:pt>
                <c:pt idx="12436">
                  <c:v>439.19964146083345</c:v>
                </c:pt>
                <c:pt idx="12437">
                  <c:v>439.20162018055697</c:v>
                </c:pt>
                <c:pt idx="12438">
                  <c:v>439.20392892985092</c:v>
                </c:pt>
                <c:pt idx="12439">
                  <c:v>439.21721269427979</c:v>
                </c:pt>
                <c:pt idx="12440">
                  <c:v>439.21731152360644</c:v>
                </c:pt>
                <c:pt idx="12441">
                  <c:v>439.21849383709957</c:v>
                </c:pt>
                <c:pt idx="12442">
                  <c:v>439.21957217694234</c:v>
                </c:pt>
                <c:pt idx="12443">
                  <c:v>439.22624308944529</c:v>
                </c:pt>
                <c:pt idx="12444">
                  <c:v>439.22668836853188</c:v>
                </c:pt>
                <c:pt idx="12445">
                  <c:v>439.22887300980778</c:v>
                </c:pt>
                <c:pt idx="12446">
                  <c:v>439.2341715186634</c:v>
                </c:pt>
                <c:pt idx="12447">
                  <c:v>439.23484955379217</c:v>
                </c:pt>
                <c:pt idx="12448">
                  <c:v>439.23547329185425</c:v>
                </c:pt>
                <c:pt idx="12449">
                  <c:v>439.23780438034811</c:v>
                </c:pt>
                <c:pt idx="12450">
                  <c:v>439.23796057879343</c:v>
                </c:pt>
                <c:pt idx="12451">
                  <c:v>439.23946137521165</c:v>
                </c:pt>
                <c:pt idx="12452">
                  <c:v>439.24132651388368</c:v>
                </c:pt>
                <c:pt idx="12453">
                  <c:v>439.24206245174599</c:v>
                </c:pt>
                <c:pt idx="12454">
                  <c:v>439.26952029033345</c:v>
                </c:pt>
                <c:pt idx="12455">
                  <c:v>439.27509312621441</c:v>
                </c:pt>
                <c:pt idx="12456">
                  <c:v>439.27618926771294</c:v>
                </c:pt>
                <c:pt idx="12457">
                  <c:v>439.27828703284894</c:v>
                </c:pt>
                <c:pt idx="12458">
                  <c:v>439.28814294311428</c:v>
                </c:pt>
                <c:pt idx="12459">
                  <c:v>439.30628811543403</c:v>
                </c:pt>
                <c:pt idx="12460">
                  <c:v>439.31230915013168</c:v>
                </c:pt>
                <c:pt idx="12461">
                  <c:v>439.31541103640842</c:v>
                </c:pt>
                <c:pt idx="12462">
                  <c:v>439.32018776437701</c:v>
                </c:pt>
                <c:pt idx="12463">
                  <c:v>439.32196647478025</c:v>
                </c:pt>
                <c:pt idx="12464">
                  <c:v>439.32505065868361</c:v>
                </c:pt>
                <c:pt idx="12465">
                  <c:v>439.33585762595743</c:v>
                </c:pt>
                <c:pt idx="12466">
                  <c:v>439.34689601520699</c:v>
                </c:pt>
                <c:pt idx="12467">
                  <c:v>439.35066853054315</c:v>
                </c:pt>
                <c:pt idx="12468">
                  <c:v>439.35325652797553</c:v>
                </c:pt>
                <c:pt idx="12469">
                  <c:v>439.39124402758762</c:v>
                </c:pt>
                <c:pt idx="12470">
                  <c:v>439.41635671570555</c:v>
                </c:pt>
                <c:pt idx="12471">
                  <c:v>439.4284064176241</c:v>
                </c:pt>
                <c:pt idx="12472">
                  <c:v>439.43701804275833</c:v>
                </c:pt>
                <c:pt idx="12473">
                  <c:v>439.44559664711744</c:v>
                </c:pt>
                <c:pt idx="12474">
                  <c:v>439.44922375810955</c:v>
                </c:pt>
                <c:pt idx="12475">
                  <c:v>439.47553117648442</c:v>
                </c:pt>
                <c:pt idx="12476">
                  <c:v>439.48454573011298</c:v>
                </c:pt>
                <c:pt idx="12477">
                  <c:v>439.50195965193342</c:v>
                </c:pt>
                <c:pt idx="12478">
                  <c:v>439.50472466858218</c:v>
                </c:pt>
                <c:pt idx="12479">
                  <c:v>439.50678305593283</c:v>
                </c:pt>
                <c:pt idx="12480">
                  <c:v>439.50860371638788</c:v>
                </c:pt>
                <c:pt idx="12481">
                  <c:v>439.52634853244166</c:v>
                </c:pt>
                <c:pt idx="12482">
                  <c:v>439.53146606510842</c:v>
                </c:pt>
                <c:pt idx="12483">
                  <c:v>439.53681497463674</c:v>
                </c:pt>
                <c:pt idx="12484">
                  <c:v>439.54878100107948</c:v>
                </c:pt>
                <c:pt idx="12485">
                  <c:v>439.57378801053619</c:v>
                </c:pt>
                <c:pt idx="12486">
                  <c:v>439.58715626988715</c:v>
                </c:pt>
                <c:pt idx="12487">
                  <c:v>439.58793790101322</c:v>
                </c:pt>
                <c:pt idx="12488">
                  <c:v>439.58848936470554</c:v>
                </c:pt>
                <c:pt idx="12489">
                  <c:v>439.59070920461909</c:v>
                </c:pt>
                <c:pt idx="12490">
                  <c:v>439.59194455980156</c:v>
                </c:pt>
                <c:pt idx="12491">
                  <c:v>439.59436205927801</c:v>
                </c:pt>
                <c:pt idx="12492">
                  <c:v>439.59944988464815</c:v>
                </c:pt>
                <c:pt idx="12493">
                  <c:v>439.59960282517483</c:v>
                </c:pt>
                <c:pt idx="12494">
                  <c:v>439.60245856328766</c:v>
                </c:pt>
                <c:pt idx="12495">
                  <c:v>439.60411605198397</c:v>
                </c:pt>
                <c:pt idx="12496">
                  <c:v>439.60693797582775</c:v>
                </c:pt>
                <c:pt idx="12497">
                  <c:v>439.62314441339697</c:v>
                </c:pt>
                <c:pt idx="12498">
                  <c:v>439.62346519438722</c:v>
                </c:pt>
                <c:pt idx="12499">
                  <c:v>439.64180897914156</c:v>
                </c:pt>
                <c:pt idx="12500">
                  <c:v>439.64462703420008</c:v>
                </c:pt>
                <c:pt idx="12501">
                  <c:v>439.65000796743453</c:v>
                </c:pt>
                <c:pt idx="12502">
                  <c:v>439.65407044234109</c:v>
                </c:pt>
                <c:pt idx="12503">
                  <c:v>439.6545405488452</c:v>
                </c:pt>
                <c:pt idx="12504">
                  <c:v>439.65695379257249</c:v>
                </c:pt>
                <c:pt idx="12505">
                  <c:v>439.66978206780936</c:v>
                </c:pt>
                <c:pt idx="12506">
                  <c:v>439.68204881363812</c:v>
                </c:pt>
                <c:pt idx="12507">
                  <c:v>439.68708846095979</c:v>
                </c:pt>
                <c:pt idx="12508">
                  <c:v>439.69366264255524</c:v>
                </c:pt>
                <c:pt idx="12509">
                  <c:v>439.69507262217775</c:v>
                </c:pt>
                <c:pt idx="12510">
                  <c:v>439.70621854730132</c:v>
                </c:pt>
                <c:pt idx="12511">
                  <c:v>439.70895678799718</c:v>
                </c:pt>
                <c:pt idx="12512">
                  <c:v>439.72709050176144</c:v>
                </c:pt>
                <c:pt idx="12513">
                  <c:v>439.72737036496227</c:v>
                </c:pt>
                <c:pt idx="12514">
                  <c:v>439.72755550142659</c:v>
                </c:pt>
                <c:pt idx="12515">
                  <c:v>439.72813004632917</c:v>
                </c:pt>
                <c:pt idx="12516">
                  <c:v>439.75033448788935</c:v>
                </c:pt>
                <c:pt idx="12517">
                  <c:v>439.76058860450223</c:v>
                </c:pt>
                <c:pt idx="12518">
                  <c:v>439.76669309901791</c:v>
                </c:pt>
                <c:pt idx="12519">
                  <c:v>439.76873148532542</c:v>
                </c:pt>
                <c:pt idx="12520">
                  <c:v>439.7713708010736</c:v>
                </c:pt>
                <c:pt idx="12521">
                  <c:v>439.77961015521407</c:v>
                </c:pt>
                <c:pt idx="12522">
                  <c:v>439.77981201304283</c:v>
                </c:pt>
                <c:pt idx="12523">
                  <c:v>439.78205329422599</c:v>
                </c:pt>
                <c:pt idx="12524">
                  <c:v>439.79077698252706</c:v>
                </c:pt>
                <c:pt idx="12525">
                  <c:v>439.79578206058267</c:v>
                </c:pt>
                <c:pt idx="12526">
                  <c:v>439.80096842322894</c:v>
                </c:pt>
                <c:pt idx="12527">
                  <c:v>439.80505034677913</c:v>
                </c:pt>
                <c:pt idx="12528">
                  <c:v>439.82719891422539</c:v>
                </c:pt>
                <c:pt idx="12529">
                  <c:v>439.83044449330538</c:v>
                </c:pt>
                <c:pt idx="12530">
                  <c:v>439.83956502000933</c:v>
                </c:pt>
                <c:pt idx="12531">
                  <c:v>439.84682197140245</c:v>
                </c:pt>
                <c:pt idx="12532">
                  <c:v>439.86525755597449</c:v>
                </c:pt>
                <c:pt idx="12533">
                  <c:v>439.87163014536361</c:v>
                </c:pt>
                <c:pt idx="12534">
                  <c:v>439.8720036071237</c:v>
                </c:pt>
                <c:pt idx="12535">
                  <c:v>439.87284742442478</c:v>
                </c:pt>
                <c:pt idx="12536">
                  <c:v>439.87415069610665</c:v>
                </c:pt>
                <c:pt idx="12537">
                  <c:v>439.87419678972464</c:v>
                </c:pt>
                <c:pt idx="12538">
                  <c:v>439.87504217005426</c:v>
                </c:pt>
                <c:pt idx="12539">
                  <c:v>439.88613233284195</c:v>
                </c:pt>
                <c:pt idx="12540">
                  <c:v>439.89141860791568</c:v>
                </c:pt>
                <c:pt idx="12541">
                  <c:v>439.90568684255834</c:v>
                </c:pt>
                <c:pt idx="12542">
                  <c:v>439.90689365146363</c:v>
                </c:pt>
                <c:pt idx="12543">
                  <c:v>439.91771775167666</c:v>
                </c:pt>
                <c:pt idx="12544">
                  <c:v>439.92374161110519</c:v>
                </c:pt>
                <c:pt idx="12545">
                  <c:v>439.92963506312708</c:v>
                </c:pt>
                <c:pt idx="12546">
                  <c:v>439.93216591649684</c:v>
                </c:pt>
                <c:pt idx="12547">
                  <c:v>439.93732173022534</c:v>
                </c:pt>
                <c:pt idx="12548">
                  <c:v>439.94575361391458</c:v>
                </c:pt>
                <c:pt idx="12549">
                  <c:v>439.94770143141278</c:v>
                </c:pt>
                <c:pt idx="12550">
                  <c:v>439.9525002201039</c:v>
                </c:pt>
                <c:pt idx="12551">
                  <c:v>439.95709314765287</c:v>
                </c:pt>
                <c:pt idx="12552">
                  <c:v>439.95991383370136</c:v>
                </c:pt>
                <c:pt idx="12553">
                  <c:v>439.96149460721472</c:v>
                </c:pt>
                <c:pt idx="12554">
                  <c:v>440.00807037745091</c:v>
                </c:pt>
                <c:pt idx="12555">
                  <c:v>440.00973026289421</c:v>
                </c:pt>
                <c:pt idx="12556">
                  <c:v>440.01862564932065</c:v>
                </c:pt>
                <c:pt idx="12557">
                  <c:v>440.01898919306996</c:v>
                </c:pt>
                <c:pt idx="12558">
                  <c:v>440.02577516952124</c:v>
                </c:pt>
                <c:pt idx="12559">
                  <c:v>440.02834904372611</c:v>
                </c:pt>
                <c:pt idx="12560">
                  <c:v>440.03466420921183</c:v>
                </c:pt>
                <c:pt idx="12561">
                  <c:v>440.03534855486242</c:v>
                </c:pt>
                <c:pt idx="12562">
                  <c:v>440.04525872640073</c:v>
                </c:pt>
                <c:pt idx="12563">
                  <c:v>440.05467111133305</c:v>
                </c:pt>
                <c:pt idx="12564">
                  <c:v>440.05580721716535</c:v>
                </c:pt>
                <c:pt idx="12565">
                  <c:v>440.06238335082384</c:v>
                </c:pt>
                <c:pt idx="12566">
                  <c:v>440.07594401136834</c:v>
                </c:pt>
                <c:pt idx="12567">
                  <c:v>440.08097750744042</c:v>
                </c:pt>
                <c:pt idx="12568">
                  <c:v>440.0814206062405</c:v>
                </c:pt>
                <c:pt idx="12569">
                  <c:v>440.08698563967846</c:v>
                </c:pt>
                <c:pt idx="12570">
                  <c:v>440.09476977944871</c:v>
                </c:pt>
                <c:pt idx="12571">
                  <c:v>440.10331762593705</c:v>
                </c:pt>
                <c:pt idx="12572">
                  <c:v>440.10447312650149</c:v>
                </c:pt>
                <c:pt idx="12573">
                  <c:v>440.10619415239415</c:v>
                </c:pt>
                <c:pt idx="12574">
                  <c:v>440.10941623241388</c:v>
                </c:pt>
                <c:pt idx="12575">
                  <c:v>440.11006419267841</c:v>
                </c:pt>
                <c:pt idx="12576">
                  <c:v>440.12462814595943</c:v>
                </c:pt>
                <c:pt idx="12577">
                  <c:v>440.13248295600971</c:v>
                </c:pt>
                <c:pt idx="12578">
                  <c:v>440.1329767767869</c:v>
                </c:pt>
                <c:pt idx="12579">
                  <c:v>440.14497573062755</c:v>
                </c:pt>
                <c:pt idx="12580">
                  <c:v>440.15223919206397</c:v>
                </c:pt>
                <c:pt idx="12581">
                  <c:v>440.15742163694614</c:v>
                </c:pt>
                <c:pt idx="12582">
                  <c:v>440.16038614533733</c:v>
                </c:pt>
                <c:pt idx="12583">
                  <c:v>440.16271974015848</c:v>
                </c:pt>
                <c:pt idx="12584">
                  <c:v>440.16349320895836</c:v>
                </c:pt>
                <c:pt idx="12585">
                  <c:v>440.18733521418505</c:v>
                </c:pt>
                <c:pt idx="12586">
                  <c:v>440.19563570086723</c:v>
                </c:pt>
                <c:pt idx="12587">
                  <c:v>440.20720431737169</c:v>
                </c:pt>
                <c:pt idx="12588">
                  <c:v>440.20745762266876</c:v>
                </c:pt>
                <c:pt idx="12589">
                  <c:v>440.21920299942519</c:v>
                </c:pt>
                <c:pt idx="12590">
                  <c:v>440.22058036557127</c:v>
                </c:pt>
                <c:pt idx="12591">
                  <c:v>440.22315594551645</c:v>
                </c:pt>
                <c:pt idx="12592">
                  <c:v>440.22724946134002</c:v>
                </c:pt>
                <c:pt idx="12593">
                  <c:v>440.23130502322061</c:v>
                </c:pt>
                <c:pt idx="12594">
                  <c:v>440.24138169782151</c:v>
                </c:pt>
                <c:pt idx="12595">
                  <c:v>440.24215861011169</c:v>
                </c:pt>
                <c:pt idx="12596">
                  <c:v>440.24419483581005</c:v>
                </c:pt>
                <c:pt idx="12597">
                  <c:v>440.26132933363664</c:v>
                </c:pt>
                <c:pt idx="12598">
                  <c:v>440.2686531768498</c:v>
                </c:pt>
                <c:pt idx="12599">
                  <c:v>440.28332136309291</c:v>
                </c:pt>
                <c:pt idx="12600">
                  <c:v>440.2953338296719</c:v>
                </c:pt>
                <c:pt idx="12601">
                  <c:v>440.29628035943756</c:v>
                </c:pt>
                <c:pt idx="12602">
                  <c:v>440.29723085499359</c:v>
                </c:pt>
                <c:pt idx="12603">
                  <c:v>440.3090553991687</c:v>
                </c:pt>
                <c:pt idx="12604">
                  <c:v>440.3251559688502</c:v>
                </c:pt>
                <c:pt idx="12605">
                  <c:v>440.32968006141266</c:v>
                </c:pt>
                <c:pt idx="12606">
                  <c:v>440.35480163549255</c:v>
                </c:pt>
                <c:pt idx="12607">
                  <c:v>440.36470905620058</c:v>
                </c:pt>
                <c:pt idx="12608">
                  <c:v>440.36917486678254</c:v>
                </c:pt>
                <c:pt idx="12609">
                  <c:v>440.37996160879851</c:v>
                </c:pt>
                <c:pt idx="12610">
                  <c:v>440.38732298656811</c:v>
                </c:pt>
                <c:pt idx="12611">
                  <c:v>440.39402857352303</c:v>
                </c:pt>
                <c:pt idx="12612">
                  <c:v>440.40133976847659</c:v>
                </c:pt>
                <c:pt idx="12613">
                  <c:v>440.40594999497284</c:v>
                </c:pt>
                <c:pt idx="12614">
                  <c:v>440.41115836613778</c:v>
                </c:pt>
                <c:pt idx="12615">
                  <c:v>440.41240709866599</c:v>
                </c:pt>
                <c:pt idx="12616">
                  <c:v>440.4150950989569</c:v>
                </c:pt>
                <c:pt idx="12617">
                  <c:v>440.41981031334177</c:v>
                </c:pt>
                <c:pt idx="12618">
                  <c:v>440.43371685710156</c:v>
                </c:pt>
                <c:pt idx="12619">
                  <c:v>440.43653916100408</c:v>
                </c:pt>
                <c:pt idx="12620">
                  <c:v>440.44401930667567</c:v>
                </c:pt>
                <c:pt idx="12621">
                  <c:v>440.45496569586021</c:v>
                </c:pt>
                <c:pt idx="12622">
                  <c:v>440.46197799058388</c:v>
                </c:pt>
                <c:pt idx="12623">
                  <c:v>440.47120393952798</c:v>
                </c:pt>
                <c:pt idx="12624">
                  <c:v>440.49379807597501</c:v>
                </c:pt>
                <c:pt idx="12625">
                  <c:v>440.49755617224537</c:v>
                </c:pt>
                <c:pt idx="12626">
                  <c:v>440.50895989119738</c:v>
                </c:pt>
                <c:pt idx="12627">
                  <c:v>440.51631062350452</c:v>
                </c:pt>
                <c:pt idx="12628">
                  <c:v>440.52537771996037</c:v>
                </c:pt>
                <c:pt idx="12629">
                  <c:v>440.54132479532302</c:v>
                </c:pt>
                <c:pt idx="12630">
                  <c:v>440.55815177577182</c:v>
                </c:pt>
                <c:pt idx="12631">
                  <c:v>440.56668935623878</c:v>
                </c:pt>
                <c:pt idx="12632">
                  <c:v>440.57252472539869</c:v>
                </c:pt>
                <c:pt idx="12633">
                  <c:v>440.57550297362769</c:v>
                </c:pt>
                <c:pt idx="12634">
                  <c:v>440.59110317349058</c:v>
                </c:pt>
                <c:pt idx="12635">
                  <c:v>440.59203575181772</c:v>
                </c:pt>
                <c:pt idx="12636">
                  <c:v>440.60110346894231</c:v>
                </c:pt>
                <c:pt idx="12637">
                  <c:v>440.60371326798099</c:v>
                </c:pt>
                <c:pt idx="12638">
                  <c:v>440.60415081762631</c:v>
                </c:pt>
                <c:pt idx="12639">
                  <c:v>440.61202347078802</c:v>
                </c:pt>
                <c:pt idx="12640">
                  <c:v>440.63309062565696</c:v>
                </c:pt>
                <c:pt idx="12641">
                  <c:v>440.64149261583299</c:v>
                </c:pt>
                <c:pt idx="12642">
                  <c:v>440.64749412662513</c:v>
                </c:pt>
                <c:pt idx="12643">
                  <c:v>440.65520564721288</c:v>
                </c:pt>
                <c:pt idx="12644">
                  <c:v>440.65617256848498</c:v>
                </c:pt>
                <c:pt idx="12645">
                  <c:v>440.65645156262678</c:v>
                </c:pt>
                <c:pt idx="12646">
                  <c:v>440.66012748699308</c:v>
                </c:pt>
                <c:pt idx="12647">
                  <c:v>440.66942578205789</c:v>
                </c:pt>
                <c:pt idx="12648">
                  <c:v>440.67136112164536</c:v>
                </c:pt>
                <c:pt idx="12649">
                  <c:v>440.67644255497544</c:v>
                </c:pt>
                <c:pt idx="12650">
                  <c:v>440.67784444890987</c:v>
                </c:pt>
                <c:pt idx="12651">
                  <c:v>440.67799884514807</c:v>
                </c:pt>
                <c:pt idx="12652">
                  <c:v>440.69019731762262</c:v>
                </c:pt>
                <c:pt idx="12653">
                  <c:v>440.69456296345919</c:v>
                </c:pt>
                <c:pt idx="12654">
                  <c:v>440.71454786451022</c:v>
                </c:pt>
                <c:pt idx="12655">
                  <c:v>440.73327695914122</c:v>
                </c:pt>
                <c:pt idx="12656">
                  <c:v>440.7377182610058</c:v>
                </c:pt>
                <c:pt idx="12657">
                  <c:v>440.73987982765243</c:v>
                </c:pt>
                <c:pt idx="12658">
                  <c:v>440.74291258950262</c:v>
                </c:pt>
                <c:pt idx="12659">
                  <c:v>440.74323588576812</c:v>
                </c:pt>
                <c:pt idx="12660">
                  <c:v>440.74417215082082</c:v>
                </c:pt>
                <c:pt idx="12661">
                  <c:v>440.7464116291128</c:v>
                </c:pt>
                <c:pt idx="12662">
                  <c:v>440.75621258275277</c:v>
                </c:pt>
                <c:pt idx="12663">
                  <c:v>440.80635106501637</c:v>
                </c:pt>
                <c:pt idx="12664">
                  <c:v>440.81334182989087</c:v>
                </c:pt>
                <c:pt idx="12665">
                  <c:v>440.82567883480317</c:v>
                </c:pt>
                <c:pt idx="12666">
                  <c:v>440.8331709678481</c:v>
                </c:pt>
                <c:pt idx="12667">
                  <c:v>440.84019934006</c:v>
                </c:pt>
                <c:pt idx="12668">
                  <c:v>440.84746291913706</c:v>
                </c:pt>
                <c:pt idx="12669">
                  <c:v>440.86445321760971</c:v>
                </c:pt>
                <c:pt idx="12670">
                  <c:v>440.86532825235361</c:v>
                </c:pt>
                <c:pt idx="12671">
                  <c:v>440.86839497181006</c:v>
                </c:pt>
                <c:pt idx="12672">
                  <c:v>440.87057214813029</c:v>
                </c:pt>
                <c:pt idx="12673">
                  <c:v>440.88765372039182</c:v>
                </c:pt>
                <c:pt idx="12674">
                  <c:v>440.88876786099996</c:v>
                </c:pt>
                <c:pt idx="12675">
                  <c:v>440.89451512720427</c:v>
                </c:pt>
                <c:pt idx="12676">
                  <c:v>440.89647190796609</c:v>
                </c:pt>
                <c:pt idx="12677">
                  <c:v>440.89853413675212</c:v>
                </c:pt>
                <c:pt idx="12678">
                  <c:v>440.91516337901089</c:v>
                </c:pt>
                <c:pt idx="12679">
                  <c:v>440.94214933944932</c:v>
                </c:pt>
                <c:pt idx="12680">
                  <c:v>440.95297468325299</c:v>
                </c:pt>
                <c:pt idx="12681">
                  <c:v>440.96638195524463</c:v>
                </c:pt>
                <c:pt idx="12682">
                  <c:v>440.9673158161678</c:v>
                </c:pt>
                <c:pt idx="12683">
                  <c:v>440.97274244722547</c:v>
                </c:pt>
                <c:pt idx="12684">
                  <c:v>440.97300431113592</c:v>
                </c:pt>
                <c:pt idx="12685">
                  <c:v>441.00846746926896</c:v>
                </c:pt>
                <c:pt idx="12686">
                  <c:v>441.01723458888506</c:v>
                </c:pt>
                <c:pt idx="12687">
                  <c:v>441.03735275427437</c:v>
                </c:pt>
                <c:pt idx="12688">
                  <c:v>441.03786269568099</c:v>
                </c:pt>
                <c:pt idx="12689">
                  <c:v>441.0401453956207</c:v>
                </c:pt>
                <c:pt idx="12690">
                  <c:v>441.04615975136255</c:v>
                </c:pt>
                <c:pt idx="12691">
                  <c:v>441.057139687046</c:v>
                </c:pt>
                <c:pt idx="12692">
                  <c:v>441.07219045054535</c:v>
                </c:pt>
                <c:pt idx="12693">
                  <c:v>441.07606831974363</c:v>
                </c:pt>
                <c:pt idx="12694">
                  <c:v>441.08708658539223</c:v>
                </c:pt>
                <c:pt idx="12695">
                  <c:v>441.08735885135576</c:v>
                </c:pt>
                <c:pt idx="12696">
                  <c:v>441.12680500808665</c:v>
                </c:pt>
                <c:pt idx="12697">
                  <c:v>441.12698182353688</c:v>
                </c:pt>
                <c:pt idx="12698">
                  <c:v>441.13683691602932</c:v>
                </c:pt>
                <c:pt idx="12699">
                  <c:v>441.14193333605385</c:v>
                </c:pt>
                <c:pt idx="12700">
                  <c:v>441.14587834750949</c:v>
                </c:pt>
                <c:pt idx="12701">
                  <c:v>441.1538611727554</c:v>
                </c:pt>
                <c:pt idx="12702">
                  <c:v>441.170876554703</c:v>
                </c:pt>
                <c:pt idx="12703">
                  <c:v>441.18844192918772</c:v>
                </c:pt>
                <c:pt idx="12704">
                  <c:v>441.18890204674688</c:v>
                </c:pt>
                <c:pt idx="12705">
                  <c:v>441.1930520479109</c:v>
                </c:pt>
                <c:pt idx="12706">
                  <c:v>441.19387840920342</c:v>
                </c:pt>
                <c:pt idx="12707">
                  <c:v>441.20118768213581</c:v>
                </c:pt>
                <c:pt idx="12708">
                  <c:v>441.22069254107697</c:v>
                </c:pt>
                <c:pt idx="12709">
                  <c:v>441.22525404845783</c:v>
                </c:pt>
                <c:pt idx="12710">
                  <c:v>441.22989013942208</c:v>
                </c:pt>
                <c:pt idx="12711">
                  <c:v>441.23332695365207</c:v>
                </c:pt>
                <c:pt idx="12712">
                  <c:v>441.23676870365426</c:v>
                </c:pt>
                <c:pt idx="12713">
                  <c:v>441.24140683056618</c:v>
                </c:pt>
                <c:pt idx="12714">
                  <c:v>441.24867136177193</c:v>
                </c:pt>
                <c:pt idx="12715">
                  <c:v>441.25392160315516</c:v>
                </c:pt>
                <c:pt idx="12716">
                  <c:v>441.26557838517192</c:v>
                </c:pt>
                <c:pt idx="12717">
                  <c:v>441.27474930485948</c:v>
                </c:pt>
                <c:pt idx="12718">
                  <c:v>441.27698544756498</c:v>
                </c:pt>
                <c:pt idx="12719">
                  <c:v>441.27876664048836</c:v>
                </c:pt>
                <c:pt idx="12720">
                  <c:v>441.31346286584994</c:v>
                </c:pt>
                <c:pt idx="12721">
                  <c:v>441.31861700694827</c:v>
                </c:pt>
                <c:pt idx="12722">
                  <c:v>441.34032680490731</c:v>
                </c:pt>
                <c:pt idx="12723">
                  <c:v>441.34477630120966</c:v>
                </c:pt>
                <c:pt idx="12724">
                  <c:v>441.34989678435994</c:v>
                </c:pt>
                <c:pt idx="12725">
                  <c:v>441.35290999385228</c:v>
                </c:pt>
                <c:pt idx="12726">
                  <c:v>441.35342371648875</c:v>
                </c:pt>
                <c:pt idx="12727">
                  <c:v>441.35626326906191</c:v>
                </c:pt>
                <c:pt idx="12728">
                  <c:v>441.37954820594564</c:v>
                </c:pt>
                <c:pt idx="12729">
                  <c:v>441.38465913002</c:v>
                </c:pt>
                <c:pt idx="12730">
                  <c:v>441.3897945611069</c:v>
                </c:pt>
                <c:pt idx="12731">
                  <c:v>441.39123120985352</c:v>
                </c:pt>
                <c:pt idx="12732">
                  <c:v>441.3933872402431</c:v>
                </c:pt>
                <c:pt idx="12733">
                  <c:v>441.39752480864252</c:v>
                </c:pt>
                <c:pt idx="12734">
                  <c:v>441.40091595052496</c:v>
                </c:pt>
                <c:pt idx="12735">
                  <c:v>441.40605801789343</c:v>
                </c:pt>
                <c:pt idx="12736">
                  <c:v>441.41213813067935</c:v>
                </c:pt>
                <c:pt idx="12737">
                  <c:v>441.42683864590839</c:v>
                </c:pt>
                <c:pt idx="12738">
                  <c:v>441.42772939222863</c:v>
                </c:pt>
                <c:pt idx="12739">
                  <c:v>441.42938341193013</c:v>
                </c:pt>
                <c:pt idx="12740">
                  <c:v>441.43012794332384</c:v>
                </c:pt>
                <c:pt idx="12741">
                  <c:v>441.45046827097013</c:v>
                </c:pt>
                <c:pt idx="12742">
                  <c:v>441.45623110039577</c:v>
                </c:pt>
                <c:pt idx="12743">
                  <c:v>441.45902693386341</c:v>
                </c:pt>
                <c:pt idx="12744">
                  <c:v>441.4590792618643</c:v>
                </c:pt>
                <c:pt idx="12745">
                  <c:v>441.46081683194029</c:v>
                </c:pt>
                <c:pt idx="12746">
                  <c:v>441.4870861506144</c:v>
                </c:pt>
                <c:pt idx="12747">
                  <c:v>441.48751707430864</c:v>
                </c:pt>
                <c:pt idx="12748">
                  <c:v>441.49605106585739</c:v>
                </c:pt>
                <c:pt idx="12749">
                  <c:v>441.50645196685275</c:v>
                </c:pt>
                <c:pt idx="12750">
                  <c:v>441.5115864195202</c:v>
                </c:pt>
                <c:pt idx="12751">
                  <c:v>441.51798636076597</c:v>
                </c:pt>
                <c:pt idx="12752">
                  <c:v>441.53248037067942</c:v>
                </c:pt>
                <c:pt idx="12753">
                  <c:v>441.54830389674089</c:v>
                </c:pt>
                <c:pt idx="12754">
                  <c:v>441.54962664401421</c:v>
                </c:pt>
                <c:pt idx="12755">
                  <c:v>441.55248929423999</c:v>
                </c:pt>
                <c:pt idx="12756">
                  <c:v>441.55508237704623</c:v>
                </c:pt>
                <c:pt idx="12757">
                  <c:v>441.55770416263994</c:v>
                </c:pt>
                <c:pt idx="12758">
                  <c:v>441.5582661804109</c:v>
                </c:pt>
                <c:pt idx="12759">
                  <c:v>441.55906937037759</c:v>
                </c:pt>
                <c:pt idx="12760">
                  <c:v>441.5757826212332</c:v>
                </c:pt>
                <c:pt idx="12761">
                  <c:v>441.58423594848023</c:v>
                </c:pt>
                <c:pt idx="12762">
                  <c:v>441.59115098565104</c:v>
                </c:pt>
                <c:pt idx="12763">
                  <c:v>441.59970869460807</c:v>
                </c:pt>
                <c:pt idx="12764">
                  <c:v>441.60403823230365</c:v>
                </c:pt>
                <c:pt idx="12765">
                  <c:v>441.60406912807304</c:v>
                </c:pt>
                <c:pt idx="12766">
                  <c:v>441.61770380424338</c:v>
                </c:pt>
                <c:pt idx="12767">
                  <c:v>441.62457239113354</c:v>
                </c:pt>
                <c:pt idx="12768">
                  <c:v>441.62510687361026</c:v>
                </c:pt>
                <c:pt idx="12769">
                  <c:v>441.62680209426577</c:v>
                </c:pt>
                <c:pt idx="12770">
                  <c:v>441.64949444487161</c:v>
                </c:pt>
                <c:pt idx="12771">
                  <c:v>441.65921557715063</c:v>
                </c:pt>
                <c:pt idx="12772">
                  <c:v>441.67514652971221</c:v>
                </c:pt>
                <c:pt idx="12773">
                  <c:v>441.6777171416141</c:v>
                </c:pt>
                <c:pt idx="12774">
                  <c:v>441.68958640611811</c:v>
                </c:pt>
                <c:pt idx="12775">
                  <c:v>441.69042773219491</c:v>
                </c:pt>
                <c:pt idx="12776">
                  <c:v>441.70257239727727</c:v>
                </c:pt>
                <c:pt idx="12777">
                  <c:v>441.70954173521636</c:v>
                </c:pt>
                <c:pt idx="12778">
                  <c:v>441.71099478194105</c:v>
                </c:pt>
                <c:pt idx="12779">
                  <c:v>441.7155034921239</c:v>
                </c:pt>
                <c:pt idx="12780">
                  <c:v>441.72819702810028</c:v>
                </c:pt>
                <c:pt idx="12781">
                  <c:v>441.7300110291394</c:v>
                </c:pt>
                <c:pt idx="12782">
                  <c:v>441.73523838090239</c:v>
                </c:pt>
                <c:pt idx="12783">
                  <c:v>441.73695656967016</c:v>
                </c:pt>
                <c:pt idx="12784">
                  <c:v>441.75513430444857</c:v>
                </c:pt>
                <c:pt idx="12785">
                  <c:v>441.75559988591795</c:v>
                </c:pt>
                <c:pt idx="12786">
                  <c:v>441.75671403940743</c:v>
                </c:pt>
                <c:pt idx="12787">
                  <c:v>441.76255946626827</c:v>
                </c:pt>
                <c:pt idx="12788">
                  <c:v>441.78183592210877</c:v>
                </c:pt>
                <c:pt idx="12789">
                  <c:v>441.79181823934414</c:v>
                </c:pt>
                <c:pt idx="12790">
                  <c:v>441.79184829021864</c:v>
                </c:pt>
                <c:pt idx="12791">
                  <c:v>441.80446905004453</c:v>
                </c:pt>
                <c:pt idx="12792">
                  <c:v>441.81327413167571</c:v>
                </c:pt>
                <c:pt idx="12793">
                  <c:v>441.82301836936148</c:v>
                </c:pt>
                <c:pt idx="12794">
                  <c:v>441.82627656697235</c:v>
                </c:pt>
                <c:pt idx="12795">
                  <c:v>441.82708818844588</c:v>
                </c:pt>
                <c:pt idx="12796">
                  <c:v>441.86823713904312</c:v>
                </c:pt>
                <c:pt idx="12797">
                  <c:v>441.91938124249918</c:v>
                </c:pt>
                <c:pt idx="12798">
                  <c:v>441.92679760483981</c:v>
                </c:pt>
                <c:pt idx="12799">
                  <c:v>441.92690358308874</c:v>
                </c:pt>
                <c:pt idx="12800">
                  <c:v>441.93619686577557</c:v>
                </c:pt>
                <c:pt idx="12801">
                  <c:v>441.94378010079583</c:v>
                </c:pt>
                <c:pt idx="12802">
                  <c:v>441.99522658745974</c:v>
                </c:pt>
                <c:pt idx="12803">
                  <c:v>442.009779415906</c:v>
                </c:pt>
                <c:pt idx="12804">
                  <c:v>442.02067911542986</c:v>
                </c:pt>
                <c:pt idx="12805">
                  <c:v>442.03382806921769</c:v>
                </c:pt>
                <c:pt idx="12806">
                  <c:v>442.05371107563997</c:v>
                </c:pt>
                <c:pt idx="12807">
                  <c:v>442.05408363865388</c:v>
                </c:pt>
                <c:pt idx="12808">
                  <c:v>442.05451484420598</c:v>
                </c:pt>
                <c:pt idx="12809">
                  <c:v>442.05863909725463</c:v>
                </c:pt>
                <c:pt idx="12810">
                  <c:v>442.06368527717865</c:v>
                </c:pt>
                <c:pt idx="12811">
                  <c:v>442.07081455454255</c:v>
                </c:pt>
                <c:pt idx="12812">
                  <c:v>442.09162051489125</c:v>
                </c:pt>
                <c:pt idx="12813">
                  <c:v>442.09773733857679</c:v>
                </c:pt>
                <c:pt idx="12814">
                  <c:v>442.09826370595425</c:v>
                </c:pt>
                <c:pt idx="12815">
                  <c:v>442.10152049106478</c:v>
                </c:pt>
                <c:pt idx="12816">
                  <c:v>442.10463700342154</c:v>
                </c:pt>
                <c:pt idx="12817">
                  <c:v>442.10580299405819</c:v>
                </c:pt>
                <c:pt idx="12818">
                  <c:v>442.12918338564657</c:v>
                </c:pt>
                <c:pt idx="12819">
                  <c:v>442.13264112655298</c:v>
                </c:pt>
                <c:pt idx="12820">
                  <c:v>442.13834026550541</c:v>
                </c:pt>
                <c:pt idx="12821">
                  <c:v>442.14071811226069</c:v>
                </c:pt>
                <c:pt idx="12822">
                  <c:v>442.14120280217998</c:v>
                </c:pt>
                <c:pt idx="12823">
                  <c:v>442.14772247521671</c:v>
                </c:pt>
                <c:pt idx="12824">
                  <c:v>442.16308586870389</c:v>
                </c:pt>
                <c:pt idx="12825">
                  <c:v>442.16348578638991</c:v>
                </c:pt>
                <c:pt idx="12826">
                  <c:v>442.16537624668808</c:v>
                </c:pt>
                <c:pt idx="12827">
                  <c:v>442.16990408388068</c:v>
                </c:pt>
                <c:pt idx="12828">
                  <c:v>442.1840092612764</c:v>
                </c:pt>
                <c:pt idx="12829">
                  <c:v>442.19508765924974</c:v>
                </c:pt>
                <c:pt idx="12830">
                  <c:v>442.22046857488954</c:v>
                </c:pt>
                <c:pt idx="12831">
                  <c:v>442.23892236388087</c:v>
                </c:pt>
                <c:pt idx="12832">
                  <c:v>442.2677388101294</c:v>
                </c:pt>
                <c:pt idx="12833">
                  <c:v>442.2715064848083</c:v>
                </c:pt>
                <c:pt idx="12834">
                  <c:v>442.28084675093305</c:v>
                </c:pt>
                <c:pt idx="12835">
                  <c:v>442.29344536175944</c:v>
                </c:pt>
                <c:pt idx="12836">
                  <c:v>442.29830126933837</c:v>
                </c:pt>
                <c:pt idx="12837">
                  <c:v>442.31152506640518</c:v>
                </c:pt>
                <c:pt idx="12838">
                  <c:v>442.31683707243718</c:v>
                </c:pt>
                <c:pt idx="12839">
                  <c:v>442.34084342152858</c:v>
                </c:pt>
                <c:pt idx="12840">
                  <c:v>442.34200027092874</c:v>
                </c:pt>
                <c:pt idx="12841">
                  <c:v>442.35097514622657</c:v>
                </c:pt>
                <c:pt idx="12842">
                  <c:v>442.35099729508528</c:v>
                </c:pt>
                <c:pt idx="12843">
                  <c:v>442.36216895247247</c:v>
                </c:pt>
                <c:pt idx="12844">
                  <c:v>442.36623616065702</c:v>
                </c:pt>
                <c:pt idx="12845">
                  <c:v>442.41281442642151</c:v>
                </c:pt>
                <c:pt idx="12846">
                  <c:v>442.43042827804851</c:v>
                </c:pt>
                <c:pt idx="12847">
                  <c:v>442.45445156134735</c:v>
                </c:pt>
                <c:pt idx="12848">
                  <c:v>442.4626520461461</c:v>
                </c:pt>
                <c:pt idx="12849">
                  <c:v>442.46361151989146</c:v>
                </c:pt>
                <c:pt idx="12850">
                  <c:v>442.46824106455682</c:v>
                </c:pt>
                <c:pt idx="12851">
                  <c:v>442.46826249418342</c:v>
                </c:pt>
                <c:pt idx="12852">
                  <c:v>442.47494279684162</c:v>
                </c:pt>
                <c:pt idx="12853">
                  <c:v>442.48201425810254</c:v>
                </c:pt>
                <c:pt idx="12854">
                  <c:v>442.48860442569043</c:v>
                </c:pt>
                <c:pt idx="12855">
                  <c:v>442.49045227739038</c:v>
                </c:pt>
                <c:pt idx="12856">
                  <c:v>442.49129367264294</c:v>
                </c:pt>
                <c:pt idx="12857">
                  <c:v>442.4999526068014</c:v>
                </c:pt>
                <c:pt idx="12858">
                  <c:v>442.50639347708005</c:v>
                </c:pt>
                <c:pt idx="12859">
                  <c:v>442.50988607155773</c:v>
                </c:pt>
                <c:pt idx="12860">
                  <c:v>442.51129628383177</c:v>
                </c:pt>
                <c:pt idx="12861">
                  <c:v>442.51349911007179</c:v>
                </c:pt>
                <c:pt idx="12862">
                  <c:v>442.52699578419748</c:v>
                </c:pt>
                <c:pt idx="12863">
                  <c:v>442.53318279175255</c:v>
                </c:pt>
                <c:pt idx="12864">
                  <c:v>442.53595863561065</c:v>
                </c:pt>
                <c:pt idx="12865">
                  <c:v>442.54080617569855</c:v>
                </c:pt>
                <c:pt idx="12866">
                  <c:v>442.55145572748177</c:v>
                </c:pt>
                <c:pt idx="12867">
                  <c:v>442.55161776026546</c:v>
                </c:pt>
                <c:pt idx="12868">
                  <c:v>442.55585663305112</c:v>
                </c:pt>
                <c:pt idx="12869">
                  <c:v>442.56201548669253</c:v>
                </c:pt>
                <c:pt idx="12870">
                  <c:v>442.56790402677615</c:v>
                </c:pt>
                <c:pt idx="12871">
                  <c:v>442.57188287945348</c:v>
                </c:pt>
                <c:pt idx="12872">
                  <c:v>442.59372022508677</c:v>
                </c:pt>
                <c:pt idx="12873">
                  <c:v>442.62695744017924</c:v>
                </c:pt>
                <c:pt idx="12874">
                  <c:v>442.63279652741988</c:v>
                </c:pt>
                <c:pt idx="12875">
                  <c:v>442.64496756314514</c:v>
                </c:pt>
                <c:pt idx="12876">
                  <c:v>442.65141465057707</c:v>
                </c:pt>
                <c:pt idx="12877">
                  <c:v>442.65691012517351</c:v>
                </c:pt>
                <c:pt idx="12878">
                  <c:v>442.65803275669492</c:v>
                </c:pt>
                <c:pt idx="12879">
                  <c:v>442.65882319234566</c:v>
                </c:pt>
                <c:pt idx="12880">
                  <c:v>442.66090618668693</c:v>
                </c:pt>
                <c:pt idx="12881">
                  <c:v>442.66126556892033</c:v>
                </c:pt>
                <c:pt idx="12882">
                  <c:v>442.66573016033692</c:v>
                </c:pt>
                <c:pt idx="12883">
                  <c:v>442.70037084568389</c:v>
                </c:pt>
                <c:pt idx="12884">
                  <c:v>442.70078582931035</c:v>
                </c:pt>
                <c:pt idx="12885">
                  <c:v>442.72699190666378</c:v>
                </c:pt>
                <c:pt idx="12886">
                  <c:v>442.7278855608825</c:v>
                </c:pt>
                <c:pt idx="12887">
                  <c:v>442.73159563254319</c:v>
                </c:pt>
                <c:pt idx="12888">
                  <c:v>442.74359325720593</c:v>
                </c:pt>
                <c:pt idx="12889">
                  <c:v>442.74396260651167</c:v>
                </c:pt>
                <c:pt idx="12890">
                  <c:v>442.74764190770594</c:v>
                </c:pt>
                <c:pt idx="12891">
                  <c:v>442.76291642669941</c:v>
                </c:pt>
                <c:pt idx="12892">
                  <c:v>442.76906063762391</c:v>
                </c:pt>
                <c:pt idx="12893">
                  <c:v>442.77439594297135</c:v>
                </c:pt>
                <c:pt idx="12894">
                  <c:v>442.78016114777716</c:v>
                </c:pt>
                <c:pt idx="12895">
                  <c:v>442.78339819984393</c:v>
                </c:pt>
                <c:pt idx="12896">
                  <c:v>442.79024703288286</c:v>
                </c:pt>
                <c:pt idx="12897">
                  <c:v>442.79699551673286</c:v>
                </c:pt>
                <c:pt idx="12898">
                  <c:v>442.79773405037656</c:v>
                </c:pt>
                <c:pt idx="12899">
                  <c:v>442.80038797120221</c:v>
                </c:pt>
                <c:pt idx="12900">
                  <c:v>442.81858349360681</c:v>
                </c:pt>
                <c:pt idx="12901">
                  <c:v>442.83420220647184</c:v>
                </c:pt>
                <c:pt idx="12902">
                  <c:v>442.83681174587923</c:v>
                </c:pt>
                <c:pt idx="12903">
                  <c:v>442.84234584411826</c:v>
                </c:pt>
                <c:pt idx="12904">
                  <c:v>442.84323484764712</c:v>
                </c:pt>
                <c:pt idx="12905">
                  <c:v>442.84446095582666</c:v>
                </c:pt>
                <c:pt idx="12906">
                  <c:v>442.84879721804475</c:v>
                </c:pt>
                <c:pt idx="12907">
                  <c:v>442.90226704004118</c:v>
                </c:pt>
                <c:pt idx="12908">
                  <c:v>442.90753972690561</c:v>
                </c:pt>
                <c:pt idx="12909">
                  <c:v>442.91206551123997</c:v>
                </c:pt>
                <c:pt idx="12910">
                  <c:v>442.92259296937686</c:v>
                </c:pt>
                <c:pt idx="12911">
                  <c:v>442.93275003812323</c:v>
                </c:pt>
                <c:pt idx="12912">
                  <c:v>442.93300684713125</c:v>
                </c:pt>
                <c:pt idx="12913">
                  <c:v>442.9355173545855</c:v>
                </c:pt>
                <c:pt idx="12914">
                  <c:v>442.93799465349412</c:v>
                </c:pt>
                <c:pt idx="12915">
                  <c:v>442.94238126177834</c:v>
                </c:pt>
                <c:pt idx="12916">
                  <c:v>442.94451998477831</c:v>
                </c:pt>
                <c:pt idx="12917">
                  <c:v>442.970615223317</c:v>
                </c:pt>
                <c:pt idx="12918">
                  <c:v>442.9741499089962</c:v>
                </c:pt>
                <c:pt idx="12919">
                  <c:v>442.98418687353603</c:v>
                </c:pt>
                <c:pt idx="12920">
                  <c:v>442.98756022819953</c:v>
                </c:pt>
                <c:pt idx="12921">
                  <c:v>442.99060926011435</c:v>
                </c:pt>
                <c:pt idx="12922">
                  <c:v>442.99523605125808</c:v>
                </c:pt>
                <c:pt idx="12923">
                  <c:v>443.02580757619074</c:v>
                </c:pt>
                <c:pt idx="12924">
                  <c:v>443.02651908906842</c:v>
                </c:pt>
                <c:pt idx="12925">
                  <c:v>443.02870147795971</c:v>
                </c:pt>
                <c:pt idx="12926">
                  <c:v>443.05748196851664</c:v>
                </c:pt>
                <c:pt idx="12927">
                  <c:v>443.0684270070447</c:v>
                </c:pt>
                <c:pt idx="12928">
                  <c:v>443.07561427958802</c:v>
                </c:pt>
                <c:pt idx="12929">
                  <c:v>443.07763569134988</c:v>
                </c:pt>
                <c:pt idx="12930">
                  <c:v>443.08694718485805</c:v>
                </c:pt>
                <c:pt idx="12931">
                  <c:v>443.08696705516729</c:v>
                </c:pt>
                <c:pt idx="12932">
                  <c:v>443.08953327177932</c:v>
                </c:pt>
                <c:pt idx="12933">
                  <c:v>443.09163127924029</c:v>
                </c:pt>
                <c:pt idx="12934">
                  <c:v>443.09511372019892</c:v>
                </c:pt>
                <c:pt idx="12935">
                  <c:v>443.09726623920875</c:v>
                </c:pt>
                <c:pt idx="12936">
                  <c:v>443.09910677854634</c:v>
                </c:pt>
                <c:pt idx="12937">
                  <c:v>443.10593473971198</c:v>
                </c:pt>
                <c:pt idx="12938">
                  <c:v>443.11342035037637</c:v>
                </c:pt>
                <c:pt idx="12939">
                  <c:v>443.11940549515072</c:v>
                </c:pt>
                <c:pt idx="12940">
                  <c:v>443.12524540088384</c:v>
                </c:pt>
                <c:pt idx="12941">
                  <c:v>443.13104921549319</c:v>
                </c:pt>
                <c:pt idx="12942">
                  <c:v>443.1339341908153</c:v>
                </c:pt>
                <c:pt idx="12943">
                  <c:v>443.14390014642504</c:v>
                </c:pt>
                <c:pt idx="12944">
                  <c:v>443.14734252965098</c:v>
                </c:pt>
                <c:pt idx="12945">
                  <c:v>443.16634144104654</c:v>
                </c:pt>
                <c:pt idx="12946">
                  <c:v>443.17627376638598</c:v>
                </c:pt>
                <c:pt idx="12947">
                  <c:v>443.18023077903803</c:v>
                </c:pt>
                <c:pt idx="12948">
                  <c:v>443.18501516293753</c:v>
                </c:pt>
                <c:pt idx="12949">
                  <c:v>443.19075925859516</c:v>
                </c:pt>
                <c:pt idx="12950">
                  <c:v>443.2269364768465</c:v>
                </c:pt>
                <c:pt idx="12951">
                  <c:v>443.23415185354679</c:v>
                </c:pt>
                <c:pt idx="12952">
                  <c:v>443.24203117307542</c:v>
                </c:pt>
                <c:pt idx="12953">
                  <c:v>443.25128462839757</c:v>
                </c:pt>
                <c:pt idx="12954">
                  <c:v>443.25361041292138</c:v>
                </c:pt>
                <c:pt idx="12955">
                  <c:v>443.25486159408064</c:v>
                </c:pt>
                <c:pt idx="12956">
                  <c:v>443.27686187265385</c:v>
                </c:pt>
                <c:pt idx="12957">
                  <c:v>443.28043415358576</c:v>
                </c:pt>
                <c:pt idx="12958">
                  <c:v>443.29803123507656</c:v>
                </c:pt>
                <c:pt idx="12959">
                  <c:v>443.30869699129937</c:v>
                </c:pt>
                <c:pt idx="12960">
                  <c:v>443.32095007222688</c:v>
                </c:pt>
                <c:pt idx="12961">
                  <c:v>443.32481473198203</c:v>
                </c:pt>
                <c:pt idx="12962">
                  <c:v>443.33971243333383</c:v>
                </c:pt>
                <c:pt idx="12963">
                  <c:v>443.34410042638262</c:v>
                </c:pt>
                <c:pt idx="12964">
                  <c:v>443.34552363804266</c:v>
                </c:pt>
                <c:pt idx="12965">
                  <c:v>443.34667286543674</c:v>
                </c:pt>
                <c:pt idx="12966">
                  <c:v>443.3468013813536</c:v>
                </c:pt>
                <c:pt idx="12967">
                  <c:v>443.36543762200631</c:v>
                </c:pt>
                <c:pt idx="12968">
                  <c:v>443.3721840494336</c:v>
                </c:pt>
                <c:pt idx="12969">
                  <c:v>443.38394130249287</c:v>
                </c:pt>
                <c:pt idx="12970">
                  <c:v>443.40415077036357</c:v>
                </c:pt>
                <c:pt idx="12971">
                  <c:v>443.40497523723695</c:v>
                </c:pt>
                <c:pt idx="12972">
                  <c:v>443.40588321320303</c:v>
                </c:pt>
                <c:pt idx="12973">
                  <c:v>443.41027273952392</c:v>
                </c:pt>
                <c:pt idx="12974">
                  <c:v>443.436185798304</c:v>
                </c:pt>
                <c:pt idx="12975">
                  <c:v>443.43789594350989</c:v>
                </c:pt>
                <c:pt idx="12976">
                  <c:v>443.44893875359838</c:v>
                </c:pt>
                <c:pt idx="12977">
                  <c:v>443.45533329308779</c:v>
                </c:pt>
                <c:pt idx="12978">
                  <c:v>443.47255550924052</c:v>
                </c:pt>
                <c:pt idx="12979">
                  <c:v>443.47711055036933</c:v>
                </c:pt>
                <c:pt idx="12980">
                  <c:v>443.4863903769733</c:v>
                </c:pt>
                <c:pt idx="12981">
                  <c:v>443.50400958782143</c:v>
                </c:pt>
                <c:pt idx="12982">
                  <c:v>443.50645345463232</c:v>
                </c:pt>
                <c:pt idx="12983">
                  <c:v>443.52879496426965</c:v>
                </c:pt>
                <c:pt idx="12984">
                  <c:v>443.53285786653021</c:v>
                </c:pt>
                <c:pt idx="12985">
                  <c:v>443.53832401832437</c:v>
                </c:pt>
                <c:pt idx="12986">
                  <c:v>443.56496056726354</c:v>
                </c:pt>
                <c:pt idx="12987">
                  <c:v>443.58379331015539</c:v>
                </c:pt>
                <c:pt idx="12988">
                  <c:v>443.59033666864724</c:v>
                </c:pt>
                <c:pt idx="12989">
                  <c:v>443.60164764949576</c:v>
                </c:pt>
                <c:pt idx="12990">
                  <c:v>443.60227272614651</c:v>
                </c:pt>
                <c:pt idx="12991">
                  <c:v>443.60428548727594</c:v>
                </c:pt>
                <c:pt idx="12992">
                  <c:v>443.60756315671745</c:v>
                </c:pt>
                <c:pt idx="12993">
                  <c:v>443.61871948495741</c:v>
                </c:pt>
                <c:pt idx="12994">
                  <c:v>443.62049258179087</c:v>
                </c:pt>
                <c:pt idx="12995">
                  <c:v>443.62081401181314</c:v>
                </c:pt>
                <c:pt idx="12996">
                  <c:v>443.63462872666025</c:v>
                </c:pt>
                <c:pt idx="12997">
                  <c:v>443.63885735054259</c:v>
                </c:pt>
                <c:pt idx="12998">
                  <c:v>443.64213108171509</c:v>
                </c:pt>
                <c:pt idx="12999">
                  <c:v>443.65282844764192</c:v>
                </c:pt>
                <c:pt idx="13000">
                  <c:v>443.66520526467036</c:v>
                </c:pt>
                <c:pt idx="13001">
                  <c:v>443.67151859926599</c:v>
                </c:pt>
                <c:pt idx="13002">
                  <c:v>443.67431345994299</c:v>
                </c:pt>
                <c:pt idx="13003">
                  <c:v>443.69735039681592</c:v>
                </c:pt>
                <c:pt idx="13004">
                  <c:v>443.71012071555867</c:v>
                </c:pt>
                <c:pt idx="13005">
                  <c:v>443.72336752543822</c:v>
                </c:pt>
                <c:pt idx="13006">
                  <c:v>443.73137684345159</c:v>
                </c:pt>
                <c:pt idx="13007">
                  <c:v>443.73435505123979</c:v>
                </c:pt>
                <c:pt idx="13008">
                  <c:v>443.73811249004922</c:v>
                </c:pt>
                <c:pt idx="13009">
                  <c:v>443.74908934140319</c:v>
                </c:pt>
                <c:pt idx="13010">
                  <c:v>443.76809589358282</c:v>
                </c:pt>
                <c:pt idx="13011">
                  <c:v>443.78147586675357</c:v>
                </c:pt>
                <c:pt idx="13012">
                  <c:v>443.79222546293778</c:v>
                </c:pt>
                <c:pt idx="13013">
                  <c:v>443.80490971346848</c:v>
                </c:pt>
                <c:pt idx="13014">
                  <c:v>443.81295342988676</c:v>
                </c:pt>
                <c:pt idx="13015">
                  <c:v>443.81571644910179</c:v>
                </c:pt>
                <c:pt idx="13016">
                  <c:v>443.81986779656762</c:v>
                </c:pt>
                <c:pt idx="13017">
                  <c:v>443.82679847762313</c:v>
                </c:pt>
                <c:pt idx="13018">
                  <c:v>443.83358089393244</c:v>
                </c:pt>
                <c:pt idx="13019">
                  <c:v>443.84137441782559</c:v>
                </c:pt>
                <c:pt idx="13020">
                  <c:v>443.86655567083807</c:v>
                </c:pt>
                <c:pt idx="13021">
                  <c:v>443.86770806642323</c:v>
                </c:pt>
                <c:pt idx="13022">
                  <c:v>443.86980912904949</c:v>
                </c:pt>
                <c:pt idx="13023">
                  <c:v>443.87467655382579</c:v>
                </c:pt>
                <c:pt idx="13024">
                  <c:v>443.87997914021054</c:v>
                </c:pt>
                <c:pt idx="13025">
                  <c:v>443.89711125102247</c:v>
                </c:pt>
                <c:pt idx="13026">
                  <c:v>443.8998627093124</c:v>
                </c:pt>
                <c:pt idx="13027">
                  <c:v>443.90707349311776</c:v>
                </c:pt>
                <c:pt idx="13028">
                  <c:v>443.90950139647038</c:v>
                </c:pt>
                <c:pt idx="13029">
                  <c:v>443.91688982243278</c:v>
                </c:pt>
                <c:pt idx="13030">
                  <c:v>443.92099968814392</c:v>
                </c:pt>
                <c:pt idx="13031">
                  <c:v>443.96607662533211</c:v>
                </c:pt>
                <c:pt idx="13032">
                  <c:v>443.96699604436282</c:v>
                </c:pt>
                <c:pt idx="13033">
                  <c:v>443.96984304303049</c:v>
                </c:pt>
                <c:pt idx="13034">
                  <c:v>444.01348206003615</c:v>
                </c:pt>
                <c:pt idx="13035">
                  <c:v>444.0230807435272</c:v>
                </c:pt>
                <c:pt idx="13036">
                  <c:v>444.02564305595592</c:v>
                </c:pt>
                <c:pt idx="13037">
                  <c:v>444.05888823652907</c:v>
                </c:pt>
                <c:pt idx="13038">
                  <c:v>444.06442729046984</c:v>
                </c:pt>
                <c:pt idx="13039">
                  <c:v>444.0778638400933</c:v>
                </c:pt>
                <c:pt idx="13040">
                  <c:v>444.08223914417647</c:v>
                </c:pt>
                <c:pt idx="13041">
                  <c:v>444.08364926301954</c:v>
                </c:pt>
                <c:pt idx="13042">
                  <c:v>444.08533340396082</c:v>
                </c:pt>
                <c:pt idx="13043">
                  <c:v>444.09086479511512</c:v>
                </c:pt>
                <c:pt idx="13044">
                  <c:v>444.09538631259528</c:v>
                </c:pt>
                <c:pt idx="13045">
                  <c:v>444.09923261436182</c:v>
                </c:pt>
                <c:pt idx="13046">
                  <c:v>444.10073352584385</c:v>
                </c:pt>
                <c:pt idx="13047">
                  <c:v>444.10258360082173</c:v>
                </c:pt>
                <c:pt idx="13048">
                  <c:v>444.12902661273057</c:v>
                </c:pt>
                <c:pt idx="13049">
                  <c:v>444.14042893015642</c:v>
                </c:pt>
                <c:pt idx="13050">
                  <c:v>444.14979075102627</c:v>
                </c:pt>
                <c:pt idx="13051">
                  <c:v>444.15509788294327</c:v>
                </c:pt>
                <c:pt idx="13052">
                  <c:v>444.15512253308958</c:v>
                </c:pt>
                <c:pt idx="13053">
                  <c:v>444.16195948912866</c:v>
                </c:pt>
                <c:pt idx="13054">
                  <c:v>444.16739327077113</c:v>
                </c:pt>
                <c:pt idx="13055">
                  <c:v>444.17845400853315</c:v>
                </c:pt>
                <c:pt idx="13056">
                  <c:v>444.17845871497929</c:v>
                </c:pt>
                <c:pt idx="13057">
                  <c:v>444.1892973401911</c:v>
                </c:pt>
                <c:pt idx="13058">
                  <c:v>444.19156003880778</c:v>
                </c:pt>
                <c:pt idx="13059">
                  <c:v>444.21956254731674</c:v>
                </c:pt>
                <c:pt idx="13060">
                  <c:v>444.23183655757163</c:v>
                </c:pt>
                <c:pt idx="13061">
                  <c:v>444.24106995816669</c:v>
                </c:pt>
                <c:pt idx="13062">
                  <c:v>444.24145330455667</c:v>
                </c:pt>
                <c:pt idx="13063">
                  <c:v>444.24741953937593</c:v>
                </c:pt>
                <c:pt idx="13064">
                  <c:v>444.2482550817852</c:v>
                </c:pt>
                <c:pt idx="13065">
                  <c:v>444.26217304418265</c:v>
                </c:pt>
                <c:pt idx="13066">
                  <c:v>444.2706765967157</c:v>
                </c:pt>
                <c:pt idx="13067">
                  <c:v>444.2785123902915</c:v>
                </c:pt>
                <c:pt idx="13068">
                  <c:v>444.27930971687249</c:v>
                </c:pt>
                <c:pt idx="13069">
                  <c:v>444.2870334980567</c:v>
                </c:pt>
                <c:pt idx="13070">
                  <c:v>444.29169237887601</c:v>
                </c:pt>
                <c:pt idx="13071">
                  <c:v>444.29228211004676</c:v>
                </c:pt>
                <c:pt idx="13072">
                  <c:v>444.29232901981896</c:v>
                </c:pt>
                <c:pt idx="13073">
                  <c:v>444.29914391402156</c:v>
                </c:pt>
                <c:pt idx="13074">
                  <c:v>444.31726507132475</c:v>
                </c:pt>
                <c:pt idx="13075">
                  <c:v>444.32100127765102</c:v>
                </c:pt>
                <c:pt idx="13076">
                  <c:v>444.33240738683941</c:v>
                </c:pt>
                <c:pt idx="13077">
                  <c:v>444.33281386627669</c:v>
                </c:pt>
                <c:pt idx="13078">
                  <c:v>444.34087823231204</c:v>
                </c:pt>
                <c:pt idx="13079">
                  <c:v>444.3535485246905</c:v>
                </c:pt>
                <c:pt idx="13080">
                  <c:v>444.35891726880743</c:v>
                </c:pt>
                <c:pt idx="13081">
                  <c:v>444.36584139347963</c:v>
                </c:pt>
                <c:pt idx="13082">
                  <c:v>444.37934174675291</c:v>
                </c:pt>
                <c:pt idx="13083">
                  <c:v>444.40125468997979</c:v>
                </c:pt>
                <c:pt idx="13084">
                  <c:v>444.40645265725857</c:v>
                </c:pt>
                <c:pt idx="13085">
                  <c:v>444.42641333574954</c:v>
                </c:pt>
                <c:pt idx="13086">
                  <c:v>444.43814078412703</c:v>
                </c:pt>
                <c:pt idx="13087">
                  <c:v>444.44272665795927</c:v>
                </c:pt>
                <c:pt idx="13088">
                  <c:v>444.46920300747405</c:v>
                </c:pt>
                <c:pt idx="13089">
                  <c:v>444.47106230320861</c:v>
                </c:pt>
                <c:pt idx="13090">
                  <c:v>444.47782958969356</c:v>
                </c:pt>
                <c:pt idx="13091">
                  <c:v>444.50176065162304</c:v>
                </c:pt>
                <c:pt idx="13092">
                  <c:v>444.50380523957</c:v>
                </c:pt>
                <c:pt idx="13093">
                  <c:v>444.51874446493105</c:v>
                </c:pt>
                <c:pt idx="13094">
                  <c:v>444.57102274159365</c:v>
                </c:pt>
                <c:pt idx="13095">
                  <c:v>444.57501040296444</c:v>
                </c:pt>
                <c:pt idx="13096">
                  <c:v>444.57561725795227</c:v>
                </c:pt>
                <c:pt idx="13097">
                  <c:v>444.59253801333858</c:v>
                </c:pt>
                <c:pt idx="13098">
                  <c:v>444.62981128985206</c:v>
                </c:pt>
                <c:pt idx="13099">
                  <c:v>444.64832415921575</c:v>
                </c:pt>
                <c:pt idx="13100">
                  <c:v>444.67346185252626</c:v>
                </c:pt>
                <c:pt idx="13101">
                  <c:v>444.67910438712272</c:v>
                </c:pt>
                <c:pt idx="13102">
                  <c:v>444.67986630591099</c:v>
                </c:pt>
                <c:pt idx="13103">
                  <c:v>444.68144006036891</c:v>
                </c:pt>
                <c:pt idx="13104">
                  <c:v>444.72654715543496</c:v>
                </c:pt>
                <c:pt idx="13105">
                  <c:v>444.73497432077386</c:v>
                </c:pt>
                <c:pt idx="13106">
                  <c:v>444.74124430340623</c:v>
                </c:pt>
                <c:pt idx="13107">
                  <c:v>444.74268711339289</c:v>
                </c:pt>
                <c:pt idx="13108">
                  <c:v>444.74813773134792</c:v>
                </c:pt>
                <c:pt idx="13109">
                  <c:v>444.77240481257314</c:v>
                </c:pt>
                <c:pt idx="13110">
                  <c:v>444.77503799315139</c:v>
                </c:pt>
                <c:pt idx="13111">
                  <c:v>444.77872206780779</c:v>
                </c:pt>
                <c:pt idx="13112">
                  <c:v>444.77910734717778</c:v>
                </c:pt>
                <c:pt idx="13113">
                  <c:v>444.78297633674202</c:v>
                </c:pt>
                <c:pt idx="13114">
                  <c:v>444.7894726663007</c:v>
                </c:pt>
                <c:pt idx="13115">
                  <c:v>444.79570978678424</c:v>
                </c:pt>
                <c:pt idx="13116">
                  <c:v>444.81794686738232</c:v>
                </c:pt>
                <c:pt idx="13117">
                  <c:v>444.83204570765491</c:v>
                </c:pt>
                <c:pt idx="13118">
                  <c:v>444.84717125341564</c:v>
                </c:pt>
                <c:pt idx="13119">
                  <c:v>444.85016513371681</c:v>
                </c:pt>
                <c:pt idx="13120">
                  <c:v>444.85028435371493</c:v>
                </c:pt>
                <c:pt idx="13121">
                  <c:v>444.85288326420965</c:v>
                </c:pt>
                <c:pt idx="13122">
                  <c:v>444.87652672494988</c:v>
                </c:pt>
                <c:pt idx="13123">
                  <c:v>444.87664593326951</c:v>
                </c:pt>
                <c:pt idx="13124">
                  <c:v>444.87831054027424</c:v>
                </c:pt>
                <c:pt idx="13125">
                  <c:v>444.91328307182556</c:v>
                </c:pt>
                <c:pt idx="13126">
                  <c:v>444.92264460142877</c:v>
                </c:pt>
                <c:pt idx="13127">
                  <c:v>444.93374427968683</c:v>
                </c:pt>
                <c:pt idx="13128">
                  <c:v>444.95388671816386</c:v>
                </c:pt>
                <c:pt idx="13129">
                  <c:v>444.95990884368024</c:v>
                </c:pt>
                <c:pt idx="13130">
                  <c:v>444.9600451426129</c:v>
                </c:pt>
                <c:pt idx="13131">
                  <c:v>444.96015740819337</c:v>
                </c:pt>
                <c:pt idx="13132">
                  <c:v>444.96036303388371</c:v>
                </c:pt>
                <c:pt idx="13133">
                  <c:v>444.96515517101284</c:v>
                </c:pt>
                <c:pt idx="13134">
                  <c:v>444.9667827138345</c:v>
                </c:pt>
                <c:pt idx="13135">
                  <c:v>444.98252685227493</c:v>
                </c:pt>
                <c:pt idx="13136">
                  <c:v>444.98315685996687</c:v>
                </c:pt>
                <c:pt idx="13137">
                  <c:v>444.98409090244127</c:v>
                </c:pt>
                <c:pt idx="13138">
                  <c:v>444.99940095452695</c:v>
                </c:pt>
                <c:pt idx="13139">
                  <c:v>445.01004538846638</c:v>
                </c:pt>
                <c:pt idx="13140">
                  <c:v>445.010710216559</c:v>
                </c:pt>
                <c:pt idx="13141">
                  <c:v>445.01256541311699</c:v>
                </c:pt>
                <c:pt idx="13142">
                  <c:v>445.02486380001557</c:v>
                </c:pt>
                <c:pt idx="13143">
                  <c:v>445.03382380065403</c:v>
                </c:pt>
                <c:pt idx="13144">
                  <c:v>445.05607857407989</c:v>
                </c:pt>
                <c:pt idx="13145">
                  <c:v>445.07583651556484</c:v>
                </c:pt>
                <c:pt idx="13146">
                  <c:v>445.10221840101502</c:v>
                </c:pt>
                <c:pt idx="13147">
                  <c:v>445.10244209395194</c:v>
                </c:pt>
                <c:pt idx="13148">
                  <c:v>445.11042696757488</c:v>
                </c:pt>
                <c:pt idx="13149">
                  <c:v>445.11603691509174</c:v>
                </c:pt>
                <c:pt idx="13150">
                  <c:v>445.12354170260227</c:v>
                </c:pt>
                <c:pt idx="13151">
                  <c:v>445.13138132072339</c:v>
                </c:pt>
                <c:pt idx="13152">
                  <c:v>445.13756300411865</c:v>
                </c:pt>
                <c:pt idx="13153">
                  <c:v>445.1487786430074</c:v>
                </c:pt>
                <c:pt idx="13154">
                  <c:v>445.14945461991243</c:v>
                </c:pt>
                <c:pt idx="13155">
                  <c:v>445.1514026546734</c:v>
                </c:pt>
                <c:pt idx="13156">
                  <c:v>445.17011091060272</c:v>
                </c:pt>
                <c:pt idx="13157">
                  <c:v>445.18085394436599</c:v>
                </c:pt>
                <c:pt idx="13158">
                  <c:v>445.18703093968037</c:v>
                </c:pt>
                <c:pt idx="13159">
                  <c:v>445.1884181914246</c:v>
                </c:pt>
                <c:pt idx="13160">
                  <c:v>445.21486286560491</c:v>
                </c:pt>
                <c:pt idx="13161">
                  <c:v>445.21759700238971</c:v>
                </c:pt>
                <c:pt idx="13162">
                  <c:v>445.22363477629722</c:v>
                </c:pt>
                <c:pt idx="13163">
                  <c:v>445.22555190541345</c:v>
                </c:pt>
                <c:pt idx="13164">
                  <c:v>445.23708169690661</c:v>
                </c:pt>
                <c:pt idx="13165">
                  <c:v>445.23736684116352</c:v>
                </c:pt>
                <c:pt idx="13166">
                  <c:v>445.24414215486667</c:v>
                </c:pt>
                <c:pt idx="13167">
                  <c:v>445.25086116248286</c:v>
                </c:pt>
                <c:pt idx="13168">
                  <c:v>445.27516708494085</c:v>
                </c:pt>
                <c:pt idx="13169">
                  <c:v>445.28544067900759</c:v>
                </c:pt>
                <c:pt idx="13170">
                  <c:v>445.29614554476484</c:v>
                </c:pt>
                <c:pt idx="13171">
                  <c:v>445.29741570947067</c:v>
                </c:pt>
                <c:pt idx="13172">
                  <c:v>445.30704084691553</c:v>
                </c:pt>
                <c:pt idx="13173">
                  <c:v>445.32198575118207</c:v>
                </c:pt>
                <c:pt idx="13174">
                  <c:v>445.335960693549</c:v>
                </c:pt>
                <c:pt idx="13175">
                  <c:v>445.3401487665829</c:v>
                </c:pt>
                <c:pt idx="13176">
                  <c:v>445.34693410606872</c:v>
                </c:pt>
                <c:pt idx="13177">
                  <c:v>445.35471546599837</c:v>
                </c:pt>
                <c:pt idx="13178">
                  <c:v>445.35842167529376</c:v>
                </c:pt>
                <c:pt idx="13179">
                  <c:v>445.35911627651808</c:v>
                </c:pt>
                <c:pt idx="13180">
                  <c:v>445.37278624181198</c:v>
                </c:pt>
                <c:pt idx="13181">
                  <c:v>445.37867171709581</c:v>
                </c:pt>
                <c:pt idx="13182">
                  <c:v>445.40037079931363</c:v>
                </c:pt>
                <c:pt idx="13183">
                  <c:v>445.40059286963526</c:v>
                </c:pt>
                <c:pt idx="13184">
                  <c:v>445.42750148674105</c:v>
                </c:pt>
                <c:pt idx="13185">
                  <c:v>445.43892417296394</c:v>
                </c:pt>
                <c:pt idx="13186">
                  <c:v>445.44592128841214</c:v>
                </c:pt>
                <c:pt idx="13187">
                  <c:v>445.48040819793897</c:v>
                </c:pt>
                <c:pt idx="13188">
                  <c:v>445.48317866116275</c:v>
                </c:pt>
                <c:pt idx="13189">
                  <c:v>445.48752827446867</c:v>
                </c:pt>
                <c:pt idx="13190">
                  <c:v>445.50759557465568</c:v>
                </c:pt>
                <c:pt idx="13191">
                  <c:v>445.51093060872176</c:v>
                </c:pt>
                <c:pt idx="13192">
                  <c:v>445.55838292461738</c:v>
                </c:pt>
                <c:pt idx="13193">
                  <c:v>445.56050923327581</c:v>
                </c:pt>
                <c:pt idx="13194">
                  <c:v>445.5627768942187</c:v>
                </c:pt>
                <c:pt idx="13195">
                  <c:v>445.58298886077324</c:v>
                </c:pt>
                <c:pt idx="13196">
                  <c:v>445.590393610928</c:v>
                </c:pt>
                <c:pt idx="13197">
                  <c:v>445.59338362360222</c:v>
                </c:pt>
                <c:pt idx="13198">
                  <c:v>445.60972894910259</c:v>
                </c:pt>
                <c:pt idx="13199">
                  <c:v>445.61534897944085</c:v>
                </c:pt>
                <c:pt idx="13200">
                  <c:v>445.62145925858061</c:v>
                </c:pt>
                <c:pt idx="13201">
                  <c:v>445.63951267532195</c:v>
                </c:pt>
                <c:pt idx="13202">
                  <c:v>445.65566844421363</c:v>
                </c:pt>
                <c:pt idx="13203">
                  <c:v>445.66670288727761</c:v>
                </c:pt>
                <c:pt idx="13204">
                  <c:v>445.66869718635104</c:v>
                </c:pt>
                <c:pt idx="13205">
                  <c:v>445.68924483670554</c:v>
                </c:pt>
                <c:pt idx="13206">
                  <c:v>445.69768775251765</c:v>
                </c:pt>
                <c:pt idx="13207">
                  <c:v>445.73889407984092</c:v>
                </c:pt>
                <c:pt idx="13208">
                  <c:v>445.74155874116866</c:v>
                </c:pt>
                <c:pt idx="13209">
                  <c:v>445.76563832520765</c:v>
                </c:pt>
                <c:pt idx="13210">
                  <c:v>445.78172189585104</c:v>
                </c:pt>
                <c:pt idx="13211">
                  <c:v>445.79924848324657</c:v>
                </c:pt>
                <c:pt idx="13212">
                  <c:v>445.81600833846426</c:v>
                </c:pt>
                <c:pt idx="13213">
                  <c:v>445.81765440917883</c:v>
                </c:pt>
                <c:pt idx="13214">
                  <c:v>445.82754365044536</c:v>
                </c:pt>
                <c:pt idx="13215">
                  <c:v>445.83862034890842</c:v>
                </c:pt>
                <c:pt idx="13216">
                  <c:v>445.84318759673266</c:v>
                </c:pt>
                <c:pt idx="13217">
                  <c:v>445.87125032259968</c:v>
                </c:pt>
                <c:pt idx="13218">
                  <c:v>445.87419826051547</c:v>
                </c:pt>
                <c:pt idx="13219">
                  <c:v>445.88877287499787</c:v>
                </c:pt>
                <c:pt idx="13220">
                  <c:v>445.88885176279365</c:v>
                </c:pt>
                <c:pt idx="13221">
                  <c:v>445.92736559137205</c:v>
                </c:pt>
                <c:pt idx="13222">
                  <c:v>445.96023857523289</c:v>
                </c:pt>
                <c:pt idx="13223">
                  <c:v>445.96114148359965</c:v>
                </c:pt>
                <c:pt idx="13224">
                  <c:v>445.9640265357142</c:v>
                </c:pt>
                <c:pt idx="13225">
                  <c:v>445.97134090779815</c:v>
                </c:pt>
                <c:pt idx="13226">
                  <c:v>445.97524084619261</c:v>
                </c:pt>
                <c:pt idx="13227">
                  <c:v>445.97729996142607</c:v>
                </c:pt>
                <c:pt idx="13228">
                  <c:v>445.98665094125232</c:v>
                </c:pt>
                <c:pt idx="13229">
                  <c:v>445.99426977660625</c:v>
                </c:pt>
                <c:pt idx="13230">
                  <c:v>446.00164682550019</c:v>
                </c:pt>
                <c:pt idx="13231">
                  <c:v>446.0052952482007</c:v>
                </c:pt>
                <c:pt idx="13232">
                  <c:v>446.0118103911546</c:v>
                </c:pt>
                <c:pt idx="13233">
                  <c:v>446.01626024999194</c:v>
                </c:pt>
                <c:pt idx="13234">
                  <c:v>446.04667769931467</c:v>
                </c:pt>
                <c:pt idx="13235">
                  <c:v>446.09402338579889</c:v>
                </c:pt>
                <c:pt idx="13236">
                  <c:v>446.10062491217644</c:v>
                </c:pt>
                <c:pt idx="13237">
                  <c:v>446.11312615229025</c:v>
                </c:pt>
                <c:pt idx="13238">
                  <c:v>446.11864406429851</c:v>
                </c:pt>
                <c:pt idx="13239">
                  <c:v>446.1299966584541</c:v>
                </c:pt>
                <c:pt idx="13240">
                  <c:v>446.13542652981153</c:v>
                </c:pt>
                <c:pt idx="13241">
                  <c:v>446.15932583355465</c:v>
                </c:pt>
                <c:pt idx="13242">
                  <c:v>446.16951839691387</c:v>
                </c:pt>
                <c:pt idx="13243">
                  <c:v>446.17593813485882</c:v>
                </c:pt>
                <c:pt idx="13244">
                  <c:v>446.17845074118759</c:v>
                </c:pt>
                <c:pt idx="13245">
                  <c:v>446.18450520004626</c:v>
                </c:pt>
                <c:pt idx="13246">
                  <c:v>446.18573959008211</c:v>
                </c:pt>
                <c:pt idx="13247">
                  <c:v>446.19058860255024</c:v>
                </c:pt>
                <c:pt idx="13248">
                  <c:v>446.1970350477564</c:v>
                </c:pt>
                <c:pt idx="13249">
                  <c:v>446.22384445160031</c:v>
                </c:pt>
                <c:pt idx="13250">
                  <c:v>446.22694369502352</c:v>
                </c:pt>
                <c:pt idx="13251">
                  <c:v>446.2337344670625</c:v>
                </c:pt>
                <c:pt idx="13252">
                  <c:v>446.23822188032813</c:v>
                </c:pt>
                <c:pt idx="13253">
                  <c:v>446.24055268214317</c:v>
                </c:pt>
                <c:pt idx="13254">
                  <c:v>446.24580859388095</c:v>
                </c:pt>
                <c:pt idx="13255">
                  <c:v>446.24593293300757</c:v>
                </c:pt>
                <c:pt idx="13256">
                  <c:v>446.26215555756625</c:v>
                </c:pt>
                <c:pt idx="13257">
                  <c:v>446.30704018811076</c:v>
                </c:pt>
                <c:pt idx="13258">
                  <c:v>446.31097758751639</c:v>
                </c:pt>
                <c:pt idx="13259">
                  <c:v>446.33470772313109</c:v>
                </c:pt>
                <c:pt idx="13260">
                  <c:v>446.34876549620907</c:v>
                </c:pt>
                <c:pt idx="13261">
                  <c:v>446.35625411851248</c:v>
                </c:pt>
                <c:pt idx="13262">
                  <c:v>446.36473658378867</c:v>
                </c:pt>
                <c:pt idx="13263">
                  <c:v>446.36919851961022</c:v>
                </c:pt>
                <c:pt idx="13264">
                  <c:v>446.38415796666857</c:v>
                </c:pt>
                <c:pt idx="13265">
                  <c:v>446.38502374080286</c:v>
                </c:pt>
                <c:pt idx="13266">
                  <c:v>446.39433989006193</c:v>
                </c:pt>
                <c:pt idx="13267">
                  <c:v>446.39483734289598</c:v>
                </c:pt>
                <c:pt idx="13268">
                  <c:v>446.44825714349764</c:v>
                </c:pt>
                <c:pt idx="13269">
                  <c:v>446.44829852080488</c:v>
                </c:pt>
                <c:pt idx="13270">
                  <c:v>446.468318386558</c:v>
                </c:pt>
                <c:pt idx="13271">
                  <c:v>446.47222890600955</c:v>
                </c:pt>
                <c:pt idx="13272">
                  <c:v>446.49196764473015</c:v>
                </c:pt>
                <c:pt idx="13273">
                  <c:v>446.4927006929102</c:v>
                </c:pt>
                <c:pt idx="13274">
                  <c:v>446.49385304325301</c:v>
                </c:pt>
                <c:pt idx="13275">
                  <c:v>446.51843486178683</c:v>
                </c:pt>
                <c:pt idx="13276">
                  <c:v>446.5194290907969</c:v>
                </c:pt>
                <c:pt idx="13277">
                  <c:v>446.54492951047723</c:v>
                </c:pt>
                <c:pt idx="13278">
                  <c:v>446.5460665958401</c:v>
                </c:pt>
                <c:pt idx="13279">
                  <c:v>446.58324558386056</c:v>
                </c:pt>
                <c:pt idx="13280">
                  <c:v>446.58639232091019</c:v>
                </c:pt>
                <c:pt idx="13281">
                  <c:v>446.58801056266742</c:v>
                </c:pt>
                <c:pt idx="13282">
                  <c:v>446.58838050909691</c:v>
                </c:pt>
                <c:pt idx="13283">
                  <c:v>446.5920681015279</c:v>
                </c:pt>
                <c:pt idx="13284">
                  <c:v>446.60607626141785</c:v>
                </c:pt>
                <c:pt idx="13285">
                  <c:v>446.60667798896895</c:v>
                </c:pt>
                <c:pt idx="13286">
                  <c:v>446.60859398090759</c:v>
                </c:pt>
                <c:pt idx="13287">
                  <c:v>446.60917189274005</c:v>
                </c:pt>
                <c:pt idx="13288">
                  <c:v>446.63790117687267</c:v>
                </c:pt>
                <c:pt idx="13289">
                  <c:v>446.65997253699283</c:v>
                </c:pt>
                <c:pt idx="13290">
                  <c:v>446.66667871321255</c:v>
                </c:pt>
                <c:pt idx="13291">
                  <c:v>446.66699241754765</c:v>
                </c:pt>
                <c:pt idx="13292">
                  <c:v>446.66939686785247</c:v>
                </c:pt>
                <c:pt idx="13293">
                  <c:v>446.69104407012645</c:v>
                </c:pt>
                <c:pt idx="13294">
                  <c:v>446.69928520786499</c:v>
                </c:pt>
                <c:pt idx="13295">
                  <c:v>446.70593779117092</c:v>
                </c:pt>
                <c:pt idx="13296">
                  <c:v>446.71209157788905</c:v>
                </c:pt>
                <c:pt idx="13297">
                  <c:v>446.72049613667622</c:v>
                </c:pt>
                <c:pt idx="13298">
                  <c:v>446.73549084397666</c:v>
                </c:pt>
                <c:pt idx="13299">
                  <c:v>446.73972057800449</c:v>
                </c:pt>
                <c:pt idx="13300">
                  <c:v>446.74133888249202</c:v>
                </c:pt>
                <c:pt idx="13301">
                  <c:v>446.76417956585254</c:v>
                </c:pt>
                <c:pt idx="13302">
                  <c:v>446.76549150833631</c:v>
                </c:pt>
                <c:pt idx="13303">
                  <c:v>446.7748965771342</c:v>
                </c:pt>
                <c:pt idx="13304">
                  <c:v>446.78626015192515</c:v>
                </c:pt>
                <c:pt idx="13305">
                  <c:v>446.7882969903024</c:v>
                </c:pt>
                <c:pt idx="13306">
                  <c:v>446.80882608840966</c:v>
                </c:pt>
                <c:pt idx="13307">
                  <c:v>446.81214970584466</c:v>
                </c:pt>
                <c:pt idx="13308">
                  <c:v>446.81842344815027</c:v>
                </c:pt>
                <c:pt idx="13309">
                  <c:v>446.85403445153264</c:v>
                </c:pt>
                <c:pt idx="13310">
                  <c:v>446.86054045810465</c:v>
                </c:pt>
                <c:pt idx="13311">
                  <c:v>446.87701883833688</c:v>
                </c:pt>
                <c:pt idx="13312">
                  <c:v>446.88574947295558</c:v>
                </c:pt>
                <c:pt idx="13313">
                  <c:v>446.89180491444819</c:v>
                </c:pt>
                <c:pt idx="13314">
                  <c:v>446.90358991834245</c:v>
                </c:pt>
                <c:pt idx="13315">
                  <c:v>446.90465156891906</c:v>
                </c:pt>
                <c:pt idx="13316">
                  <c:v>446.96067302866811</c:v>
                </c:pt>
                <c:pt idx="13317">
                  <c:v>446.96439575858568</c:v>
                </c:pt>
                <c:pt idx="13318">
                  <c:v>446.96535235251747</c:v>
                </c:pt>
                <c:pt idx="13319">
                  <c:v>446.96562416294614</c:v>
                </c:pt>
                <c:pt idx="13320">
                  <c:v>446.98857085407781</c:v>
                </c:pt>
                <c:pt idx="13321">
                  <c:v>447.00025167472893</c:v>
                </c:pt>
                <c:pt idx="13322">
                  <c:v>447.00672265791849</c:v>
                </c:pt>
                <c:pt idx="13323">
                  <c:v>447.01489209303071</c:v>
                </c:pt>
                <c:pt idx="13324">
                  <c:v>447.0157601526995</c:v>
                </c:pt>
                <c:pt idx="13325">
                  <c:v>447.02554644549309</c:v>
                </c:pt>
                <c:pt idx="13326">
                  <c:v>447.04712146496627</c:v>
                </c:pt>
                <c:pt idx="13327">
                  <c:v>447.06033200864198</c:v>
                </c:pt>
                <c:pt idx="13328">
                  <c:v>447.06048656215546</c:v>
                </c:pt>
                <c:pt idx="13329">
                  <c:v>447.07085732639308</c:v>
                </c:pt>
                <c:pt idx="13330">
                  <c:v>447.08358086539351</c:v>
                </c:pt>
                <c:pt idx="13331">
                  <c:v>447.08619115243948</c:v>
                </c:pt>
                <c:pt idx="13332">
                  <c:v>447.10496965754663</c:v>
                </c:pt>
                <c:pt idx="13333">
                  <c:v>447.10688117560886</c:v>
                </c:pt>
                <c:pt idx="13334">
                  <c:v>447.12471225236038</c:v>
                </c:pt>
                <c:pt idx="13335">
                  <c:v>447.12955936004141</c:v>
                </c:pt>
                <c:pt idx="13336">
                  <c:v>447.14108906260941</c:v>
                </c:pt>
                <c:pt idx="13337">
                  <c:v>447.156099135082</c:v>
                </c:pt>
                <c:pt idx="13338">
                  <c:v>447.15637291309179</c:v>
                </c:pt>
                <c:pt idx="13339">
                  <c:v>447.15800845171464</c:v>
                </c:pt>
                <c:pt idx="13340">
                  <c:v>447.16066927125297</c:v>
                </c:pt>
                <c:pt idx="13341">
                  <c:v>447.17886062306314</c:v>
                </c:pt>
                <c:pt idx="13342">
                  <c:v>447.19899019523558</c:v>
                </c:pt>
                <c:pt idx="13343">
                  <c:v>447.20217032150043</c:v>
                </c:pt>
                <c:pt idx="13344">
                  <c:v>447.22431999801614</c:v>
                </c:pt>
                <c:pt idx="13345">
                  <c:v>447.22792605805057</c:v>
                </c:pt>
                <c:pt idx="13346">
                  <c:v>447.23723892216799</c:v>
                </c:pt>
                <c:pt idx="13347">
                  <c:v>447.24024708864124</c:v>
                </c:pt>
                <c:pt idx="13348">
                  <c:v>447.25192831860011</c:v>
                </c:pt>
                <c:pt idx="13349">
                  <c:v>447.25301933951431</c:v>
                </c:pt>
                <c:pt idx="13350">
                  <c:v>447.25735252629681</c:v>
                </c:pt>
                <c:pt idx="13351">
                  <c:v>447.27487548452325</c:v>
                </c:pt>
                <c:pt idx="13352">
                  <c:v>447.32602006275425</c:v>
                </c:pt>
                <c:pt idx="13353">
                  <c:v>447.32811937266479</c:v>
                </c:pt>
                <c:pt idx="13354">
                  <c:v>447.3281338777789</c:v>
                </c:pt>
                <c:pt idx="13355">
                  <c:v>447.33315188172782</c:v>
                </c:pt>
                <c:pt idx="13356">
                  <c:v>447.34559265492101</c:v>
                </c:pt>
                <c:pt idx="13357">
                  <c:v>447.34650515719767</c:v>
                </c:pt>
                <c:pt idx="13358">
                  <c:v>447.3627787891711</c:v>
                </c:pt>
                <c:pt idx="13359">
                  <c:v>447.36393996089635</c:v>
                </c:pt>
                <c:pt idx="13360">
                  <c:v>447.38073067579313</c:v>
                </c:pt>
                <c:pt idx="13361">
                  <c:v>447.38085862498531</c:v>
                </c:pt>
                <c:pt idx="13362">
                  <c:v>447.38856898136584</c:v>
                </c:pt>
                <c:pt idx="13363">
                  <c:v>447.42535661591552</c:v>
                </c:pt>
                <c:pt idx="13364">
                  <c:v>447.42867959712657</c:v>
                </c:pt>
                <c:pt idx="13365">
                  <c:v>447.42871146117801</c:v>
                </c:pt>
                <c:pt idx="13366">
                  <c:v>447.43542664696002</c:v>
                </c:pt>
                <c:pt idx="13367">
                  <c:v>447.44698741096136</c:v>
                </c:pt>
                <c:pt idx="13368">
                  <c:v>447.46896511732234</c:v>
                </c:pt>
                <c:pt idx="13369">
                  <c:v>447.50155576413579</c:v>
                </c:pt>
                <c:pt idx="13370">
                  <c:v>447.50950675924054</c:v>
                </c:pt>
                <c:pt idx="13371">
                  <c:v>447.52212995766229</c:v>
                </c:pt>
                <c:pt idx="13372">
                  <c:v>447.52430695958662</c:v>
                </c:pt>
                <c:pt idx="13373">
                  <c:v>447.52685317317719</c:v>
                </c:pt>
                <c:pt idx="13374">
                  <c:v>447.53336660642429</c:v>
                </c:pt>
                <c:pt idx="13375">
                  <c:v>447.53905018074039</c:v>
                </c:pt>
                <c:pt idx="13376">
                  <c:v>447.540926625704</c:v>
                </c:pt>
                <c:pt idx="13377">
                  <c:v>447.54148623032086</c:v>
                </c:pt>
                <c:pt idx="13378">
                  <c:v>447.56706710661774</c:v>
                </c:pt>
                <c:pt idx="13379">
                  <c:v>447.5682769791012</c:v>
                </c:pt>
                <c:pt idx="13380">
                  <c:v>447.57034105860464</c:v>
                </c:pt>
                <c:pt idx="13381">
                  <c:v>447.57157012865133</c:v>
                </c:pt>
                <c:pt idx="13382">
                  <c:v>447.57337721914502</c:v>
                </c:pt>
                <c:pt idx="13383">
                  <c:v>447.58209921985969</c:v>
                </c:pt>
                <c:pt idx="13384">
                  <c:v>447.61035556018635</c:v>
                </c:pt>
                <c:pt idx="13385">
                  <c:v>447.63103976790319</c:v>
                </c:pt>
                <c:pt idx="13386">
                  <c:v>447.64497872143738</c:v>
                </c:pt>
                <c:pt idx="13387">
                  <c:v>447.64698066145462</c:v>
                </c:pt>
                <c:pt idx="13388">
                  <c:v>447.64752013452357</c:v>
                </c:pt>
                <c:pt idx="13389">
                  <c:v>447.66123522759074</c:v>
                </c:pt>
                <c:pt idx="13390">
                  <c:v>447.67332101737924</c:v>
                </c:pt>
                <c:pt idx="13391">
                  <c:v>447.69438201722028</c:v>
                </c:pt>
                <c:pt idx="13392">
                  <c:v>447.71070029480046</c:v>
                </c:pt>
                <c:pt idx="13393">
                  <c:v>447.73179127199569</c:v>
                </c:pt>
                <c:pt idx="13394">
                  <c:v>447.7325492952661</c:v>
                </c:pt>
                <c:pt idx="13395">
                  <c:v>447.73801981808816</c:v>
                </c:pt>
                <c:pt idx="13396">
                  <c:v>447.74686368430321</c:v>
                </c:pt>
                <c:pt idx="13397">
                  <c:v>447.76824049750076</c:v>
                </c:pt>
                <c:pt idx="13398">
                  <c:v>447.7696159085985</c:v>
                </c:pt>
                <c:pt idx="13399">
                  <c:v>447.7697630011736</c:v>
                </c:pt>
                <c:pt idx="13400">
                  <c:v>447.77172011593331</c:v>
                </c:pt>
                <c:pt idx="13401">
                  <c:v>447.77359222033448</c:v>
                </c:pt>
                <c:pt idx="13402">
                  <c:v>447.77412591682497</c:v>
                </c:pt>
                <c:pt idx="13403">
                  <c:v>447.77643969516157</c:v>
                </c:pt>
                <c:pt idx="13404">
                  <c:v>447.77932769585237</c:v>
                </c:pt>
                <c:pt idx="13405">
                  <c:v>447.78703664816811</c:v>
                </c:pt>
                <c:pt idx="13406">
                  <c:v>447.79003909020571</c:v>
                </c:pt>
                <c:pt idx="13407">
                  <c:v>447.80833400418186</c:v>
                </c:pt>
                <c:pt idx="13408">
                  <c:v>447.81184401893938</c:v>
                </c:pt>
                <c:pt idx="13409">
                  <c:v>447.81588882696531</c:v>
                </c:pt>
                <c:pt idx="13410">
                  <c:v>447.81596091805136</c:v>
                </c:pt>
                <c:pt idx="13411">
                  <c:v>447.82085413901871</c:v>
                </c:pt>
                <c:pt idx="13412">
                  <c:v>447.82359876350188</c:v>
                </c:pt>
                <c:pt idx="13413">
                  <c:v>447.83877166658993</c:v>
                </c:pt>
                <c:pt idx="13414">
                  <c:v>447.84833425264713</c:v>
                </c:pt>
                <c:pt idx="13415">
                  <c:v>447.84933068587526</c:v>
                </c:pt>
                <c:pt idx="13416">
                  <c:v>447.85987093066865</c:v>
                </c:pt>
                <c:pt idx="13417">
                  <c:v>447.86150237497264</c:v>
                </c:pt>
                <c:pt idx="13418">
                  <c:v>447.89045449736932</c:v>
                </c:pt>
                <c:pt idx="13419">
                  <c:v>447.8981841217153</c:v>
                </c:pt>
                <c:pt idx="13420">
                  <c:v>447.90697226935953</c:v>
                </c:pt>
                <c:pt idx="13421">
                  <c:v>447.9290978921872</c:v>
                </c:pt>
                <c:pt idx="13422">
                  <c:v>447.9368111117808</c:v>
                </c:pt>
                <c:pt idx="13423">
                  <c:v>447.93783830335343</c:v>
                </c:pt>
                <c:pt idx="13424">
                  <c:v>447.94332386526037</c:v>
                </c:pt>
                <c:pt idx="13425">
                  <c:v>447.97270032405567</c:v>
                </c:pt>
                <c:pt idx="13426">
                  <c:v>447.99166802129173</c:v>
                </c:pt>
                <c:pt idx="13427">
                  <c:v>448.00086943394888</c:v>
                </c:pt>
                <c:pt idx="13428">
                  <c:v>448.00739381746666</c:v>
                </c:pt>
                <c:pt idx="13429">
                  <c:v>448.00833793223302</c:v>
                </c:pt>
                <c:pt idx="13430">
                  <c:v>448.01291161044657</c:v>
                </c:pt>
                <c:pt idx="13431">
                  <c:v>448.02648305372878</c:v>
                </c:pt>
                <c:pt idx="13432">
                  <c:v>448.02772967353326</c:v>
                </c:pt>
                <c:pt idx="13433">
                  <c:v>448.0283195015146</c:v>
                </c:pt>
                <c:pt idx="13434">
                  <c:v>448.04130908318308</c:v>
                </c:pt>
                <c:pt idx="13435">
                  <c:v>448.04298561301374</c:v>
                </c:pt>
                <c:pt idx="13436">
                  <c:v>448.04572315667144</c:v>
                </c:pt>
                <c:pt idx="13437">
                  <c:v>448.04734269274627</c:v>
                </c:pt>
                <c:pt idx="13438">
                  <c:v>448.0507826291182</c:v>
                </c:pt>
                <c:pt idx="13439">
                  <c:v>448.0532692441908</c:v>
                </c:pt>
                <c:pt idx="13440">
                  <c:v>448.05742857360883</c:v>
                </c:pt>
                <c:pt idx="13441">
                  <c:v>448.0891013302334</c:v>
                </c:pt>
                <c:pt idx="13442">
                  <c:v>448.09401129834129</c:v>
                </c:pt>
                <c:pt idx="13443">
                  <c:v>448.09401809399458</c:v>
                </c:pt>
                <c:pt idx="13444">
                  <c:v>448.1064988551106</c:v>
                </c:pt>
                <c:pt idx="13445">
                  <c:v>448.12114509175706</c:v>
                </c:pt>
                <c:pt idx="13446">
                  <c:v>448.14763406550281</c:v>
                </c:pt>
                <c:pt idx="13447">
                  <c:v>448.15355045970063</c:v>
                </c:pt>
                <c:pt idx="13448">
                  <c:v>448.15781917965518</c:v>
                </c:pt>
                <c:pt idx="13449">
                  <c:v>448.16299344318912</c:v>
                </c:pt>
                <c:pt idx="13450">
                  <c:v>448.20214980054214</c:v>
                </c:pt>
                <c:pt idx="13451">
                  <c:v>448.21507314187687</c:v>
                </c:pt>
                <c:pt idx="13452">
                  <c:v>448.22145061009547</c:v>
                </c:pt>
                <c:pt idx="13453">
                  <c:v>448.22865464698128</c:v>
                </c:pt>
                <c:pt idx="13454">
                  <c:v>448.2294993072228</c:v>
                </c:pt>
                <c:pt idx="13455">
                  <c:v>448.2501508077832</c:v>
                </c:pt>
                <c:pt idx="13456">
                  <c:v>448.27026952659122</c:v>
                </c:pt>
                <c:pt idx="13457">
                  <c:v>448.27621780003091</c:v>
                </c:pt>
                <c:pt idx="13458">
                  <c:v>448.28963196145065</c:v>
                </c:pt>
                <c:pt idx="13459">
                  <c:v>448.30009471398358</c:v>
                </c:pt>
                <c:pt idx="13460">
                  <c:v>448.31316088598163</c:v>
                </c:pt>
                <c:pt idx="13461">
                  <c:v>448.3328596867164</c:v>
                </c:pt>
                <c:pt idx="13462">
                  <c:v>448.33787795130564</c:v>
                </c:pt>
                <c:pt idx="13463">
                  <c:v>448.34171948102295</c:v>
                </c:pt>
                <c:pt idx="13464">
                  <c:v>448.34254403915781</c:v>
                </c:pt>
                <c:pt idx="13465">
                  <c:v>448.37176990366765</c:v>
                </c:pt>
                <c:pt idx="13466">
                  <c:v>448.37388700791666</c:v>
                </c:pt>
                <c:pt idx="13467">
                  <c:v>448.38152748142835</c:v>
                </c:pt>
                <c:pt idx="13468">
                  <c:v>448.38257231273451</c:v>
                </c:pt>
                <c:pt idx="13469">
                  <c:v>448.38314747906844</c:v>
                </c:pt>
                <c:pt idx="13470">
                  <c:v>448.39103266736311</c:v>
                </c:pt>
                <c:pt idx="13471">
                  <c:v>448.3929938409816</c:v>
                </c:pt>
                <c:pt idx="13472">
                  <c:v>448.39422374099178</c:v>
                </c:pt>
                <c:pt idx="13473">
                  <c:v>448.39741166307562</c:v>
                </c:pt>
                <c:pt idx="13474">
                  <c:v>448.40822396793573</c:v>
                </c:pt>
                <c:pt idx="13475">
                  <c:v>448.41199053409917</c:v>
                </c:pt>
                <c:pt idx="13476">
                  <c:v>448.43084939712651</c:v>
                </c:pt>
                <c:pt idx="13477">
                  <c:v>448.43134396156091</c:v>
                </c:pt>
                <c:pt idx="13478">
                  <c:v>448.43296804891503</c:v>
                </c:pt>
                <c:pt idx="13479">
                  <c:v>448.44019320128547</c:v>
                </c:pt>
                <c:pt idx="13480">
                  <c:v>448.44846952884365</c:v>
                </c:pt>
                <c:pt idx="13481">
                  <c:v>448.45653060695406</c:v>
                </c:pt>
                <c:pt idx="13482">
                  <c:v>448.47975038609599</c:v>
                </c:pt>
                <c:pt idx="13483">
                  <c:v>448.4812316470626</c:v>
                </c:pt>
                <c:pt idx="13484">
                  <c:v>448.48225069356323</c:v>
                </c:pt>
                <c:pt idx="13485">
                  <c:v>448.4948237140664</c:v>
                </c:pt>
                <c:pt idx="13486">
                  <c:v>448.49506151687666</c:v>
                </c:pt>
                <c:pt idx="13487">
                  <c:v>448.49847581556315</c:v>
                </c:pt>
                <c:pt idx="13488">
                  <c:v>448.50149387630518</c:v>
                </c:pt>
                <c:pt idx="13489">
                  <c:v>448.54568417152149</c:v>
                </c:pt>
                <c:pt idx="13490">
                  <c:v>448.55012263121364</c:v>
                </c:pt>
                <c:pt idx="13491">
                  <c:v>448.55508493627167</c:v>
                </c:pt>
                <c:pt idx="13492">
                  <c:v>448.55628476435072</c:v>
                </c:pt>
                <c:pt idx="13493">
                  <c:v>448.55982833987252</c:v>
                </c:pt>
                <c:pt idx="13494">
                  <c:v>448.56877550247793</c:v>
                </c:pt>
                <c:pt idx="13495">
                  <c:v>448.57499603010422</c:v>
                </c:pt>
                <c:pt idx="13496">
                  <c:v>448.57966255785948</c:v>
                </c:pt>
                <c:pt idx="13497">
                  <c:v>448.58534092474451</c:v>
                </c:pt>
                <c:pt idx="13498">
                  <c:v>448.59136344952526</c:v>
                </c:pt>
                <c:pt idx="13499">
                  <c:v>448.59443460354544</c:v>
                </c:pt>
                <c:pt idx="13500">
                  <c:v>448.59809977853149</c:v>
                </c:pt>
                <c:pt idx="13501">
                  <c:v>448.62709660742911</c:v>
                </c:pt>
                <c:pt idx="13502">
                  <c:v>448.62812096865503</c:v>
                </c:pt>
                <c:pt idx="13503">
                  <c:v>448.63116209563276</c:v>
                </c:pt>
                <c:pt idx="13504">
                  <c:v>448.63438604125236</c:v>
                </c:pt>
                <c:pt idx="13505">
                  <c:v>448.63863978371739</c:v>
                </c:pt>
                <c:pt idx="13506">
                  <c:v>448.64089777180362</c:v>
                </c:pt>
                <c:pt idx="13507">
                  <c:v>448.64618722924996</c:v>
                </c:pt>
                <c:pt idx="13508">
                  <c:v>448.65098869722647</c:v>
                </c:pt>
                <c:pt idx="13509">
                  <c:v>448.65780244942812</c:v>
                </c:pt>
                <c:pt idx="13510">
                  <c:v>448.6583961203138</c:v>
                </c:pt>
                <c:pt idx="13511">
                  <c:v>448.68765352468574</c:v>
                </c:pt>
                <c:pt idx="13512">
                  <c:v>448.70752437694216</c:v>
                </c:pt>
                <c:pt idx="13513">
                  <c:v>448.71375919601803</c:v>
                </c:pt>
                <c:pt idx="13514">
                  <c:v>448.74472434166063</c:v>
                </c:pt>
                <c:pt idx="13515">
                  <c:v>448.74890048879763</c:v>
                </c:pt>
                <c:pt idx="13516">
                  <c:v>448.75848633906128</c:v>
                </c:pt>
                <c:pt idx="13517">
                  <c:v>448.76847715236096</c:v>
                </c:pt>
                <c:pt idx="13518">
                  <c:v>448.77715723343863</c:v>
                </c:pt>
                <c:pt idx="13519">
                  <c:v>448.78122484308841</c:v>
                </c:pt>
                <c:pt idx="13520">
                  <c:v>448.80672862059765</c:v>
                </c:pt>
                <c:pt idx="13521">
                  <c:v>448.81393708981534</c:v>
                </c:pt>
                <c:pt idx="13522">
                  <c:v>448.82717929197725</c:v>
                </c:pt>
                <c:pt idx="13523">
                  <c:v>448.83437625420089</c:v>
                </c:pt>
                <c:pt idx="13524">
                  <c:v>448.84351862888036</c:v>
                </c:pt>
                <c:pt idx="13525">
                  <c:v>448.84988897410562</c:v>
                </c:pt>
                <c:pt idx="13526">
                  <c:v>448.88575431106983</c:v>
                </c:pt>
                <c:pt idx="13527">
                  <c:v>448.88833435270385</c:v>
                </c:pt>
                <c:pt idx="13528">
                  <c:v>448.89135421283117</c:v>
                </c:pt>
                <c:pt idx="13529">
                  <c:v>448.89834858783348</c:v>
                </c:pt>
                <c:pt idx="13530">
                  <c:v>448.89978850785275</c:v>
                </c:pt>
                <c:pt idx="13531">
                  <c:v>448.91411381615455</c:v>
                </c:pt>
                <c:pt idx="13532">
                  <c:v>448.93175491138476</c:v>
                </c:pt>
                <c:pt idx="13533">
                  <c:v>448.9413522349459</c:v>
                </c:pt>
                <c:pt idx="13534">
                  <c:v>448.94471819309337</c:v>
                </c:pt>
                <c:pt idx="13535">
                  <c:v>448.96388044031511</c:v>
                </c:pt>
                <c:pt idx="13536">
                  <c:v>448.97160101666401</c:v>
                </c:pt>
                <c:pt idx="13537">
                  <c:v>449.01694332162003</c:v>
                </c:pt>
                <c:pt idx="13538">
                  <c:v>449.01820798294528</c:v>
                </c:pt>
                <c:pt idx="13539">
                  <c:v>449.03024837086326</c:v>
                </c:pt>
                <c:pt idx="13540">
                  <c:v>449.03899685681665</c:v>
                </c:pt>
                <c:pt idx="13541">
                  <c:v>449.04118367016702</c:v>
                </c:pt>
                <c:pt idx="13542">
                  <c:v>449.04985641196208</c:v>
                </c:pt>
                <c:pt idx="13543">
                  <c:v>449.07202376997793</c:v>
                </c:pt>
                <c:pt idx="13544">
                  <c:v>449.14533063103636</c:v>
                </c:pt>
                <c:pt idx="13545">
                  <c:v>449.15195843020808</c:v>
                </c:pt>
                <c:pt idx="13546">
                  <c:v>449.15329394522843</c:v>
                </c:pt>
                <c:pt idx="13547">
                  <c:v>449.18545315102836</c:v>
                </c:pt>
                <c:pt idx="13548">
                  <c:v>449.18921578309215</c:v>
                </c:pt>
                <c:pt idx="13549">
                  <c:v>449.20317233259146</c:v>
                </c:pt>
                <c:pt idx="13550">
                  <c:v>449.21151710722813</c:v>
                </c:pt>
                <c:pt idx="13551">
                  <c:v>449.23805812059391</c:v>
                </c:pt>
                <c:pt idx="13552">
                  <c:v>449.24415263482319</c:v>
                </c:pt>
                <c:pt idx="13553">
                  <c:v>449.27331521258753</c:v>
                </c:pt>
                <c:pt idx="13554">
                  <c:v>449.276895489879</c:v>
                </c:pt>
                <c:pt idx="13555">
                  <c:v>449.29513799472454</c:v>
                </c:pt>
                <c:pt idx="13556">
                  <c:v>449.31230808674303</c:v>
                </c:pt>
                <c:pt idx="13557">
                  <c:v>449.34260514558571</c:v>
                </c:pt>
                <c:pt idx="13558">
                  <c:v>449.3436409637772</c:v>
                </c:pt>
                <c:pt idx="13559">
                  <c:v>449.34645844939274</c:v>
                </c:pt>
                <c:pt idx="13560">
                  <c:v>449.35558130075339</c:v>
                </c:pt>
                <c:pt idx="13561">
                  <c:v>449.36736974001758</c:v>
                </c:pt>
                <c:pt idx="13562">
                  <c:v>449.37432266680742</c:v>
                </c:pt>
                <c:pt idx="13563">
                  <c:v>449.39029098902267</c:v>
                </c:pt>
                <c:pt idx="13564">
                  <c:v>449.3913803810147</c:v>
                </c:pt>
                <c:pt idx="13565">
                  <c:v>449.4570736326566</c:v>
                </c:pt>
                <c:pt idx="13566">
                  <c:v>449.45739776455412</c:v>
                </c:pt>
                <c:pt idx="13567">
                  <c:v>449.45945648890233</c:v>
                </c:pt>
                <c:pt idx="13568">
                  <c:v>449.47929346713346</c:v>
                </c:pt>
                <c:pt idx="13569">
                  <c:v>449.48604967944436</c:v>
                </c:pt>
                <c:pt idx="13570">
                  <c:v>449.49036002920218</c:v>
                </c:pt>
                <c:pt idx="13571">
                  <c:v>449.50111455261623</c:v>
                </c:pt>
                <c:pt idx="13572">
                  <c:v>449.50943601704029</c:v>
                </c:pt>
                <c:pt idx="13573">
                  <c:v>449.5143732322573</c:v>
                </c:pt>
                <c:pt idx="13574">
                  <c:v>449.51786017097277</c:v>
                </c:pt>
                <c:pt idx="13575">
                  <c:v>449.5238831743801</c:v>
                </c:pt>
                <c:pt idx="13576">
                  <c:v>449.52526477766105</c:v>
                </c:pt>
                <c:pt idx="13577">
                  <c:v>449.52724946370114</c:v>
                </c:pt>
                <c:pt idx="13578">
                  <c:v>449.52904204295777</c:v>
                </c:pt>
                <c:pt idx="13579">
                  <c:v>449.53736016087078</c:v>
                </c:pt>
                <c:pt idx="13580">
                  <c:v>449.53907102934318</c:v>
                </c:pt>
                <c:pt idx="13581">
                  <c:v>449.54141670022898</c:v>
                </c:pt>
                <c:pt idx="13582">
                  <c:v>449.54549411904873</c:v>
                </c:pt>
                <c:pt idx="13583">
                  <c:v>449.547331505621</c:v>
                </c:pt>
                <c:pt idx="13584">
                  <c:v>449.5555463074835</c:v>
                </c:pt>
                <c:pt idx="13585">
                  <c:v>449.55749258622797</c:v>
                </c:pt>
                <c:pt idx="13586">
                  <c:v>449.55985792168786</c:v>
                </c:pt>
                <c:pt idx="13587">
                  <c:v>449.56217301757897</c:v>
                </c:pt>
                <c:pt idx="13588">
                  <c:v>449.568347041425</c:v>
                </c:pt>
                <c:pt idx="13589">
                  <c:v>449.57096133018194</c:v>
                </c:pt>
                <c:pt idx="13590">
                  <c:v>449.57308313055785</c:v>
                </c:pt>
                <c:pt idx="13591">
                  <c:v>449.58415749129307</c:v>
                </c:pt>
                <c:pt idx="13592">
                  <c:v>449.58536993240114</c:v>
                </c:pt>
                <c:pt idx="13593">
                  <c:v>449.60816408460084</c:v>
                </c:pt>
                <c:pt idx="13594">
                  <c:v>449.61691297630819</c:v>
                </c:pt>
                <c:pt idx="13595">
                  <c:v>449.61754439718095</c:v>
                </c:pt>
                <c:pt idx="13596">
                  <c:v>449.62216241123889</c:v>
                </c:pt>
                <c:pt idx="13597">
                  <c:v>449.63789652576003</c:v>
                </c:pt>
                <c:pt idx="13598">
                  <c:v>449.63922914178869</c:v>
                </c:pt>
                <c:pt idx="13599">
                  <c:v>449.66893001320403</c:v>
                </c:pt>
                <c:pt idx="13600">
                  <c:v>449.67253481479037</c:v>
                </c:pt>
                <c:pt idx="13601">
                  <c:v>449.6810788421941</c:v>
                </c:pt>
                <c:pt idx="13602">
                  <c:v>449.69363659513135</c:v>
                </c:pt>
                <c:pt idx="13603">
                  <c:v>449.71625928676127</c:v>
                </c:pt>
                <c:pt idx="13604">
                  <c:v>449.71876897976938</c:v>
                </c:pt>
                <c:pt idx="13605">
                  <c:v>449.72316667999223</c:v>
                </c:pt>
                <c:pt idx="13606">
                  <c:v>449.74126544113568</c:v>
                </c:pt>
                <c:pt idx="13607">
                  <c:v>449.74583744966372</c:v>
                </c:pt>
                <c:pt idx="13608">
                  <c:v>449.76425119344697</c:v>
                </c:pt>
                <c:pt idx="13609">
                  <c:v>449.76506016218769</c:v>
                </c:pt>
                <c:pt idx="13610">
                  <c:v>449.8088040469504</c:v>
                </c:pt>
                <c:pt idx="13611">
                  <c:v>449.81594335141813</c:v>
                </c:pt>
                <c:pt idx="13612">
                  <c:v>449.82751235910268</c:v>
                </c:pt>
                <c:pt idx="13613">
                  <c:v>449.82972543760474</c:v>
                </c:pt>
                <c:pt idx="13614">
                  <c:v>449.84148178169062</c:v>
                </c:pt>
                <c:pt idx="13615">
                  <c:v>449.85067631514011</c:v>
                </c:pt>
                <c:pt idx="13616">
                  <c:v>449.85967967470424</c:v>
                </c:pt>
                <c:pt idx="13617">
                  <c:v>449.86296409897687</c:v>
                </c:pt>
                <c:pt idx="13618">
                  <c:v>449.87515214810099</c:v>
                </c:pt>
                <c:pt idx="13619">
                  <c:v>449.90546081125348</c:v>
                </c:pt>
                <c:pt idx="13620">
                  <c:v>449.90776549612968</c:v>
                </c:pt>
                <c:pt idx="13621">
                  <c:v>449.91224842877739</c:v>
                </c:pt>
                <c:pt idx="13622">
                  <c:v>449.93375218913138</c:v>
                </c:pt>
                <c:pt idx="13623">
                  <c:v>449.93622112786943</c:v>
                </c:pt>
                <c:pt idx="13624">
                  <c:v>449.93652127235191</c:v>
                </c:pt>
                <c:pt idx="13625">
                  <c:v>449.94734784472553</c:v>
                </c:pt>
                <c:pt idx="13626">
                  <c:v>449.94941452576114</c:v>
                </c:pt>
                <c:pt idx="13627">
                  <c:v>449.94974112005792</c:v>
                </c:pt>
                <c:pt idx="13628">
                  <c:v>449.97852003530784</c:v>
                </c:pt>
                <c:pt idx="13629">
                  <c:v>449.97979278454733</c:v>
                </c:pt>
                <c:pt idx="13630">
                  <c:v>449.98350892005254</c:v>
                </c:pt>
                <c:pt idx="13631">
                  <c:v>449.9843911970915</c:v>
                </c:pt>
                <c:pt idx="13632">
                  <c:v>450.00950084174974</c:v>
                </c:pt>
                <c:pt idx="13633">
                  <c:v>450.01141632748113</c:v>
                </c:pt>
                <c:pt idx="13634">
                  <c:v>450.02290274920085</c:v>
                </c:pt>
                <c:pt idx="13635">
                  <c:v>450.0449783599629</c:v>
                </c:pt>
                <c:pt idx="13636">
                  <c:v>450.04938118800209</c:v>
                </c:pt>
                <c:pt idx="13637">
                  <c:v>450.05353270660459</c:v>
                </c:pt>
                <c:pt idx="13638">
                  <c:v>450.05840182969348</c:v>
                </c:pt>
                <c:pt idx="13639">
                  <c:v>450.07004287082748</c:v>
                </c:pt>
                <c:pt idx="13640">
                  <c:v>450.0906118893825</c:v>
                </c:pt>
                <c:pt idx="13641">
                  <c:v>450.09061834934391</c:v>
                </c:pt>
                <c:pt idx="13642">
                  <c:v>450.10932883015107</c:v>
                </c:pt>
                <c:pt idx="13643">
                  <c:v>450.12269552344054</c:v>
                </c:pt>
                <c:pt idx="13644">
                  <c:v>450.13396773147554</c:v>
                </c:pt>
                <c:pt idx="13645">
                  <c:v>450.15300676235665</c:v>
                </c:pt>
                <c:pt idx="13646">
                  <c:v>450.15465610508033</c:v>
                </c:pt>
                <c:pt idx="13647">
                  <c:v>450.16262611931268</c:v>
                </c:pt>
                <c:pt idx="13648">
                  <c:v>450.18912031208845</c:v>
                </c:pt>
                <c:pt idx="13649">
                  <c:v>450.20327086292883</c:v>
                </c:pt>
                <c:pt idx="13650">
                  <c:v>450.23181318371667</c:v>
                </c:pt>
                <c:pt idx="13651">
                  <c:v>450.24220011824082</c:v>
                </c:pt>
                <c:pt idx="13652">
                  <c:v>450.25248074614262</c:v>
                </c:pt>
                <c:pt idx="13653">
                  <c:v>450.26835030893307</c:v>
                </c:pt>
                <c:pt idx="13654">
                  <c:v>450.27103813186039</c:v>
                </c:pt>
                <c:pt idx="13655">
                  <c:v>450.27378714288716</c:v>
                </c:pt>
                <c:pt idx="13656">
                  <c:v>450.28017745446186</c:v>
                </c:pt>
                <c:pt idx="13657">
                  <c:v>450.28557944591813</c:v>
                </c:pt>
                <c:pt idx="13658">
                  <c:v>450.28719422756006</c:v>
                </c:pt>
                <c:pt idx="13659">
                  <c:v>450.31197547117159</c:v>
                </c:pt>
                <c:pt idx="13660">
                  <c:v>450.34958574060494</c:v>
                </c:pt>
                <c:pt idx="13661">
                  <c:v>450.35573662641593</c:v>
                </c:pt>
                <c:pt idx="13662">
                  <c:v>450.36581165625063</c:v>
                </c:pt>
                <c:pt idx="13663">
                  <c:v>450.36646911567499</c:v>
                </c:pt>
                <c:pt idx="13664">
                  <c:v>450.37995580397222</c:v>
                </c:pt>
                <c:pt idx="13665">
                  <c:v>450.38576047379058</c:v>
                </c:pt>
                <c:pt idx="13666">
                  <c:v>450.38739979051655</c:v>
                </c:pt>
                <c:pt idx="13667">
                  <c:v>450.40673707067305</c:v>
                </c:pt>
                <c:pt idx="13668">
                  <c:v>450.44108392232869</c:v>
                </c:pt>
                <c:pt idx="13669">
                  <c:v>450.44729424456779</c:v>
                </c:pt>
                <c:pt idx="13670">
                  <c:v>450.45126145461649</c:v>
                </c:pt>
                <c:pt idx="13671">
                  <c:v>450.4514424314749</c:v>
                </c:pt>
                <c:pt idx="13672">
                  <c:v>450.45269337426458</c:v>
                </c:pt>
                <c:pt idx="13673">
                  <c:v>450.46490328149474</c:v>
                </c:pt>
                <c:pt idx="13674">
                  <c:v>450.47124230940886</c:v>
                </c:pt>
                <c:pt idx="13675">
                  <c:v>450.48601968295992</c:v>
                </c:pt>
                <c:pt idx="13676">
                  <c:v>450.48967209588648</c:v>
                </c:pt>
                <c:pt idx="13677">
                  <c:v>450.50255668097736</c:v>
                </c:pt>
                <c:pt idx="13678">
                  <c:v>450.5036259418128</c:v>
                </c:pt>
                <c:pt idx="13679">
                  <c:v>450.50687701880611</c:v>
                </c:pt>
                <c:pt idx="13680">
                  <c:v>450.51150683018147</c:v>
                </c:pt>
                <c:pt idx="13681">
                  <c:v>450.52588137748859</c:v>
                </c:pt>
                <c:pt idx="13682">
                  <c:v>450.54113023810663</c:v>
                </c:pt>
                <c:pt idx="13683">
                  <c:v>450.54783148890016</c:v>
                </c:pt>
                <c:pt idx="13684">
                  <c:v>450.56831208714669</c:v>
                </c:pt>
                <c:pt idx="13685">
                  <c:v>450.59650350557905</c:v>
                </c:pt>
                <c:pt idx="13686">
                  <c:v>450.6082251140773</c:v>
                </c:pt>
                <c:pt idx="13687">
                  <c:v>450.62447839383896</c:v>
                </c:pt>
                <c:pt idx="13688">
                  <c:v>450.63947212571946</c:v>
                </c:pt>
                <c:pt idx="13689">
                  <c:v>450.64025168226686</c:v>
                </c:pt>
                <c:pt idx="13690">
                  <c:v>450.64802274579694</c:v>
                </c:pt>
                <c:pt idx="13691">
                  <c:v>450.65046274042942</c:v>
                </c:pt>
                <c:pt idx="13692">
                  <c:v>450.65079670552535</c:v>
                </c:pt>
                <c:pt idx="13693">
                  <c:v>450.65522408215526</c:v>
                </c:pt>
                <c:pt idx="13694">
                  <c:v>450.65933400745558</c:v>
                </c:pt>
                <c:pt idx="13695">
                  <c:v>450.67977353708994</c:v>
                </c:pt>
                <c:pt idx="13696">
                  <c:v>450.68093164377865</c:v>
                </c:pt>
                <c:pt idx="13697">
                  <c:v>450.69100159903422</c:v>
                </c:pt>
                <c:pt idx="13698">
                  <c:v>450.70267504322328</c:v>
                </c:pt>
                <c:pt idx="13699">
                  <c:v>450.70543865886515</c:v>
                </c:pt>
                <c:pt idx="13700">
                  <c:v>450.71012569231374</c:v>
                </c:pt>
                <c:pt idx="13701">
                  <c:v>450.71390284457812</c:v>
                </c:pt>
                <c:pt idx="13702">
                  <c:v>450.71622381228889</c:v>
                </c:pt>
                <c:pt idx="13703">
                  <c:v>450.72988112515088</c:v>
                </c:pt>
                <c:pt idx="13704">
                  <c:v>450.75152881147494</c:v>
                </c:pt>
                <c:pt idx="13705">
                  <c:v>450.75348244010883</c:v>
                </c:pt>
                <c:pt idx="13706">
                  <c:v>450.75668256556742</c:v>
                </c:pt>
                <c:pt idx="13707">
                  <c:v>450.76800051748262</c:v>
                </c:pt>
                <c:pt idx="13708">
                  <c:v>450.77040211589826</c:v>
                </c:pt>
                <c:pt idx="13709">
                  <c:v>450.77869546465661</c:v>
                </c:pt>
                <c:pt idx="13710">
                  <c:v>450.78019296197107</c:v>
                </c:pt>
                <c:pt idx="13711">
                  <c:v>450.78168505570596</c:v>
                </c:pt>
                <c:pt idx="13712">
                  <c:v>450.78711690884364</c:v>
                </c:pt>
                <c:pt idx="13713">
                  <c:v>450.78966616767087</c:v>
                </c:pt>
                <c:pt idx="13714">
                  <c:v>450.80067477204148</c:v>
                </c:pt>
                <c:pt idx="13715">
                  <c:v>450.80149559021436</c:v>
                </c:pt>
                <c:pt idx="13716">
                  <c:v>450.82198890615712</c:v>
                </c:pt>
                <c:pt idx="13717">
                  <c:v>450.82221261106793</c:v>
                </c:pt>
                <c:pt idx="13718">
                  <c:v>450.84751964272999</c:v>
                </c:pt>
                <c:pt idx="13719">
                  <c:v>450.8534096925307</c:v>
                </c:pt>
                <c:pt idx="13720">
                  <c:v>450.85932454404809</c:v>
                </c:pt>
                <c:pt idx="13721">
                  <c:v>450.86115928669909</c:v>
                </c:pt>
                <c:pt idx="13722">
                  <c:v>450.88037014202706</c:v>
                </c:pt>
                <c:pt idx="13723">
                  <c:v>450.89507346296301</c:v>
                </c:pt>
                <c:pt idx="13724">
                  <c:v>450.89801468977879</c:v>
                </c:pt>
                <c:pt idx="13725">
                  <c:v>450.90942419161416</c:v>
                </c:pt>
                <c:pt idx="13726">
                  <c:v>450.93354541523757</c:v>
                </c:pt>
                <c:pt idx="13727">
                  <c:v>450.93414614551932</c:v>
                </c:pt>
                <c:pt idx="13728">
                  <c:v>450.97476462944246</c:v>
                </c:pt>
                <c:pt idx="13729">
                  <c:v>450.98226825440247</c:v>
                </c:pt>
                <c:pt idx="13730">
                  <c:v>450.98559106790884</c:v>
                </c:pt>
                <c:pt idx="13731">
                  <c:v>450.98647085981435</c:v>
                </c:pt>
                <c:pt idx="13732">
                  <c:v>450.99376359502946</c:v>
                </c:pt>
                <c:pt idx="13733">
                  <c:v>451.00390093207051</c:v>
                </c:pt>
                <c:pt idx="13734">
                  <c:v>451.02637898065575</c:v>
                </c:pt>
                <c:pt idx="13735">
                  <c:v>451.03119299868877</c:v>
                </c:pt>
                <c:pt idx="13736">
                  <c:v>451.03977322122398</c:v>
                </c:pt>
                <c:pt idx="13737">
                  <c:v>451.05115168299227</c:v>
                </c:pt>
                <c:pt idx="13738">
                  <c:v>451.05379852156699</c:v>
                </c:pt>
                <c:pt idx="13739">
                  <c:v>451.05877491045533</c:v>
                </c:pt>
                <c:pt idx="13740">
                  <c:v>451.06122687388307</c:v>
                </c:pt>
                <c:pt idx="13741">
                  <c:v>451.0745703374854</c:v>
                </c:pt>
                <c:pt idx="13742">
                  <c:v>451.12158753256927</c:v>
                </c:pt>
                <c:pt idx="13743">
                  <c:v>451.12557849053053</c:v>
                </c:pt>
                <c:pt idx="13744">
                  <c:v>451.13973257205254</c:v>
                </c:pt>
                <c:pt idx="13745">
                  <c:v>451.14166728179521</c:v>
                </c:pt>
                <c:pt idx="13746">
                  <c:v>451.1551541480996</c:v>
                </c:pt>
                <c:pt idx="13747">
                  <c:v>451.16276338156769</c:v>
                </c:pt>
                <c:pt idx="13748">
                  <c:v>451.17538203998021</c:v>
                </c:pt>
                <c:pt idx="13749">
                  <c:v>451.20041937445205</c:v>
                </c:pt>
                <c:pt idx="13750">
                  <c:v>451.20282468150629</c:v>
                </c:pt>
                <c:pt idx="13751">
                  <c:v>451.23652323404025</c:v>
                </c:pt>
                <c:pt idx="13752">
                  <c:v>451.24265869957725</c:v>
                </c:pt>
                <c:pt idx="13753">
                  <c:v>451.27355066162556</c:v>
                </c:pt>
                <c:pt idx="13754">
                  <c:v>451.31157252280559</c:v>
                </c:pt>
                <c:pt idx="13755">
                  <c:v>451.31324970413129</c:v>
                </c:pt>
                <c:pt idx="13756">
                  <c:v>451.32636169980998</c:v>
                </c:pt>
                <c:pt idx="13757">
                  <c:v>451.32735139866674</c:v>
                </c:pt>
                <c:pt idx="13758">
                  <c:v>451.32746680628725</c:v>
                </c:pt>
                <c:pt idx="13759">
                  <c:v>451.3381696530376</c:v>
                </c:pt>
                <c:pt idx="13760">
                  <c:v>451.35171573844042</c:v>
                </c:pt>
                <c:pt idx="13761">
                  <c:v>451.35306523573064</c:v>
                </c:pt>
                <c:pt idx="13762">
                  <c:v>451.36776301119778</c:v>
                </c:pt>
                <c:pt idx="13763">
                  <c:v>451.3696158434343</c:v>
                </c:pt>
                <c:pt idx="13764">
                  <c:v>451.37482157265657</c:v>
                </c:pt>
                <c:pt idx="13765">
                  <c:v>451.37875645375124</c:v>
                </c:pt>
                <c:pt idx="13766">
                  <c:v>451.38934857958878</c:v>
                </c:pt>
                <c:pt idx="13767">
                  <c:v>451.40152522621679</c:v>
                </c:pt>
                <c:pt idx="13768">
                  <c:v>451.40553705425759</c:v>
                </c:pt>
                <c:pt idx="13769">
                  <c:v>451.41577043477423</c:v>
                </c:pt>
                <c:pt idx="13770">
                  <c:v>451.41937915644888</c:v>
                </c:pt>
                <c:pt idx="13771">
                  <c:v>451.43195285762152</c:v>
                </c:pt>
                <c:pt idx="13772">
                  <c:v>451.4332216449223</c:v>
                </c:pt>
                <c:pt idx="13773">
                  <c:v>451.44626758107393</c:v>
                </c:pt>
                <c:pt idx="13774">
                  <c:v>451.44989678464174</c:v>
                </c:pt>
                <c:pt idx="13775">
                  <c:v>451.45873893311648</c:v>
                </c:pt>
                <c:pt idx="13776">
                  <c:v>451.46456865007576</c:v>
                </c:pt>
                <c:pt idx="13777">
                  <c:v>451.48727507027411</c:v>
                </c:pt>
                <c:pt idx="13778">
                  <c:v>451.51258519172967</c:v>
                </c:pt>
                <c:pt idx="13779">
                  <c:v>451.52346854101114</c:v>
                </c:pt>
                <c:pt idx="13780">
                  <c:v>451.5498272087172</c:v>
                </c:pt>
                <c:pt idx="13781">
                  <c:v>451.56954987577626</c:v>
                </c:pt>
                <c:pt idx="13782">
                  <c:v>451.57880393983811</c:v>
                </c:pt>
                <c:pt idx="13783">
                  <c:v>451.61164615680161</c:v>
                </c:pt>
                <c:pt idx="13784">
                  <c:v>451.63657238398838</c:v>
                </c:pt>
                <c:pt idx="13785">
                  <c:v>451.64415290149418</c:v>
                </c:pt>
                <c:pt idx="13786">
                  <c:v>451.65238492622905</c:v>
                </c:pt>
                <c:pt idx="13787">
                  <c:v>451.66442377557047</c:v>
                </c:pt>
                <c:pt idx="13788">
                  <c:v>451.6801420589282</c:v>
                </c:pt>
                <c:pt idx="13789">
                  <c:v>451.68912753746048</c:v>
                </c:pt>
                <c:pt idx="13790">
                  <c:v>451.69337577143386</c:v>
                </c:pt>
                <c:pt idx="13791">
                  <c:v>451.69446671514953</c:v>
                </c:pt>
                <c:pt idx="13792">
                  <c:v>451.69513755247692</c:v>
                </c:pt>
                <c:pt idx="13793">
                  <c:v>451.69569357090626</c:v>
                </c:pt>
                <c:pt idx="13794">
                  <c:v>451.72598859232579</c:v>
                </c:pt>
                <c:pt idx="13795">
                  <c:v>451.72716956007582</c:v>
                </c:pt>
                <c:pt idx="13796">
                  <c:v>451.73197780745971</c:v>
                </c:pt>
                <c:pt idx="13797">
                  <c:v>451.7383496367662</c:v>
                </c:pt>
                <c:pt idx="13798">
                  <c:v>451.7434877947843</c:v>
                </c:pt>
                <c:pt idx="13799">
                  <c:v>451.75558367639991</c:v>
                </c:pt>
                <c:pt idx="13800">
                  <c:v>451.76959300902979</c:v>
                </c:pt>
                <c:pt idx="13801">
                  <c:v>451.77138610299352</c:v>
                </c:pt>
                <c:pt idx="13802">
                  <c:v>451.78252546564374</c:v>
                </c:pt>
                <c:pt idx="13803">
                  <c:v>451.78455226020679</c:v>
                </c:pt>
                <c:pt idx="13804">
                  <c:v>451.79107459433641</c:v>
                </c:pt>
                <c:pt idx="13805">
                  <c:v>451.79665110394967</c:v>
                </c:pt>
                <c:pt idx="13806">
                  <c:v>451.81207385292311</c:v>
                </c:pt>
                <c:pt idx="13807">
                  <c:v>451.81405880915804</c:v>
                </c:pt>
                <c:pt idx="13808">
                  <c:v>451.82070560102841</c:v>
                </c:pt>
                <c:pt idx="13809">
                  <c:v>451.82110166926338</c:v>
                </c:pt>
                <c:pt idx="13810">
                  <c:v>451.82325382430804</c:v>
                </c:pt>
                <c:pt idx="13811">
                  <c:v>451.86033577502656</c:v>
                </c:pt>
                <c:pt idx="13812">
                  <c:v>451.88957041274205</c:v>
                </c:pt>
                <c:pt idx="13813">
                  <c:v>451.89029230264532</c:v>
                </c:pt>
                <c:pt idx="13814">
                  <c:v>451.9230251387358</c:v>
                </c:pt>
                <c:pt idx="13815">
                  <c:v>451.92810946586781</c:v>
                </c:pt>
                <c:pt idx="13816">
                  <c:v>451.93037911120012</c:v>
                </c:pt>
                <c:pt idx="13817">
                  <c:v>451.9426074844377</c:v>
                </c:pt>
                <c:pt idx="13818">
                  <c:v>451.94284095522443</c:v>
                </c:pt>
                <c:pt idx="13819">
                  <c:v>451.94485266622542</c:v>
                </c:pt>
                <c:pt idx="13820">
                  <c:v>451.94630060080561</c:v>
                </c:pt>
                <c:pt idx="13821">
                  <c:v>451.94832749627477</c:v>
                </c:pt>
                <c:pt idx="13822">
                  <c:v>451.95431393341255</c:v>
                </c:pt>
                <c:pt idx="13823">
                  <c:v>451.97878400656413</c:v>
                </c:pt>
                <c:pt idx="13824">
                  <c:v>452.02236230200594</c:v>
                </c:pt>
                <c:pt idx="13825">
                  <c:v>452.02269897783168</c:v>
                </c:pt>
                <c:pt idx="13826">
                  <c:v>452.02320028834612</c:v>
                </c:pt>
                <c:pt idx="13827">
                  <c:v>452.04178188090663</c:v>
                </c:pt>
                <c:pt idx="13828">
                  <c:v>452.07726249899264</c:v>
                </c:pt>
                <c:pt idx="13829">
                  <c:v>452.08659204525321</c:v>
                </c:pt>
                <c:pt idx="13830">
                  <c:v>452.11810058839632</c:v>
                </c:pt>
                <c:pt idx="13831">
                  <c:v>452.12611605616951</c:v>
                </c:pt>
                <c:pt idx="13832">
                  <c:v>452.1354397629849</c:v>
                </c:pt>
                <c:pt idx="13833">
                  <c:v>452.14300620849377</c:v>
                </c:pt>
                <c:pt idx="13834">
                  <c:v>452.1642002616702</c:v>
                </c:pt>
                <c:pt idx="13835">
                  <c:v>452.18268658990894</c:v>
                </c:pt>
                <c:pt idx="13836">
                  <c:v>452.18458904793346</c:v>
                </c:pt>
                <c:pt idx="13837">
                  <c:v>452.19035037228707</c:v>
                </c:pt>
                <c:pt idx="13838">
                  <c:v>452.1996275613422</c:v>
                </c:pt>
                <c:pt idx="13839">
                  <c:v>452.20227928296117</c:v>
                </c:pt>
                <c:pt idx="13840">
                  <c:v>452.20276970247613</c:v>
                </c:pt>
                <c:pt idx="13841">
                  <c:v>452.21331801183146</c:v>
                </c:pt>
                <c:pt idx="13842">
                  <c:v>452.21829321645441</c:v>
                </c:pt>
                <c:pt idx="13843">
                  <c:v>452.22679544795517</c:v>
                </c:pt>
                <c:pt idx="13844">
                  <c:v>452.23631006002927</c:v>
                </c:pt>
                <c:pt idx="13845">
                  <c:v>452.23634187611066</c:v>
                </c:pt>
                <c:pt idx="13846">
                  <c:v>452.24799900924211</c:v>
                </c:pt>
                <c:pt idx="13847">
                  <c:v>452.26690641662032</c:v>
                </c:pt>
                <c:pt idx="13848">
                  <c:v>452.29105770947996</c:v>
                </c:pt>
                <c:pt idx="13849">
                  <c:v>452.29793217773721</c:v>
                </c:pt>
                <c:pt idx="13850">
                  <c:v>452.30605956902366</c:v>
                </c:pt>
                <c:pt idx="13851">
                  <c:v>452.31102908441483</c:v>
                </c:pt>
                <c:pt idx="13852">
                  <c:v>452.33531438429304</c:v>
                </c:pt>
                <c:pt idx="13853">
                  <c:v>452.33791345316831</c:v>
                </c:pt>
                <c:pt idx="13854">
                  <c:v>452.3586601403091</c:v>
                </c:pt>
                <c:pt idx="13855">
                  <c:v>452.36217245023471</c:v>
                </c:pt>
                <c:pt idx="13856">
                  <c:v>452.37026640394294</c:v>
                </c:pt>
                <c:pt idx="13857">
                  <c:v>452.37184910947849</c:v>
                </c:pt>
                <c:pt idx="13858">
                  <c:v>452.38180547189251</c:v>
                </c:pt>
                <c:pt idx="13859">
                  <c:v>452.39534007457445</c:v>
                </c:pt>
                <c:pt idx="13860">
                  <c:v>452.40421833315446</c:v>
                </c:pt>
                <c:pt idx="13861">
                  <c:v>452.40694335303459</c:v>
                </c:pt>
                <c:pt idx="13862">
                  <c:v>452.41316523952548</c:v>
                </c:pt>
                <c:pt idx="13863">
                  <c:v>452.41666068288231</c:v>
                </c:pt>
                <c:pt idx="13864">
                  <c:v>452.41851290769335</c:v>
                </c:pt>
                <c:pt idx="13865">
                  <c:v>452.43758407366516</c:v>
                </c:pt>
                <c:pt idx="13866">
                  <c:v>452.45252620668208</c:v>
                </c:pt>
                <c:pt idx="13867">
                  <c:v>452.45459084814007</c:v>
                </c:pt>
                <c:pt idx="13868">
                  <c:v>452.45939811833989</c:v>
                </c:pt>
                <c:pt idx="13869">
                  <c:v>452.47493111653313</c:v>
                </c:pt>
                <c:pt idx="13870">
                  <c:v>452.47550135415293</c:v>
                </c:pt>
                <c:pt idx="13871">
                  <c:v>452.49824475273454</c:v>
                </c:pt>
                <c:pt idx="13872">
                  <c:v>452.52200180421812</c:v>
                </c:pt>
                <c:pt idx="13873">
                  <c:v>452.5357378290505</c:v>
                </c:pt>
                <c:pt idx="13874">
                  <c:v>452.55353754906065</c:v>
                </c:pt>
                <c:pt idx="13875">
                  <c:v>452.56429484164141</c:v>
                </c:pt>
                <c:pt idx="13876">
                  <c:v>452.56629216037368</c:v>
                </c:pt>
                <c:pt idx="13877">
                  <c:v>452.58600595799652</c:v>
                </c:pt>
                <c:pt idx="13878">
                  <c:v>452.59237470109201</c:v>
                </c:pt>
                <c:pt idx="13879">
                  <c:v>452.59657404859695</c:v>
                </c:pt>
                <c:pt idx="13880">
                  <c:v>452.59796282509137</c:v>
                </c:pt>
                <c:pt idx="13881">
                  <c:v>452.61531031343731</c:v>
                </c:pt>
                <c:pt idx="13882">
                  <c:v>452.62844329827925</c:v>
                </c:pt>
                <c:pt idx="13883">
                  <c:v>452.64557439718038</c:v>
                </c:pt>
                <c:pt idx="13884">
                  <c:v>452.6485219178013</c:v>
                </c:pt>
                <c:pt idx="13885">
                  <c:v>452.64869497655275</c:v>
                </c:pt>
                <c:pt idx="13886">
                  <c:v>452.67270320232086</c:v>
                </c:pt>
                <c:pt idx="13887">
                  <c:v>452.67980855607931</c:v>
                </c:pt>
                <c:pt idx="13888">
                  <c:v>452.7034239651469</c:v>
                </c:pt>
                <c:pt idx="13889">
                  <c:v>452.70786714109551</c:v>
                </c:pt>
                <c:pt idx="13890">
                  <c:v>452.71378929426896</c:v>
                </c:pt>
                <c:pt idx="13891">
                  <c:v>452.7202376720108</c:v>
                </c:pt>
                <c:pt idx="13892">
                  <c:v>452.72999360355868</c:v>
                </c:pt>
                <c:pt idx="13893">
                  <c:v>452.73358433806027</c:v>
                </c:pt>
                <c:pt idx="13894">
                  <c:v>452.73827856008074</c:v>
                </c:pt>
                <c:pt idx="13895">
                  <c:v>452.7534862746902</c:v>
                </c:pt>
                <c:pt idx="13896">
                  <c:v>452.76467805825337</c:v>
                </c:pt>
                <c:pt idx="13897">
                  <c:v>452.76715989320405</c:v>
                </c:pt>
                <c:pt idx="13898">
                  <c:v>452.77008296319605</c:v>
                </c:pt>
                <c:pt idx="13899">
                  <c:v>452.78907011165774</c:v>
                </c:pt>
                <c:pt idx="13900">
                  <c:v>452.79371371305291</c:v>
                </c:pt>
                <c:pt idx="13901">
                  <c:v>452.79599154218448</c:v>
                </c:pt>
                <c:pt idx="13902">
                  <c:v>452.79601715340436</c:v>
                </c:pt>
                <c:pt idx="13903">
                  <c:v>452.80306534149997</c:v>
                </c:pt>
                <c:pt idx="13904">
                  <c:v>452.80401587129671</c:v>
                </c:pt>
                <c:pt idx="13905">
                  <c:v>452.82696372773762</c:v>
                </c:pt>
                <c:pt idx="13906">
                  <c:v>452.87701284878761</c:v>
                </c:pt>
                <c:pt idx="13907">
                  <c:v>452.88450559758962</c:v>
                </c:pt>
                <c:pt idx="13908">
                  <c:v>452.88692666453653</c:v>
                </c:pt>
                <c:pt idx="13909">
                  <c:v>452.89307879508812</c:v>
                </c:pt>
                <c:pt idx="13910">
                  <c:v>452.90138617752626</c:v>
                </c:pt>
                <c:pt idx="13911">
                  <c:v>452.90638700023254</c:v>
                </c:pt>
                <c:pt idx="13912">
                  <c:v>452.94288484305486</c:v>
                </c:pt>
                <c:pt idx="13913">
                  <c:v>452.94905563506831</c:v>
                </c:pt>
                <c:pt idx="13914">
                  <c:v>452.95005771370694</c:v>
                </c:pt>
                <c:pt idx="13915">
                  <c:v>452.97244104438346</c:v>
                </c:pt>
                <c:pt idx="13916">
                  <c:v>452.98237675583368</c:v>
                </c:pt>
                <c:pt idx="13917">
                  <c:v>452.98325231907927</c:v>
                </c:pt>
                <c:pt idx="13918">
                  <c:v>453.00278276834752</c:v>
                </c:pt>
                <c:pt idx="13919">
                  <c:v>453.00950568217979</c:v>
                </c:pt>
                <c:pt idx="13920">
                  <c:v>453.01578254233016</c:v>
                </c:pt>
                <c:pt idx="13921">
                  <c:v>453.03126704184075</c:v>
                </c:pt>
                <c:pt idx="13922">
                  <c:v>453.06228483071664</c:v>
                </c:pt>
                <c:pt idx="13923">
                  <c:v>453.07431925352671</c:v>
                </c:pt>
                <c:pt idx="13924">
                  <c:v>453.08002782133099</c:v>
                </c:pt>
                <c:pt idx="13925">
                  <c:v>453.08801672938722</c:v>
                </c:pt>
                <c:pt idx="13926">
                  <c:v>453.09027719834995</c:v>
                </c:pt>
                <c:pt idx="13927">
                  <c:v>453.14809180955172</c:v>
                </c:pt>
                <c:pt idx="13928">
                  <c:v>453.16860452525134</c:v>
                </c:pt>
                <c:pt idx="13929">
                  <c:v>453.18402887396746</c:v>
                </c:pt>
                <c:pt idx="13930">
                  <c:v>453.20807022809834</c:v>
                </c:pt>
                <c:pt idx="13931">
                  <c:v>453.20976920958122</c:v>
                </c:pt>
                <c:pt idx="13932">
                  <c:v>453.21168182337368</c:v>
                </c:pt>
                <c:pt idx="13933">
                  <c:v>453.24840820259408</c:v>
                </c:pt>
                <c:pt idx="13934">
                  <c:v>453.26334136643482</c:v>
                </c:pt>
                <c:pt idx="13935">
                  <c:v>453.27537399820153</c:v>
                </c:pt>
                <c:pt idx="13936">
                  <c:v>453.28878708380159</c:v>
                </c:pt>
                <c:pt idx="13937">
                  <c:v>453.29404519230502</c:v>
                </c:pt>
                <c:pt idx="13938">
                  <c:v>453.29941950331033</c:v>
                </c:pt>
                <c:pt idx="13939">
                  <c:v>453.30458203408512</c:v>
                </c:pt>
                <c:pt idx="13940">
                  <c:v>453.30935963903738</c:v>
                </c:pt>
                <c:pt idx="13941">
                  <c:v>453.33801257180613</c:v>
                </c:pt>
                <c:pt idx="13942">
                  <c:v>453.34118037485717</c:v>
                </c:pt>
                <c:pt idx="13943">
                  <c:v>453.3442685684314</c:v>
                </c:pt>
                <c:pt idx="13944">
                  <c:v>453.35578889956656</c:v>
                </c:pt>
                <c:pt idx="13945">
                  <c:v>453.35973594013359</c:v>
                </c:pt>
                <c:pt idx="13946">
                  <c:v>453.36496640679024</c:v>
                </c:pt>
                <c:pt idx="13947">
                  <c:v>453.37411220501406</c:v>
                </c:pt>
                <c:pt idx="13948">
                  <c:v>453.38219700995228</c:v>
                </c:pt>
                <c:pt idx="13949">
                  <c:v>453.40174320130626</c:v>
                </c:pt>
                <c:pt idx="13950">
                  <c:v>453.41744781892908</c:v>
                </c:pt>
                <c:pt idx="13951">
                  <c:v>453.42267755518651</c:v>
                </c:pt>
                <c:pt idx="13952">
                  <c:v>453.43117822855589</c:v>
                </c:pt>
                <c:pt idx="13953">
                  <c:v>453.44813394763912</c:v>
                </c:pt>
                <c:pt idx="13954">
                  <c:v>453.45112587833881</c:v>
                </c:pt>
                <c:pt idx="13955">
                  <c:v>453.45471170426526</c:v>
                </c:pt>
                <c:pt idx="13956">
                  <c:v>453.46280953678831</c:v>
                </c:pt>
                <c:pt idx="13957">
                  <c:v>453.47267272762025</c:v>
                </c:pt>
                <c:pt idx="13958">
                  <c:v>453.47731759126071</c:v>
                </c:pt>
                <c:pt idx="13959">
                  <c:v>453.48158894236315</c:v>
                </c:pt>
                <c:pt idx="13960">
                  <c:v>453.51142377382672</c:v>
                </c:pt>
                <c:pt idx="13961">
                  <c:v>453.51256514698946</c:v>
                </c:pt>
                <c:pt idx="13962">
                  <c:v>453.55666404090482</c:v>
                </c:pt>
                <c:pt idx="13963">
                  <c:v>453.5618389631328</c:v>
                </c:pt>
                <c:pt idx="13964">
                  <c:v>453.59802590725945</c:v>
                </c:pt>
                <c:pt idx="13965">
                  <c:v>453.63023254915868</c:v>
                </c:pt>
                <c:pt idx="13966">
                  <c:v>453.63801657084622</c:v>
                </c:pt>
                <c:pt idx="13967">
                  <c:v>453.64611367765264</c:v>
                </c:pt>
                <c:pt idx="13968">
                  <c:v>453.66161412370451</c:v>
                </c:pt>
                <c:pt idx="13969">
                  <c:v>453.66368558374154</c:v>
                </c:pt>
                <c:pt idx="13970">
                  <c:v>453.68631138115865</c:v>
                </c:pt>
                <c:pt idx="13971">
                  <c:v>453.69124865751087</c:v>
                </c:pt>
                <c:pt idx="13972">
                  <c:v>453.69175369588868</c:v>
                </c:pt>
                <c:pt idx="13973">
                  <c:v>453.70780556031474</c:v>
                </c:pt>
                <c:pt idx="13974">
                  <c:v>453.73270582767702</c:v>
                </c:pt>
                <c:pt idx="13975">
                  <c:v>453.73724833236383</c:v>
                </c:pt>
                <c:pt idx="13976">
                  <c:v>453.74597120307237</c:v>
                </c:pt>
                <c:pt idx="13977">
                  <c:v>453.75284532618304</c:v>
                </c:pt>
                <c:pt idx="13978">
                  <c:v>453.75797120377786</c:v>
                </c:pt>
                <c:pt idx="13979">
                  <c:v>453.76790220488846</c:v>
                </c:pt>
                <c:pt idx="13980">
                  <c:v>453.77586491659076</c:v>
                </c:pt>
                <c:pt idx="13981">
                  <c:v>453.78232413873718</c:v>
                </c:pt>
                <c:pt idx="13982">
                  <c:v>453.79245611944395</c:v>
                </c:pt>
                <c:pt idx="13983">
                  <c:v>453.79467712839357</c:v>
                </c:pt>
                <c:pt idx="13984">
                  <c:v>453.80369723477395</c:v>
                </c:pt>
                <c:pt idx="13985">
                  <c:v>453.80599735832078</c:v>
                </c:pt>
                <c:pt idx="13986">
                  <c:v>453.81473751581325</c:v>
                </c:pt>
                <c:pt idx="13987">
                  <c:v>453.82997055416774</c:v>
                </c:pt>
                <c:pt idx="13988">
                  <c:v>453.83351461205211</c:v>
                </c:pt>
                <c:pt idx="13989">
                  <c:v>453.83605831493526</c:v>
                </c:pt>
                <c:pt idx="13990">
                  <c:v>453.8401932057626</c:v>
                </c:pt>
                <c:pt idx="13991">
                  <c:v>453.84593620727014</c:v>
                </c:pt>
                <c:pt idx="13992">
                  <c:v>453.8554764689672</c:v>
                </c:pt>
                <c:pt idx="13993">
                  <c:v>453.86173132053335</c:v>
                </c:pt>
                <c:pt idx="13994">
                  <c:v>453.87895703551357</c:v>
                </c:pt>
                <c:pt idx="13995">
                  <c:v>453.88395763840123</c:v>
                </c:pt>
                <c:pt idx="13996">
                  <c:v>453.88423895786269</c:v>
                </c:pt>
                <c:pt idx="13997">
                  <c:v>453.90482798658797</c:v>
                </c:pt>
                <c:pt idx="13998">
                  <c:v>453.91221083115596</c:v>
                </c:pt>
                <c:pt idx="13999">
                  <c:v>453.93628491128209</c:v>
                </c:pt>
                <c:pt idx="14000">
                  <c:v>453.95200665785177</c:v>
                </c:pt>
                <c:pt idx="14001">
                  <c:v>453.95437534803102</c:v>
                </c:pt>
                <c:pt idx="14002">
                  <c:v>453.96026469676025</c:v>
                </c:pt>
                <c:pt idx="14003">
                  <c:v>453.96603609177333</c:v>
                </c:pt>
                <c:pt idx="14004">
                  <c:v>453.97356603398271</c:v>
                </c:pt>
                <c:pt idx="14005">
                  <c:v>453.9759412416725</c:v>
                </c:pt>
                <c:pt idx="14006">
                  <c:v>453.98664450420722</c:v>
                </c:pt>
                <c:pt idx="14007">
                  <c:v>453.9962496839251</c:v>
                </c:pt>
                <c:pt idx="14008">
                  <c:v>454.00085254531069</c:v>
                </c:pt>
                <c:pt idx="14009">
                  <c:v>454.00121975075069</c:v>
                </c:pt>
                <c:pt idx="14010">
                  <c:v>454.0057666625525</c:v>
                </c:pt>
                <c:pt idx="14011">
                  <c:v>454.03709587122609</c:v>
                </c:pt>
                <c:pt idx="14012">
                  <c:v>454.03788237774785</c:v>
                </c:pt>
                <c:pt idx="14013">
                  <c:v>454.03907070245339</c:v>
                </c:pt>
                <c:pt idx="14014">
                  <c:v>454.04080047115252</c:v>
                </c:pt>
                <c:pt idx="14015">
                  <c:v>454.05584673602152</c:v>
                </c:pt>
                <c:pt idx="14016">
                  <c:v>454.05590137267785</c:v>
                </c:pt>
                <c:pt idx="14017">
                  <c:v>454.06382690395941</c:v>
                </c:pt>
                <c:pt idx="14018">
                  <c:v>454.06907089488402</c:v>
                </c:pt>
                <c:pt idx="14019">
                  <c:v>454.07659388014673</c:v>
                </c:pt>
                <c:pt idx="14020">
                  <c:v>454.09148965146244</c:v>
                </c:pt>
                <c:pt idx="14021">
                  <c:v>454.10353037090454</c:v>
                </c:pt>
                <c:pt idx="14022">
                  <c:v>454.10804902355699</c:v>
                </c:pt>
                <c:pt idx="14023">
                  <c:v>454.11593490561245</c:v>
                </c:pt>
                <c:pt idx="14024">
                  <c:v>454.12827274998347</c:v>
                </c:pt>
                <c:pt idx="14025">
                  <c:v>454.12961315077524</c:v>
                </c:pt>
                <c:pt idx="14026">
                  <c:v>454.1429781668341</c:v>
                </c:pt>
                <c:pt idx="14027">
                  <c:v>454.15371761891424</c:v>
                </c:pt>
                <c:pt idx="14028">
                  <c:v>454.15639451810074</c:v>
                </c:pt>
                <c:pt idx="14029">
                  <c:v>454.1724048530474</c:v>
                </c:pt>
                <c:pt idx="14030">
                  <c:v>454.18075758154225</c:v>
                </c:pt>
                <c:pt idx="14031">
                  <c:v>454.19522337361673</c:v>
                </c:pt>
                <c:pt idx="14032">
                  <c:v>454.21894140751476</c:v>
                </c:pt>
                <c:pt idx="14033">
                  <c:v>454.2606036176627</c:v>
                </c:pt>
                <c:pt idx="14034">
                  <c:v>454.26182636046758</c:v>
                </c:pt>
                <c:pt idx="14035">
                  <c:v>454.2723000151118</c:v>
                </c:pt>
                <c:pt idx="14036">
                  <c:v>454.28789080236533</c:v>
                </c:pt>
                <c:pt idx="14037">
                  <c:v>454.3164784442933</c:v>
                </c:pt>
                <c:pt idx="14038">
                  <c:v>454.34323426149211</c:v>
                </c:pt>
                <c:pt idx="14039">
                  <c:v>454.35376265374185</c:v>
                </c:pt>
                <c:pt idx="14040">
                  <c:v>454.35858360319702</c:v>
                </c:pt>
                <c:pt idx="14041">
                  <c:v>454.40589462781509</c:v>
                </c:pt>
                <c:pt idx="14042">
                  <c:v>454.41435738466009</c:v>
                </c:pt>
                <c:pt idx="14043">
                  <c:v>454.42864252164486</c:v>
                </c:pt>
                <c:pt idx="14044">
                  <c:v>454.44639640507802</c:v>
                </c:pt>
                <c:pt idx="14045">
                  <c:v>454.45345347096838</c:v>
                </c:pt>
                <c:pt idx="14046">
                  <c:v>454.45393102481461</c:v>
                </c:pt>
                <c:pt idx="14047">
                  <c:v>454.45895620978274</c:v>
                </c:pt>
                <c:pt idx="14048">
                  <c:v>454.47211296995613</c:v>
                </c:pt>
                <c:pt idx="14049">
                  <c:v>454.48361664300683</c:v>
                </c:pt>
                <c:pt idx="14050">
                  <c:v>454.49688356047898</c:v>
                </c:pt>
                <c:pt idx="14051">
                  <c:v>454.49748995202117</c:v>
                </c:pt>
                <c:pt idx="14052">
                  <c:v>454.52645485375416</c:v>
                </c:pt>
                <c:pt idx="14053">
                  <c:v>454.54510204373349</c:v>
                </c:pt>
                <c:pt idx="14054">
                  <c:v>454.55012050715874</c:v>
                </c:pt>
                <c:pt idx="14055">
                  <c:v>454.55155769608098</c:v>
                </c:pt>
                <c:pt idx="14056">
                  <c:v>454.55856165828504</c:v>
                </c:pt>
                <c:pt idx="14057">
                  <c:v>454.5890998877918</c:v>
                </c:pt>
                <c:pt idx="14058">
                  <c:v>454.62034626579202</c:v>
                </c:pt>
                <c:pt idx="14059">
                  <c:v>454.63230958593255</c:v>
                </c:pt>
                <c:pt idx="14060">
                  <c:v>454.6387213845648</c:v>
                </c:pt>
                <c:pt idx="14061">
                  <c:v>454.66788864810076</c:v>
                </c:pt>
                <c:pt idx="14062">
                  <c:v>454.70072449864654</c:v>
                </c:pt>
                <c:pt idx="14063">
                  <c:v>454.7129995721798</c:v>
                </c:pt>
                <c:pt idx="14064">
                  <c:v>454.71647026539256</c:v>
                </c:pt>
                <c:pt idx="14065">
                  <c:v>454.74232125394713</c:v>
                </c:pt>
                <c:pt idx="14066">
                  <c:v>454.74742041421763</c:v>
                </c:pt>
                <c:pt idx="14067">
                  <c:v>454.76123732399486</c:v>
                </c:pt>
                <c:pt idx="14068">
                  <c:v>454.76124288437825</c:v>
                </c:pt>
                <c:pt idx="14069">
                  <c:v>454.78279610398539</c:v>
                </c:pt>
                <c:pt idx="14070">
                  <c:v>454.79439493371416</c:v>
                </c:pt>
                <c:pt idx="14071">
                  <c:v>454.80776020771196</c:v>
                </c:pt>
                <c:pt idx="14072">
                  <c:v>454.81138471054095</c:v>
                </c:pt>
                <c:pt idx="14073">
                  <c:v>454.82140478010433</c:v>
                </c:pt>
                <c:pt idx="14074">
                  <c:v>454.85944194169167</c:v>
                </c:pt>
                <c:pt idx="14075">
                  <c:v>454.8660868251817</c:v>
                </c:pt>
                <c:pt idx="14076">
                  <c:v>454.87690450306036</c:v>
                </c:pt>
                <c:pt idx="14077">
                  <c:v>454.88430134376966</c:v>
                </c:pt>
                <c:pt idx="14078">
                  <c:v>454.8984696895813</c:v>
                </c:pt>
                <c:pt idx="14079">
                  <c:v>454.91557469429216</c:v>
                </c:pt>
                <c:pt idx="14080">
                  <c:v>454.91972894985111</c:v>
                </c:pt>
                <c:pt idx="14081">
                  <c:v>454.91984240353332</c:v>
                </c:pt>
                <c:pt idx="14082">
                  <c:v>454.94526696172517</c:v>
                </c:pt>
                <c:pt idx="14083">
                  <c:v>454.95467642926184</c:v>
                </c:pt>
                <c:pt idx="14084">
                  <c:v>454.99533130253144</c:v>
                </c:pt>
                <c:pt idx="14085">
                  <c:v>455.00009110766842</c:v>
                </c:pt>
                <c:pt idx="14086">
                  <c:v>455.03289621920595</c:v>
                </c:pt>
                <c:pt idx="14087">
                  <c:v>455.0402282264231</c:v>
                </c:pt>
                <c:pt idx="14088">
                  <c:v>455.05099830173197</c:v>
                </c:pt>
                <c:pt idx="14089">
                  <c:v>455.06163091789654</c:v>
                </c:pt>
                <c:pt idx="14090">
                  <c:v>455.07686497592096</c:v>
                </c:pt>
                <c:pt idx="14091">
                  <c:v>455.11306371123118</c:v>
                </c:pt>
                <c:pt idx="14092">
                  <c:v>455.11357964952936</c:v>
                </c:pt>
                <c:pt idx="14093">
                  <c:v>455.13768608387397</c:v>
                </c:pt>
                <c:pt idx="14094">
                  <c:v>455.14140729689814</c:v>
                </c:pt>
                <c:pt idx="14095">
                  <c:v>455.16391152197639</c:v>
                </c:pt>
                <c:pt idx="14096">
                  <c:v>455.16484994714244</c:v>
                </c:pt>
                <c:pt idx="14097">
                  <c:v>455.17647559142461</c:v>
                </c:pt>
                <c:pt idx="14098">
                  <c:v>455.19342831469919</c:v>
                </c:pt>
                <c:pt idx="14099">
                  <c:v>455.22390390357089</c:v>
                </c:pt>
                <c:pt idx="14100">
                  <c:v>455.23254017961006</c:v>
                </c:pt>
                <c:pt idx="14101">
                  <c:v>455.29579687528729</c:v>
                </c:pt>
                <c:pt idx="14102">
                  <c:v>455.29902673121325</c:v>
                </c:pt>
                <c:pt idx="14103">
                  <c:v>455.30661813163221</c:v>
                </c:pt>
                <c:pt idx="14104">
                  <c:v>455.32112702475609</c:v>
                </c:pt>
                <c:pt idx="14105">
                  <c:v>455.3264700967502</c:v>
                </c:pt>
                <c:pt idx="14106">
                  <c:v>455.32983693041609</c:v>
                </c:pt>
                <c:pt idx="14107">
                  <c:v>455.34136880825474</c:v>
                </c:pt>
                <c:pt idx="14108">
                  <c:v>455.34459041213302</c:v>
                </c:pt>
                <c:pt idx="14109">
                  <c:v>455.35210686815395</c:v>
                </c:pt>
                <c:pt idx="14110">
                  <c:v>455.359600428737</c:v>
                </c:pt>
                <c:pt idx="14111">
                  <c:v>455.36275481195622</c:v>
                </c:pt>
                <c:pt idx="14112">
                  <c:v>455.36416516257549</c:v>
                </c:pt>
                <c:pt idx="14113">
                  <c:v>455.37037383413815</c:v>
                </c:pt>
                <c:pt idx="14114">
                  <c:v>455.37087939391762</c:v>
                </c:pt>
                <c:pt idx="14115">
                  <c:v>455.37851723611436</c:v>
                </c:pt>
                <c:pt idx="14116">
                  <c:v>455.38922177919403</c:v>
                </c:pt>
                <c:pt idx="14117">
                  <c:v>455.38967815536296</c:v>
                </c:pt>
                <c:pt idx="14118">
                  <c:v>455.39723169994221</c:v>
                </c:pt>
                <c:pt idx="14119">
                  <c:v>455.4016258727728</c:v>
                </c:pt>
                <c:pt idx="14120">
                  <c:v>455.40513785204416</c:v>
                </c:pt>
                <c:pt idx="14121">
                  <c:v>455.42342762252781</c:v>
                </c:pt>
                <c:pt idx="14122">
                  <c:v>455.44429476429866</c:v>
                </c:pt>
                <c:pt idx="14123">
                  <c:v>455.4640234235568</c:v>
                </c:pt>
                <c:pt idx="14124">
                  <c:v>455.46972617138209</c:v>
                </c:pt>
                <c:pt idx="14125">
                  <c:v>455.49045881453105</c:v>
                </c:pt>
                <c:pt idx="14126">
                  <c:v>455.49156683856233</c:v>
                </c:pt>
                <c:pt idx="14127">
                  <c:v>455.49198184903292</c:v>
                </c:pt>
                <c:pt idx="14128">
                  <c:v>455.50852840599657</c:v>
                </c:pt>
                <c:pt idx="14129">
                  <c:v>455.53682935101688</c:v>
                </c:pt>
                <c:pt idx="14130">
                  <c:v>455.55190875742431</c:v>
                </c:pt>
                <c:pt idx="14131">
                  <c:v>455.57659716750243</c:v>
                </c:pt>
                <c:pt idx="14132">
                  <c:v>455.58698119248692</c:v>
                </c:pt>
                <c:pt idx="14133">
                  <c:v>455.6161996794886</c:v>
                </c:pt>
                <c:pt idx="14134">
                  <c:v>455.62189506731727</c:v>
                </c:pt>
                <c:pt idx="14135">
                  <c:v>455.63592321692556</c:v>
                </c:pt>
                <c:pt idx="14136">
                  <c:v>455.63836292706878</c:v>
                </c:pt>
                <c:pt idx="14137">
                  <c:v>455.64403944850528</c:v>
                </c:pt>
                <c:pt idx="14138">
                  <c:v>455.65207438514051</c:v>
                </c:pt>
                <c:pt idx="14139">
                  <c:v>455.66991040685429</c:v>
                </c:pt>
                <c:pt idx="14140">
                  <c:v>455.71410150642134</c:v>
                </c:pt>
                <c:pt idx="14141">
                  <c:v>455.73061132130317</c:v>
                </c:pt>
                <c:pt idx="14142">
                  <c:v>455.74278270523513</c:v>
                </c:pt>
                <c:pt idx="14143">
                  <c:v>455.74383825517378</c:v>
                </c:pt>
                <c:pt idx="14144">
                  <c:v>455.753788674654</c:v>
                </c:pt>
                <c:pt idx="14145">
                  <c:v>455.77369853292959</c:v>
                </c:pt>
                <c:pt idx="14146">
                  <c:v>455.82611717343997</c:v>
                </c:pt>
                <c:pt idx="14147">
                  <c:v>455.82761732845285</c:v>
                </c:pt>
                <c:pt idx="14148">
                  <c:v>455.83449604295885</c:v>
                </c:pt>
                <c:pt idx="14149">
                  <c:v>455.84692440692646</c:v>
                </c:pt>
                <c:pt idx="14150">
                  <c:v>455.85028795845898</c:v>
                </c:pt>
                <c:pt idx="14151">
                  <c:v>455.87078549470328</c:v>
                </c:pt>
                <c:pt idx="14152">
                  <c:v>455.87269649287344</c:v>
                </c:pt>
                <c:pt idx="14153">
                  <c:v>455.88833760891947</c:v>
                </c:pt>
                <c:pt idx="14154">
                  <c:v>455.89490289930899</c:v>
                </c:pt>
                <c:pt idx="14155">
                  <c:v>455.93149376953772</c:v>
                </c:pt>
                <c:pt idx="14156">
                  <c:v>455.94081234985566</c:v>
                </c:pt>
                <c:pt idx="14157">
                  <c:v>455.97019555216002</c:v>
                </c:pt>
                <c:pt idx="14158">
                  <c:v>455.98876494441424</c:v>
                </c:pt>
                <c:pt idx="14159">
                  <c:v>456.00904404118893</c:v>
                </c:pt>
                <c:pt idx="14160">
                  <c:v>456.03248245686513</c:v>
                </c:pt>
                <c:pt idx="14161">
                  <c:v>456.03319451227588</c:v>
                </c:pt>
                <c:pt idx="14162">
                  <c:v>456.04156343523414</c:v>
                </c:pt>
                <c:pt idx="14163">
                  <c:v>456.07372660167186</c:v>
                </c:pt>
                <c:pt idx="14164">
                  <c:v>456.09320466792121</c:v>
                </c:pt>
                <c:pt idx="14165">
                  <c:v>456.1008113421056</c:v>
                </c:pt>
                <c:pt idx="14166">
                  <c:v>456.1055475332393</c:v>
                </c:pt>
                <c:pt idx="14167">
                  <c:v>456.11578094216463</c:v>
                </c:pt>
                <c:pt idx="14168">
                  <c:v>456.12309526848287</c:v>
                </c:pt>
                <c:pt idx="14169">
                  <c:v>456.12417506120102</c:v>
                </c:pt>
                <c:pt idx="14170">
                  <c:v>456.12638980416125</c:v>
                </c:pt>
                <c:pt idx="14171">
                  <c:v>456.13906336641236</c:v>
                </c:pt>
                <c:pt idx="14172">
                  <c:v>456.15401952588491</c:v>
                </c:pt>
                <c:pt idx="14173">
                  <c:v>456.17132460234546</c:v>
                </c:pt>
                <c:pt idx="14174">
                  <c:v>456.17840771790213</c:v>
                </c:pt>
                <c:pt idx="14175">
                  <c:v>456.19133452752408</c:v>
                </c:pt>
                <c:pt idx="14176">
                  <c:v>456.22735895759985</c:v>
                </c:pt>
                <c:pt idx="14177">
                  <c:v>456.23763434093871</c:v>
                </c:pt>
                <c:pt idx="14178">
                  <c:v>456.23831814597406</c:v>
                </c:pt>
                <c:pt idx="14179">
                  <c:v>456.26320796031911</c:v>
                </c:pt>
                <c:pt idx="14180">
                  <c:v>456.26709269640452</c:v>
                </c:pt>
                <c:pt idx="14181">
                  <c:v>456.29305857285516</c:v>
                </c:pt>
                <c:pt idx="14182">
                  <c:v>456.35173798938786</c:v>
                </c:pt>
                <c:pt idx="14183">
                  <c:v>456.35643769949206</c:v>
                </c:pt>
                <c:pt idx="14184">
                  <c:v>456.37999597301484</c:v>
                </c:pt>
                <c:pt idx="14185">
                  <c:v>456.39405720262772</c:v>
                </c:pt>
                <c:pt idx="14186">
                  <c:v>456.46311597175901</c:v>
                </c:pt>
                <c:pt idx="14187">
                  <c:v>456.46592437359567</c:v>
                </c:pt>
                <c:pt idx="14188">
                  <c:v>456.47527517825426</c:v>
                </c:pt>
                <c:pt idx="14189">
                  <c:v>456.48283540712362</c:v>
                </c:pt>
                <c:pt idx="14190">
                  <c:v>456.48434440869977</c:v>
                </c:pt>
                <c:pt idx="14191">
                  <c:v>456.48500913912278</c:v>
                </c:pt>
                <c:pt idx="14192">
                  <c:v>456.4923391664949</c:v>
                </c:pt>
                <c:pt idx="14193">
                  <c:v>456.49943731772777</c:v>
                </c:pt>
                <c:pt idx="14194">
                  <c:v>456.5046663213966</c:v>
                </c:pt>
                <c:pt idx="14195">
                  <c:v>456.51667500624961</c:v>
                </c:pt>
                <c:pt idx="14196">
                  <c:v>456.52930448794501</c:v>
                </c:pt>
                <c:pt idx="14197">
                  <c:v>456.53239220264948</c:v>
                </c:pt>
                <c:pt idx="14198">
                  <c:v>456.54047892088295</c:v>
                </c:pt>
                <c:pt idx="14199">
                  <c:v>456.54962722937069</c:v>
                </c:pt>
                <c:pt idx="14200">
                  <c:v>456.55221541146153</c:v>
                </c:pt>
                <c:pt idx="14201">
                  <c:v>456.56854308252053</c:v>
                </c:pt>
                <c:pt idx="14202">
                  <c:v>456.59946852657049</c:v>
                </c:pt>
                <c:pt idx="14203">
                  <c:v>456.60308454662288</c:v>
                </c:pt>
                <c:pt idx="14204">
                  <c:v>456.61355421226557</c:v>
                </c:pt>
                <c:pt idx="14205">
                  <c:v>456.62435363102867</c:v>
                </c:pt>
                <c:pt idx="14206">
                  <c:v>456.62596135246696</c:v>
                </c:pt>
                <c:pt idx="14207">
                  <c:v>456.6333592423901</c:v>
                </c:pt>
                <c:pt idx="14208">
                  <c:v>456.63723633142837</c:v>
                </c:pt>
                <c:pt idx="14209">
                  <c:v>456.64369054903381</c:v>
                </c:pt>
                <c:pt idx="14210">
                  <c:v>456.65288172112321</c:v>
                </c:pt>
                <c:pt idx="14211">
                  <c:v>456.65508185856953</c:v>
                </c:pt>
                <c:pt idx="14212">
                  <c:v>456.66281518418322</c:v>
                </c:pt>
                <c:pt idx="14213">
                  <c:v>456.67217356022587</c:v>
                </c:pt>
                <c:pt idx="14214">
                  <c:v>456.69695992328195</c:v>
                </c:pt>
                <c:pt idx="14215">
                  <c:v>456.70848901816709</c:v>
                </c:pt>
                <c:pt idx="14216">
                  <c:v>456.71659054456507</c:v>
                </c:pt>
                <c:pt idx="14217">
                  <c:v>456.73780721982996</c:v>
                </c:pt>
                <c:pt idx="14218">
                  <c:v>456.73802153815728</c:v>
                </c:pt>
                <c:pt idx="14219">
                  <c:v>456.74856232496563</c:v>
                </c:pt>
                <c:pt idx="14220">
                  <c:v>456.75284048490664</c:v>
                </c:pt>
                <c:pt idx="14221">
                  <c:v>456.75419029723088</c:v>
                </c:pt>
                <c:pt idx="14222">
                  <c:v>456.76002799100587</c:v>
                </c:pt>
                <c:pt idx="14223">
                  <c:v>456.7600871883256</c:v>
                </c:pt>
                <c:pt idx="14224">
                  <c:v>456.76089510239012</c:v>
                </c:pt>
                <c:pt idx="14225">
                  <c:v>456.76370107879734</c:v>
                </c:pt>
                <c:pt idx="14226">
                  <c:v>456.80235931449232</c:v>
                </c:pt>
                <c:pt idx="14227">
                  <c:v>456.81442570569089</c:v>
                </c:pt>
                <c:pt idx="14228">
                  <c:v>456.82865589440388</c:v>
                </c:pt>
                <c:pt idx="14229">
                  <c:v>456.83036283202614</c:v>
                </c:pt>
                <c:pt idx="14230">
                  <c:v>456.86247242556055</c:v>
                </c:pt>
                <c:pt idx="14231">
                  <c:v>456.89488971482757</c:v>
                </c:pt>
                <c:pt idx="14232">
                  <c:v>456.89804303792488</c:v>
                </c:pt>
                <c:pt idx="14233">
                  <c:v>456.92882116646882</c:v>
                </c:pt>
                <c:pt idx="14234">
                  <c:v>456.94074271647776</c:v>
                </c:pt>
                <c:pt idx="14235">
                  <c:v>456.95765711285958</c:v>
                </c:pt>
                <c:pt idx="14236">
                  <c:v>456.96194898669808</c:v>
                </c:pt>
                <c:pt idx="14237">
                  <c:v>456.978908025485</c:v>
                </c:pt>
                <c:pt idx="14238">
                  <c:v>456.98155822737755</c:v>
                </c:pt>
                <c:pt idx="14239">
                  <c:v>456.9917372339645</c:v>
                </c:pt>
                <c:pt idx="14240">
                  <c:v>456.99697400448986</c:v>
                </c:pt>
                <c:pt idx="14241">
                  <c:v>457.00403075299863</c:v>
                </c:pt>
                <c:pt idx="14242">
                  <c:v>457.01373501639216</c:v>
                </c:pt>
                <c:pt idx="14243">
                  <c:v>457.06284651271392</c:v>
                </c:pt>
                <c:pt idx="14244">
                  <c:v>457.06290401346519</c:v>
                </c:pt>
                <c:pt idx="14245">
                  <c:v>457.07808451092524</c:v>
                </c:pt>
                <c:pt idx="14246">
                  <c:v>457.08045559150497</c:v>
                </c:pt>
                <c:pt idx="14247">
                  <c:v>457.08378116700425</c:v>
                </c:pt>
                <c:pt idx="14248">
                  <c:v>457.0860979254889</c:v>
                </c:pt>
                <c:pt idx="14249">
                  <c:v>457.09514611682556</c:v>
                </c:pt>
                <c:pt idx="14250">
                  <c:v>457.09715858102226</c:v>
                </c:pt>
                <c:pt idx="14251">
                  <c:v>457.12632988343256</c:v>
                </c:pt>
                <c:pt idx="14252">
                  <c:v>457.13264462653314</c:v>
                </c:pt>
                <c:pt idx="14253">
                  <c:v>457.13420765645219</c:v>
                </c:pt>
                <c:pt idx="14254">
                  <c:v>457.14309585973319</c:v>
                </c:pt>
                <c:pt idx="14255">
                  <c:v>457.16031830307168</c:v>
                </c:pt>
                <c:pt idx="14256">
                  <c:v>457.16101142078372</c:v>
                </c:pt>
                <c:pt idx="14257">
                  <c:v>457.16486445406571</c:v>
                </c:pt>
                <c:pt idx="14258">
                  <c:v>457.16861505962771</c:v>
                </c:pt>
                <c:pt idx="14259">
                  <c:v>457.16908774392925</c:v>
                </c:pt>
                <c:pt idx="14260">
                  <c:v>457.17520058364533</c:v>
                </c:pt>
                <c:pt idx="14261">
                  <c:v>457.18100136293464</c:v>
                </c:pt>
                <c:pt idx="14262">
                  <c:v>457.19073197548562</c:v>
                </c:pt>
                <c:pt idx="14263">
                  <c:v>457.22602669798107</c:v>
                </c:pt>
                <c:pt idx="14264">
                  <c:v>457.22904048154584</c:v>
                </c:pt>
                <c:pt idx="14265">
                  <c:v>457.23405826916053</c:v>
                </c:pt>
                <c:pt idx="14266">
                  <c:v>457.2421664980962</c:v>
                </c:pt>
                <c:pt idx="14267">
                  <c:v>457.25314755539159</c:v>
                </c:pt>
                <c:pt idx="14268">
                  <c:v>457.27304739593637</c:v>
                </c:pt>
                <c:pt idx="14269">
                  <c:v>457.28402922502897</c:v>
                </c:pt>
                <c:pt idx="14270">
                  <c:v>457.2873085787586</c:v>
                </c:pt>
                <c:pt idx="14271">
                  <c:v>457.29166099537628</c:v>
                </c:pt>
                <c:pt idx="14272">
                  <c:v>457.29352134635627</c:v>
                </c:pt>
                <c:pt idx="14273">
                  <c:v>457.29467773210831</c:v>
                </c:pt>
                <c:pt idx="14274">
                  <c:v>457.32411726000788</c:v>
                </c:pt>
                <c:pt idx="14275">
                  <c:v>457.33997027468047</c:v>
                </c:pt>
                <c:pt idx="14276">
                  <c:v>457.34845283759989</c:v>
                </c:pt>
                <c:pt idx="14277">
                  <c:v>457.35921861405501</c:v>
                </c:pt>
                <c:pt idx="14278">
                  <c:v>457.36445005290295</c:v>
                </c:pt>
                <c:pt idx="14279">
                  <c:v>457.3756436252462</c:v>
                </c:pt>
                <c:pt idx="14280">
                  <c:v>457.41187199288873</c:v>
                </c:pt>
                <c:pt idx="14281">
                  <c:v>457.41911010642309</c:v>
                </c:pt>
                <c:pt idx="14282">
                  <c:v>457.43738343679001</c:v>
                </c:pt>
                <c:pt idx="14283">
                  <c:v>457.45013948857621</c:v>
                </c:pt>
                <c:pt idx="14284">
                  <c:v>457.47462491324717</c:v>
                </c:pt>
                <c:pt idx="14285">
                  <c:v>457.47822987940009</c:v>
                </c:pt>
                <c:pt idx="14286">
                  <c:v>457.51419425970448</c:v>
                </c:pt>
                <c:pt idx="14287">
                  <c:v>457.52031653343136</c:v>
                </c:pt>
                <c:pt idx="14288">
                  <c:v>457.52457960433674</c:v>
                </c:pt>
                <c:pt idx="14289">
                  <c:v>457.54642014104616</c:v>
                </c:pt>
                <c:pt idx="14290">
                  <c:v>457.61012578081898</c:v>
                </c:pt>
                <c:pt idx="14291">
                  <c:v>457.63537964631729</c:v>
                </c:pt>
                <c:pt idx="14292">
                  <c:v>457.68144008253967</c:v>
                </c:pt>
                <c:pt idx="14293">
                  <c:v>457.70386624272822</c:v>
                </c:pt>
                <c:pt idx="14294">
                  <c:v>457.73667946610368</c:v>
                </c:pt>
                <c:pt idx="14295">
                  <c:v>457.7825532130085</c:v>
                </c:pt>
                <c:pt idx="14296">
                  <c:v>457.80046847247559</c:v>
                </c:pt>
                <c:pt idx="14297">
                  <c:v>457.80654297266318</c:v>
                </c:pt>
                <c:pt idx="14298">
                  <c:v>457.81005872515732</c:v>
                </c:pt>
                <c:pt idx="14299">
                  <c:v>457.83764754811807</c:v>
                </c:pt>
                <c:pt idx="14300">
                  <c:v>457.86443800588472</c:v>
                </c:pt>
                <c:pt idx="14301">
                  <c:v>457.88847723847431</c:v>
                </c:pt>
                <c:pt idx="14302">
                  <c:v>457.89113100018903</c:v>
                </c:pt>
                <c:pt idx="14303">
                  <c:v>457.91152516920596</c:v>
                </c:pt>
                <c:pt idx="14304">
                  <c:v>457.91655946171363</c:v>
                </c:pt>
                <c:pt idx="14305">
                  <c:v>457.95009340250942</c:v>
                </c:pt>
                <c:pt idx="14306">
                  <c:v>457.97109608830579</c:v>
                </c:pt>
                <c:pt idx="14307">
                  <c:v>457.99373212902685</c:v>
                </c:pt>
                <c:pt idx="14308">
                  <c:v>458.0047582613787</c:v>
                </c:pt>
                <c:pt idx="14309">
                  <c:v>458.01966796619286</c:v>
                </c:pt>
                <c:pt idx="14310">
                  <c:v>458.02940740615952</c:v>
                </c:pt>
                <c:pt idx="14311">
                  <c:v>458.04005793518235</c:v>
                </c:pt>
                <c:pt idx="14312">
                  <c:v>458.05225641947607</c:v>
                </c:pt>
                <c:pt idx="14313">
                  <c:v>458.07141201930904</c:v>
                </c:pt>
                <c:pt idx="14314">
                  <c:v>458.07675278317845</c:v>
                </c:pt>
                <c:pt idx="14315">
                  <c:v>458.08095566571677</c:v>
                </c:pt>
                <c:pt idx="14316">
                  <c:v>458.08437392061364</c:v>
                </c:pt>
                <c:pt idx="14317">
                  <c:v>458.09316577392798</c:v>
                </c:pt>
                <c:pt idx="14318">
                  <c:v>458.09384993410055</c:v>
                </c:pt>
                <c:pt idx="14319">
                  <c:v>458.13602045173536</c:v>
                </c:pt>
                <c:pt idx="14320">
                  <c:v>458.15320747142601</c:v>
                </c:pt>
                <c:pt idx="14321">
                  <c:v>458.1583743370515</c:v>
                </c:pt>
                <c:pt idx="14322">
                  <c:v>458.1942630560394</c:v>
                </c:pt>
                <c:pt idx="14323">
                  <c:v>458.2004808491476</c:v>
                </c:pt>
                <c:pt idx="14324">
                  <c:v>458.20186430742245</c:v>
                </c:pt>
                <c:pt idx="14325">
                  <c:v>458.28121135818805</c:v>
                </c:pt>
                <c:pt idx="14326">
                  <c:v>458.29631126994008</c:v>
                </c:pt>
                <c:pt idx="14327">
                  <c:v>458.30947233208707</c:v>
                </c:pt>
                <c:pt idx="14328">
                  <c:v>458.31174186272159</c:v>
                </c:pt>
                <c:pt idx="14329">
                  <c:v>458.32501904771817</c:v>
                </c:pt>
                <c:pt idx="14330">
                  <c:v>458.34733760371847</c:v>
                </c:pt>
                <c:pt idx="14331">
                  <c:v>458.36147671765104</c:v>
                </c:pt>
                <c:pt idx="14332">
                  <c:v>458.37643744918694</c:v>
                </c:pt>
                <c:pt idx="14333">
                  <c:v>458.40289801048215</c:v>
                </c:pt>
                <c:pt idx="14334">
                  <c:v>458.40449188499764</c:v>
                </c:pt>
                <c:pt idx="14335">
                  <c:v>458.41684286895719</c:v>
                </c:pt>
                <c:pt idx="14336">
                  <c:v>458.41806849550596</c:v>
                </c:pt>
                <c:pt idx="14337">
                  <c:v>458.45720123949258</c:v>
                </c:pt>
                <c:pt idx="14338">
                  <c:v>458.47571475606918</c:v>
                </c:pt>
                <c:pt idx="14339">
                  <c:v>458.48051620229296</c:v>
                </c:pt>
                <c:pt idx="14340">
                  <c:v>458.48785864777489</c:v>
                </c:pt>
                <c:pt idx="14341">
                  <c:v>458.49019085833379</c:v>
                </c:pt>
                <c:pt idx="14342">
                  <c:v>458.51745843085172</c:v>
                </c:pt>
                <c:pt idx="14343">
                  <c:v>458.52508022417999</c:v>
                </c:pt>
                <c:pt idx="14344">
                  <c:v>458.54169467628031</c:v>
                </c:pt>
                <c:pt idx="14345">
                  <c:v>458.55395210152261</c:v>
                </c:pt>
                <c:pt idx="14346">
                  <c:v>458.57146346079543</c:v>
                </c:pt>
                <c:pt idx="14347">
                  <c:v>458.58058775570862</c:v>
                </c:pt>
                <c:pt idx="14348">
                  <c:v>458.58418040361255</c:v>
                </c:pt>
                <c:pt idx="14349">
                  <c:v>458.59270778167229</c:v>
                </c:pt>
                <c:pt idx="14350">
                  <c:v>458.5963262763081</c:v>
                </c:pt>
                <c:pt idx="14351">
                  <c:v>458.6106699638533</c:v>
                </c:pt>
                <c:pt idx="14352">
                  <c:v>458.61539849769071</c:v>
                </c:pt>
                <c:pt idx="14353">
                  <c:v>458.62050027940086</c:v>
                </c:pt>
                <c:pt idx="14354">
                  <c:v>458.6221983872926</c:v>
                </c:pt>
                <c:pt idx="14355">
                  <c:v>458.63917808199807</c:v>
                </c:pt>
                <c:pt idx="14356">
                  <c:v>458.63963891130345</c:v>
                </c:pt>
                <c:pt idx="14357">
                  <c:v>458.6734005474716</c:v>
                </c:pt>
                <c:pt idx="14358">
                  <c:v>458.68180620241549</c:v>
                </c:pt>
                <c:pt idx="14359">
                  <c:v>458.69296808902027</c:v>
                </c:pt>
                <c:pt idx="14360">
                  <c:v>458.70321688915152</c:v>
                </c:pt>
                <c:pt idx="14361">
                  <c:v>458.72953934626844</c:v>
                </c:pt>
                <c:pt idx="14362">
                  <c:v>458.73682600967339</c:v>
                </c:pt>
                <c:pt idx="14363">
                  <c:v>458.73684490578142</c:v>
                </c:pt>
                <c:pt idx="14364">
                  <c:v>458.74375600143998</c:v>
                </c:pt>
                <c:pt idx="14365">
                  <c:v>458.76255161450877</c:v>
                </c:pt>
                <c:pt idx="14366">
                  <c:v>458.77069596165927</c:v>
                </c:pt>
                <c:pt idx="14367">
                  <c:v>458.77329509624911</c:v>
                </c:pt>
                <c:pt idx="14368">
                  <c:v>458.7787199325835</c:v>
                </c:pt>
                <c:pt idx="14369">
                  <c:v>458.7798702779703</c:v>
                </c:pt>
                <c:pt idx="14370">
                  <c:v>458.79524291840977</c:v>
                </c:pt>
                <c:pt idx="14371">
                  <c:v>458.79533877417185</c:v>
                </c:pt>
                <c:pt idx="14372">
                  <c:v>458.79631609674294</c:v>
                </c:pt>
                <c:pt idx="14373">
                  <c:v>458.80260805109788</c:v>
                </c:pt>
                <c:pt idx="14374">
                  <c:v>458.80450908795041</c:v>
                </c:pt>
                <c:pt idx="14375">
                  <c:v>458.81875026091313</c:v>
                </c:pt>
                <c:pt idx="14376">
                  <c:v>458.819744104329</c:v>
                </c:pt>
                <c:pt idx="14377">
                  <c:v>458.82183448479356</c:v>
                </c:pt>
                <c:pt idx="14378">
                  <c:v>458.84504673169516</c:v>
                </c:pt>
                <c:pt idx="14379">
                  <c:v>458.85236989665702</c:v>
                </c:pt>
                <c:pt idx="14380">
                  <c:v>458.85940253636824</c:v>
                </c:pt>
                <c:pt idx="14381">
                  <c:v>458.93033831103861</c:v>
                </c:pt>
                <c:pt idx="14382">
                  <c:v>458.94203783790692</c:v>
                </c:pt>
                <c:pt idx="14383">
                  <c:v>458.97619673368945</c:v>
                </c:pt>
                <c:pt idx="14384">
                  <c:v>458.98134080599431</c:v>
                </c:pt>
                <c:pt idx="14385">
                  <c:v>459.00730055212256</c:v>
                </c:pt>
                <c:pt idx="14386">
                  <c:v>459.01000288379635</c:v>
                </c:pt>
                <c:pt idx="14387">
                  <c:v>459.01140029995918</c:v>
                </c:pt>
                <c:pt idx="14388">
                  <c:v>459.01281493375711</c:v>
                </c:pt>
                <c:pt idx="14389">
                  <c:v>459.02004085816651</c:v>
                </c:pt>
                <c:pt idx="14390">
                  <c:v>459.02983214530502</c:v>
                </c:pt>
                <c:pt idx="14391">
                  <c:v>459.03278671233073</c:v>
                </c:pt>
                <c:pt idx="14392">
                  <c:v>459.03366322996129</c:v>
                </c:pt>
                <c:pt idx="14393">
                  <c:v>459.04599967796628</c:v>
                </c:pt>
                <c:pt idx="14394">
                  <c:v>459.05236565180888</c:v>
                </c:pt>
                <c:pt idx="14395">
                  <c:v>459.05237465758296</c:v>
                </c:pt>
                <c:pt idx="14396">
                  <c:v>459.07404714793159</c:v>
                </c:pt>
                <c:pt idx="14397">
                  <c:v>459.10129561422684</c:v>
                </c:pt>
                <c:pt idx="14398">
                  <c:v>459.12771789999869</c:v>
                </c:pt>
                <c:pt idx="14399">
                  <c:v>459.13385928358582</c:v>
                </c:pt>
                <c:pt idx="14400">
                  <c:v>459.14033447063588</c:v>
                </c:pt>
                <c:pt idx="14401">
                  <c:v>459.15370350991327</c:v>
                </c:pt>
                <c:pt idx="14402">
                  <c:v>459.22662192158691</c:v>
                </c:pt>
                <c:pt idx="14403">
                  <c:v>459.24423773478742</c:v>
                </c:pt>
                <c:pt idx="14404">
                  <c:v>459.26975862136942</c:v>
                </c:pt>
                <c:pt idx="14405">
                  <c:v>459.27663090015523</c:v>
                </c:pt>
                <c:pt idx="14406">
                  <c:v>459.29893485998087</c:v>
                </c:pt>
                <c:pt idx="14407">
                  <c:v>459.31488533419468</c:v>
                </c:pt>
                <c:pt idx="14408">
                  <c:v>459.31878763182482</c:v>
                </c:pt>
                <c:pt idx="14409">
                  <c:v>459.33286271723546</c:v>
                </c:pt>
                <c:pt idx="14410">
                  <c:v>459.3361877692779</c:v>
                </c:pt>
                <c:pt idx="14411">
                  <c:v>459.34831571934109</c:v>
                </c:pt>
                <c:pt idx="14412">
                  <c:v>459.34904430166353</c:v>
                </c:pt>
                <c:pt idx="14413">
                  <c:v>459.36166047333307</c:v>
                </c:pt>
                <c:pt idx="14414">
                  <c:v>459.36886296592286</c:v>
                </c:pt>
                <c:pt idx="14415">
                  <c:v>459.36994690190994</c:v>
                </c:pt>
                <c:pt idx="14416">
                  <c:v>459.38211415943977</c:v>
                </c:pt>
                <c:pt idx="14417">
                  <c:v>459.40763204572909</c:v>
                </c:pt>
                <c:pt idx="14418">
                  <c:v>459.4248991083702</c:v>
                </c:pt>
                <c:pt idx="14419">
                  <c:v>459.46107657270971</c:v>
                </c:pt>
                <c:pt idx="14420">
                  <c:v>459.46635137112457</c:v>
                </c:pt>
                <c:pt idx="14421">
                  <c:v>459.46752349573853</c:v>
                </c:pt>
                <c:pt idx="14422">
                  <c:v>459.49486302948594</c:v>
                </c:pt>
                <c:pt idx="14423">
                  <c:v>459.49672553507315</c:v>
                </c:pt>
                <c:pt idx="14424">
                  <c:v>459.52631754108307</c:v>
                </c:pt>
                <c:pt idx="14425">
                  <c:v>459.52941823725473</c:v>
                </c:pt>
                <c:pt idx="14426">
                  <c:v>459.53458047484372</c:v>
                </c:pt>
                <c:pt idx="14427">
                  <c:v>459.58224567327784</c:v>
                </c:pt>
                <c:pt idx="14428">
                  <c:v>459.62828776494894</c:v>
                </c:pt>
                <c:pt idx="14429">
                  <c:v>459.63758269626811</c:v>
                </c:pt>
                <c:pt idx="14430">
                  <c:v>459.67882285276909</c:v>
                </c:pt>
                <c:pt idx="14431">
                  <c:v>459.6856961875344</c:v>
                </c:pt>
                <c:pt idx="14432">
                  <c:v>459.6868583121007</c:v>
                </c:pt>
                <c:pt idx="14433">
                  <c:v>459.69513963928119</c:v>
                </c:pt>
                <c:pt idx="14434">
                  <c:v>459.69676119806428</c:v>
                </c:pt>
                <c:pt idx="14435">
                  <c:v>459.74512499904341</c:v>
                </c:pt>
                <c:pt idx="14436">
                  <c:v>459.75992845369956</c:v>
                </c:pt>
                <c:pt idx="14437">
                  <c:v>459.76372576910046</c:v>
                </c:pt>
                <c:pt idx="14438">
                  <c:v>459.78248993640989</c:v>
                </c:pt>
                <c:pt idx="14439">
                  <c:v>459.81279308978446</c:v>
                </c:pt>
                <c:pt idx="14440">
                  <c:v>459.82787281961879</c:v>
                </c:pt>
                <c:pt idx="14441">
                  <c:v>459.82953674415597</c:v>
                </c:pt>
                <c:pt idx="14442">
                  <c:v>459.83897532002771</c:v>
                </c:pt>
                <c:pt idx="14443">
                  <c:v>459.85405473099939</c:v>
                </c:pt>
                <c:pt idx="14444">
                  <c:v>459.85797888913442</c:v>
                </c:pt>
                <c:pt idx="14445">
                  <c:v>459.86934241280829</c:v>
                </c:pt>
                <c:pt idx="14446">
                  <c:v>459.87481333850047</c:v>
                </c:pt>
                <c:pt idx="14447">
                  <c:v>459.89381021169407</c:v>
                </c:pt>
                <c:pt idx="14448">
                  <c:v>459.94062299898764</c:v>
                </c:pt>
                <c:pt idx="14449">
                  <c:v>459.94714216251219</c:v>
                </c:pt>
                <c:pt idx="14450">
                  <c:v>459.99034407840298</c:v>
                </c:pt>
                <c:pt idx="14451">
                  <c:v>459.99047801611692</c:v>
                </c:pt>
                <c:pt idx="14452">
                  <c:v>460.02689361509857</c:v>
                </c:pt>
                <c:pt idx="14453">
                  <c:v>460.03325911871462</c:v>
                </c:pt>
                <c:pt idx="14454">
                  <c:v>460.04895088785031</c:v>
                </c:pt>
                <c:pt idx="14455">
                  <c:v>460.08597493068129</c:v>
                </c:pt>
                <c:pt idx="14456">
                  <c:v>460.10229050845066</c:v>
                </c:pt>
                <c:pt idx="14457">
                  <c:v>460.12916118783579</c:v>
                </c:pt>
                <c:pt idx="14458">
                  <c:v>460.14023789700468</c:v>
                </c:pt>
                <c:pt idx="14459">
                  <c:v>460.14105434023367</c:v>
                </c:pt>
                <c:pt idx="14460">
                  <c:v>460.14649619383169</c:v>
                </c:pt>
                <c:pt idx="14461">
                  <c:v>460.14834228903243</c:v>
                </c:pt>
                <c:pt idx="14462">
                  <c:v>460.14997671812409</c:v>
                </c:pt>
                <c:pt idx="14463">
                  <c:v>460.15487453420496</c:v>
                </c:pt>
                <c:pt idx="14464">
                  <c:v>460.16540871367721</c:v>
                </c:pt>
                <c:pt idx="14465">
                  <c:v>460.16731074445903</c:v>
                </c:pt>
                <c:pt idx="14466">
                  <c:v>460.16903809669617</c:v>
                </c:pt>
                <c:pt idx="14467">
                  <c:v>460.17299172060206</c:v>
                </c:pt>
                <c:pt idx="14468">
                  <c:v>460.21327816886844</c:v>
                </c:pt>
                <c:pt idx="14469">
                  <c:v>460.21954500930497</c:v>
                </c:pt>
                <c:pt idx="14470">
                  <c:v>460.22780353893637</c:v>
                </c:pt>
                <c:pt idx="14471">
                  <c:v>460.23000309084489</c:v>
                </c:pt>
                <c:pt idx="14472">
                  <c:v>460.24642607275848</c:v>
                </c:pt>
                <c:pt idx="14473">
                  <c:v>460.25736014397273</c:v>
                </c:pt>
                <c:pt idx="14474">
                  <c:v>460.30066810252475</c:v>
                </c:pt>
                <c:pt idx="14475">
                  <c:v>460.3045230404843</c:v>
                </c:pt>
                <c:pt idx="14476">
                  <c:v>460.32193246309947</c:v>
                </c:pt>
                <c:pt idx="14477">
                  <c:v>460.33536405095322</c:v>
                </c:pt>
                <c:pt idx="14478">
                  <c:v>460.3374903617119</c:v>
                </c:pt>
                <c:pt idx="14479">
                  <c:v>460.36892733862896</c:v>
                </c:pt>
                <c:pt idx="14480">
                  <c:v>460.41359182422076</c:v>
                </c:pt>
                <c:pt idx="14481">
                  <c:v>460.4220186958915</c:v>
                </c:pt>
                <c:pt idx="14482">
                  <c:v>460.45476810913487</c:v>
                </c:pt>
                <c:pt idx="14483">
                  <c:v>460.46468654231143</c:v>
                </c:pt>
                <c:pt idx="14484">
                  <c:v>460.4656558060874</c:v>
                </c:pt>
                <c:pt idx="14485">
                  <c:v>460.47425356450987</c:v>
                </c:pt>
                <c:pt idx="14486">
                  <c:v>460.47623310252914</c:v>
                </c:pt>
                <c:pt idx="14487">
                  <c:v>460.51630531111539</c:v>
                </c:pt>
                <c:pt idx="14488">
                  <c:v>460.59975257890295</c:v>
                </c:pt>
                <c:pt idx="14489">
                  <c:v>460.60089831250207</c:v>
                </c:pt>
                <c:pt idx="14490">
                  <c:v>460.62346229573569</c:v>
                </c:pt>
                <c:pt idx="14491">
                  <c:v>460.63463119242482</c:v>
                </c:pt>
                <c:pt idx="14492">
                  <c:v>460.63735029158482</c:v>
                </c:pt>
                <c:pt idx="14493">
                  <c:v>460.64264048768052</c:v>
                </c:pt>
                <c:pt idx="14494">
                  <c:v>460.655388078687</c:v>
                </c:pt>
                <c:pt idx="14495">
                  <c:v>460.66734307651603</c:v>
                </c:pt>
                <c:pt idx="14496">
                  <c:v>460.68508371768672</c:v>
                </c:pt>
                <c:pt idx="14497">
                  <c:v>460.70873597855746</c:v>
                </c:pt>
                <c:pt idx="14498">
                  <c:v>460.7117469591459</c:v>
                </c:pt>
                <c:pt idx="14499">
                  <c:v>460.71239894319729</c:v>
                </c:pt>
                <c:pt idx="14500">
                  <c:v>460.71641628225035</c:v>
                </c:pt>
                <c:pt idx="14501">
                  <c:v>460.71714066580915</c:v>
                </c:pt>
                <c:pt idx="14502">
                  <c:v>460.7332809337471</c:v>
                </c:pt>
                <c:pt idx="14503">
                  <c:v>460.73852316229249</c:v>
                </c:pt>
                <c:pt idx="14504">
                  <c:v>460.74004821537773</c:v>
                </c:pt>
                <c:pt idx="14505">
                  <c:v>460.74071302977251</c:v>
                </c:pt>
                <c:pt idx="14506">
                  <c:v>460.76078815251947</c:v>
                </c:pt>
                <c:pt idx="14507">
                  <c:v>460.78677011280888</c:v>
                </c:pt>
                <c:pt idx="14508">
                  <c:v>460.79567006598126</c:v>
                </c:pt>
                <c:pt idx="14509">
                  <c:v>460.81064696554807</c:v>
                </c:pt>
                <c:pt idx="14510">
                  <c:v>460.84086864109725</c:v>
                </c:pt>
                <c:pt idx="14511">
                  <c:v>460.85775276086895</c:v>
                </c:pt>
                <c:pt idx="14512">
                  <c:v>460.87929747523884</c:v>
                </c:pt>
                <c:pt idx="14513">
                  <c:v>460.90868381633061</c:v>
                </c:pt>
                <c:pt idx="14514">
                  <c:v>460.91620645049596</c:v>
                </c:pt>
                <c:pt idx="14515">
                  <c:v>460.92383126977842</c:v>
                </c:pt>
                <c:pt idx="14516">
                  <c:v>460.95169294762633</c:v>
                </c:pt>
                <c:pt idx="14517">
                  <c:v>460.95878275915413</c:v>
                </c:pt>
                <c:pt idx="14518">
                  <c:v>461.00245210927068</c:v>
                </c:pt>
                <c:pt idx="14519">
                  <c:v>461.00550248408803</c:v>
                </c:pt>
                <c:pt idx="14520">
                  <c:v>461.00601724337213</c:v>
                </c:pt>
                <c:pt idx="14521">
                  <c:v>461.01428981478398</c:v>
                </c:pt>
                <c:pt idx="14522">
                  <c:v>461.0177054636099</c:v>
                </c:pt>
                <c:pt idx="14523">
                  <c:v>461.02451524707845</c:v>
                </c:pt>
                <c:pt idx="14524">
                  <c:v>461.02604619736428</c:v>
                </c:pt>
                <c:pt idx="14525">
                  <c:v>461.03632227882053</c:v>
                </c:pt>
                <c:pt idx="14526">
                  <c:v>461.03926540431655</c:v>
                </c:pt>
                <c:pt idx="14527">
                  <c:v>461.03935932405614</c:v>
                </c:pt>
                <c:pt idx="14528">
                  <c:v>461.04418952898482</c:v>
                </c:pt>
                <c:pt idx="14529">
                  <c:v>461.04514757098013</c:v>
                </c:pt>
                <c:pt idx="14530">
                  <c:v>461.04907656908841</c:v>
                </c:pt>
                <c:pt idx="14531">
                  <c:v>461.04998545361201</c:v>
                </c:pt>
                <c:pt idx="14532">
                  <c:v>461.0928690963658</c:v>
                </c:pt>
                <c:pt idx="14533">
                  <c:v>461.10119474802343</c:v>
                </c:pt>
                <c:pt idx="14534">
                  <c:v>461.11286034313804</c:v>
                </c:pt>
                <c:pt idx="14535">
                  <c:v>461.11469671126827</c:v>
                </c:pt>
                <c:pt idx="14536">
                  <c:v>461.12633590379886</c:v>
                </c:pt>
                <c:pt idx="14537">
                  <c:v>461.14412643623263</c:v>
                </c:pt>
                <c:pt idx="14538">
                  <c:v>461.14422477398824</c:v>
                </c:pt>
                <c:pt idx="14539">
                  <c:v>461.15472036369005</c:v>
                </c:pt>
                <c:pt idx="14540">
                  <c:v>461.15880930630266</c:v>
                </c:pt>
                <c:pt idx="14541">
                  <c:v>461.16389090549427</c:v>
                </c:pt>
                <c:pt idx="14542">
                  <c:v>461.19255524262007</c:v>
                </c:pt>
                <c:pt idx="14543">
                  <c:v>461.21485302151109</c:v>
                </c:pt>
                <c:pt idx="14544">
                  <c:v>461.21515185435783</c:v>
                </c:pt>
                <c:pt idx="14545">
                  <c:v>461.23693558302193</c:v>
                </c:pt>
                <c:pt idx="14546">
                  <c:v>461.2429143250435</c:v>
                </c:pt>
                <c:pt idx="14547">
                  <c:v>461.24527481167951</c:v>
                </c:pt>
                <c:pt idx="14548">
                  <c:v>461.24995259839125</c:v>
                </c:pt>
                <c:pt idx="14549">
                  <c:v>461.25383699709886</c:v>
                </c:pt>
                <c:pt idx="14550">
                  <c:v>461.25690915329312</c:v>
                </c:pt>
                <c:pt idx="14551">
                  <c:v>461.25830203916905</c:v>
                </c:pt>
                <c:pt idx="14552">
                  <c:v>461.26036196277698</c:v>
                </c:pt>
                <c:pt idx="14553">
                  <c:v>461.27864539369295</c:v>
                </c:pt>
                <c:pt idx="14554">
                  <c:v>461.27886322296661</c:v>
                </c:pt>
                <c:pt idx="14555">
                  <c:v>461.2849698122638</c:v>
                </c:pt>
                <c:pt idx="14556">
                  <c:v>461.28563217409754</c:v>
                </c:pt>
                <c:pt idx="14557">
                  <c:v>461.31793458384294</c:v>
                </c:pt>
                <c:pt idx="14558">
                  <c:v>461.33298171138102</c:v>
                </c:pt>
                <c:pt idx="14559">
                  <c:v>461.33730830822861</c:v>
                </c:pt>
                <c:pt idx="14560">
                  <c:v>461.34919112114687</c:v>
                </c:pt>
                <c:pt idx="14561">
                  <c:v>461.44233933094063</c:v>
                </c:pt>
                <c:pt idx="14562">
                  <c:v>461.44392882493781</c:v>
                </c:pt>
                <c:pt idx="14563">
                  <c:v>461.44449287146148</c:v>
                </c:pt>
                <c:pt idx="14564">
                  <c:v>461.45903577610108</c:v>
                </c:pt>
                <c:pt idx="14565">
                  <c:v>461.4609041692442</c:v>
                </c:pt>
                <c:pt idx="14566">
                  <c:v>461.46779139938991</c:v>
                </c:pt>
                <c:pt idx="14567">
                  <c:v>461.48133075562896</c:v>
                </c:pt>
                <c:pt idx="14568">
                  <c:v>461.4911832186076</c:v>
                </c:pt>
                <c:pt idx="14569">
                  <c:v>461.51749682232895</c:v>
                </c:pt>
                <c:pt idx="14570">
                  <c:v>461.51844075073842</c:v>
                </c:pt>
                <c:pt idx="14571">
                  <c:v>461.52006404362976</c:v>
                </c:pt>
                <c:pt idx="14572">
                  <c:v>461.52408753217946</c:v>
                </c:pt>
                <c:pt idx="14573">
                  <c:v>461.54112355763277</c:v>
                </c:pt>
                <c:pt idx="14574">
                  <c:v>461.54166457015231</c:v>
                </c:pt>
                <c:pt idx="14575">
                  <c:v>461.54490412760009</c:v>
                </c:pt>
                <c:pt idx="14576">
                  <c:v>461.55812107821521</c:v>
                </c:pt>
                <c:pt idx="14577">
                  <c:v>461.58979420846862</c:v>
                </c:pt>
                <c:pt idx="14578">
                  <c:v>461.63391149515365</c:v>
                </c:pt>
                <c:pt idx="14579">
                  <c:v>461.66517352531361</c:v>
                </c:pt>
                <c:pt idx="14580">
                  <c:v>461.67238374644859</c:v>
                </c:pt>
                <c:pt idx="14581">
                  <c:v>461.67808740972896</c:v>
                </c:pt>
                <c:pt idx="14582">
                  <c:v>461.68354762723209</c:v>
                </c:pt>
                <c:pt idx="14583">
                  <c:v>461.68795358533856</c:v>
                </c:pt>
                <c:pt idx="14584">
                  <c:v>461.68812036416313</c:v>
                </c:pt>
                <c:pt idx="14585">
                  <c:v>461.6928227545788</c:v>
                </c:pt>
                <c:pt idx="14586">
                  <c:v>461.71131388375403</c:v>
                </c:pt>
                <c:pt idx="14587">
                  <c:v>461.71261790449756</c:v>
                </c:pt>
                <c:pt idx="14588">
                  <c:v>461.71943280275747</c:v>
                </c:pt>
                <c:pt idx="14589">
                  <c:v>461.76074003695572</c:v>
                </c:pt>
                <c:pt idx="14590">
                  <c:v>461.78854914614624</c:v>
                </c:pt>
                <c:pt idx="14591">
                  <c:v>461.8121543527414</c:v>
                </c:pt>
                <c:pt idx="14592">
                  <c:v>461.8136814625995</c:v>
                </c:pt>
                <c:pt idx="14593">
                  <c:v>461.81850240972176</c:v>
                </c:pt>
                <c:pt idx="14594">
                  <c:v>461.8320875661646</c:v>
                </c:pt>
                <c:pt idx="14595">
                  <c:v>461.89368505971373</c:v>
                </c:pt>
                <c:pt idx="14596">
                  <c:v>461.92441755923358</c:v>
                </c:pt>
                <c:pt idx="14597">
                  <c:v>461.92756779453225</c:v>
                </c:pt>
                <c:pt idx="14598">
                  <c:v>461.94356132767484</c:v>
                </c:pt>
                <c:pt idx="14599">
                  <c:v>461.9526485166503</c:v>
                </c:pt>
                <c:pt idx="14600">
                  <c:v>461.96097835876844</c:v>
                </c:pt>
                <c:pt idx="14601">
                  <c:v>461.97629766308233</c:v>
                </c:pt>
                <c:pt idx="14602">
                  <c:v>461.98045867284975</c:v>
                </c:pt>
                <c:pt idx="14603">
                  <c:v>461.99677063014946</c:v>
                </c:pt>
                <c:pt idx="14604">
                  <c:v>462.02421798444328</c:v>
                </c:pt>
                <c:pt idx="14605">
                  <c:v>462.08486720536763</c:v>
                </c:pt>
                <c:pt idx="14606">
                  <c:v>462.09297084436088</c:v>
                </c:pt>
                <c:pt idx="14607">
                  <c:v>462.16538517541773</c:v>
                </c:pt>
                <c:pt idx="14608">
                  <c:v>462.21831079254508</c:v>
                </c:pt>
                <c:pt idx="14609">
                  <c:v>462.22878945076178</c:v>
                </c:pt>
                <c:pt idx="14610">
                  <c:v>462.24381983533311</c:v>
                </c:pt>
                <c:pt idx="14611">
                  <c:v>462.24515575158239</c:v>
                </c:pt>
                <c:pt idx="14612">
                  <c:v>462.26567668302954</c:v>
                </c:pt>
                <c:pt idx="14613">
                  <c:v>462.2757388769798</c:v>
                </c:pt>
                <c:pt idx="14614">
                  <c:v>462.2810196173005</c:v>
                </c:pt>
                <c:pt idx="14615">
                  <c:v>462.3009376059079</c:v>
                </c:pt>
                <c:pt idx="14616">
                  <c:v>462.3339338003824</c:v>
                </c:pt>
                <c:pt idx="14617">
                  <c:v>462.34547796584701</c:v>
                </c:pt>
                <c:pt idx="14618">
                  <c:v>462.39181976646654</c:v>
                </c:pt>
                <c:pt idx="14619">
                  <c:v>462.43558633989619</c:v>
                </c:pt>
                <c:pt idx="14620">
                  <c:v>462.44180394111913</c:v>
                </c:pt>
                <c:pt idx="14621">
                  <c:v>462.44326722198946</c:v>
                </c:pt>
                <c:pt idx="14622">
                  <c:v>462.46365230676474</c:v>
                </c:pt>
                <c:pt idx="14623">
                  <c:v>462.48676402826067</c:v>
                </c:pt>
                <c:pt idx="14624">
                  <c:v>462.49524524607659</c:v>
                </c:pt>
                <c:pt idx="14625">
                  <c:v>462.50209232039833</c:v>
                </c:pt>
                <c:pt idx="14626">
                  <c:v>462.50231495618902</c:v>
                </c:pt>
                <c:pt idx="14627">
                  <c:v>462.51963353402391</c:v>
                </c:pt>
                <c:pt idx="14628">
                  <c:v>462.52671965834486</c:v>
                </c:pt>
                <c:pt idx="14629">
                  <c:v>462.5348792137994</c:v>
                </c:pt>
                <c:pt idx="14630">
                  <c:v>462.54735023212265</c:v>
                </c:pt>
                <c:pt idx="14631">
                  <c:v>462.58366315294501</c:v>
                </c:pt>
                <c:pt idx="14632">
                  <c:v>462.61538532837801</c:v>
                </c:pt>
                <c:pt idx="14633">
                  <c:v>462.63198362749137</c:v>
                </c:pt>
                <c:pt idx="14634">
                  <c:v>462.63887674115671</c:v>
                </c:pt>
                <c:pt idx="14635">
                  <c:v>462.64193284555125</c:v>
                </c:pt>
                <c:pt idx="14636">
                  <c:v>462.65323252200619</c:v>
                </c:pt>
                <c:pt idx="14637">
                  <c:v>462.67202402710598</c:v>
                </c:pt>
                <c:pt idx="14638">
                  <c:v>462.7016608683623</c:v>
                </c:pt>
                <c:pt idx="14639">
                  <c:v>462.70866526201678</c:v>
                </c:pt>
                <c:pt idx="14640">
                  <c:v>462.73083113033198</c:v>
                </c:pt>
                <c:pt idx="14641">
                  <c:v>462.74407948069836</c:v>
                </c:pt>
                <c:pt idx="14642">
                  <c:v>462.74897282214442</c:v>
                </c:pt>
                <c:pt idx="14643">
                  <c:v>462.76395989436219</c:v>
                </c:pt>
                <c:pt idx="14644">
                  <c:v>462.7738289952166</c:v>
                </c:pt>
                <c:pt idx="14645">
                  <c:v>462.77401956775515</c:v>
                </c:pt>
                <c:pt idx="14646">
                  <c:v>462.78546897660772</c:v>
                </c:pt>
                <c:pt idx="14647">
                  <c:v>462.81300849707128</c:v>
                </c:pt>
                <c:pt idx="14648">
                  <c:v>462.81607652670579</c:v>
                </c:pt>
                <c:pt idx="14649">
                  <c:v>462.82416614800132</c:v>
                </c:pt>
                <c:pt idx="14650">
                  <c:v>462.85186440638398</c:v>
                </c:pt>
                <c:pt idx="14651">
                  <c:v>462.86994033294189</c:v>
                </c:pt>
                <c:pt idx="14652">
                  <c:v>462.8905247339888</c:v>
                </c:pt>
                <c:pt idx="14653">
                  <c:v>462.89622197230352</c:v>
                </c:pt>
                <c:pt idx="14654">
                  <c:v>462.90060847432477</c:v>
                </c:pt>
                <c:pt idx="14655">
                  <c:v>462.92067394875937</c:v>
                </c:pt>
                <c:pt idx="14656">
                  <c:v>462.92801074992479</c:v>
                </c:pt>
                <c:pt idx="14657">
                  <c:v>462.92929732365889</c:v>
                </c:pt>
                <c:pt idx="14658">
                  <c:v>462.94999647468359</c:v>
                </c:pt>
                <c:pt idx="14659">
                  <c:v>462.95514256976719</c:v>
                </c:pt>
                <c:pt idx="14660">
                  <c:v>462.97126731151945</c:v>
                </c:pt>
                <c:pt idx="14661">
                  <c:v>462.97206775615007</c:v>
                </c:pt>
                <c:pt idx="14662">
                  <c:v>462.97370616201886</c:v>
                </c:pt>
                <c:pt idx="14663">
                  <c:v>463.00045680165829</c:v>
                </c:pt>
                <c:pt idx="14664">
                  <c:v>463.00179950390645</c:v>
                </c:pt>
                <c:pt idx="14665">
                  <c:v>463.05652291069845</c:v>
                </c:pt>
                <c:pt idx="14666">
                  <c:v>463.06674193828354</c:v>
                </c:pt>
                <c:pt idx="14667">
                  <c:v>463.0732352341941</c:v>
                </c:pt>
                <c:pt idx="14668">
                  <c:v>463.08382549437272</c:v>
                </c:pt>
                <c:pt idx="14669">
                  <c:v>463.08622832867189</c:v>
                </c:pt>
                <c:pt idx="14670">
                  <c:v>463.10095265498194</c:v>
                </c:pt>
                <c:pt idx="14671">
                  <c:v>463.1188432593018</c:v>
                </c:pt>
                <c:pt idx="14672">
                  <c:v>463.14995523289133</c:v>
                </c:pt>
                <c:pt idx="14673">
                  <c:v>463.1552560517685</c:v>
                </c:pt>
                <c:pt idx="14674">
                  <c:v>463.159007040934</c:v>
                </c:pt>
                <c:pt idx="14675">
                  <c:v>463.17581667486496</c:v>
                </c:pt>
                <c:pt idx="14676">
                  <c:v>463.1951961784855</c:v>
                </c:pt>
                <c:pt idx="14677">
                  <c:v>463.20003695830155</c:v>
                </c:pt>
                <c:pt idx="14678">
                  <c:v>463.20942456688954</c:v>
                </c:pt>
                <c:pt idx="14679">
                  <c:v>463.23326920184502</c:v>
                </c:pt>
                <c:pt idx="14680">
                  <c:v>463.24715220634135</c:v>
                </c:pt>
                <c:pt idx="14681">
                  <c:v>463.26154453438158</c:v>
                </c:pt>
                <c:pt idx="14682">
                  <c:v>463.26719464611767</c:v>
                </c:pt>
                <c:pt idx="14683">
                  <c:v>463.28654037722589</c:v>
                </c:pt>
                <c:pt idx="14684">
                  <c:v>463.31433872039042</c:v>
                </c:pt>
                <c:pt idx="14685">
                  <c:v>463.32483207836128</c:v>
                </c:pt>
                <c:pt idx="14686">
                  <c:v>463.33677201270507</c:v>
                </c:pt>
                <c:pt idx="14687">
                  <c:v>463.33761426323099</c:v>
                </c:pt>
                <c:pt idx="14688">
                  <c:v>463.35979713061107</c:v>
                </c:pt>
                <c:pt idx="14689">
                  <c:v>463.36038426773013</c:v>
                </c:pt>
                <c:pt idx="14690">
                  <c:v>463.36272161536959</c:v>
                </c:pt>
                <c:pt idx="14691">
                  <c:v>463.38720010077725</c:v>
                </c:pt>
                <c:pt idx="14692">
                  <c:v>463.38992529563745</c:v>
                </c:pt>
                <c:pt idx="14693">
                  <c:v>463.41245916618931</c:v>
                </c:pt>
                <c:pt idx="14694">
                  <c:v>463.41837921276539</c:v>
                </c:pt>
                <c:pt idx="14695">
                  <c:v>463.44156841409074</c:v>
                </c:pt>
                <c:pt idx="14696">
                  <c:v>463.47439608234339</c:v>
                </c:pt>
                <c:pt idx="14697">
                  <c:v>463.48499135378125</c:v>
                </c:pt>
                <c:pt idx="14698">
                  <c:v>463.49420538330605</c:v>
                </c:pt>
                <c:pt idx="14699">
                  <c:v>463.49574381322782</c:v>
                </c:pt>
                <c:pt idx="14700">
                  <c:v>463.53767707444513</c:v>
                </c:pt>
                <c:pt idx="14701">
                  <c:v>463.54110262024528</c:v>
                </c:pt>
                <c:pt idx="14702">
                  <c:v>463.54451069151975</c:v>
                </c:pt>
                <c:pt idx="14703">
                  <c:v>463.55085432191311</c:v>
                </c:pt>
                <c:pt idx="14704">
                  <c:v>463.56769921645576</c:v>
                </c:pt>
                <c:pt idx="14705">
                  <c:v>463.56954674825676</c:v>
                </c:pt>
                <c:pt idx="14706">
                  <c:v>463.64247773846307</c:v>
                </c:pt>
                <c:pt idx="14707">
                  <c:v>463.66441933274245</c:v>
                </c:pt>
                <c:pt idx="14708">
                  <c:v>463.68943985701952</c:v>
                </c:pt>
                <c:pt idx="14709">
                  <c:v>463.69512984373586</c:v>
                </c:pt>
                <c:pt idx="14710">
                  <c:v>463.69718383344906</c:v>
                </c:pt>
                <c:pt idx="14711">
                  <c:v>463.70735280318559</c:v>
                </c:pt>
                <c:pt idx="14712">
                  <c:v>463.71212693160066</c:v>
                </c:pt>
                <c:pt idx="14713">
                  <c:v>463.73071721614605</c:v>
                </c:pt>
                <c:pt idx="14714">
                  <c:v>463.73964335032252</c:v>
                </c:pt>
                <c:pt idx="14715">
                  <c:v>463.80243223549252</c:v>
                </c:pt>
                <c:pt idx="14716">
                  <c:v>463.80510441031947</c:v>
                </c:pt>
                <c:pt idx="14717">
                  <c:v>463.81625699601955</c:v>
                </c:pt>
                <c:pt idx="14718">
                  <c:v>463.8631232530775</c:v>
                </c:pt>
                <c:pt idx="14719">
                  <c:v>463.90088323168635</c:v>
                </c:pt>
                <c:pt idx="14720">
                  <c:v>463.92380770094093</c:v>
                </c:pt>
                <c:pt idx="14721">
                  <c:v>463.9623313052121</c:v>
                </c:pt>
                <c:pt idx="14722">
                  <c:v>463.96736111908302</c:v>
                </c:pt>
                <c:pt idx="14723">
                  <c:v>464.00651677970922</c:v>
                </c:pt>
                <c:pt idx="14724">
                  <c:v>464.00913278132288</c:v>
                </c:pt>
                <c:pt idx="14725">
                  <c:v>464.03405869353827</c:v>
                </c:pt>
                <c:pt idx="14726">
                  <c:v>464.03504880963237</c:v>
                </c:pt>
                <c:pt idx="14727">
                  <c:v>464.07768444840286</c:v>
                </c:pt>
                <c:pt idx="14728">
                  <c:v>464.09257463450592</c:v>
                </c:pt>
                <c:pt idx="14729">
                  <c:v>464.097539071222</c:v>
                </c:pt>
                <c:pt idx="14730">
                  <c:v>464.10250537836293</c:v>
                </c:pt>
                <c:pt idx="14731">
                  <c:v>464.1159268013277</c:v>
                </c:pt>
                <c:pt idx="14732">
                  <c:v>464.11819669357487</c:v>
                </c:pt>
                <c:pt idx="14733">
                  <c:v>464.12823610834926</c:v>
                </c:pt>
                <c:pt idx="14734">
                  <c:v>464.13164110719373</c:v>
                </c:pt>
                <c:pt idx="14735">
                  <c:v>464.13759247626803</c:v>
                </c:pt>
                <c:pt idx="14736">
                  <c:v>464.16461360217909</c:v>
                </c:pt>
                <c:pt idx="14737">
                  <c:v>464.19580154948835</c:v>
                </c:pt>
                <c:pt idx="14738">
                  <c:v>464.20215674499542</c:v>
                </c:pt>
                <c:pt idx="14739">
                  <c:v>464.21439112472422</c:v>
                </c:pt>
                <c:pt idx="14740">
                  <c:v>464.23978813537792</c:v>
                </c:pt>
                <c:pt idx="14741">
                  <c:v>464.24960933412416</c:v>
                </c:pt>
                <c:pt idx="14742">
                  <c:v>464.26210266684848</c:v>
                </c:pt>
                <c:pt idx="14743">
                  <c:v>464.27686263795113</c:v>
                </c:pt>
                <c:pt idx="14744">
                  <c:v>464.27756199127174</c:v>
                </c:pt>
                <c:pt idx="14745">
                  <c:v>464.29494645020515</c:v>
                </c:pt>
                <c:pt idx="14746">
                  <c:v>464.32511328812717</c:v>
                </c:pt>
                <c:pt idx="14747">
                  <c:v>464.33964639922306</c:v>
                </c:pt>
                <c:pt idx="14748">
                  <c:v>464.35113327512522</c:v>
                </c:pt>
                <c:pt idx="14749">
                  <c:v>464.37377297741961</c:v>
                </c:pt>
                <c:pt idx="14750">
                  <c:v>464.37472788303415</c:v>
                </c:pt>
                <c:pt idx="14751">
                  <c:v>464.39213027248638</c:v>
                </c:pt>
                <c:pt idx="14752">
                  <c:v>464.40189792813868</c:v>
                </c:pt>
                <c:pt idx="14753">
                  <c:v>464.40564560657214</c:v>
                </c:pt>
                <c:pt idx="14754">
                  <c:v>464.41160352072177</c:v>
                </c:pt>
                <c:pt idx="14755">
                  <c:v>464.41923158247926</c:v>
                </c:pt>
                <c:pt idx="14756">
                  <c:v>464.42337433429333</c:v>
                </c:pt>
                <c:pt idx="14757">
                  <c:v>464.44048976244369</c:v>
                </c:pt>
                <c:pt idx="14758">
                  <c:v>464.45601952730061</c:v>
                </c:pt>
                <c:pt idx="14759">
                  <c:v>464.45706334780323</c:v>
                </c:pt>
                <c:pt idx="14760">
                  <c:v>464.46017635434407</c:v>
                </c:pt>
                <c:pt idx="14761">
                  <c:v>464.49700492420271</c:v>
                </c:pt>
                <c:pt idx="14762">
                  <c:v>464.49773728596716</c:v>
                </c:pt>
                <c:pt idx="14763">
                  <c:v>464.51709514638054</c:v>
                </c:pt>
                <c:pt idx="14764">
                  <c:v>464.54152165439842</c:v>
                </c:pt>
                <c:pt idx="14765">
                  <c:v>464.5781878393301</c:v>
                </c:pt>
                <c:pt idx="14766">
                  <c:v>464.6110780200392</c:v>
                </c:pt>
                <c:pt idx="14767">
                  <c:v>464.61679892426008</c:v>
                </c:pt>
                <c:pt idx="14768">
                  <c:v>464.65121349727315</c:v>
                </c:pt>
                <c:pt idx="14769">
                  <c:v>464.66334160493028</c:v>
                </c:pt>
                <c:pt idx="14770">
                  <c:v>464.67200180287529</c:v>
                </c:pt>
                <c:pt idx="14771">
                  <c:v>464.72248013886895</c:v>
                </c:pt>
                <c:pt idx="14772">
                  <c:v>464.73162316469001</c:v>
                </c:pt>
                <c:pt idx="14773">
                  <c:v>464.73169289496963</c:v>
                </c:pt>
                <c:pt idx="14774">
                  <c:v>464.73769946281283</c:v>
                </c:pt>
                <c:pt idx="14775">
                  <c:v>464.73785677345063</c:v>
                </c:pt>
                <c:pt idx="14776">
                  <c:v>464.80989438718666</c:v>
                </c:pt>
                <c:pt idx="14777">
                  <c:v>464.81663842107952</c:v>
                </c:pt>
                <c:pt idx="14778">
                  <c:v>464.85142941773415</c:v>
                </c:pt>
                <c:pt idx="14779">
                  <c:v>464.85810692581873</c:v>
                </c:pt>
                <c:pt idx="14780">
                  <c:v>464.89420732461815</c:v>
                </c:pt>
                <c:pt idx="14781">
                  <c:v>464.9115108629191</c:v>
                </c:pt>
                <c:pt idx="14782">
                  <c:v>464.91446615086761</c:v>
                </c:pt>
                <c:pt idx="14783">
                  <c:v>464.93329694033105</c:v>
                </c:pt>
                <c:pt idx="14784">
                  <c:v>464.95464451779429</c:v>
                </c:pt>
                <c:pt idx="14785">
                  <c:v>464.97321563581482</c:v>
                </c:pt>
                <c:pt idx="14786">
                  <c:v>464.99291521663423</c:v>
                </c:pt>
                <c:pt idx="14787">
                  <c:v>464.9975773976405</c:v>
                </c:pt>
                <c:pt idx="14788">
                  <c:v>465.00975897008021</c:v>
                </c:pt>
                <c:pt idx="14789">
                  <c:v>465.02644803643824</c:v>
                </c:pt>
                <c:pt idx="14790">
                  <c:v>465.02829762576738</c:v>
                </c:pt>
                <c:pt idx="14791">
                  <c:v>465.02960884211262</c:v>
                </c:pt>
                <c:pt idx="14792">
                  <c:v>465.03698112692166</c:v>
                </c:pt>
                <c:pt idx="14793">
                  <c:v>465.04181736908396</c:v>
                </c:pt>
                <c:pt idx="14794">
                  <c:v>465.06476200229383</c:v>
                </c:pt>
                <c:pt idx="14795">
                  <c:v>465.1129649101461</c:v>
                </c:pt>
                <c:pt idx="14796">
                  <c:v>465.12997103145062</c:v>
                </c:pt>
                <c:pt idx="14797">
                  <c:v>465.13068120394956</c:v>
                </c:pt>
                <c:pt idx="14798">
                  <c:v>465.15019160421872</c:v>
                </c:pt>
                <c:pt idx="14799">
                  <c:v>465.15537463033951</c:v>
                </c:pt>
                <c:pt idx="14800">
                  <c:v>465.15738852197694</c:v>
                </c:pt>
                <c:pt idx="14801">
                  <c:v>465.16576316264388</c:v>
                </c:pt>
                <c:pt idx="14802">
                  <c:v>465.18436791384198</c:v>
                </c:pt>
                <c:pt idx="14803">
                  <c:v>465.21975663579866</c:v>
                </c:pt>
                <c:pt idx="14804">
                  <c:v>465.22034749909471</c:v>
                </c:pt>
                <c:pt idx="14805">
                  <c:v>465.22572516743554</c:v>
                </c:pt>
                <c:pt idx="14806">
                  <c:v>465.22675987413044</c:v>
                </c:pt>
                <c:pt idx="14807">
                  <c:v>465.2569838408844</c:v>
                </c:pt>
                <c:pt idx="14808">
                  <c:v>465.25813123363127</c:v>
                </c:pt>
                <c:pt idx="14809">
                  <c:v>465.2732368690672</c:v>
                </c:pt>
                <c:pt idx="14810">
                  <c:v>465.28166605647255</c:v>
                </c:pt>
                <c:pt idx="14811">
                  <c:v>465.30298112704992</c:v>
                </c:pt>
                <c:pt idx="14812">
                  <c:v>465.35062429768186</c:v>
                </c:pt>
                <c:pt idx="14813">
                  <c:v>465.36856726144936</c:v>
                </c:pt>
                <c:pt idx="14814">
                  <c:v>465.3726234775649</c:v>
                </c:pt>
                <c:pt idx="14815">
                  <c:v>465.37982661467777</c:v>
                </c:pt>
                <c:pt idx="14816">
                  <c:v>465.39124032600228</c:v>
                </c:pt>
                <c:pt idx="14817">
                  <c:v>465.39720033288245</c:v>
                </c:pt>
                <c:pt idx="14818">
                  <c:v>465.39916047057739</c:v>
                </c:pt>
                <c:pt idx="14819">
                  <c:v>465.40320815265807</c:v>
                </c:pt>
                <c:pt idx="14820">
                  <c:v>465.41243006344138</c:v>
                </c:pt>
                <c:pt idx="14821">
                  <c:v>465.42751178437351</c:v>
                </c:pt>
                <c:pt idx="14822">
                  <c:v>465.44296420649323</c:v>
                </c:pt>
                <c:pt idx="14823">
                  <c:v>465.44650916959699</c:v>
                </c:pt>
                <c:pt idx="14824">
                  <c:v>465.45487248490764</c:v>
                </c:pt>
                <c:pt idx="14825">
                  <c:v>465.48161917227219</c:v>
                </c:pt>
                <c:pt idx="14826">
                  <c:v>465.49872056340655</c:v>
                </c:pt>
                <c:pt idx="14827">
                  <c:v>465.51037201945786</c:v>
                </c:pt>
                <c:pt idx="14828">
                  <c:v>465.51104594799546</c:v>
                </c:pt>
                <c:pt idx="14829">
                  <c:v>465.53197626367825</c:v>
                </c:pt>
                <c:pt idx="14830">
                  <c:v>465.53649954763671</c:v>
                </c:pt>
                <c:pt idx="14831">
                  <c:v>465.53863843540614</c:v>
                </c:pt>
                <c:pt idx="14832">
                  <c:v>465.55911447906044</c:v>
                </c:pt>
                <c:pt idx="14833">
                  <c:v>465.56406098182777</c:v>
                </c:pt>
                <c:pt idx="14834">
                  <c:v>465.58483973649919</c:v>
                </c:pt>
                <c:pt idx="14835">
                  <c:v>465.58569559923126</c:v>
                </c:pt>
                <c:pt idx="14836">
                  <c:v>465.58706174025713</c:v>
                </c:pt>
                <c:pt idx="14837">
                  <c:v>465.59355292701912</c:v>
                </c:pt>
                <c:pt idx="14838">
                  <c:v>465.60236992453076</c:v>
                </c:pt>
                <c:pt idx="14839">
                  <c:v>465.63453033937992</c:v>
                </c:pt>
                <c:pt idx="14840">
                  <c:v>465.63775340595436</c:v>
                </c:pt>
                <c:pt idx="14841">
                  <c:v>465.67931309719472</c:v>
                </c:pt>
                <c:pt idx="14842">
                  <c:v>465.68897189550455</c:v>
                </c:pt>
                <c:pt idx="14843">
                  <c:v>465.70662843963879</c:v>
                </c:pt>
                <c:pt idx="14844">
                  <c:v>465.73805225557118</c:v>
                </c:pt>
                <c:pt idx="14845">
                  <c:v>465.73828033513587</c:v>
                </c:pt>
                <c:pt idx="14846">
                  <c:v>465.74240847133018</c:v>
                </c:pt>
                <c:pt idx="14847">
                  <c:v>465.74256201039492</c:v>
                </c:pt>
                <c:pt idx="14848">
                  <c:v>465.75407771578006</c:v>
                </c:pt>
                <c:pt idx="14849">
                  <c:v>465.79496780455906</c:v>
                </c:pt>
                <c:pt idx="14850">
                  <c:v>465.80641844255285</c:v>
                </c:pt>
                <c:pt idx="14851">
                  <c:v>465.81211589430183</c:v>
                </c:pt>
                <c:pt idx="14852">
                  <c:v>465.83343773304881</c:v>
                </c:pt>
                <c:pt idx="14853">
                  <c:v>465.83798626561872</c:v>
                </c:pt>
                <c:pt idx="14854">
                  <c:v>465.85688381028046</c:v>
                </c:pt>
                <c:pt idx="14855">
                  <c:v>465.86299632861358</c:v>
                </c:pt>
                <c:pt idx="14856">
                  <c:v>465.88200886070456</c:v>
                </c:pt>
                <c:pt idx="14857">
                  <c:v>465.91047584198338</c:v>
                </c:pt>
                <c:pt idx="14858">
                  <c:v>465.91205636036983</c:v>
                </c:pt>
                <c:pt idx="14859">
                  <c:v>465.91550731662824</c:v>
                </c:pt>
                <c:pt idx="14860">
                  <c:v>465.92484335617695</c:v>
                </c:pt>
                <c:pt idx="14861">
                  <c:v>465.93920871514808</c:v>
                </c:pt>
                <c:pt idx="14862">
                  <c:v>465.94286585604021</c:v>
                </c:pt>
                <c:pt idx="14863">
                  <c:v>465.95161036089252</c:v>
                </c:pt>
                <c:pt idx="14864">
                  <c:v>466.00008468784972</c:v>
                </c:pt>
                <c:pt idx="14865">
                  <c:v>466.00084135303302</c:v>
                </c:pt>
                <c:pt idx="14866">
                  <c:v>466.01291183547505</c:v>
                </c:pt>
                <c:pt idx="14867">
                  <c:v>466.02950884225311</c:v>
                </c:pt>
                <c:pt idx="14868">
                  <c:v>466.03875157764844</c:v>
                </c:pt>
                <c:pt idx="14869">
                  <c:v>466.05030702492218</c:v>
                </c:pt>
                <c:pt idx="14870">
                  <c:v>466.05720773687216</c:v>
                </c:pt>
                <c:pt idx="14871">
                  <c:v>466.06003992973746</c:v>
                </c:pt>
                <c:pt idx="14872">
                  <c:v>466.06056028135765</c:v>
                </c:pt>
                <c:pt idx="14873">
                  <c:v>466.06148856426393</c:v>
                </c:pt>
                <c:pt idx="14874">
                  <c:v>466.06166692447727</c:v>
                </c:pt>
                <c:pt idx="14875">
                  <c:v>466.0638163567487</c:v>
                </c:pt>
                <c:pt idx="14876">
                  <c:v>466.09816927929057</c:v>
                </c:pt>
                <c:pt idx="14877">
                  <c:v>466.11502473846173</c:v>
                </c:pt>
                <c:pt idx="14878">
                  <c:v>466.11853209015408</c:v>
                </c:pt>
                <c:pt idx="14879">
                  <c:v>466.12751124705142</c:v>
                </c:pt>
                <c:pt idx="14880">
                  <c:v>466.13056464416672</c:v>
                </c:pt>
                <c:pt idx="14881">
                  <c:v>466.16129575357957</c:v>
                </c:pt>
                <c:pt idx="14882">
                  <c:v>466.17301289042092</c:v>
                </c:pt>
                <c:pt idx="14883">
                  <c:v>466.17521326360389</c:v>
                </c:pt>
                <c:pt idx="14884">
                  <c:v>466.19031505117897</c:v>
                </c:pt>
                <c:pt idx="14885">
                  <c:v>466.20430500523929</c:v>
                </c:pt>
                <c:pt idx="14886">
                  <c:v>466.21158375383294</c:v>
                </c:pt>
                <c:pt idx="14887">
                  <c:v>466.23151393956658</c:v>
                </c:pt>
                <c:pt idx="14888">
                  <c:v>466.29548613735329</c:v>
                </c:pt>
                <c:pt idx="14889">
                  <c:v>466.3026914222977</c:v>
                </c:pt>
                <c:pt idx="14890">
                  <c:v>466.32705166219654</c:v>
                </c:pt>
                <c:pt idx="14891">
                  <c:v>466.34045428746356</c:v>
                </c:pt>
                <c:pt idx="14892">
                  <c:v>466.37012246638295</c:v>
                </c:pt>
                <c:pt idx="14893">
                  <c:v>466.38918114283211</c:v>
                </c:pt>
                <c:pt idx="14894">
                  <c:v>466.39892290493606</c:v>
                </c:pt>
                <c:pt idx="14895">
                  <c:v>466.42373827017661</c:v>
                </c:pt>
                <c:pt idx="14896">
                  <c:v>466.47289682785021</c:v>
                </c:pt>
                <c:pt idx="14897">
                  <c:v>466.47842773316427</c:v>
                </c:pt>
                <c:pt idx="14898">
                  <c:v>466.49194768895973</c:v>
                </c:pt>
                <c:pt idx="14899">
                  <c:v>466.49671996918454</c:v>
                </c:pt>
                <c:pt idx="14900">
                  <c:v>466.5170403357165</c:v>
                </c:pt>
                <c:pt idx="14901">
                  <c:v>466.5434950372989</c:v>
                </c:pt>
                <c:pt idx="14902">
                  <c:v>466.5701669028856</c:v>
                </c:pt>
                <c:pt idx="14903">
                  <c:v>466.57726188084979</c:v>
                </c:pt>
                <c:pt idx="14904">
                  <c:v>466.59771178284598</c:v>
                </c:pt>
                <c:pt idx="14905">
                  <c:v>466.60453150797554</c:v>
                </c:pt>
                <c:pt idx="14906">
                  <c:v>466.61589641243467</c:v>
                </c:pt>
                <c:pt idx="14907">
                  <c:v>466.62377443006011</c:v>
                </c:pt>
                <c:pt idx="14908">
                  <c:v>466.62794174357799</c:v>
                </c:pt>
                <c:pt idx="14909">
                  <c:v>466.63318388186406</c:v>
                </c:pt>
                <c:pt idx="14910">
                  <c:v>466.63355259269395</c:v>
                </c:pt>
                <c:pt idx="14911">
                  <c:v>466.63690847165338</c:v>
                </c:pt>
                <c:pt idx="14912">
                  <c:v>466.66170220035553</c:v>
                </c:pt>
                <c:pt idx="14913">
                  <c:v>466.67400254577728</c:v>
                </c:pt>
                <c:pt idx="14914">
                  <c:v>466.67845333477715</c:v>
                </c:pt>
                <c:pt idx="14915">
                  <c:v>466.68988831812851</c:v>
                </c:pt>
                <c:pt idx="14916">
                  <c:v>466.7151156938956</c:v>
                </c:pt>
                <c:pt idx="14917">
                  <c:v>466.71643677562128</c:v>
                </c:pt>
                <c:pt idx="14918">
                  <c:v>466.73196815941822</c:v>
                </c:pt>
                <c:pt idx="14919">
                  <c:v>466.73618492895173</c:v>
                </c:pt>
                <c:pt idx="14920">
                  <c:v>466.75746964544715</c:v>
                </c:pt>
                <c:pt idx="14921">
                  <c:v>466.78109530944204</c:v>
                </c:pt>
                <c:pt idx="14922">
                  <c:v>466.79732066619704</c:v>
                </c:pt>
                <c:pt idx="14923">
                  <c:v>466.83752291914601</c:v>
                </c:pt>
                <c:pt idx="14924">
                  <c:v>466.85121027154776</c:v>
                </c:pt>
                <c:pt idx="14925">
                  <c:v>466.85357114052994</c:v>
                </c:pt>
                <c:pt idx="14926">
                  <c:v>466.85798659785308</c:v>
                </c:pt>
                <c:pt idx="14927">
                  <c:v>466.8776278319865</c:v>
                </c:pt>
                <c:pt idx="14928">
                  <c:v>466.88459543325092</c:v>
                </c:pt>
                <c:pt idx="14929">
                  <c:v>466.88645860399913</c:v>
                </c:pt>
                <c:pt idx="14930">
                  <c:v>466.9288180495887</c:v>
                </c:pt>
                <c:pt idx="14931">
                  <c:v>466.93408673432464</c:v>
                </c:pt>
                <c:pt idx="14932">
                  <c:v>466.94674595401813</c:v>
                </c:pt>
                <c:pt idx="14933">
                  <c:v>466.95242589199972</c:v>
                </c:pt>
                <c:pt idx="14934">
                  <c:v>466.95977586400835</c:v>
                </c:pt>
                <c:pt idx="14935">
                  <c:v>466.97608599311206</c:v>
                </c:pt>
                <c:pt idx="14936">
                  <c:v>466.99257938217477</c:v>
                </c:pt>
                <c:pt idx="14937">
                  <c:v>467.01726366999753</c:v>
                </c:pt>
                <c:pt idx="14938">
                  <c:v>467.04237318283532</c:v>
                </c:pt>
                <c:pt idx="14939">
                  <c:v>467.0628022657022</c:v>
                </c:pt>
                <c:pt idx="14940">
                  <c:v>467.06995605605999</c:v>
                </c:pt>
                <c:pt idx="14941">
                  <c:v>467.07352228232537</c:v>
                </c:pt>
                <c:pt idx="14942">
                  <c:v>467.07446130381817</c:v>
                </c:pt>
                <c:pt idx="14943">
                  <c:v>467.08503509452873</c:v>
                </c:pt>
                <c:pt idx="14944">
                  <c:v>467.0924724261593</c:v>
                </c:pt>
                <c:pt idx="14945">
                  <c:v>467.09720585364545</c:v>
                </c:pt>
                <c:pt idx="14946">
                  <c:v>467.10422168920604</c:v>
                </c:pt>
                <c:pt idx="14947">
                  <c:v>467.11824058706321</c:v>
                </c:pt>
                <c:pt idx="14948">
                  <c:v>467.12128989342006</c:v>
                </c:pt>
                <c:pt idx="14949">
                  <c:v>467.12176739400002</c:v>
                </c:pt>
                <c:pt idx="14950">
                  <c:v>467.13805489923163</c:v>
                </c:pt>
                <c:pt idx="14951">
                  <c:v>467.17024614017623</c:v>
                </c:pt>
                <c:pt idx="14952">
                  <c:v>467.17312902765235</c:v>
                </c:pt>
                <c:pt idx="14953">
                  <c:v>467.19116881498195</c:v>
                </c:pt>
                <c:pt idx="14954">
                  <c:v>467.20733266405188</c:v>
                </c:pt>
                <c:pt idx="14955">
                  <c:v>467.24860156064074</c:v>
                </c:pt>
                <c:pt idx="14956">
                  <c:v>467.25195212810615</c:v>
                </c:pt>
                <c:pt idx="14957">
                  <c:v>467.26155055179146</c:v>
                </c:pt>
                <c:pt idx="14958">
                  <c:v>467.2786497926844</c:v>
                </c:pt>
                <c:pt idx="14959">
                  <c:v>467.29902835907802</c:v>
                </c:pt>
                <c:pt idx="14960">
                  <c:v>467.31868861786836</c:v>
                </c:pt>
                <c:pt idx="14961">
                  <c:v>467.31928936934122</c:v>
                </c:pt>
                <c:pt idx="14962">
                  <c:v>467.36920113401465</c:v>
                </c:pt>
                <c:pt idx="14963">
                  <c:v>467.37744622477732</c:v>
                </c:pt>
                <c:pt idx="14964">
                  <c:v>467.40515983308171</c:v>
                </c:pt>
                <c:pt idx="14965">
                  <c:v>467.41481024010398</c:v>
                </c:pt>
                <c:pt idx="14966">
                  <c:v>467.4150915908981</c:v>
                </c:pt>
                <c:pt idx="14967">
                  <c:v>467.42588144679945</c:v>
                </c:pt>
                <c:pt idx="14968">
                  <c:v>467.45805049429345</c:v>
                </c:pt>
                <c:pt idx="14969">
                  <c:v>467.51384657256534</c:v>
                </c:pt>
                <c:pt idx="14970">
                  <c:v>467.52256553913003</c:v>
                </c:pt>
                <c:pt idx="14971">
                  <c:v>467.52605947064069</c:v>
                </c:pt>
                <c:pt idx="14972">
                  <c:v>467.54674048033189</c:v>
                </c:pt>
                <c:pt idx="14973">
                  <c:v>467.5483717995462</c:v>
                </c:pt>
                <c:pt idx="14974">
                  <c:v>467.5630491838362</c:v>
                </c:pt>
                <c:pt idx="14975">
                  <c:v>467.57263277854287</c:v>
                </c:pt>
                <c:pt idx="14976">
                  <c:v>467.58331223491052</c:v>
                </c:pt>
                <c:pt idx="14977">
                  <c:v>467.59321251452337</c:v>
                </c:pt>
                <c:pt idx="14978">
                  <c:v>467.59487463826667</c:v>
                </c:pt>
                <c:pt idx="14979">
                  <c:v>467.61050008496244</c:v>
                </c:pt>
                <c:pt idx="14980">
                  <c:v>467.63054079171087</c:v>
                </c:pt>
                <c:pt idx="14981">
                  <c:v>467.65200711103734</c:v>
                </c:pt>
                <c:pt idx="14982">
                  <c:v>467.65711542394041</c:v>
                </c:pt>
                <c:pt idx="14983">
                  <c:v>467.66333158004397</c:v>
                </c:pt>
                <c:pt idx="14984">
                  <c:v>467.66451927761511</c:v>
                </c:pt>
                <c:pt idx="14985">
                  <c:v>467.6868408702897</c:v>
                </c:pt>
                <c:pt idx="14986">
                  <c:v>467.71146618063074</c:v>
                </c:pt>
                <c:pt idx="14987">
                  <c:v>467.71964871660015</c:v>
                </c:pt>
                <c:pt idx="14988">
                  <c:v>467.72231185755703</c:v>
                </c:pt>
                <c:pt idx="14989">
                  <c:v>467.72961198684442</c:v>
                </c:pt>
                <c:pt idx="14990">
                  <c:v>467.73638870167389</c:v>
                </c:pt>
                <c:pt idx="14991">
                  <c:v>467.73854884377772</c:v>
                </c:pt>
                <c:pt idx="14992">
                  <c:v>467.74345921209039</c:v>
                </c:pt>
                <c:pt idx="14993">
                  <c:v>467.76302077386543</c:v>
                </c:pt>
                <c:pt idx="14994">
                  <c:v>467.78453814379031</c:v>
                </c:pt>
                <c:pt idx="14995">
                  <c:v>467.82162230963371</c:v>
                </c:pt>
                <c:pt idx="14996">
                  <c:v>467.8313954211942</c:v>
                </c:pt>
                <c:pt idx="14997">
                  <c:v>467.91312960937034</c:v>
                </c:pt>
                <c:pt idx="14998">
                  <c:v>467.91941764275361</c:v>
                </c:pt>
                <c:pt idx="14999">
                  <c:v>467.92356811634789</c:v>
                </c:pt>
                <c:pt idx="15000">
                  <c:v>467.93729121642048</c:v>
                </c:pt>
                <c:pt idx="15001">
                  <c:v>467.96474566516014</c:v>
                </c:pt>
                <c:pt idx="15002">
                  <c:v>467.99971859322022</c:v>
                </c:pt>
                <c:pt idx="15003">
                  <c:v>468.00048181528518</c:v>
                </c:pt>
                <c:pt idx="15004">
                  <c:v>468.02242116361288</c:v>
                </c:pt>
                <c:pt idx="15005">
                  <c:v>468.10939459521325</c:v>
                </c:pt>
                <c:pt idx="15006">
                  <c:v>468.11189547408787</c:v>
                </c:pt>
                <c:pt idx="15007">
                  <c:v>468.11839870008237</c:v>
                </c:pt>
                <c:pt idx="15008">
                  <c:v>468.12677068785018</c:v>
                </c:pt>
                <c:pt idx="15009">
                  <c:v>468.1275101455239</c:v>
                </c:pt>
                <c:pt idx="15010">
                  <c:v>468.14329562452292</c:v>
                </c:pt>
                <c:pt idx="15011">
                  <c:v>468.16056644546256</c:v>
                </c:pt>
                <c:pt idx="15012">
                  <c:v>468.26046382283022</c:v>
                </c:pt>
                <c:pt idx="15013">
                  <c:v>468.2637572619322</c:v>
                </c:pt>
                <c:pt idx="15014">
                  <c:v>468.27028131116623</c:v>
                </c:pt>
                <c:pt idx="15015">
                  <c:v>468.29396854485157</c:v>
                </c:pt>
                <c:pt idx="15016">
                  <c:v>468.29863981711185</c:v>
                </c:pt>
                <c:pt idx="15017">
                  <c:v>468.31863344541</c:v>
                </c:pt>
                <c:pt idx="15018">
                  <c:v>468.3327828531398</c:v>
                </c:pt>
                <c:pt idx="15019">
                  <c:v>468.33652296329166</c:v>
                </c:pt>
                <c:pt idx="15020">
                  <c:v>468.34217877661973</c:v>
                </c:pt>
                <c:pt idx="15021">
                  <c:v>468.3540116310291</c:v>
                </c:pt>
                <c:pt idx="15022">
                  <c:v>468.37123067815139</c:v>
                </c:pt>
                <c:pt idx="15023">
                  <c:v>468.37944661821507</c:v>
                </c:pt>
                <c:pt idx="15024">
                  <c:v>468.38423597019198</c:v>
                </c:pt>
                <c:pt idx="15025">
                  <c:v>468.41174146461799</c:v>
                </c:pt>
                <c:pt idx="15026">
                  <c:v>468.41552937425524</c:v>
                </c:pt>
                <c:pt idx="15027">
                  <c:v>468.41677322553306</c:v>
                </c:pt>
                <c:pt idx="15028">
                  <c:v>468.41848855310309</c:v>
                </c:pt>
                <c:pt idx="15029">
                  <c:v>468.42583634837325</c:v>
                </c:pt>
                <c:pt idx="15030">
                  <c:v>468.44261150796211</c:v>
                </c:pt>
                <c:pt idx="15031">
                  <c:v>468.45247336392384</c:v>
                </c:pt>
                <c:pt idx="15032">
                  <c:v>468.4538325409751</c:v>
                </c:pt>
                <c:pt idx="15033">
                  <c:v>468.48654081817506</c:v>
                </c:pt>
                <c:pt idx="15034">
                  <c:v>468.50785077813117</c:v>
                </c:pt>
                <c:pt idx="15035">
                  <c:v>468.54094611580484</c:v>
                </c:pt>
                <c:pt idx="15036">
                  <c:v>468.56565349661662</c:v>
                </c:pt>
                <c:pt idx="15037">
                  <c:v>468.60631593269113</c:v>
                </c:pt>
                <c:pt idx="15038">
                  <c:v>468.60954713731917</c:v>
                </c:pt>
                <c:pt idx="15039">
                  <c:v>468.62825130761672</c:v>
                </c:pt>
                <c:pt idx="15040">
                  <c:v>468.64421430060077</c:v>
                </c:pt>
                <c:pt idx="15041">
                  <c:v>468.67228810201249</c:v>
                </c:pt>
                <c:pt idx="15042">
                  <c:v>468.67760283815255</c:v>
                </c:pt>
                <c:pt idx="15043">
                  <c:v>468.6818953123053</c:v>
                </c:pt>
                <c:pt idx="15044">
                  <c:v>468.69320239168235</c:v>
                </c:pt>
                <c:pt idx="15045">
                  <c:v>468.73181263218561</c:v>
                </c:pt>
                <c:pt idx="15046">
                  <c:v>468.75040277727084</c:v>
                </c:pt>
                <c:pt idx="15047">
                  <c:v>468.75267688194424</c:v>
                </c:pt>
                <c:pt idx="15048">
                  <c:v>468.77876057789354</c:v>
                </c:pt>
                <c:pt idx="15049">
                  <c:v>468.78033419135591</c:v>
                </c:pt>
                <c:pt idx="15050">
                  <c:v>468.78102412876893</c:v>
                </c:pt>
                <c:pt idx="15051">
                  <c:v>468.7818622069255</c:v>
                </c:pt>
                <c:pt idx="15052">
                  <c:v>468.78466969783574</c:v>
                </c:pt>
                <c:pt idx="15053">
                  <c:v>468.78824185160045</c:v>
                </c:pt>
                <c:pt idx="15054">
                  <c:v>468.79016649352718</c:v>
                </c:pt>
                <c:pt idx="15055">
                  <c:v>468.80899430598225</c:v>
                </c:pt>
                <c:pt idx="15056">
                  <c:v>468.8094849137612</c:v>
                </c:pt>
                <c:pt idx="15057">
                  <c:v>468.81682020290299</c:v>
                </c:pt>
                <c:pt idx="15058">
                  <c:v>468.82211878768004</c:v>
                </c:pt>
                <c:pt idx="15059">
                  <c:v>468.82302968687833</c:v>
                </c:pt>
                <c:pt idx="15060">
                  <c:v>468.83722479787247</c:v>
                </c:pt>
                <c:pt idx="15061">
                  <c:v>468.84602044314209</c:v>
                </c:pt>
                <c:pt idx="15062">
                  <c:v>468.85037483971189</c:v>
                </c:pt>
                <c:pt idx="15063">
                  <c:v>468.86502782079549</c:v>
                </c:pt>
                <c:pt idx="15064">
                  <c:v>468.88184358593566</c:v>
                </c:pt>
                <c:pt idx="15065">
                  <c:v>468.90586568221619</c:v>
                </c:pt>
                <c:pt idx="15066">
                  <c:v>468.91181424361804</c:v>
                </c:pt>
                <c:pt idx="15067">
                  <c:v>468.91983446181831</c:v>
                </c:pt>
                <c:pt idx="15068">
                  <c:v>468.92195829923924</c:v>
                </c:pt>
                <c:pt idx="15069">
                  <c:v>468.93819236493931</c:v>
                </c:pt>
                <c:pt idx="15070">
                  <c:v>468.96397301137876</c:v>
                </c:pt>
                <c:pt idx="15071">
                  <c:v>468.96676063009431</c:v>
                </c:pt>
                <c:pt idx="15072">
                  <c:v>468.97035849129247</c:v>
                </c:pt>
                <c:pt idx="15073">
                  <c:v>468.99932090069086</c:v>
                </c:pt>
                <c:pt idx="15074">
                  <c:v>469.03780396728894</c:v>
                </c:pt>
                <c:pt idx="15075">
                  <c:v>469.04680957304419</c:v>
                </c:pt>
                <c:pt idx="15076">
                  <c:v>469.07294336321013</c:v>
                </c:pt>
                <c:pt idx="15077">
                  <c:v>469.07432850379865</c:v>
                </c:pt>
                <c:pt idx="15078">
                  <c:v>469.09384559624766</c:v>
                </c:pt>
                <c:pt idx="15079">
                  <c:v>469.10241403621842</c:v>
                </c:pt>
                <c:pt idx="15080">
                  <c:v>469.11761534070661</c:v>
                </c:pt>
                <c:pt idx="15081">
                  <c:v>469.12262899516901</c:v>
                </c:pt>
                <c:pt idx="15082">
                  <c:v>469.18164384379446</c:v>
                </c:pt>
                <c:pt idx="15083">
                  <c:v>469.22906200562153</c:v>
                </c:pt>
                <c:pt idx="15084">
                  <c:v>469.25364123660017</c:v>
                </c:pt>
                <c:pt idx="15085">
                  <c:v>469.25416546469694</c:v>
                </c:pt>
                <c:pt idx="15086">
                  <c:v>469.25985736628553</c:v>
                </c:pt>
                <c:pt idx="15087">
                  <c:v>469.28076042801456</c:v>
                </c:pt>
                <c:pt idx="15088">
                  <c:v>469.28272323241123</c:v>
                </c:pt>
                <c:pt idx="15089">
                  <c:v>469.30363445362275</c:v>
                </c:pt>
                <c:pt idx="15090">
                  <c:v>469.33878786303274</c:v>
                </c:pt>
                <c:pt idx="15091">
                  <c:v>469.36404362086409</c:v>
                </c:pt>
                <c:pt idx="15092">
                  <c:v>469.38857684856185</c:v>
                </c:pt>
                <c:pt idx="15093">
                  <c:v>469.39825698329969</c:v>
                </c:pt>
                <c:pt idx="15094">
                  <c:v>469.40257743071231</c:v>
                </c:pt>
                <c:pt idx="15095">
                  <c:v>469.40438807374755</c:v>
                </c:pt>
                <c:pt idx="15096">
                  <c:v>469.40826851126394</c:v>
                </c:pt>
                <c:pt idx="15097">
                  <c:v>469.46339643235132</c:v>
                </c:pt>
                <c:pt idx="15098">
                  <c:v>469.46795626052301</c:v>
                </c:pt>
                <c:pt idx="15099">
                  <c:v>469.47950849601204</c:v>
                </c:pt>
                <c:pt idx="15100">
                  <c:v>469.49425784778362</c:v>
                </c:pt>
                <c:pt idx="15101">
                  <c:v>469.50911925453107</c:v>
                </c:pt>
                <c:pt idx="15102">
                  <c:v>469.51779342292286</c:v>
                </c:pt>
                <c:pt idx="15103">
                  <c:v>469.53215140071802</c:v>
                </c:pt>
                <c:pt idx="15104">
                  <c:v>469.54905017683893</c:v>
                </c:pt>
                <c:pt idx="15105">
                  <c:v>469.55612483312819</c:v>
                </c:pt>
                <c:pt idx="15106">
                  <c:v>469.55887063043576</c:v>
                </c:pt>
                <c:pt idx="15107">
                  <c:v>469.56311291199285</c:v>
                </c:pt>
                <c:pt idx="15108">
                  <c:v>469.57812269216464</c:v>
                </c:pt>
                <c:pt idx="15109">
                  <c:v>469.59864957164575</c:v>
                </c:pt>
                <c:pt idx="15110">
                  <c:v>469.60927705812679</c:v>
                </c:pt>
                <c:pt idx="15111">
                  <c:v>469.64440556662447</c:v>
                </c:pt>
                <c:pt idx="15112">
                  <c:v>469.67125602570798</c:v>
                </c:pt>
                <c:pt idx="15113">
                  <c:v>469.67715908543181</c:v>
                </c:pt>
                <c:pt idx="15114">
                  <c:v>469.69150589217054</c:v>
                </c:pt>
                <c:pt idx="15115">
                  <c:v>469.72167730280501</c:v>
                </c:pt>
                <c:pt idx="15116">
                  <c:v>469.7393704553171</c:v>
                </c:pt>
                <c:pt idx="15117">
                  <c:v>469.74830501595216</c:v>
                </c:pt>
                <c:pt idx="15118">
                  <c:v>469.76737386897031</c:v>
                </c:pt>
                <c:pt idx="15119">
                  <c:v>469.77149327652575</c:v>
                </c:pt>
                <c:pt idx="15120">
                  <c:v>469.7727462020506</c:v>
                </c:pt>
                <c:pt idx="15121">
                  <c:v>469.77751540086393</c:v>
                </c:pt>
                <c:pt idx="15122">
                  <c:v>469.79702194638622</c:v>
                </c:pt>
                <c:pt idx="15123">
                  <c:v>469.80430518345293</c:v>
                </c:pt>
                <c:pt idx="15124">
                  <c:v>469.80473996738948</c:v>
                </c:pt>
                <c:pt idx="15125">
                  <c:v>469.8204655101834</c:v>
                </c:pt>
                <c:pt idx="15126">
                  <c:v>469.84164214950272</c:v>
                </c:pt>
                <c:pt idx="15127">
                  <c:v>469.86990989539078</c:v>
                </c:pt>
                <c:pt idx="15128">
                  <c:v>469.88538457684717</c:v>
                </c:pt>
                <c:pt idx="15129">
                  <c:v>469.89182187553212</c:v>
                </c:pt>
                <c:pt idx="15130">
                  <c:v>469.89827208133426</c:v>
                </c:pt>
                <c:pt idx="15131">
                  <c:v>469.89918836455251</c:v>
                </c:pt>
                <c:pt idx="15132">
                  <c:v>469.90342099001822</c:v>
                </c:pt>
                <c:pt idx="15133">
                  <c:v>469.9040195363358</c:v>
                </c:pt>
                <c:pt idx="15134">
                  <c:v>469.91389537384083</c:v>
                </c:pt>
                <c:pt idx="15135">
                  <c:v>469.92390198969224</c:v>
                </c:pt>
                <c:pt idx="15136">
                  <c:v>469.92513902889783</c:v>
                </c:pt>
                <c:pt idx="15137">
                  <c:v>469.96136561148597</c:v>
                </c:pt>
                <c:pt idx="15138">
                  <c:v>469.96238886217304</c:v>
                </c:pt>
                <c:pt idx="15139">
                  <c:v>470.01102645510565</c:v>
                </c:pt>
                <c:pt idx="15140">
                  <c:v>470.02987633309459</c:v>
                </c:pt>
                <c:pt idx="15141">
                  <c:v>470.07526420802719</c:v>
                </c:pt>
                <c:pt idx="15142">
                  <c:v>470.07959913572768</c:v>
                </c:pt>
                <c:pt idx="15143">
                  <c:v>470.08263728702389</c:v>
                </c:pt>
                <c:pt idx="15144">
                  <c:v>470.10212043682861</c:v>
                </c:pt>
                <c:pt idx="15145">
                  <c:v>470.10568249683809</c:v>
                </c:pt>
                <c:pt idx="15146">
                  <c:v>470.12956155855443</c:v>
                </c:pt>
                <c:pt idx="15147">
                  <c:v>470.1325818072097</c:v>
                </c:pt>
                <c:pt idx="15148">
                  <c:v>470.14024900892491</c:v>
                </c:pt>
                <c:pt idx="15149">
                  <c:v>470.15485071349599</c:v>
                </c:pt>
                <c:pt idx="15150">
                  <c:v>470.18848437682641</c:v>
                </c:pt>
                <c:pt idx="15151">
                  <c:v>470.1885600471702</c:v>
                </c:pt>
                <c:pt idx="15152">
                  <c:v>470.23598667216714</c:v>
                </c:pt>
                <c:pt idx="15153">
                  <c:v>470.25698152260316</c:v>
                </c:pt>
                <c:pt idx="15154">
                  <c:v>470.26446532126027</c:v>
                </c:pt>
                <c:pt idx="15155">
                  <c:v>470.27045201942309</c:v>
                </c:pt>
                <c:pt idx="15156">
                  <c:v>470.27690008001258</c:v>
                </c:pt>
                <c:pt idx="15157">
                  <c:v>470.28025941765372</c:v>
                </c:pt>
                <c:pt idx="15158">
                  <c:v>470.28496655259374</c:v>
                </c:pt>
                <c:pt idx="15159">
                  <c:v>470.29454482307511</c:v>
                </c:pt>
                <c:pt idx="15160">
                  <c:v>470.29692879217714</c:v>
                </c:pt>
                <c:pt idx="15161">
                  <c:v>470.38784047910178</c:v>
                </c:pt>
                <c:pt idx="15162">
                  <c:v>470.39887614771828</c:v>
                </c:pt>
                <c:pt idx="15163">
                  <c:v>470.40129767610313</c:v>
                </c:pt>
                <c:pt idx="15164">
                  <c:v>470.41754776451234</c:v>
                </c:pt>
                <c:pt idx="15165">
                  <c:v>470.41911632518207</c:v>
                </c:pt>
                <c:pt idx="15166">
                  <c:v>470.42512285093073</c:v>
                </c:pt>
                <c:pt idx="15167">
                  <c:v>470.43506061431634</c:v>
                </c:pt>
                <c:pt idx="15168">
                  <c:v>470.47271089027157</c:v>
                </c:pt>
                <c:pt idx="15169">
                  <c:v>470.47964683272863</c:v>
                </c:pt>
                <c:pt idx="15170">
                  <c:v>470.48873900318779</c:v>
                </c:pt>
                <c:pt idx="15171">
                  <c:v>470.48969428112434</c:v>
                </c:pt>
                <c:pt idx="15172">
                  <c:v>470.49771459521997</c:v>
                </c:pt>
                <c:pt idx="15173">
                  <c:v>470.50942216790759</c:v>
                </c:pt>
                <c:pt idx="15174">
                  <c:v>470.52078052588354</c:v>
                </c:pt>
                <c:pt idx="15175">
                  <c:v>470.59927500350523</c:v>
                </c:pt>
                <c:pt idx="15176">
                  <c:v>470.6389373757732</c:v>
                </c:pt>
                <c:pt idx="15177">
                  <c:v>470.64775336216792</c:v>
                </c:pt>
                <c:pt idx="15178">
                  <c:v>470.64909851754379</c:v>
                </c:pt>
                <c:pt idx="15179">
                  <c:v>470.65525914361234</c:v>
                </c:pt>
                <c:pt idx="15180">
                  <c:v>470.68912166040792</c:v>
                </c:pt>
                <c:pt idx="15181">
                  <c:v>470.69048352288524</c:v>
                </c:pt>
                <c:pt idx="15182">
                  <c:v>470.69312988387441</c:v>
                </c:pt>
                <c:pt idx="15183">
                  <c:v>470.72111499962222</c:v>
                </c:pt>
                <c:pt idx="15184">
                  <c:v>470.73498589262647</c:v>
                </c:pt>
                <c:pt idx="15185">
                  <c:v>470.80418716565924</c:v>
                </c:pt>
                <c:pt idx="15186">
                  <c:v>470.81239498353381</c:v>
                </c:pt>
                <c:pt idx="15187">
                  <c:v>470.82826973625231</c:v>
                </c:pt>
                <c:pt idx="15188">
                  <c:v>470.85356347158165</c:v>
                </c:pt>
                <c:pt idx="15189">
                  <c:v>470.9192946114112</c:v>
                </c:pt>
                <c:pt idx="15190">
                  <c:v>470.92867514005326</c:v>
                </c:pt>
                <c:pt idx="15191">
                  <c:v>470.95929629061715</c:v>
                </c:pt>
                <c:pt idx="15192">
                  <c:v>470.96994145123369</c:v>
                </c:pt>
                <c:pt idx="15193">
                  <c:v>471.01271457754962</c:v>
                </c:pt>
                <c:pt idx="15194">
                  <c:v>471.07415947960726</c:v>
                </c:pt>
                <c:pt idx="15195">
                  <c:v>471.08626553339667</c:v>
                </c:pt>
                <c:pt idx="15196">
                  <c:v>471.09116242327048</c:v>
                </c:pt>
                <c:pt idx="15197">
                  <c:v>471.10121201158444</c:v>
                </c:pt>
                <c:pt idx="15198">
                  <c:v>471.13546407480243</c:v>
                </c:pt>
                <c:pt idx="15199">
                  <c:v>471.17912926517721</c:v>
                </c:pt>
                <c:pt idx="15200">
                  <c:v>471.18431528808787</c:v>
                </c:pt>
                <c:pt idx="15201">
                  <c:v>471.21629636641438</c:v>
                </c:pt>
                <c:pt idx="15202">
                  <c:v>471.2480869297857</c:v>
                </c:pt>
                <c:pt idx="15203">
                  <c:v>471.25335864220477</c:v>
                </c:pt>
                <c:pt idx="15204">
                  <c:v>471.27788018465918</c:v>
                </c:pt>
                <c:pt idx="15205">
                  <c:v>471.27814997976475</c:v>
                </c:pt>
                <c:pt idx="15206">
                  <c:v>471.29274373933697</c:v>
                </c:pt>
                <c:pt idx="15207">
                  <c:v>471.30830342303568</c:v>
                </c:pt>
                <c:pt idx="15208">
                  <c:v>471.41856391328571</c:v>
                </c:pt>
                <c:pt idx="15209">
                  <c:v>471.43146133439149</c:v>
                </c:pt>
                <c:pt idx="15210">
                  <c:v>471.43171426470764</c:v>
                </c:pt>
                <c:pt idx="15211">
                  <c:v>471.43941896931409</c:v>
                </c:pt>
                <c:pt idx="15212">
                  <c:v>471.44379307674637</c:v>
                </c:pt>
                <c:pt idx="15213">
                  <c:v>471.46285773680592</c:v>
                </c:pt>
                <c:pt idx="15214">
                  <c:v>471.4904182205666</c:v>
                </c:pt>
                <c:pt idx="15215">
                  <c:v>471.53284624163967</c:v>
                </c:pt>
                <c:pt idx="15216">
                  <c:v>471.58689588304878</c:v>
                </c:pt>
                <c:pt idx="15217">
                  <c:v>471.5898872223508</c:v>
                </c:pt>
                <c:pt idx="15218">
                  <c:v>471.60196770258852</c:v>
                </c:pt>
                <c:pt idx="15219">
                  <c:v>471.6291941538546</c:v>
                </c:pt>
                <c:pt idx="15220">
                  <c:v>471.64771695107805</c:v>
                </c:pt>
                <c:pt idx="15221">
                  <c:v>471.69131513276443</c:v>
                </c:pt>
                <c:pt idx="15222">
                  <c:v>471.69983001425015</c:v>
                </c:pt>
                <c:pt idx="15223">
                  <c:v>471.74003541441056</c:v>
                </c:pt>
                <c:pt idx="15224">
                  <c:v>471.76793954788434</c:v>
                </c:pt>
                <c:pt idx="15225">
                  <c:v>471.77810115577427</c:v>
                </c:pt>
                <c:pt idx="15226">
                  <c:v>471.7888766346498</c:v>
                </c:pt>
                <c:pt idx="15227">
                  <c:v>471.80698886800775</c:v>
                </c:pt>
                <c:pt idx="15228">
                  <c:v>471.82715847035843</c:v>
                </c:pt>
                <c:pt idx="15229">
                  <c:v>471.82757238293874</c:v>
                </c:pt>
                <c:pt idx="15230">
                  <c:v>471.84077212951416</c:v>
                </c:pt>
                <c:pt idx="15231">
                  <c:v>471.84998300847849</c:v>
                </c:pt>
                <c:pt idx="15232">
                  <c:v>471.85921055438513</c:v>
                </c:pt>
                <c:pt idx="15233">
                  <c:v>471.86017888677975</c:v>
                </c:pt>
                <c:pt idx="15234">
                  <c:v>471.86170216132814</c:v>
                </c:pt>
                <c:pt idx="15235">
                  <c:v>471.90295072615197</c:v>
                </c:pt>
                <c:pt idx="15236">
                  <c:v>471.92063672356983</c:v>
                </c:pt>
                <c:pt idx="15237">
                  <c:v>471.92398709059614</c:v>
                </c:pt>
                <c:pt idx="15238">
                  <c:v>471.97204026495081</c:v>
                </c:pt>
                <c:pt idx="15239">
                  <c:v>472.03224218966693</c:v>
                </c:pt>
                <c:pt idx="15240">
                  <c:v>472.03932244069949</c:v>
                </c:pt>
                <c:pt idx="15241">
                  <c:v>472.04261254546464</c:v>
                </c:pt>
                <c:pt idx="15242">
                  <c:v>472.05038461996588</c:v>
                </c:pt>
                <c:pt idx="15243">
                  <c:v>472.08246330104055</c:v>
                </c:pt>
                <c:pt idx="15244">
                  <c:v>472.08389065238441</c:v>
                </c:pt>
                <c:pt idx="15245">
                  <c:v>472.10632887946252</c:v>
                </c:pt>
                <c:pt idx="15246">
                  <c:v>472.11147784342472</c:v>
                </c:pt>
                <c:pt idx="15247">
                  <c:v>472.11887375404706</c:v>
                </c:pt>
                <c:pt idx="15248">
                  <c:v>472.16111961789881</c:v>
                </c:pt>
                <c:pt idx="15249">
                  <c:v>472.16910493146457</c:v>
                </c:pt>
                <c:pt idx="15250">
                  <c:v>472.17792313837407</c:v>
                </c:pt>
                <c:pt idx="15251">
                  <c:v>472.213828694894</c:v>
                </c:pt>
                <c:pt idx="15252">
                  <c:v>472.21958913765786</c:v>
                </c:pt>
                <c:pt idx="15253">
                  <c:v>472.2390566454846</c:v>
                </c:pt>
                <c:pt idx="15254">
                  <c:v>472.25487378434502</c:v>
                </c:pt>
                <c:pt idx="15255">
                  <c:v>472.29480702751766</c:v>
                </c:pt>
                <c:pt idx="15256">
                  <c:v>472.30034285990604</c:v>
                </c:pt>
                <c:pt idx="15257">
                  <c:v>472.31167347865073</c:v>
                </c:pt>
                <c:pt idx="15258">
                  <c:v>472.3163898024639</c:v>
                </c:pt>
                <c:pt idx="15259">
                  <c:v>472.32709812125444</c:v>
                </c:pt>
                <c:pt idx="15260">
                  <c:v>472.35362120221043</c:v>
                </c:pt>
                <c:pt idx="15261">
                  <c:v>472.36281470274179</c:v>
                </c:pt>
                <c:pt idx="15262">
                  <c:v>472.37592541477471</c:v>
                </c:pt>
                <c:pt idx="15263">
                  <c:v>472.37799991223659</c:v>
                </c:pt>
                <c:pt idx="15264">
                  <c:v>472.38329202250839</c:v>
                </c:pt>
                <c:pt idx="15265">
                  <c:v>472.39495753927986</c:v>
                </c:pt>
                <c:pt idx="15266">
                  <c:v>472.40396100143369</c:v>
                </c:pt>
                <c:pt idx="15267">
                  <c:v>472.41241528173265</c:v>
                </c:pt>
                <c:pt idx="15268">
                  <c:v>472.42846906647503</c:v>
                </c:pt>
                <c:pt idx="15269">
                  <c:v>472.44242208088622</c:v>
                </c:pt>
                <c:pt idx="15270">
                  <c:v>472.44989330501483</c:v>
                </c:pt>
                <c:pt idx="15271">
                  <c:v>472.47290056698432</c:v>
                </c:pt>
                <c:pt idx="15272">
                  <c:v>472.52185775941945</c:v>
                </c:pt>
                <c:pt idx="15273">
                  <c:v>472.52999356645</c:v>
                </c:pt>
                <c:pt idx="15274">
                  <c:v>472.546156546985</c:v>
                </c:pt>
                <c:pt idx="15275">
                  <c:v>472.57399910397658</c:v>
                </c:pt>
                <c:pt idx="15276">
                  <c:v>472.57973080136588</c:v>
                </c:pt>
                <c:pt idx="15277">
                  <c:v>472.60416706350799</c:v>
                </c:pt>
                <c:pt idx="15278">
                  <c:v>472.61256848438944</c:v>
                </c:pt>
                <c:pt idx="15279">
                  <c:v>472.62725825554418</c:v>
                </c:pt>
                <c:pt idx="15280">
                  <c:v>472.62901135805862</c:v>
                </c:pt>
                <c:pt idx="15281">
                  <c:v>472.66765227553191</c:v>
                </c:pt>
                <c:pt idx="15282">
                  <c:v>472.68225243972154</c:v>
                </c:pt>
                <c:pt idx="15283">
                  <c:v>472.70074401332482</c:v>
                </c:pt>
                <c:pt idx="15284">
                  <c:v>472.7042117719094</c:v>
                </c:pt>
                <c:pt idx="15285">
                  <c:v>472.71795479423577</c:v>
                </c:pt>
                <c:pt idx="15286">
                  <c:v>472.719791709356</c:v>
                </c:pt>
                <c:pt idx="15287">
                  <c:v>472.73893676303004</c:v>
                </c:pt>
                <c:pt idx="15288">
                  <c:v>472.74577671495348</c:v>
                </c:pt>
                <c:pt idx="15289">
                  <c:v>472.75169862214005</c:v>
                </c:pt>
                <c:pt idx="15290">
                  <c:v>472.77622672008869</c:v>
                </c:pt>
                <c:pt idx="15291">
                  <c:v>472.78686027707857</c:v>
                </c:pt>
                <c:pt idx="15292">
                  <c:v>472.80852968548896</c:v>
                </c:pt>
                <c:pt idx="15293">
                  <c:v>472.81717533036709</c:v>
                </c:pt>
                <c:pt idx="15294">
                  <c:v>472.85629083017261</c:v>
                </c:pt>
                <c:pt idx="15295">
                  <c:v>472.86271328280338</c:v>
                </c:pt>
                <c:pt idx="15296">
                  <c:v>472.91680361806118</c:v>
                </c:pt>
                <c:pt idx="15297">
                  <c:v>472.91900139419181</c:v>
                </c:pt>
                <c:pt idx="15298">
                  <c:v>472.94153595916913</c:v>
                </c:pt>
                <c:pt idx="15299">
                  <c:v>472.97930375257192</c:v>
                </c:pt>
                <c:pt idx="15300">
                  <c:v>472.98003863816319</c:v>
                </c:pt>
                <c:pt idx="15301">
                  <c:v>472.98416206308099</c:v>
                </c:pt>
                <c:pt idx="15302">
                  <c:v>472.99094952551167</c:v>
                </c:pt>
                <c:pt idx="15303">
                  <c:v>472.99232323586631</c:v>
                </c:pt>
                <c:pt idx="15304">
                  <c:v>473.03282791072866</c:v>
                </c:pt>
                <c:pt idx="15305">
                  <c:v>473.05012819807143</c:v>
                </c:pt>
                <c:pt idx="15306">
                  <c:v>473.10223594197799</c:v>
                </c:pt>
                <c:pt idx="15307">
                  <c:v>473.10812756437997</c:v>
                </c:pt>
                <c:pt idx="15308">
                  <c:v>473.11707725179514</c:v>
                </c:pt>
                <c:pt idx="15309">
                  <c:v>473.23067036755901</c:v>
                </c:pt>
                <c:pt idx="15310">
                  <c:v>473.24529196824091</c:v>
                </c:pt>
                <c:pt idx="15311">
                  <c:v>473.2462009160302</c:v>
                </c:pt>
                <c:pt idx="15312">
                  <c:v>473.27027105776943</c:v>
                </c:pt>
                <c:pt idx="15313">
                  <c:v>473.27666551312007</c:v>
                </c:pt>
                <c:pt idx="15314">
                  <c:v>473.2944952157705</c:v>
                </c:pt>
                <c:pt idx="15315">
                  <c:v>473.34113865458704</c:v>
                </c:pt>
                <c:pt idx="15316">
                  <c:v>473.35301859337937</c:v>
                </c:pt>
                <c:pt idx="15317">
                  <c:v>473.35318881635669</c:v>
                </c:pt>
                <c:pt idx="15318">
                  <c:v>473.36015512423126</c:v>
                </c:pt>
                <c:pt idx="15319">
                  <c:v>473.37855549039563</c:v>
                </c:pt>
                <c:pt idx="15320">
                  <c:v>473.40419675995184</c:v>
                </c:pt>
                <c:pt idx="15321">
                  <c:v>473.44526410009757</c:v>
                </c:pt>
                <c:pt idx="15322">
                  <c:v>473.45296763694932</c:v>
                </c:pt>
                <c:pt idx="15323">
                  <c:v>473.48475118849871</c:v>
                </c:pt>
                <c:pt idx="15324">
                  <c:v>473.50617483225176</c:v>
                </c:pt>
                <c:pt idx="15325">
                  <c:v>473.50682614105767</c:v>
                </c:pt>
                <c:pt idx="15326">
                  <c:v>473.51210682192135</c:v>
                </c:pt>
                <c:pt idx="15327">
                  <c:v>473.53339581567434</c:v>
                </c:pt>
                <c:pt idx="15328">
                  <c:v>473.56454579189204</c:v>
                </c:pt>
                <c:pt idx="15329">
                  <c:v>473.57040989000888</c:v>
                </c:pt>
                <c:pt idx="15330">
                  <c:v>473.57714958700831</c:v>
                </c:pt>
                <c:pt idx="15331">
                  <c:v>473.5875697218205</c:v>
                </c:pt>
                <c:pt idx="15332">
                  <c:v>473.60696449126448</c:v>
                </c:pt>
                <c:pt idx="15333">
                  <c:v>473.62991550200201</c:v>
                </c:pt>
                <c:pt idx="15334">
                  <c:v>473.6350672539532</c:v>
                </c:pt>
                <c:pt idx="15335">
                  <c:v>473.67534299827275</c:v>
                </c:pt>
                <c:pt idx="15336">
                  <c:v>473.6817773877915</c:v>
                </c:pt>
                <c:pt idx="15337">
                  <c:v>473.70097122868879</c:v>
                </c:pt>
                <c:pt idx="15338">
                  <c:v>473.71159088507954</c:v>
                </c:pt>
                <c:pt idx="15339">
                  <c:v>473.72326644198381</c:v>
                </c:pt>
                <c:pt idx="15340">
                  <c:v>473.73395377235664</c:v>
                </c:pt>
                <c:pt idx="15341">
                  <c:v>473.77899026090603</c:v>
                </c:pt>
                <c:pt idx="15342">
                  <c:v>473.78322682273659</c:v>
                </c:pt>
                <c:pt idx="15343">
                  <c:v>473.79810139929731</c:v>
                </c:pt>
                <c:pt idx="15344">
                  <c:v>473.80338851151481</c:v>
                </c:pt>
                <c:pt idx="15345">
                  <c:v>473.81267426408476</c:v>
                </c:pt>
                <c:pt idx="15346">
                  <c:v>473.86286365102529</c:v>
                </c:pt>
                <c:pt idx="15347">
                  <c:v>473.89094138973724</c:v>
                </c:pt>
                <c:pt idx="15348">
                  <c:v>473.89758047443189</c:v>
                </c:pt>
                <c:pt idx="15349">
                  <c:v>473.95041810424209</c:v>
                </c:pt>
                <c:pt idx="15350">
                  <c:v>473.97062118282122</c:v>
                </c:pt>
                <c:pt idx="15351">
                  <c:v>474.01961332936787</c:v>
                </c:pt>
                <c:pt idx="15352">
                  <c:v>474.01968570467528</c:v>
                </c:pt>
                <c:pt idx="15353">
                  <c:v>474.0412596669201</c:v>
                </c:pt>
                <c:pt idx="15354">
                  <c:v>474.10371697108769</c:v>
                </c:pt>
                <c:pt idx="15355">
                  <c:v>474.17861527662933</c:v>
                </c:pt>
                <c:pt idx="15356">
                  <c:v>474.25464165436415</c:v>
                </c:pt>
                <c:pt idx="15357">
                  <c:v>474.3847864602298</c:v>
                </c:pt>
                <c:pt idx="15358">
                  <c:v>474.39316507455624</c:v>
                </c:pt>
                <c:pt idx="15359">
                  <c:v>474.39759030789605</c:v>
                </c:pt>
                <c:pt idx="15360">
                  <c:v>474.42159384231405</c:v>
                </c:pt>
                <c:pt idx="15361">
                  <c:v>474.42442054216428</c:v>
                </c:pt>
                <c:pt idx="15362">
                  <c:v>474.42645305857604</c:v>
                </c:pt>
                <c:pt idx="15363">
                  <c:v>474.43468691748001</c:v>
                </c:pt>
                <c:pt idx="15364">
                  <c:v>474.44226943377868</c:v>
                </c:pt>
                <c:pt idx="15365">
                  <c:v>474.44659290983077</c:v>
                </c:pt>
                <c:pt idx="15366">
                  <c:v>474.53039872325786</c:v>
                </c:pt>
                <c:pt idx="15367">
                  <c:v>474.53242795333745</c:v>
                </c:pt>
                <c:pt idx="15368">
                  <c:v>474.64663232160922</c:v>
                </c:pt>
                <c:pt idx="15369">
                  <c:v>474.65012364354982</c:v>
                </c:pt>
                <c:pt idx="15370">
                  <c:v>474.66258836347822</c:v>
                </c:pt>
                <c:pt idx="15371">
                  <c:v>474.68873486926248</c:v>
                </c:pt>
                <c:pt idx="15372">
                  <c:v>474.71468399035467</c:v>
                </c:pt>
                <c:pt idx="15373">
                  <c:v>474.74495206881249</c:v>
                </c:pt>
                <c:pt idx="15374">
                  <c:v>474.78569671868763</c:v>
                </c:pt>
                <c:pt idx="15375">
                  <c:v>474.78662553565181</c:v>
                </c:pt>
                <c:pt idx="15376">
                  <c:v>474.79705439505733</c:v>
                </c:pt>
                <c:pt idx="15377">
                  <c:v>474.79850798945768</c:v>
                </c:pt>
                <c:pt idx="15378">
                  <c:v>474.85781431066903</c:v>
                </c:pt>
                <c:pt idx="15379">
                  <c:v>474.88307268781165</c:v>
                </c:pt>
                <c:pt idx="15380">
                  <c:v>474.92131953861622</c:v>
                </c:pt>
                <c:pt idx="15381">
                  <c:v>474.94382144626229</c:v>
                </c:pt>
                <c:pt idx="15382">
                  <c:v>474.95785916844727</c:v>
                </c:pt>
                <c:pt idx="15383">
                  <c:v>474.98636735674239</c:v>
                </c:pt>
                <c:pt idx="15384">
                  <c:v>474.99456222101617</c:v>
                </c:pt>
                <c:pt idx="15385">
                  <c:v>475.00827344155863</c:v>
                </c:pt>
                <c:pt idx="15386">
                  <c:v>475.01977575690529</c:v>
                </c:pt>
                <c:pt idx="15387">
                  <c:v>475.02315622866331</c:v>
                </c:pt>
                <c:pt idx="15388">
                  <c:v>475.04353183628973</c:v>
                </c:pt>
                <c:pt idx="15389">
                  <c:v>475.05233733405015</c:v>
                </c:pt>
                <c:pt idx="15390">
                  <c:v>475.13764871983653</c:v>
                </c:pt>
                <c:pt idx="15391">
                  <c:v>475.20147743522358</c:v>
                </c:pt>
                <c:pt idx="15392">
                  <c:v>475.20614593721893</c:v>
                </c:pt>
                <c:pt idx="15393">
                  <c:v>475.22215935150587</c:v>
                </c:pt>
                <c:pt idx="15394">
                  <c:v>475.23761213505475</c:v>
                </c:pt>
                <c:pt idx="15395">
                  <c:v>475.24255194162834</c:v>
                </c:pt>
                <c:pt idx="15396">
                  <c:v>475.26437513380006</c:v>
                </c:pt>
                <c:pt idx="15397">
                  <c:v>475.26847232331147</c:v>
                </c:pt>
                <c:pt idx="15398">
                  <c:v>475.27186910252402</c:v>
                </c:pt>
                <c:pt idx="15399">
                  <c:v>475.27654667785424</c:v>
                </c:pt>
                <c:pt idx="15400">
                  <c:v>475.35991632122358</c:v>
                </c:pt>
                <c:pt idx="15401">
                  <c:v>475.36513440084337</c:v>
                </c:pt>
                <c:pt idx="15402">
                  <c:v>475.39619007460925</c:v>
                </c:pt>
                <c:pt idx="15403">
                  <c:v>475.41936113414533</c:v>
                </c:pt>
                <c:pt idx="15404">
                  <c:v>475.42521441546836</c:v>
                </c:pt>
                <c:pt idx="15405">
                  <c:v>475.43911848524755</c:v>
                </c:pt>
                <c:pt idx="15406">
                  <c:v>475.44505643438464</c:v>
                </c:pt>
                <c:pt idx="15407">
                  <c:v>475.4673691982872</c:v>
                </c:pt>
                <c:pt idx="15408">
                  <c:v>475.49367041586243</c:v>
                </c:pt>
                <c:pt idx="15409">
                  <c:v>475.56419683750261</c:v>
                </c:pt>
                <c:pt idx="15410">
                  <c:v>475.59631085784252</c:v>
                </c:pt>
                <c:pt idx="15411">
                  <c:v>475.62178351105536</c:v>
                </c:pt>
                <c:pt idx="15412">
                  <c:v>475.63071719478347</c:v>
                </c:pt>
                <c:pt idx="15413">
                  <c:v>475.63620630773011</c:v>
                </c:pt>
                <c:pt idx="15414">
                  <c:v>475.69802111918978</c:v>
                </c:pt>
                <c:pt idx="15415">
                  <c:v>475.70593088246864</c:v>
                </c:pt>
                <c:pt idx="15416">
                  <c:v>475.70623790416039</c:v>
                </c:pt>
                <c:pt idx="15417">
                  <c:v>475.75917677768223</c:v>
                </c:pt>
                <c:pt idx="15418">
                  <c:v>475.76325438072115</c:v>
                </c:pt>
                <c:pt idx="15419">
                  <c:v>475.76678651271902</c:v>
                </c:pt>
                <c:pt idx="15420">
                  <c:v>475.79180565441715</c:v>
                </c:pt>
                <c:pt idx="15421">
                  <c:v>475.82384034658338</c:v>
                </c:pt>
                <c:pt idx="15422">
                  <c:v>475.82730913328544</c:v>
                </c:pt>
                <c:pt idx="15423">
                  <c:v>475.85970292394666</c:v>
                </c:pt>
                <c:pt idx="15424">
                  <c:v>475.87679316879047</c:v>
                </c:pt>
                <c:pt idx="15425">
                  <c:v>475.89125770316809</c:v>
                </c:pt>
                <c:pt idx="15426">
                  <c:v>475.89659516552825</c:v>
                </c:pt>
                <c:pt idx="15427">
                  <c:v>475.90727051336142</c:v>
                </c:pt>
                <c:pt idx="15428">
                  <c:v>476.02969441903622</c:v>
                </c:pt>
                <c:pt idx="15429">
                  <c:v>476.04187771290191</c:v>
                </c:pt>
                <c:pt idx="15430">
                  <c:v>476.07061915807299</c:v>
                </c:pt>
                <c:pt idx="15431">
                  <c:v>476.09210511639753</c:v>
                </c:pt>
                <c:pt idx="15432">
                  <c:v>476.09580513879246</c:v>
                </c:pt>
                <c:pt idx="15433">
                  <c:v>476.13606686062883</c:v>
                </c:pt>
                <c:pt idx="15434">
                  <c:v>476.16921722395608</c:v>
                </c:pt>
                <c:pt idx="15435">
                  <c:v>476.17576239262968</c:v>
                </c:pt>
                <c:pt idx="15436">
                  <c:v>476.23345205769925</c:v>
                </c:pt>
                <c:pt idx="15437">
                  <c:v>476.28330121510561</c:v>
                </c:pt>
                <c:pt idx="15438">
                  <c:v>476.35010686462931</c:v>
                </c:pt>
                <c:pt idx="15439">
                  <c:v>476.35963794060569</c:v>
                </c:pt>
                <c:pt idx="15440">
                  <c:v>476.418370507904</c:v>
                </c:pt>
                <c:pt idx="15441">
                  <c:v>476.42372159535279</c:v>
                </c:pt>
                <c:pt idx="15442">
                  <c:v>476.46856118629341</c:v>
                </c:pt>
                <c:pt idx="15443">
                  <c:v>476.51750509206323</c:v>
                </c:pt>
                <c:pt idx="15444">
                  <c:v>476.53991062429355</c:v>
                </c:pt>
                <c:pt idx="15445">
                  <c:v>476.55089849664461</c:v>
                </c:pt>
                <c:pt idx="15446">
                  <c:v>476.56696147878154</c:v>
                </c:pt>
                <c:pt idx="15447">
                  <c:v>476.57550344689457</c:v>
                </c:pt>
                <c:pt idx="15448">
                  <c:v>476.58434749514026</c:v>
                </c:pt>
                <c:pt idx="15449">
                  <c:v>476.59565333962365</c:v>
                </c:pt>
                <c:pt idx="15450">
                  <c:v>476.61565042000001</c:v>
                </c:pt>
                <c:pt idx="15451">
                  <c:v>476.62616150357155</c:v>
                </c:pt>
                <c:pt idx="15452">
                  <c:v>476.6263737719604</c:v>
                </c:pt>
                <c:pt idx="15453">
                  <c:v>476.69908687401863</c:v>
                </c:pt>
                <c:pt idx="15454">
                  <c:v>476.70311102782466</c:v>
                </c:pt>
                <c:pt idx="15455">
                  <c:v>476.73734829659537</c:v>
                </c:pt>
                <c:pt idx="15456">
                  <c:v>476.74913541483613</c:v>
                </c:pt>
                <c:pt idx="15457">
                  <c:v>476.77400128317106</c:v>
                </c:pt>
                <c:pt idx="15458">
                  <c:v>476.81471597913816</c:v>
                </c:pt>
                <c:pt idx="15459">
                  <c:v>476.83625871621416</c:v>
                </c:pt>
                <c:pt idx="15460">
                  <c:v>476.87437072434597</c:v>
                </c:pt>
                <c:pt idx="15461">
                  <c:v>476.94164720914796</c:v>
                </c:pt>
                <c:pt idx="15462">
                  <c:v>476.94718132542391</c:v>
                </c:pt>
                <c:pt idx="15463">
                  <c:v>476.99007901921556</c:v>
                </c:pt>
                <c:pt idx="15464">
                  <c:v>476.99787065476369</c:v>
                </c:pt>
                <c:pt idx="15465">
                  <c:v>477.03069531585754</c:v>
                </c:pt>
                <c:pt idx="15466">
                  <c:v>477.04521765042068</c:v>
                </c:pt>
                <c:pt idx="15467">
                  <c:v>477.10073862111966</c:v>
                </c:pt>
                <c:pt idx="15468">
                  <c:v>477.11198749612106</c:v>
                </c:pt>
                <c:pt idx="15469">
                  <c:v>477.11757476835345</c:v>
                </c:pt>
                <c:pt idx="15470">
                  <c:v>477.12491981182615</c:v>
                </c:pt>
                <c:pt idx="15471">
                  <c:v>477.14915496233056</c:v>
                </c:pt>
                <c:pt idx="15472">
                  <c:v>477.16541108348969</c:v>
                </c:pt>
                <c:pt idx="15473">
                  <c:v>477.18053131261428</c:v>
                </c:pt>
                <c:pt idx="15474">
                  <c:v>477.25215264040594</c:v>
                </c:pt>
                <c:pt idx="15475">
                  <c:v>477.25638020781588</c:v>
                </c:pt>
                <c:pt idx="15476">
                  <c:v>477.30279041595395</c:v>
                </c:pt>
                <c:pt idx="15477">
                  <c:v>477.3296858763224</c:v>
                </c:pt>
                <c:pt idx="15478">
                  <c:v>477.41032751383011</c:v>
                </c:pt>
                <c:pt idx="15479">
                  <c:v>477.44883916493461</c:v>
                </c:pt>
                <c:pt idx="15480">
                  <c:v>477.46188164091359</c:v>
                </c:pt>
                <c:pt idx="15481">
                  <c:v>477.50947449057918</c:v>
                </c:pt>
                <c:pt idx="15482">
                  <c:v>477.51076607108462</c:v>
                </c:pt>
                <c:pt idx="15483">
                  <c:v>477.53517939074504</c:v>
                </c:pt>
                <c:pt idx="15484">
                  <c:v>477.54850170088451</c:v>
                </c:pt>
                <c:pt idx="15485">
                  <c:v>477.57358254646857</c:v>
                </c:pt>
                <c:pt idx="15486">
                  <c:v>477.67524078169259</c:v>
                </c:pt>
                <c:pt idx="15487">
                  <c:v>477.73047151751774</c:v>
                </c:pt>
                <c:pt idx="15488">
                  <c:v>477.75943373651876</c:v>
                </c:pt>
                <c:pt idx="15489">
                  <c:v>477.76974216817473</c:v>
                </c:pt>
                <c:pt idx="15490">
                  <c:v>477.7764219124229</c:v>
                </c:pt>
                <c:pt idx="15491">
                  <c:v>477.80395417751748</c:v>
                </c:pt>
                <c:pt idx="15492">
                  <c:v>477.81255907109943</c:v>
                </c:pt>
                <c:pt idx="15493">
                  <c:v>477.83283414321966</c:v>
                </c:pt>
                <c:pt idx="15494">
                  <c:v>477.85716904609666</c:v>
                </c:pt>
                <c:pt idx="15495">
                  <c:v>477.86164580541248</c:v>
                </c:pt>
                <c:pt idx="15496">
                  <c:v>477.86433707952574</c:v>
                </c:pt>
                <c:pt idx="15497">
                  <c:v>477.91174366613262</c:v>
                </c:pt>
                <c:pt idx="15498">
                  <c:v>477.92946048269681</c:v>
                </c:pt>
                <c:pt idx="15499">
                  <c:v>477.93989309451445</c:v>
                </c:pt>
                <c:pt idx="15500">
                  <c:v>477.9537214271445</c:v>
                </c:pt>
                <c:pt idx="15501">
                  <c:v>477.97712378377543</c:v>
                </c:pt>
                <c:pt idx="15502">
                  <c:v>478.00943287478344</c:v>
                </c:pt>
                <c:pt idx="15503">
                  <c:v>478.01767376607279</c:v>
                </c:pt>
                <c:pt idx="15504">
                  <c:v>478.02212573986117</c:v>
                </c:pt>
                <c:pt idx="15505">
                  <c:v>478.07880928094301</c:v>
                </c:pt>
                <c:pt idx="15506">
                  <c:v>478.09916100087526</c:v>
                </c:pt>
                <c:pt idx="15507">
                  <c:v>478.10471120952559</c:v>
                </c:pt>
                <c:pt idx="15508">
                  <c:v>478.15288848637005</c:v>
                </c:pt>
                <c:pt idx="15509">
                  <c:v>478.15295866368115</c:v>
                </c:pt>
                <c:pt idx="15510">
                  <c:v>478.18061592702986</c:v>
                </c:pt>
                <c:pt idx="15511">
                  <c:v>478.19715923199306</c:v>
                </c:pt>
                <c:pt idx="15512">
                  <c:v>478.20026829130461</c:v>
                </c:pt>
                <c:pt idx="15513">
                  <c:v>478.23236121700103</c:v>
                </c:pt>
                <c:pt idx="15514">
                  <c:v>478.38768940724481</c:v>
                </c:pt>
                <c:pt idx="15515">
                  <c:v>478.39789898576424</c:v>
                </c:pt>
                <c:pt idx="15516">
                  <c:v>478.39827857868579</c:v>
                </c:pt>
                <c:pt idx="15517">
                  <c:v>478.40008326640884</c:v>
                </c:pt>
                <c:pt idx="15518">
                  <c:v>478.40578201680881</c:v>
                </c:pt>
                <c:pt idx="15519">
                  <c:v>478.43601486163146</c:v>
                </c:pt>
                <c:pt idx="15520">
                  <c:v>478.46409584123711</c:v>
                </c:pt>
                <c:pt idx="15521">
                  <c:v>478.48015963358455</c:v>
                </c:pt>
                <c:pt idx="15522">
                  <c:v>478.52518990197063</c:v>
                </c:pt>
                <c:pt idx="15523">
                  <c:v>478.55552331053013</c:v>
                </c:pt>
                <c:pt idx="15524">
                  <c:v>478.56942549644134</c:v>
                </c:pt>
                <c:pt idx="15525">
                  <c:v>478.59253800737753</c:v>
                </c:pt>
                <c:pt idx="15526">
                  <c:v>478.61007846051871</c:v>
                </c:pt>
                <c:pt idx="15527">
                  <c:v>478.62821823969023</c:v>
                </c:pt>
                <c:pt idx="15528">
                  <c:v>478.63757114175894</c:v>
                </c:pt>
                <c:pt idx="15529">
                  <c:v>478.65446674623416</c:v>
                </c:pt>
                <c:pt idx="15530">
                  <c:v>478.71020113656482</c:v>
                </c:pt>
                <c:pt idx="15531">
                  <c:v>478.71492939582492</c:v>
                </c:pt>
                <c:pt idx="15532">
                  <c:v>478.71783973591397</c:v>
                </c:pt>
                <c:pt idx="15533">
                  <c:v>478.72573116081333</c:v>
                </c:pt>
                <c:pt idx="15534">
                  <c:v>478.73538057957364</c:v>
                </c:pt>
                <c:pt idx="15535">
                  <c:v>478.77726798175598</c:v>
                </c:pt>
                <c:pt idx="15536">
                  <c:v>478.77798757847552</c:v>
                </c:pt>
                <c:pt idx="15537">
                  <c:v>478.78031117760889</c:v>
                </c:pt>
                <c:pt idx="15538">
                  <c:v>478.81744446090335</c:v>
                </c:pt>
                <c:pt idx="15539">
                  <c:v>478.84554944336736</c:v>
                </c:pt>
                <c:pt idx="15540">
                  <c:v>478.87586977992856</c:v>
                </c:pt>
                <c:pt idx="15541">
                  <c:v>478.87829104003913</c:v>
                </c:pt>
                <c:pt idx="15542">
                  <c:v>478.8794588531967</c:v>
                </c:pt>
                <c:pt idx="15543">
                  <c:v>478.91520063717729</c:v>
                </c:pt>
                <c:pt idx="15544">
                  <c:v>478.93057829053748</c:v>
                </c:pt>
                <c:pt idx="15545">
                  <c:v>478.9707873849253</c:v>
                </c:pt>
                <c:pt idx="15546">
                  <c:v>479.04195821965851</c:v>
                </c:pt>
                <c:pt idx="15547">
                  <c:v>479.06408715288705</c:v>
                </c:pt>
                <c:pt idx="15548">
                  <c:v>479.07713770923851</c:v>
                </c:pt>
                <c:pt idx="15549">
                  <c:v>479.11940643122784</c:v>
                </c:pt>
                <c:pt idx="15550">
                  <c:v>479.12404961463784</c:v>
                </c:pt>
                <c:pt idx="15551">
                  <c:v>479.17098803610571</c:v>
                </c:pt>
                <c:pt idx="15552">
                  <c:v>479.18979862101838</c:v>
                </c:pt>
                <c:pt idx="15553">
                  <c:v>479.23342466263972</c:v>
                </c:pt>
                <c:pt idx="15554">
                  <c:v>479.23370420808789</c:v>
                </c:pt>
                <c:pt idx="15555">
                  <c:v>479.2430209296918</c:v>
                </c:pt>
                <c:pt idx="15556">
                  <c:v>479.25632903219213</c:v>
                </c:pt>
                <c:pt idx="15557">
                  <c:v>479.26470079067292</c:v>
                </c:pt>
                <c:pt idx="15558">
                  <c:v>479.28090610926995</c:v>
                </c:pt>
                <c:pt idx="15559">
                  <c:v>479.2928179240418</c:v>
                </c:pt>
                <c:pt idx="15560">
                  <c:v>479.29807713607869</c:v>
                </c:pt>
                <c:pt idx="15561">
                  <c:v>479.30611933748565</c:v>
                </c:pt>
                <c:pt idx="15562">
                  <c:v>479.31100152748996</c:v>
                </c:pt>
                <c:pt idx="15563">
                  <c:v>479.33108175470494</c:v>
                </c:pt>
                <c:pt idx="15564">
                  <c:v>479.33678488711234</c:v>
                </c:pt>
                <c:pt idx="15565">
                  <c:v>479.35634227948884</c:v>
                </c:pt>
                <c:pt idx="15566">
                  <c:v>479.3905901810279</c:v>
                </c:pt>
                <c:pt idx="15567">
                  <c:v>479.39374417667466</c:v>
                </c:pt>
                <c:pt idx="15568">
                  <c:v>479.44313937861511</c:v>
                </c:pt>
                <c:pt idx="15569">
                  <c:v>479.46920321380503</c:v>
                </c:pt>
                <c:pt idx="15570">
                  <c:v>479.46949458365521</c:v>
                </c:pt>
                <c:pt idx="15571">
                  <c:v>479.48094888444001</c:v>
                </c:pt>
                <c:pt idx="15572">
                  <c:v>479.53332578873875</c:v>
                </c:pt>
                <c:pt idx="15573">
                  <c:v>479.58875479572862</c:v>
                </c:pt>
                <c:pt idx="15574">
                  <c:v>479.59792101368896</c:v>
                </c:pt>
                <c:pt idx="15575">
                  <c:v>479.61159124016746</c:v>
                </c:pt>
                <c:pt idx="15576">
                  <c:v>479.64230159322665</c:v>
                </c:pt>
                <c:pt idx="15577">
                  <c:v>479.66075650240742</c:v>
                </c:pt>
                <c:pt idx="15578">
                  <c:v>479.66922550174473</c:v>
                </c:pt>
                <c:pt idx="15579">
                  <c:v>479.68461330187841</c:v>
                </c:pt>
                <c:pt idx="15580">
                  <c:v>479.77595762855361</c:v>
                </c:pt>
                <c:pt idx="15581">
                  <c:v>479.79282706054539</c:v>
                </c:pt>
                <c:pt idx="15582">
                  <c:v>479.80343018899481</c:v>
                </c:pt>
                <c:pt idx="15583">
                  <c:v>479.81264936809998</c:v>
                </c:pt>
                <c:pt idx="15584">
                  <c:v>479.81926181903185</c:v>
                </c:pt>
                <c:pt idx="15585">
                  <c:v>479.82168621416281</c:v>
                </c:pt>
                <c:pt idx="15586">
                  <c:v>479.94426409733967</c:v>
                </c:pt>
                <c:pt idx="15587">
                  <c:v>480.0148278621067</c:v>
                </c:pt>
                <c:pt idx="15588">
                  <c:v>480.13105289590544</c:v>
                </c:pt>
                <c:pt idx="15589">
                  <c:v>480.18462259520697</c:v>
                </c:pt>
                <c:pt idx="15590">
                  <c:v>480.23833527459021</c:v>
                </c:pt>
                <c:pt idx="15591">
                  <c:v>480.25895176901054</c:v>
                </c:pt>
                <c:pt idx="15592">
                  <c:v>480.26483208409286</c:v>
                </c:pt>
                <c:pt idx="15593">
                  <c:v>480.30352475816193</c:v>
                </c:pt>
                <c:pt idx="15594">
                  <c:v>480.31213100443989</c:v>
                </c:pt>
                <c:pt idx="15595">
                  <c:v>480.31293828394928</c:v>
                </c:pt>
                <c:pt idx="15596">
                  <c:v>480.33370005988098</c:v>
                </c:pt>
                <c:pt idx="15597">
                  <c:v>480.33848016679599</c:v>
                </c:pt>
                <c:pt idx="15598">
                  <c:v>480.37120857590577</c:v>
                </c:pt>
                <c:pt idx="15599">
                  <c:v>480.42816589798633</c:v>
                </c:pt>
                <c:pt idx="15600">
                  <c:v>480.44076797432797</c:v>
                </c:pt>
                <c:pt idx="15601">
                  <c:v>480.46795363054241</c:v>
                </c:pt>
                <c:pt idx="15602">
                  <c:v>480.4680035635489</c:v>
                </c:pt>
                <c:pt idx="15603">
                  <c:v>480.47088025315526</c:v>
                </c:pt>
                <c:pt idx="15604">
                  <c:v>480.47398648029991</c:v>
                </c:pt>
                <c:pt idx="15605">
                  <c:v>480.52943377526765</c:v>
                </c:pt>
                <c:pt idx="15606">
                  <c:v>480.5748576699055</c:v>
                </c:pt>
                <c:pt idx="15607">
                  <c:v>480.58655741898184</c:v>
                </c:pt>
                <c:pt idx="15608">
                  <c:v>480.59175147631476</c:v>
                </c:pt>
                <c:pt idx="15609">
                  <c:v>480.60374258668804</c:v>
                </c:pt>
                <c:pt idx="15610">
                  <c:v>480.60869466001435</c:v>
                </c:pt>
                <c:pt idx="15611">
                  <c:v>480.61552363441211</c:v>
                </c:pt>
                <c:pt idx="15612">
                  <c:v>480.64044286276987</c:v>
                </c:pt>
                <c:pt idx="15613">
                  <c:v>480.6694896812204</c:v>
                </c:pt>
                <c:pt idx="15614">
                  <c:v>480.71244479496255</c:v>
                </c:pt>
                <c:pt idx="15615">
                  <c:v>480.74468733257316</c:v>
                </c:pt>
                <c:pt idx="15616">
                  <c:v>480.76021773721635</c:v>
                </c:pt>
                <c:pt idx="15617">
                  <c:v>480.8385769607458</c:v>
                </c:pt>
                <c:pt idx="15618">
                  <c:v>480.85916266147598</c:v>
                </c:pt>
                <c:pt idx="15619">
                  <c:v>480.88422352167015</c:v>
                </c:pt>
                <c:pt idx="15620">
                  <c:v>480.88898433477925</c:v>
                </c:pt>
                <c:pt idx="15621">
                  <c:v>480.90653191283496</c:v>
                </c:pt>
                <c:pt idx="15622">
                  <c:v>480.90681185052273</c:v>
                </c:pt>
                <c:pt idx="15623">
                  <c:v>480.93352260328919</c:v>
                </c:pt>
                <c:pt idx="15624">
                  <c:v>480.97863473229387</c:v>
                </c:pt>
                <c:pt idx="15625">
                  <c:v>480.99344594671072</c:v>
                </c:pt>
                <c:pt idx="15626">
                  <c:v>481.000150641826</c:v>
                </c:pt>
                <c:pt idx="15627">
                  <c:v>481.00071710891558</c:v>
                </c:pt>
                <c:pt idx="15628">
                  <c:v>481.01273680142253</c:v>
                </c:pt>
                <c:pt idx="15629">
                  <c:v>481.02402368378188</c:v>
                </c:pt>
                <c:pt idx="15630">
                  <c:v>481.0499562231962</c:v>
                </c:pt>
                <c:pt idx="15631">
                  <c:v>481.08785388243928</c:v>
                </c:pt>
                <c:pt idx="15632">
                  <c:v>481.16424364738901</c:v>
                </c:pt>
                <c:pt idx="15633">
                  <c:v>481.20765949124831</c:v>
                </c:pt>
                <c:pt idx="15634">
                  <c:v>481.23027583138662</c:v>
                </c:pt>
                <c:pt idx="15635">
                  <c:v>481.25272864121689</c:v>
                </c:pt>
                <c:pt idx="15636">
                  <c:v>481.28968354491423</c:v>
                </c:pt>
                <c:pt idx="15637">
                  <c:v>481.30432797093289</c:v>
                </c:pt>
                <c:pt idx="15638">
                  <c:v>481.31206260732046</c:v>
                </c:pt>
                <c:pt idx="15639">
                  <c:v>481.3529167820368</c:v>
                </c:pt>
                <c:pt idx="15640">
                  <c:v>481.35847066054646</c:v>
                </c:pt>
                <c:pt idx="15641">
                  <c:v>481.37228779020802</c:v>
                </c:pt>
                <c:pt idx="15642">
                  <c:v>481.38319054235274</c:v>
                </c:pt>
                <c:pt idx="15643">
                  <c:v>481.4672698107633</c:v>
                </c:pt>
                <c:pt idx="15644">
                  <c:v>481.52503554682852</c:v>
                </c:pt>
                <c:pt idx="15645">
                  <c:v>481.52997576406074</c:v>
                </c:pt>
                <c:pt idx="15646">
                  <c:v>481.54955742280583</c:v>
                </c:pt>
                <c:pt idx="15647">
                  <c:v>481.55707972850161</c:v>
                </c:pt>
                <c:pt idx="15648">
                  <c:v>481.58305216000059</c:v>
                </c:pt>
                <c:pt idx="15649">
                  <c:v>481.58722220283187</c:v>
                </c:pt>
                <c:pt idx="15650">
                  <c:v>481.6201756213178</c:v>
                </c:pt>
                <c:pt idx="15651">
                  <c:v>481.63694944500725</c:v>
                </c:pt>
                <c:pt idx="15652">
                  <c:v>481.68054708718728</c:v>
                </c:pt>
                <c:pt idx="15653">
                  <c:v>481.68864888076467</c:v>
                </c:pt>
                <c:pt idx="15654">
                  <c:v>481.80838811015309</c:v>
                </c:pt>
                <c:pt idx="15655">
                  <c:v>481.81536781805778</c:v>
                </c:pt>
                <c:pt idx="15656">
                  <c:v>481.81910845623798</c:v>
                </c:pt>
                <c:pt idx="15657">
                  <c:v>481.87775663992488</c:v>
                </c:pt>
                <c:pt idx="15658">
                  <c:v>481.93793700114674</c:v>
                </c:pt>
                <c:pt idx="15659">
                  <c:v>481.94336638813121</c:v>
                </c:pt>
                <c:pt idx="15660">
                  <c:v>481.97236352461476</c:v>
                </c:pt>
                <c:pt idx="15661">
                  <c:v>482.03354167159529</c:v>
                </c:pt>
                <c:pt idx="15662">
                  <c:v>482.08017014169218</c:v>
                </c:pt>
                <c:pt idx="15663">
                  <c:v>482.08341973092047</c:v>
                </c:pt>
                <c:pt idx="15664">
                  <c:v>482.14483074135677</c:v>
                </c:pt>
                <c:pt idx="15665">
                  <c:v>482.14561681208824</c:v>
                </c:pt>
                <c:pt idx="15666">
                  <c:v>482.20442643273805</c:v>
                </c:pt>
                <c:pt idx="15667">
                  <c:v>482.2066619757407</c:v>
                </c:pt>
                <c:pt idx="15668">
                  <c:v>482.21424383180909</c:v>
                </c:pt>
                <c:pt idx="15669">
                  <c:v>482.22574283820836</c:v>
                </c:pt>
                <c:pt idx="15670">
                  <c:v>482.24803902041913</c:v>
                </c:pt>
                <c:pt idx="15671">
                  <c:v>482.25940531824642</c:v>
                </c:pt>
                <c:pt idx="15672">
                  <c:v>482.30794261342436</c:v>
                </c:pt>
                <c:pt idx="15673">
                  <c:v>482.3216877617208</c:v>
                </c:pt>
                <c:pt idx="15674">
                  <c:v>482.32189667614824</c:v>
                </c:pt>
                <c:pt idx="15675">
                  <c:v>482.37782948238265</c:v>
                </c:pt>
                <c:pt idx="15676">
                  <c:v>482.4094113341269</c:v>
                </c:pt>
                <c:pt idx="15677">
                  <c:v>482.42822068441131</c:v>
                </c:pt>
                <c:pt idx="15678">
                  <c:v>482.44428430827389</c:v>
                </c:pt>
                <c:pt idx="15679">
                  <c:v>482.45007120894991</c:v>
                </c:pt>
                <c:pt idx="15680">
                  <c:v>482.45785493159309</c:v>
                </c:pt>
                <c:pt idx="15681">
                  <c:v>482.49107649830381</c:v>
                </c:pt>
                <c:pt idx="15682">
                  <c:v>482.50790630698185</c:v>
                </c:pt>
                <c:pt idx="15683">
                  <c:v>482.53181943927513</c:v>
                </c:pt>
                <c:pt idx="15684">
                  <c:v>482.54696566317352</c:v>
                </c:pt>
                <c:pt idx="15685">
                  <c:v>482.62728418194894</c:v>
                </c:pt>
                <c:pt idx="15686">
                  <c:v>482.64748048000007</c:v>
                </c:pt>
                <c:pt idx="15687">
                  <c:v>482.6721007505086</c:v>
                </c:pt>
                <c:pt idx="15688">
                  <c:v>482.74740878812787</c:v>
                </c:pt>
                <c:pt idx="15689">
                  <c:v>482.81533090870641</c:v>
                </c:pt>
                <c:pt idx="15690">
                  <c:v>482.81687671999777</c:v>
                </c:pt>
                <c:pt idx="15691">
                  <c:v>482.81876636450136</c:v>
                </c:pt>
                <c:pt idx="15692">
                  <c:v>482.81943245705003</c:v>
                </c:pt>
                <c:pt idx="15693">
                  <c:v>482.8386444755385</c:v>
                </c:pt>
                <c:pt idx="15694">
                  <c:v>482.87910587769005</c:v>
                </c:pt>
                <c:pt idx="15695">
                  <c:v>482.96751766394794</c:v>
                </c:pt>
                <c:pt idx="15696">
                  <c:v>482.98949074784883</c:v>
                </c:pt>
                <c:pt idx="15697">
                  <c:v>482.9958538326685</c:v>
                </c:pt>
                <c:pt idx="15698">
                  <c:v>483.01318799960774</c:v>
                </c:pt>
                <c:pt idx="15699">
                  <c:v>483.04875620459876</c:v>
                </c:pt>
                <c:pt idx="15700">
                  <c:v>483.05834578630493</c:v>
                </c:pt>
                <c:pt idx="15701">
                  <c:v>483.06027284473521</c:v>
                </c:pt>
                <c:pt idx="15702">
                  <c:v>483.12948791050474</c:v>
                </c:pt>
                <c:pt idx="15703">
                  <c:v>483.18887355516978</c:v>
                </c:pt>
                <c:pt idx="15704">
                  <c:v>483.19886248832705</c:v>
                </c:pt>
                <c:pt idx="15705">
                  <c:v>483.21422439164598</c:v>
                </c:pt>
                <c:pt idx="15706">
                  <c:v>483.21912819411267</c:v>
                </c:pt>
                <c:pt idx="15707">
                  <c:v>483.25249947390529</c:v>
                </c:pt>
                <c:pt idx="15708">
                  <c:v>483.26612716203442</c:v>
                </c:pt>
                <c:pt idx="15709">
                  <c:v>483.30949301739798</c:v>
                </c:pt>
                <c:pt idx="15710">
                  <c:v>483.3140579917868</c:v>
                </c:pt>
                <c:pt idx="15711">
                  <c:v>483.33500259793317</c:v>
                </c:pt>
                <c:pt idx="15712">
                  <c:v>483.35701800022343</c:v>
                </c:pt>
                <c:pt idx="15713">
                  <c:v>483.36255226411379</c:v>
                </c:pt>
                <c:pt idx="15714">
                  <c:v>483.39035635143699</c:v>
                </c:pt>
                <c:pt idx="15715">
                  <c:v>483.40400104889005</c:v>
                </c:pt>
                <c:pt idx="15716">
                  <c:v>483.45189006780737</c:v>
                </c:pt>
                <c:pt idx="15717">
                  <c:v>483.48976567922404</c:v>
                </c:pt>
                <c:pt idx="15718">
                  <c:v>483.61059836585491</c:v>
                </c:pt>
                <c:pt idx="15719">
                  <c:v>483.63842684153843</c:v>
                </c:pt>
                <c:pt idx="15720">
                  <c:v>483.64480247580576</c:v>
                </c:pt>
                <c:pt idx="15721">
                  <c:v>483.66790372122148</c:v>
                </c:pt>
                <c:pt idx="15722">
                  <c:v>483.71775902660693</c:v>
                </c:pt>
                <c:pt idx="15723">
                  <c:v>483.72533927710435</c:v>
                </c:pt>
                <c:pt idx="15724">
                  <c:v>483.75259075190445</c:v>
                </c:pt>
                <c:pt idx="15725">
                  <c:v>483.75633674345784</c:v>
                </c:pt>
                <c:pt idx="15726">
                  <c:v>483.84782900264861</c:v>
                </c:pt>
                <c:pt idx="15727">
                  <c:v>483.85289895143779</c:v>
                </c:pt>
                <c:pt idx="15728">
                  <c:v>483.85467120430604</c:v>
                </c:pt>
                <c:pt idx="15729">
                  <c:v>483.85630169933165</c:v>
                </c:pt>
                <c:pt idx="15730">
                  <c:v>483.8719870481828</c:v>
                </c:pt>
                <c:pt idx="15731">
                  <c:v>483.94107447406526</c:v>
                </c:pt>
                <c:pt idx="15732">
                  <c:v>483.94946837512418</c:v>
                </c:pt>
                <c:pt idx="15733">
                  <c:v>483.96648266819886</c:v>
                </c:pt>
                <c:pt idx="15734">
                  <c:v>483.9807584204043</c:v>
                </c:pt>
                <c:pt idx="15735">
                  <c:v>483.98397980240162</c:v>
                </c:pt>
                <c:pt idx="15736">
                  <c:v>483.98622327009554</c:v>
                </c:pt>
                <c:pt idx="15737">
                  <c:v>484.00543104927152</c:v>
                </c:pt>
                <c:pt idx="15738">
                  <c:v>484.09284346353894</c:v>
                </c:pt>
                <c:pt idx="15739">
                  <c:v>484.13455248222232</c:v>
                </c:pt>
                <c:pt idx="15740">
                  <c:v>484.15954375723277</c:v>
                </c:pt>
                <c:pt idx="15741">
                  <c:v>484.16240292206663</c:v>
                </c:pt>
                <c:pt idx="15742">
                  <c:v>484.21045588104528</c:v>
                </c:pt>
                <c:pt idx="15743">
                  <c:v>484.21305678743579</c:v>
                </c:pt>
                <c:pt idx="15744">
                  <c:v>484.26678433803824</c:v>
                </c:pt>
                <c:pt idx="15745">
                  <c:v>484.26970924143029</c:v>
                </c:pt>
                <c:pt idx="15746">
                  <c:v>484.28838062939673</c:v>
                </c:pt>
                <c:pt idx="15747">
                  <c:v>484.29156963973605</c:v>
                </c:pt>
                <c:pt idx="15748">
                  <c:v>484.30194215264635</c:v>
                </c:pt>
                <c:pt idx="15749">
                  <c:v>484.3504071929579</c:v>
                </c:pt>
                <c:pt idx="15750">
                  <c:v>484.36186654844158</c:v>
                </c:pt>
                <c:pt idx="15751">
                  <c:v>484.37341749258138</c:v>
                </c:pt>
                <c:pt idx="15752">
                  <c:v>484.38454543120866</c:v>
                </c:pt>
                <c:pt idx="15753">
                  <c:v>484.38922243852494</c:v>
                </c:pt>
                <c:pt idx="15754">
                  <c:v>484.45157732655667</c:v>
                </c:pt>
                <c:pt idx="15755">
                  <c:v>484.47044517412917</c:v>
                </c:pt>
                <c:pt idx="15756">
                  <c:v>484.47923404766487</c:v>
                </c:pt>
                <c:pt idx="15757">
                  <c:v>484.51253301423509</c:v>
                </c:pt>
                <c:pt idx="15758">
                  <c:v>484.51858218939407</c:v>
                </c:pt>
                <c:pt idx="15759">
                  <c:v>484.5717867253212</c:v>
                </c:pt>
                <c:pt idx="15760">
                  <c:v>484.58595944275015</c:v>
                </c:pt>
                <c:pt idx="15761">
                  <c:v>484.58939836424935</c:v>
                </c:pt>
                <c:pt idx="15762">
                  <c:v>484.63828367660597</c:v>
                </c:pt>
                <c:pt idx="15763">
                  <c:v>484.71514071234486</c:v>
                </c:pt>
                <c:pt idx="15764">
                  <c:v>484.73249568183212</c:v>
                </c:pt>
                <c:pt idx="15765">
                  <c:v>484.76243950022433</c:v>
                </c:pt>
                <c:pt idx="15766">
                  <c:v>484.81443308911821</c:v>
                </c:pt>
                <c:pt idx="15767">
                  <c:v>484.81702463313883</c:v>
                </c:pt>
                <c:pt idx="15768">
                  <c:v>484.82286351853929</c:v>
                </c:pt>
                <c:pt idx="15769">
                  <c:v>484.82509725509652</c:v>
                </c:pt>
                <c:pt idx="15770">
                  <c:v>484.83695973427382</c:v>
                </c:pt>
                <c:pt idx="15771">
                  <c:v>484.85922223003905</c:v>
                </c:pt>
                <c:pt idx="15772">
                  <c:v>484.87257680410175</c:v>
                </c:pt>
                <c:pt idx="15773">
                  <c:v>484.88164288998036</c:v>
                </c:pt>
                <c:pt idx="15774">
                  <c:v>484.8891082027701</c:v>
                </c:pt>
                <c:pt idx="15775">
                  <c:v>484.89531997637863</c:v>
                </c:pt>
                <c:pt idx="15776">
                  <c:v>484.92440816712201</c:v>
                </c:pt>
                <c:pt idx="15777">
                  <c:v>484.95722692677981</c:v>
                </c:pt>
                <c:pt idx="15778">
                  <c:v>485.00786393321971</c:v>
                </c:pt>
                <c:pt idx="15779">
                  <c:v>485.10647245916726</c:v>
                </c:pt>
                <c:pt idx="15780">
                  <c:v>485.18476836052218</c:v>
                </c:pt>
                <c:pt idx="15781">
                  <c:v>485.20494004218199</c:v>
                </c:pt>
                <c:pt idx="15782">
                  <c:v>485.20666079660282</c:v>
                </c:pt>
                <c:pt idx="15783">
                  <c:v>485.22226755731896</c:v>
                </c:pt>
                <c:pt idx="15784">
                  <c:v>485.24803330277848</c:v>
                </c:pt>
                <c:pt idx="15785">
                  <c:v>485.27799364147313</c:v>
                </c:pt>
                <c:pt idx="15786">
                  <c:v>485.41702690314668</c:v>
                </c:pt>
                <c:pt idx="15787">
                  <c:v>485.42129655792155</c:v>
                </c:pt>
                <c:pt idx="15788">
                  <c:v>485.44843099184874</c:v>
                </c:pt>
                <c:pt idx="15789">
                  <c:v>485.45421728763648</c:v>
                </c:pt>
                <c:pt idx="15790">
                  <c:v>485.48667689125426</c:v>
                </c:pt>
                <c:pt idx="15791">
                  <c:v>485.59094592609085</c:v>
                </c:pt>
                <c:pt idx="15792">
                  <c:v>485.59508245685498</c:v>
                </c:pt>
                <c:pt idx="15793">
                  <c:v>485.61987079042603</c:v>
                </c:pt>
                <c:pt idx="15794">
                  <c:v>485.62510960111968</c:v>
                </c:pt>
                <c:pt idx="15795">
                  <c:v>485.64256453718843</c:v>
                </c:pt>
                <c:pt idx="15796">
                  <c:v>485.68083180349032</c:v>
                </c:pt>
                <c:pt idx="15797">
                  <c:v>485.78277404099128</c:v>
                </c:pt>
                <c:pt idx="15798">
                  <c:v>485.78970511337053</c:v>
                </c:pt>
                <c:pt idx="15799">
                  <c:v>485.81789526640944</c:v>
                </c:pt>
                <c:pt idx="15800">
                  <c:v>485.82620350943375</c:v>
                </c:pt>
                <c:pt idx="15801">
                  <c:v>485.88360400377479</c:v>
                </c:pt>
                <c:pt idx="15802">
                  <c:v>485.91683402146964</c:v>
                </c:pt>
                <c:pt idx="15803">
                  <c:v>485.93883474165699</c:v>
                </c:pt>
                <c:pt idx="15804">
                  <c:v>486.01625300198668</c:v>
                </c:pt>
                <c:pt idx="15805">
                  <c:v>486.01910265808164</c:v>
                </c:pt>
                <c:pt idx="15806">
                  <c:v>486.05432538131231</c:v>
                </c:pt>
                <c:pt idx="15807">
                  <c:v>486.07617457288791</c:v>
                </c:pt>
                <c:pt idx="15808">
                  <c:v>486.10473567577321</c:v>
                </c:pt>
                <c:pt idx="15809">
                  <c:v>486.14398808655187</c:v>
                </c:pt>
                <c:pt idx="15810">
                  <c:v>486.19775497761094</c:v>
                </c:pt>
                <c:pt idx="15811">
                  <c:v>486.21229922124076</c:v>
                </c:pt>
                <c:pt idx="15812">
                  <c:v>486.21680770463536</c:v>
                </c:pt>
                <c:pt idx="15813">
                  <c:v>486.26284249838267</c:v>
                </c:pt>
                <c:pt idx="15814">
                  <c:v>486.30966393188049</c:v>
                </c:pt>
                <c:pt idx="15815">
                  <c:v>486.36370261521569</c:v>
                </c:pt>
                <c:pt idx="15816">
                  <c:v>486.3761086230864</c:v>
                </c:pt>
                <c:pt idx="15817">
                  <c:v>486.40216133851641</c:v>
                </c:pt>
                <c:pt idx="15818">
                  <c:v>486.41272846193567</c:v>
                </c:pt>
                <c:pt idx="15819">
                  <c:v>486.48750569669551</c:v>
                </c:pt>
                <c:pt idx="15820">
                  <c:v>486.51215604566471</c:v>
                </c:pt>
                <c:pt idx="15821">
                  <c:v>486.5483808979227</c:v>
                </c:pt>
                <c:pt idx="15822">
                  <c:v>486.55750820327324</c:v>
                </c:pt>
                <c:pt idx="15823">
                  <c:v>486.5949591961961</c:v>
                </c:pt>
                <c:pt idx="15824">
                  <c:v>486.59663550091068</c:v>
                </c:pt>
                <c:pt idx="15825">
                  <c:v>486.61317767339182</c:v>
                </c:pt>
                <c:pt idx="15826">
                  <c:v>486.6822371030778</c:v>
                </c:pt>
                <c:pt idx="15827">
                  <c:v>486.68962448281053</c:v>
                </c:pt>
                <c:pt idx="15828">
                  <c:v>486.69867841032578</c:v>
                </c:pt>
                <c:pt idx="15829">
                  <c:v>486.70246111369215</c:v>
                </c:pt>
                <c:pt idx="15830">
                  <c:v>486.72680126271661</c:v>
                </c:pt>
                <c:pt idx="15831">
                  <c:v>486.80386295433829</c:v>
                </c:pt>
                <c:pt idx="15832">
                  <c:v>486.81377431759614</c:v>
                </c:pt>
                <c:pt idx="15833">
                  <c:v>486.81773213333094</c:v>
                </c:pt>
                <c:pt idx="15834">
                  <c:v>486.85970379458126</c:v>
                </c:pt>
                <c:pt idx="15835">
                  <c:v>486.96588500800078</c:v>
                </c:pt>
                <c:pt idx="15836">
                  <c:v>486.99553465863102</c:v>
                </c:pt>
                <c:pt idx="15837">
                  <c:v>487.10865727209875</c:v>
                </c:pt>
                <c:pt idx="15838">
                  <c:v>487.12168748007394</c:v>
                </c:pt>
                <c:pt idx="15839">
                  <c:v>487.13507748453407</c:v>
                </c:pt>
                <c:pt idx="15840">
                  <c:v>487.15082228535238</c:v>
                </c:pt>
                <c:pt idx="15841">
                  <c:v>487.18208764023768</c:v>
                </c:pt>
                <c:pt idx="15842">
                  <c:v>487.18640623994509</c:v>
                </c:pt>
                <c:pt idx="15843">
                  <c:v>487.19296335545465</c:v>
                </c:pt>
                <c:pt idx="15844">
                  <c:v>487.24452114205633</c:v>
                </c:pt>
                <c:pt idx="15845">
                  <c:v>487.27337229152295</c:v>
                </c:pt>
                <c:pt idx="15846">
                  <c:v>487.35409782165141</c:v>
                </c:pt>
                <c:pt idx="15847">
                  <c:v>487.40948268891538</c:v>
                </c:pt>
                <c:pt idx="15848">
                  <c:v>487.56935577465879</c:v>
                </c:pt>
                <c:pt idx="15849">
                  <c:v>487.58230773029965</c:v>
                </c:pt>
                <c:pt idx="15850">
                  <c:v>487.60432102274098</c:v>
                </c:pt>
                <c:pt idx="15851">
                  <c:v>487.73868307045842</c:v>
                </c:pt>
                <c:pt idx="15852">
                  <c:v>487.7954144124887</c:v>
                </c:pt>
                <c:pt idx="15853">
                  <c:v>487.80720497299291</c:v>
                </c:pt>
                <c:pt idx="15854">
                  <c:v>487.81224692320524</c:v>
                </c:pt>
                <c:pt idx="15855">
                  <c:v>487.85646787610898</c:v>
                </c:pt>
                <c:pt idx="15856">
                  <c:v>487.90679593561151</c:v>
                </c:pt>
                <c:pt idx="15857">
                  <c:v>487.95295969830414</c:v>
                </c:pt>
                <c:pt idx="15858">
                  <c:v>487.98169051529987</c:v>
                </c:pt>
                <c:pt idx="15859">
                  <c:v>487.99071347050608</c:v>
                </c:pt>
                <c:pt idx="15860">
                  <c:v>488.04338942544587</c:v>
                </c:pt>
                <c:pt idx="15861">
                  <c:v>488.06727453596676</c:v>
                </c:pt>
                <c:pt idx="15862">
                  <c:v>488.09739558013712</c:v>
                </c:pt>
                <c:pt idx="15863">
                  <c:v>488.09797421860793</c:v>
                </c:pt>
                <c:pt idx="15864">
                  <c:v>488.1121118641359</c:v>
                </c:pt>
                <c:pt idx="15865">
                  <c:v>488.18125215493751</c:v>
                </c:pt>
                <c:pt idx="15866">
                  <c:v>488.20119949318388</c:v>
                </c:pt>
                <c:pt idx="15867">
                  <c:v>488.26489529417915</c:v>
                </c:pt>
                <c:pt idx="15868">
                  <c:v>488.47090207911577</c:v>
                </c:pt>
                <c:pt idx="15869">
                  <c:v>488.48087702948419</c:v>
                </c:pt>
                <c:pt idx="15870">
                  <c:v>488.55038619173575</c:v>
                </c:pt>
                <c:pt idx="15871">
                  <c:v>488.57678264077202</c:v>
                </c:pt>
                <c:pt idx="15872">
                  <c:v>488.68719446809388</c:v>
                </c:pt>
                <c:pt idx="15873">
                  <c:v>488.69902704901347</c:v>
                </c:pt>
                <c:pt idx="15874">
                  <c:v>488.71493295108957</c:v>
                </c:pt>
                <c:pt idx="15875">
                  <c:v>488.82405178995987</c:v>
                </c:pt>
                <c:pt idx="15876">
                  <c:v>488.84198368823689</c:v>
                </c:pt>
                <c:pt idx="15877">
                  <c:v>489.02396149796391</c:v>
                </c:pt>
                <c:pt idx="15878">
                  <c:v>489.03841861974439</c:v>
                </c:pt>
                <c:pt idx="15879">
                  <c:v>489.14970064379963</c:v>
                </c:pt>
                <c:pt idx="15880">
                  <c:v>489.15404474643981</c:v>
                </c:pt>
                <c:pt idx="15881">
                  <c:v>489.18834830512054</c:v>
                </c:pt>
                <c:pt idx="15882">
                  <c:v>489.24861005475424</c:v>
                </c:pt>
                <c:pt idx="15883">
                  <c:v>489.27182399504045</c:v>
                </c:pt>
                <c:pt idx="15884">
                  <c:v>489.2774240867821</c:v>
                </c:pt>
                <c:pt idx="15885">
                  <c:v>489.35310880998315</c:v>
                </c:pt>
                <c:pt idx="15886">
                  <c:v>489.37658690400286</c:v>
                </c:pt>
                <c:pt idx="15887">
                  <c:v>489.38672372801091</c:v>
                </c:pt>
                <c:pt idx="15888">
                  <c:v>489.40584887506611</c:v>
                </c:pt>
                <c:pt idx="15889">
                  <c:v>489.43263945227375</c:v>
                </c:pt>
                <c:pt idx="15890">
                  <c:v>489.44408307523395</c:v>
                </c:pt>
                <c:pt idx="15891">
                  <c:v>489.49376539990607</c:v>
                </c:pt>
                <c:pt idx="15892">
                  <c:v>489.5572481518858</c:v>
                </c:pt>
                <c:pt idx="15893">
                  <c:v>489.62667731319408</c:v>
                </c:pt>
                <c:pt idx="15894">
                  <c:v>489.64957728532391</c:v>
                </c:pt>
                <c:pt idx="15895">
                  <c:v>489.6516840391472</c:v>
                </c:pt>
                <c:pt idx="15896">
                  <c:v>489.67458640329482</c:v>
                </c:pt>
                <c:pt idx="15897">
                  <c:v>489.67925105544089</c:v>
                </c:pt>
                <c:pt idx="15898">
                  <c:v>489.69191225537668</c:v>
                </c:pt>
                <c:pt idx="15899">
                  <c:v>489.71189065342958</c:v>
                </c:pt>
                <c:pt idx="15900">
                  <c:v>489.72337458911494</c:v>
                </c:pt>
                <c:pt idx="15901">
                  <c:v>489.86517674695665</c:v>
                </c:pt>
                <c:pt idx="15902">
                  <c:v>489.96217403839995</c:v>
                </c:pt>
                <c:pt idx="15903">
                  <c:v>490.01897888970734</c:v>
                </c:pt>
                <c:pt idx="15904">
                  <c:v>490.03564440590543</c:v>
                </c:pt>
                <c:pt idx="15905">
                  <c:v>490.05327458876877</c:v>
                </c:pt>
                <c:pt idx="15906">
                  <c:v>490.09224528433737</c:v>
                </c:pt>
                <c:pt idx="15907">
                  <c:v>490.18077988181273</c:v>
                </c:pt>
                <c:pt idx="15908">
                  <c:v>490.18449649382887</c:v>
                </c:pt>
                <c:pt idx="15909">
                  <c:v>490.19610565482884</c:v>
                </c:pt>
                <c:pt idx="15910">
                  <c:v>490.22208666907522</c:v>
                </c:pt>
                <c:pt idx="15911">
                  <c:v>490.25448027662571</c:v>
                </c:pt>
                <c:pt idx="15912">
                  <c:v>490.32018702005087</c:v>
                </c:pt>
                <c:pt idx="15913">
                  <c:v>490.34250393238568</c:v>
                </c:pt>
                <c:pt idx="15914">
                  <c:v>490.34612810355134</c:v>
                </c:pt>
                <c:pt idx="15915">
                  <c:v>490.36500381073222</c:v>
                </c:pt>
                <c:pt idx="15916">
                  <c:v>490.37057345945937</c:v>
                </c:pt>
                <c:pt idx="15917">
                  <c:v>490.43361728814097</c:v>
                </c:pt>
                <c:pt idx="15918">
                  <c:v>490.43456026515963</c:v>
                </c:pt>
                <c:pt idx="15919">
                  <c:v>490.44833116245826</c:v>
                </c:pt>
                <c:pt idx="15920">
                  <c:v>490.55494961694581</c:v>
                </c:pt>
                <c:pt idx="15921">
                  <c:v>490.57637132997542</c:v>
                </c:pt>
                <c:pt idx="15922">
                  <c:v>490.58205583724578</c:v>
                </c:pt>
                <c:pt idx="15923">
                  <c:v>490.59946714220104</c:v>
                </c:pt>
                <c:pt idx="15924">
                  <c:v>490.61130589583934</c:v>
                </c:pt>
                <c:pt idx="15925">
                  <c:v>490.62438214975577</c:v>
                </c:pt>
                <c:pt idx="15926">
                  <c:v>490.77012287662785</c:v>
                </c:pt>
                <c:pt idx="15927">
                  <c:v>490.80098479298601</c:v>
                </c:pt>
                <c:pt idx="15928">
                  <c:v>490.80954057229343</c:v>
                </c:pt>
                <c:pt idx="15929">
                  <c:v>490.87092893238122</c:v>
                </c:pt>
                <c:pt idx="15930">
                  <c:v>490.89946009939831</c:v>
                </c:pt>
                <c:pt idx="15931">
                  <c:v>490.91869591423722</c:v>
                </c:pt>
                <c:pt idx="15932">
                  <c:v>490.97352383357429</c:v>
                </c:pt>
                <c:pt idx="15933">
                  <c:v>490.98391802167498</c:v>
                </c:pt>
                <c:pt idx="15934">
                  <c:v>490.98938489686765</c:v>
                </c:pt>
                <c:pt idx="15935">
                  <c:v>491.06125936623857</c:v>
                </c:pt>
                <c:pt idx="15936">
                  <c:v>491.17737838283966</c:v>
                </c:pt>
                <c:pt idx="15937">
                  <c:v>491.32782536900908</c:v>
                </c:pt>
                <c:pt idx="15938">
                  <c:v>491.35569362149892</c:v>
                </c:pt>
                <c:pt idx="15939">
                  <c:v>491.3995231917628</c:v>
                </c:pt>
                <c:pt idx="15940">
                  <c:v>491.51248979750397</c:v>
                </c:pt>
                <c:pt idx="15941">
                  <c:v>491.52913574890255</c:v>
                </c:pt>
                <c:pt idx="15942">
                  <c:v>491.58453155384336</c:v>
                </c:pt>
                <c:pt idx="15943">
                  <c:v>491.82533195397519</c:v>
                </c:pt>
                <c:pt idx="15944">
                  <c:v>491.85738471675717</c:v>
                </c:pt>
                <c:pt idx="15945">
                  <c:v>491.86086560890215</c:v>
                </c:pt>
                <c:pt idx="15946">
                  <c:v>491.94461115365664</c:v>
                </c:pt>
                <c:pt idx="15947">
                  <c:v>491.96609086783701</c:v>
                </c:pt>
                <c:pt idx="15948">
                  <c:v>492.03934366565954</c:v>
                </c:pt>
                <c:pt idx="15949">
                  <c:v>492.04218088247126</c:v>
                </c:pt>
                <c:pt idx="15950">
                  <c:v>492.04693624271766</c:v>
                </c:pt>
                <c:pt idx="15951">
                  <c:v>492.08702189859866</c:v>
                </c:pt>
                <c:pt idx="15952">
                  <c:v>492.112953683493</c:v>
                </c:pt>
                <c:pt idx="15953">
                  <c:v>492.18456949222053</c:v>
                </c:pt>
                <c:pt idx="15954">
                  <c:v>492.2672668946401</c:v>
                </c:pt>
                <c:pt idx="15955">
                  <c:v>492.2707239585319</c:v>
                </c:pt>
                <c:pt idx="15956">
                  <c:v>492.28010585259301</c:v>
                </c:pt>
                <c:pt idx="15957">
                  <c:v>492.29766598355172</c:v>
                </c:pt>
                <c:pt idx="15958">
                  <c:v>492.30651944458901</c:v>
                </c:pt>
                <c:pt idx="15959">
                  <c:v>492.32647530875005</c:v>
                </c:pt>
                <c:pt idx="15960">
                  <c:v>492.42717309711668</c:v>
                </c:pt>
                <c:pt idx="15961">
                  <c:v>492.47524097013195</c:v>
                </c:pt>
                <c:pt idx="15962">
                  <c:v>492.49092616721157</c:v>
                </c:pt>
                <c:pt idx="15963">
                  <c:v>492.50259452374712</c:v>
                </c:pt>
                <c:pt idx="15964">
                  <c:v>492.5343194599422</c:v>
                </c:pt>
                <c:pt idx="15965">
                  <c:v>492.69618076544378</c:v>
                </c:pt>
                <c:pt idx="15966">
                  <c:v>492.78875524493242</c:v>
                </c:pt>
                <c:pt idx="15967">
                  <c:v>492.83489995548263</c:v>
                </c:pt>
                <c:pt idx="15968">
                  <c:v>492.88652813632996</c:v>
                </c:pt>
                <c:pt idx="15969">
                  <c:v>493.13478365985515</c:v>
                </c:pt>
                <c:pt idx="15970">
                  <c:v>493.16627796089227</c:v>
                </c:pt>
                <c:pt idx="15971">
                  <c:v>493.22203990617868</c:v>
                </c:pt>
                <c:pt idx="15972">
                  <c:v>493.36947998679193</c:v>
                </c:pt>
                <c:pt idx="15973">
                  <c:v>493.3720473295154</c:v>
                </c:pt>
                <c:pt idx="15974">
                  <c:v>493.37790031997048</c:v>
                </c:pt>
                <c:pt idx="15975">
                  <c:v>493.43323718762809</c:v>
                </c:pt>
                <c:pt idx="15976">
                  <c:v>493.5027336782386</c:v>
                </c:pt>
                <c:pt idx="15977">
                  <c:v>493.52267565516155</c:v>
                </c:pt>
                <c:pt idx="15978">
                  <c:v>493.56403028568189</c:v>
                </c:pt>
                <c:pt idx="15979">
                  <c:v>493.62193737769081</c:v>
                </c:pt>
                <c:pt idx="15980">
                  <c:v>493.62404646319339</c:v>
                </c:pt>
                <c:pt idx="15981">
                  <c:v>493.63882585701668</c:v>
                </c:pt>
                <c:pt idx="15982">
                  <c:v>493.66361687737998</c:v>
                </c:pt>
                <c:pt idx="15983">
                  <c:v>493.67886065501</c:v>
                </c:pt>
                <c:pt idx="15984">
                  <c:v>493.67891886745952</c:v>
                </c:pt>
                <c:pt idx="15985">
                  <c:v>493.77501128159878</c:v>
                </c:pt>
                <c:pt idx="15986">
                  <c:v>493.95859966631343</c:v>
                </c:pt>
                <c:pt idx="15987">
                  <c:v>493.9822107173498</c:v>
                </c:pt>
                <c:pt idx="15988">
                  <c:v>494.05865080462854</c:v>
                </c:pt>
                <c:pt idx="15989">
                  <c:v>494.15577719675423</c:v>
                </c:pt>
                <c:pt idx="15990">
                  <c:v>494.22279285527992</c:v>
                </c:pt>
                <c:pt idx="15991">
                  <c:v>494.24461176050352</c:v>
                </c:pt>
                <c:pt idx="15992">
                  <c:v>494.35404198050077</c:v>
                </c:pt>
                <c:pt idx="15993">
                  <c:v>494.44386748791618</c:v>
                </c:pt>
                <c:pt idx="15994">
                  <c:v>494.54670265940501</c:v>
                </c:pt>
                <c:pt idx="15995">
                  <c:v>494.56419392196966</c:v>
                </c:pt>
                <c:pt idx="15996">
                  <c:v>494.57557920632775</c:v>
                </c:pt>
                <c:pt idx="15997">
                  <c:v>494.57895553171039</c:v>
                </c:pt>
                <c:pt idx="15998">
                  <c:v>494.73761912092812</c:v>
                </c:pt>
                <c:pt idx="15999">
                  <c:v>494.75146361095938</c:v>
                </c:pt>
                <c:pt idx="16000">
                  <c:v>494.97193208251025</c:v>
                </c:pt>
                <c:pt idx="16001">
                  <c:v>495.02906569823358</c:v>
                </c:pt>
                <c:pt idx="16002">
                  <c:v>495.06390795946811</c:v>
                </c:pt>
                <c:pt idx="16003">
                  <c:v>495.07785492673702</c:v>
                </c:pt>
                <c:pt idx="16004">
                  <c:v>495.16788363802289</c:v>
                </c:pt>
                <c:pt idx="16005">
                  <c:v>495.21126975881742</c:v>
                </c:pt>
                <c:pt idx="16006">
                  <c:v>495.28480278246082</c:v>
                </c:pt>
                <c:pt idx="16007">
                  <c:v>495.38029099332903</c:v>
                </c:pt>
                <c:pt idx="16008">
                  <c:v>495.46471909346172</c:v>
                </c:pt>
                <c:pt idx="16009">
                  <c:v>495.57164633955307</c:v>
                </c:pt>
                <c:pt idx="16010">
                  <c:v>495.62941756124349</c:v>
                </c:pt>
                <c:pt idx="16011">
                  <c:v>495.85457048484744</c:v>
                </c:pt>
                <c:pt idx="16012">
                  <c:v>495.88370991632473</c:v>
                </c:pt>
                <c:pt idx="16013">
                  <c:v>495.8900248107654</c:v>
                </c:pt>
                <c:pt idx="16014">
                  <c:v>495.90411494119132</c:v>
                </c:pt>
                <c:pt idx="16015">
                  <c:v>495.92831480745696</c:v>
                </c:pt>
                <c:pt idx="16016">
                  <c:v>495.96732142569601</c:v>
                </c:pt>
                <c:pt idx="16017">
                  <c:v>495.99903216822889</c:v>
                </c:pt>
                <c:pt idx="16018">
                  <c:v>496.04061038413283</c:v>
                </c:pt>
                <c:pt idx="16019">
                  <c:v>496.19908501574565</c:v>
                </c:pt>
                <c:pt idx="16020">
                  <c:v>496.24525400017529</c:v>
                </c:pt>
                <c:pt idx="16021">
                  <c:v>496.27803936200013</c:v>
                </c:pt>
                <c:pt idx="16022">
                  <c:v>496.30925129316461</c:v>
                </c:pt>
                <c:pt idx="16023">
                  <c:v>496.33412221349704</c:v>
                </c:pt>
                <c:pt idx="16024">
                  <c:v>496.38761740221798</c:v>
                </c:pt>
                <c:pt idx="16025">
                  <c:v>496.4981001998438</c:v>
                </c:pt>
                <c:pt idx="16026">
                  <c:v>496.51460645257498</c:v>
                </c:pt>
                <c:pt idx="16027">
                  <c:v>496.56309208336876</c:v>
                </c:pt>
                <c:pt idx="16028">
                  <c:v>496.57905008683599</c:v>
                </c:pt>
                <c:pt idx="16029">
                  <c:v>496.62493691166713</c:v>
                </c:pt>
                <c:pt idx="16030">
                  <c:v>496.64736719467612</c:v>
                </c:pt>
                <c:pt idx="16031">
                  <c:v>496.65529735990503</c:v>
                </c:pt>
                <c:pt idx="16032">
                  <c:v>496.71320350256536</c:v>
                </c:pt>
                <c:pt idx="16033">
                  <c:v>496.79697429322573</c:v>
                </c:pt>
                <c:pt idx="16034">
                  <c:v>496.81793804350934</c:v>
                </c:pt>
                <c:pt idx="16035">
                  <c:v>496.8406755369902</c:v>
                </c:pt>
                <c:pt idx="16036">
                  <c:v>496.85985251242852</c:v>
                </c:pt>
                <c:pt idx="16037">
                  <c:v>496.93936869418297</c:v>
                </c:pt>
                <c:pt idx="16038">
                  <c:v>497.01448594544547</c:v>
                </c:pt>
                <c:pt idx="16039">
                  <c:v>497.04640579823848</c:v>
                </c:pt>
                <c:pt idx="16040">
                  <c:v>497.05231331879168</c:v>
                </c:pt>
                <c:pt idx="16041">
                  <c:v>497.18351194478481</c:v>
                </c:pt>
                <c:pt idx="16042">
                  <c:v>497.21862604776152</c:v>
                </c:pt>
                <c:pt idx="16043">
                  <c:v>497.33795693237892</c:v>
                </c:pt>
                <c:pt idx="16044">
                  <c:v>497.5147539075549</c:v>
                </c:pt>
                <c:pt idx="16045">
                  <c:v>497.51836829315067</c:v>
                </c:pt>
                <c:pt idx="16046">
                  <c:v>497.59517416266584</c:v>
                </c:pt>
                <c:pt idx="16047">
                  <c:v>497.61996776128615</c:v>
                </c:pt>
                <c:pt idx="16048">
                  <c:v>497.6417843921385</c:v>
                </c:pt>
                <c:pt idx="16049">
                  <c:v>497.75777878035734</c:v>
                </c:pt>
                <c:pt idx="16050">
                  <c:v>497.82169236110167</c:v>
                </c:pt>
                <c:pt idx="16051">
                  <c:v>497.97984513600016</c:v>
                </c:pt>
                <c:pt idx="16052">
                  <c:v>498.07604486530619</c:v>
                </c:pt>
                <c:pt idx="16053">
                  <c:v>498.16274378086081</c:v>
                </c:pt>
                <c:pt idx="16054">
                  <c:v>498.42770727931281</c:v>
                </c:pt>
                <c:pt idx="16055">
                  <c:v>498.45251896401794</c:v>
                </c:pt>
                <c:pt idx="16056">
                  <c:v>498.6810772459732</c:v>
                </c:pt>
                <c:pt idx="16057">
                  <c:v>498.7710780219976</c:v>
                </c:pt>
                <c:pt idx="16058">
                  <c:v>498.89429914038243</c:v>
                </c:pt>
                <c:pt idx="16059">
                  <c:v>499.19503167405293</c:v>
                </c:pt>
                <c:pt idx="16060">
                  <c:v>499.33595670387274</c:v>
                </c:pt>
                <c:pt idx="16061">
                  <c:v>499.55824086340226</c:v>
                </c:pt>
                <c:pt idx="16062">
                  <c:v>499.71187914480907</c:v>
                </c:pt>
                <c:pt idx="16063">
                  <c:v>499.84859692348056</c:v>
                </c:pt>
                <c:pt idx="16064">
                  <c:v>499.87883584225227</c:v>
                </c:pt>
                <c:pt idx="16065">
                  <c:v>500.03146692963992</c:v>
                </c:pt>
                <c:pt idx="16066">
                  <c:v>500.03460567715348</c:v>
                </c:pt>
                <c:pt idx="16067">
                  <c:v>500.11667506265303</c:v>
                </c:pt>
                <c:pt idx="16068">
                  <c:v>500.56683739420203</c:v>
                </c:pt>
                <c:pt idx="16069">
                  <c:v>500.69531683179156</c:v>
                </c:pt>
                <c:pt idx="16070">
                  <c:v>500.90420310025769</c:v>
                </c:pt>
                <c:pt idx="16071">
                  <c:v>501.01095564929324</c:v>
                </c:pt>
                <c:pt idx="16072">
                  <c:v>501.15029820305529</c:v>
                </c:pt>
                <c:pt idx="16073">
                  <c:v>501.31244587210983</c:v>
                </c:pt>
                <c:pt idx="16074">
                  <c:v>501.49332598296559</c:v>
                </c:pt>
                <c:pt idx="16075">
                  <c:v>501.74746256203798</c:v>
                </c:pt>
                <c:pt idx="16076">
                  <c:v>501.88679772433227</c:v>
                </c:pt>
                <c:pt idx="16077">
                  <c:v>501.98318640256866</c:v>
                </c:pt>
                <c:pt idx="16078">
                  <c:v>502.19122682598942</c:v>
                </c:pt>
                <c:pt idx="16079">
                  <c:v>502.30661014099269</c:v>
                </c:pt>
                <c:pt idx="16080">
                  <c:v>502.39918594708479</c:v>
                </c:pt>
                <c:pt idx="16081">
                  <c:v>502.47297002811166</c:v>
                </c:pt>
                <c:pt idx="16082">
                  <c:v>502.4755580873815</c:v>
                </c:pt>
                <c:pt idx="16083">
                  <c:v>502.5226379879258</c:v>
                </c:pt>
                <c:pt idx="16084">
                  <c:v>502.54180829442163</c:v>
                </c:pt>
                <c:pt idx="16085">
                  <c:v>502.71765828378204</c:v>
                </c:pt>
                <c:pt idx="16086">
                  <c:v>502.81222603138866</c:v>
                </c:pt>
                <c:pt idx="16087">
                  <c:v>502.83080244766603</c:v>
                </c:pt>
                <c:pt idx="16088">
                  <c:v>502.93019330087509</c:v>
                </c:pt>
                <c:pt idx="16089">
                  <c:v>503.11048226251035</c:v>
                </c:pt>
                <c:pt idx="16090">
                  <c:v>503.13652048352725</c:v>
                </c:pt>
                <c:pt idx="16091">
                  <c:v>503.28438264420464</c:v>
                </c:pt>
                <c:pt idx="16092">
                  <c:v>503.29493592210326</c:v>
                </c:pt>
                <c:pt idx="16093">
                  <c:v>503.53513850303892</c:v>
                </c:pt>
                <c:pt idx="16094">
                  <c:v>503.60333993255512</c:v>
                </c:pt>
                <c:pt idx="16095">
                  <c:v>503.61880796121426</c:v>
                </c:pt>
                <c:pt idx="16096">
                  <c:v>503.64655065245745</c:v>
                </c:pt>
                <c:pt idx="16097">
                  <c:v>503.71140052303514</c:v>
                </c:pt>
                <c:pt idx="16098">
                  <c:v>503.76141486443476</c:v>
                </c:pt>
                <c:pt idx="16099">
                  <c:v>503.81236444058686</c:v>
                </c:pt>
                <c:pt idx="16100">
                  <c:v>504.04515880673944</c:v>
                </c:pt>
                <c:pt idx="16101">
                  <c:v>504.14481384277661</c:v>
                </c:pt>
                <c:pt idx="16102">
                  <c:v>504.14948292539287</c:v>
                </c:pt>
                <c:pt idx="16103">
                  <c:v>504.19220608376912</c:v>
                </c:pt>
                <c:pt idx="16104">
                  <c:v>504.40444279259054</c:v>
                </c:pt>
                <c:pt idx="16105">
                  <c:v>504.70606670460552</c:v>
                </c:pt>
                <c:pt idx="16106">
                  <c:v>504.70948248716701</c:v>
                </c:pt>
                <c:pt idx="16107">
                  <c:v>505.14300897489687</c:v>
                </c:pt>
                <c:pt idx="16108">
                  <c:v>505.42435956852438</c:v>
                </c:pt>
                <c:pt idx="16109">
                  <c:v>505.72059968065525</c:v>
                </c:pt>
                <c:pt idx="16110">
                  <c:v>505.73194234927365</c:v>
                </c:pt>
                <c:pt idx="16111">
                  <c:v>506.13006115408535</c:v>
                </c:pt>
                <c:pt idx="16112">
                  <c:v>506.3154348853231</c:v>
                </c:pt>
                <c:pt idx="16113">
                  <c:v>506.64263180631781</c:v>
                </c:pt>
                <c:pt idx="16114">
                  <c:v>506.91544957568567</c:v>
                </c:pt>
                <c:pt idx="16115">
                  <c:v>507.03756983987086</c:v>
                </c:pt>
                <c:pt idx="16116">
                  <c:v>507.25099441813603</c:v>
                </c:pt>
                <c:pt idx="16117">
                  <c:v>507.49113234813728</c:v>
                </c:pt>
                <c:pt idx="16118">
                  <c:v>507.60196173962112</c:v>
                </c:pt>
                <c:pt idx="16119">
                  <c:v>507.61854116224697</c:v>
                </c:pt>
                <c:pt idx="16120">
                  <c:v>507.80361033315592</c:v>
                </c:pt>
                <c:pt idx="16121">
                  <c:v>507.83188452022154</c:v>
                </c:pt>
                <c:pt idx="16122">
                  <c:v>507.89578395339618</c:v>
                </c:pt>
                <c:pt idx="16123">
                  <c:v>507.9082319864649</c:v>
                </c:pt>
                <c:pt idx="16124">
                  <c:v>507.91380542845741</c:v>
                </c:pt>
                <c:pt idx="16125">
                  <c:v>508.06053727377702</c:v>
                </c:pt>
                <c:pt idx="16126">
                  <c:v>508.06088628651571</c:v>
                </c:pt>
                <c:pt idx="16127">
                  <c:v>508.23985709151816</c:v>
                </c:pt>
                <c:pt idx="16128">
                  <c:v>508.32769667376328</c:v>
                </c:pt>
                <c:pt idx="16129">
                  <c:v>508.48259038104487</c:v>
                </c:pt>
                <c:pt idx="16130">
                  <c:v>508.6598698698358</c:v>
                </c:pt>
                <c:pt idx="16131">
                  <c:v>508.70981686295471</c:v>
                </c:pt>
                <c:pt idx="16132">
                  <c:v>508.84267336102431</c:v>
                </c:pt>
                <c:pt idx="16133">
                  <c:v>508.97463811679859</c:v>
                </c:pt>
                <c:pt idx="16134">
                  <c:v>509.04670409060355</c:v>
                </c:pt>
                <c:pt idx="16135">
                  <c:v>509.28079002522742</c:v>
                </c:pt>
                <c:pt idx="16136">
                  <c:v>509.34146389358614</c:v>
                </c:pt>
                <c:pt idx="16137">
                  <c:v>509.63735100543875</c:v>
                </c:pt>
                <c:pt idx="16138">
                  <c:v>509.82348637858081</c:v>
                </c:pt>
                <c:pt idx="16139">
                  <c:v>509.92049645549997</c:v>
                </c:pt>
                <c:pt idx="16140">
                  <c:v>509.9330582992165</c:v>
                </c:pt>
                <c:pt idx="16141">
                  <c:v>509.97571301582389</c:v>
                </c:pt>
                <c:pt idx="16142">
                  <c:v>510.07034298785226</c:v>
                </c:pt>
                <c:pt idx="16143">
                  <c:v>510.24331171842914</c:v>
                </c:pt>
                <c:pt idx="16144">
                  <c:v>510.35136464676464</c:v>
                </c:pt>
                <c:pt idx="16145">
                  <c:v>510.42804503727086</c:v>
                </c:pt>
                <c:pt idx="16146">
                  <c:v>510.61401163211531</c:v>
                </c:pt>
                <c:pt idx="16147">
                  <c:v>510.88513390427676</c:v>
                </c:pt>
                <c:pt idx="16148">
                  <c:v>510.88892486100428</c:v>
                </c:pt>
                <c:pt idx="16149">
                  <c:v>510.90013394985448</c:v>
                </c:pt>
                <c:pt idx="16150">
                  <c:v>511.117226430823</c:v>
                </c:pt>
                <c:pt idx="16151">
                  <c:v>511.15335163558649</c:v>
                </c:pt>
                <c:pt idx="16152">
                  <c:v>511.27729415708274</c:v>
                </c:pt>
                <c:pt idx="16153">
                  <c:v>511.50694543954575</c:v>
                </c:pt>
                <c:pt idx="16154">
                  <c:v>511.54530453372502</c:v>
                </c:pt>
                <c:pt idx="16155">
                  <c:v>511.7790639310785</c:v>
                </c:pt>
                <c:pt idx="16156">
                  <c:v>512.73071844063372</c:v>
                </c:pt>
                <c:pt idx="16157">
                  <c:v>512.7885430276051</c:v>
                </c:pt>
                <c:pt idx="16158">
                  <c:v>513.21607911706303</c:v>
                </c:pt>
                <c:pt idx="16159">
                  <c:v>513.75195765803187</c:v>
                </c:pt>
                <c:pt idx="16160">
                  <c:v>514.44030082491827</c:v>
                </c:pt>
                <c:pt idx="16161">
                  <c:v>514.59365218184882</c:v>
                </c:pt>
                <c:pt idx="16162">
                  <c:v>515.29688738312723</c:v>
                </c:pt>
                <c:pt idx="16163">
                  <c:v>515.42178204050595</c:v>
                </c:pt>
                <c:pt idx="16164">
                  <c:v>515.44738653359332</c:v>
                </c:pt>
                <c:pt idx="16165">
                  <c:v>515.74513955307032</c:v>
                </c:pt>
                <c:pt idx="16166">
                  <c:v>515.88123933029851</c:v>
                </c:pt>
                <c:pt idx="16167">
                  <c:v>516.25863089292693</c:v>
                </c:pt>
                <c:pt idx="16168">
                  <c:v>516.49502932936207</c:v>
                </c:pt>
                <c:pt idx="16169">
                  <c:v>517.09513497486523</c:v>
                </c:pt>
                <c:pt idx="16170">
                  <c:v>517.43059519763608</c:v>
                </c:pt>
                <c:pt idx="16171">
                  <c:v>517.54621348114836</c:v>
                </c:pt>
                <c:pt idx="16172">
                  <c:v>517.58748311080183</c:v>
                </c:pt>
                <c:pt idx="16173">
                  <c:v>517.69466317067941</c:v>
                </c:pt>
                <c:pt idx="16174">
                  <c:v>517.89797616099156</c:v>
                </c:pt>
                <c:pt idx="16175">
                  <c:v>518.24955835260664</c:v>
                </c:pt>
                <c:pt idx="16176">
                  <c:v>518.46333323013812</c:v>
                </c:pt>
                <c:pt idx="16177">
                  <c:v>519.42592390426489</c:v>
                </c:pt>
                <c:pt idx="16178">
                  <c:v>519.53302279760544</c:v>
                </c:pt>
                <c:pt idx="16179">
                  <c:v>519.90117922953289</c:v>
                </c:pt>
                <c:pt idx="16180">
                  <c:v>520.03774186430678</c:v>
                </c:pt>
                <c:pt idx="16181">
                  <c:v>520.39528168743493</c:v>
                </c:pt>
                <c:pt idx="16182">
                  <c:v>521.50581775254034</c:v>
                </c:pt>
                <c:pt idx="16183">
                  <c:v>523.65044139184374</c:v>
                </c:pt>
                <c:pt idx="16184">
                  <c:v>525.07646664871743</c:v>
                </c:pt>
                <c:pt idx="16185">
                  <c:v>525.11702710397833</c:v>
                </c:pt>
                <c:pt idx="16186">
                  <c:v>525.63837487059584</c:v>
                </c:pt>
                <c:pt idx="16187">
                  <c:v>526.8986887723529</c:v>
                </c:pt>
                <c:pt idx="16188">
                  <c:v>528.28523129429288</c:v>
                </c:pt>
                <c:pt idx="16189">
                  <c:v>528.62451350745175</c:v>
                </c:pt>
                <c:pt idx="16190">
                  <c:v>530.44697919854138</c:v>
                </c:pt>
                <c:pt idx="16191">
                  <c:v>530.76541793086415</c:v>
                </c:pt>
                <c:pt idx="16192">
                  <c:v>535.77813497400132</c:v>
                </c:pt>
                <c:pt idx="16193">
                  <c:v>537.942868953843</c:v>
                </c:pt>
                <c:pt idx="16194">
                  <c:v>542.7055178002081</c:v>
                </c:pt>
                <c:pt idx="16195">
                  <c:v>545.01615699857973</c:v>
                </c:pt>
                <c:pt idx="16196">
                  <c:v>545.01615699857973</c:v>
                </c:pt>
              </c:numCache>
            </c:numRef>
          </c:xVal>
          <c:yVal>
            <c:numRef>
              <c:f>'S-S-PA10'!$F$2:$F$16198</c:f>
              <c:numCache>
                <c:formatCode>0.00E+00</c:formatCode>
                <c:ptCount val="16197"/>
                <c:pt idx="0">
                  <c:v>3.7624470826460384E-5</c:v>
                </c:pt>
                <c:pt idx="1">
                  <c:v>5.4520204733233028E-4</c:v>
                </c:pt>
                <c:pt idx="2">
                  <c:v>1.2377533408847164E-3</c:v>
                </c:pt>
                <c:pt idx="3">
                  <c:v>1.3355748217824435E-3</c:v>
                </c:pt>
                <c:pt idx="4">
                  <c:v>1.9057352142510136E-3</c:v>
                </c:pt>
                <c:pt idx="5">
                  <c:v>2.113916726687347E-3</c:v>
                </c:pt>
                <c:pt idx="6">
                  <c:v>2.2444613337903245E-3</c:v>
                </c:pt>
                <c:pt idx="7">
                  <c:v>2.2916486510162759E-3</c:v>
                </c:pt>
                <c:pt idx="8">
                  <c:v>2.679708210669689E-3</c:v>
                </c:pt>
                <c:pt idx="9">
                  <c:v>2.682616356775551E-3</c:v>
                </c:pt>
                <c:pt idx="10">
                  <c:v>2.9938208763900776E-3</c:v>
                </c:pt>
                <c:pt idx="11">
                  <c:v>3.0951186740836275E-3</c:v>
                </c:pt>
                <c:pt idx="12">
                  <c:v>3.3782838576670339E-3</c:v>
                </c:pt>
                <c:pt idx="13">
                  <c:v>4.2196983576987751E-3</c:v>
                </c:pt>
                <c:pt idx="14">
                  <c:v>4.5152212887287647E-3</c:v>
                </c:pt>
                <c:pt idx="15">
                  <c:v>5.0137798693653804E-3</c:v>
                </c:pt>
                <c:pt idx="16">
                  <c:v>5.2676470503647474E-3</c:v>
                </c:pt>
                <c:pt idx="17">
                  <c:v>5.3356275290415943E-3</c:v>
                </c:pt>
                <c:pt idx="18">
                  <c:v>5.3751302035032018E-3</c:v>
                </c:pt>
                <c:pt idx="19">
                  <c:v>5.3791328739001927E-3</c:v>
                </c:pt>
                <c:pt idx="20">
                  <c:v>5.4415025500420015E-3</c:v>
                </c:pt>
                <c:pt idx="21">
                  <c:v>5.8883632575014591E-3</c:v>
                </c:pt>
                <c:pt idx="22">
                  <c:v>6.0727200776542782E-3</c:v>
                </c:pt>
                <c:pt idx="23">
                  <c:v>6.1305808623807164E-3</c:v>
                </c:pt>
                <c:pt idx="24">
                  <c:v>6.2839984381050824E-3</c:v>
                </c:pt>
                <c:pt idx="25">
                  <c:v>6.5810987635908204E-3</c:v>
                </c:pt>
                <c:pt idx="26">
                  <c:v>7.0192493823907284E-3</c:v>
                </c:pt>
                <c:pt idx="27">
                  <c:v>7.2937092253424892E-3</c:v>
                </c:pt>
                <c:pt idx="28">
                  <c:v>7.4961982652011708E-3</c:v>
                </c:pt>
                <c:pt idx="29">
                  <c:v>7.8774595106115182E-3</c:v>
                </c:pt>
                <c:pt idx="30">
                  <c:v>8.1832433913995514E-3</c:v>
                </c:pt>
                <c:pt idx="31">
                  <c:v>8.2396414988888493E-3</c:v>
                </c:pt>
                <c:pt idx="32">
                  <c:v>8.3016917805612302E-3</c:v>
                </c:pt>
                <c:pt idx="33">
                  <c:v>8.6106038802198671E-3</c:v>
                </c:pt>
                <c:pt idx="34">
                  <c:v>8.6172464930153476E-3</c:v>
                </c:pt>
                <c:pt idx="35">
                  <c:v>9.0767550333246665E-3</c:v>
                </c:pt>
                <c:pt idx="36">
                  <c:v>9.1771469695642038E-3</c:v>
                </c:pt>
                <c:pt idx="37">
                  <c:v>9.204208194603769E-3</c:v>
                </c:pt>
                <c:pt idx="38">
                  <c:v>9.5011536154979963E-3</c:v>
                </c:pt>
                <c:pt idx="39">
                  <c:v>9.8464351754435527E-3</c:v>
                </c:pt>
                <c:pt idx="40">
                  <c:v>9.8520969304146059E-3</c:v>
                </c:pt>
                <c:pt idx="41">
                  <c:v>1.0051717030800744E-2</c:v>
                </c:pt>
                <c:pt idx="42">
                  <c:v>1.018390207634526E-2</c:v>
                </c:pt>
                <c:pt idx="43">
                  <c:v>1.0422473796110629E-2</c:v>
                </c:pt>
                <c:pt idx="44">
                  <c:v>1.063834751652178E-2</c:v>
                </c:pt>
                <c:pt idx="45">
                  <c:v>1.0655597313689938E-2</c:v>
                </c:pt>
                <c:pt idx="46">
                  <c:v>1.0742267847558145E-2</c:v>
                </c:pt>
                <c:pt idx="47">
                  <c:v>1.0765614029933384E-2</c:v>
                </c:pt>
                <c:pt idx="48">
                  <c:v>1.0806888949177853E-2</c:v>
                </c:pt>
                <c:pt idx="49">
                  <c:v>1.0844539891914699E-2</c:v>
                </c:pt>
                <c:pt idx="50">
                  <c:v>1.1018764197153957E-2</c:v>
                </c:pt>
                <c:pt idx="51">
                  <c:v>1.1049981788457711E-2</c:v>
                </c:pt>
                <c:pt idx="52">
                  <c:v>1.1139349692460504E-2</c:v>
                </c:pt>
                <c:pt idx="53">
                  <c:v>1.1163538297310266E-2</c:v>
                </c:pt>
                <c:pt idx="54">
                  <c:v>1.1188500772116737E-2</c:v>
                </c:pt>
                <c:pt idx="55">
                  <c:v>1.122572176641458E-2</c:v>
                </c:pt>
                <c:pt idx="56">
                  <c:v>1.1400249840868286E-2</c:v>
                </c:pt>
                <c:pt idx="57">
                  <c:v>1.1534794667202251E-2</c:v>
                </c:pt>
                <c:pt idx="58">
                  <c:v>1.1544737222745374E-2</c:v>
                </c:pt>
                <c:pt idx="59">
                  <c:v>1.1580698328163865E-2</c:v>
                </c:pt>
                <c:pt idx="60">
                  <c:v>1.1580730886999496E-2</c:v>
                </c:pt>
                <c:pt idx="61">
                  <c:v>1.1672020668631733E-2</c:v>
                </c:pt>
                <c:pt idx="62">
                  <c:v>1.1784404996749173E-2</c:v>
                </c:pt>
                <c:pt idx="63">
                  <c:v>1.1792188166748912E-2</c:v>
                </c:pt>
                <c:pt idx="64">
                  <c:v>1.1900190261271371E-2</c:v>
                </c:pt>
                <c:pt idx="65">
                  <c:v>1.1921965492215806E-2</c:v>
                </c:pt>
                <c:pt idx="66">
                  <c:v>1.1951476815816731E-2</c:v>
                </c:pt>
                <c:pt idx="67">
                  <c:v>1.2069734406930934E-2</c:v>
                </c:pt>
                <c:pt idx="68">
                  <c:v>1.2094761159381002E-2</c:v>
                </c:pt>
                <c:pt idx="69">
                  <c:v>1.2122618361415266E-2</c:v>
                </c:pt>
                <c:pt idx="70">
                  <c:v>1.2268124685371314E-2</c:v>
                </c:pt>
                <c:pt idx="71">
                  <c:v>1.2320151461705309E-2</c:v>
                </c:pt>
                <c:pt idx="72">
                  <c:v>1.2376908484310998E-2</c:v>
                </c:pt>
                <c:pt idx="73">
                  <c:v>1.2401516284535284E-2</c:v>
                </c:pt>
                <c:pt idx="74">
                  <c:v>1.2719334814015113E-2</c:v>
                </c:pt>
                <c:pt idx="75">
                  <c:v>1.2783116883867183E-2</c:v>
                </c:pt>
                <c:pt idx="76">
                  <c:v>1.2812317012635542E-2</c:v>
                </c:pt>
                <c:pt idx="77">
                  <c:v>1.2835043140118062E-2</c:v>
                </c:pt>
                <c:pt idx="78">
                  <c:v>1.2909711666358639E-2</c:v>
                </c:pt>
                <c:pt idx="79">
                  <c:v>1.3016337092026466E-2</c:v>
                </c:pt>
                <c:pt idx="80">
                  <c:v>1.3018203425733633E-2</c:v>
                </c:pt>
                <c:pt idx="81">
                  <c:v>1.3084457429631852E-2</c:v>
                </c:pt>
                <c:pt idx="82">
                  <c:v>1.3335034152648619E-2</c:v>
                </c:pt>
                <c:pt idx="83">
                  <c:v>1.3395250000783945E-2</c:v>
                </c:pt>
                <c:pt idx="84">
                  <c:v>1.3436332675506478E-2</c:v>
                </c:pt>
                <c:pt idx="85">
                  <c:v>1.3454060338130829E-2</c:v>
                </c:pt>
                <c:pt idx="86">
                  <c:v>1.3609630251844923E-2</c:v>
                </c:pt>
                <c:pt idx="87">
                  <c:v>1.366859678987855E-2</c:v>
                </c:pt>
                <c:pt idx="88">
                  <c:v>1.386538790781245E-2</c:v>
                </c:pt>
                <c:pt idx="89">
                  <c:v>1.3886545744527126E-2</c:v>
                </c:pt>
                <c:pt idx="90">
                  <c:v>1.3923558953459201E-2</c:v>
                </c:pt>
                <c:pt idx="91">
                  <c:v>1.4026970698142635E-2</c:v>
                </c:pt>
                <c:pt idx="92">
                  <c:v>1.40400181853183E-2</c:v>
                </c:pt>
                <c:pt idx="93">
                  <c:v>1.4054995924584065E-2</c:v>
                </c:pt>
                <c:pt idx="94">
                  <c:v>1.4075382897663045E-2</c:v>
                </c:pt>
                <c:pt idx="95">
                  <c:v>1.4172581148529586E-2</c:v>
                </c:pt>
                <c:pt idx="96">
                  <c:v>1.4229058821989358E-2</c:v>
                </c:pt>
                <c:pt idx="97">
                  <c:v>1.4260428086579008E-2</c:v>
                </c:pt>
                <c:pt idx="98">
                  <c:v>1.4260467458555064E-2</c:v>
                </c:pt>
                <c:pt idx="99">
                  <c:v>1.4370510909638657E-2</c:v>
                </c:pt>
                <c:pt idx="100">
                  <c:v>1.4371629664807702E-2</c:v>
                </c:pt>
                <c:pt idx="101">
                  <c:v>1.4389333909736192E-2</c:v>
                </c:pt>
                <c:pt idx="102">
                  <c:v>1.4463618654002437E-2</c:v>
                </c:pt>
                <c:pt idx="103">
                  <c:v>1.4533377743706867E-2</c:v>
                </c:pt>
                <c:pt idx="104">
                  <c:v>1.4584443003180824E-2</c:v>
                </c:pt>
                <c:pt idx="105">
                  <c:v>1.4623814481169777E-2</c:v>
                </c:pt>
                <c:pt idx="106">
                  <c:v>1.4692107978549813E-2</c:v>
                </c:pt>
                <c:pt idx="107">
                  <c:v>1.4697027330823271E-2</c:v>
                </c:pt>
                <c:pt idx="108">
                  <c:v>1.4811207118048109E-2</c:v>
                </c:pt>
                <c:pt idx="109">
                  <c:v>1.5047288584106767E-2</c:v>
                </c:pt>
                <c:pt idx="110">
                  <c:v>1.5116099727554472E-2</c:v>
                </c:pt>
                <c:pt idx="111">
                  <c:v>1.5303193240295157E-2</c:v>
                </c:pt>
                <c:pt idx="112">
                  <c:v>1.5332289948501153E-2</c:v>
                </c:pt>
                <c:pt idx="113">
                  <c:v>1.5358160589983551E-2</c:v>
                </c:pt>
                <c:pt idx="114">
                  <c:v>1.53732549441671E-2</c:v>
                </c:pt>
                <c:pt idx="115">
                  <c:v>1.5591880603808615E-2</c:v>
                </c:pt>
                <c:pt idx="116">
                  <c:v>1.5594702951727964E-2</c:v>
                </c:pt>
                <c:pt idx="117">
                  <c:v>1.5722141467428695E-2</c:v>
                </c:pt>
                <c:pt idx="118">
                  <c:v>1.5791745966786643E-2</c:v>
                </c:pt>
                <c:pt idx="119">
                  <c:v>1.5905993416997111E-2</c:v>
                </c:pt>
                <c:pt idx="120">
                  <c:v>1.5950003029530761E-2</c:v>
                </c:pt>
                <c:pt idx="121">
                  <c:v>1.5971440821647188E-2</c:v>
                </c:pt>
                <c:pt idx="122">
                  <c:v>1.6149814576913463E-2</c:v>
                </c:pt>
                <c:pt idx="123">
                  <c:v>1.6175693289210182E-2</c:v>
                </c:pt>
                <c:pt idx="124">
                  <c:v>1.6314974479203322E-2</c:v>
                </c:pt>
                <c:pt idx="125">
                  <c:v>1.6472496253752671E-2</c:v>
                </c:pt>
                <c:pt idx="126">
                  <c:v>1.6575318665141149E-2</c:v>
                </c:pt>
                <c:pt idx="127">
                  <c:v>1.683919864327741E-2</c:v>
                </c:pt>
                <c:pt idx="128">
                  <c:v>1.6839268924804286E-2</c:v>
                </c:pt>
                <c:pt idx="129">
                  <c:v>1.6917134403941832E-2</c:v>
                </c:pt>
                <c:pt idx="130">
                  <c:v>1.6918762425746893E-2</c:v>
                </c:pt>
                <c:pt idx="131">
                  <c:v>1.7075278128744792E-2</c:v>
                </c:pt>
                <c:pt idx="132">
                  <c:v>1.7200615456166992E-2</c:v>
                </c:pt>
                <c:pt idx="133">
                  <c:v>1.7244797216847615E-2</c:v>
                </c:pt>
                <c:pt idx="134">
                  <c:v>1.7259017826122065E-2</c:v>
                </c:pt>
                <c:pt idx="135">
                  <c:v>1.7332205925977322E-2</c:v>
                </c:pt>
                <c:pt idx="136">
                  <c:v>1.7359293686013137E-2</c:v>
                </c:pt>
                <c:pt idx="137">
                  <c:v>1.7495164839953368E-2</c:v>
                </c:pt>
                <c:pt idx="138">
                  <c:v>1.7551438273838964E-2</c:v>
                </c:pt>
                <c:pt idx="139">
                  <c:v>1.7692585120243097E-2</c:v>
                </c:pt>
                <c:pt idx="140">
                  <c:v>1.7696921149343587E-2</c:v>
                </c:pt>
                <c:pt idx="141">
                  <c:v>1.7791992026665437E-2</c:v>
                </c:pt>
                <c:pt idx="142">
                  <c:v>1.7823958538896834E-2</c:v>
                </c:pt>
                <c:pt idx="143">
                  <c:v>1.7828304075248731E-2</c:v>
                </c:pt>
                <c:pt idx="144">
                  <c:v>1.7852346835446488E-2</c:v>
                </c:pt>
                <c:pt idx="145">
                  <c:v>1.785782391668201E-2</c:v>
                </c:pt>
                <c:pt idx="146">
                  <c:v>1.798552506980822E-2</c:v>
                </c:pt>
                <c:pt idx="147">
                  <c:v>1.8025766256173657E-2</c:v>
                </c:pt>
                <c:pt idx="148">
                  <c:v>1.8075328539451676E-2</c:v>
                </c:pt>
                <c:pt idx="149">
                  <c:v>1.8253935249871629E-2</c:v>
                </c:pt>
                <c:pt idx="150">
                  <c:v>1.8390563278495649E-2</c:v>
                </c:pt>
                <c:pt idx="151">
                  <c:v>1.8493976354658163E-2</c:v>
                </c:pt>
                <c:pt idx="152">
                  <c:v>1.8503640616779032E-2</c:v>
                </c:pt>
                <c:pt idx="153">
                  <c:v>1.8555738155292909E-2</c:v>
                </c:pt>
                <c:pt idx="154">
                  <c:v>1.8569075981936984E-2</c:v>
                </c:pt>
                <c:pt idx="155">
                  <c:v>1.8696357581318865E-2</c:v>
                </c:pt>
                <c:pt idx="156">
                  <c:v>1.8742642205213961E-2</c:v>
                </c:pt>
                <c:pt idx="157">
                  <c:v>1.8775582888839713E-2</c:v>
                </c:pt>
                <c:pt idx="158">
                  <c:v>1.8917660718137431E-2</c:v>
                </c:pt>
                <c:pt idx="159">
                  <c:v>1.8941318864743772E-2</c:v>
                </c:pt>
                <c:pt idx="160">
                  <c:v>1.9022322418164123E-2</c:v>
                </c:pt>
                <c:pt idx="161">
                  <c:v>1.9255662871735656E-2</c:v>
                </c:pt>
                <c:pt idx="162">
                  <c:v>1.9415125841822551E-2</c:v>
                </c:pt>
                <c:pt idx="163">
                  <c:v>1.9483854568712117E-2</c:v>
                </c:pt>
                <c:pt idx="164">
                  <c:v>1.9533569970086682E-2</c:v>
                </c:pt>
                <c:pt idx="165">
                  <c:v>1.9537788700247864E-2</c:v>
                </c:pt>
                <c:pt idx="166">
                  <c:v>1.9615874342378367E-2</c:v>
                </c:pt>
                <c:pt idx="167">
                  <c:v>1.9747361182685781E-2</c:v>
                </c:pt>
                <c:pt idx="168">
                  <c:v>1.9808738671352268E-2</c:v>
                </c:pt>
                <c:pt idx="169">
                  <c:v>1.98642528496705E-2</c:v>
                </c:pt>
                <c:pt idx="170">
                  <c:v>1.9938444271613127E-2</c:v>
                </c:pt>
                <c:pt idx="171">
                  <c:v>1.9999174404466191E-2</c:v>
                </c:pt>
                <c:pt idx="172">
                  <c:v>2.0013540620468631E-2</c:v>
                </c:pt>
                <c:pt idx="173">
                  <c:v>2.0073206289647018E-2</c:v>
                </c:pt>
                <c:pt idx="174">
                  <c:v>2.0197711840732799E-2</c:v>
                </c:pt>
                <c:pt idx="175">
                  <c:v>2.0298799298941302E-2</c:v>
                </c:pt>
                <c:pt idx="176">
                  <c:v>2.0355830805816065E-2</c:v>
                </c:pt>
                <c:pt idx="177">
                  <c:v>2.0375642019945579E-2</c:v>
                </c:pt>
                <c:pt idx="178">
                  <c:v>2.0396995194513039E-2</c:v>
                </c:pt>
                <c:pt idx="179">
                  <c:v>2.0437397083716086E-2</c:v>
                </c:pt>
                <c:pt idx="180">
                  <c:v>2.0547061792533284E-2</c:v>
                </c:pt>
                <c:pt idx="181">
                  <c:v>2.0547869477305393E-2</c:v>
                </c:pt>
                <c:pt idx="182">
                  <c:v>2.0566660558783558E-2</c:v>
                </c:pt>
                <c:pt idx="183">
                  <c:v>2.0583055647097923E-2</c:v>
                </c:pt>
                <c:pt idx="184">
                  <c:v>2.0685601284112759E-2</c:v>
                </c:pt>
                <c:pt idx="185">
                  <c:v>2.0711337190154916E-2</c:v>
                </c:pt>
                <c:pt idx="186">
                  <c:v>2.0717739369847978E-2</c:v>
                </c:pt>
                <c:pt idx="187">
                  <c:v>2.0727925518146069E-2</c:v>
                </c:pt>
                <c:pt idx="188">
                  <c:v>2.0814721479056317E-2</c:v>
                </c:pt>
                <c:pt idx="189">
                  <c:v>2.084917597760582E-2</c:v>
                </c:pt>
                <c:pt idx="190">
                  <c:v>2.1016398117643588E-2</c:v>
                </c:pt>
                <c:pt idx="191">
                  <c:v>2.1041801059206923E-2</c:v>
                </c:pt>
                <c:pt idx="192">
                  <c:v>2.1047831239886516E-2</c:v>
                </c:pt>
                <c:pt idx="193">
                  <c:v>2.1052558376784668E-2</c:v>
                </c:pt>
                <c:pt idx="194">
                  <c:v>2.106716840784419E-2</c:v>
                </c:pt>
                <c:pt idx="195">
                  <c:v>2.1127615281847371E-2</c:v>
                </c:pt>
                <c:pt idx="196">
                  <c:v>2.117356973624001E-2</c:v>
                </c:pt>
                <c:pt idx="197">
                  <c:v>2.12708625482581E-2</c:v>
                </c:pt>
                <c:pt idx="198">
                  <c:v>2.1355742111753461E-2</c:v>
                </c:pt>
                <c:pt idx="199">
                  <c:v>2.1373391373857794E-2</c:v>
                </c:pt>
                <c:pt idx="200">
                  <c:v>2.1386363270458356E-2</c:v>
                </c:pt>
                <c:pt idx="201">
                  <c:v>2.1432410877398847E-2</c:v>
                </c:pt>
                <c:pt idx="202">
                  <c:v>2.1477966340243244E-2</c:v>
                </c:pt>
                <c:pt idx="203">
                  <c:v>2.1505016579753133E-2</c:v>
                </c:pt>
                <c:pt idx="204">
                  <c:v>2.1505537829147221E-2</c:v>
                </c:pt>
                <c:pt idx="205">
                  <c:v>2.1528644763859423E-2</c:v>
                </c:pt>
                <c:pt idx="206">
                  <c:v>2.1602373010302659E-2</c:v>
                </c:pt>
                <c:pt idx="207">
                  <c:v>2.1615580552666165E-2</c:v>
                </c:pt>
                <c:pt idx="208">
                  <c:v>2.1687466156214724E-2</c:v>
                </c:pt>
                <c:pt idx="209">
                  <c:v>2.1696534182401285E-2</c:v>
                </c:pt>
                <c:pt idx="210">
                  <c:v>2.1767721852166015E-2</c:v>
                </c:pt>
                <c:pt idx="211">
                  <c:v>2.1792180837894193E-2</c:v>
                </c:pt>
                <c:pt idx="212">
                  <c:v>2.1860970000233456E-2</c:v>
                </c:pt>
                <c:pt idx="213">
                  <c:v>2.1900869005708219E-2</c:v>
                </c:pt>
                <c:pt idx="214">
                  <c:v>2.2055455787092986E-2</c:v>
                </c:pt>
                <c:pt idx="215">
                  <c:v>2.2067123229908701E-2</c:v>
                </c:pt>
                <c:pt idx="216">
                  <c:v>2.2154123177080032E-2</c:v>
                </c:pt>
                <c:pt idx="217">
                  <c:v>2.2225158160935562E-2</c:v>
                </c:pt>
                <c:pt idx="218">
                  <c:v>2.2261336757965659E-2</c:v>
                </c:pt>
                <c:pt idx="219">
                  <c:v>2.2275514881775097E-2</c:v>
                </c:pt>
                <c:pt idx="220">
                  <c:v>2.2277628887886366E-2</c:v>
                </c:pt>
                <c:pt idx="221">
                  <c:v>2.2404183715970773E-2</c:v>
                </c:pt>
                <c:pt idx="222">
                  <c:v>2.2457629123488802E-2</c:v>
                </c:pt>
                <c:pt idx="223">
                  <c:v>2.2484749863743537E-2</c:v>
                </c:pt>
                <c:pt idx="224">
                  <c:v>2.2572252330174899E-2</c:v>
                </c:pt>
                <c:pt idx="225">
                  <c:v>2.2597972364540891E-2</c:v>
                </c:pt>
                <c:pt idx="226">
                  <c:v>2.2611298567577456E-2</c:v>
                </c:pt>
                <c:pt idx="227">
                  <c:v>2.2702837753678495E-2</c:v>
                </c:pt>
                <c:pt idx="228">
                  <c:v>2.2784030527485524E-2</c:v>
                </c:pt>
                <c:pt idx="229">
                  <c:v>2.2811547366149335E-2</c:v>
                </c:pt>
                <c:pt idx="230">
                  <c:v>2.2829004726140262E-2</c:v>
                </c:pt>
                <c:pt idx="231">
                  <c:v>2.2846647204916151E-2</c:v>
                </c:pt>
                <c:pt idx="232">
                  <c:v>2.2896025516457981E-2</c:v>
                </c:pt>
                <c:pt idx="233">
                  <c:v>2.2959295775382429E-2</c:v>
                </c:pt>
                <c:pt idx="234">
                  <c:v>2.2983898810727068E-2</c:v>
                </c:pt>
                <c:pt idx="235">
                  <c:v>2.3018529181749122E-2</c:v>
                </c:pt>
                <c:pt idx="236">
                  <c:v>2.3019642709574899E-2</c:v>
                </c:pt>
                <c:pt idx="237">
                  <c:v>2.30820617964962E-2</c:v>
                </c:pt>
                <c:pt idx="238">
                  <c:v>2.313824720047054E-2</c:v>
                </c:pt>
                <c:pt idx="239">
                  <c:v>2.3142286597381261E-2</c:v>
                </c:pt>
                <c:pt idx="240">
                  <c:v>2.3197988459259397E-2</c:v>
                </c:pt>
                <c:pt idx="241">
                  <c:v>2.3334833430665392E-2</c:v>
                </c:pt>
                <c:pt idx="242">
                  <c:v>2.3344242319476013E-2</c:v>
                </c:pt>
                <c:pt idx="243">
                  <c:v>2.3356864789718663E-2</c:v>
                </c:pt>
                <c:pt idx="244">
                  <c:v>2.3455547687999068E-2</c:v>
                </c:pt>
                <c:pt idx="245">
                  <c:v>2.3541907350509865E-2</c:v>
                </c:pt>
                <c:pt idx="246">
                  <c:v>2.3576851795631591E-2</c:v>
                </c:pt>
                <c:pt idx="247">
                  <c:v>2.3610552859304412E-2</c:v>
                </c:pt>
                <c:pt idx="248">
                  <c:v>2.3612841539899315E-2</c:v>
                </c:pt>
                <c:pt idx="249">
                  <c:v>2.3661220032219415E-2</c:v>
                </c:pt>
                <c:pt idx="250">
                  <c:v>2.373299839983949E-2</c:v>
                </c:pt>
                <c:pt idx="251">
                  <c:v>2.3746585452303244E-2</c:v>
                </c:pt>
                <c:pt idx="252">
                  <c:v>2.37937054761698E-2</c:v>
                </c:pt>
                <c:pt idx="253">
                  <c:v>2.3830708556278814E-2</c:v>
                </c:pt>
                <c:pt idx="254">
                  <c:v>2.3833732021240533E-2</c:v>
                </c:pt>
                <c:pt idx="255">
                  <c:v>2.3837382637077451E-2</c:v>
                </c:pt>
                <c:pt idx="256">
                  <c:v>2.3908580725722276E-2</c:v>
                </c:pt>
                <c:pt idx="257">
                  <c:v>2.3925188182356186E-2</c:v>
                </c:pt>
                <c:pt idx="258">
                  <c:v>2.3978591541063229E-2</c:v>
                </c:pt>
                <c:pt idx="259">
                  <c:v>2.4017490821734228E-2</c:v>
                </c:pt>
                <c:pt idx="260">
                  <c:v>2.4085397059836911E-2</c:v>
                </c:pt>
                <c:pt idx="261">
                  <c:v>2.4183354266514929E-2</c:v>
                </c:pt>
                <c:pt idx="262">
                  <c:v>2.4317542936174875E-2</c:v>
                </c:pt>
                <c:pt idx="263">
                  <c:v>2.4323462263755907E-2</c:v>
                </c:pt>
                <c:pt idx="264">
                  <c:v>2.4348758845335355E-2</c:v>
                </c:pt>
                <c:pt idx="265">
                  <c:v>2.4375076355717347E-2</c:v>
                </c:pt>
                <c:pt idx="266">
                  <c:v>2.4380494173405841E-2</c:v>
                </c:pt>
                <c:pt idx="267">
                  <c:v>2.4406173944332539E-2</c:v>
                </c:pt>
                <c:pt idx="268">
                  <c:v>2.4454811897587928E-2</c:v>
                </c:pt>
                <c:pt idx="269">
                  <c:v>2.4523027110338082E-2</c:v>
                </c:pt>
                <c:pt idx="270">
                  <c:v>2.4633419816519883E-2</c:v>
                </c:pt>
                <c:pt idx="271">
                  <c:v>2.4641225732275195E-2</c:v>
                </c:pt>
                <c:pt idx="272">
                  <c:v>2.4646302492198693E-2</c:v>
                </c:pt>
                <c:pt idx="273">
                  <c:v>2.4825849746010566E-2</c:v>
                </c:pt>
                <c:pt idx="274">
                  <c:v>2.4974423320218979E-2</c:v>
                </c:pt>
                <c:pt idx="275">
                  <c:v>2.4993436727177867E-2</c:v>
                </c:pt>
                <c:pt idx="276">
                  <c:v>2.4996906855462256E-2</c:v>
                </c:pt>
                <c:pt idx="277">
                  <c:v>2.5006954640639938E-2</c:v>
                </c:pt>
                <c:pt idx="278">
                  <c:v>2.5016216283860877E-2</c:v>
                </c:pt>
                <c:pt idx="279">
                  <c:v>2.502593600995056E-2</c:v>
                </c:pt>
                <c:pt idx="280">
                  <c:v>2.504147242541184E-2</c:v>
                </c:pt>
                <c:pt idx="281">
                  <c:v>2.5064898930110255E-2</c:v>
                </c:pt>
                <c:pt idx="282">
                  <c:v>2.508837119338549E-2</c:v>
                </c:pt>
                <c:pt idx="283">
                  <c:v>2.5115490631560541E-2</c:v>
                </c:pt>
                <c:pt idx="284">
                  <c:v>2.5271428167036623E-2</c:v>
                </c:pt>
                <c:pt idx="285">
                  <c:v>2.5306502634252187E-2</c:v>
                </c:pt>
                <c:pt idx="286">
                  <c:v>2.5308304449924376E-2</c:v>
                </c:pt>
                <c:pt idx="287">
                  <c:v>2.5319464502122396E-2</c:v>
                </c:pt>
                <c:pt idx="288">
                  <c:v>2.5336927520872778E-2</c:v>
                </c:pt>
                <c:pt idx="289">
                  <c:v>2.5338119137588534E-2</c:v>
                </c:pt>
                <c:pt idx="290">
                  <c:v>2.5403367379982979E-2</c:v>
                </c:pt>
                <c:pt idx="291">
                  <c:v>2.5451273531745505E-2</c:v>
                </c:pt>
                <c:pt idx="292">
                  <c:v>2.5457119955422193E-2</c:v>
                </c:pt>
                <c:pt idx="293">
                  <c:v>2.5520612432196475E-2</c:v>
                </c:pt>
                <c:pt idx="294">
                  <c:v>2.5520954397747184E-2</c:v>
                </c:pt>
                <c:pt idx="295">
                  <c:v>2.5598796429977432E-2</c:v>
                </c:pt>
                <c:pt idx="296">
                  <c:v>2.5622675960103355E-2</c:v>
                </c:pt>
                <c:pt idx="297">
                  <c:v>2.5715433001469817E-2</c:v>
                </c:pt>
                <c:pt idx="298">
                  <c:v>2.5867147733030775E-2</c:v>
                </c:pt>
                <c:pt idx="299">
                  <c:v>2.5906975179884238E-2</c:v>
                </c:pt>
                <c:pt idx="300">
                  <c:v>2.5925917061923508E-2</c:v>
                </c:pt>
                <c:pt idx="301">
                  <c:v>2.5932786356361263E-2</c:v>
                </c:pt>
                <c:pt idx="302">
                  <c:v>2.5964062549744277E-2</c:v>
                </c:pt>
                <c:pt idx="303">
                  <c:v>2.5985535556867841E-2</c:v>
                </c:pt>
                <c:pt idx="304">
                  <c:v>2.60095753637186E-2</c:v>
                </c:pt>
                <c:pt idx="305">
                  <c:v>2.6069569167551664E-2</c:v>
                </c:pt>
                <c:pt idx="306">
                  <c:v>2.6078674194955537E-2</c:v>
                </c:pt>
                <c:pt idx="307">
                  <c:v>2.6176932120378929E-2</c:v>
                </c:pt>
                <c:pt idx="308">
                  <c:v>2.622373334229117E-2</c:v>
                </c:pt>
                <c:pt idx="309">
                  <c:v>2.6282901489787191E-2</c:v>
                </c:pt>
                <c:pt idx="310">
                  <c:v>2.6287274470106901E-2</c:v>
                </c:pt>
                <c:pt idx="311">
                  <c:v>2.6297686444738105E-2</c:v>
                </c:pt>
                <c:pt idx="312">
                  <c:v>2.6350748583597806E-2</c:v>
                </c:pt>
                <c:pt idx="313">
                  <c:v>2.6385123776207359E-2</c:v>
                </c:pt>
                <c:pt idx="314">
                  <c:v>2.6427375605300896E-2</c:v>
                </c:pt>
                <c:pt idx="315">
                  <c:v>2.6443097809061712E-2</c:v>
                </c:pt>
                <c:pt idx="316">
                  <c:v>2.6518182211405669E-2</c:v>
                </c:pt>
                <c:pt idx="317">
                  <c:v>2.6543379306370483E-2</c:v>
                </c:pt>
                <c:pt idx="318">
                  <c:v>2.6634515918681514E-2</c:v>
                </c:pt>
                <c:pt idx="319">
                  <c:v>2.6765685765614434E-2</c:v>
                </c:pt>
                <c:pt idx="320">
                  <c:v>2.6766412765877587E-2</c:v>
                </c:pt>
                <c:pt idx="321">
                  <c:v>2.6872476120292157E-2</c:v>
                </c:pt>
                <c:pt idx="322">
                  <c:v>2.6907168961300673E-2</c:v>
                </c:pt>
                <c:pt idx="323">
                  <c:v>2.6943389146195519E-2</c:v>
                </c:pt>
                <c:pt idx="324">
                  <c:v>2.7021924622652176E-2</c:v>
                </c:pt>
                <c:pt idx="325">
                  <c:v>2.7031298910301652E-2</c:v>
                </c:pt>
                <c:pt idx="326">
                  <c:v>2.7156502192841631E-2</c:v>
                </c:pt>
                <c:pt idx="327">
                  <c:v>2.7178447933486356E-2</c:v>
                </c:pt>
                <c:pt idx="328">
                  <c:v>2.7250133050371765E-2</c:v>
                </c:pt>
                <c:pt idx="329">
                  <c:v>2.7270603933661576E-2</c:v>
                </c:pt>
                <c:pt idx="330">
                  <c:v>2.7311580213998224E-2</c:v>
                </c:pt>
                <c:pt idx="331">
                  <c:v>2.7311628839008142E-2</c:v>
                </c:pt>
                <c:pt idx="332">
                  <c:v>2.7368489910775604E-2</c:v>
                </c:pt>
                <c:pt idx="333">
                  <c:v>2.745700954654268E-2</c:v>
                </c:pt>
                <c:pt idx="334">
                  <c:v>2.7500194010225666E-2</c:v>
                </c:pt>
                <c:pt idx="335">
                  <c:v>2.7739695860708787E-2</c:v>
                </c:pt>
                <c:pt idx="336">
                  <c:v>2.7745913736512483E-2</c:v>
                </c:pt>
                <c:pt idx="337">
                  <c:v>2.7760986580182667E-2</c:v>
                </c:pt>
                <c:pt idx="338">
                  <c:v>2.7766181884879965E-2</c:v>
                </c:pt>
                <c:pt idx="339">
                  <c:v>2.7797156383760208E-2</c:v>
                </c:pt>
                <c:pt idx="340">
                  <c:v>2.7824372654790468E-2</c:v>
                </c:pt>
                <c:pt idx="341">
                  <c:v>2.7857532915957158E-2</c:v>
                </c:pt>
                <c:pt idx="342">
                  <c:v>2.788470551952215E-2</c:v>
                </c:pt>
                <c:pt idx="343">
                  <c:v>2.7890623924813524E-2</c:v>
                </c:pt>
                <c:pt idx="344">
                  <c:v>2.7907576563284568E-2</c:v>
                </c:pt>
                <c:pt idx="345">
                  <c:v>2.7908708501343929E-2</c:v>
                </c:pt>
                <c:pt idx="346">
                  <c:v>2.7912975516900307E-2</c:v>
                </c:pt>
                <c:pt idx="347">
                  <c:v>2.7922936638134659E-2</c:v>
                </c:pt>
                <c:pt idx="348">
                  <c:v>2.8051672795473263E-2</c:v>
                </c:pt>
                <c:pt idx="349">
                  <c:v>2.8096720294072276E-2</c:v>
                </c:pt>
                <c:pt idx="350">
                  <c:v>2.8110023910526773E-2</c:v>
                </c:pt>
                <c:pt idx="351">
                  <c:v>2.8164161826717431E-2</c:v>
                </c:pt>
                <c:pt idx="352">
                  <c:v>2.8178625444406784E-2</c:v>
                </c:pt>
                <c:pt idx="353">
                  <c:v>2.8206342490123805E-2</c:v>
                </c:pt>
                <c:pt idx="354">
                  <c:v>2.8218663638122768E-2</c:v>
                </c:pt>
                <c:pt idx="355">
                  <c:v>2.8228752672520958E-2</c:v>
                </c:pt>
                <c:pt idx="356">
                  <c:v>2.8253161467317236E-2</c:v>
                </c:pt>
                <c:pt idx="357">
                  <c:v>2.8263358658455764E-2</c:v>
                </c:pt>
                <c:pt idx="358">
                  <c:v>2.827817818009231E-2</c:v>
                </c:pt>
                <c:pt idx="359">
                  <c:v>2.8453598469376472E-2</c:v>
                </c:pt>
                <c:pt idx="360">
                  <c:v>2.8465376900533992E-2</c:v>
                </c:pt>
                <c:pt idx="361">
                  <c:v>2.8546065352032808E-2</c:v>
                </c:pt>
                <c:pt idx="362">
                  <c:v>2.8558672841444491E-2</c:v>
                </c:pt>
                <c:pt idx="363">
                  <c:v>2.8574775697770369E-2</c:v>
                </c:pt>
                <c:pt idx="364">
                  <c:v>2.8575527770446262E-2</c:v>
                </c:pt>
                <c:pt idx="365">
                  <c:v>2.8617064204295047E-2</c:v>
                </c:pt>
                <c:pt idx="366">
                  <c:v>2.8620051677347193E-2</c:v>
                </c:pt>
                <c:pt idx="367">
                  <c:v>2.8653946023461763E-2</c:v>
                </c:pt>
                <c:pt idx="368">
                  <c:v>2.8675048346538556E-2</c:v>
                </c:pt>
                <c:pt idx="369">
                  <c:v>2.8763770038070714E-2</c:v>
                </c:pt>
                <c:pt idx="370">
                  <c:v>2.8773769398581586E-2</c:v>
                </c:pt>
                <c:pt idx="371">
                  <c:v>2.8786996092995357E-2</c:v>
                </c:pt>
                <c:pt idx="372">
                  <c:v>2.882750812890748E-2</c:v>
                </c:pt>
                <c:pt idx="373">
                  <c:v>2.8844776100579169E-2</c:v>
                </c:pt>
                <c:pt idx="374">
                  <c:v>2.8926397936235606E-2</c:v>
                </c:pt>
                <c:pt idx="375">
                  <c:v>2.8951565911319768E-2</c:v>
                </c:pt>
                <c:pt idx="376">
                  <c:v>2.8968996896032335E-2</c:v>
                </c:pt>
                <c:pt idx="377">
                  <c:v>2.9001865818529152E-2</c:v>
                </c:pt>
                <c:pt idx="378">
                  <c:v>2.90217782506688E-2</c:v>
                </c:pt>
                <c:pt idx="379">
                  <c:v>2.9037110808486623E-2</c:v>
                </c:pt>
                <c:pt idx="380">
                  <c:v>2.9055801570843413E-2</c:v>
                </c:pt>
                <c:pt idx="381">
                  <c:v>2.9109438657642088E-2</c:v>
                </c:pt>
                <c:pt idx="382">
                  <c:v>2.9150002146393357E-2</c:v>
                </c:pt>
                <c:pt idx="383">
                  <c:v>2.9228061010435822E-2</c:v>
                </c:pt>
                <c:pt idx="384">
                  <c:v>2.9285397698918001E-2</c:v>
                </c:pt>
                <c:pt idx="385">
                  <c:v>2.9298970001928045E-2</c:v>
                </c:pt>
                <c:pt idx="386">
                  <c:v>2.9315710898579667E-2</c:v>
                </c:pt>
                <c:pt idx="387">
                  <c:v>2.9353705873691942E-2</c:v>
                </c:pt>
                <c:pt idx="388">
                  <c:v>2.9361151537275892E-2</c:v>
                </c:pt>
                <c:pt idx="389">
                  <c:v>2.9375805543290154E-2</c:v>
                </c:pt>
                <c:pt idx="390">
                  <c:v>2.9401667245212086E-2</c:v>
                </c:pt>
                <c:pt idx="391">
                  <c:v>2.9406751529462545E-2</c:v>
                </c:pt>
                <c:pt idx="392">
                  <c:v>2.9415022193919955E-2</c:v>
                </c:pt>
                <c:pt idx="393">
                  <c:v>2.9456861711211195E-2</c:v>
                </c:pt>
                <c:pt idx="394">
                  <c:v>2.957320110314185E-2</c:v>
                </c:pt>
                <c:pt idx="395">
                  <c:v>2.9592908228273949E-2</c:v>
                </c:pt>
                <c:pt idx="396">
                  <c:v>2.9597844545383497E-2</c:v>
                </c:pt>
                <c:pt idx="397">
                  <c:v>2.9627113338797296E-2</c:v>
                </c:pt>
                <c:pt idx="398">
                  <c:v>2.9716280131483471E-2</c:v>
                </c:pt>
                <c:pt idx="399">
                  <c:v>2.9727869492475224E-2</c:v>
                </c:pt>
                <c:pt idx="400">
                  <c:v>2.9761005079979887E-2</c:v>
                </c:pt>
                <c:pt idx="401">
                  <c:v>2.9765286199342926E-2</c:v>
                </c:pt>
                <c:pt idx="402">
                  <c:v>2.981793514177512E-2</c:v>
                </c:pt>
                <c:pt idx="403">
                  <c:v>2.9936083215554375E-2</c:v>
                </c:pt>
                <c:pt idx="404">
                  <c:v>2.9967337325898697E-2</c:v>
                </c:pt>
                <c:pt idx="405">
                  <c:v>2.9970466551761901E-2</c:v>
                </c:pt>
                <c:pt idx="406">
                  <c:v>3.0082062197404492E-2</c:v>
                </c:pt>
                <c:pt idx="407">
                  <c:v>3.0131333776778201E-2</c:v>
                </c:pt>
                <c:pt idx="408">
                  <c:v>3.0142055063905656E-2</c:v>
                </c:pt>
                <c:pt idx="409">
                  <c:v>3.015988290232776E-2</c:v>
                </c:pt>
                <c:pt idx="410">
                  <c:v>3.0171585590775457E-2</c:v>
                </c:pt>
                <c:pt idx="411">
                  <c:v>3.0180134135319159E-2</c:v>
                </c:pt>
                <c:pt idx="412">
                  <c:v>3.0183120025015154E-2</c:v>
                </c:pt>
                <c:pt idx="413">
                  <c:v>3.0197247387033131E-2</c:v>
                </c:pt>
                <c:pt idx="414">
                  <c:v>3.0263416808525088E-2</c:v>
                </c:pt>
                <c:pt idx="415">
                  <c:v>3.0295764208418827E-2</c:v>
                </c:pt>
                <c:pt idx="416">
                  <c:v>3.0330065925792449E-2</c:v>
                </c:pt>
                <c:pt idx="417">
                  <c:v>3.0338561060982604E-2</c:v>
                </c:pt>
                <c:pt idx="418">
                  <c:v>3.0343087184990611E-2</c:v>
                </c:pt>
                <c:pt idx="419">
                  <c:v>3.035191205870473E-2</c:v>
                </c:pt>
                <c:pt idx="420">
                  <c:v>3.0354190999956742E-2</c:v>
                </c:pt>
                <c:pt idx="421">
                  <c:v>3.0389576265698146E-2</c:v>
                </c:pt>
                <c:pt idx="422">
                  <c:v>3.0478605715908772E-2</c:v>
                </c:pt>
                <c:pt idx="423">
                  <c:v>3.0496440932055797E-2</c:v>
                </c:pt>
                <c:pt idx="424">
                  <c:v>3.0529705723136295E-2</c:v>
                </c:pt>
                <c:pt idx="425">
                  <c:v>3.0589224648508436E-2</c:v>
                </c:pt>
                <c:pt idx="426">
                  <c:v>3.0598736563555239E-2</c:v>
                </c:pt>
                <c:pt idx="427">
                  <c:v>3.060826219488718E-2</c:v>
                </c:pt>
                <c:pt idx="428">
                  <c:v>3.0616712160296024E-2</c:v>
                </c:pt>
                <c:pt idx="429">
                  <c:v>3.0627104694247693E-2</c:v>
                </c:pt>
                <c:pt idx="430">
                  <c:v>3.0649335986977111E-2</c:v>
                </c:pt>
                <c:pt idx="431">
                  <c:v>3.0662631871870585E-2</c:v>
                </c:pt>
                <c:pt idx="432">
                  <c:v>3.0734285792133307E-2</c:v>
                </c:pt>
                <c:pt idx="433">
                  <c:v>3.0761586409816563E-2</c:v>
                </c:pt>
                <c:pt idx="434">
                  <c:v>3.0789749217344221E-2</c:v>
                </c:pt>
                <c:pt idx="435">
                  <c:v>3.083440803387244E-2</c:v>
                </c:pt>
                <c:pt idx="436">
                  <c:v>3.0855862904982767E-2</c:v>
                </c:pt>
                <c:pt idx="437">
                  <c:v>3.0906254364420689E-2</c:v>
                </c:pt>
                <c:pt idx="438">
                  <c:v>3.0916086327893992E-2</c:v>
                </c:pt>
                <c:pt idx="439">
                  <c:v>3.0951325449489912E-2</c:v>
                </c:pt>
                <c:pt idx="440">
                  <c:v>3.0962405987506724E-2</c:v>
                </c:pt>
                <c:pt idx="441">
                  <c:v>3.0966683295310788E-2</c:v>
                </c:pt>
                <c:pt idx="442">
                  <c:v>3.0973220802429108E-2</c:v>
                </c:pt>
                <c:pt idx="443">
                  <c:v>3.0981690682036683E-2</c:v>
                </c:pt>
                <c:pt idx="444">
                  <c:v>3.1016309300845538E-2</c:v>
                </c:pt>
                <c:pt idx="445">
                  <c:v>3.1021413701818264E-2</c:v>
                </c:pt>
                <c:pt idx="446">
                  <c:v>3.1039996114099605E-2</c:v>
                </c:pt>
                <c:pt idx="447">
                  <c:v>3.1044003545464004E-2</c:v>
                </c:pt>
                <c:pt idx="448">
                  <c:v>3.1050979072020573E-2</c:v>
                </c:pt>
                <c:pt idx="449">
                  <c:v>3.1075856653623189E-2</c:v>
                </c:pt>
                <c:pt idx="450">
                  <c:v>3.1092385068395068E-2</c:v>
                </c:pt>
                <c:pt idx="451">
                  <c:v>3.1134794284698886E-2</c:v>
                </c:pt>
                <c:pt idx="452">
                  <c:v>3.1241190148692186E-2</c:v>
                </c:pt>
                <c:pt idx="453">
                  <c:v>3.1274857488563866E-2</c:v>
                </c:pt>
                <c:pt idx="454">
                  <c:v>3.1283464082660237E-2</c:v>
                </c:pt>
                <c:pt idx="455">
                  <c:v>3.129902529278189E-2</c:v>
                </c:pt>
                <c:pt idx="456">
                  <c:v>3.1469904308351893E-2</c:v>
                </c:pt>
                <c:pt idx="457">
                  <c:v>3.1525612022806938E-2</c:v>
                </c:pt>
                <c:pt idx="458">
                  <c:v>3.1547028133640992E-2</c:v>
                </c:pt>
                <c:pt idx="459">
                  <c:v>3.1562365168864612E-2</c:v>
                </c:pt>
                <c:pt idx="460">
                  <c:v>3.156553079294587E-2</c:v>
                </c:pt>
                <c:pt idx="461">
                  <c:v>3.1576137868558105E-2</c:v>
                </c:pt>
                <c:pt idx="462">
                  <c:v>3.1609016112298813E-2</c:v>
                </c:pt>
                <c:pt idx="463">
                  <c:v>3.1635518153754018E-2</c:v>
                </c:pt>
                <c:pt idx="464">
                  <c:v>3.1721065391696571E-2</c:v>
                </c:pt>
                <c:pt idx="465">
                  <c:v>3.1737405955048974E-2</c:v>
                </c:pt>
                <c:pt idx="466">
                  <c:v>3.1744847982825557E-2</c:v>
                </c:pt>
                <c:pt idx="467">
                  <c:v>3.1771090887892803E-2</c:v>
                </c:pt>
                <c:pt idx="468">
                  <c:v>3.1796646482642334E-2</c:v>
                </c:pt>
                <c:pt idx="469">
                  <c:v>3.1804304292756207E-2</c:v>
                </c:pt>
                <c:pt idx="470">
                  <c:v>3.1809700445671982E-2</c:v>
                </c:pt>
                <c:pt idx="471">
                  <c:v>3.1861309541449549E-2</c:v>
                </c:pt>
                <c:pt idx="472">
                  <c:v>3.1883396679749584E-2</c:v>
                </c:pt>
                <c:pt idx="473">
                  <c:v>3.1883494020115831E-2</c:v>
                </c:pt>
                <c:pt idx="474">
                  <c:v>3.1947804878549528E-2</c:v>
                </c:pt>
                <c:pt idx="475">
                  <c:v>3.1952347950880998E-2</c:v>
                </c:pt>
                <c:pt idx="476">
                  <c:v>3.2000474102509301E-2</c:v>
                </c:pt>
                <c:pt idx="477">
                  <c:v>3.201322574427988E-2</c:v>
                </c:pt>
                <c:pt idx="478">
                  <c:v>3.2061347139468434E-2</c:v>
                </c:pt>
                <c:pt idx="479">
                  <c:v>3.2073252643890666E-2</c:v>
                </c:pt>
                <c:pt idx="480">
                  <c:v>3.2084113746665609E-2</c:v>
                </c:pt>
                <c:pt idx="481">
                  <c:v>3.2142666817007129E-2</c:v>
                </c:pt>
                <c:pt idx="482">
                  <c:v>3.2148652573255415E-2</c:v>
                </c:pt>
                <c:pt idx="483">
                  <c:v>3.2155506184986492E-2</c:v>
                </c:pt>
                <c:pt idx="484">
                  <c:v>3.2175924156455191E-2</c:v>
                </c:pt>
                <c:pt idx="485">
                  <c:v>3.2196775469044862E-2</c:v>
                </c:pt>
                <c:pt idx="486">
                  <c:v>3.220872980922411E-2</c:v>
                </c:pt>
                <c:pt idx="487">
                  <c:v>3.2210252242960813E-2</c:v>
                </c:pt>
                <c:pt idx="488">
                  <c:v>3.2221944538274767E-2</c:v>
                </c:pt>
                <c:pt idx="489">
                  <c:v>3.2268918303632044E-2</c:v>
                </c:pt>
                <c:pt idx="490">
                  <c:v>3.2323393945780064E-2</c:v>
                </c:pt>
                <c:pt idx="491">
                  <c:v>3.2337213004820765E-2</c:v>
                </c:pt>
                <c:pt idx="492">
                  <c:v>3.2366740777175697E-2</c:v>
                </c:pt>
                <c:pt idx="493">
                  <c:v>3.2387325551394876E-2</c:v>
                </c:pt>
                <c:pt idx="494">
                  <c:v>3.2403389473226997E-2</c:v>
                </c:pt>
                <c:pt idx="495">
                  <c:v>3.2438680666730904E-2</c:v>
                </c:pt>
                <c:pt idx="496">
                  <c:v>3.2448268882144048E-2</c:v>
                </c:pt>
                <c:pt idx="497">
                  <c:v>3.2540499165749977E-2</c:v>
                </c:pt>
                <c:pt idx="498">
                  <c:v>3.2541856652866206E-2</c:v>
                </c:pt>
                <c:pt idx="499">
                  <c:v>3.2545645522777271E-2</c:v>
                </c:pt>
                <c:pt idx="500">
                  <c:v>3.2576965885265104E-2</c:v>
                </c:pt>
                <c:pt idx="501">
                  <c:v>3.259405023013795E-2</c:v>
                </c:pt>
                <c:pt idx="502">
                  <c:v>3.261649898169753E-2</c:v>
                </c:pt>
                <c:pt idx="503">
                  <c:v>3.2619718591932113E-2</c:v>
                </c:pt>
                <c:pt idx="504">
                  <c:v>3.2630222606109004E-2</c:v>
                </c:pt>
                <c:pt idx="505">
                  <c:v>3.2656738832874434E-2</c:v>
                </c:pt>
                <c:pt idx="506">
                  <c:v>3.2678662797017727E-2</c:v>
                </c:pt>
                <c:pt idx="507">
                  <c:v>3.2727359649068199E-2</c:v>
                </c:pt>
                <c:pt idx="508">
                  <c:v>3.2738786533078969E-2</c:v>
                </c:pt>
                <c:pt idx="509">
                  <c:v>3.2796626816342357E-2</c:v>
                </c:pt>
                <c:pt idx="510">
                  <c:v>3.2799460048142944E-2</c:v>
                </c:pt>
                <c:pt idx="511">
                  <c:v>3.2823228146331915E-2</c:v>
                </c:pt>
                <c:pt idx="512">
                  <c:v>3.2836308416803135E-2</c:v>
                </c:pt>
                <c:pt idx="513">
                  <c:v>3.2844936735251781E-2</c:v>
                </c:pt>
                <c:pt idx="514">
                  <c:v>3.2971506630683829E-2</c:v>
                </c:pt>
                <c:pt idx="515">
                  <c:v>3.2997193242675936E-2</c:v>
                </c:pt>
                <c:pt idx="516">
                  <c:v>3.3020299216030224E-2</c:v>
                </c:pt>
                <c:pt idx="517">
                  <c:v>3.306310349088986E-2</c:v>
                </c:pt>
                <c:pt idx="518">
                  <c:v>3.3114067431262315E-2</c:v>
                </c:pt>
                <c:pt idx="519">
                  <c:v>3.3114351006250382E-2</c:v>
                </c:pt>
                <c:pt idx="520">
                  <c:v>3.311572357553895E-2</c:v>
                </c:pt>
                <c:pt idx="521">
                  <c:v>3.3182657062211914E-2</c:v>
                </c:pt>
                <c:pt idx="522">
                  <c:v>3.3218396025554348E-2</c:v>
                </c:pt>
                <c:pt idx="523">
                  <c:v>3.327125800294737E-2</c:v>
                </c:pt>
                <c:pt idx="524">
                  <c:v>3.3286577879536955E-2</c:v>
                </c:pt>
                <c:pt idx="525">
                  <c:v>3.3344839833552423E-2</c:v>
                </c:pt>
                <c:pt idx="526">
                  <c:v>3.3350954939250624E-2</c:v>
                </c:pt>
                <c:pt idx="527">
                  <c:v>3.3352651516441768E-2</c:v>
                </c:pt>
                <c:pt idx="528">
                  <c:v>3.3353175864165009E-2</c:v>
                </c:pt>
                <c:pt idx="529">
                  <c:v>3.3493151486789552E-2</c:v>
                </c:pt>
                <c:pt idx="530">
                  <c:v>3.3501118497196218E-2</c:v>
                </c:pt>
                <c:pt idx="531">
                  <c:v>3.354621482288131E-2</c:v>
                </c:pt>
                <c:pt idx="532">
                  <c:v>3.3559828893954681E-2</c:v>
                </c:pt>
                <c:pt idx="533">
                  <c:v>3.3571050024973119E-2</c:v>
                </c:pt>
                <c:pt idx="534">
                  <c:v>3.3622870705157938E-2</c:v>
                </c:pt>
                <c:pt idx="535">
                  <c:v>3.3691987756276028E-2</c:v>
                </c:pt>
                <c:pt idx="536">
                  <c:v>3.3723318081360247E-2</c:v>
                </c:pt>
                <c:pt idx="537">
                  <c:v>3.3747832871850007E-2</c:v>
                </c:pt>
                <c:pt idx="538">
                  <c:v>3.3755183858757164E-2</c:v>
                </c:pt>
                <c:pt idx="539">
                  <c:v>3.3927254248735828E-2</c:v>
                </c:pt>
                <c:pt idx="540">
                  <c:v>3.3953388854349745E-2</c:v>
                </c:pt>
                <c:pt idx="541">
                  <c:v>3.3984290584850842E-2</c:v>
                </c:pt>
                <c:pt idx="542">
                  <c:v>3.4009667991141031E-2</c:v>
                </c:pt>
                <c:pt idx="543">
                  <c:v>3.4012251784508632E-2</c:v>
                </c:pt>
                <c:pt idx="544">
                  <c:v>3.4069506496944346E-2</c:v>
                </c:pt>
                <c:pt idx="545">
                  <c:v>3.408666902081587E-2</c:v>
                </c:pt>
                <c:pt idx="546">
                  <c:v>3.409396225634783E-2</c:v>
                </c:pt>
                <c:pt idx="547">
                  <c:v>3.4114101886300742E-2</c:v>
                </c:pt>
                <c:pt idx="548">
                  <c:v>3.4128982336522146E-2</c:v>
                </c:pt>
                <c:pt idx="549">
                  <c:v>3.4167354060128864E-2</c:v>
                </c:pt>
                <c:pt idx="550">
                  <c:v>3.4224685948026294E-2</c:v>
                </c:pt>
                <c:pt idx="551">
                  <c:v>3.4235241732779809E-2</c:v>
                </c:pt>
                <c:pt idx="552">
                  <c:v>3.4303792046518199E-2</c:v>
                </c:pt>
                <c:pt idx="553">
                  <c:v>3.4335960100115727E-2</c:v>
                </c:pt>
                <c:pt idx="554">
                  <c:v>3.4351059915263243E-2</c:v>
                </c:pt>
                <c:pt idx="555">
                  <c:v>3.4370116339213684E-2</c:v>
                </c:pt>
                <c:pt idx="556">
                  <c:v>3.4379250550463328E-2</c:v>
                </c:pt>
                <c:pt idx="557">
                  <c:v>3.4409621631989268E-2</c:v>
                </c:pt>
                <c:pt idx="558">
                  <c:v>3.4443941544219044E-2</c:v>
                </c:pt>
                <c:pt idx="559">
                  <c:v>3.4481691163289509E-2</c:v>
                </c:pt>
                <c:pt idx="560">
                  <c:v>3.4533853910427043E-2</c:v>
                </c:pt>
                <c:pt idx="561">
                  <c:v>3.4550399978224192E-2</c:v>
                </c:pt>
                <c:pt idx="562">
                  <c:v>3.4555795087618781E-2</c:v>
                </c:pt>
                <c:pt idx="563">
                  <c:v>3.4579527348646617E-2</c:v>
                </c:pt>
                <c:pt idx="564">
                  <c:v>3.4692060999661344E-2</c:v>
                </c:pt>
                <c:pt idx="565">
                  <c:v>3.4729335662422603E-2</c:v>
                </c:pt>
                <c:pt idx="566">
                  <c:v>3.4750541043286398E-2</c:v>
                </c:pt>
                <c:pt idx="567">
                  <c:v>3.4752119424251153E-2</c:v>
                </c:pt>
                <c:pt idx="568">
                  <c:v>3.4754647599761941E-2</c:v>
                </c:pt>
                <c:pt idx="569">
                  <c:v>3.4787107885407675E-2</c:v>
                </c:pt>
                <c:pt idx="570">
                  <c:v>3.4796877281768078E-2</c:v>
                </c:pt>
                <c:pt idx="571">
                  <c:v>3.479951260120108E-2</c:v>
                </c:pt>
                <c:pt idx="572">
                  <c:v>3.49278586967098E-2</c:v>
                </c:pt>
                <c:pt idx="573">
                  <c:v>3.4955148893883535E-2</c:v>
                </c:pt>
                <c:pt idx="574">
                  <c:v>3.5026850875165105E-2</c:v>
                </c:pt>
                <c:pt idx="575">
                  <c:v>3.5043082105695643E-2</c:v>
                </c:pt>
                <c:pt idx="576">
                  <c:v>3.5070908206872316E-2</c:v>
                </c:pt>
                <c:pt idx="577">
                  <c:v>3.5157186752782725E-2</c:v>
                </c:pt>
                <c:pt idx="578">
                  <c:v>3.5171711235951975E-2</c:v>
                </c:pt>
                <c:pt idx="579">
                  <c:v>3.5197043056508698E-2</c:v>
                </c:pt>
                <c:pt idx="580">
                  <c:v>3.5197215375764819E-2</c:v>
                </c:pt>
                <c:pt idx="581">
                  <c:v>3.5230671393438849E-2</c:v>
                </c:pt>
                <c:pt idx="582">
                  <c:v>3.5267162361430328E-2</c:v>
                </c:pt>
                <c:pt idx="583">
                  <c:v>3.5268933796730406E-2</c:v>
                </c:pt>
                <c:pt idx="584">
                  <c:v>3.5307927173673072E-2</c:v>
                </c:pt>
                <c:pt idx="585">
                  <c:v>3.5339899310896906E-2</c:v>
                </c:pt>
                <c:pt idx="586">
                  <c:v>3.5359483043903121E-2</c:v>
                </c:pt>
                <c:pt idx="587">
                  <c:v>3.5377169196248219E-2</c:v>
                </c:pt>
                <c:pt idx="588">
                  <c:v>3.5377242137727354E-2</c:v>
                </c:pt>
                <c:pt idx="589">
                  <c:v>3.5382213359749407E-2</c:v>
                </c:pt>
                <c:pt idx="590">
                  <c:v>3.5427943465316386E-2</c:v>
                </c:pt>
                <c:pt idx="591">
                  <c:v>3.5443484784694654E-2</c:v>
                </c:pt>
                <c:pt idx="592">
                  <c:v>3.5452964473639027E-2</c:v>
                </c:pt>
                <c:pt idx="593">
                  <c:v>3.5497060701890279E-2</c:v>
                </c:pt>
                <c:pt idx="594">
                  <c:v>3.5508056871281696E-2</c:v>
                </c:pt>
                <c:pt idx="595">
                  <c:v>3.5554012821510439E-2</c:v>
                </c:pt>
                <c:pt idx="596">
                  <c:v>3.5557544910422519E-2</c:v>
                </c:pt>
                <c:pt idx="597">
                  <c:v>3.5566594051439894E-2</c:v>
                </c:pt>
                <c:pt idx="598">
                  <c:v>3.556692235366922E-2</c:v>
                </c:pt>
                <c:pt idx="599">
                  <c:v>3.5569749136818936E-2</c:v>
                </c:pt>
                <c:pt idx="600">
                  <c:v>3.5574723434835906E-2</c:v>
                </c:pt>
                <c:pt idx="601">
                  <c:v>3.5599676797635968E-2</c:v>
                </c:pt>
                <c:pt idx="602">
                  <c:v>3.5615199762577016E-2</c:v>
                </c:pt>
                <c:pt idx="603">
                  <c:v>3.5668216092413142E-2</c:v>
                </c:pt>
                <c:pt idx="604">
                  <c:v>3.5732735548453007E-2</c:v>
                </c:pt>
                <c:pt idx="605">
                  <c:v>3.579787750219416E-2</c:v>
                </c:pt>
                <c:pt idx="606">
                  <c:v>3.5799189366361832E-2</c:v>
                </c:pt>
                <c:pt idx="607">
                  <c:v>3.5813968294641244E-2</c:v>
                </c:pt>
                <c:pt idx="608">
                  <c:v>3.5824378667060015E-2</c:v>
                </c:pt>
                <c:pt idx="609">
                  <c:v>3.5834191945742042E-2</c:v>
                </c:pt>
                <c:pt idx="610">
                  <c:v>3.5858048919226677E-2</c:v>
                </c:pt>
                <c:pt idx="611">
                  <c:v>3.587606459141205E-2</c:v>
                </c:pt>
                <c:pt idx="612">
                  <c:v>3.5916073290689299E-2</c:v>
                </c:pt>
                <c:pt idx="613">
                  <c:v>3.5932233914050246E-2</c:v>
                </c:pt>
                <c:pt idx="614">
                  <c:v>3.5937963354951544E-2</c:v>
                </c:pt>
                <c:pt idx="615">
                  <c:v>3.5949616703344116E-2</c:v>
                </c:pt>
                <c:pt idx="616">
                  <c:v>3.5954280677580205E-2</c:v>
                </c:pt>
                <c:pt idx="617">
                  <c:v>3.5966895111240516E-2</c:v>
                </c:pt>
                <c:pt idx="618">
                  <c:v>3.5984257281112909E-2</c:v>
                </c:pt>
                <c:pt idx="619">
                  <c:v>3.6025791053655123E-2</c:v>
                </c:pt>
                <c:pt idx="620">
                  <c:v>3.6026603213548308E-2</c:v>
                </c:pt>
                <c:pt idx="621">
                  <c:v>3.6074924671943794E-2</c:v>
                </c:pt>
                <c:pt idx="622">
                  <c:v>3.6075060761958419E-2</c:v>
                </c:pt>
                <c:pt idx="623">
                  <c:v>3.6094947818481736E-2</c:v>
                </c:pt>
                <c:pt idx="624">
                  <c:v>3.6101378734400343E-2</c:v>
                </c:pt>
                <c:pt idx="625">
                  <c:v>3.6159402003356919E-2</c:v>
                </c:pt>
                <c:pt idx="626">
                  <c:v>3.6198750233126228E-2</c:v>
                </c:pt>
                <c:pt idx="627">
                  <c:v>3.6256638939095837E-2</c:v>
                </c:pt>
                <c:pt idx="628">
                  <c:v>3.6331531980738595E-2</c:v>
                </c:pt>
                <c:pt idx="629">
                  <c:v>3.6362717816336029E-2</c:v>
                </c:pt>
                <c:pt idx="630">
                  <c:v>3.6396985714527284E-2</c:v>
                </c:pt>
                <c:pt idx="631">
                  <c:v>3.6552133937376011E-2</c:v>
                </c:pt>
                <c:pt idx="632">
                  <c:v>3.6582801175932884E-2</c:v>
                </c:pt>
                <c:pt idx="633">
                  <c:v>3.6622475310089331E-2</c:v>
                </c:pt>
                <c:pt idx="634">
                  <c:v>3.6625923549159334E-2</c:v>
                </c:pt>
                <c:pt idx="635">
                  <c:v>3.6703074103470242E-2</c:v>
                </c:pt>
                <c:pt idx="636">
                  <c:v>3.6705680843845116E-2</c:v>
                </c:pt>
                <c:pt idx="637">
                  <c:v>3.6707789143030994E-2</c:v>
                </c:pt>
                <c:pt idx="638">
                  <c:v>3.6784144075640714E-2</c:v>
                </c:pt>
                <c:pt idx="639">
                  <c:v>3.6848686054047411E-2</c:v>
                </c:pt>
                <c:pt idx="640">
                  <c:v>3.6914406807918888E-2</c:v>
                </c:pt>
                <c:pt idx="641">
                  <c:v>3.6960511363352516E-2</c:v>
                </c:pt>
                <c:pt idx="642">
                  <c:v>3.6963929609825155E-2</c:v>
                </c:pt>
                <c:pt idx="643">
                  <c:v>3.698713574330835E-2</c:v>
                </c:pt>
                <c:pt idx="644">
                  <c:v>3.698847691735787E-2</c:v>
                </c:pt>
                <c:pt idx="645">
                  <c:v>3.6989609239402393E-2</c:v>
                </c:pt>
                <c:pt idx="646">
                  <c:v>3.7023282735177382E-2</c:v>
                </c:pt>
                <c:pt idx="647">
                  <c:v>3.7077174708935179E-2</c:v>
                </c:pt>
                <c:pt idx="648">
                  <c:v>3.707833907008401E-2</c:v>
                </c:pt>
                <c:pt idx="649">
                  <c:v>3.7183768768385729E-2</c:v>
                </c:pt>
                <c:pt idx="650">
                  <c:v>3.7184483683995698E-2</c:v>
                </c:pt>
                <c:pt idx="651">
                  <c:v>3.7280302882379414E-2</c:v>
                </c:pt>
                <c:pt idx="652">
                  <c:v>3.7284971407663646E-2</c:v>
                </c:pt>
                <c:pt idx="653">
                  <c:v>3.7286137579411155E-2</c:v>
                </c:pt>
                <c:pt idx="654">
                  <c:v>3.7286976778682451E-2</c:v>
                </c:pt>
                <c:pt idx="655">
                  <c:v>3.7301737322352195E-2</c:v>
                </c:pt>
                <c:pt idx="656">
                  <c:v>3.7333353505099122E-2</c:v>
                </c:pt>
                <c:pt idx="657">
                  <c:v>3.7390216336813914E-2</c:v>
                </c:pt>
                <c:pt idx="658">
                  <c:v>3.7425878609044248E-2</c:v>
                </c:pt>
                <c:pt idx="659">
                  <c:v>3.7428963618782271E-2</c:v>
                </c:pt>
                <c:pt idx="660">
                  <c:v>3.7430200938702557E-2</c:v>
                </c:pt>
                <c:pt idx="661">
                  <c:v>3.7437630425337723E-2</c:v>
                </c:pt>
                <c:pt idx="662">
                  <c:v>3.7467660713697198E-2</c:v>
                </c:pt>
                <c:pt idx="663">
                  <c:v>3.7490419975865615E-2</c:v>
                </c:pt>
                <c:pt idx="664">
                  <c:v>3.7538495401613192E-2</c:v>
                </c:pt>
                <c:pt idx="665">
                  <c:v>3.7540080760431235E-2</c:v>
                </c:pt>
                <c:pt idx="666">
                  <c:v>3.7551273003944757E-2</c:v>
                </c:pt>
                <c:pt idx="667">
                  <c:v>3.7621785535792408E-2</c:v>
                </c:pt>
                <c:pt idx="668">
                  <c:v>3.7718461279631549E-2</c:v>
                </c:pt>
                <c:pt idx="669">
                  <c:v>3.7725457532278059E-2</c:v>
                </c:pt>
                <c:pt idx="670">
                  <c:v>3.7735484917757349E-2</c:v>
                </c:pt>
                <c:pt idx="671">
                  <c:v>3.7740059555114475E-2</c:v>
                </c:pt>
                <c:pt idx="672">
                  <c:v>3.780449494045092E-2</c:v>
                </c:pt>
                <c:pt idx="673">
                  <c:v>3.7842516324649821E-2</c:v>
                </c:pt>
                <c:pt idx="674">
                  <c:v>3.7852386418815581E-2</c:v>
                </c:pt>
                <c:pt idx="675">
                  <c:v>3.7855481695807082E-2</c:v>
                </c:pt>
                <c:pt idx="676">
                  <c:v>3.7900586383974595E-2</c:v>
                </c:pt>
                <c:pt idx="677">
                  <c:v>3.7942295067704343E-2</c:v>
                </c:pt>
                <c:pt idx="678">
                  <c:v>3.7953529395622389E-2</c:v>
                </c:pt>
                <c:pt idx="679">
                  <c:v>3.7979922143878943E-2</c:v>
                </c:pt>
                <c:pt idx="680">
                  <c:v>3.7998073620005672E-2</c:v>
                </c:pt>
                <c:pt idx="681">
                  <c:v>3.8005319046117342E-2</c:v>
                </c:pt>
                <c:pt idx="682">
                  <c:v>3.8007355229788077E-2</c:v>
                </c:pt>
                <c:pt idx="683">
                  <c:v>3.8031666684663096E-2</c:v>
                </c:pt>
                <c:pt idx="684">
                  <c:v>3.8063166056494901E-2</c:v>
                </c:pt>
                <c:pt idx="685">
                  <c:v>3.8080835312762192E-2</c:v>
                </c:pt>
                <c:pt idx="686">
                  <c:v>3.8081342450721846E-2</c:v>
                </c:pt>
                <c:pt idx="687">
                  <c:v>3.8093005466277766E-2</c:v>
                </c:pt>
                <c:pt idx="688">
                  <c:v>3.811374141077245E-2</c:v>
                </c:pt>
                <c:pt idx="689">
                  <c:v>3.8156074487245721E-2</c:v>
                </c:pt>
                <c:pt idx="690">
                  <c:v>3.817032009389363E-2</c:v>
                </c:pt>
                <c:pt idx="691">
                  <c:v>3.8217908222779227E-2</c:v>
                </c:pt>
                <c:pt idx="692">
                  <c:v>3.8263126189676165E-2</c:v>
                </c:pt>
                <c:pt idx="693">
                  <c:v>3.8267198727354568E-2</c:v>
                </c:pt>
                <c:pt idx="694">
                  <c:v>3.829368018954462E-2</c:v>
                </c:pt>
                <c:pt idx="695">
                  <c:v>3.8316200100016205E-2</c:v>
                </c:pt>
                <c:pt idx="696">
                  <c:v>3.8343483334977099E-2</c:v>
                </c:pt>
                <c:pt idx="697">
                  <c:v>3.8373924391220685E-2</c:v>
                </c:pt>
                <c:pt idx="698">
                  <c:v>3.8381669092777314E-2</c:v>
                </c:pt>
                <c:pt idx="699">
                  <c:v>3.8410544966647371E-2</c:v>
                </c:pt>
                <c:pt idx="700">
                  <c:v>3.8489721184824979E-2</c:v>
                </c:pt>
                <c:pt idx="701">
                  <c:v>3.8501203604364501E-2</c:v>
                </c:pt>
                <c:pt idx="702">
                  <c:v>3.8504568773201638E-2</c:v>
                </c:pt>
                <c:pt idx="703">
                  <c:v>3.8509814863884981E-2</c:v>
                </c:pt>
                <c:pt idx="704">
                  <c:v>3.8512891761072102E-2</c:v>
                </c:pt>
                <c:pt idx="705">
                  <c:v>3.8551046173744913E-2</c:v>
                </c:pt>
                <c:pt idx="706">
                  <c:v>3.8569283266115813E-2</c:v>
                </c:pt>
                <c:pt idx="707">
                  <c:v>3.8596254086200321E-2</c:v>
                </c:pt>
                <c:pt idx="708">
                  <c:v>3.8619853643989378E-2</c:v>
                </c:pt>
                <c:pt idx="709">
                  <c:v>3.8720090526552092E-2</c:v>
                </c:pt>
                <c:pt idx="710">
                  <c:v>3.8737029344227042E-2</c:v>
                </c:pt>
                <c:pt idx="711">
                  <c:v>3.8747192471454972E-2</c:v>
                </c:pt>
                <c:pt idx="712">
                  <c:v>3.8794113939837088E-2</c:v>
                </c:pt>
                <c:pt idx="713">
                  <c:v>3.8824654465639111E-2</c:v>
                </c:pt>
                <c:pt idx="714">
                  <c:v>3.8856885187434506E-2</c:v>
                </c:pt>
                <c:pt idx="715">
                  <c:v>3.8880600230101314E-2</c:v>
                </c:pt>
                <c:pt idx="716">
                  <c:v>3.8886473744795001E-2</c:v>
                </c:pt>
                <c:pt idx="717">
                  <c:v>3.8941858396762286E-2</c:v>
                </c:pt>
                <c:pt idx="718">
                  <c:v>3.8969003274931066E-2</c:v>
                </c:pt>
                <c:pt idx="719">
                  <c:v>3.9056545044930016E-2</c:v>
                </c:pt>
                <c:pt idx="720">
                  <c:v>3.9076846888597923E-2</c:v>
                </c:pt>
                <c:pt idx="721">
                  <c:v>3.9094113087390144E-2</c:v>
                </c:pt>
                <c:pt idx="722">
                  <c:v>3.9108891796762496E-2</c:v>
                </c:pt>
                <c:pt idx="723">
                  <c:v>3.9110412837491206E-2</c:v>
                </c:pt>
                <c:pt idx="724">
                  <c:v>3.9185010770048344E-2</c:v>
                </c:pt>
                <c:pt idx="725">
                  <c:v>3.9189347317082991E-2</c:v>
                </c:pt>
                <c:pt idx="726">
                  <c:v>3.9201081675575206E-2</c:v>
                </c:pt>
                <c:pt idx="727">
                  <c:v>3.9205742502340504E-2</c:v>
                </c:pt>
                <c:pt idx="728">
                  <c:v>3.9211444464851773E-2</c:v>
                </c:pt>
                <c:pt idx="729">
                  <c:v>3.9255623390190626E-2</c:v>
                </c:pt>
                <c:pt idx="730">
                  <c:v>3.9269386850512553E-2</c:v>
                </c:pt>
                <c:pt idx="731">
                  <c:v>3.9299970982424812E-2</c:v>
                </c:pt>
                <c:pt idx="732">
                  <c:v>3.9302679500124844E-2</c:v>
                </c:pt>
                <c:pt idx="733">
                  <c:v>3.9319477568831002E-2</c:v>
                </c:pt>
                <c:pt idx="734">
                  <c:v>3.9321868332270256E-2</c:v>
                </c:pt>
                <c:pt idx="735">
                  <c:v>3.9338559144248005E-2</c:v>
                </c:pt>
                <c:pt idx="736">
                  <c:v>3.9351422167128496E-2</c:v>
                </c:pt>
                <c:pt idx="737">
                  <c:v>3.9355646093795403E-2</c:v>
                </c:pt>
                <c:pt idx="738">
                  <c:v>3.9373524605955799E-2</c:v>
                </c:pt>
                <c:pt idx="739">
                  <c:v>3.9455927538681122E-2</c:v>
                </c:pt>
                <c:pt idx="740">
                  <c:v>3.9482183540815251E-2</c:v>
                </c:pt>
                <c:pt idx="741">
                  <c:v>3.9483498605379939E-2</c:v>
                </c:pt>
                <c:pt idx="742">
                  <c:v>3.951185917300485E-2</c:v>
                </c:pt>
                <c:pt idx="743">
                  <c:v>3.9519600872103378E-2</c:v>
                </c:pt>
                <c:pt idx="744">
                  <c:v>3.9528164899848652E-2</c:v>
                </c:pt>
                <c:pt idx="745">
                  <c:v>3.9553750104573598E-2</c:v>
                </c:pt>
                <c:pt idx="746">
                  <c:v>3.9624718187525325E-2</c:v>
                </c:pt>
                <c:pt idx="747">
                  <c:v>3.9627413789610343E-2</c:v>
                </c:pt>
                <c:pt idx="748">
                  <c:v>3.9631552186677521E-2</c:v>
                </c:pt>
                <c:pt idx="749">
                  <c:v>3.965808727640445E-2</c:v>
                </c:pt>
                <c:pt idx="750">
                  <c:v>3.9672559157721797E-2</c:v>
                </c:pt>
                <c:pt idx="751">
                  <c:v>3.9675400788138832E-2</c:v>
                </c:pt>
                <c:pt idx="752">
                  <c:v>3.9682408697347182E-2</c:v>
                </c:pt>
                <c:pt idx="753">
                  <c:v>3.9689572185462284E-2</c:v>
                </c:pt>
                <c:pt idx="754">
                  <c:v>3.9737003932360036E-2</c:v>
                </c:pt>
                <c:pt idx="755">
                  <c:v>3.9737411370030888E-2</c:v>
                </c:pt>
                <c:pt idx="756">
                  <c:v>3.9771008421370248E-2</c:v>
                </c:pt>
                <c:pt idx="757">
                  <c:v>3.9777414392270366E-2</c:v>
                </c:pt>
                <c:pt idx="758">
                  <c:v>3.9823298851912305E-2</c:v>
                </c:pt>
                <c:pt idx="759">
                  <c:v>3.9826041503366688E-2</c:v>
                </c:pt>
                <c:pt idx="760">
                  <c:v>3.9828653489311069E-2</c:v>
                </c:pt>
                <c:pt idx="761">
                  <c:v>3.9838664297962595E-2</c:v>
                </c:pt>
                <c:pt idx="762">
                  <c:v>3.985347428118876E-2</c:v>
                </c:pt>
                <c:pt idx="763">
                  <c:v>3.9909989307030422E-2</c:v>
                </c:pt>
                <c:pt idx="764">
                  <c:v>3.9922271793213421E-2</c:v>
                </c:pt>
                <c:pt idx="765">
                  <c:v>3.9954387483252467E-2</c:v>
                </c:pt>
                <c:pt idx="766">
                  <c:v>3.9960857144309428E-2</c:v>
                </c:pt>
                <c:pt idx="767">
                  <c:v>4.0001990129943994E-2</c:v>
                </c:pt>
                <c:pt idx="768">
                  <c:v>4.0007756700462242E-2</c:v>
                </c:pt>
                <c:pt idx="769">
                  <c:v>4.0025775382019221E-2</c:v>
                </c:pt>
                <c:pt idx="770">
                  <c:v>4.0027982774830093E-2</c:v>
                </c:pt>
                <c:pt idx="771">
                  <c:v>4.0043089037339941E-2</c:v>
                </c:pt>
                <c:pt idx="772">
                  <c:v>4.0048498128055457E-2</c:v>
                </c:pt>
                <c:pt idx="773">
                  <c:v>4.0080532770273132E-2</c:v>
                </c:pt>
                <c:pt idx="774">
                  <c:v>4.0089206385427428E-2</c:v>
                </c:pt>
                <c:pt idx="775">
                  <c:v>4.0158853439908514E-2</c:v>
                </c:pt>
                <c:pt idx="776">
                  <c:v>4.0166380765172725E-2</c:v>
                </c:pt>
                <c:pt idx="777">
                  <c:v>4.0199220997436703E-2</c:v>
                </c:pt>
                <c:pt idx="778">
                  <c:v>4.0202160719535973E-2</c:v>
                </c:pt>
                <c:pt idx="779">
                  <c:v>4.0210787648112603E-2</c:v>
                </c:pt>
                <c:pt idx="780">
                  <c:v>4.0253223464877391E-2</c:v>
                </c:pt>
                <c:pt idx="781">
                  <c:v>4.0254667971180005E-2</c:v>
                </c:pt>
                <c:pt idx="782">
                  <c:v>4.0276333876678658E-2</c:v>
                </c:pt>
                <c:pt idx="783">
                  <c:v>4.0319178218083958E-2</c:v>
                </c:pt>
                <c:pt idx="784">
                  <c:v>4.0355707600835108E-2</c:v>
                </c:pt>
                <c:pt idx="785">
                  <c:v>4.0363494468766123E-2</c:v>
                </c:pt>
                <c:pt idx="786">
                  <c:v>4.0366103949060081E-2</c:v>
                </c:pt>
                <c:pt idx="787">
                  <c:v>4.0370717607877159E-2</c:v>
                </c:pt>
                <c:pt idx="788">
                  <c:v>4.0422823929967815E-2</c:v>
                </c:pt>
                <c:pt idx="789">
                  <c:v>4.0450914832913562E-2</c:v>
                </c:pt>
                <c:pt idx="790">
                  <c:v>4.0495902276359144E-2</c:v>
                </c:pt>
                <c:pt idx="791">
                  <c:v>4.05034168772739E-2</c:v>
                </c:pt>
                <c:pt idx="792">
                  <c:v>4.052427237914958E-2</c:v>
                </c:pt>
                <c:pt idx="793">
                  <c:v>4.0550616345638654E-2</c:v>
                </c:pt>
                <c:pt idx="794">
                  <c:v>4.0553293683133068E-2</c:v>
                </c:pt>
                <c:pt idx="795">
                  <c:v>4.0631031431268401E-2</c:v>
                </c:pt>
                <c:pt idx="796">
                  <c:v>4.0644046474903571E-2</c:v>
                </c:pt>
                <c:pt idx="797">
                  <c:v>4.065868397065079E-2</c:v>
                </c:pt>
                <c:pt idx="798">
                  <c:v>4.068207624394448E-2</c:v>
                </c:pt>
                <c:pt idx="799">
                  <c:v>4.0693222410537633E-2</c:v>
                </c:pt>
                <c:pt idx="800">
                  <c:v>4.082664045945103E-2</c:v>
                </c:pt>
                <c:pt idx="801">
                  <c:v>4.0829089772702297E-2</c:v>
                </c:pt>
                <c:pt idx="802">
                  <c:v>4.084361472468747E-2</c:v>
                </c:pt>
                <c:pt idx="803">
                  <c:v>4.0851672781553633E-2</c:v>
                </c:pt>
                <c:pt idx="804">
                  <c:v>4.0853543169918183E-2</c:v>
                </c:pt>
                <c:pt idx="805">
                  <c:v>4.0864079451386148E-2</c:v>
                </c:pt>
                <c:pt idx="806">
                  <c:v>4.086749030481121E-2</c:v>
                </c:pt>
                <c:pt idx="807">
                  <c:v>4.0889005574413606E-2</c:v>
                </c:pt>
                <c:pt idx="808">
                  <c:v>4.0891464362013061E-2</c:v>
                </c:pt>
                <c:pt idx="809">
                  <c:v>4.0892634592248879E-2</c:v>
                </c:pt>
                <c:pt idx="810">
                  <c:v>4.0906769173596584E-2</c:v>
                </c:pt>
                <c:pt idx="811">
                  <c:v>4.09309270020295E-2</c:v>
                </c:pt>
                <c:pt idx="812">
                  <c:v>4.0947056618026209E-2</c:v>
                </c:pt>
                <c:pt idx="813">
                  <c:v>4.094756921997221E-2</c:v>
                </c:pt>
                <c:pt idx="814">
                  <c:v>4.1058290637497989E-2</c:v>
                </c:pt>
                <c:pt idx="815">
                  <c:v>4.1064468764402902E-2</c:v>
                </c:pt>
                <c:pt idx="816">
                  <c:v>4.1073365698615798E-2</c:v>
                </c:pt>
                <c:pt idx="817">
                  <c:v>4.1133515939473606E-2</c:v>
                </c:pt>
                <c:pt idx="818">
                  <c:v>4.1137374226542817E-2</c:v>
                </c:pt>
                <c:pt idx="819">
                  <c:v>4.1171475435721396E-2</c:v>
                </c:pt>
                <c:pt idx="820">
                  <c:v>4.1203149647700749E-2</c:v>
                </c:pt>
                <c:pt idx="821">
                  <c:v>4.1286177418145921E-2</c:v>
                </c:pt>
                <c:pt idx="822">
                  <c:v>4.1309924105540678E-2</c:v>
                </c:pt>
                <c:pt idx="823">
                  <c:v>4.1318573146667467E-2</c:v>
                </c:pt>
                <c:pt idx="824">
                  <c:v>4.1328542513549726E-2</c:v>
                </c:pt>
                <c:pt idx="825">
                  <c:v>4.1336270707266219E-2</c:v>
                </c:pt>
                <c:pt idx="826">
                  <c:v>4.1371191705804333E-2</c:v>
                </c:pt>
                <c:pt idx="827">
                  <c:v>4.1391473794013284E-2</c:v>
                </c:pt>
                <c:pt idx="828">
                  <c:v>4.1427098023508503E-2</c:v>
                </c:pt>
                <c:pt idx="829">
                  <c:v>4.1431824533426663E-2</c:v>
                </c:pt>
                <c:pt idx="830">
                  <c:v>4.1435141498428585E-2</c:v>
                </c:pt>
                <c:pt idx="831">
                  <c:v>4.1520298699508414E-2</c:v>
                </c:pt>
                <c:pt idx="832">
                  <c:v>4.1539458672554201E-2</c:v>
                </c:pt>
                <c:pt idx="833">
                  <c:v>4.154768238683184E-2</c:v>
                </c:pt>
                <c:pt idx="834">
                  <c:v>4.1557010893070956E-2</c:v>
                </c:pt>
                <c:pt idx="835">
                  <c:v>4.1559078278745915E-2</c:v>
                </c:pt>
                <c:pt idx="836">
                  <c:v>4.1583164826049318E-2</c:v>
                </c:pt>
                <c:pt idx="837">
                  <c:v>4.1592797956909948E-2</c:v>
                </c:pt>
                <c:pt idx="838">
                  <c:v>4.1723404269965361E-2</c:v>
                </c:pt>
                <c:pt idx="839">
                  <c:v>4.1746584669706613E-2</c:v>
                </c:pt>
                <c:pt idx="840">
                  <c:v>4.1748434613522512E-2</c:v>
                </c:pt>
                <c:pt idx="841">
                  <c:v>4.1751916582199143E-2</c:v>
                </c:pt>
                <c:pt idx="842">
                  <c:v>4.1752828221028861E-2</c:v>
                </c:pt>
                <c:pt idx="843">
                  <c:v>4.1756611242284421E-2</c:v>
                </c:pt>
                <c:pt idx="844">
                  <c:v>4.1760992021517986E-2</c:v>
                </c:pt>
                <c:pt idx="845">
                  <c:v>4.1783663416818807E-2</c:v>
                </c:pt>
                <c:pt idx="846">
                  <c:v>4.1814075504599472E-2</c:v>
                </c:pt>
                <c:pt idx="847">
                  <c:v>4.182756402706956E-2</c:v>
                </c:pt>
                <c:pt idx="848">
                  <c:v>4.1873025561061476E-2</c:v>
                </c:pt>
                <c:pt idx="849">
                  <c:v>4.1888338714261571E-2</c:v>
                </c:pt>
                <c:pt idx="850">
                  <c:v>4.1900577471118923E-2</c:v>
                </c:pt>
                <c:pt idx="851">
                  <c:v>4.1912371835230881E-2</c:v>
                </c:pt>
                <c:pt idx="852">
                  <c:v>4.1913389109743973E-2</c:v>
                </c:pt>
                <c:pt idx="853">
                  <c:v>4.1922721415970823E-2</c:v>
                </c:pt>
                <c:pt idx="854">
                  <c:v>4.1924448719579135E-2</c:v>
                </c:pt>
                <c:pt idx="855">
                  <c:v>4.1994839474993391E-2</c:v>
                </c:pt>
                <c:pt idx="856">
                  <c:v>4.1995437364157784E-2</c:v>
                </c:pt>
                <c:pt idx="857">
                  <c:v>4.204938431029235E-2</c:v>
                </c:pt>
                <c:pt idx="858">
                  <c:v>4.2057408282110374E-2</c:v>
                </c:pt>
                <c:pt idx="859">
                  <c:v>4.2082679521577557E-2</c:v>
                </c:pt>
                <c:pt idx="860">
                  <c:v>4.2102126609622315E-2</c:v>
                </c:pt>
                <c:pt idx="861">
                  <c:v>4.2138251176866655E-2</c:v>
                </c:pt>
                <c:pt idx="862">
                  <c:v>4.2173023764848508E-2</c:v>
                </c:pt>
                <c:pt idx="863">
                  <c:v>4.2193014947295243E-2</c:v>
                </c:pt>
                <c:pt idx="864">
                  <c:v>4.2213915494017047E-2</c:v>
                </c:pt>
                <c:pt idx="865">
                  <c:v>4.2219312951621991E-2</c:v>
                </c:pt>
                <c:pt idx="866">
                  <c:v>4.2222351400786305E-2</c:v>
                </c:pt>
                <c:pt idx="867">
                  <c:v>4.2233289604535665E-2</c:v>
                </c:pt>
                <c:pt idx="868">
                  <c:v>4.2260857417865255E-2</c:v>
                </c:pt>
                <c:pt idx="869">
                  <c:v>4.2272455222629311E-2</c:v>
                </c:pt>
                <c:pt idx="870">
                  <c:v>4.2273200594292154E-2</c:v>
                </c:pt>
                <c:pt idx="871">
                  <c:v>4.2279312588000315E-2</c:v>
                </c:pt>
                <c:pt idx="872">
                  <c:v>4.2284027044942107E-2</c:v>
                </c:pt>
                <c:pt idx="873">
                  <c:v>4.2299938551165601E-2</c:v>
                </c:pt>
                <c:pt idx="874">
                  <c:v>4.2312921571896242E-2</c:v>
                </c:pt>
                <c:pt idx="875">
                  <c:v>4.2330247355286073E-2</c:v>
                </c:pt>
                <c:pt idx="876">
                  <c:v>4.237496713862568E-2</c:v>
                </c:pt>
                <c:pt idx="877">
                  <c:v>4.2379033470357923E-2</c:v>
                </c:pt>
                <c:pt idx="878">
                  <c:v>4.2397159985904632E-2</c:v>
                </c:pt>
                <c:pt idx="879">
                  <c:v>4.2406997682708676E-2</c:v>
                </c:pt>
                <c:pt idx="880">
                  <c:v>4.2430041584419757E-2</c:v>
                </c:pt>
                <c:pt idx="881">
                  <c:v>4.2448542799989296E-2</c:v>
                </c:pt>
                <c:pt idx="882">
                  <c:v>4.2464349876159171E-2</c:v>
                </c:pt>
                <c:pt idx="883">
                  <c:v>4.2587155925781189E-2</c:v>
                </c:pt>
                <c:pt idx="884">
                  <c:v>4.2594606360012707E-2</c:v>
                </c:pt>
                <c:pt idx="885">
                  <c:v>4.2600250310350786E-2</c:v>
                </c:pt>
                <c:pt idx="886">
                  <c:v>4.2620860159049194E-2</c:v>
                </c:pt>
                <c:pt idx="887">
                  <c:v>4.2637845167142488E-2</c:v>
                </c:pt>
                <c:pt idx="888">
                  <c:v>4.26557344894982E-2</c:v>
                </c:pt>
                <c:pt idx="889">
                  <c:v>4.269715327514647E-2</c:v>
                </c:pt>
                <c:pt idx="890">
                  <c:v>4.2707747414479365E-2</c:v>
                </c:pt>
                <c:pt idx="891">
                  <c:v>4.2711424024202659E-2</c:v>
                </c:pt>
                <c:pt idx="892">
                  <c:v>4.2725912030024217E-2</c:v>
                </c:pt>
                <c:pt idx="893">
                  <c:v>4.2751943341419497E-2</c:v>
                </c:pt>
                <c:pt idx="894">
                  <c:v>4.2752442442810464E-2</c:v>
                </c:pt>
                <c:pt idx="895">
                  <c:v>4.2768452948145234E-2</c:v>
                </c:pt>
                <c:pt idx="896">
                  <c:v>4.276986866045656E-2</c:v>
                </c:pt>
                <c:pt idx="897">
                  <c:v>4.2771144397213294E-2</c:v>
                </c:pt>
                <c:pt idx="898">
                  <c:v>4.278126767450037E-2</c:v>
                </c:pt>
                <c:pt idx="899">
                  <c:v>4.2809309402490101E-2</c:v>
                </c:pt>
                <c:pt idx="900">
                  <c:v>4.2837610867554103E-2</c:v>
                </c:pt>
                <c:pt idx="901">
                  <c:v>4.2844866503851352E-2</c:v>
                </c:pt>
                <c:pt idx="902">
                  <c:v>4.294774114120492E-2</c:v>
                </c:pt>
                <c:pt idx="903">
                  <c:v>4.2968377170247242E-2</c:v>
                </c:pt>
                <c:pt idx="904">
                  <c:v>4.2988452757063617E-2</c:v>
                </c:pt>
                <c:pt idx="905">
                  <c:v>4.300261903187564E-2</c:v>
                </c:pt>
                <c:pt idx="906">
                  <c:v>4.3025727982159062E-2</c:v>
                </c:pt>
                <c:pt idx="907">
                  <c:v>4.3052631510081013E-2</c:v>
                </c:pt>
                <c:pt idx="908">
                  <c:v>4.3062754766548805E-2</c:v>
                </c:pt>
                <c:pt idx="909">
                  <c:v>4.3085131502457019E-2</c:v>
                </c:pt>
                <c:pt idx="910">
                  <c:v>4.3201930990350045E-2</c:v>
                </c:pt>
                <c:pt idx="911">
                  <c:v>4.3227700850378879E-2</c:v>
                </c:pt>
                <c:pt idx="912">
                  <c:v>4.328407221748324E-2</c:v>
                </c:pt>
                <c:pt idx="913">
                  <c:v>4.3323585529628457E-2</c:v>
                </c:pt>
                <c:pt idx="914">
                  <c:v>4.3329815861475877E-2</c:v>
                </c:pt>
                <c:pt idx="915">
                  <c:v>4.3382932247211889E-2</c:v>
                </c:pt>
                <c:pt idx="916">
                  <c:v>4.3412870515162488E-2</c:v>
                </c:pt>
                <c:pt idx="917">
                  <c:v>4.3427941995919837E-2</c:v>
                </c:pt>
                <c:pt idx="918">
                  <c:v>4.343312012283676E-2</c:v>
                </c:pt>
                <c:pt idx="919">
                  <c:v>4.3525546382766844E-2</c:v>
                </c:pt>
                <c:pt idx="920">
                  <c:v>4.3550249015457052E-2</c:v>
                </c:pt>
                <c:pt idx="921">
                  <c:v>4.3555262625517524E-2</c:v>
                </c:pt>
                <c:pt idx="922">
                  <c:v>4.3591616333871382E-2</c:v>
                </c:pt>
                <c:pt idx="923">
                  <c:v>4.3605863182336058E-2</c:v>
                </c:pt>
                <c:pt idx="924">
                  <c:v>4.3673116884982766E-2</c:v>
                </c:pt>
                <c:pt idx="925">
                  <c:v>4.3673338731174072E-2</c:v>
                </c:pt>
                <c:pt idx="926">
                  <c:v>4.3691065013344813E-2</c:v>
                </c:pt>
                <c:pt idx="927">
                  <c:v>4.3693814968309083E-2</c:v>
                </c:pt>
                <c:pt idx="928">
                  <c:v>4.3715965712266679E-2</c:v>
                </c:pt>
                <c:pt idx="929">
                  <c:v>4.3729130398800442E-2</c:v>
                </c:pt>
                <c:pt idx="930">
                  <c:v>4.3733501581400908E-2</c:v>
                </c:pt>
                <c:pt idx="931">
                  <c:v>4.3734913685483205E-2</c:v>
                </c:pt>
                <c:pt idx="932">
                  <c:v>4.3759071212289988E-2</c:v>
                </c:pt>
                <c:pt idx="933">
                  <c:v>4.3919594841092931E-2</c:v>
                </c:pt>
                <c:pt idx="934">
                  <c:v>4.395081066610159E-2</c:v>
                </c:pt>
                <c:pt idx="935">
                  <c:v>4.3954762656946596E-2</c:v>
                </c:pt>
                <c:pt idx="936">
                  <c:v>4.3993208293854745E-2</c:v>
                </c:pt>
                <c:pt idx="937">
                  <c:v>4.4015270533325636E-2</c:v>
                </c:pt>
                <c:pt idx="938">
                  <c:v>4.4036973073037507E-2</c:v>
                </c:pt>
                <c:pt idx="939">
                  <c:v>4.4088198906205849E-2</c:v>
                </c:pt>
                <c:pt idx="940">
                  <c:v>4.4089897833665861E-2</c:v>
                </c:pt>
                <c:pt idx="941">
                  <c:v>4.4094402725947293E-2</c:v>
                </c:pt>
                <c:pt idx="942">
                  <c:v>4.409774261490209E-2</c:v>
                </c:pt>
                <c:pt idx="943">
                  <c:v>4.4114478970064437E-2</c:v>
                </c:pt>
                <c:pt idx="944">
                  <c:v>4.4136520352347337E-2</c:v>
                </c:pt>
                <c:pt idx="945">
                  <c:v>4.4156653311662263E-2</c:v>
                </c:pt>
                <c:pt idx="946">
                  <c:v>4.4177151750529789E-2</c:v>
                </c:pt>
                <c:pt idx="947">
                  <c:v>4.4195352549695845E-2</c:v>
                </c:pt>
                <c:pt idx="948">
                  <c:v>4.4219043950089638E-2</c:v>
                </c:pt>
                <c:pt idx="949">
                  <c:v>4.4273026752129088E-2</c:v>
                </c:pt>
                <c:pt idx="950">
                  <c:v>4.4337602282493449E-2</c:v>
                </c:pt>
                <c:pt idx="951">
                  <c:v>4.4343343297245909E-2</c:v>
                </c:pt>
                <c:pt idx="952">
                  <c:v>4.4396002571172578E-2</c:v>
                </c:pt>
                <c:pt idx="953">
                  <c:v>4.4409676580186061E-2</c:v>
                </c:pt>
                <c:pt idx="954">
                  <c:v>4.4506090100469305E-2</c:v>
                </c:pt>
                <c:pt idx="955">
                  <c:v>4.4506363893017681E-2</c:v>
                </c:pt>
                <c:pt idx="956">
                  <c:v>4.4511601687582274E-2</c:v>
                </c:pt>
                <c:pt idx="957">
                  <c:v>4.4527886834743895E-2</c:v>
                </c:pt>
                <c:pt idx="958">
                  <c:v>4.4570248345658911E-2</c:v>
                </c:pt>
                <c:pt idx="959">
                  <c:v>4.457814837181865E-2</c:v>
                </c:pt>
                <c:pt idx="960">
                  <c:v>4.4603099867171425E-2</c:v>
                </c:pt>
                <c:pt idx="961">
                  <c:v>4.4626412773705028E-2</c:v>
                </c:pt>
                <c:pt idx="962">
                  <c:v>4.4635852708894523E-2</c:v>
                </c:pt>
                <c:pt idx="963">
                  <c:v>4.4638814579413051E-2</c:v>
                </c:pt>
                <c:pt idx="964">
                  <c:v>4.4640698193211044E-2</c:v>
                </c:pt>
                <c:pt idx="965">
                  <c:v>4.4657296673173981E-2</c:v>
                </c:pt>
                <c:pt idx="966">
                  <c:v>4.467018133331975E-2</c:v>
                </c:pt>
                <c:pt idx="967">
                  <c:v>4.468921711142345E-2</c:v>
                </c:pt>
                <c:pt idx="968">
                  <c:v>4.4697212813754696E-2</c:v>
                </c:pt>
                <c:pt idx="969">
                  <c:v>4.4708910331786686E-2</c:v>
                </c:pt>
                <c:pt idx="970">
                  <c:v>4.4710953370309635E-2</c:v>
                </c:pt>
                <c:pt idx="971">
                  <c:v>4.4716368631891379E-2</c:v>
                </c:pt>
                <c:pt idx="972">
                  <c:v>4.4722690520272231E-2</c:v>
                </c:pt>
                <c:pt idx="973">
                  <c:v>4.4728534231042796E-2</c:v>
                </c:pt>
                <c:pt idx="974">
                  <c:v>4.4770330539607758E-2</c:v>
                </c:pt>
                <c:pt idx="975">
                  <c:v>4.4775951733364683E-2</c:v>
                </c:pt>
                <c:pt idx="976">
                  <c:v>4.4779786812016734E-2</c:v>
                </c:pt>
                <c:pt idx="977">
                  <c:v>4.4835801370412855E-2</c:v>
                </c:pt>
                <c:pt idx="978">
                  <c:v>4.4847937964529842E-2</c:v>
                </c:pt>
                <c:pt idx="979">
                  <c:v>4.4877078961012888E-2</c:v>
                </c:pt>
                <c:pt idx="980">
                  <c:v>4.4891262985090073E-2</c:v>
                </c:pt>
                <c:pt idx="981">
                  <c:v>4.5027936203798441E-2</c:v>
                </c:pt>
                <c:pt idx="982">
                  <c:v>4.5045987333513081E-2</c:v>
                </c:pt>
                <c:pt idx="983">
                  <c:v>4.5114766533996861E-2</c:v>
                </c:pt>
                <c:pt idx="984">
                  <c:v>4.513310412215997E-2</c:v>
                </c:pt>
                <c:pt idx="985">
                  <c:v>4.5148713596017E-2</c:v>
                </c:pt>
                <c:pt idx="986">
                  <c:v>4.5183385127921312E-2</c:v>
                </c:pt>
                <c:pt idx="987">
                  <c:v>4.5218885130658013E-2</c:v>
                </c:pt>
                <c:pt idx="988">
                  <c:v>4.5232158683960674E-2</c:v>
                </c:pt>
                <c:pt idx="989">
                  <c:v>4.5236168161167781E-2</c:v>
                </c:pt>
                <c:pt idx="990">
                  <c:v>4.5238300832894929E-2</c:v>
                </c:pt>
                <c:pt idx="991">
                  <c:v>4.5253580040769029E-2</c:v>
                </c:pt>
                <c:pt idx="992">
                  <c:v>4.5255150624939358E-2</c:v>
                </c:pt>
                <c:pt idx="993">
                  <c:v>4.5319156904682509E-2</c:v>
                </c:pt>
                <c:pt idx="994">
                  <c:v>4.5327322294923214E-2</c:v>
                </c:pt>
                <c:pt idx="995">
                  <c:v>4.534063655883952E-2</c:v>
                </c:pt>
                <c:pt idx="996">
                  <c:v>4.534608574171739E-2</c:v>
                </c:pt>
                <c:pt idx="997">
                  <c:v>4.5357818542968199E-2</c:v>
                </c:pt>
                <c:pt idx="998">
                  <c:v>4.5406613993605842E-2</c:v>
                </c:pt>
                <c:pt idx="999">
                  <c:v>4.5408333687169448E-2</c:v>
                </c:pt>
                <c:pt idx="1000">
                  <c:v>4.5435019061964572E-2</c:v>
                </c:pt>
                <c:pt idx="1001">
                  <c:v>4.5446123589632695E-2</c:v>
                </c:pt>
                <c:pt idx="1002">
                  <c:v>4.5465183980546817E-2</c:v>
                </c:pt>
                <c:pt idx="1003">
                  <c:v>4.5472045842070784E-2</c:v>
                </c:pt>
                <c:pt idx="1004">
                  <c:v>4.5508270897308432E-2</c:v>
                </c:pt>
                <c:pt idx="1005">
                  <c:v>4.5544242085869359E-2</c:v>
                </c:pt>
                <c:pt idx="1006">
                  <c:v>4.5560423410574716E-2</c:v>
                </c:pt>
                <c:pt idx="1007">
                  <c:v>4.5571738757292986E-2</c:v>
                </c:pt>
                <c:pt idx="1008">
                  <c:v>4.5587796841492889E-2</c:v>
                </c:pt>
                <c:pt idx="1009">
                  <c:v>4.5615504416849084E-2</c:v>
                </c:pt>
                <c:pt idx="1010">
                  <c:v>4.5627960140934225E-2</c:v>
                </c:pt>
                <c:pt idx="1011">
                  <c:v>4.5639242270656293E-2</c:v>
                </c:pt>
                <c:pt idx="1012">
                  <c:v>4.570197285411022E-2</c:v>
                </c:pt>
                <c:pt idx="1013">
                  <c:v>4.5708867956727212E-2</c:v>
                </c:pt>
                <c:pt idx="1014">
                  <c:v>4.5721797603382928E-2</c:v>
                </c:pt>
                <c:pt idx="1015">
                  <c:v>4.572258871627085E-2</c:v>
                </c:pt>
                <c:pt idx="1016">
                  <c:v>4.5726166287681606E-2</c:v>
                </c:pt>
                <c:pt idx="1017">
                  <c:v>4.573954598411098E-2</c:v>
                </c:pt>
                <c:pt idx="1018">
                  <c:v>4.5744315872608569E-2</c:v>
                </c:pt>
                <c:pt idx="1019">
                  <c:v>4.5751191627168529E-2</c:v>
                </c:pt>
                <c:pt idx="1020">
                  <c:v>4.5782260756784217E-2</c:v>
                </c:pt>
                <c:pt idx="1021">
                  <c:v>4.5800482267236604E-2</c:v>
                </c:pt>
                <c:pt idx="1022">
                  <c:v>4.5835404323564907E-2</c:v>
                </c:pt>
                <c:pt idx="1023">
                  <c:v>4.5838895807532726E-2</c:v>
                </c:pt>
                <c:pt idx="1024">
                  <c:v>4.5847056005632228E-2</c:v>
                </c:pt>
                <c:pt idx="1025">
                  <c:v>4.58607494168701E-2</c:v>
                </c:pt>
                <c:pt idx="1026">
                  <c:v>4.5886752260266762E-2</c:v>
                </c:pt>
                <c:pt idx="1027">
                  <c:v>4.588975128165422E-2</c:v>
                </c:pt>
                <c:pt idx="1028">
                  <c:v>4.5917070679499294E-2</c:v>
                </c:pt>
                <c:pt idx="1029">
                  <c:v>4.5975137250332539E-2</c:v>
                </c:pt>
                <c:pt idx="1030">
                  <c:v>4.5978714512511572E-2</c:v>
                </c:pt>
                <c:pt idx="1031">
                  <c:v>4.5985380276511729E-2</c:v>
                </c:pt>
                <c:pt idx="1032">
                  <c:v>4.6014993712937151E-2</c:v>
                </c:pt>
                <c:pt idx="1033">
                  <c:v>4.6021082749462046E-2</c:v>
                </c:pt>
                <c:pt idx="1034">
                  <c:v>4.6046391839394442E-2</c:v>
                </c:pt>
                <c:pt idx="1035">
                  <c:v>4.6048766354503848E-2</c:v>
                </c:pt>
                <c:pt idx="1036">
                  <c:v>4.6054730518306566E-2</c:v>
                </c:pt>
                <c:pt idx="1037">
                  <c:v>4.6057074178952821E-2</c:v>
                </c:pt>
                <c:pt idx="1038">
                  <c:v>4.607697696618971E-2</c:v>
                </c:pt>
                <c:pt idx="1039">
                  <c:v>4.6094293812181372E-2</c:v>
                </c:pt>
                <c:pt idx="1040">
                  <c:v>4.6123630861685853E-2</c:v>
                </c:pt>
                <c:pt idx="1041">
                  <c:v>4.6146092422907369E-2</c:v>
                </c:pt>
                <c:pt idx="1042">
                  <c:v>4.6155874441349151E-2</c:v>
                </c:pt>
                <c:pt idx="1043">
                  <c:v>4.6222621681414576E-2</c:v>
                </c:pt>
                <c:pt idx="1044">
                  <c:v>4.6238571561619417E-2</c:v>
                </c:pt>
                <c:pt idx="1045">
                  <c:v>4.6272917986572487E-2</c:v>
                </c:pt>
                <c:pt idx="1046">
                  <c:v>4.6304528586305134E-2</c:v>
                </c:pt>
                <c:pt idx="1047">
                  <c:v>4.6322325132110639E-2</c:v>
                </c:pt>
                <c:pt idx="1048">
                  <c:v>4.6338184170322413E-2</c:v>
                </c:pt>
                <c:pt idx="1049">
                  <c:v>4.6340390647279572E-2</c:v>
                </c:pt>
                <c:pt idx="1050">
                  <c:v>4.6341710368972777E-2</c:v>
                </c:pt>
                <c:pt idx="1051">
                  <c:v>4.6351541695241118E-2</c:v>
                </c:pt>
                <c:pt idx="1052">
                  <c:v>4.6369104381600502E-2</c:v>
                </c:pt>
                <c:pt idx="1053">
                  <c:v>4.6372241365855459E-2</c:v>
                </c:pt>
                <c:pt idx="1054">
                  <c:v>4.6404323878356205E-2</c:v>
                </c:pt>
                <c:pt idx="1055">
                  <c:v>4.6433005985480162E-2</c:v>
                </c:pt>
                <c:pt idx="1056">
                  <c:v>4.643314461749222E-2</c:v>
                </c:pt>
                <c:pt idx="1057">
                  <c:v>4.6433991428353638E-2</c:v>
                </c:pt>
                <c:pt idx="1058">
                  <c:v>4.6442315446856619E-2</c:v>
                </c:pt>
                <c:pt idx="1059">
                  <c:v>4.644480586992767E-2</c:v>
                </c:pt>
                <c:pt idx="1060">
                  <c:v>4.6468057960524993E-2</c:v>
                </c:pt>
                <c:pt idx="1061">
                  <c:v>4.6472312356651259E-2</c:v>
                </c:pt>
                <c:pt idx="1062">
                  <c:v>4.6489554095238139E-2</c:v>
                </c:pt>
                <c:pt idx="1063">
                  <c:v>4.6492646505537014E-2</c:v>
                </c:pt>
                <c:pt idx="1064">
                  <c:v>4.6492757776898576E-2</c:v>
                </c:pt>
                <c:pt idx="1065">
                  <c:v>4.6499076831714711E-2</c:v>
                </c:pt>
                <c:pt idx="1066">
                  <c:v>4.6534137084715918E-2</c:v>
                </c:pt>
                <c:pt idx="1067">
                  <c:v>4.6547270505722618E-2</c:v>
                </c:pt>
                <c:pt idx="1068">
                  <c:v>4.6561076565403717E-2</c:v>
                </c:pt>
                <c:pt idx="1069">
                  <c:v>4.6582403408168396E-2</c:v>
                </c:pt>
                <c:pt idx="1070">
                  <c:v>4.6599604157932004E-2</c:v>
                </c:pt>
                <c:pt idx="1071">
                  <c:v>4.660251755741826E-2</c:v>
                </c:pt>
                <c:pt idx="1072">
                  <c:v>4.6606914347257659E-2</c:v>
                </c:pt>
                <c:pt idx="1073">
                  <c:v>4.6610277226091019E-2</c:v>
                </c:pt>
                <c:pt idx="1074">
                  <c:v>4.6664306592952794E-2</c:v>
                </c:pt>
                <c:pt idx="1075">
                  <c:v>4.6672335883903876E-2</c:v>
                </c:pt>
                <c:pt idx="1076">
                  <c:v>4.6673719580118095E-2</c:v>
                </c:pt>
                <c:pt idx="1077">
                  <c:v>4.6727263410590039E-2</c:v>
                </c:pt>
                <c:pt idx="1078">
                  <c:v>4.6733820573837064E-2</c:v>
                </c:pt>
                <c:pt idx="1079">
                  <c:v>4.6762903180320309E-2</c:v>
                </c:pt>
                <c:pt idx="1080">
                  <c:v>4.6770058798565134E-2</c:v>
                </c:pt>
                <c:pt idx="1081">
                  <c:v>4.6797320682493947E-2</c:v>
                </c:pt>
                <c:pt idx="1082">
                  <c:v>4.6800296559537088E-2</c:v>
                </c:pt>
                <c:pt idx="1083">
                  <c:v>4.6819073996395635E-2</c:v>
                </c:pt>
                <c:pt idx="1084">
                  <c:v>4.6819873683380912E-2</c:v>
                </c:pt>
                <c:pt idx="1085">
                  <c:v>4.6825659377878109E-2</c:v>
                </c:pt>
                <c:pt idx="1086">
                  <c:v>4.6871447862924298E-2</c:v>
                </c:pt>
                <c:pt idx="1087">
                  <c:v>4.6875454230464214E-2</c:v>
                </c:pt>
                <c:pt idx="1088">
                  <c:v>4.6886315710928918E-2</c:v>
                </c:pt>
                <c:pt idx="1089">
                  <c:v>4.69206251586873E-2</c:v>
                </c:pt>
                <c:pt idx="1090">
                  <c:v>4.6930436356651131E-2</c:v>
                </c:pt>
                <c:pt idx="1091">
                  <c:v>4.6937451392521756E-2</c:v>
                </c:pt>
                <c:pt idx="1092">
                  <c:v>4.6947086922416281E-2</c:v>
                </c:pt>
                <c:pt idx="1093">
                  <c:v>4.6949731366632719E-2</c:v>
                </c:pt>
                <c:pt idx="1094">
                  <c:v>4.7007278611777129E-2</c:v>
                </c:pt>
                <c:pt idx="1095">
                  <c:v>4.7008453407501136E-2</c:v>
                </c:pt>
                <c:pt idx="1096">
                  <c:v>4.7051914148205053E-2</c:v>
                </c:pt>
                <c:pt idx="1097">
                  <c:v>4.7069879797404179E-2</c:v>
                </c:pt>
                <c:pt idx="1098">
                  <c:v>4.7077796709452668E-2</c:v>
                </c:pt>
                <c:pt idx="1099">
                  <c:v>4.7083775521954391E-2</c:v>
                </c:pt>
                <c:pt idx="1100">
                  <c:v>4.7091363983730747E-2</c:v>
                </c:pt>
                <c:pt idx="1101">
                  <c:v>4.7091631635678761E-2</c:v>
                </c:pt>
                <c:pt idx="1102">
                  <c:v>4.7103252263279605E-2</c:v>
                </c:pt>
                <c:pt idx="1103">
                  <c:v>4.7119889775869166E-2</c:v>
                </c:pt>
                <c:pt idx="1104">
                  <c:v>4.7122653656348011E-2</c:v>
                </c:pt>
                <c:pt idx="1105">
                  <c:v>4.7122993871684858E-2</c:v>
                </c:pt>
                <c:pt idx="1106">
                  <c:v>4.7123186947010287E-2</c:v>
                </c:pt>
                <c:pt idx="1107">
                  <c:v>4.7129705918196492E-2</c:v>
                </c:pt>
                <c:pt idx="1108">
                  <c:v>4.7163557586204767E-2</c:v>
                </c:pt>
                <c:pt idx="1109">
                  <c:v>4.7168219018348383E-2</c:v>
                </c:pt>
                <c:pt idx="1110">
                  <c:v>4.7171266965204274E-2</c:v>
                </c:pt>
                <c:pt idx="1111">
                  <c:v>4.7204629121533247E-2</c:v>
                </c:pt>
                <c:pt idx="1112">
                  <c:v>4.7261325077407393E-2</c:v>
                </c:pt>
                <c:pt idx="1113">
                  <c:v>4.7282683452894776E-2</c:v>
                </c:pt>
                <c:pt idx="1114">
                  <c:v>4.7289419404966615E-2</c:v>
                </c:pt>
                <c:pt idx="1115">
                  <c:v>4.7379998437496677E-2</c:v>
                </c:pt>
                <c:pt idx="1116">
                  <c:v>4.7383932537302366E-2</c:v>
                </c:pt>
                <c:pt idx="1117">
                  <c:v>4.7385306603895026E-2</c:v>
                </c:pt>
                <c:pt idx="1118">
                  <c:v>4.7437225582108875E-2</c:v>
                </c:pt>
                <c:pt idx="1119">
                  <c:v>4.7553561931938361E-2</c:v>
                </c:pt>
                <c:pt idx="1120">
                  <c:v>4.7556496902031675E-2</c:v>
                </c:pt>
                <c:pt idx="1121">
                  <c:v>4.761625478799112E-2</c:v>
                </c:pt>
                <c:pt idx="1122">
                  <c:v>4.7643885469219584E-2</c:v>
                </c:pt>
                <c:pt idx="1123">
                  <c:v>4.7644775852167011E-2</c:v>
                </c:pt>
                <c:pt idx="1124">
                  <c:v>4.7700879230335308E-2</c:v>
                </c:pt>
                <c:pt idx="1125">
                  <c:v>4.7717428171841554E-2</c:v>
                </c:pt>
                <c:pt idx="1126">
                  <c:v>4.7724877599928772E-2</c:v>
                </c:pt>
                <c:pt idx="1127">
                  <c:v>4.7749317436665377E-2</c:v>
                </c:pt>
                <c:pt idx="1128">
                  <c:v>4.7780633588995008E-2</c:v>
                </c:pt>
                <c:pt idx="1129">
                  <c:v>4.7810802299733224E-2</c:v>
                </c:pt>
                <c:pt idx="1130">
                  <c:v>4.7853042657444625E-2</c:v>
                </c:pt>
                <c:pt idx="1131">
                  <c:v>4.7887508767215363E-2</c:v>
                </c:pt>
                <c:pt idx="1132">
                  <c:v>4.7900305671566591E-2</c:v>
                </c:pt>
                <c:pt idx="1133">
                  <c:v>4.7906445122207549E-2</c:v>
                </c:pt>
                <c:pt idx="1134">
                  <c:v>4.7911854674323927E-2</c:v>
                </c:pt>
                <c:pt idx="1135">
                  <c:v>4.7914524986887079E-2</c:v>
                </c:pt>
                <c:pt idx="1136">
                  <c:v>4.7919294901293021E-2</c:v>
                </c:pt>
                <c:pt idx="1137">
                  <c:v>4.795404832254322E-2</c:v>
                </c:pt>
                <c:pt idx="1138">
                  <c:v>4.7999269604240238E-2</c:v>
                </c:pt>
                <c:pt idx="1139">
                  <c:v>4.8013831048924871E-2</c:v>
                </c:pt>
                <c:pt idx="1140">
                  <c:v>4.8020946825522486E-2</c:v>
                </c:pt>
                <c:pt idx="1141">
                  <c:v>4.8021364547015825E-2</c:v>
                </c:pt>
                <c:pt idx="1142">
                  <c:v>4.802410633019475E-2</c:v>
                </c:pt>
                <c:pt idx="1143">
                  <c:v>4.8057086021527202E-2</c:v>
                </c:pt>
                <c:pt idx="1144">
                  <c:v>4.8060706336901224E-2</c:v>
                </c:pt>
                <c:pt idx="1145">
                  <c:v>4.8093849088751861E-2</c:v>
                </c:pt>
                <c:pt idx="1146">
                  <c:v>4.8096227166203029E-2</c:v>
                </c:pt>
                <c:pt idx="1147">
                  <c:v>4.8134059380891187E-2</c:v>
                </c:pt>
                <c:pt idx="1148">
                  <c:v>4.8136385043566529E-2</c:v>
                </c:pt>
                <c:pt idx="1149">
                  <c:v>4.8137256389036043E-2</c:v>
                </c:pt>
                <c:pt idx="1150">
                  <c:v>4.8144931601514458E-2</c:v>
                </c:pt>
                <c:pt idx="1151">
                  <c:v>4.8174888080909251E-2</c:v>
                </c:pt>
                <c:pt idx="1152">
                  <c:v>4.8184732605502593E-2</c:v>
                </c:pt>
                <c:pt idx="1153">
                  <c:v>4.8201090991607548E-2</c:v>
                </c:pt>
                <c:pt idx="1154">
                  <c:v>4.8225686546225298E-2</c:v>
                </c:pt>
                <c:pt idx="1155">
                  <c:v>4.8234270010008143E-2</c:v>
                </c:pt>
                <c:pt idx="1156">
                  <c:v>4.824694420951995E-2</c:v>
                </c:pt>
                <c:pt idx="1157">
                  <c:v>4.826382806522389E-2</c:v>
                </c:pt>
                <c:pt idx="1158">
                  <c:v>4.8289154868331657E-2</c:v>
                </c:pt>
                <c:pt idx="1159">
                  <c:v>4.8289529637955048E-2</c:v>
                </c:pt>
                <c:pt idx="1160">
                  <c:v>4.8315250691894511E-2</c:v>
                </c:pt>
                <c:pt idx="1161">
                  <c:v>4.8316529081614781E-2</c:v>
                </c:pt>
                <c:pt idx="1162">
                  <c:v>4.8419096704514678E-2</c:v>
                </c:pt>
                <c:pt idx="1163">
                  <c:v>4.8454955828754698E-2</c:v>
                </c:pt>
                <c:pt idx="1164">
                  <c:v>4.8470664363635632E-2</c:v>
                </c:pt>
                <c:pt idx="1165">
                  <c:v>4.8480624149377899E-2</c:v>
                </c:pt>
                <c:pt idx="1166">
                  <c:v>4.8574572894351943E-2</c:v>
                </c:pt>
                <c:pt idx="1167">
                  <c:v>4.8597222562655397E-2</c:v>
                </c:pt>
                <c:pt idx="1168">
                  <c:v>4.8629858577027792E-2</c:v>
                </c:pt>
                <c:pt idx="1169">
                  <c:v>4.8630437308649861E-2</c:v>
                </c:pt>
                <c:pt idx="1170">
                  <c:v>4.8640047749353835E-2</c:v>
                </c:pt>
                <c:pt idx="1171">
                  <c:v>4.8673644243360577E-2</c:v>
                </c:pt>
                <c:pt idx="1172">
                  <c:v>4.8683779592509843E-2</c:v>
                </c:pt>
                <c:pt idx="1173">
                  <c:v>4.8700781768408426E-2</c:v>
                </c:pt>
                <c:pt idx="1174">
                  <c:v>4.8702154148824534E-2</c:v>
                </c:pt>
                <c:pt idx="1175">
                  <c:v>4.8729840793614615E-2</c:v>
                </c:pt>
                <c:pt idx="1176">
                  <c:v>4.8733927164785806E-2</c:v>
                </c:pt>
                <c:pt idx="1177">
                  <c:v>4.8734489045377562E-2</c:v>
                </c:pt>
                <c:pt idx="1178">
                  <c:v>4.8738074362060631E-2</c:v>
                </c:pt>
                <c:pt idx="1179">
                  <c:v>4.8755480799281208E-2</c:v>
                </c:pt>
                <c:pt idx="1180">
                  <c:v>4.8788630304762243E-2</c:v>
                </c:pt>
                <c:pt idx="1181">
                  <c:v>4.8799025408408997E-2</c:v>
                </c:pt>
                <c:pt idx="1182">
                  <c:v>4.8813560838710787E-2</c:v>
                </c:pt>
                <c:pt idx="1183">
                  <c:v>4.8844040763934435E-2</c:v>
                </c:pt>
                <c:pt idx="1184">
                  <c:v>4.8869655434371724E-2</c:v>
                </c:pt>
                <c:pt idx="1185">
                  <c:v>4.8891520917867685E-2</c:v>
                </c:pt>
                <c:pt idx="1186">
                  <c:v>4.8917869251393124E-2</c:v>
                </c:pt>
                <c:pt idx="1187">
                  <c:v>4.8945998382409116E-2</c:v>
                </c:pt>
                <c:pt idx="1188">
                  <c:v>4.8953973946750592E-2</c:v>
                </c:pt>
                <c:pt idx="1189">
                  <c:v>4.8979099470209828E-2</c:v>
                </c:pt>
                <c:pt idx="1190">
                  <c:v>4.8983788197321826E-2</c:v>
                </c:pt>
                <c:pt idx="1191">
                  <c:v>4.9001571580647725E-2</c:v>
                </c:pt>
                <c:pt idx="1192">
                  <c:v>4.9025047249718456E-2</c:v>
                </c:pt>
                <c:pt idx="1193">
                  <c:v>4.907478738999578E-2</c:v>
                </c:pt>
                <c:pt idx="1194">
                  <c:v>4.9078908903838446E-2</c:v>
                </c:pt>
                <c:pt idx="1195">
                  <c:v>4.9095481329099806E-2</c:v>
                </c:pt>
                <c:pt idx="1196">
                  <c:v>4.909646713647961E-2</c:v>
                </c:pt>
                <c:pt idx="1197">
                  <c:v>4.9114616132601416E-2</c:v>
                </c:pt>
                <c:pt idx="1198">
                  <c:v>4.9116887499688566E-2</c:v>
                </c:pt>
                <c:pt idx="1199">
                  <c:v>4.914691418478094E-2</c:v>
                </c:pt>
                <c:pt idx="1200">
                  <c:v>4.9149891446852646E-2</c:v>
                </c:pt>
                <c:pt idx="1201">
                  <c:v>4.9231264757142831E-2</c:v>
                </c:pt>
                <c:pt idx="1202">
                  <c:v>4.9256774561452957E-2</c:v>
                </c:pt>
                <c:pt idx="1203">
                  <c:v>4.9295465199988411E-2</c:v>
                </c:pt>
                <c:pt idx="1204">
                  <c:v>4.9300438679761395E-2</c:v>
                </c:pt>
                <c:pt idx="1205">
                  <c:v>4.9309468484093691E-2</c:v>
                </c:pt>
                <c:pt idx="1206">
                  <c:v>4.9320674487527381E-2</c:v>
                </c:pt>
                <c:pt idx="1207">
                  <c:v>4.9388381296809773E-2</c:v>
                </c:pt>
                <c:pt idx="1208">
                  <c:v>4.9438340274843499E-2</c:v>
                </c:pt>
                <c:pt idx="1209">
                  <c:v>4.945186756001247E-2</c:v>
                </c:pt>
                <c:pt idx="1210">
                  <c:v>4.9504092504060085E-2</c:v>
                </c:pt>
                <c:pt idx="1211">
                  <c:v>4.9536394605150233E-2</c:v>
                </c:pt>
                <c:pt idx="1212">
                  <c:v>4.9557625079648435E-2</c:v>
                </c:pt>
                <c:pt idx="1213">
                  <c:v>4.9567624484272141E-2</c:v>
                </c:pt>
                <c:pt idx="1214">
                  <c:v>4.9590370152395521E-2</c:v>
                </c:pt>
                <c:pt idx="1215">
                  <c:v>4.9604795969732038E-2</c:v>
                </c:pt>
                <c:pt idx="1216">
                  <c:v>4.9617153795000292E-2</c:v>
                </c:pt>
                <c:pt idx="1217">
                  <c:v>4.9629910468097289E-2</c:v>
                </c:pt>
                <c:pt idx="1218">
                  <c:v>4.964109123964202E-2</c:v>
                </c:pt>
                <c:pt idx="1219">
                  <c:v>4.9659820217346592E-2</c:v>
                </c:pt>
                <c:pt idx="1220">
                  <c:v>4.9659914673530502E-2</c:v>
                </c:pt>
                <c:pt idx="1221">
                  <c:v>4.9701936495345739E-2</c:v>
                </c:pt>
                <c:pt idx="1222">
                  <c:v>4.971655570200393E-2</c:v>
                </c:pt>
                <c:pt idx="1223">
                  <c:v>4.9723238430744381E-2</c:v>
                </c:pt>
                <c:pt idx="1224">
                  <c:v>4.9723869837186782E-2</c:v>
                </c:pt>
                <c:pt idx="1225">
                  <c:v>4.9725329953430084E-2</c:v>
                </c:pt>
                <c:pt idx="1226">
                  <c:v>4.9766479327876617E-2</c:v>
                </c:pt>
                <c:pt idx="1227">
                  <c:v>4.9776255522362943E-2</c:v>
                </c:pt>
                <c:pt idx="1228">
                  <c:v>4.978453562580936E-2</c:v>
                </c:pt>
                <c:pt idx="1229">
                  <c:v>4.9795684588054091E-2</c:v>
                </c:pt>
                <c:pt idx="1230">
                  <c:v>4.9798727312040963E-2</c:v>
                </c:pt>
                <c:pt idx="1231">
                  <c:v>4.9799892401831046E-2</c:v>
                </c:pt>
                <c:pt idx="1232">
                  <c:v>4.9815330575966606E-2</c:v>
                </c:pt>
                <c:pt idx="1233">
                  <c:v>4.9877445295277635E-2</c:v>
                </c:pt>
                <c:pt idx="1234">
                  <c:v>4.9886620079773757E-2</c:v>
                </c:pt>
                <c:pt idx="1235">
                  <c:v>4.9896092978709762E-2</c:v>
                </c:pt>
                <c:pt idx="1236">
                  <c:v>4.992007283262824E-2</c:v>
                </c:pt>
                <c:pt idx="1237">
                  <c:v>4.992582064754323E-2</c:v>
                </c:pt>
                <c:pt idx="1238">
                  <c:v>4.9935876928115672E-2</c:v>
                </c:pt>
                <c:pt idx="1239">
                  <c:v>4.9944599557447122E-2</c:v>
                </c:pt>
                <c:pt idx="1240">
                  <c:v>4.9945397733783529E-2</c:v>
                </c:pt>
                <c:pt idx="1241">
                  <c:v>4.9964453442677789E-2</c:v>
                </c:pt>
                <c:pt idx="1242">
                  <c:v>4.9979823307544365E-2</c:v>
                </c:pt>
                <c:pt idx="1243">
                  <c:v>4.9987060222696389E-2</c:v>
                </c:pt>
                <c:pt idx="1244">
                  <c:v>5.000002446721559E-2</c:v>
                </c:pt>
                <c:pt idx="1245">
                  <c:v>5.0010055537645884E-2</c:v>
                </c:pt>
                <c:pt idx="1246">
                  <c:v>5.0013898691397003E-2</c:v>
                </c:pt>
                <c:pt idx="1247">
                  <c:v>5.0016662518127003E-2</c:v>
                </c:pt>
                <c:pt idx="1248">
                  <c:v>5.0026819722728912E-2</c:v>
                </c:pt>
                <c:pt idx="1249">
                  <c:v>5.0079766037551078E-2</c:v>
                </c:pt>
                <c:pt idx="1250">
                  <c:v>5.0081894674166051E-2</c:v>
                </c:pt>
                <c:pt idx="1251">
                  <c:v>5.0083792356046784E-2</c:v>
                </c:pt>
                <c:pt idx="1252">
                  <c:v>5.0099310688023695E-2</c:v>
                </c:pt>
                <c:pt idx="1253">
                  <c:v>5.0122286383766861E-2</c:v>
                </c:pt>
                <c:pt idx="1254">
                  <c:v>5.0139898823139108E-2</c:v>
                </c:pt>
                <c:pt idx="1255">
                  <c:v>5.0144855811722622E-2</c:v>
                </c:pt>
                <c:pt idx="1256">
                  <c:v>5.0159983360751913E-2</c:v>
                </c:pt>
                <c:pt idx="1257">
                  <c:v>5.0162508466097946E-2</c:v>
                </c:pt>
                <c:pt idx="1258">
                  <c:v>5.0184121523166529E-2</c:v>
                </c:pt>
                <c:pt idx="1259">
                  <c:v>5.0208521448075867E-2</c:v>
                </c:pt>
                <c:pt idx="1260">
                  <c:v>5.0216068224664824E-2</c:v>
                </c:pt>
                <c:pt idx="1261">
                  <c:v>5.022829810718165E-2</c:v>
                </c:pt>
                <c:pt idx="1262">
                  <c:v>5.0232027953597311E-2</c:v>
                </c:pt>
                <c:pt idx="1263">
                  <c:v>5.0245374665190079E-2</c:v>
                </c:pt>
                <c:pt idx="1264">
                  <c:v>5.0247128379161517E-2</c:v>
                </c:pt>
                <c:pt idx="1265">
                  <c:v>5.0268959801734014E-2</c:v>
                </c:pt>
                <c:pt idx="1266">
                  <c:v>5.0334409924660657E-2</c:v>
                </c:pt>
                <c:pt idx="1267">
                  <c:v>5.035033702800612E-2</c:v>
                </c:pt>
                <c:pt idx="1268">
                  <c:v>5.0355242539861872E-2</c:v>
                </c:pt>
                <c:pt idx="1269">
                  <c:v>5.0389552514445483E-2</c:v>
                </c:pt>
                <c:pt idx="1270">
                  <c:v>5.0397155613864396E-2</c:v>
                </c:pt>
                <c:pt idx="1271">
                  <c:v>5.0405872986992305E-2</c:v>
                </c:pt>
                <c:pt idx="1272">
                  <c:v>5.0436153040453235E-2</c:v>
                </c:pt>
                <c:pt idx="1273">
                  <c:v>5.0473959830630612E-2</c:v>
                </c:pt>
                <c:pt idx="1274">
                  <c:v>5.047622696909379E-2</c:v>
                </c:pt>
                <c:pt idx="1275">
                  <c:v>5.0514628057305444E-2</c:v>
                </c:pt>
                <c:pt idx="1276">
                  <c:v>5.0527875048183249E-2</c:v>
                </c:pt>
                <c:pt idx="1277">
                  <c:v>5.0574533842906416E-2</c:v>
                </c:pt>
                <c:pt idx="1278">
                  <c:v>5.0575723184673474E-2</c:v>
                </c:pt>
                <c:pt idx="1279">
                  <c:v>5.062987395601793E-2</c:v>
                </c:pt>
                <c:pt idx="1280">
                  <c:v>5.0633101952597591E-2</c:v>
                </c:pt>
                <c:pt idx="1281">
                  <c:v>5.067635696781049E-2</c:v>
                </c:pt>
                <c:pt idx="1282">
                  <c:v>5.0685841834695891E-2</c:v>
                </c:pt>
                <c:pt idx="1283">
                  <c:v>5.0709453434291452E-2</c:v>
                </c:pt>
                <c:pt idx="1284">
                  <c:v>5.0713479387322104E-2</c:v>
                </c:pt>
                <c:pt idx="1285">
                  <c:v>5.0726514963208194E-2</c:v>
                </c:pt>
                <c:pt idx="1286">
                  <c:v>5.0741470332857891E-2</c:v>
                </c:pt>
                <c:pt idx="1287">
                  <c:v>5.0743470516339199E-2</c:v>
                </c:pt>
                <c:pt idx="1288">
                  <c:v>5.0763104115186058E-2</c:v>
                </c:pt>
                <c:pt idx="1289">
                  <c:v>5.0773343430164354E-2</c:v>
                </c:pt>
                <c:pt idx="1290">
                  <c:v>5.0812520634986973E-2</c:v>
                </c:pt>
                <c:pt idx="1291">
                  <c:v>5.0812766976401337E-2</c:v>
                </c:pt>
                <c:pt idx="1292">
                  <c:v>5.0824383418871688E-2</c:v>
                </c:pt>
                <c:pt idx="1293">
                  <c:v>5.0825828832283787E-2</c:v>
                </c:pt>
                <c:pt idx="1294">
                  <c:v>5.0835783800958802E-2</c:v>
                </c:pt>
                <c:pt idx="1295">
                  <c:v>5.0835978093637407E-2</c:v>
                </c:pt>
                <c:pt idx="1296">
                  <c:v>5.0839466660988077E-2</c:v>
                </c:pt>
                <c:pt idx="1297">
                  <c:v>5.0839784340068021E-2</c:v>
                </c:pt>
                <c:pt idx="1298">
                  <c:v>5.0840056412984745E-2</c:v>
                </c:pt>
                <c:pt idx="1299">
                  <c:v>5.0872102858720382E-2</c:v>
                </c:pt>
                <c:pt idx="1300">
                  <c:v>5.0902395286816067E-2</c:v>
                </c:pt>
                <c:pt idx="1301">
                  <c:v>5.0908161322304482E-2</c:v>
                </c:pt>
                <c:pt idx="1302">
                  <c:v>5.0935720913144557E-2</c:v>
                </c:pt>
                <c:pt idx="1303">
                  <c:v>5.0959197030280151E-2</c:v>
                </c:pt>
                <c:pt idx="1304">
                  <c:v>5.0983124702829875E-2</c:v>
                </c:pt>
                <c:pt idx="1305">
                  <c:v>5.0983335587763065E-2</c:v>
                </c:pt>
                <c:pt idx="1306">
                  <c:v>5.0995107755195508E-2</c:v>
                </c:pt>
                <c:pt idx="1307">
                  <c:v>5.1034869645619221E-2</c:v>
                </c:pt>
                <c:pt idx="1308">
                  <c:v>5.1059000752823387E-2</c:v>
                </c:pt>
                <c:pt idx="1309">
                  <c:v>5.1069462674360411E-2</c:v>
                </c:pt>
                <c:pt idx="1310">
                  <c:v>5.108961205718178E-2</c:v>
                </c:pt>
                <c:pt idx="1311">
                  <c:v>5.1092802446071187E-2</c:v>
                </c:pt>
                <c:pt idx="1312">
                  <c:v>5.114320827390445E-2</c:v>
                </c:pt>
                <c:pt idx="1313">
                  <c:v>5.1181804087358104E-2</c:v>
                </c:pt>
                <c:pt idx="1314">
                  <c:v>5.1192888489815493E-2</c:v>
                </c:pt>
                <c:pt idx="1315">
                  <c:v>5.1225169631135339E-2</c:v>
                </c:pt>
                <c:pt idx="1316">
                  <c:v>5.1238838934775752E-2</c:v>
                </c:pt>
                <c:pt idx="1317">
                  <c:v>5.1243011538219231E-2</c:v>
                </c:pt>
                <c:pt idx="1318">
                  <c:v>5.1264119625369794E-2</c:v>
                </c:pt>
                <c:pt idx="1319">
                  <c:v>5.1279100234094641E-2</c:v>
                </c:pt>
                <c:pt idx="1320">
                  <c:v>5.1279696111416979E-2</c:v>
                </c:pt>
                <c:pt idx="1321">
                  <c:v>5.1293098051672648E-2</c:v>
                </c:pt>
                <c:pt idx="1322">
                  <c:v>5.1294779712689358E-2</c:v>
                </c:pt>
                <c:pt idx="1323">
                  <c:v>5.1295628341243203E-2</c:v>
                </c:pt>
                <c:pt idx="1324">
                  <c:v>5.1296707228086741E-2</c:v>
                </c:pt>
                <c:pt idx="1325">
                  <c:v>5.1304882871016123E-2</c:v>
                </c:pt>
                <c:pt idx="1326">
                  <c:v>5.1315623327024461E-2</c:v>
                </c:pt>
                <c:pt idx="1327">
                  <c:v>5.1328560862279431E-2</c:v>
                </c:pt>
                <c:pt idx="1328">
                  <c:v>5.1336607277656585E-2</c:v>
                </c:pt>
                <c:pt idx="1329">
                  <c:v>5.1344004313345439E-2</c:v>
                </c:pt>
                <c:pt idx="1330">
                  <c:v>5.1361279143394015E-2</c:v>
                </c:pt>
                <c:pt idx="1331">
                  <c:v>5.1361758256305012E-2</c:v>
                </c:pt>
                <c:pt idx="1332">
                  <c:v>5.1362122433322187E-2</c:v>
                </c:pt>
                <c:pt idx="1333">
                  <c:v>5.1364717119122542E-2</c:v>
                </c:pt>
                <c:pt idx="1334">
                  <c:v>5.1375907487806058E-2</c:v>
                </c:pt>
                <c:pt idx="1335">
                  <c:v>5.146387289279418E-2</c:v>
                </c:pt>
                <c:pt idx="1336">
                  <c:v>5.1470689520528363E-2</c:v>
                </c:pt>
                <c:pt idx="1337">
                  <c:v>5.1472687323536173E-2</c:v>
                </c:pt>
                <c:pt idx="1338">
                  <c:v>5.1476862270941573E-2</c:v>
                </c:pt>
                <c:pt idx="1339">
                  <c:v>5.1483052175750818E-2</c:v>
                </c:pt>
                <c:pt idx="1340">
                  <c:v>5.1498516123467335E-2</c:v>
                </c:pt>
                <c:pt idx="1341">
                  <c:v>5.1548252603488533E-2</c:v>
                </c:pt>
                <c:pt idx="1342">
                  <c:v>5.1550038917327054E-2</c:v>
                </c:pt>
                <c:pt idx="1343">
                  <c:v>5.1568502089785202E-2</c:v>
                </c:pt>
                <c:pt idx="1344">
                  <c:v>5.1572414498513179E-2</c:v>
                </c:pt>
                <c:pt idx="1345">
                  <c:v>5.1611305080976777E-2</c:v>
                </c:pt>
                <c:pt idx="1346">
                  <c:v>5.1619147930594612E-2</c:v>
                </c:pt>
                <c:pt idx="1347">
                  <c:v>5.1638777087529467E-2</c:v>
                </c:pt>
                <c:pt idx="1348">
                  <c:v>5.1653260532308107E-2</c:v>
                </c:pt>
                <c:pt idx="1349">
                  <c:v>5.1662517534225981E-2</c:v>
                </c:pt>
                <c:pt idx="1350">
                  <c:v>5.1701644249622682E-2</c:v>
                </c:pt>
                <c:pt idx="1351">
                  <c:v>5.1703586192430498E-2</c:v>
                </c:pt>
                <c:pt idx="1352">
                  <c:v>5.1732722493800468E-2</c:v>
                </c:pt>
                <c:pt idx="1353">
                  <c:v>5.1761088026974364E-2</c:v>
                </c:pt>
                <c:pt idx="1354">
                  <c:v>5.1786718599886372E-2</c:v>
                </c:pt>
                <c:pt idx="1355">
                  <c:v>5.1815363798061273E-2</c:v>
                </c:pt>
                <c:pt idx="1356">
                  <c:v>5.1820589390782247E-2</c:v>
                </c:pt>
                <c:pt idx="1357">
                  <c:v>5.1830468541039884E-2</c:v>
                </c:pt>
                <c:pt idx="1358">
                  <c:v>5.1866321102223473E-2</c:v>
                </c:pt>
                <c:pt idx="1359">
                  <c:v>5.1922372887584348E-2</c:v>
                </c:pt>
                <c:pt idx="1360">
                  <c:v>5.1956631771324126E-2</c:v>
                </c:pt>
                <c:pt idx="1361">
                  <c:v>5.197780764715889E-2</c:v>
                </c:pt>
                <c:pt idx="1362">
                  <c:v>5.1983893675954219E-2</c:v>
                </c:pt>
                <c:pt idx="1363">
                  <c:v>5.20045228738725E-2</c:v>
                </c:pt>
                <c:pt idx="1364">
                  <c:v>5.201623318975878E-2</c:v>
                </c:pt>
                <c:pt idx="1365">
                  <c:v>5.2018957413005114E-2</c:v>
                </c:pt>
                <c:pt idx="1366">
                  <c:v>5.2031092884791262E-2</c:v>
                </c:pt>
                <c:pt idx="1367">
                  <c:v>5.2033396067280843E-2</c:v>
                </c:pt>
                <c:pt idx="1368">
                  <c:v>5.2033681367258597E-2</c:v>
                </c:pt>
                <c:pt idx="1369">
                  <c:v>5.204651821430667E-2</c:v>
                </c:pt>
                <c:pt idx="1370">
                  <c:v>5.2090036905076756E-2</c:v>
                </c:pt>
                <c:pt idx="1371">
                  <c:v>5.2148309125491288E-2</c:v>
                </c:pt>
                <c:pt idx="1372">
                  <c:v>5.2148566275736073E-2</c:v>
                </c:pt>
                <c:pt idx="1373">
                  <c:v>5.2150182023608736E-2</c:v>
                </c:pt>
                <c:pt idx="1374">
                  <c:v>5.2185287335915612E-2</c:v>
                </c:pt>
                <c:pt idx="1375">
                  <c:v>5.2217656050667804E-2</c:v>
                </c:pt>
                <c:pt idx="1376">
                  <c:v>5.2253563142639695E-2</c:v>
                </c:pt>
                <c:pt idx="1377">
                  <c:v>5.2275884043174417E-2</c:v>
                </c:pt>
                <c:pt idx="1378">
                  <c:v>5.2276692876351304E-2</c:v>
                </c:pt>
                <c:pt idx="1379">
                  <c:v>5.2312180054256308E-2</c:v>
                </c:pt>
                <c:pt idx="1380">
                  <c:v>5.2335333635664734E-2</c:v>
                </c:pt>
                <c:pt idx="1381">
                  <c:v>5.2368815643382471E-2</c:v>
                </c:pt>
                <c:pt idx="1382">
                  <c:v>5.2378330547528364E-2</c:v>
                </c:pt>
                <c:pt idx="1383">
                  <c:v>5.2378921569086176E-2</c:v>
                </c:pt>
                <c:pt idx="1384">
                  <c:v>5.2387359663635981E-2</c:v>
                </c:pt>
                <c:pt idx="1385">
                  <c:v>5.2399322676020522E-2</c:v>
                </c:pt>
                <c:pt idx="1386">
                  <c:v>5.2411974876004068E-2</c:v>
                </c:pt>
                <c:pt idx="1387">
                  <c:v>5.2417398495969061E-2</c:v>
                </c:pt>
                <c:pt idx="1388">
                  <c:v>5.2433143003327277E-2</c:v>
                </c:pt>
                <c:pt idx="1389">
                  <c:v>5.2451957838053884E-2</c:v>
                </c:pt>
                <c:pt idx="1390">
                  <c:v>5.2460661133729679E-2</c:v>
                </c:pt>
                <c:pt idx="1391">
                  <c:v>5.2498524351180242E-2</c:v>
                </c:pt>
                <c:pt idx="1392">
                  <c:v>5.2535702037694122E-2</c:v>
                </c:pt>
                <c:pt idx="1393">
                  <c:v>5.2543402465120077E-2</c:v>
                </c:pt>
                <c:pt idx="1394">
                  <c:v>5.2548394735460281E-2</c:v>
                </c:pt>
                <c:pt idx="1395">
                  <c:v>5.2581234377809823E-2</c:v>
                </c:pt>
                <c:pt idx="1396">
                  <c:v>5.2581406716203274E-2</c:v>
                </c:pt>
                <c:pt idx="1397">
                  <c:v>5.2602020701895562E-2</c:v>
                </c:pt>
                <c:pt idx="1398">
                  <c:v>5.2603633175011523E-2</c:v>
                </c:pt>
                <c:pt idx="1399">
                  <c:v>5.261700383379718E-2</c:v>
                </c:pt>
                <c:pt idx="1400">
                  <c:v>5.2663040125097649E-2</c:v>
                </c:pt>
                <c:pt idx="1401">
                  <c:v>5.2689993625456011E-2</c:v>
                </c:pt>
                <c:pt idx="1402">
                  <c:v>5.2713833704436067E-2</c:v>
                </c:pt>
                <c:pt idx="1403">
                  <c:v>5.2714367681819287E-2</c:v>
                </c:pt>
                <c:pt idx="1404">
                  <c:v>5.2740230184491491E-2</c:v>
                </c:pt>
                <c:pt idx="1405">
                  <c:v>5.2760534567017257E-2</c:v>
                </c:pt>
                <c:pt idx="1406">
                  <c:v>5.2786857741557933E-2</c:v>
                </c:pt>
                <c:pt idx="1407">
                  <c:v>5.2790583341034807E-2</c:v>
                </c:pt>
                <c:pt idx="1408">
                  <c:v>5.2804322482430284E-2</c:v>
                </c:pt>
                <c:pt idx="1409">
                  <c:v>5.2805613671555188E-2</c:v>
                </c:pt>
                <c:pt idx="1410">
                  <c:v>5.2808790801898743E-2</c:v>
                </c:pt>
                <c:pt idx="1411">
                  <c:v>5.2822027466477003E-2</c:v>
                </c:pt>
                <c:pt idx="1412">
                  <c:v>5.2830897181341201E-2</c:v>
                </c:pt>
                <c:pt idx="1413">
                  <c:v>5.2874443879526965E-2</c:v>
                </c:pt>
                <c:pt idx="1414">
                  <c:v>5.288794046546428E-2</c:v>
                </c:pt>
                <c:pt idx="1415">
                  <c:v>5.2890186349742831E-2</c:v>
                </c:pt>
                <c:pt idx="1416">
                  <c:v>5.2899730248163863E-2</c:v>
                </c:pt>
                <c:pt idx="1417">
                  <c:v>5.2915135247391387E-2</c:v>
                </c:pt>
                <c:pt idx="1418">
                  <c:v>5.294208337446616E-2</c:v>
                </c:pt>
                <c:pt idx="1419">
                  <c:v>5.2980145034350369E-2</c:v>
                </c:pt>
                <c:pt idx="1420">
                  <c:v>5.2987028390132529E-2</c:v>
                </c:pt>
                <c:pt idx="1421">
                  <c:v>5.2994133427628945E-2</c:v>
                </c:pt>
                <c:pt idx="1422">
                  <c:v>5.3013600023072753E-2</c:v>
                </c:pt>
                <c:pt idx="1423">
                  <c:v>5.3041488979233567E-2</c:v>
                </c:pt>
                <c:pt idx="1424">
                  <c:v>5.3053381860681988E-2</c:v>
                </c:pt>
                <c:pt idx="1425">
                  <c:v>5.3058321798818794E-2</c:v>
                </c:pt>
                <c:pt idx="1426">
                  <c:v>5.3059609492566606E-2</c:v>
                </c:pt>
                <c:pt idx="1427">
                  <c:v>5.3071051837997416E-2</c:v>
                </c:pt>
                <c:pt idx="1428">
                  <c:v>5.3074629179574007E-2</c:v>
                </c:pt>
                <c:pt idx="1429">
                  <c:v>5.3150645197434933E-2</c:v>
                </c:pt>
                <c:pt idx="1430">
                  <c:v>5.3164589425484257E-2</c:v>
                </c:pt>
                <c:pt idx="1431">
                  <c:v>5.3211270997324117E-2</c:v>
                </c:pt>
                <c:pt idx="1432">
                  <c:v>5.3272809992062575E-2</c:v>
                </c:pt>
                <c:pt idx="1433">
                  <c:v>5.3285326818276121E-2</c:v>
                </c:pt>
                <c:pt idx="1434">
                  <c:v>5.333939969328455E-2</c:v>
                </c:pt>
                <c:pt idx="1435">
                  <c:v>5.3383848410837265E-2</c:v>
                </c:pt>
                <c:pt idx="1436">
                  <c:v>5.3387274834113492E-2</c:v>
                </c:pt>
                <c:pt idx="1437">
                  <c:v>5.3405378202420917E-2</c:v>
                </c:pt>
                <c:pt idx="1438">
                  <c:v>5.343122066587256E-2</c:v>
                </c:pt>
                <c:pt idx="1439">
                  <c:v>5.3435534419282074E-2</c:v>
                </c:pt>
                <c:pt idx="1440">
                  <c:v>5.3473000936042361E-2</c:v>
                </c:pt>
                <c:pt idx="1441">
                  <c:v>5.347721599696325E-2</c:v>
                </c:pt>
                <c:pt idx="1442">
                  <c:v>5.34871910427826E-2</c:v>
                </c:pt>
                <c:pt idx="1443">
                  <c:v>5.3499486399664807E-2</c:v>
                </c:pt>
                <c:pt idx="1444">
                  <c:v>5.3518528728000364E-2</c:v>
                </c:pt>
                <c:pt idx="1445">
                  <c:v>5.3527461802681219E-2</c:v>
                </c:pt>
                <c:pt idx="1446">
                  <c:v>5.3537483196389464E-2</c:v>
                </c:pt>
                <c:pt idx="1447">
                  <c:v>5.3559348539029383E-2</c:v>
                </c:pt>
                <c:pt idx="1448">
                  <c:v>5.3566234178940804E-2</c:v>
                </c:pt>
                <c:pt idx="1449">
                  <c:v>5.3570716222805792E-2</c:v>
                </c:pt>
                <c:pt idx="1450">
                  <c:v>5.3580106271273124E-2</c:v>
                </c:pt>
                <c:pt idx="1451">
                  <c:v>5.3588276383464077E-2</c:v>
                </c:pt>
                <c:pt idx="1452">
                  <c:v>5.3599801719609846E-2</c:v>
                </c:pt>
                <c:pt idx="1453">
                  <c:v>5.3600053425254215E-2</c:v>
                </c:pt>
                <c:pt idx="1454">
                  <c:v>5.3617880795214366E-2</c:v>
                </c:pt>
                <c:pt idx="1455">
                  <c:v>5.3634141615804404E-2</c:v>
                </c:pt>
                <c:pt idx="1456">
                  <c:v>5.3721585125960584E-2</c:v>
                </c:pt>
                <c:pt idx="1457">
                  <c:v>5.3730327042028368E-2</c:v>
                </c:pt>
                <c:pt idx="1458">
                  <c:v>5.3735823420876655E-2</c:v>
                </c:pt>
                <c:pt idx="1459">
                  <c:v>5.3805402167738249E-2</c:v>
                </c:pt>
                <c:pt idx="1460">
                  <c:v>5.380636069344464E-2</c:v>
                </c:pt>
                <c:pt idx="1461">
                  <c:v>5.3861940114612386E-2</c:v>
                </c:pt>
                <c:pt idx="1462">
                  <c:v>5.3887106588864211E-2</c:v>
                </c:pt>
                <c:pt idx="1463">
                  <c:v>5.3918234968121197E-2</c:v>
                </c:pt>
                <c:pt idx="1464">
                  <c:v>5.3920166709071717E-2</c:v>
                </c:pt>
                <c:pt idx="1465">
                  <c:v>5.3923486293843539E-2</c:v>
                </c:pt>
                <c:pt idx="1466">
                  <c:v>5.3923785361297487E-2</c:v>
                </c:pt>
                <c:pt idx="1467">
                  <c:v>5.392386761677305E-2</c:v>
                </c:pt>
                <c:pt idx="1468">
                  <c:v>5.3947810108221868E-2</c:v>
                </c:pt>
                <c:pt idx="1469">
                  <c:v>5.3969261470329301E-2</c:v>
                </c:pt>
                <c:pt idx="1470">
                  <c:v>5.3973524275286802E-2</c:v>
                </c:pt>
                <c:pt idx="1471">
                  <c:v>5.3983632086542978E-2</c:v>
                </c:pt>
                <c:pt idx="1472">
                  <c:v>5.3998539789806309E-2</c:v>
                </c:pt>
                <c:pt idx="1473">
                  <c:v>5.4017868670875137E-2</c:v>
                </c:pt>
                <c:pt idx="1474">
                  <c:v>5.4024972066453826E-2</c:v>
                </c:pt>
                <c:pt idx="1475">
                  <c:v>5.4040820662651395E-2</c:v>
                </c:pt>
                <c:pt idx="1476">
                  <c:v>5.4042760241077938E-2</c:v>
                </c:pt>
                <c:pt idx="1477">
                  <c:v>5.4057928669793115E-2</c:v>
                </c:pt>
                <c:pt idx="1478">
                  <c:v>5.4072289944222592E-2</c:v>
                </c:pt>
                <c:pt idx="1479">
                  <c:v>5.4079073722703756E-2</c:v>
                </c:pt>
                <c:pt idx="1480">
                  <c:v>5.4101971285913035E-2</c:v>
                </c:pt>
                <c:pt idx="1481">
                  <c:v>5.4113008937101831E-2</c:v>
                </c:pt>
                <c:pt idx="1482">
                  <c:v>5.4132595313992657E-2</c:v>
                </c:pt>
                <c:pt idx="1483">
                  <c:v>5.4169324460210097E-2</c:v>
                </c:pt>
                <c:pt idx="1484">
                  <c:v>5.4196383919085281E-2</c:v>
                </c:pt>
                <c:pt idx="1485">
                  <c:v>5.4196981846719831E-2</c:v>
                </c:pt>
                <c:pt idx="1486">
                  <c:v>5.4201651714800202E-2</c:v>
                </c:pt>
                <c:pt idx="1487">
                  <c:v>5.4208022009403223E-2</c:v>
                </c:pt>
                <c:pt idx="1488">
                  <c:v>5.4243995964268626E-2</c:v>
                </c:pt>
                <c:pt idx="1489">
                  <c:v>5.424607844499317E-2</c:v>
                </c:pt>
                <c:pt idx="1490">
                  <c:v>5.4247619033205678E-2</c:v>
                </c:pt>
                <c:pt idx="1491">
                  <c:v>5.4252440099450849E-2</c:v>
                </c:pt>
                <c:pt idx="1492">
                  <c:v>5.4261780984697409E-2</c:v>
                </c:pt>
                <c:pt idx="1493">
                  <c:v>5.4281500654472591E-2</c:v>
                </c:pt>
                <c:pt idx="1494">
                  <c:v>5.4316135770599253E-2</c:v>
                </c:pt>
                <c:pt idx="1495">
                  <c:v>5.4360483273100439E-2</c:v>
                </c:pt>
                <c:pt idx="1496">
                  <c:v>5.4377244351148539E-2</c:v>
                </c:pt>
                <c:pt idx="1497">
                  <c:v>5.4379910543684358E-2</c:v>
                </c:pt>
                <c:pt idx="1498">
                  <c:v>5.4419391531206049E-2</c:v>
                </c:pt>
                <c:pt idx="1499">
                  <c:v>5.4430900834383164E-2</c:v>
                </c:pt>
                <c:pt idx="1500">
                  <c:v>5.4455150148908511E-2</c:v>
                </c:pt>
                <c:pt idx="1501">
                  <c:v>5.4463129911757294E-2</c:v>
                </c:pt>
                <c:pt idx="1502">
                  <c:v>5.4467005109508533E-2</c:v>
                </c:pt>
                <c:pt idx="1503">
                  <c:v>5.446754913790823E-2</c:v>
                </c:pt>
                <c:pt idx="1504">
                  <c:v>5.4502485042891409E-2</c:v>
                </c:pt>
                <c:pt idx="1505">
                  <c:v>5.4510197462936533E-2</c:v>
                </c:pt>
                <c:pt idx="1506">
                  <c:v>5.4511611435697882E-2</c:v>
                </c:pt>
                <c:pt idx="1507">
                  <c:v>5.4520702319791906E-2</c:v>
                </c:pt>
                <c:pt idx="1508">
                  <c:v>5.453153287050988E-2</c:v>
                </c:pt>
                <c:pt idx="1509">
                  <c:v>5.4558704240873154E-2</c:v>
                </c:pt>
                <c:pt idx="1510">
                  <c:v>5.4596774919514125E-2</c:v>
                </c:pt>
                <c:pt idx="1511">
                  <c:v>5.4609916757074793E-2</c:v>
                </c:pt>
                <c:pt idx="1512">
                  <c:v>5.4615741695288197E-2</c:v>
                </c:pt>
                <c:pt idx="1513">
                  <c:v>5.4631411269630469E-2</c:v>
                </c:pt>
                <c:pt idx="1514">
                  <c:v>5.4634846082369216E-2</c:v>
                </c:pt>
                <c:pt idx="1515">
                  <c:v>5.4639537084318263E-2</c:v>
                </c:pt>
                <c:pt idx="1516">
                  <c:v>5.4655443248567762E-2</c:v>
                </c:pt>
                <c:pt idx="1517">
                  <c:v>5.465756040280826E-2</c:v>
                </c:pt>
                <c:pt idx="1518">
                  <c:v>5.4665188152264073E-2</c:v>
                </c:pt>
                <c:pt idx="1519">
                  <c:v>5.4692620049868107E-2</c:v>
                </c:pt>
                <c:pt idx="1520">
                  <c:v>5.47088743651368E-2</c:v>
                </c:pt>
                <c:pt idx="1521">
                  <c:v>5.4722565944557142E-2</c:v>
                </c:pt>
                <c:pt idx="1522">
                  <c:v>5.4735697092591414E-2</c:v>
                </c:pt>
                <c:pt idx="1523">
                  <c:v>5.4781330734623823E-2</c:v>
                </c:pt>
                <c:pt idx="1524">
                  <c:v>5.4788497236120219E-2</c:v>
                </c:pt>
                <c:pt idx="1525">
                  <c:v>5.4805335704891406E-2</c:v>
                </c:pt>
                <c:pt idx="1526">
                  <c:v>5.4816198669834629E-2</c:v>
                </c:pt>
                <c:pt idx="1527">
                  <c:v>5.4819277941883182E-2</c:v>
                </c:pt>
                <c:pt idx="1528">
                  <c:v>5.4834737554799715E-2</c:v>
                </c:pt>
                <c:pt idx="1529">
                  <c:v>5.4845457555690348E-2</c:v>
                </c:pt>
                <c:pt idx="1530">
                  <c:v>5.4850774909686047E-2</c:v>
                </c:pt>
                <c:pt idx="1531">
                  <c:v>5.4868086767495453E-2</c:v>
                </c:pt>
                <c:pt idx="1532">
                  <c:v>5.4870152496146296E-2</c:v>
                </c:pt>
                <c:pt idx="1533">
                  <c:v>5.4880049358073238E-2</c:v>
                </c:pt>
                <c:pt idx="1534">
                  <c:v>5.490137478978576E-2</c:v>
                </c:pt>
                <c:pt idx="1535">
                  <c:v>5.4928757506906165E-2</c:v>
                </c:pt>
                <c:pt idx="1536">
                  <c:v>5.4930886313776364E-2</c:v>
                </c:pt>
                <c:pt idx="1537">
                  <c:v>5.4940705831233803E-2</c:v>
                </c:pt>
                <c:pt idx="1538">
                  <c:v>5.4953831125046301E-2</c:v>
                </c:pt>
                <c:pt idx="1539">
                  <c:v>5.4963166833731973E-2</c:v>
                </c:pt>
                <c:pt idx="1540">
                  <c:v>5.4978852549610331E-2</c:v>
                </c:pt>
                <c:pt idx="1541">
                  <c:v>5.5016311186459943E-2</c:v>
                </c:pt>
                <c:pt idx="1542">
                  <c:v>5.5019207023171604E-2</c:v>
                </c:pt>
                <c:pt idx="1543">
                  <c:v>5.5022001081684126E-2</c:v>
                </c:pt>
                <c:pt idx="1544">
                  <c:v>5.5029418981965492E-2</c:v>
                </c:pt>
                <c:pt idx="1545">
                  <c:v>5.5031168226047332E-2</c:v>
                </c:pt>
                <c:pt idx="1546">
                  <c:v>5.5068800404965167E-2</c:v>
                </c:pt>
                <c:pt idx="1547">
                  <c:v>5.5094461821524478E-2</c:v>
                </c:pt>
                <c:pt idx="1548">
                  <c:v>5.5130738826935158E-2</c:v>
                </c:pt>
                <c:pt idx="1549">
                  <c:v>5.5137391517126835E-2</c:v>
                </c:pt>
                <c:pt idx="1550">
                  <c:v>5.5145606859244863E-2</c:v>
                </c:pt>
                <c:pt idx="1551">
                  <c:v>5.5173446321847605E-2</c:v>
                </c:pt>
                <c:pt idx="1552">
                  <c:v>5.5187281062788293E-2</c:v>
                </c:pt>
                <c:pt idx="1553">
                  <c:v>5.5199132863778019E-2</c:v>
                </c:pt>
                <c:pt idx="1554">
                  <c:v>5.5225876614296329E-2</c:v>
                </c:pt>
                <c:pt idx="1555">
                  <c:v>5.5226844722090586E-2</c:v>
                </c:pt>
                <c:pt idx="1556">
                  <c:v>5.5233554521961832E-2</c:v>
                </c:pt>
                <c:pt idx="1557">
                  <c:v>5.5235098115266536E-2</c:v>
                </c:pt>
                <c:pt idx="1558">
                  <c:v>5.5277825178154112E-2</c:v>
                </c:pt>
                <c:pt idx="1559">
                  <c:v>5.5282240954187802E-2</c:v>
                </c:pt>
                <c:pt idx="1560">
                  <c:v>5.52855408933089E-2</c:v>
                </c:pt>
                <c:pt idx="1561">
                  <c:v>5.52963223275207E-2</c:v>
                </c:pt>
                <c:pt idx="1562">
                  <c:v>5.5296559394370663E-2</c:v>
                </c:pt>
                <c:pt idx="1563">
                  <c:v>5.5297032791668192E-2</c:v>
                </c:pt>
                <c:pt idx="1564">
                  <c:v>5.5307695379496896E-2</c:v>
                </c:pt>
                <c:pt idx="1565">
                  <c:v>5.5327179096760638E-2</c:v>
                </c:pt>
                <c:pt idx="1566">
                  <c:v>5.5334373289602209E-2</c:v>
                </c:pt>
                <c:pt idx="1567">
                  <c:v>5.5343322852437024E-2</c:v>
                </c:pt>
                <c:pt idx="1568">
                  <c:v>5.5369848958629578E-2</c:v>
                </c:pt>
                <c:pt idx="1569">
                  <c:v>5.5371012178224738E-2</c:v>
                </c:pt>
                <c:pt idx="1570">
                  <c:v>5.5372275380840691E-2</c:v>
                </c:pt>
                <c:pt idx="1571">
                  <c:v>5.5408493818029821E-2</c:v>
                </c:pt>
                <c:pt idx="1572">
                  <c:v>5.5445039627639088E-2</c:v>
                </c:pt>
                <c:pt idx="1573">
                  <c:v>5.5471646244328897E-2</c:v>
                </c:pt>
                <c:pt idx="1574">
                  <c:v>5.5483796246547028E-2</c:v>
                </c:pt>
                <c:pt idx="1575">
                  <c:v>5.5492535471096852E-2</c:v>
                </c:pt>
                <c:pt idx="1576">
                  <c:v>5.5499478651488743E-2</c:v>
                </c:pt>
                <c:pt idx="1577">
                  <c:v>5.5509449092713263E-2</c:v>
                </c:pt>
                <c:pt idx="1578">
                  <c:v>5.5512237470833517E-2</c:v>
                </c:pt>
                <c:pt idx="1579">
                  <c:v>5.5515395831148819E-2</c:v>
                </c:pt>
                <c:pt idx="1580">
                  <c:v>5.5537021545287002E-2</c:v>
                </c:pt>
                <c:pt idx="1581">
                  <c:v>5.5542902751178347E-2</c:v>
                </c:pt>
                <c:pt idx="1582">
                  <c:v>5.5548255417480416E-2</c:v>
                </c:pt>
                <c:pt idx="1583">
                  <c:v>5.5560245121244627E-2</c:v>
                </c:pt>
                <c:pt idx="1584">
                  <c:v>5.5568222959814603E-2</c:v>
                </c:pt>
                <c:pt idx="1585">
                  <c:v>5.5571588326186444E-2</c:v>
                </c:pt>
                <c:pt idx="1586">
                  <c:v>5.5589319648794586E-2</c:v>
                </c:pt>
                <c:pt idx="1587">
                  <c:v>5.559028468433054E-2</c:v>
                </c:pt>
                <c:pt idx="1588">
                  <c:v>5.5602221660060756E-2</c:v>
                </c:pt>
                <c:pt idx="1589">
                  <c:v>5.5608093809357322E-2</c:v>
                </c:pt>
                <c:pt idx="1590">
                  <c:v>5.5635634396745473E-2</c:v>
                </c:pt>
                <c:pt idx="1591">
                  <c:v>5.5636801223622079E-2</c:v>
                </c:pt>
                <c:pt idx="1592">
                  <c:v>5.5693252684752628E-2</c:v>
                </c:pt>
                <c:pt idx="1593">
                  <c:v>5.5701400138078373E-2</c:v>
                </c:pt>
                <c:pt idx="1594">
                  <c:v>5.5737305837534765E-2</c:v>
                </c:pt>
                <c:pt idx="1595">
                  <c:v>5.5758697411130272E-2</c:v>
                </c:pt>
                <c:pt idx="1596">
                  <c:v>5.5772699782062583E-2</c:v>
                </c:pt>
                <c:pt idx="1597">
                  <c:v>5.5838891803016141E-2</c:v>
                </c:pt>
                <c:pt idx="1598">
                  <c:v>5.5852571048905952E-2</c:v>
                </c:pt>
                <c:pt idx="1599">
                  <c:v>5.5857577132851007E-2</c:v>
                </c:pt>
                <c:pt idx="1600">
                  <c:v>5.5879315280728169E-2</c:v>
                </c:pt>
                <c:pt idx="1601">
                  <c:v>5.5895643555238572E-2</c:v>
                </c:pt>
                <c:pt idx="1602">
                  <c:v>5.5896881260127707E-2</c:v>
                </c:pt>
                <c:pt idx="1603">
                  <c:v>5.5905084833373961E-2</c:v>
                </c:pt>
                <c:pt idx="1604">
                  <c:v>5.5928952472890203E-2</c:v>
                </c:pt>
                <c:pt idx="1605">
                  <c:v>5.5931294306588844E-2</c:v>
                </c:pt>
                <c:pt idx="1606">
                  <c:v>5.5948394750803349E-2</c:v>
                </c:pt>
                <c:pt idx="1607">
                  <c:v>5.600617388626284E-2</c:v>
                </c:pt>
                <c:pt idx="1608">
                  <c:v>5.6016650595561532E-2</c:v>
                </c:pt>
                <c:pt idx="1609">
                  <c:v>5.6018432180055054E-2</c:v>
                </c:pt>
                <c:pt idx="1610">
                  <c:v>5.6032268907569023E-2</c:v>
                </c:pt>
                <c:pt idx="1611">
                  <c:v>5.6063950679155101E-2</c:v>
                </c:pt>
                <c:pt idx="1612">
                  <c:v>5.6064284032405202E-2</c:v>
                </c:pt>
                <c:pt idx="1613">
                  <c:v>5.6078685580530453E-2</c:v>
                </c:pt>
                <c:pt idx="1614">
                  <c:v>5.6100645575140898E-2</c:v>
                </c:pt>
                <c:pt idx="1615">
                  <c:v>5.6103289740466425E-2</c:v>
                </c:pt>
                <c:pt idx="1616">
                  <c:v>5.6137387257252057E-2</c:v>
                </c:pt>
                <c:pt idx="1617">
                  <c:v>5.6138256179708454E-2</c:v>
                </c:pt>
                <c:pt idx="1618">
                  <c:v>5.6169378028062565E-2</c:v>
                </c:pt>
                <c:pt idx="1619">
                  <c:v>5.6177225043106301E-2</c:v>
                </c:pt>
                <c:pt idx="1620">
                  <c:v>5.6188056040384259E-2</c:v>
                </c:pt>
                <c:pt idx="1621">
                  <c:v>5.6191925393381255E-2</c:v>
                </c:pt>
                <c:pt idx="1622">
                  <c:v>5.6196226456635572E-2</c:v>
                </c:pt>
                <c:pt idx="1623">
                  <c:v>5.620586400176688E-2</c:v>
                </c:pt>
                <c:pt idx="1624">
                  <c:v>5.6216900981795923E-2</c:v>
                </c:pt>
                <c:pt idx="1625">
                  <c:v>5.6265557943801621E-2</c:v>
                </c:pt>
                <c:pt idx="1626">
                  <c:v>5.627878182765518E-2</c:v>
                </c:pt>
                <c:pt idx="1627">
                  <c:v>5.6280010864793714E-2</c:v>
                </c:pt>
                <c:pt idx="1628">
                  <c:v>5.6316983428861218E-2</c:v>
                </c:pt>
                <c:pt idx="1629">
                  <c:v>5.631871396565815E-2</c:v>
                </c:pt>
                <c:pt idx="1630">
                  <c:v>5.6335653389974476E-2</c:v>
                </c:pt>
                <c:pt idx="1631">
                  <c:v>5.6336979195657111E-2</c:v>
                </c:pt>
                <c:pt idx="1632">
                  <c:v>5.6344763133355666E-2</c:v>
                </c:pt>
                <c:pt idx="1633">
                  <c:v>5.6359662133900118E-2</c:v>
                </c:pt>
                <c:pt idx="1634">
                  <c:v>5.6414988760575387E-2</c:v>
                </c:pt>
                <c:pt idx="1635">
                  <c:v>5.6443077874761563E-2</c:v>
                </c:pt>
                <c:pt idx="1636">
                  <c:v>5.6466296577819312E-2</c:v>
                </c:pt>
                <c:pt idx="1637">
                  <c:v>5.6472815455597479E-2</c:v>
                </c:pt>
                <c:pt idx="1638">
                  <c:v>5.6497579949619764E-2</c:v>
                </c:pt>
                <c:pt idx="1639">
                  <c:v>5.6521111667692858E-2</c:v>
                </c:pt>
                <c:pt idx="1640">
                  <c:v>5.6529295904956291E-2</c:v>
                </c:pt>
                <c:pt idx="1641">
                  <c:v>5.6551329908169856E-2</c:v>
                </c:pt>
                <c:pt idx="1642">
                  <c:v>5.6553891301579201E-2</c:v>
                </c:pt>
                <c:pt idx="1643">
                  <c:v>5.6564537984985064E-2</c:v>
                </c:pt>
                <c:pt idx="1644">
                  <c:v>5.6593452553510754E-2</c:v>
                </c:pt>
                <c:pt idx="1645">
                  <c:v>5.661736390726959E-2</c:v>
                </c:pt>
                <c:pt idx="1646">
                  <c:v>5.6644170945455964E-2</c:v>
                </c:pt>
                <c:pt idx="1647">
                  <c:v>5.6692964748657058E-2</c:v>
                </c:pt>
                <c:pt idx="1648">
                  <c:v>5.6695791986754701E-2</c:v>
                </c:pt>
                <c:pt idx="1649">
                  <c:v>5.6704812042104112E-2</c:v>
                </c:pt>
                <c:pt idx="1650">
                  <c:v>5.6717459392724281E-2</c:v>
                </c:pt>
                <c:pt idx="1651">
                  <c:v>5.6723135877880866E-2</c:v>
                </c:pt>
                <c:pt idx="1652">
                  <c:v>5.6733233459931531E-2</c:v>
                </c:pt>
                <c:pt idx="1653">
                  <c:v>5.6742945196440325E-2</c:v>
                </c:pt>
                <c:pt idx="1654">
                  <c:v>5.6796045492098192E-2</c:v>
                </c:pt>
                <c:pt idx="1655">
                  <c:v>5.6797713439508291E-2</c:v>
                </c:pt>
                <c:pt idx="1656">
                  <c:v>5.6801588986488842E-2</c:v>
                </c:pt>
                <c:pt idx="1657">
                  <c:v>5.6809974392380724E-2</c:v>
                </c:pt>
                <c:pt idx="1658">
                  <c:v>5.6825803122068724E-2</c:v>
                </c:pt>
                <c:pt idx="1659">
                  <c:v>5.6835970634981234E-2</c:v>
                </c:pt>
                <c:pt idx="1660">
                  <c:v>5.6898220930287138E-2</c:v>
                </c:pt>
                <c:pt idx="1661">
                  <c:v>5.6898597277054999E-2</c:v>
                </c:pt>
                <c:pt idx="1662">
                  <c:v>5.6922926027765552E-2</c:v>
                </c:pt>
                <c:pt idx="1663">
                  <c:v>5.692364297325208E-2</c:v>
                </c:pt>
                <c:pt idx="1664">
                  <c:v>5.6924996553161578E-2</c:v>
                </c:pt>
                <c:pt idx="1665">
                  <c:v>5.6940430724935716E-2</c:v>
                </c:pt>
                <c:pt idx="1666">
                  <c:v>5.6966710061212775E-2</c:v>
                </c:pt>
                <c:pt idx="1667">
                  <c:v>5.697491840928795E-2</c:v>
                </c:pt>
                <c:pt idx="1668">
                  <c:v>5.6975087341856509E-2</c:v>
                </c:pt>
                <c:pt idx="1669">
                  <c:v>5.6981603413738105E-2</c:v>
                </c:pt>
                <c:pt idx="1670">
                  <c:v>5.6989878848158523E-2</c:v>
                </c:pt>
                <c:pt idx="1671">
                  <c:v>5.6998254137488949E-2</c:v>
                </c:pt>
                <c:pt idx="1672">
                  <c:v>5.7037721545937177E-2</c:v>
                </c:pt>
                <c:pt idx="1673">
                  <c:v>5.7044178595119392E-2</c:v>
                </c:pt>
                <c:pt idx="1674">
                  <c:v>5.7074831161745561E-2</c:v>
                </c:pt>
                <c:pt idx="1675">
                  <c:v>5.7094644932447723E-2</c:v>
                </c:pt>
                <c:pt idx="1676">
                  <c:v>5.711110504743163E-2</c:v>
                </c:pt>
                <c:pt idx="1677">
                  <c:v>5.7131118994297715E-2</c:v>
                </c:pt>
                <c:pt idx="1678">
                  <c:v>5.7131944391105999E-2</c:v>
                </c:pt>
                <c:pt idx="1679">
                  <c:v>5.7135882345268105E-2</c:v>
                </c:pt>
                <c:pt idx="1680">
                  <c:v>5.7152874710724534E-2</c:v>
                </c:pt>
                <c:pt idx="1681">
                  <c:v>5.7153206094343829E-2</c:v>
                </c:pt>
                <c:pt idx="1682">
                  <c:v>5.7155935102115085E-2</c:v>
                </c:pt>
                <c:pt idx="1683">
                  <c:v>5.715772009015798E-2</c:v>
                </c:pt>
                <c:pt idx="1684">
                  <c:v>5.7170966140348417E-2</c:v>
                </c:pt>
                <c:pt idx="1685">
                  <c:v>5.7179541283799755E-2</c:v>
                </c:pt>
                <c:pt idx="1686">
                  <c:v>5.7204381188841011E-2</c:v>
                </c:pt>
                <c:pt idx="1687">
                  <c:v>5.721761018296638E-2</c:v>
                </c:pt>
                <c:pt idx="1688">
                  <c:v>5.7217687256757743E-2</c:v>
                </c:pt>
                <c:pt idx="1689">
                  <c:v>5.7232867994816763E-2</c:v>
                </c:pt>
                <c:pt idx="1690">
                  <c:v>5.7240754519064428E-2</c:v>
                </c:pt>
                <c:pt idx="1691">
                  <c:v>5.7240847178438768E-2</c:v>
                </c:pt>
                <c:pt idx="1692">
                  <c:v>5.7251253370893408E-2</c:v>
                </c:pt>
                <c:pt idx="1693">
                  <c:v>5.7293574069532713E-2</c:v>
                </c:pt>
                <c:pt idx="1694">
                  <c:v>5.7305245424333566E-2</c:v>
                </c:pt>
                <c:pt idx="1695">
                  <c:v>5.7325151618934748E-2</c:v>
                </c:pt>
                <c:pt idx="1696">
                  <c:v>5.7345405568194049E-2</c:v>
                </c:pt>
                <c:pt idx="1697">
                  <c:v>5.7372544253567102E-2</c:v>
                </c:pt>
                <c:pt idx="1698">
                  <c:v>5.7404132648194488E-2</c:v>
                </c:pt>
                <c:pt idx="1699">
                  <c:v>5.7413827601820934E-2</c:v>
                </c:pt>
                <c:pt idx="1700">
                  <c:v>5.7425139805051137E-2</c:v>
                </c:pt>
                <c:pt idx="1701">
                  <c:v>5.7429491780739743E-2</c:v>
                </c:pt>
                <c:pt idx="1702">
                  <c:v>5.7433405546032303E-2</c:v>
                </c:pt>
                <c:pt idx="1703">
                  <c:v>5.7456346557867917E-2</c:v>
                </c:pt>
                <c:pt idx="1704">
                  <c:v>5.7505130051347393E-2</c:v>
                </c:pt>
                <c:pt idx="1705">
                  <c:v>5.752202322934763E-2</c:v>
                </c:pt>
                <c:pt idx="1706">
                  <c:v>5.7539654000008537E-2</c:v>
                </c:pt>
                <c:pt idx="1707">
                  <c:v>5.7597235933562405E-2</c:v>
                </c:pt>
                <c:pt idx="1708">
                  <c:v>5.7607887695550967E-2</c:v>
                </c:pt>
                <c:pt idx="1709">
                  <c:v>5.7678512786193313E-2</c:v>
                </c:pt>
                <c:pt idx="1710">
                  <c:v>5.769011191417419E-2</c:v>
                </c:pt>
                <c:pt idx="1711">
                  <c:v>5.7695693252040943E-2</c:v>
                </c:pt>
                <c:pt idx="1712">
                  <c:v>5.7700607753177452E-2</c:v>
                </c:pt>
                <c:pt idx="1713">
                  <c:v>5.7729128539642099E-2</c:v>
                </c:pt>
                <c:pt idx="1714">
                  <c:v>5.7734305497557412E-2</c:v>
                </c:pt>
                <c:pt idx="1715">
                  <c:v>5.7736772840709528E-2</c:v>
                </c:pt>
                <c:pt idx="1716">
                  <c:v>5.773963123416502E-2</c:v>
                </c:pt>
                <c:pt idx="1717">
                  <c:v>5.7752464458816301E-2</c:v>
                </c:pt>
                <c:pt idx="1718">
                  <c:v>5.7768779897566236E-2</c:v>
                </c:pt>
                <c:pt idx="1719">
                  <c:v>5.7774449014485599E-2</c:v>
                </c:pt>
                <c:pt idx="1720">
                  <c:v>5.7780938929608699E-2</c:v>
                </c:pt>
                <c:pt idx="1721">
                  <c:v>5.7805727503870787E-2</c:v>
                </c:pt>
                <c:pt idx="1722">
                  <c:v>5.7806290660944198E-2</c:v>
                </c:pt>
                <c:pt idx="1723">
                  <c:v>5.7811220869712215E-2</c:v>
                </c:pt>
                <c:pt idx="1724">
                  <c:v>5.7812843761445638E-2</c:v>
                </c:pt>
                <c:pt idx="1725">
                  <c:v>5.7833294445625211E-2</c:v>
                </c:pt>
                <c:pt idx="1726">
                  <c:v>5.7851258167369961E-2</c:v>
                </c:pt>
                <c:pt idx="1727">
                  <c:v>5.7868657694191292E-2</c:v>
                </c:pt>
                <c:pt idx="1728">
                  <c:v>5.7901920498105199E-2</c:v>
                </c:pt>
                <c:pt idx="1729">
                  <c:v>5.7903963917474037E-2</c:v>
                </c:pt>
                <c:pt idx="1730">
                  <c:v>5.7913589107549762E-2</c:v>
                </c:pt>
                <c:pt idx="1731">
                  <c:v>5.7914909611078598E-2</c:v>
                </c:pt>
                <c:pt idx="1732">
                  <c:v>5.7926468393248109E-2</c:v>
                </c:pt>
                <c:pt idx="1733">
                  <c:v>5.7929172616770573E-2</c:v>
                </c:pt>
                <c:pt idx="1734">
                  <c:v>5.795836619142377E-2</c:v>
                </c:pt>
                <c:pt idx="1735">
                  <c:v>5.8009113588647215E-2</c:v>
                </c:pt>
                <c:pt idx="1736">
                  <c:v>5.8034236649016059E-2</c:v>
                </c:pt>
                <c:pt idx="1737">
                  <c:v>5.8042446273404623E-2</c:v>
                </c:pt>
                <c:pt idx="1738">
                  <c:v>5.8074479020388613E-2</c:v>
                </c:pt>
                <c:pt idx="1739">
                  <c:v>5.808460007820767E-2</c:v>
                </c:pt>
                <c:pt idx="1740">
                  <c:v>5.8155052636879583E-2</c:v>
                </c:pt>
                <c:pt idx="1741">
                  <c:v>5.8166111936220372E-2</c:v>
                </c:pt>
                <c:pt idx="1742">
                  <c:v>5.8179968165947366E-2</c:v>
                </c:pt>
                <c:pt idx="1743">
                  <c:v>5.8184442264668096E-2</c:v>
                </c:pt>
                <c:pt idx="1744">
                  <c:v>5.8185411295478079E-2</c:v>
                </c:pt>
                <c:pt idx="1745">
                  <c:v>5.8187412520299991E-2</c:v>
                </c:pt>
                <c:pt idx="1746">
                  <c:v>5.8190732794671511E-2</c:v>
                </c:pt>
                <c:pt idx="1747">
                  <c:v>5.81963867218145E-2</c:v>
                </c:pt>
                <c:pt idx="1748">
                  <c:v>5.8218372529899698E-2</c:v>
                </c:pt>
                <c:pt idx="1749">
                  <c:v>5.8228484397564631E-2</c:v>
                </c:pt>
                <c:pt idx="1750">
                  <c:v>5.8243397478649823E-2</c:v>
                </c:pt>
                <c:pt idx="1751">
                  <c:v>5.8243771785148911E-2</c:v>
                </c:pt>
                <c:pt idx="1752">
                  <c:v>5.8273806548529601E-2</c:v>
                </c:pt>
                <c:pt idx="1753">
                  <c:v>5.8296321851586119E-2</c:v>
                </c:pt>
                <c:pt idx="1754">
                  <c:v>5.8297432485714284E-2</c:v>
                </c:pt>
                <c:pt idx="1755">
                  <c:v>5.8311039236411531E-2</c:v>
                </c:pt>
                <c:pt idx="1756">
                  <c:v>5.8311457182743102E-2</c:v>
                </c:pt>
                <c:pt idx="1757">
                  <c:v>5.8323608841517313E-2</c:v>
                </c:pt>
                <c:pt idx="1758">
                  <c:v>5.8329628932426089E-2</c:v>
                </c:pt>
                <c:pt idx="1759">
                  <c:v>5.8343556256242046E-2</c:v>
                </c:pt>
                <c:pt idx="1760">
                  <c:v>5.8347726705775295E-2</c:v>
                </c:pt>
                <c:pt idx="1761">
                  <c:v>5.8398807785078985E-2</c:v>
                </c:pt>
                <c:pt idx="1762">
                  <c:v>5.8411869521336895E-2</c:v>
                </c:pt>
                <c:pt idx="1763">
                  <c:v>5.8424419754121902E-2</c:v>
                </c:pt>
                <c:pt idx="1764">
                  <c:v>5.8460150706049686E-2</c:v>
                </c:pt>
                <c:pt idx="1765">
                  <c:v>5.849448632403844E-2</c:v>
                </c:pt>
                <c:pt idx="1766">
                  <c:v>5.8499516701332889E-2</c:v>
                </c:pt>
                <c:pt idx="1767">
                  <c:v>5.8522999632820684E-2</c:v>
                </c:pt>
                <c:pt idx="1768">
                  <c:v>5.8542748186385725E-2</c:v>
                </c:pt>
                <c:pt idx="1769">
                  <c:v>5.8550461323474516E-2</c:v>
                </c:pt>
                <c:pt idx="1770">
                  <c:v>5.8550582847910627E-2</c:v>
                </c:pt>
                <c:pt idx="1771">
                  <c:v>5.8566631456423608E-2</c:v>
                </c:pt>
                <c:pt idx="1772">
                  <c:v>5.8568759915395056E-2</c:v>
                </c:pt>
                <c:pt idx="1773">
                  <c:v>5.8575605765811049E-2</c:v>
                </c:pt>
                <c:pt idx="1774">
                  <c:v>5.8576234834990665E-2</c:v>
                </c:pt>
                <c:pt idx="1775">
                  <c:v>5.8601151083919528E-2</c:v>
                </c:pt>
                <c:pt idx="1776">
                  <c:v>5.8609876472743391E-2</c:v>
                </c:pt>
                <c:pt idx="1777">
                  <c:v>5.8626917950852883E-2</c:v>
                </c:pt>
                <c:pt idx="1778">
                  <c:v>5.8659051909368314E-2</c:v>
                </c:pt>
                <c:pt idx="1779">
                  <c:v>5.8674957836200956E-2</c:v>
                </c:pt>
                <c:pt idx="1780">
                  <c:v>5.8677190804311892E-2</c:v>
                </c:pt>
                <c:pt idx="1781">
                  <c:v>5.8684093191218936E-2</c:v>
                </c:pt>
                <c:pt idx="1782">
                  <c:v>5.8685336278948501E-2</c:v>
                </c:pt>
                <c:pt idx="1783">
                  <c:v>5.8688209197360272E-2</c:v>
                </c:pt>
                <c:pt idx="1784">
                  <c:v>5.8703090884892742E-2</c:v>
                </c:pt>
                <c:pt idx="1785">
                  <c:v>5.8707490282584478E-2</c:v>
                </c:pt>
                <c:pt idx="1786">
                  <c:v>5.8722128762059955E-2</c:v>
                </c:pt>
                <c:pt idx="1787">
                  <c:v>5.8727340429824769E-2</c:v>
                </c:pt>
                <c:pt idx="1788">
                  <c:v>5.8760512080952482E-2</c:v>
                </c:pt>
                <c:pt idx="1789">
                  <c:v>5.8760551911233964E-2</c:v>
                </c:pt>
                <c:pt idx="1790">
                  <c:v>5.8761281345501022E-2</c:v>
                </c:pt>
                <c:pt idx="1791">
                  <c:v>5.87680373869564E-2</c:v>
                </c:pt>
                <c:pt idx="1792">
                  <c:v>5.8768274246527905E-2</c:v>
                </c:pt>
                <c:pt idx="1793">
                  <c:v>5.87685356616525E-2</c:v>
                </c:pt>
                <c:pt idx="1794">
                  <c:v>5.8771935139562095E-2</c:v>
                </c:pt>
                <c:pt idx="1795">
                  <c:v>5.8807371211297588E-2</c:v>
                </c:pt>
                <c:pt idx="1796">
                  <c:v>5.8815414007632398E-2</c:v>
                </c:pt>
                <c:pt idx="1797">
                  <c:v>5.8835540970085344E-2</c:v>
                </c:pt>
                <c:pt idx="1798">
                  <c:v>5.8842299697334406E-2</c:v>
                </c:pt>
                <c:pt idx="1799">
                  <c:v>5.88793319918949E-2</c:v>
                </c:pt>
                <c:pt idx="1800">
                  <c:v>5.888572081750465E-2</c:v>
                </c:pt>
                <c:pt idx="1801">
                  <c:v>5.8890415807875893E-2</c:v>
                </c:pt>
                <c:pt idx="1802">
                  <c:v>5.8891980701763484E-2</c:v>
                </c:pt>
                <c:pt idx="1803">
                  <c:v>5.8894886679114244E-2</c:v>
                </c:pt>
                <c:pt idx="1804">
                  <c:v>5.8905515210541375E-2</c:v>
                </c:pt>
                <c:pt idx="1805">
                  <c:v>5.8907371417199192E-2</c:v>
                </c:pt>
                <c:pt idx="1806">
                  <c:v>5.8915730070868949E-2</c:v>
                </c:pt>
                <c:pt idx="1807">
                  <c:v>5.8924993900429559E-2</c:v>
                </c:pt>
                <c:pt idx="1808">
                  <c:v>5.8946789591798075E-2</c:v>
                </c:pt>
                <c:pt idx="1809">
                  <c:v>5.8948273742467777E-2</c:v>
                </c:pt>
                <c:pt idx="1810">
                  <c:v>5.8953562882989911E-2</c:v>
                </c:pt>
                <c:pt idx="1811">
                  <c:v>5.8965912544652437E-2</c:v>
                </c:pt>
                <c:pt idx="1812">
                  <c:v>5.8968353040867831E-2</c:v>
                </c:pt>
                <c:pt idx="1813">
                  <c:v>5.8973569015777098E-2</c:v>
                </c:pt>
                <c:pt idx="1814">
                  <c:v>5.9019171152570889E-2</c:v>
                </c:pt>
                <c:pt idx="1815">
                  <c:v>5.9028929657637098E-2</c:v>
                </c:pt>
                <c:pt idx="1816">
                  <c:v>5.9056543178457516E-2</c:v>
                </c:pt>
                <c:pt idx="1817">
                  <c:v>5.9068238924407192E-2</c:v>
                </c:pt>
                <c:pt idx="1818">
                  <c:v>5.9072931958530313E-2</c:v>
                </c:pt>
                <c:pt idx="1819">
                  <c:v>5.9097191365764468E-2</c:v>
                </c:pt>
                <c:pt idx="1820">
                  <c:v>5.9107885621911174E-2</c:v>
                </c:pt>
                <c:pt idx="1821">
                  <c:v>5.9123475182206196E-2</c:v>
                </c:pt>
                <c:pt idx="1822">
                  <c:v>5.9128695217959056E-2</c:v>
                </c:pt>
                <c:pt idx="1823">
                  <c:v>5.9134573340578256E-2</c:v>
                </c:pt>
                <c:pt idx="1824">
                  <c:v>5.9144450053207294E-2</c:v>
                </c:pt>
                <c:pt idx="1825">
                  <c:v>5.9148135285144038E-2</c:v>
                </c:pt>
                <c:pt idx="1826">
                  <c:v>5.9152827550525873E-2</c:v>
                </c:pt>
                <c:pt idx="1827">
                  <c:v>5.9152926573555357E-2</c:v>
                </c:pt>
                <c:pt idx="1828">
                  <c:v>5.9164479443670703E-2</c:v>
                </c:pt>
                <c:pt idx="1829">
                  <c:v>5.9181369881382867E-2</c:v>
                </c:pt>
                <c:pt idx="1830">
                  <c:v>5.9237949212254407E-2</c:v>
                </c:pt>
                <c:pt idx="1831">
                  <c:v>5.9238683079216321E-2</c:v>
                </c:pt>
                <c:pt idx="1832">
                  <c:v>5.923929072749981E-2</c:v>
                </c:pt>
                <c:pt idx="1833">
                  <c:v>5.9262348351830044E-2</c:v>
                </c:pt>
                <c:pt idx="1834">
                  <c:v>5.9264057828876018E-2</c:v>
                </c:pt>
                <c:pt idx="1835">
                  <c:v>5.9271679862943731E-2</c:v>
                </c:pt>
                <c:pt idx="1836">
                  <c:v>5.9271717773575712E-2</c:v>
                </c:pt>
                <c:pt idx="1837">
                  <c:v>5.932540746251997E-2</c:v>
                </c:pt>
                <c:pt idx="1838">
                  <c:v>5.9353381725369053E-2</c:v>
                </c:pt>
                <c:pt idx="1839">
                  <c:v>5.9361191170661458E-2</c:v>
                </c:pt>
                <c:pt idx="1840">
                  <c:v>5.9363475048097344E-2</c:v>
                </c:pt>
                <c:pt idx="1841">
                  <c:v>5.9375075550204395E-2</c:v>
                </c:pt>
                <c:pt idx="1842">
                  <c:v>5.9396759190767257E-2</c:v>
                </c:pt>
                <c:pt idx="1843">
                  <c:v>5.943565795835002E-2</c:v>
                </c:pt>
                <c:pt idx="1844">
                  <c:v>5.9472133971357914E-2</c:v>
                </c:pt>
                <c:pt idx="1845">
                  <c:v>5.9484746039663944E-2</c:v>
                </c:pt>
                <c:pt idx="1846">
                  <c:v>5.9496288015121107E-2</c:v>
                </c:pt>
                <c:pt idx="1847">
                  <c:v>5.9519603128931516E-2</c:v>
                </c:pt>
                <c:pt idx="1848">
                  <c:v>5.9546492299760556E-2</c:v>
                </c:pt>
                <c:pt idx="1849">
                  <c:v>5.9550783377203168E-2</c:v>
                </c:pt>
                <c:pt idx="1850">
                  <c:v>5.9551219844646015E-2</c:v>
                </c:pt>
                <c:pt idx="1851">
                  <c:v>5.9551793427435357E-2</c:v>
                </c:pt>
                <c:pt idx="1852">
                  <c:v>5.9561101335753257E-2</c:v>
                </c:pt>
                <c:pt idx="1853">
                  <c:v>5.9563857395943963E-2</c:v>
                </c:pt>
                <c:pt idx="1854">
                  <c:v>5.9568469651004763E-2</c:v>
                </c:pt>
                <c:pt idx="1855">
                  <c:v>5.957669063607432E-2</c:v>
                </c:pt>
                <c:pt idx="1856">
                  <c:v>5.9578981911081949E-2</c:v>
                </c:pt>
                <c:pt idx="1857">
                  <c:v>5.95879030514491E-2</c:v>
                </c:pt>
                <c:pt idx="1858">
                  <c:v>5.960263367247573E-2</c:v>
                </c:pt>
                <c:pt idx="1859">
                  <c:v>5.960357281353857E-2</c:v>
                </c:pt>
                <c:pt idx="1860">
                  <c:v>5.9630920296001109E-2</c:v>
                </c:pt>
                <c:pt idx="1861">
                  <c:v>5.9664386029989969E-2</c:v>
                </c:pt>
                <c:pt idx="1862">
                  <c:v>5.9670411545367286E-2</c:v>
                </c:pt>
                <c:pt idx="1863">
                  <c:v>5.9710017578066835E-2</c:v>
                </c:pt>
                <c:pt idx="1864">
                  <c:v>5.9710468473270578E-2</c:v>
                </c:pt>
                <c:pt idx="1865">
                  <c:v>5.9713187533941087E-2</c:v>
                </c:pt>
                <c:pt idx="1866">
                  <c:v>5.9716215240436958E-2</c:v>
                </c:pt>
                <c:pt idx="1867">
                  <c:v>5.9718201739543404E-2</c:v>
                </c:pt>
                <c:pt idx="1868">
                  <c:v>5.9724044928986322E-2</c:v>
                </c:pt>
                <c:pt idx="1869">
                  <c:v>5.9727358827010822E-2</c:v>
                </c:pt>
                <c:pt idx="1870">
                  <c:v>5.9739112660063182E-2</c:v>
                </c:pt>
                <c:pt idx="1871">
                  <c:v>5.9777489231675182E-2</c:v>
                </c:pt>
                <c:pt idx="1872">
                  <c:v>5.9791053352452064E-2</c:v>
                </c:pt>
                <c:pt idx="1873">
                  <c:v>5.9807053293366878E-2</c:v>
                </c:pt>
                <c:pt idx="1874">
                  <c:v>5.9814853591574395E-2</c:v>
                </c:pt>
                <c:pt idx="1875">
                  <c:v>5.9821374704752371E-2</c:v>
                </c:pt>
                <c:pt idx="1876">
                  <c:v>5.9833227335797767E-2</c:v>
                </c:pt>
                <c:pt idx="1877">
                  <c:v>5.9849424047561224E-2</c:v>
                </c:pt>
                <c:pt idx="1878">
                  <c:v>5.9854210764851874E-2</c:v>
                </c:pt>
                <c:pt idx="1879">
                  <c:v>5.9865173705395618E-2</c:v>
                </c:pt>
                <c:pt idx="1880">
                  <c:v>5.9896869898465314E-2</c:v>
                </c:pt>
                <c:pt idx="1881">
                  <c:v>5.9923077017006735E-2</c:v>
                </c:pt>
                <c:pt idx="1882">
                  <c:v>5.9934128626455314E-2</c:v>
                </c:pt>
                <c:pt idx="1883">
                  <c:v>5.9945417514987893E-2</c:v>
                </c:pt>
                <c:pt idx="1884">
                  <c:v>5.9945580171382656E-2</c:v>
                </c:pt>
                <c:pt idx="1885">
                  <c:v>5.9949691445517032E-2</c:v>
                </c:pt>
                <c:pt idx="1886">
                  <c:v>5.9950359388250343E-2</c:v>
                </c:pt>
                <c:pt idx="1887">
                  <c:v>5.9973081610769134E-2</c:v>
                </c:pt>
                <c:pt idx="1888">
                  <c:v>5.9993088532110099E-2</c:v>
                </c:pt>
                <c:pt idx="1889">
                  <c:v>6.002888513652864E-2</c:v>
                </c:pt>
                <c:pt idx="1890">
                  <c:v>6.0061657954647865E-2</c:v>
                </c:pt>
                <c:pt idx="1891">
                  <c:v>6.0068788583003067E-2</c:v>
                </c:pt>
                <c:pt idx="1892">
                  <c:v>6.0078315776970669E-2</c:v>
                </c:pt>
                <c:pt idx="1893">
                  <c:v>6.0089647669149371E-2</c:v>
                </c:pt>
                <c:pt idx="1894">
                  <c:v>6.0096328667058233E-2</c:v>
                </c:pt>
                <c:pt idx="1895">
                  <c:v>6.010151649543978E-2</c:v>
                </c:pt>
                <c:pt idx="1896">
                  <c:v>6.0104258079850294E-2</c:v>
                </c:pt>
                <c:pt idx="1897">
                  <c:v>6.0105483310373131E-2</c:v>
                </c:pt>
                <c:pt idx="1898">
                  <c:v>6.0108831169023255E-2</c:v>
                </c:pt>
                <c:pt idx="1899">
                  <c:v>6.0112793198931071E-2</c:v>
                </c:pt>
                <c:pt idx="1900">
                  <c:v>6.0119746730698517E-2</c:v>
                </c:pt>
                <c:pt idx="1901">
                  <c:v>6.0123180133173339E-2</c:v>
                </c:pt>
                <c:pt idx="1902">
                  <c:v>6.0129231402629151E-2</c:v>
                </c:pt>
                <c:pt idx="1903">
                  <c:v>6.013008694725365E-2</c:v>
                </c:pt>
                <c:pt idx="1904">
                  <c:v>6.0149165272297245E-2</c:v>
                </c:pt>
                <c:pt idx="1905">
                  <c:v>6.0163473337280629E-2</c:v>
                </c:pt>
                <c:pt idx="1906">
                  <c:v>6.0188163515151688E-2</c:v>
                </c:pt>
                <c:pt idx="1907">
                  <c:v>6.0199756271561732E-2</c:v>
                </c:pt>
                <c:pt idx="1908">
                  <c:v>6.0200941571184448E-2</c:v>
                </c:pt>
                <c:pt idx="1909">
                  <c:v>6.0235587201817931E-2</c:v>
                </c:pt>
                <c:pt idx="1910">
                  <c:v>6.0241248488071698E-2</c:v>
                </c:pt>
                <c:pt idx="1911">
                  <c:v>6.0250980425660822E-2</c:v>
                </c:pt>
                <c:pt idx="1912">
                  <c:v>6.0273361428688388E-2</c:v>
                </c:pt>
                <c:pt idx="1913">
                  <c:v>6.0274728337013465E-2</c:v>
                </c:pt>
                <c:pt idx="1914">
                  <c:v>6.030457130534421E-2</c:v>
                </c:pt>
                <c:pt idx="1915">
                  <c:v>6.0313442678860275E-2</c:v>
                </c:pt>
                <c:pt idx="1916">
                  <c:v>6.0332073236090883E-2</c:v>
                </c:pt>
                <c:pt idx="1917">
                  <c:v>6.0359410014338824E-2</c:v>
                </c:pt>
                <c:pt idx="1918">
                  <c:v>6.0389795781454224E-2</c:v>
                </c:pt>
                <c:pt idx="1919">
                  <c:v>6.0416169816242711E-2</c:v>
                </c:pt>
                <c:pt idx="1920">
                  <c:v>6.0416352343471105E-2</c:v>
                </c:pt>
                <c:pt idx="1921">
                  <c:v>6.0432019913051131E-2</c:v>
                </c:pt>
                <c:pt idx="1922">
                  <c:v>6.0434546848984021E-2</c:v>
                </c:pt>
                <c:pt idx="1923">
                  <c:v>6.0438405628671373E-2</c:v>
                </c:pt>
                <c:pt idx="1924">
                  <c:v>6.044563293529729E-2</c:v>
                </c:pt>
                <c:pt idx="1925">
                  <c:v>6.0448000817607914E-2</c:v>
                </c:pt>
                <c:pt idx="1926">
                  <c:v>6.0463753060132353E-2</c:v>
                </c:pt>
                <c:pt idx="1927">
                  <c:v>6.0470384026117131E-2</c:v>
                </c:pt>
                <c:pt idx="1928">
                  <c:v>6.0483414617133122E-2</c:v>
                </c:pt>
                <c:pt idx="1929">
                  <c:v>6.0488638666564495E-2</c:v>
                </c:pt>
                <c:pt idx="1930">
                  <c:v>6.0526206320636267E-2</c:v>
                </c:pt>
                <c:pt idx="1931">
                  <c:v>6.0537358202700814E-2</c:v>
                </c:pt>
                <c:pt idx="1932">
                  <c:v>6.0538532955640573E-2</c:v>
                </c:pt>
                <c:pt idx="1933">
                  <c:v>6.0556034222329053E-2</c:v>
                </c:pt>
                <c:pt idx="1934">
                  <c:v>6.0572037331412615E-2</c:v>
                </c:pt>
                <c:pt idx="1935">
                  <c:v>6.0576381408078903E-2</c:v>
                </c:pt>
                <c:pt idx="1936">
                  <c:v>6.058685645531376E-2</c:v>
                </c:pt>
                <c:pt idx="1937">
                  <c:v>6.0592402536210316E-2</c:v>
                </c:pt>
                <c:pt idx="1938">
                  <c:v>6.0598596678387337E-2</c:v>
                </c:pt>
                <c:pt idx="1939">
                  <c:v>6.060442947233529E-2</c:v>
                </c:pt>
                <c:pt idx="1940">
                  <c:v>6.0605001108663813E-2</c:v>
                </c:pt>
                <c:pt idx="1941">
                  <c:v>6.0647178294339396E-2</c:v>
                </c:pt>
                <c:pt idx="1942">
                  <c:v>6.0652820274412426E-2</c:v>
                </c:pt>
                <c:pt idx="1943">
                  <c:v>6.0656319441106742E-2</c:v>
                </c:pt>
                <c:pt idx="1944">
                  <c:v>6.0659563310568453E-2</c:v>
                </c:pt>
                <c:pt idx="1945">
                  <c:v>6.066330654814351E-2</c:v>
                </c:pt>
                <c:pt idx="1946">
                  <c:v>6.0672758117002394E-2</c:v>
                </c:pt>
                <c:pt idx="1947">
                  <c:v>6.0677765348434151E-2</c:v>
                </c:pt>
                <c:pt idx="1948">
                  <c:v>6.0723964238055997E-2</c:v>
                </c:pt>
                <c:pt idx="1949">
                  <c:v>6.0734495356304943E-2</c:v>
                </c:pt>
                <c:pt idx="1950">
                  <c:v>6.0740129095016075E-2</c:v>
                </c:pt>
                <c:pt idx="1951">
                  <c:v>6.0743001175150621E-2</c:v>
                </c:pt>
                <c:pt idx="1952">
                  <c:v>6.07622811297008E-2</c:v>
                </c:pt>
                <c:pt idx="1953">
                  <c:v>6.0771200894086774E-2</c:v>
                </c:pt>
                <c:pt idx="1954">
                  <c:v>6.0776583193485334E-2</c:v>
                </c:pt>
                <c:pt idx="1955">
                  <c:v>6.0809202273601724E-2</c:v>
                </c:pt>
                <c:pt idx="1956">
                  <c:v>6.0814006661293787E-2</c:v>
                </c:pt>
                <c:pt idx="1957">
                  <c:v>6.081702591678502E-2</c:v>
                </c:pt>
                <c:pt idx="1958">
                  <c:v>6.082751088972442E-2</c:v>
                </c:pt>
                <c:pt idx="1959">
                  <c:v>6.0832911757890074E-2</c:v>
                </c:pt>
                <c:pt idx="1960">
                  <c:v>6.0891748119336807E-2</c:v>
                </c:pt>
                <c:pt idx="1961">
                  <c:v>6.0896599617605761E-2</c:v>
                </c:pt>
                <c:pt idx="1962">
                  <c:v>6.0898279894952431E-2</c:v>
                </c:pt>
                <c:pt idx="1963">
                  <c:v>6.0903284181845832E-2</c:v>
                </c:pt>
                <c:pt idx="1964">
                  <c:v>6.0908961923362641E-2</c:v>
                </c:pt>
                <c:pt idx="1965">
                  <c:v>6.0914280060460402E-2</c:v>
                </c:pt>
                <c:pt idx="1966">
                  <c:v>6.091788241416897E-2</c:v>
                </c:pt>
                <c:pt idx="1967">
                  <c:v>6.0931289606315595E-2</c:v>
                </c:pt>
                <c:pt idx="1968">
                  <c:v>6.0945177023382376E-2</c:v>
                </c:pt>
                <c:pt idx="1969">
                  <c:v>6.0952771203200119E-2</c:v>
                </c:pt>
                <c:pt idx="1970">
                  <c:v>6.0961532547339867E-2</c:v>
                </c:pt>
                <c:pt idx="1971">
                  <c:v>6.0968219694071346E-2</c:v>
                </c:pt>
                <c:pt idx="1972">
                  <c:v>6.0974218297165129E-2</c:v>
                </c:pt>
                <c:pt idx="1973">
                  <c:v>6.0985473872378793E-2</c:v>
                </c:pt>
                <c:pt idx="1974">
                  <c:v>6.0993401905644999E-2</c:v>
                </c:pt>
                <c:pt idx="1975">
                  <c:v>6.099446441380614E-2</c:v>
                </c:pt>
                <c:pt idx="1976">
                  <c:v>6.1013100650643554E-2</c:v>
                </c:pt>
                <c:pt idx="1977">
                  <c:v>6.1018729917450498E-2</c:v>
                </c:pt>
                <c:pt idx="1978">
                  <c:v>6.1019608661434015E-2</c:v>
                </c:pt>
                <c:pt idx="1979">
                  <c:v>6.1045302619508593E-2</c:v>
                </c:pt>
                <c:pt idx="1980">
                  <c:v>6.106161212400063E-2</c:v>
                </c:pt>
                <c:pt idx="1981">
                  <c:v>6.1062477364049066E-2</c:v>
                </c:pt>
                <c:pt idx="1982">
                  <c:v>6.1068949919600796E-2</c:v>
                </c:pt>
                <c:pt idx="1983">
                  <c:v>6.1098075353468125E-2</c:v>
                </c:pt>
                <c:pt idx="1984">
                  <c:v>6.1104273911719062E-2</c:v>
                </c:pt>
                <c:pt idx="1985">
                  <c:v>6.1110388324409973E-2</c:v>
                </c:pt>
                <c:pt idx="1986">
                  <c:v>6.1120427978515128E-2</c:v>
                </c:pt>
                <c:pt idx="1987">
                  <c:v>6.1130309143618528E-2</c:v>
                </c:pt>
                <c:pt idx="1988">
                  <c:v>6.1132975996969922E-2</c:v>
                </c:pt>
                <c:pt idx="1989">
                  <c:v>6.1143407327598327E-2</c:v>
                </c:pt>
                <c:pt idx="1990">
                  <c:v>6.1151747542965124E-2</c:v>
                </c:pt>
                <c:pt idx="1991">
                  <c:v>6.1180094759167643E-2</c:v>
                </c:pt>
                <c:pt idx="1992">
                  <c:v>6.1184949531210571E-2</c:v>
                </c:pt>
                <c:pt idx="1993">
                  <c:v>6.1190961991274252E-2</c:v>
                </c:pt>
                <c:pt idx="1994">
                  <c:v>6.1193346625779986E-2</c:v>
                </c:pt>
                <c:pt idx="1995">
                  <c:v>6.1221059291050269E-2</c:v>
                </c:pt>
                <c:pt idx="1996">
                  <c:v>6.1269112204859096E-2</c:v>
                </c:pt>
                <c:pt idx="1997">
                  <c:v>6.1278670075418672E-2</c:v>
                </c:pt>
                <c:pt idx="1998">
                  <c:v>6.1288828853467606E-2</c:v>
                </c:pt>
                <c:pt idx="1999">
                  <c:v>6.1352100589362996E-2</c:v>
                </c:pt>
                <c:pt idx="2000">
                  <c:v>6.1422546572967342E-2</c:v>
                </c:pt>
                <c:pt idx="2001">
                  <c:v>6.1483215354484345E-2</c:v>
                </c:pt>
                <c:pt idx="2002">
                  <c:v>6.1493549091589009E-2</c:v>
                </c:pt>
                <c:pt idx="2003">
                  <c:v>6.1494277972703029E-2</c:v>
                </c:pt>
                <c:pt idx="2004">
                  <c:v>6.1499980478661544E-2</c:v>
                </c:pt>
                <c:pt idx="2005">
                  <c:v>6.1511528597614017E-2</c:v>
                </c:pt>
                <c:pt idx="2006">
                  <c:v>6.1517236740993506E-2</c:v>
                </c:pt>
                <c:pt idx="2007">
                  <c:v>6.1518668703126521E-2</c:v>
                </c:pt>
                <c:pt idx="2008">
                  <c:v>6.1535229412562439E-2</c:v>
                </c:pt>
                <c:pt idx="2009">
                  <c:v>6.1537351263037714E-2</c:v>
                </c:pt>
                <c:pt idx="2010">
                  <c:v>6.1539397193383298E-2</c:v>
                </c:pt>
                <c:pt idx="2011">
                  <c:v>6.1554766396376762E-2</c:v>
                </c:pt>
                <c:pt idx="2012">
                  <c:v>6.1625588546965794E-2</c:v>
                </c:pt>
                <c:pt idx="2013">
                  <c:v>6.1644970812646117E-2</c:v>
                </c:pt>
                <c:pt idx="2014">
                  <c:v>6.1649572709315717E-2</c:v>
                </c:pt>
                <c:pt idx="2015">
                  <c:v>6.1686337539814659E-2</c:v>
                </c:pt>
                <c:pt idx="2016">
                  <c:v>6.1689185536757091E-2</c:v>
                </c:pt>
                <c:pt idx="2017">
                  <c:v>6.1692318150877931E-2</c:v>
                </c:pt>
                <c:pt idx="2018">
                  <c:v>6.1704233942330516E-2</c:v>
                </c:pt>
                <c:pt idx="2019">
                  <c:v>6.1712883287849796E-2</c:v>
                </c:pt>
                <c:pt idx="2020">
                  <c:v>6.1717725693632507E-2</c:v>
                </c:pt>
                <c:pt idx="2021">
                  <c:v>6.1720916714660415E-2</c:v>
                </c:pt>
                <c:pt idx="2022">
                  <c:v>6.1764713804722995E-2</c:v>
                </c:pt>
                <c:pt idx="2023">
                  <c:v>6.1764838245150513E-2</c:v>
                </c:pt>
                <c:pt idx="2024">
                  <c:v>6.1789653161439195E-2</c:v>
                </c:pt>
                <c:pt idx="2025">
                  <c:v>6.1793138314050422E-2</c:v>
                </c:pt>
                <c:pt idx="2026">
                  <c:v>6.1803745615440796E-2</c:v>
                </c:pt>
                <c:pt idx="2027">
                  <c:v>6.1806668069374758E-2</c:v>
                </c:pt>
                <c:pt idx="2028">
                  <c:v>6.1812508112724734E-2</c:v>
                </c:pt>
                <c:pt idx="2029">
                  <c:v>6.1814653821375042E-2</c:v>
                </c:pt>
                <c:pt idx="2030">
                  <c:v>6.1822780433103484E-2</c:v>
                </c:pt>
                <c:pt idx="2031">
                  <c:v>6.1834146397947522E-2</c:v>
                </c:pt>
                <c:pt idx="2032">
                  <c:v>6.1837354145240012E-2</c:v>
                </c:pt>
                <c:pt idx="2033">
                  <c:v>6.1852042900197537E-2</c:v>
                </c:pt>
                <c:pt idx="2034">
                  <c:v>6.1855400821017599E-2</c:v>
                </c:pt>
                <c:pt idx="2035">
                  <c:v>6.1881974588946877E-2</c:v>
                </c:pt>
                <c:pt idx="2036">
                  <c:v>6.1886648977275069E-2</c:v>
                </c:pt>
                <c:pt idx="2037">
                  <c:v>6.1895911419744619E-2</c:v>
                </c:pt>
                <c:pt idx="2038">
                  <c:v>6.1916802907090028E-2</c:v>
                </c:pt>
                <c:pt idx="2039">
                  <c:v>6.1918421563050087E-2</c:v>
                </c:pt>
                <c:pt idx="2040">
                  <c:v>6.1924298940498522E-2</c:v>
                </c:pt>
                <c:pt idx="2041">
                  <c:v>6.1926484095120179E-2</c:v>
                </c:pt>
                <c:pt idx="2042">
                  <c:v>6.1951597881288865E-2</c:v>
                </c:pt>
                <c:pt idx="2043">
                  <c:v>6.1953894957380191E-2</c:v>
                </c:pt>
                <c:pt idx="2044">
                  <c:v>6.1956772734607986E-2</c:v>
                </c:pt>
                <c:pt idx="2045">
                  <c:v>6.197250473301693E-2</c:v>
                </c:pt>
                <c:pt idx="2046">
                  <c:v>6.1981598845809879E-2</c:v>
                </c:pt>
                <c:pt idx="2047">
                  <c:v>6.2008459065355667E-2</c:v>
                </c:pt>
                <c:pt idx="2048">
                  <c:v>6.2030226950910761E-2</c:v>
                </c:pt>
                <c:pt idx="2049">
                  <c:v>6.2040343696940531E-2</c:v>
                </c:pt>
                <c:pt idx="2050">
                  <c:v>6.2046087830927209E-2</c:v>
                </c:pt>
                <c:pt idx="2051">
                  <c:v>6.2048509368047393E-2</c:v>
                </c:pt>
                <c:pt idx="2052">
                  <c:v>6.2051888822952581E-2</c:v>
                </c:pt>
                <c:pt idx="2053">
                  <c:v>6.2054362626879397E-2</c:v>
                </c:pt>
                <c:pt idx="2054">
                  <c:v>6.2084823725072742E-2</c:v>
                </c:pt>
                <c:pt idx="2055">
                  <c:v>6.210819771091277E-2</c:v>
                </c:pt>
                <c:pt idx="2056">
                  <c:v>6.2114819962010022E-2</c:v>
                </c:pt>
                <c:pt idx="2057">
                  <c:v>6.211558599560793E-2</c:v>
                </c:pt>
                <c:pt idx="2058">
                  <c:v>6.2118847210250169E-2</c:v>
                </c:pt>
                <c:pt idx="2059">
                  <c:v>6.2137227554106014E-2</c:v>
                </c:pt>
                <c:pt idx="2060">
                  <c:v>6.2149080013446774E-2</c:v>
                </c:pt>
                <c:pt idx="2061">
                  <c:v>6.2172283543312369E-2</c:v>
                </c:pt>
                <c:pt idx="2062">
                  <c:v>6.2203747015965954E-2</c:v>
                </c:pt>
                <c:pt idx="2063">
                  <c:v>6.2214676454679929E-2</c:v>
                </c:pt>
                <c:pt idx="2064">
                  <c:v>6.2217197015999558E-2</c:v>
                </c:pt>
                <c:pt idx="2065">
                  <c:v>6.2220047508408531E-2</c:v>
                </c:pt>
                <c:pt idx="2066">
                  <c:v>6.222391484374399E-2</c:v>
                </c:pt>
                <c:pt idx="2067">
                  <c:v>6.2234117958466853E-2</c:v>
                </c:pt>
                <c:pt idx="2068">
                  <c:v>6.2258922195960055E-2</c:v>
                </c:pt>
                <c:pt idx="2069">
                  <c:v>6.2269522302013082E-2</c:v>
                </c:pt>
                <c:pt idx="2070">
                  <c:v>6.2271071785558123E-2</c:v>
                </c:pt>
                <c:pt idx="2071">
                  <c:v>6.2278287198836463E-2</c:v>
                </c:pt>
                <c:pt idx="2072">
                  <c:v>6.2288308816303956E-2</c:v>
                </c:pt>
                <c:pt idx="2073">
                  <c:v>6.2302390442474896E-2</c:v>
                </c:pt>
                <c:pt idx="2074">
                  <c:v>6.2302612813700323E-2</c:v>
                </c:pt>
                <c:pt idx="2075">
                  <c:v>6.2305745389321043E-2</c:v>
                </c:pt>
                <c:pt idx="2076">
                  <c:v>6.2315878132513144E-2</c:v>
                </c:pt>
                <c:pt idx="2077">
                  <c:v>6.2351869329633644E-2</c:v>
                </c:pt>
                <c:pt idx="2078">
                  <c:v>6.237101025143732E-2</c:v>
                </c:pt>
                <c:pt idx="2079">
                  <c:v>6.2371832054440551E-2</c:v>
                </c:pt>
                <c:pt idx="2080">
                  <c:v>6.2372662755277954E-2</c:v>
                </c:pt>
                <c:pt idx="2081">
                  <c:v>6.2376376498212517E-2</c:v>
                </c:pt>
                <c:pt idx="2082">
                  <c:v>6.2389475031490033E-2</c:v>
                </c:pt>
                <c:pt idx="2083">
                  <c:v>6.2398773968081758E-2</c:v>
                </c:pt>
                <c:pt idx="2084">
                  <c:v>6.240131971071497E-2</c:v>
                </c:pt>
                <c:pt idx="2085">
                  <c:v>6.240590157933866E-2</c:v>
                </c:pt>
                <c:pt idx="2086">
                  <c:v>6.2406941453567025E-2</c:v>
                </c:pt>
                <c:pt idx="2087">
                  <c:v>6.2431497956134077E-2</c:v>
                </c:pt>
                <c:pt idx="2088">
                  <c:v>6.2443496778526363E-2</c:v>
                </c:pt>
                <c:pt idx="2089">
                  <c:v>6.2483447811157382E-2</c:v>
                </c:pt>
                <c:pt idx="2090">
                  <c:v>6.2486238321469885E-2</c:v>
                </c:pt>
                <c:pt idx="2091">
                  <c:v>6.2508976772107191E-2</c:v>
                </c:pt>
                <c:pt idx="2092">
                  <c:v>6.2523514565168622E-2</c:v>
                </c:pt>
                <c:pt idx="2093">
                  <c:v>6.2529647894328091E-2</c:v>
                </c:pt>
                <c:pt idx="2094">
                  <c:v>6.2559390316572511E-2</c:v>
                </c:pt>
                <c:pt idx="2095">
                  <c:v>6.2565700398444155E-2</c:v>
                </c:pt>
                <c:pt idx="2096">
                  <c:v>6.2595187045609471E-2</c:v>
                </c:pt>
                <c:pt idx="2097">
                  <c:v>6.2602567493361322E-2</c:v>
                </c:pt>
                <c:pt idx="2098">
                  <c:v>6.260522107233496E-2</c:v>
                </c:pt>
                <c:pt idx="2099">
                  <c:v>6.2618598653698954E-2</c:v>
                </c:pt>
                <c:pt idx="2100">
                  <c:v>6.2626624962066751E-2</c:v>
                </c:pt>
                <c:pt idx="2101">
                  <c:v>6.2632564609531274E-2</c:v>
                </c:pt>
                <c:pt idx="2102">
                  <c:v>6.2640088178526024E-2</c:v>
                </c:pt>
                <c:pt idx="2103">
                  <c:v>6.264481000102258E-2</c:v>
                </c:pt>
                <c:pt idx="2104">
                  <c:v>6.2661197969678464E-2</c:v>
                </c:pt>
                <c:pt idx="2105">
                  <c:v>6.2671071875242276E-2</c:v>
                </c:pt>
                <c:pt idx="2106">
                  <c:v>6.2696837979467554E-2</c:v>
                </c:pt>
                <c:pt idx="2107">
                  <c:v>6.2735755170742272E-2</c:v>
                </c:pt>
                <c:pt idx="2108">
                  <c:v>6.2742509844023575E-2</c:v>
                </c:pt>
                <c:pt idx="2109">
                  <c:v>6.2756499607769245E-2</c:v>
                </c:pt>
                <c:pt idx="2110">
                  <c:v>6.2777729678669097E-2</c:v>
                </c:pt>
                <c:pt idx="2111">
                  <c:v>6.2784938168197288E-2</c:v>
                </c:pt>
                <c:pt idx="2112">
                  <c:v>6.2799977176048682E-2</c:v>
                </c:pt>
                <c:pt idx="2113">
                  <c:v>6.2808120351418847E-2</c:v>
                </c:pt>
                <c:pt idx="2114">
                  <c:v>6.28127298696253E-2</c:v>
                </c:pt>
                <c:pt idx="2115">
                  <c:v>6.2820500247748809E-2</c:v>
                </c:pt>
                <c:pt idx="2116">
                  <c:v>6.2856116884358798E-2</c:v>
                </c:pt>
                <c:pt idx="2117">
                  <c:v>6.2874901692932195E-2</c:v>
                </c:pt>
                <c:pt idx="2118">
                  <c:v>6.290776934340897E-2</c:v>
                </c:pt>
                <c:pt idx="2119">
                  <c:v>6.2920529770156192E-2</c:v>
                </c:pt>
                <c:pt idx="2120">
                  <c:v>6.2950881140367482E-2</c:v>
                </c:pt>
                <c:pt idx="2121">
                  <c:v>6.2951446387226218E-2</c:v>
                </c:pt>
                <c:pt idx="2122">
                  <c:v>6.29547300000982E-2</c:v>
                </c:pt>
                <c:pt idx="2123">
                  <c:v>6.2968202807897222E-2</c:v>
                </c:pt>
                <c:pt idx="2124">
                  <c:v>6.3002455831343118E-2</c:v>
                </c:pt>
                <c:pt idx="2125">
                  <c:v>6.3004802102392024E-2</c:v>
                </c:pt>
                <c:pt idx="2126">
                  <c:v>6.30099497939208E-2</c:v>
                </c:pt>
                <c:pt idx="2127">
                  <c:v>6.3011736801673005E-2</c:v>
                </c:pt>
                <c:pt idx="2128">
                  <c:v>6.3026468339378208E-2</c:v>
                </c:pt>
                <c:pt idx="2129">
                  <c:v>6.3056345123947255E-2</c:v>
                </c:pt>
                <c:pt idx="2130">
                  <c:v>6.306167425638888E-2</c:v>
                </c:pt>
                <c:pt idx="2131">
                  <c:v>6.3079735930288469E-2</c:v>
                </c:pt>
                <c:pt idx="2132">
                  <c:v>6.3082566850939895E-2</c:v>
                </c:pt>
                <c:pt idx="2133">
                  <c:v>6.3098611974657562E-2</c:v>
                </c:pt>
                <c:pt idx="2134">
                  <c:v>6.3123844516771083E-2</c:v>
                </c:pt>
                <c:pt idx="2135">
                  <c:v>6.3135055617561969E-2</c:v>
                </c:pt>
                <c:pt idx="2136">
                  <c:v>6.3136245669540542E-2</c:v>
                </c:pt>
                <c:pt idx="2137">
                  <c:v>6.3143588792681407E-2</c:v>
                </c:pt>
                <c:pt idx="2138">
                  <c:v>6.3143747322084318E-2</c:v>
                </c:pt>
                <c:pt idx="2139">
                  <c:v>6.3146567063563377E-2</c:v>
                </c:pt>
                <c:pt idx="2140">
                  <c:v>6.3147552492764839E-2</c:v>
                </c:pt>
                <c:pt idx="2141">
                  <c:v>6.3160245865986231E-2</c:v>
                </c:pt>
                <c:pt idx="2142">
                  <c:v>6.316229352349996E-2</c:v>
                </c:pt>
                <c:pt idx="2143">
                  <c:v>6.3168663885119256E-2</c:v>
                </c:pt>
                <c:pt idx="2144">
                  <c:v>6.3187872238870152E-2</c:v>
                </c:pt>
                <c:pt idx="2145">
                  <c:v>6.3196487083552522E-2</c:v>
                </c:pt>
                <c:pt idx="2146">
                  <c:v>6.3198081826802019E-2</c:v>
                </c:pt>
                <c:pt idx="2147">
                  <c:v>6.3198347761166812E-2</c:v>
                </c:pt>
                <c:pt idx="2148">
                  <c:v>6.3207310328861344E-2</c:v>
                </c:pt>
                <c:pt idx="2149">
                  <c:v>6.3209119619807991E-2</c:v>
                </c:pt>
                <c:pt idx="2150">
                  <c:v>6.3217886063338724E-2</c:v>
                </c:pt>
                <c:pt idx="2151">
                  <c:v>6.3238703022715489E-2</c:v>
                </c:pt>
                <c:pt idx="2152">
                  <c:v>6.3246785497797137E-2</c:v>
                </c:pt>
                <c:pt idx="2153">
                  <c:v>6.3263712094737523E-2</c:v>
                </c:pt>
                <c:pt idx="2154">
                  <c:v>6.3266080571975428E-2</c:v>
                </c:pt>
                <c:pt idx="2155">
                  <c:v>6.326946886734526E-2</c:v>
                </c:pt>
                <c:pt idx="2156">
                  <c:v>6.330981840032851E-2</c:v>
                </c:pt>
                <c:pt idx="2157">
                  <c:v>6.3322710215175854E-2</c:v>
                </c:pt>
                <c:pt idx="2158">
                  <c:v>6.3324098320810471E-2</c:v>
                </c:pt>
                <c:pt idx="2159">
                  <c:v>6.3333669370039869E-2</c:v>
                </c:pt>
                <c:pt idx="2160">
                  <c:v>6.3355590277571344E-2</c:v>
                </c:pt>
                <c:pt idx="2161">
                  <c:v>6.3378589361609575E-2</c:v>
                </c:pt>
                <c:pt idx="2162">
                  <c:v>6.3423347579897704E-2</c:v>
                </c:pt>
                <c:pt idx="2163">
                  <c:v>6.3429296547359973E-2</c:v>
                </c:pt>
                <c:pt idx="2164">
                  <c:v>6.3437294730029015E-2</c:v>
                </c:pt>
                <c:pt idx="2165">
                  <c:v>6.3452602916231046E-2</c:v>
                </c:pt>
                <c:pt idx="2166">
                  <c:v>6.3468297583982369E-2</c:v>
                </c:pt>
                <c:pt idx="2167">
                  <c:v>6.3475270707898518E-2</c:v>
                </c:pt>
                <c:pt idx="2168">
                  <c:v>6.3476348451821693E-2</c:v>
                </c:pt>
                <c:pt idx="2169">
                  <c:v>6.3482394837412429E-2</c:v>
                </c:pt>
                <c:pt idx="2170">
                  <c:v>6.3488214202418583E-2</c:v>
                </c:pt>
                <c:pt idx="2171">
                  <c:v>6.3497182639346075E-2</c:v>
                </c:pt>
                <c:pt idx="2172">
                  <c:v>6.3542002795438896E-2</c:v>
                </c:pt>
                <c:pt idx="2173">
                  <c:v>6.3547069498955874E-2</c:v>
                </c:pt>
                <c:pt idx="2174">
                  <c:v>6.3553085173779195E-2</c:v>
                </c:pt>
                <c:pt idx="2175">
                  <c:v>6.3553168460299778E-2</c:v>
                </c:pt>
                <c:pt idx="2176">
                  <c:v>6.3577015589971364E-2</c:v>
                </c:pt>
                <c:pt idx="2177">
                  <c:v>6.3607498881278937E-2</c:v>
                </c:pt>
                <c:pt idx="2178">
                  <c:v>6.3623186533553047E-2</c:v>
                </c:pt>
                <c:pt idx="2179">
                  <c:v>6.3623928073625255E-2</c:v>
                </c:pt>
                <c:pt idx="2180">
                  <c:v>6.3626588023679154E-2</c:v>
                </c:pt>
                <c:pt idx="2181">
                  <c:v>6.362778483531395E-2</c:v>
                </c:pt>
                <c:pt idx="2182">
                  <c:v>6.3627826091036496E-2</c:v>
                </c:pt>
                <c:pt idx="2183">
                  <c:v>6.3664112570676779E-2</c:v>
                </c:pt>
                <c:pt idx="2184">
                  <c:v>6.3676387989895861E-2</c:v>
                </c:pt>
                <c:pt idx="2185">
                  <c:v>6.3698991645322084E-2</c:v>
                </c:pt>
                <c:pt idx="2186">
                  <c:v>6.3705231333152715E-2</c:v>
                </c:pt>
                <c:pt idx="2187">
                  <c:v>6.3713176246008529E-2</c:v>
                </c:pt>
                <c:pt idx="2188">
                  <c:v>6.3716037302061948E-2</c:v>
                </c:pt>
                <c:pt idx="2189">
                  <c:v>6.3736821626604101E-2</c:v>
                </c:pt>
                <c:pt idx="2190">
                  <c:v>6.3755005364493383E-2</c:v>
                </c:pt>
                <c:pt idx="2191">
                  <c:v>6.376418400028222E-2</c:v>
                </c:pt>
                <c:pt idx="2192">
                  <c:v>6.3764245945328077E-2</c:v>
                </c:pt>
                <c:pt idx="2193">
                  <c:v>6.3774383744073834E-2</c:v>
                </c:pt>
                <c:pt idx="2194">
                  <c:v>6.379788927425073E-2</c:v>
                </c:pt>
                <c:pt idx="2195">
                  <c:v>6.3800174734082143E-2</c:v>
                </c:pt>
                <c:pt idx="2196">
                  <c:v>6.3815314678362822E-2</c:v>
                </c:pt>
                <c:pt idx="2197">
                  <c:v>6.3818282987958511E-2</c:v>
                </c:pt>
                <c:pt idx="2198">
                  <c:v>6.3846739090688776E-2</c:v>
                </c:pt>
                <c:pt idx="2199">
                  <c:v>6.3850415994597232E-2</c:v>
                </c:pt>
                <c:pt idx="2200">
                  <c:v>6.3877889766854545E-2</c:v>
                </c:pt>
                <c:pt idx="2201">
                  <c:v>6.3883450583795978E-2</c:v>
                </c:pt>
                <c:pt idx="2202">
                  <c:v>6.3893621941613243E-2</c:v>
                </c:pt>
                <c:pt idx="2203">
                  <c:v>6.3899506450258742E-2</c:v>
                </c:pt>
                <c:pt idx="2204">
                  <c:v>6.3902525083229286E-2</c:v>
                </c:pt>
                <c:pt idx="2205">
                  <c:v>6.3907853928472189E-2</c:v>
                </c:pt>
                <c:pt idx="2206">
                  <c:v>6.3928075125985265E-2</c:v>
                </c:pt>
                <c:pt idx="2207">
                  <c:v>6.3931910791624885E-2</c:v>
                </c:pt>
                <c:pt idx="2208">
                  <c:v>6.3933973943520503E-2</c:v>
                </c:pt>
                <c:pt idx="2209">
                  <c:v>6.394468676426128E-2</c:v>
                </c:pt>
                <c:pt idx="2210">
                  <c:v>6.3960325056195616E-2</c:v>
                </c:pt>
                <c:pt idx="2211">
                  <c:v>6.396441090341988E-2</c:v>
                </c:pt>
                <c:pt idx="2212">
                  <c:v>6.3968006590708712E-2</c:v>
                </c:pt>
                <c:pt idx="2213">
                  <c:v>6.3977529912526157E-2</c:v>
                </c:pt>
                <c:pt idx="2214">
                  <c:v>6.3993645353434617E-2</c:v>
                </c:pt>
                <c:pt idx="2215">
                  <c:v>6.3995039030144571E-2</c:v>
                </c:pt>
                <c:pt idx="2216">
                  <c:v>6.4013086089371049E-2</c:v>
                </c:pt>
                <c:pt idx="2217">
                  <c:v>6.4036469293981768E-2</c:v>
                </c:pt>
                <c:pt idx="2218">
                  <c:v>6.4055833497902517E-2</c:v>
                </c:pt>
                <c:pt idx="2219">
                  <c:v>6.4056597201352802E-2</c:v>
                </c:pt>
                <c:pt idx="2220">
                  <c:v>6.4072893522495053E-2</c:v>
                </c:pt>
                <c:pt idx="2221">
                  <c:v>6.4100123874569925E-2</c:v>
                </c:pt>
                <c:pt idx="2222">
                  <c:v>6.411009884776972E-2</c:v>
                </c:pt>
                <c:pt idx="2223">
                  <c:v>6.4112631071290463E-2</c:v>
                </c:pt>
                <c:pt idx="2224">
                  <c:v>6.4116351459376664E-2</c:v>
                </c:pt>
                <c:pt idx="2225">
                  <c:v>6.4121028037934583E-2</c:v>
                </c:pt>
                <c:pt idx="2226">
                  <c:v>6.4126171603972867E-2</c:v>
                </c:pt>
                <c:pt idx="2227">
                  <c:v>6.4133656106656181E-2</c:v>
                </c:pt>
                <c:pt idx="2228">
                  <c:v>6.4139315199697844E-2</c:v>
                </c:pt>
                <c:pt idx="2229">
                  <c:v>6.4143992178069334E-2</c:v>
                </c:pt>
                <c:pt idx="2230">
                  <c:v>6.4168051182381114E-2</c:v>
                </c:pt>
                <c:pt idx="2231">
                  <c:v>6.4169243340993332E-2</c:v>
                </c:pt>
                <c:pt idx="2232">
                  <c:v>6.4178360475133978E-2</c:v>
                </c:pt>
                <c:pt idx="2233">
                  <c:v>6.4192093114502316E-2</c:v>
                </c:pt>
                <c:pt idx="2234">
                  <c:v>6.419390544811332E-2</c:v>
                </c:pt>
                <c:pt idx="2235">
                  <c:v>6.4205094611250263E-2</c:v>
                </c:pt>
                <c:pt idx="2236">
                  <c:v>6.4232816315858657E-2</c:v>
                </c:pt>
                <c:pt idx="2237">
                  <c:v>6.4238337393083239E-2</c:v>
                </c:pt>
                <c:pt idx="2238">
                  <c:v>6.4240375885105783E-2</c:v>
                </c:pt>
                <c:pt idx="2239">
                  <c:v>6.4240568016444011E-2</c:v>
                </c:pt>
                <c:pt idx="2240">
                  <c:v>6.4255686139116128E-2</c:v>
                </c:pt>
                <c:pt idx="2241">
                  <c:v>6.4271747157894479E-2</c:v>
                </c:pt>
                <c:pt idx="2242">
                  <c:v>6.4274786415534926E-2</c:v>
                </c:pt>
                <c:pt idx="2243">
                  <c:v>6.4283234460298697E-2</c:v>
                </c:pt>
                <c:pt idx="2244">
                  <c:v>6.431014959679926E-2</c:v>
                </c:pt>
                <c:pt idx="2245">
                  <c:v>6.4313860294762923E-2</c:v>
                </c:pt>
                <c:pt idx="2246">
                  <c:v>6.4321699239133431E-2</c:v>
                </c:pt>
                <c:pt idx="2247">
                  <c:v>6.4326313043743533E-2</c:v>
                </c:pt>
                <c:pt idx="2248">
                  <c:v>6.4338213638778188E-2</c:v>
                </c:pt>
                <c:pt idx="2249">
                  <c:v>6.4342922525550406E-2</c:v>
                </c:pt>
                <c:pt idx="2250">
                  <c:v>6.4347064160738612E-2</c:v>
                </c:pt>
                <c:pt idx="2251">
                  <c:v>6.4372986762872883E-2</c:v>
                </c:pt>
                <c:pt idx="2252">
                  <c:v>6.4395503314454816E-2</c:v>
                </c:pt>
                <c:pt idx="2253">
                  <c:v>6.4396655954144427E-2</c:v>
                </c:pt>
                <c:pt idx="2254">
                  <c:v>6.4406458970678593E-2</c:v>
                </c:pt>
                <c:pt idx="2255">
                  <c:v>6.4414667795275007E-2</c:v>
                </c:pt>
                <c:pt idx="2256">
                  <c:v>6.442545860538057E-2</c:v>
                </c:pt>
                <c:pt idx="2257">
                  <c:v>6.4430380688125552E-2</c:v>
                </c:pt>
                <c:pt idx="2258">
                  <c:v>6.4437751781945551E-2</c:v>
                </c:pt>
                <c:pt idx="2259">
                  <c:v>6.4447076281751448E-2</c:v>
                </c:pt>
                <c:pt idx="2260">
                  <c:v>6.4452228762735056E-2</c:v>
                </c:pt>
                <c:pt idx="2261">
                  <c:v>6.4452732107013702E-2</c:v>
                </c:pt>
                <c:pt idx="2262">
                  <c:v>6.4459141033048881E-2</c:v>
                </c:pt>
                <c:pt idx="2263">
                  <c:v>6.4464526997177946E-2</c:v>
                </c:pt>
                <c:pt idx="2264">
                  <c:v>6.4496250105892355E-2</c:v>
                </c:pt>
                <c:pt idx="2265">
                  <c:v>6.4498179705225436E-2</c:v>
                </c:pt>
                <c:pt idx="2266">
                  <c:v>6.4506445580489333E-2</c:v>
                </c:pt>
                <c:pt idx="2267">
                  <c:v>6.4516446999439911E-2</c:v>
                </c:pt>
                <c:pt idx="2268">
                  <c:v>6.4519261044659118E-2</c:v>
                </c:pt>
                <c:pt idx="2269">
                  <c:v>6.4541551955758267E-2</c:v>
                </c:pt>
                <c:pt idx="2270">
                  <c:v>6.4570836994106151E-2</c:v>
                </c:pt>
                <c:pt idx="2271">
                  <c:v>6.4573989375965424E-2</c:v>
                </c:pt>
                <c:pt idx="2272">
                  <c:v>6.4626683177085392E-2</c:v>
                </c:pt>
                <c:pt idx="2273">
                  <c:v>6.4639164626608986E-2</c:v>
                </c:pt>
                <c:pt idx="2274">
                  <c:v>6.4676176855969658E-2</c:v>
                </c:pt>
                <c:pt idx="2275">
                  <c:v>6.4678335214352303E-2</c:v>
                </c:pt>
                <c:pt idx="2276">
                  <c:v>6.4685038636195347E-2</c:v>
                </c:pt>
                <c:pt idx="2277">
                  <c:v>6.4707427742676779E-2</c:v>
                </c:pt>
                <c:pt idx="2278">
                  <c:v>6.4731348417618462E-2</c:v>
                </c:pt>
                <c:pt idx="2279">
                  <c:v>6.4739014285783311E-2</c:v>
                </c:pt>
                <c:pt idx="2280">
                  <c:v>6.474785774924173E-2</c:v>
                </c:pt>
                <c:pt idx="2281">
                  <c:v>6.4755033899987852E-2</c:v>
                </c:pt>
                <c:pt idx="2282">
                  <c:v>6.4771644026564032E-2</c:v>
                </c:pt>
                <c:pt idx="2283">
                  <c:v>6.4777663515060493E-2</c:v>
                </c:pt>
                <c:pt idx="2284">
                  <c:v>6.4806767879222363E-2</c:v>
                </c:pt>
                <c:pt idx="2285">
                  <c:v>6.4814146149331855E-2</c:v>
                </c:pt>
                <c:pt idx="2286">
                  <c:v>6.4830704931924457E-2</c:v>
                </c:pt>
                <c:pt idx="2287">
                  <c:v>6.4847258025326412E-2</c:v>
                </c:pt>
                <c:pt idx="2288">
                  <c:v>6.4857239662904728E-2</c:v>
                </c:pt>
                <c:pt idx="2289">
                  <c:v>6.485791455662003E-2</c:v>
                </c:pt>
                <c:pt idx="2290">
                  <c:v>6.487607290664818E-2</c:v>
                </c:pt>
                <c:pt idx="2291">
                  <c:v>6.4932517755824856E-2</c:v>
                </c:pt>
                <c:pt idx="2292">
                  <c:v>6.4937598994931109E-2</c:v>
                </c:pt>
                <c:pt idx="2293">
                  <c:v>6.495010296388247E-2</c:v>
                </c:pt>
                <c:pt idx="2294">
                  <c:v>6.4970145349020819E-2</c:v>
                </c:pt>
                <c:pt idx="2295">
                  <c:v>6.4976787919749798E-2</c:v>
                </c:pt>
                <c:pt idx="2296">
                  <c:v>6.4978552949919E-2</c:v>
                </c:pt>
                <c:pt idx="2297">
                  <c:v>6.4980985661605845E-2</c:v>
                </c:pt>
                <c:pt idx="2298">
                  <c:v>6.4983690883847672E-2</c:v>
                </c:pt>
                <c:pt idx="2299">
                  <c:v>6.4986204977115769E-2</c:v>
                </c:pt>
                <c:pt idx="2300">
                  <c:v>6.4995753437103662E-2</c:v>
                </c:pt>
                <c:pt idx="2301">
                  <c:v>6.4997133516169758E-2</c:v>
                </c:pt>
                <c:pt idx="2302">
                  <c:v>6.4999253330210491E-2</c:v>
                </c:pt>
                <c:pt idx="2303">
                  <c:v>6.5033527455177736E-2</c:v>
                </c:pt>
                <c:pt idx="2304">
                  <c:v>6.5055683979709414E-2</c:v>
                </c:pt>
                <c:pt idx="2305">
                  <c:v>6.506965398168349E-2</c:v>
                </c:pt>
                <c:pt idx="2306">
                  <c:v>6.5115228060124722E-2</c:v>
                </c:pt>
                <c:pt idx="2307">
                  <c:v>6.512738075687273E-2</c:v>
                </c:pt>
                <c:pt idx="2308">
                  <c:v>6.5128736907363635E-2</c:v>
                </c:pt>
                <c:pt idx="2309">
                  <c:v>6.5130711497519533E-2</c:v>
                </c:pt>
                <c:pt idx="2310">
                  <c:v>6.5139885763513955E-2</c:v>
                </c:pt>
                <c:pt idx="2311">
                  <c:v>6.5144906501703154E-2</c:v>
                </c:pt>
                <c:pt idx="2312">
                  <c:v>6.5152955115332561E-2</c:v>
                </c:pt>
                <c:pt idx="2313">
                  <c:v>6.5155050960770983E-2</c:v>
                </c:pt>
                <c:pt idx="2314">
                  <c:v>6.5158044868814838E-2</c:v>
                </c:pt>
                <c:pt idx="2315">
                  <c:v>6.5168690028641896E-2</c:v>
                </c:pt>
                <c:pt idx="2316">
                  <c:v>6.5181052776600579E-2</c:v>
                </c:pt>
                <c:pt idx="2317">
                  <c:v>6.5187203529655346E-2</c:v>
                </c:pt>
                <c:pt idx="2318">
                  <c:v>6.5194673153579658E-2</c:v>
                </c:pt>
                <c:pt idx="2319">
                  <c:v>6.5200643383019369E-2</c:v>
                </c:pt>
                <c:pt idx="2320">
                  <c:v>6.5201098077199843E-2</c:v>
                </c:pt>
                <c:pt idx="2321">
                  <c:v>6.5214081916944625E-2</c:v>
                </c:pt>
                <c:pt idx="2322">
                  <c:v>6.5218306104431426E-2</c:v>
                </c:pt>
                <c:pt idx="2323">
                  <c:v>6.5232613187539881E-2</c:v>
                </c:pt>
                <c:pt idx="2324">
                  <c:v>6.5233303569939047E-2</c:v>
                </c:pt>
                <c:pt idx="2325">
                  <c:v>6.5255842452466836E-2</c:v>
                </c:pt>
                <c:pt idx="2326">
                  <c:v>6.5271269430002374E-2</c:v>
                </c:pt>
                <c:pt idx="2327">
                  <c:v>6.5284918089206695E-2</c:v>
                </c:pt>
                <c:pt idx="2328">
                  <c:v>6.5290971469484677E-2</c:v>
                </c:pt>
                <c:pt idx="2329">
                  <c:v>6.5308553211571155E-2</c:v>
                </c:pt>
                <c:pt idx="2330">
                  <c:v>6.5323160981236902E-2</c:v>
                </c:pt>
                <c:pt idx="2331">
                  <c:v>6.5325873899384365E-2</c:v>
                </c:pt>
                <c:pt idx="2332">
                  <c:v>6.5334124214993905E-2</c:v>
                </c:pt>
                <c:pt idx="2333">
                  <c:v>6.5352148964758813E-2</c:v>
                </c:pt>
                <c:pt idx="2334">
                  <c:v>6.5359153453717234E-2</c:v>
                </c:pt>
                <c:pt idx="2335">
                  <c:v>6.536242669115136E-2</c:v>
                </c:pt>
                <c:pt idx="2336">
                  <c:v>6.5367478524416961E-2</c:v>
                </c:pt>
                <c:pt idx="2337">
                  <c:v>6.5369364651270412E-2</c:v>
                </c:pt>
                <c:pt idx="2338">
                  <c:v>6.5373357885677871E-2</c:v>
                </c:pt>
                <c:pt idx="2339">
                  <c:v>6.5374625537161446E-2</c:v>
                </c:pt>
                <c:pt idx="2340">
                  <c:v>6.5466346711228265E-2</c:v>
                </c:pt>
                <c:pt idx="2341">
                  <c:v>6.5474333064723653E-2</c:v>
                </c:pt>
                <c:pt idx="2342">
                  <c:v>6.5483712878302319E-2</c:v>
                </c:pt>
                <c:pt idx="2343">
                  <c:v>6.5487859020656167E-2</c:v>
                </c:pt>
                <c:pt idx="2344">
                  <c:v>6.5491421115360715E-2</c:v>
                </c:pt>
                <c:pt idx="2345">
                  <c:v>6.5496588579510337E-2</c:v>
                </c:pt>
                <c:pt idx="2346">
                  <c:v>6.5499522092340293E-2</c:v>
                </c:pt>
                <c:pt idx="2347">
                  <c:v>6.5514846770683685E-2</c:v>
                </c:pt>
                <c:pt idx="2348">
                  <c:v>6.5523251800412866E-2</c:v>
                </c:pt>
                <c:pt idx="2349">
                  <c:v>6.5543359830238471E-2</c:v>
                </c:pt>
                <c:pt idx="2350">
                  <c:v>6.5552814462905951E-2</c:v>
                </c:pt>
                <c:pt idx="2351">
                  <c:v>6.5567279242700199E-2</c:v>
                </c:pt>
                <c:pt idx="2352">
                  <c:v>6.5580207064879978E-2</c:v>
                </c:pt>
                <c:pt idx="2353">
                  <c:v>6.5587835106110423E-2</c:v>
                </c:pt>
                <c:pt idx="2354">
                  <c:v>6.5589774961325731E-2</c:v>
                </c:pt>
                <c:pt idx="2355">
                  <c:v>6.5593134231874128E-2</c:v>
                </c:pt>
                <c:pt idx="2356">
                  <c:v>6.5601067523146275E-2</c:v>
                </c:pt>
                <c:pt idx="2357">
                  <c:v>6.5605369502751795E-2</c:v>
                </c:pt>
                <c:pt idx="2358">
                  <c:v>6.5619451431907838E-2</c:v>
                </c:pt>
                <c:pt idx="2359">
                  <c:v>6.562358948165703E-2</c:v>
                </c:pt>
                <c:pt idx="2360">
                  <c:v>6.5639552891539277E-2</c:v>
                </c:pt>
                <c:pt idx="2361">
                  <c:v>6.5651937188098294E-2</c:v>
                </c:pt>
                <c:pt idx="2362">
                  <c:v>6.5652603741929716E-2</c:v>
                </c:pt>
                <c:pt idx="2363">
                  <c:v>6.5675186899001162E-2</c:v>
                </c:pt>
                <c:pt idx="2364">
                  <c:v>6.5678836690728548E-2</c:v>
                </c:pt>
                <c:pt idx="2365">
                  <c:v>6.5695219464315405E-2</c:v>
                </c:pt>
                <c:pt idx="2366">
                  <c:v>6.5697069626061727E-2</c:v>
                </c:pt>
                <c:pt idx="2367">
                  <c:v>6.5705037592803023E-2</c:v>
                </c:pt>
                <c:pt idx="2368">
                  <c:v>6.5708599926075806E-2</c:v>
                </c:pt>
                <c:pt idx="2369">
                  <c:v>6.5709277589593093E-2</c:v>
                </c:pt>
                <c:pt idx="2370">
                  <c:v>6.5717444817703474E-2</c:v>
                </c:pt>
                <c:pt idx="2371">
                  <c:v>6.5717453825972577E-2</c:v>
                </c:pt>
                <c:pt idx="2372">
                  <c:v>6.5736253189607297E-2</c:v>
                </c:pt>
                <c:pt idx="2373">
                  <c:v>6.5740317209458957E-2</c:v>
                </c:pt>
                <c:pt idx="2374">
                  <c:v>6.5740557585387285E-2</c:v>
                </c:pt>
                <c:pt idx="2375">
                  <c:v>6.5754598671446202E-2</c:v>
                </c:pt>
                <c:pt idx="2376">
                  <c:v>6.5754632509627112E-2</c:v>
                </c:pt>
                <c:pt idx="2377">
                  <c:v>6.5759207202960662E-2</c:v>
                </c:pt>
                <c:pt idx="2378">
                  <c:v>6.5788123307271948E-2</c:v>
                </c:pt>
                <c:pt idx="2379">
                  <c:v>6.5790116934858756E-2</c:v>
                </c:pt>
                <c:pt idx="2380">
                  <c:v>6.5793937857119733E-2</c:v>
                </c:pt>
                <c:pt idx="2381">
                  <c:v>6.5796037937932511E-2</c:v>
                </c:pt>
                <c:pt idx="2382">
                  <c:v>6.5798146751375283E-2</c:v>
                </c:pt>
                <c:pt idx="2383">
                  <c:v>6.5810156257411254E-2</c:v>
                </c:pt>
                <c:pt idx="2384">
                  <c:v>6.5823385536779064E-2</c:v>
                </c:pt>
                <c:pt idx="2385">
                  <c:v>6.5850288492737538E-2</c:v>
                </c:pt>
                <c:pt idx="2386">
                  <c:v>6.586184482830193E-2</c:v>
                </c:pt>
                <c:pt idx="2387">
                  <c:v>6.5863623418075806E-2</c:v>
                </c:pt>
                <c:pt idx="2388">
                  <c:v>6.5885347769279026E-2</c:v>
                </c:pt>
                <c:pt idx="2389">
                  <c:v>6.590404336945889E-2</c:v>
                </c:pt>
                <c:pt idx="2390">
                  <c:v>6.5907982895104619E-2</c:v>
                </c:pt>
                <c:pt idx="2391">
                  <c:v>6.591611367471216E-2</c:v>
                </c:pt>
                <c:pt idx="2392">
                  <c:v>6.5923105503000373E-2</c:v>
                </c:pt>
                <c:pt idx="2393">
                  <c:v>6.5923941684357987E-2</c:v>
                </c:pt>
                <c:pt idx="2394">
                  <c:v>6.5927746708902099E-2</c:v>
                </c:pt>
                <c:pt idx="2395">
                  <c:v>6.5929395846472172E-2</c:v>
                </c:pt>
                <c:pt idx="2396">
                  <c:v>6.5940732420316048E-2</c:v>
                </c:pt>
                <c:pt idx="2397">
                  <c:v>6.5941178476027679E-2</c:v>
                </c:pt>
                <c:pt idx="2398">
                  <c:v>6.5941545809593174E-2</c:v>
                </c:pt>
                <c:pt idx="2399">
                  <c:v>6.5950078418491764E-2</c:v>
                </c:pt>
                <c:pt idx="2400">
                  <c:v>6.597335295720308E-2</c:v>
                </c:pt>
                <c:pt idx="2401">
                  <c:v>6.5978816678073815E-2</c:v>
                </c:pt>
                <c:pt idx="2402">
                  <c:v>6.5991444021845827E-2</c:v>
                </c:pt>
                <c:pt idx="2403">
                  <c:v>6.5994769196371691E-2</c:v>
                </c:pt>
                <c:pt idx="2404">
                  <c:v>6.6010536374583761E-2</c:v>
                </c:pt>
                <c:pt idx="2405">
                  <c:v>6.602176433950209E-2</c:v>
                </c:pt>
                <c:pt idx="2406">
                  <c:v>6.6030214435657333E-2</c:v>
                </c:pt>
                <c:pt idx="2407">
                  <c:v>6.6040475695810841E-2</c:v>
                </c:pt>
                <c:pt idx="2408">
                  <c:v>6.6045167770245147E-2</c:v>
                </c:pt>
                <c:pt idx="2409">
                  <c:v>6.6045406745968954E-2</c:v>
                </c:pt>
                <c:pt idx="2410">
                  <c:v>6.6048703792950622E-2</c:v>
                </c:pt>
                <c:pt idx="2411">
                  <c:v>6.6049475125540907E-2</c:v>
                </c:pt>
                <c:pt idx="2412">
                  <c:v>6.6052515473656093E-2</c:v>
                </c:pt>
                <c:pt idx="2413">
                  <c:v>6.6054210078636613E-2</c:v>
                </c:pt>
                <c:pt idx="2414">
                  <c:v>6.6059000914029511E-2</c:v>
                </c:pt>
                <c:pt idx="2415">
                  <c:v>6.6063961712126307E-2</c:v>
                </c:pt>
                <c:pt idx="2416">
                  <c:v>6.6072457852803176E-2</c:v>
                </c:pt>
                <c:pt idx="2417">
                  <c:v>6.6080667758126654E-2</c:v>
                </c:pt>
                <c:pt idx="2418">
                  <c:v>6.6094090729312993E-2</c:v>
                </c:pt>
                <c:pt idx="2419">
                  <c:v>6.6096024133490097E-2</c:v>
                </c:pt>
                <c:pt idx="2420">
                  <c:v>6.6097930134428454E-2</c:v>
                </c:pt>
                <c:pt idx="2421">
                  <c:v>6.6102361279770983E-2</c:v>
                </c:pt>
                <c:pt idx="2422">
                  <c:v>6.6109332515537383E-2</c:v>
                </c:pt>
                <c:pt idx="2423">
                  <c:v>6.611008009960366E-2</c:v>
                </c:pt>
                <c:pt idx="2424">
                  <c:v>6.6110695617102574E-2</c:v>
                </c:pt>
                <c:pt idx="2425">
                  <c:v>6.615659135032842E-2</c:v>
                </c:pt>
                <c:pt idx="2426">
                  <c:v>6.6163121049686427E-2</c:v>
                </c:pt>
                <c:pt idx="2427">
                  <c:v>6.6176420295831817E-2</c:v>
                </c:pt>
                <c:pt idx="2428">
                  <c:v>6.6178045045086467E-2</c:v>
                </c:pt>
                <c:pt idx="2429">
                  <c:v>6.6190253836805518E-2</c:v>
                </c:pt>
                <c:pt idx="2430">
                  <c:v>6.6191948319188565E-2</c:v>
                </c:pt>
                <c:pt idx="2431">
                  <c:v>6.6197239110701578E-2</c:v>
                </c:pt>
                <c:pt idx="2432">
                  <c:v>6.6200566397529387E-2</c:v>
                </c:pt>
                <c:pt idx="2433">
                  <c:v>6.625241250417134E-2</c:v>
                </c:pt>
                <c:pt idx="2434">
                  <c:v>6.6253766246902379E-2</c:v>
                </c:pt>
                <c:pt idx="2435">
                  <c:v>6.6254839557975093E-2</c:v>
                </c:pt>
                <c:pt idx="2436">
                  <c:v>6.6263935191219078E-2</c:v>
                </c:pt>
                <c:pt idx="2437">
                  <c:v>6.6266238451161877E-2</c:v>
                </c:pt>
                <c:pt idx="2438">
                  <c:v>6.6266274938561978E-2</c:v>
                </c:pt>
                <c:pt idx="2439">
                  <c:v>6.6281914989593765E-2</c:v>
                </c:pt>
                <c:pt idx="2440">
                  <c:v>6.6282143101994997E-2</c:v>
                </c:pt>
                <c:pt idx="2441">
                  <c:v>6.6289118358079893E-2</c:v>
                </c:pt>
                <c:pt idx="2442">
                  <c:v>6.6294463771872883E-2</c:v>
                </c:pt>
                <c:pt idx="2443">
                  <c:v>6.6296904289467204E-2</c:v>
                </c:pt>
                <c:pt idx="2444">
                  <c:v>6.6298315084660039E-2</c:v>
                </c:pt>
                <c:pt idx="2445">
                  <c:v>6.6302467161176715E-2</c:v>
                </c:pt>
                <c:pt idx="2446">
                  <c:v>6.6320790846403604E-2</c:v>
                </c:pt>
                <c:pt idx="2447">
                  <c:v>6.6341577656614747E-2</c:v>
                </c:pt>
                <c:pt idx="2448">
                  <c:v>6.6351687009058996E-2</c:v>
                </c:pt>
                <c:pt idx="2449">
                  <c:v>6.6357735026007281E-2</c:v>
                </c:pt>
                <c:pt idx="2450">
                  <c:v>6.6374219684500399E-2</c:v>
                </c:pt>
                <c:pt idx="2451">
                  <c:v>6.6384657119344784E-2</c:v>
                </c:pt>
                <c:pt idx="2452">
                  <c:v>6.6385026398443001E-2</c:v>
                </c:pt>
                <c:pt idx="2453">
                  <c:v>6.6387622287474315E-2</c:v>
                </c:pt>
                <c:pt idx="2454">
                  <c:v>6.639810392739412E-2</c:v>
                </c:pt>
                <c:pt idx="2455">
                  <c:v>6.6423117504172791E-2</c:v>
                </c:pt>
                <c:pt idx="2456">
                  <c:v>6.6442486344576238E-2</c:v>
                </c:pt>
                <c:pt idx="2457">
                  <c:v>6.6447576214088144E-2</c:v>
                </c:pt>
                <c:pt idx="2458">
                  <c:v>6.6459581495423206E-2</c:v>
                </c:pt>
                <c:pt idx="2459">
                  <c:v>6.6480973674339222E-2</c:v>
                </c:pt>
                <c:pt idx="2460">
                  <c:v>6.6482181360486281E-2</c:v>
                </c:pt>
                <c:pt idx="2461">
                  <c:v>6.6483290783581769E-2</c:v>
                </c:pt>
                <c:pt idx="2462">
                  <c:v>6.6491896809012602E-2</c:v>
                </c:pt>
                <c:pt idx="2463">
                  <c:v>6.649283980421615E-2</c:v>
                </c:pt>
                <c:pt idx="2464">
                  <c:v>6.6492954523918207E-2</c:v>
                </c:pt>
                <c:pt idx="2465">
                  <c:v>6.6495085909557772E-2</c:v>
                </c:pt>
                <c:pt idx="2466">
                  <c:v>6.64953421749791E-2</c:v>
                </c:pt>
                <c:pt idx="2467">
                  <c:v>6.6499177511246635E-2</c:v>
                </c:pt>
                <c:pt idx="2468">
                  <c:v>6.6512897445224928E-2</c:v>
                </c:pt>
                <c:pt idx="2469">
                  <c:v>6.6536043690795674E-2</c:v>
                </c:pt>
                <c:pt idx="2470">
                  <c:v>6.6540024461862218E-2</c:v>
                </c:pt>
                <c:pt idx="2471">
                  <c:v>6.6545283998549448E-2</c:v>
                </c:pt>
                <c:pt idx="2472">
                  <c:v>6.6548093256522806E-2</c:v>
                </c:pt>
                <c:pt idx="2473">
                  <c:v>6.6553664280311467E-2</c:v>
                </c:pt>
                <c:pt idx="2474">
                  <c:v>6.6553792269833364E-2</c:v>
                </c:pt>
                <c:pt idx="2475">
                  <c:v>6.6561822598228695E-2</c:v>
                </c:pt>
                <c:pt idx="2476">
                  <c:v>6.6573764259877752E-2</c:v>
                </c:pt>
                <c:pt idx="2477">
                  <c:v>6.6583561586272405E-2</c:v>
                </c:pt>
                <c:pt idx="2478">
                  <c:v>6.6588979312460467E-2</c:v>
                </c:pt>
                <c:pt idx="2479">
                  <c:v>6.6593593142304008E-2</c:v>
                </c:pt>
                <c:pt idx="2480">
                  <c:v>6.6602887419199563E-2</c:v>
                </c:pt>
                <c:pt idx="2481">
                  <c:v>6.6606632210163136E-2</c:v>
                </c:pt>
                <c:pt idx="2482">
                  <c:v>6.6610143918961889E-2</c:v>
                </c:pt>
                <c:pt idx="2483">
                  <c:v>6.6614866368051681E-2</c:v>
                </c:pt>
                <c:pt idx="2484">
                  <c:v>6.6645205799450005E-2</c:v>
                </c:pt>
                <c:pt idx="2485">
                  <c:v>6.6655978024175319E-2</c:v>
                </c:pt>
                <c:pt idx="2486">
                  <c:v>6.6661354224649305E-2</c:v>
                </c:pt>
                <c:pt idx="2487">
                  <c:v>6.6671428426813381E-2</c:v>
                </c:pt>
                <c:pt idx="2488">
                  <c:v>6.6678443580705016E-2</c:v>
                </c:pt>
                <c:pt idx="2489">
                  <c:v>6.6687184487572659E-2</c:v>
                </c:pt>
                <c:pt idx="2490">
                  <c:v>6.669512333957639E-2</c:v>
                </c:pt>
                <c:pt idx="2491">
                  <c:v>6.6695472649735688E-2</c:v>
                </c:pt>
                <c:pt idx="2492">
                  <c:v>6.6704901647922282E-2</c:v>
                </c:pt>
                <c:pt idx="2493">
                  <c:v>6.6717981485521688E-2</c:v>
                </c:pt>
                <c:pt idx="2494">
                  <c:v>6.6738933583796234E-2</c:v>
                </c:pt>
                <c:pt idx="2495">
                  <c:v>6.6750009040608002E-2</c:v>
                </c:pt>
                <c:pt idx="2496">
                  <c:v>6.6754641619955299E-2</c:v>
                </c:pt>
                <c:pt idx="2497">
                  <c:v>6.6759915474439629E-2</c:v>
                </c:pt>
                <c:pt idx="2498">
                  <c:v>6.6782033587038464E-2</c:v>
                </c:pt>
                <c:pt idx="2499">
                  <c:v>6.6795532605737756E-2</c:v>
                </c:pt>
                <c:pt idx="2500">
                  <c:v>6.6810462230137119E-2</c:v>
                </c:pt>
                <c:pt idx="2501">
                  <c:v>6.6815067005520923E-2</c:v>
                </c:pt>
                <c:pt idx="2502">
                  <c:v>6.6817676901707576E-2</c:v>
                </c:pt>
                <c:pt idx="2503">
                  <c:v>6.6828235535922445E-2</c:v>
                </c:pt>
                <c:pt idx="2504">
                  <c:v>6.6835061810602253E-2</c:v>
                </c:pt>
                <c:pt idx="2505">
                  <c:v>6.6843289388270097E-2</c:v>
                </c:pt>
                <c:pt idx="2506">
                  <c:v>6.6843414069943666E-2</c:v>
                </c:pt>
                <c:pt idx="2507">
                  <c:v>6.6846864213364693E-2</c:v>
                </c:pt>
                <c:pt idx="2508">
                  <c:v>6.6848419285043953E-2</c:v>
                </c:pt>
                <c:pt idx="2509">
                  <c:v>6.6863156367048454E-2</c:v>
                </c:pt>
                <c:pt idx="2510">
                  <c:v>6.688657275734658E-2</c:v>
                </c:pt>
                <c:pt idx="2511">
                  <c:v>6.688785162946527E-2</c:v>
                </c:pt>
                <c:pt idx="2512">
                  <c:v>6.6897756401616382E-2</c:v>
                </c:pt>
                <c:pt idx="2513">
                  <c:v>6.6937816790387836E-2</c:v>
                </c:pt>
                <c:pt idx="2514">
                  <c:v>6.6944629518603763E-2</c:v>
                </c:pt>
                <c:pt idx="2515">
                  <c:v>6.6961763667595153E-2</c:v>
                </c:pt>
                <c:pt idx="2516">
                  <c:v>6.6962814872394749E-2</c:v>
                </c:pt>
                <c:pt idx="2517">
                  <c:v>6.6965248169276598E-2</c:v>
                </c:pt>
                <c:pt idx="2518">
                  <c:v>6.6971074219975363E-2</c:v>
                </c:pt>
                <c:pt idx="2519">
                  <c:v>6.6981344467160198E-2</c:v>
                </c:pt>
                <c:pt idx="2520">
                  <c:v>6.6988366241647376E-2</c:v>
                </c:pt>
                <c:pt idx="2521">
                  <c:v>6.6992143227266404E-2</c:v>
                </c:pt>
                <c:pt idx="2522">
                  <c:v>6.6993852472139515E-2</c:v>
                </c:pt>
                <c:pt idx="2523">
                  <c:v>6.7006945577806412E-2</c:v>
                </c:pt>
                <c:pt idx="2524">
                  <c:v>6.7010899439921778E-2</c:v>
                </c:pt>
                <c:pt idx="2525">
                  <c:v>6.7022248922538677E-2</c:v>
                </c:pt>
                <c:pt idx="2526">
                  <c:v>6.7051586629346516E-2</c:v>
                </c:pt>
                <c:pt idx="2527">
                  <c:v>6.7055733392637484E-2</c:v>
                </c:pt>
                <c:pt idx="2528">
                  <c:v>6.7057134048217476E-2</c:v>
                </c:pt>
                <c:pt idx="2529">
                  <c:v>6.7059706062240196E-2</c:v>
                </c:pt>
                <c:pt idx="2530">
                  <c:v>6.707312646981714E-2</c:v>
                </c:pt>
                <c:pt idx="2531">
                  <c:v>6.7077373897385564E-2</c:v>
                </c:pt>
                <c:pt idx="2532">
                  <c:v>6.7083732268661073E-2</c:v>
                </c:pt>
                <c:pt idx="2533">
                  <c:v>6.7089479691950338E-2</c:v>
                </c:pt>
                <c:pt idx="2534">
                  <c:v>6.7116370329642377E-2</c:v>
                </c:pt>
                <c:pt idx="2535">
                  <c:v>6.7129890261796957E-2</c:v>
                </c:pt>
                <c:pt idx="2536">
                  <c:v>6.7135512982018433E-2</c:v>
                </c:pt>
                <c:pt idx="2537">
                  <c:v>6.7138416832934214E-2</c:v>
                </c:pt>
                <c:pt idx="2538">
                  <c:v>6.7152771542188044E-2</c:v>
                </c:pt>
                <c:pt idx="2539">
                  <c:v>6.7170450751278643E-2</c:v>
                </c:pt>
                <c:pt idx="2540">
                  <c:v>6.7172969687866985E-2</c:v>
                </c:pt>
                <c:pt idx="2541">
                  <c:v>6.7173755776516131E-2</c:v>
                </c:pt>
                <c:pt idx="2542">
                  <c:v>6.7192639255835268E-2</c:v>
                </c:pt>
                <c:pt idx="2543">
                  <c:v>6.7203933506143176E-2</c:v>
                </c:pt>
                <c:pt idx="2544">
                  <c:v>6.7214655886052757E-2</c:v>
                </c:pt>
                <c:pt idx="2545">
                  <c:v>6.7223141577339926E-2</c:v>
                </c:pt>
                <c:pt idx="2546">
                  <c:v>6.7230161201940891E-2</c:v>
                </c:pt>
                <c:pt idx="2547">
                  <c:v>6.7240665524643223E-2</c:v>
                </c:pt>
                <c:pt idx="2548">
                  <c:v>6.7241238399633987E-2</c:v>
                </c:pt>
                <c:pt idx="2549">
                  <c:v>6.725496116772349E-2</c:v>
                </c:pt>
                <c:pt idx="2550">
                  <c:v>6.7257540375407418E-2</c:v>
                </c:pt>
                <c:pt idx="2551">
                  <c:v>6.7271523333162428E-2</c:v>
                </c:pt>
                <c:pt idx="2552">
                  <c:v>6.7271771396379867E-2</c:v>
                </c:pt>
                <c:pt idx="2553">
                  <c:v>6.7276141349049204E-2</c:v>
                </c:pt>
                <c:pt idx="2554">
                  <c:v>6.7294433564116629E-2</c:v>
                </c:pt>
                <c:pt idx="2555">
                  <c:v>6.7297098673588018E-2</c:v>
                </c:pt>
                <c:pt idx="2556">
                  <c:v>6.7314023590582001E-2</c:v>
                </c:pt>
                <c:pt idx="2557">
                  <c:v>6.7315411339648079E-2</c:v>
                </c:pt>
                <c:pt idx="2558">
                  <c:v>6.7319272395869045E-2</c:v>
                </c:pt>
                <c:pt idx="2559">
                  <c:v>6.7342473997417315E-2</c:v>
                </c:pt>
                <c:pt idx="2560">
                  <c:v>6.7356896977056463E-2</c:v>
                </c:pt>
                <c:pt idx="2561">
                  <c:v>6.7378484803429131E-2</c:v>
                </c:pt>
                <c:pt idx="2562">
                  <c:v>6.738085828562676E-2</c:v>
                </c:pt>
                <c:pt idx="2563">
                  <c:v>6.7392813612872776E-2</c:v>
                </c:pt>
                <c:pt idx="2564">
                  <c:v>6.7393475548113979E-2</c:v>
                </c:pt>
                <c:pt idx="2565">
                  <c:v>6.7401169952364032E-2</c:v>
                </c:pt>
                <c:pt idx="2566">
                  <c:v>6.7415827711603593E-2</c:v>
                </c:pt>
                <c:pt idx="2567">
                  <c:v>6.7420064185516299E-2</c:v>
                </c:pt>
                <c:pt idx="2568">
                  <c:v>6.7421082135055141E-2</c:v>
                </c:pt>
                <c:pt idx="2569">
                  <c:v>6.7429137438776876E-2</c:v>
                </c:pt>
                <c:pt idx="2570">
                  <c:v>6.7433043379712246E-2</c:v>
                </c:pt>
                <c:pt idx="2571">
                  <c:v>6.7447032858893627E-2</c:v>
                </c:pt>
                <c:pt idx="2572">
                  <c:v>6.7449220642567601E-2</c:v>
                </c:pt>
                <c:pt idx="2573">
                  <c:v>6.7455758933113827E-2</c:v>
                </c:pt>
                <c:pt idx="2574">
                  <c:v>6.7466619563689351E-2</c:v>
                </c:pt>
                <c:pt idx="2575">
                  <c:v>6.7475763046892623E-2</c:v>
                </c:pt>
                <c:pt idx="2576">
                  <c:v>6.7491227371308415E-2</c:v>
                </c:pt>
                <c:pt idx="2577">
                  <c:v>6.7495610713935714E-2</c:v>
                </c:pt>
                <c:pt idx="2578">
                  <c:v>6.7528887736841792E-2</c:v>
                </c:pt>
                <c:pt idx="2579">
                  <c:v>6.7534639300161306E-2</c:v>
                </c:pt>
                <c:pt idx="2580">
                  <c:v>6.7540982204337893E-2</c:v>
                </c:pt>
                <c:pt idx="2581">
                  <c:v>6.7550099874427269E-2</c:v>
                </c:pt>
                <c:pt idx="2582">
                  <c:v>6.7557866839595318E-2</c:v>
                </c:pt>
                <c:pt idx="2583">
                  <c:v>6.7559682087632356E-2</c:v>
                </c:pt>
                <c:pt idx="2584">
                  <c:v>6.7562625021845873E-2</c:v>
                </c:pt>
                <c:pt idx="2585">
                  <c:v>6.7566528896251296E-2</c:v>
                </c:pt>
                <c:pt idx="2586">
                  <c:v>6.7584643396378527E-2</c:v>
                </c:pt>
                <c:pt idx="2587">
                  <c:v>6.7585259166906358E-2</c:v>
                </c:pt>
                <c:pt idx="2588">
                  <c:v>6.7607212776325726E-2</c:v>
                </c:pt>
                <c:pt idx="2589">
                  <c:v>6.7612745665666482E-2</c:v>
                </c:pt>
                <c:pt idx="2590">
                  <c:v>6.7619098978074957E-2</c:v>
                </c:pt>
                <c:pt idx="2591">
                  <c:v>6.762078686772223E-2</c:v>
                </c:pt>
                <c:pt idx="2592">
                  <c:v>6.7643321697067341E-2</c:v>
                </c:pt>
                <c:pt idx="2593">
                  <c:v>6.7648349341435376E-2</c:v>
                </c:pt>
                <c:pt idx="2594">
                  <c:v>6.7649867814345871E-2</c:v>
                </c:pt>
                <c:pt idx="2595">
                  <c:v>6.7683801121394424E-2</c:v>
                </c:pt>
                <c:pt idx="2596">
                  <c:v>6.7685033035727135E-2</c:v>
                </c:pt>
                <c:pt idx="2597">
                  <c:v>6.7691889688997184E-2</c:v>
                </c:pt>
                <c:pt idx="2598">
                  <c:v>6.7692383467646125E-2</c:v>
                </c:pt>
                <c:pt idx="2599">
                  <c:v>6.769975925708642E-2</c:v>
                </c:pt>
                <c:pt idx="2600">
                  <c:v>6.7707477971775648E-2</c:v>
                </c:pt>
                <c:pt idx="2601">
                  <c:v>6.7708369820981176E-2</c:v>
                </c:pt>
                <c:pt idx="2602">
                  <c:v>6.7720131988724189E-2</c:v>
                </c:pt>
                <c:pt idx="2603">
                  <c:v>6.7736065718255398E-2</c:v>
                </c:pt>
                <c:pt idx="2604">
                  <c:v>6.7752530221681997E-2</c:v>
                </c:pt>
                <c:pt idx="2605">
                  <c:v>6.775327536938372E-2</c:v>
                </c:pt>
                <c:pt idx="2606">
                  <c:v>6.7772447523401128E-2</c:v>
                </c:pt>
                <c:pt idx="2607">
                  <c:v>6.7774338160349806E-2</c:v>
                </c:pt>
                <c:pt idx="2608">
                  <c:v>6.7774889531679844E-2</c:v>
                </c:pt>
                <c:pt idx="2609">
                  <c:v>6.778398925426414E-2</c:v>
                </c:pt>
                <c:pt idx="2610">
                  <c:v>6.7788096785234883E-2</c:v>
                </c:pt>
                <c:pt idx="2611">
                  <c:v>6.7822542565552646E-2</c:v>
                </c:pt>
                <c:pt idx="2612">
                  <c:v>6.7844924275896348E-2</c:v>
                </c:pt>
                <c:pt idx="2613">
                  <c:v>6.7849294757008863E-2</c:v>
                </c:pt>
                <c:pt idx="2614">
                  <c:v>6.7860448974666102E-2</c:v>
                </c:pt>
                <c:pt idx="2615">
                  <c:v>6.7869801873802482E-2</c:v>
                </c:pt>
                <c:pt idx="2616">
                  <c:v>6.7918017070059594E-2</c:v>
                </c:pt>
                <c:pt idx="2617">
                  <c:v>6.7918532468177154E-2</c:v>
                </c:pt>
                <c:pt idx="2618">
                  <c:v>6.7928656526310902E-2</c:v>
                </c:pt>
                <c:pt idx="2619">
                  <c:v>6.7941664829027429E-2</c:v>
                </c:pt>
                <c:pt idx="2620">
                  <c:v>6.7948430876724017E-2</c:v>
                </c:pt>
                <c:pt idx="2621">
                  <c:v>6.7955042979393976E-2</c:v>
                </c:pt>
                <c:pt idx="2622">
                  <c:v>6.7958822669243024E-2</c:v>
                </c:pt>
                <c:pt idx="2623">
                  <c:v>6.796692010994014E-2</c:v>
                </c:pt>
                <c:pt idx="2624">
                  <c:v>6.7968482910322231E-2</c:v>
                </c:pt>
                <c:pt idx="2625">
                  <c:v>6.8004073920294283E-2</c:v>
                </c:pt>
                <c:pt idx="2626">
                  <c:v>6.8013465319086863E-2</c:v>
                </c:pt>
                <c:pt idx="2627">
                  <c:v>6.8019517632964169E-2</c:v>
                </c:pt>
                <c:pt idx="2628">
                  <c:v>6.8032138115033336E-2</c:v>
                </c:pt>
                <c:pt idx="2629">
                  <c:v>6.8032241400182478E-2</c:v>
                </c:pt>
                <c:pt idx="2630">
                  <c:v>6.8034371452889195E-2</c:v>
                </c:pt>
                <c:pt idx="2631">
                  <c:v>6.8038691175943897E-2</c:v>
                </c:pt>
                <c:pt idx="2632">
                  <c:v>6.8053520621086203E-2</c:v>
                </c:pt>
                <c:pt idx="2633">
                  <c:v>6.8060631595328241E-2</c:v>
                </c:pt>
                <c:pt idx="2634">
                  <c:v>6.8063123281828924E-2</c:v>
                </c:pt>
                <c:pt idx="2635">
                  <c:v>6.8084390840713063E-2</c:v>
                </c:pt>
                <c:pt idx="2636">
                  <c:v>6.810714975607092E-2</c:v>
                </c:pt>
                <c:pt idx="2637">
                  <c:v>6.812132835093819E-2</c:v>
                </c:pt>
                <c:pt idx="2638">
                  <c:v>6.8134832972605031E-2</c:v>
                </c:pt>
                <c:pt idx="2639">
                  <c:v>6.8139531172770496E-2</c:v>
                </c:pt>
                <c:pt idx="2640">
                  <c:v>6.8140660828540381E-2</c:v>
                </c:pt>
                <c:pt idx="2641">
                  <c:v>6.8147837396351094E-2</c:v>
                </c:pt>
                <c:pt idx="2642">
                  <c:v>6.814903177349331E-2</c:v>
                </c:pt>
                <c:pt idx="2643">
                  <c:v>6.8173799310584107E-2</c:v>
                </c:pt>
                <c:pt idx="2644">
                  <c:v>6.8190829372389378E-2</c:v>
                </c:pt>
                <c:pt idx="2645">
                  <c:v>6.8198224831878471E-2</c:v>
                </c:pt>
                <c:pt idx="2646">
                  <c:v>6.8207468363822327E-2</c:v>
                </c:pt>
                <c:pt idx="2647">
                  <c:v>6.8233344239096064E-2</c:v>
                </c:pt>
                <c:pt idx="2648">
                  <c:v>6.8237489987398439E-2</c:v>
                </c:pt>
                <c:pt idx="2649">
                  <c:v>6.8251045073163971E-2</c:v>
                </c:pt>
                <c:pt idx="2650">
                  <c:v>6.8257190594720477E-2</c:v>
                </c:pt>
                <c:pt idx="2651">
                  <c:v>6.8261952208494264E-2</c:v>
                </c:pt>
                <c:pt idx="2652">
                  <c:v>6.8262673770803556E-2</c:v>
                </c:pt>
                <c:pt idx="2653">
                  <c:v>6.8269574073665545E-2</c:v>
                </c:pt>
                <c:pt idx="2654">
                  <c:v>6.8277279699580737E-2</c:v>
                </c:pt>
                <c:pt idx="2655">
                  <c:v>6.8279253631092676E-2</c:v>
                </c:pt>
                <c:pt idx="2656">
                  <c:v>6.8282497633912351E-2</c:v>
                </c:pt>
                <c:pt idx="2657">
                  <c:v>6.8285466047514648E-2</c:v>
                </c:pt>
                <c:pt idx="2658">
                  <c:v>6.8296903006243276E-2</c:v>
                </c:pt>
                <c:pt idx="2659">
                  <c:v>6.8300252847176848E-2</c:v>
                </c:pt>
                <c:pt idx="2660">
                  <c:v>6.8305888066831147E-2</c:v>
                </c:pt>
                <c:pt idx="2661">
                  <c:v>6.8311602926958453E-2</c:v>
                </c:pt>
                <c:pt idx="2662">
                  <c:v>6.8311932391781321E-2</c:v>
                </c:pt>
                <c:pt idx="2663">
                  <c:v>6.8329552686733352E-2</c:v>
                </c:pt>
                <c:pt idx="2664">
                  <c:v>6.8331766933171001E-2</c:v>
                </c:pt>
                <c:pt idx="2665">
                  <c:v>6.8336629574221264E-2</c:v>
                </c:pt>
                <c:pt idx="2666">
                  <c:v>6.8354339046949333E-2</c:v>
                </c:pt>
                <c:pt idx="2667">
                  <c:v>6.8357876164908002E-2</c:v>
                </c:pt>
                <c:pt idx="2668">
                  <c:v>6.8365603254727292E-2</c:v>
                </c:pt>
                <c:pt idx="2669">
                  <c:v>6.8387416498566861E-2</c:v>
                </c:pt>
                <c:pt idx="2670">
                  <c:v>6.8405012981714919E-2</c:v>
                </c:pt>
                <c:pt idx="2671">
                  <c:v>6.8408608409589317E-2</c:v>
                </c:pt>
                <c:pt idx="2672">
                  <c:v>6.8408916126963037E-2</c:v>
                </c:pt>
                <c:pt idx="2673">
                  <c:v>6.8422285970336574E-2</c:v>
                </c:pt>
                <c:pt idx="2674">
                  <c:v>6.8422930357127487E-2</c:v>
                </c:pt>
                <c:pt idx="2675">
                  <c:v>6.8436695790170407E-2</c:v>
                </c:pt>
                <c:pt idx="2676">
                  <c:v>6.8452374864825541E-2</c:v>
                </c:pt>
                <c:pt idx="2677">
                  <c:v>6.8455518484025549E-2</c:v>
                </c:pt>
                <c:pt idx="2678">
                  <c:v>6.8477963221080046E-2</c:v>
                </c:pt>
                <c:pt idx="2679">
                  <c:v>6.848302246139891E-2</c:v>
                </c:pt>
                <c:pt idx="2680">
                  <c:v>6.8495450301081923E-2</c:v>
                </c:pt>
                <c:pt idx="2681">
                  <c:v>6.8496640494623381E-2</c:v>
                </c:pt>
                <c:pt idx="2682">
                  <c:v>6.8498365768382447E-2</c:v>
                </c:pt>
                <c:pt idx="2683">
                  <c:v>6.8509783975813796E-2</c:v>
                </c:pt>
                <c:pt idx="2684">
                  <c:v>6.8519091956376732E-2</c:v>
                </c:pt>
                <c:pt idx="2685">
                  <c:v>6.852725452525367E-2</c:v>
                </c:pt>
                <c:pt idx="2686">
                  <c:v>6.8527963831243918E-2</c:v>
                </c:pt>
                <c:pt idx="2687">
                  <c:v>6.8530012170454277E-2</c:v>
                </c:pt>
                <c:pt idx="2688">
                  <c:v>6.8535785120562978E-2</c:v>
                </c:pt>
                <c:pt idx="2689">
                  <c:v>6.8538676540119858E-2</c:v>
                </c:pt>
                <c:pt idx="2690">
                  <c:v>6.8550870866033703E-2</c:v>
                </c:pt>
                <c:pt idx="2691">
                  <c:v>6.8607673160743496E-2</c:v>
                </c:pt>
                <c:pt idx="2692">
                  <c:v>6.861047851449166E-2</c:v>
                </c:pt>
                <c:pt idx="2693">
                  <c:v>6.8622897633117311E-2</c:v>
                </c:pt>
                <c:pt idx="2694">
                  <c:v>6.8624899602817854E-2</c:v>
                </c:pt>
                <c:pt idx="2695">
                  <c:v>6.8630421390481991E-2</c:v>
                </c:pt>
                <c:pt idx="2696">
                  <c:v>6.8635530311760576E-2</c:v>
                </c:pt>
                <c:pt idx="2697">
                  <c:v>6.8657637781919537E-2</c:v>
                </c:pt>
                <c:pt idx="2698">
                  <c:v>6.8671648169188831E-2</c:v>
                </c:pt>
                <c:pt idx="2699">
                  <c:v>6.8688693236652165E-2</c:v>
                </c:pt>
                <c:pt idx="2700">
                  <c:v>6.8701875889276856E-2</c:v>
                </c:pt>
                <c:pt idx="2701">
                  <c:v>6.8708824429071308E-2</c:v>
                </c:pt>
                <c:pt idx="2702">
                  <c:v>6.8710796468217553E-2</c:v>
                </c:pt>
                <c:pt idx="2703">
                  <c:v>6.8711093773802842E-2</c:v>
                </c:pt>
                <c:pt idx="2704">
                  <c:v>6.8717951188399809E-2</c:v>
                </c:pt>
                <c:pt idx="2705">
                  <c:v>6.8737705526155865E-2</c:v>
                </c:pt>
                <c:pt idx="2706">
                  <c:v>6.8738837844617096E-2</c:v>
                </c:pt>
                <c:pt idx="2707">
                  <c:v>6.8740013016851606E-2</c:v>
                </c:pt>
                <c:pt idx="2708">
                  <c:v>6.8740239754059199E-2</c:v>
                </c:pt>
                <c:pt idx="2709">
                  <c:v>6.8761354670604041E-2</c:v>
                </c:pt>
                <c:pt idx="2710">
                  <c:v>6.8779587328353084E-2</c:v>
                </c:pt>
                <c:pt idx="2711">
                  <c:v>6.8781655773046221E-2</c:v>
                </c:pt>
                <c:pt idx="2712">
                  <c:v>6.879175416901312E-2</c:v>
                </c:pt>
                <c:pt idx="2713">
                  <c:v>6.8797311529049401E-2</c:v>
                </c:pt>
                <c:pt idx="2714">
                  <c:v>6.8814121711592013E-2</c:v>
                </c:pt>
                <c:pt idx="2715">
                  <c:v>6.8816986469447394E-2</c:v>
                </c:pt>
                <c:pt idx="2716">
                  <c:v>6.8821452990713003E-2</c:v>
                </c:pt>
                <c:pt idx="2717">
                  <c:v>6.8827232669600308E-2</c:v>
                </c:pt>
                <c:pt idx="2718">
                  <c:v>6.883886296997091E-2</c:v>
                </c:pt>
                <c:pt idx="2719">
                  <c:v>6.8846041034117553E-2</c:v>
                </c:pt>
                <c:pt idx="2720">
                  <c:v>6.8847955918429973E-2</c:v>
                </c:pt>
                <c:pt idx="2721">
                  <c:v>6.8849146195735858E-2</c:v>
                </c:pt>
                <c:pt idx="2722">
                  <c:v>6.8859226867054646E-2</c:v>
                </c:pt>
                <c:pt idx="2723">
                  <c:v>6.887218088208967E-2</c:v>
                </c:pt>
                <c:pt idx="2724">
                  <c:v>6.887650270347638E-2</c:v>
                </c:pt>
                <c:pt idx="2725">
                  <c:v>6.8887063911986707E-2</c:v>
                </c:pt>
                <c:pt idx="2726">
                  <c:v>6.8891344360518164E-2</c:v>
                </c:pt>
                <c:pt idx="2727">
                  <c:v>6.8904639578801205E-2</c:v>
                </c:pt>
                <c:pt idx="2728">
                  <c:v>6.8915020195515486E-2</c:v>
                </c:pt>
                <c:pt idx="2729">
                  <c:v>6.8915547799915128E-2</c:v>
                </c:pt>
                <c:pt idx="2730">
                  <c:v>6.8915748143539748E-2</c:v>
                </c:pt>
                <c:pt idx="2731">
                  <c:v>6.8926849746454286E-2</c:v>
                </c:pt>
                <c:pt idx="2732">
                  <c:v>6.8927072960229693E-2</c:v>
                </c:pt>
                <c:pt idx="2733">
                  <c:v>6.8934337333203255E-2</c:v>
                </c:pt>
                <c:pt idx="2734">
                  <c:v>6.8937916671124463E-2</c:v>
                </c:pt>
                <c:pt idx="2735">
                  <c:v>6.8955970155273966E-2</c:v>
                </c:pt>
                <c:pt idx="2736">
                  <c:v>6.8957060719119459E-2</c:v>
                </c:pt>
                <c:pt idx="2737">
                  <c:v>6.8970138461822386E-2</c:v>
                </c:pt>
                <c:pt idx="2738">
                  <c:v>6.897438577294264E-2</c:v>
                </c:pt>
                <c:pt idx="2739">
                  <c:v>6.899513749446054E-2</c:v>
                </c:pt>
                <c:pt idx="2740">
                  <c:v>6.8995727230267687E-2</c:v>
                </c:pt>
                <c:pt idx="2741">
                  <c:v>6.9007870193171686E-2</c:v>
                </c:pt>
                <c:pt idx="2742">
                  <c:v>6.9025615151446437E-2</c:v>
                </c:pt>
                <c:pt idx="2743">
                  <c:v>6.9040871393922329E-2</c:v>
                </c:pt>
                <c:pt idx="2744">
                  <c:v>6.9044159762072579E-2</c:v>
                </c:pt>
                <c:pt idx="2745">
                  <c:v>6.9046368945756206E-2</c:v>
                </c:pt>
                <c:pt idx="2746">
                  <c:v>6.9048026468830889E-2</c:v>
                </c:pt>
                <c:pt idx="2747">
                  <c:v>6.9072005626493529E-2</c:v>
                </c:pt>
                <c:pt idx="2748">
                  <c:v>6.9074330751473262E-2</c:v>
                </c:pt>
                <c:pt idx="2749">
                  <c:v>6.9089885194878686E-2</c:v>
                </c:pt>
                <c:pt idx="2750">
                  <c:v>6.9091940411312766E-2</c:v>
                </c:pt>
                <c:pt idx="2751">
                  <c:v>6.909420001685096E-2</c:v>
                </c:pt>
                <c:pt idx="2752">
                  <c:v>6.910368533110417E-2</c:v>
                </c:pt>
                <c:pt idx="2753">
                  <c:v>6.9130311509837256E-2</c:v>
                </c:pt>
                <c:pt idx="2754">
                  <c:v>6.9136996585976732E-2</c:v>
                </c:pt>
                <c:pt idx="2755">
                  <c:v>6.9149365746900684E-2</c:v>
                </c:pt>
                <c:pt idx="2756">
                  <c:v>6.9151399834527727E-2</c:v>
                </c:pt>
                <c:pt idx="2757">
                  <c:v>6.9152221093391086E-2</c:v>
                </c:pt>
                <c:pt idx="2758">
                  <c:v>6.9156617491487021E-2</c:v>
                </c:pt>
                <c:pt idx="2759">
                  <c:v>6.9163354268989147E-2</c:v>
                </c:pt>
                <c:pt idx="2760">
                  <c:v>6.9177805162890085E-2</c:v>
                </c:pt>
                <c:pt idx="2761">
                  <c:v>6.9186194306881915E-2</c:v>
                </c:pt>
                <c:pt idx="2762">
                  <c:v>6.9201240249131421E-2</c:v>
                </c:pt>
                <c:pt idx="2763">
                  <c:v>6.9201898207218074E-2</c:v>
                </c:pt>
                <c:pt idx="2764">
                  <c:v>6.9213368799227418E-2</c:v>
                </c:pt>
                <c:pt idx="2765">
                  <c:v>6.9217786956763325E-2</c:v>
                </c:pt>
                <c:pt idx="2766">
                  <c:v>6.9240357501831246E-2</c:v>
                </c:pt>
                <c:pt idx="2767">
                  <c:v>6.9263410041589077E-2</c:v>
                </c:pt>
                <c:pt idx="2768">
                  <c:v>6.926825791792042E-2</c:v>
                </c:pt>
                <c:pt idx="2769">
                  <c:v>6.9285947675951837E-2</c:v>
                </c:pt>
                <c:pt idx="2770">
                  <c:v>6.9286101831541103E-2</c:v>
                </c:pt>
                <c:pt idx="2771">
                  <c:v>6.9294583387568179E-2</c:v>
                </c:pt>
                <c:pt idx="2772">
                  <c:v>6.9310844566269153E-2</c:v>
                </c:pt>
                <c:pt idx="2773">
                  <c:v>6.9315420925065319E-2</c:v>
                </c:pt>
                <c:pt idx="2774">
                  <c:v>6.9332888727161743E-2</c:v>
                </c:pt>
                <c:pt idx="2775">
                  <c:v>6.9356935151046295E-2</c:v>
                </c:pt>
                <c:pt idx="2776">
                  <c:v>6.9362958578121067E-2</c:v>
                </c:pt>
                <c:pt idx="2777">
                  <c:v>6.9367652941974625E-2</c:v>
                </c:pt>
                <c:pt idx="2778">
                  <c:v>6.9368858868325167E-2</c:v>
                </c:pt>
                <c:pt idx="2779">
                  <c:v>6.9376563052552576E-2</c:v>
                </c:pt>
                <c:pt idx="2780">
                  <c:v>6.9387328457600109E-2</c:v>
                </c:pt>
                <c:pt idx="2781">
                  <c:v>6.9401931021474184E-2</c:v>
                </c:pt>
                <c:pt idx="2782">
                  <c:v>6.9408507356261806E-2</c:v>
                </c:pt>
                <c:pt idx="2783">
                  <c:v>6.9428456552238157E-2</c:v>
                </c:pt>
                <c:pt idx="2784">
                  <c:v>6.9434452911913969E-2</c:v>
                </c:pt>
                <c:pt idx="2785">
                  <c:v>6.9463306853879733E-2</c:v>
                </c:pt>
                <c:pt idx="2786">
                  <c:v>6.9463950602878868E-2</c:v>
                </c:pt>
                <c:pt idx="2787">
                  <c:v>6.9466285936216121E-2</c:v>
                </c:pt>
                <c:pt idx="2788">
                  <c:v>6.9483128379168688E-2</c:v>
                </c:pt>
                <c:pt idx="2789">
                  <c:v>6.9496113988996022E-2</c:v>
                </c:pt>
                <c:pt idx="2790">
                  <c:v>6.9505946709604943E-2</c:v>
                </c:pt>
                <c:pt idx="2791">
                  <c:v>6.9524791582420239E-2</c:v>
                </c:pt>
                <c:pt idx="2792">
                  <c:v>6.9529104522206023E-2</c:v>
                </c:pt>
                <c:pt idx="2793">
                  <c:v>6.9530458977053414E-2</c:v>
                </c:pt>
                <c:pt idx="2794">
                  <c:v>6.9534315999243826E-2</c:v>
                </c:pt>
                <c:pt idx="2795">
                  <c:v>6.9535613731561155E-2</c:v>
                </c:pt>
                <c:pt idx="2796">
                  <c:v>6.9542220862986073E-2</c:v>
                </c:pt>
                <c:pt idx="2797">
                  <c:v>6.9546781603986821E-2</c:v>
                </c:pt>
                <c:pt idx="2798">
                  <c:v>6.9557634183454828E-2</c:v>
                </c:pt>
                <c:pt idx="2799">
                  <c:v>6.9573729987139496E-2</c:v>
                </c:pt>
                <c:pt idx="2800">
                  <c:v>6.9576333982360669E-2</c:v>
                </c:pt>
                <c:pt idx="2801">
                  <c:v>6.9581004362836291E-2</c:v>
                </c:pt>
                <c:pt idx="2802">
                  <c:v>6.9583401666216113E-2</c:v>
                </c:pt>
                <c:pt idx="2803">
                  <c:v>6.9596135408163354E-2</c:v>
                </c:pt>
                <c:pt idx="2804">
                  <c:v>6.9602745299997396E-2</c:v>
                </c:pt>
                <c:pt idx="2805">
                  <c:v>6.9630252288696487E-2</c:v>
                </c:pt>
                <c:pt idx="2806">
                  <c:v>6.9639712704066714E-2</c:v>
                </c:pt>
                <c:pt idx="2807">
                  <c:v>6.9661511931809333E-2</c:v>
                </c:pt>
                <c:pt idx="2808">
                  <c:v>6.9675108187415055E-2</c:v>
                </c:pt>
                <c:pt idx="2809">
                  <c:v>6.9677431105348561E-2</c:v>
                </c:pt>
                <c:pt idx="2810">
                  <c:v>6.9695196543527127E-2</c:v>
                </c:pt>
                <c:pt idx="2811">
                  <c:v>6.97179966723913E-2</c:v>
                </c:pt>
                <c:pt idx="2812">
                  <c:v>6.97420225217672E-2</c:v>
                </c:pt>
                <c:pt idx="2813">
                  <c:v>6.9747929262373179E-2</c:v>
                </c:pt>
                <c:pt idx="2814">
                  <c:v>6.977447769955579E-2</c:v>
                </c:pt>
                <c:pt idx="2815">
                  <c:v>6.9781036010332406E-2</c:v>
                </c:pt>
                <c:pt idx="2816">
                  <c:v>6.9782723879999939E-2</c:v>
                </c:pt>
                <c:pt idx="2817">
                  <c:v>6.9793872462632481E-2</c:v>
                </c:pt>
                <c:pt idx="2818">
                  <c:v>6.9798897096972318E-2</c:v>
                </c:pt>
                <c:pt idx="2819">
                  <c:v>6.9805247643519669E-2</c:v>
                </c:pt>
                <c:pt idx="2820">
                  <c:v>6.9815164933660925E-2</c:v>
                </c:pt>
                <c:pt idx="2821">
                  <c:v>6.9820092779986118E-2</c:v>
                </c:pt>
                <c:pt idx="2822">
                  <c:v>6.982855456420177E-2</c:v>
                </c:pt>
                <c:pt idx="2823">
                  <c:v>6.9843311084926113E-2</c:v>
                </c:pt>
                <c:pt idx="2824">
                  <c:v>6.9844021508360624E-2</c:v>
                </c:pt>
                <c:pt idx="2825">
                  <c:v>6.9849442579656584E-2</c:v>
                </c:pt>
                <c:pt idx="2826">
                  <c:v>6.9853418152798635E-2</c:v>
                </c:pt>
                <c:pt idx="2827">
                  <c:v>6.9863014235997972E-2</c:v>
                </c:pt>
                <c:pt idx="2828">
                  <c:v>6.987935249686851E-2</c:v>
                </c:pt>
                <c:pt idx="2829">
                  <c:v>6.9879855742057573E-2</c:v>
                </c:pt>
                <c:pt idx="2830">
                  <c:v>6.9893289756582183E-2</c:v>
                </c:pt>
                <c:pt idx="2831">
                  <c:v>6.9900374223224288E-2</c:v>
                </c:pt>
                <c:pt idx="2832">
                  <c:v>6.9917315948922726E-2</c:v>
                </c:pt>
                <c:pt idx="2833">
                  <c:v>6.9935580886728521E-2</c:v>
                </c:pt>
                <c:pt idx="2834">
                  <c:v>6.993918178763546E-2</c:v>
                </c:pt>
                <c:pt idx="2835">
                  <c:v>6.9939937142450587E-2</c:v>
                </c:pt>
                <c:pt idx="2836">
                  <c:v>6.9940229526554654E-2</c:v>
                </c:pt>
                <c:pt idx="2837">
                  <c:v>6.9944498579789627E-2</c:v>
                </c:pt>
                <c:pt idx="2838">
                  <c:v>6.9955200490010805E-2</c:v>
                </c:pt>
                <c:pt idx="2839">
                  <c:v>6.9955716782252306E-2</c:v>
                </c:pt>
                <c:pt idx="2840">
                  <c:v>6.9970189846520384E-2</c:v>
                </c:pt>
                <c:pt idx="2841">
                  <c:v>6.9989349193462405E-2</c:v>
                </c:pt>
                <c:pt idx="2842">
                  <c:v>6.9992554772196694E-2</c:v>
                </c:pt>
                <c:pt idx="2843">
                  <c:v>6.9993782110242236E-2</c:v>
                </c:pt>
                <c:pt idx="2844">
                  <c:v>6.9998989014554661E-2</c:v>
                </c:pt>
                <c:pt idx="2845">
                  <c:v>7.0003307285318783E-2</c:v>
                </c:pt>
                <c:pt idx="2846">
                  <c:v>7.0009831133999778E-2</c:v>
                </c:pt>
                <c:pt idx="2847">
                  <c:v>7.0043066304688123E-2</c:v>
                </c:pt>
                <c:pt idx="2848">
                  <c:v>7.0049435217531375E-2</c:v>
                </c:pt>
                <c:pt idx="2849">
                  <c:v>7.0054175395421303E-2</c:v>
                </c:pt>
                <c:pt idx="2850">
                  <c:v>7.0058952628976337E-2</c:v>
                </c:pt>
                <c:pt idx="2851">
                  <c:v>7.0062633694902829E-2</c:v>
                </c:pt>
                <c:pt idx="2852">
                  <c:v>7.0068047210846224E-2</c:v>
                </c:pt>
                <c:pt idx="2853">
                  <c:v>7.0074692689734722E-2</c:v>
                </c:pt>
                <c:pt idx="2854">
                  <c:v>7.0107930952822847E-2</c:v>
                </c:pt>
                <c:pt idx="2855">
                  <c:v>7.0113054584132306E-2</c:v>
                </c:pt>
                <c:pt idx="2856">
                  <c:v>7.0114033566979483E-2</c:v>
                </c:pt>
                <c:pt idx="2857">
                  <c:v>7.0118621360180378E-2</c:v>
                </c:pt>
                <c:pt idx="2858">
                  <c:v>7.0121882077484279E-2</c:v>
                </c:pt>
                <c:pt idx="2859">
                  <c:v>7.014011020575249E-2</c:v>
                </c:pt>
                <c:pt idx="2860">
                  <c:v>7.0141049206765421E-2</c:v>
                </c:pt>
                <c:pt idx="2861">
                  <c:v>7.0156388420317684E-2</c:v>
                </c:pt>
                <c:pt idx="2862">
                  <c:v>7.0157324311600794E-2</c:v>
                </c:pt>
                <c:pt idx="2863">
                  <c:v>7.0179176050069722E-2</c:v>
                </c:pt>
                <c:pt idx="2864">
                  <c:v>7.0185213686533521E-2</c:v>
                </c:pt>
                <c:pt idx="2865">
                  <c:v>7.0187684610897777E-2</c:v>
                </c:pt>
                <c:pt idx="2866">
                  <c:v>7.0190265838396104E-2</c:v>
                </c:pt>
                <c:pt idx="2867">
                  <c:v>7.0206765156059489E-2</c:v>
                </c:pt>
                <c:pt idx="2868">
                  <c:v>7.0207852181421559E-2</c:v>
                </c:pt>
                <c:pt idx="2869">
                  <c:v>7.0208233467608863E-2</c:v>
                </c:pt>
                <c:pt idx="2870">
                  <c:v>7.0211538080489161E-2</c:v>
                </c:pt>
                <c:pt idx="2871">
                  <c:v>7.0212778614741581E-2</c:v>
                </c:pt>
                <c:pt idx="2872">
                  <c:v>7.0219485277125973E-2</c:v>
                </c:pt>
                <c:pt idx="2873">
                  <c:v>7.0221224911020758E-2</c:v>
                </c:pt>
                <c:pt idx="2874">
                  <c:v>7.0222747522266399E-2</c:v>
                </c:pt>
                <c:pt idx="2875">
                  <c:v>7.0232833700602626E-2</c:v>
                </c:pt>
                <c:pt idx="2876">
                  <c:v>7.0234057238952499E-2</c:v>
                </c:pt>
                <c:pt idx="2877">
                  <c:v>7.0246063515323462E-2</c:v>
                </c:pt>
                <c:pt idx="2878">
                  <c:v>7.0248893728675474E-2</c:v>
                </c:pt>
                <c:pt idx="2879">
                  <c:v>7.0253535530973785E-2</c:v>
                </c:pt>
                <c:pt idx="2880">
                  <c:v>7.0261204030944588E-2</c:v>
                </c:pt>
                <c:pt idx="2881">
                  <c:v>7.0267269356144094E-2</c:v>
                </c:pt>
                <c:pt idx="2882">
                  <c:v>7.0272184165685092E-2</c:v>
                </c:pt>
                <c:pt idx="2883">
                  <c:v>7.0276272662070788E-2</c:v>
                </c:pt>
                <c:pt idx="2884">
                  <c:v>7.027962696693163E-2</c:v>
                </c:pt>
                <c:pt idx="2885">
                  <c:v>7.0282801943234177E-2</c:v>
                </c:pt>
                <c:pt idx="2886">
                  <c:v>7.031306968332135E-2</c:v>
                </c:pt>
                <c:pt idx="2887">
                  <c:v>7.0313983476903069E-2</c:v>
                </c:pt>
                <c:pt idx="2888">
                  <c:v>7.0346148334764866E-2</c:v>
                </c:pt>
                <c:pt idx="2889">
                  <c:v>7.0346358363970782E-2</c:v>
                </c:pt>
                <c:pt idx="2890">
                  <c:v>7.0374262984657349E-2</c:v>
                </c:pt>
                <c:pt idx="2891">
                  <c:v>7.0385123106187081E-2</c:v>
                </c:pt>
                <c:pt idx="2892">
                  <c:v>7.0401028099340901E-2</c:v>
                </c:pt>
                <c:pt idx="2893">
                  <c:v>7.0401920832119561E-2</c:v>
                </c:pt>
                <c:pt idx="2894">
                  <c:v>7.0405370708024412E-2</c:v>
                </c:pt>
                <c:pt idx="2895">
                  <c:v>7.0422393795867136E-2</c:v>
                </c:pt>
                <c:pt idx="2896">
                  <c:v>7.0434934079062567E-2</c:v>
                </c:pt>
                <c:pt idx="2897">
                  <c:v>7.0456890879625284E-2</c:v>
                </c:pt>
                <c:pt idx="2898">
                  <c:v>7.0458849064596152E-2</c:v>
                </c:pt>
                <c:pt idx="2899">
                  <c:v>7.0461187202377776E-2</c:v>
                </c:pt>
                <c:pt idx="2900">
                  <c:v>7.0463531503207527E-2</c:v>
                </c:pt>
                <c:pt idx="2901">
                  <c:v>7.0467097018355726E-2</c:v>
                </c:pt>
                <c:pt idx="2902">
                  <c:v>7.0471047721119076E-2</c:v>
                </c:pt>
                <c:pt idx="2903">
                  <c:v>7.0479578849431901E-2</c:v>
                </c:pt>
                <c:pt idx="2904">
                  <c:v>7.0494267739494409E-2</c:v>
                </c:pt>
                <c:pt idx="2905">
                  <c:v>7.0509692638358726E-2</c:v>
                </c:pt>
                <c:pt idx="2906">
                  <c:v>7.0513148872376696E-2</c:v>
                </c:pt>
                <c:pt idx="2907">
                  <c:v>7.0518569614775817E-2</c:v>
                </c:pt>
                <c:pt idx="2908">
                  <c:v>7.0531602676618094E-2</c:v>
                </c:pt>
                <c:pt idx="2909">
                  <c:v>7.053904205856304E-2</c:v>
                </c:pt>
                <c:pt idx="2910">
                  <c:v>7.0544532812885696E-2</c:v>
                </c:pt>
                <c:pt idx="2911">
                  <c:v>7.0547933462438636E-2</c:v>
                </c:pt>
                <c:pt idx="2912">
                  <c:v>7.0549285962806282E-2</c:v>
                </c:pt>
                <c:pt idx="2913">
                  <c:v>7.0560243449693152E-2</c:v>
                </c:pt>
                <c:pt idx="2914">
                  <c:v>7.0575921678718012E-2</c:v>
                </c:pt>
                <c:pt idx="2915">
                  <c:v>7.0609994174340981E-2</c:v>
                </c:pt>
                <c:pt idx="2916">
                  <c:v>7.0610900315894121E-2</c:v>
                </c:pt>
                <c:pt idx="2917">
                  <c:v>7.0615983816455632E-2</c:v>
                </c:pt>
                <c:pt idx="2918">
                  <c:v>7.0618841970402552E-2</c:v>
                </c:pt>
                <c:pt idx="2919">
                  <c:v>7.0642173253577564E-2</c:v>
                </c:pt>
                <c:pt idx="2920">
                  <c:v>7.0642419750351598E-2</c:v>
                </c:pt>
                <c:pt idx="2921">
                  <c:v>7.0646312278679915E-2</c:v>
                </c:pt>
                <c:pt idx="2922">
                  <c:v>7.0654267393039344E-2</c:v>
                </c:pt>
                <c:pt idx="2923">
                  <c:v>7.0660311896681538E-2</c:v>
                </c:pt>
                <c:pt idx="2924">
                  <c:v>7.0675563346322495E-2</c:v>
                </c:pt>
                <c:pt idx="2925">
                  <c:v>7.0684967968047574E-2</c:v>
                </c:pt>
                <c:pt idx="2926">
                  <c:v>7.0685937720953093E-2</c:v>
                </c:pt>
                <c:pt idx="2927">
                  <c:v>7.0688623529586436E-2</c:v>
                </c:pt>
                <c:pt idx="2928">
                  <c:v>7.0689312535544085E-2</c:v>
                </c:pt>
                <c:pt idx="2929">
                  <c:v>7.0699226385653194E-2</c:v>
                </c:pt>
                <c:pt idx="2930">
                  <c:v>7.0702651177533937E-2</c:v>
                </c:pt>
                <c:pt idx="2931">
                  <c:v>7.0722220491339E-2</c:v>
                </c:pt>
                <c:pt idx="2932">
                  <c:v>7.0722617806268359E-2</c:v>
                </c:pt>
                <c:pt idx="2933">
                  <c:v>7.0724018574926148E-2</c:v>
                </c:pt>
                <c:pt idx="2934">
                  <c:v>7.072564855492007E-2</c:v>
                </c:pt>
                <c:pt idx="2935">
                  <c:v>7.0728588845827986E-2</c:v>
                </c:pt>
                <c:pt idx="2936">
                  <c:v>7.0730608515402055E-2</c:v>
                </c:pt>
                <c:pt idx="2937">
                  <c:v>7.0730697208596052E-2</c:v>
                </c:pt>
                <c:pt idx="2938">
                  <c:v>7.0735929369628331E-2</c:v>
                </c:pt>
                <c:pt idx="2939">
                  <c:v>7.0736544776280497E-2</c:v>
                </c:pt>
                <c:pt idx="2940">
                  <c:v>7.0739291515628661E-2</c:v>
                </c:pt>
                <c:pt idx="2941">
                  <c:v>7.0761076850002408E-2</c:v>
                </c:pt>
                <c:pt idx="2942">
                  <c:v>7.0766071764058053E-2</c:v>
                </c:pt>
                <c:pt idx="2943">
                  <c:v>7.0767293281822907E-2</c:v>
                </c:pt>
                <c:pt idx="2944">
                  <c:v>7.0770819289632747E-2</c:v>
                </c:pt>
                <c:pt idx="2945">
                  <c:v>7.0804258533018402E-2</c:v>
                </c:pt>
                <c:pt idx="2946">
                  <c:v>7.0811253664958662E-2</c:v>
                </c:pt>
                <c:pt idx="2947">
                  <c:v>7.082683021646094E-2</c:v>
                </c:pt>
                <c:pt idx="2948">
                  <c:v>7.0843442186214287E-2</c:v>
                </c:pt>
                <c:pt idx="2949">
                  <c:v>7.0847047697652404E-2</c:v>
                </c:pt>
                <c:pt idx="2950">
                  <c:v>7.08494066580517E-2</c:v>
                </c:pt>
                <c:pt idx="2951">
                  <c:v>7.0857469534306244E-2</c:v>
                </c:pt>
                <c:pt idx="2952">
                  <c:v>7.0863630966010491E-2</c:v>
                </c:pt>
                <c:pt idx="2953">
                  <c:v>7.0871438715148588E-2</c:v>
                </c:pt>
                <c:pt idx="2954">
                  <c:v>7.0899025196185766E-2</c:v>
                </c:pt>
                <c:pt idx="2955">
                  <c:v>7.0899405743603844E-2</c:v>
                </c:pt>
                <c:pt idx="2956">
                  <c:v>7.0903670659613297E-2</c:v>
                </c:pt>
                <c:pt idx="2957">
                  <c:v>7.0915243077698017E-2</c:v>
                </c:pt>
                <c:pt idx="2958">
                  <c:v>7.0917860634275617E-2</c:v>
                </c:pt>
                <c:pt idx="2959">
                  <c:v>7.0918260062012003E-2</c:v>
                </c:pt>
                <c:pt idx="2960">
                  <c:v>7.0920093651979016E-2</c:v>
                </c:pt>
                <c:pt idx="2961">
                  <c:v>7.092396489078158E-2</c:v>
                </c:pt>
                <c:pt idx="2962">
                  <c:v>7.0932549137035034E-2</c:v>
                </c:pt>
                <c:pt idx="2963">
                  <c:v>7.0936842053203233E-2</c:v>
                </c:pt>
                <c:pt idx="2964">
                  <c:v>7.0938317144301724E-2</c:v>
                </c:pt>
                <c:pt idx="2965">
                  <c:v>7.0939847647118859E-2</c:v>
                </c:pt>
                <c:pt idx="2966">
                  <c:v>7.0952576406174098E-2</c:v>
                </c:pt>
                <c:pt idx="2967">
                  <c:v>7.0958632314040607E-2</c:v>
                </c:pt>
                <c:pt idx="2968">
                  <c:v>7.096031388459613E-2</c:v>
                </c:pt>
                <c:pt idx="2969">
                  <c:v>7.0965648373887941E-2</c:v>
                </c:pt>
                <c:pt idx="2970">
                  <c:v>7.0966498010179166E-2</c:v>
                </c:pt>
                <c:pt idx="2971">
                  <c:v>7.0989770803997376E-2</c:v>
                </c:pt>
                <c:pt idx="2972">
                  <c:v>7.0992236145916696E-2</c:v>
                </c:pt>
                <c:pt idx="2973">
                  <c:v>7.0993600599406265E-2</c:v>
                </c:pt>
                <c:pt idx="2974">
                  <c:v>7.1020920711218377E-2</c:v>
                </c:pt>
                <c:pt idx="2975">
                  <c:v>7.1035512850775112E-2</c:v>
                </c:pt>
                <c:pt idx="2976">
                  <c:v>7.1051076629905854E-2</c:v>
                </c:pt>
                <c:pt idx="2977">
                  <c:v>7.1053012989792982E-2</c:v>
                </c:pt>
                <c:pt idx="2978">
                  <c:v>7.1054514561085941E-2</c:v>
                </c:pt>
                <c:pt idx="2979">
                  <c:v>7.1061062023726265E-2</c:v>
                </c:pt>
                <c:pt idx="2980">
                  <c:v>7.1063512019673453E-2</c:v>
                </c:pt>
                <c:pt idx="2981">
                  <c:v>7.1085645461974004E-2</c:v>
                </c:pt>
                <c:pt idx="2982">
                  <c:v>7.1086457294057978E-2</c:v>
                </c:pt>
                <c:pt idx="2983">
                  <c:v>7.1088714260543195E-2</c:v>
                </c:pt>
                <c:pt idx="2984">
                  <c:v>7.1090628345556253E-2</c:v>
                </c:pt>
                <c:pt idx="2985">
                  <c:v>7.1118839736803788E-2</c:v>
                </c:pt>
                <c:pt idx="2986">
                  <c:v>7.1121451473965119E-2</c:v>
                </c:pt>
                <c:pt idx="2987">
                  <c:v>7.1130079497473547E-2</c:v>
                </c:pt>
                <c:pt idx="2988">
                  <c:v>7.1137839115266763E-2</c:v>
                </c:pt>
                <c:pt idx="2989">
                  <c:v>7.1140506297891135E-2</c:v>
                </c:pt>
                <c:pt idx="2990">
                  <c:v>7.1147293032032446E-2</c:v>
                </c:pt>
                <c:pt idx="2991">
                  <c:v>7.1150035063128392E-2</c:v>
                </c:pt>
                <c:pt idx="2992">
                  <c:v>7.1154361635591912E-2</c:v>
                </c:pt>
                <c:pt idx="2993">
                  <c:v>7.1154442131298318E-2</c:v>
                </c:pt>
                <c:pt idx="2994">
                  <c:v>7.1160861240503914E-2</c:v>
                </c:pt>
                <c:pt idx="2995">
                  <c:v>7.1161533610166014E-2</c:v>
                </c:pt>
                <c:pt idx="2996">
                  <c:v>7.1169690561287011E-2</c:v>
                </c:pt>
                <c:pt idx="2997">
                  <c:v>7.1176567904512988E-2</c:v>
                </c:pt>
                <c:pt idx="2998">
                  <c:v>7.119956799656102E-2</c:v>
                </c:pt>
                <c:pt idx="2999">
                  <c:v>7.1204452741331317E-2</c:v>
                </c:pt>
                <c:pt idx="3000">
                  <c:v>7.1228692938891419E-2</c:v>
                </c:pt>
                <c:pt idx="3001">
                  <c:v>7.1230328496580286E-2</c:v>
                </c:pt>
                <c:pt idx="3002">
                  <c:v>7.1242400150153928E-2</c:v>
                </c:pt>
                <c:pt idx="3003">
                  <c:v>7.1246980031920246E-2</c:v>
                </c:pt>
                <c:pt idx="3004">
                  <c:v>7.1268739839681669E-2</c:v>
                </c:pt>
                <c:pt idx="3005">
                  <c:v>7.128415210071494E-2</c:v>
                </c:pt>
                <c:pt idx="3006">
                  <c:v>7.1293127790250599E-2</c:v>
                </c:pt>
                <c:pt idx="3007">
                  <c:v>7.129762555738238E-2</c:v>
                </c:pt>
                <c:pt idx="3008">
                  <c:v>7.1317035994076211E-2</c:v>
                </c:pt>
                <c:pt idx="3009">
                  <c:v>7.1318201188992833E-2</c:v>
                </c:pt>
                <c:pt idx="3010">
                  <c:v>7.1322189653371532E-2</c:v>
                </c:pt>
                <c:pt idx="3011">
                  <c:v>7.1338945823072E-2</c:v>
                </c:pt>
                <c:pt idx="3012">
                  <c:v>7.1345170532695443E-2</c:v>
                </c:pt>
                <c:pt idx="3013">
                  <c:v>7.1350334847495658E-2</c:v>
                </c:pt>
                <c:pt idx="3014">
                  <c:v>7.1365895033309423E-2</c:v>
                </c:pt>
                <c:pt idx="3015">
                  <c:v>7.1368609239599951E-2</c:v>
                </c:pt>
                <c:pt idx="3016">
                  <c:v>7.1385008434087058E-2</c:v>
                </c:pt>
                <c:pt idx="3017">
                  <c:v>7.1399197535698344E-2</c:v>
                </c:pt>
                <c:pt idx="3018">
                  <c:v>7.1399456592379423E-2</c:v>
                </c:pt>
                <c:pt idx="3019">
                  <c:v>7.1401887197674041E-2</c:v>
                </c:pt>
                <c:pt idx="3020">
                  <c:v>7.1404195878369367E-2</c:v>
                </c:pt>
                <c:pt idx="3021">
                  <c:v>7.1404256854664838E-2</c:v>
                </c:pt>
                <c:pt idx="3022">
                  <c:v>7.140831792330106E-2</c:v>
                </c:pt>
                <c:pt idx="3023">
                  <c:v>7.1414540061827569E-2</c:v>
                </c:pt>
                <c:pt idx="3024">
                  <c:v>7.1416007819107757E-2</c:v>
                </c:pt>
                <c:pt idx="3025">
                  <c:v>7.1436198679183771E-2</c:v>
                </c:pt>
                <c:pt idx="3026">
                  <c:v>7.1437981951613827E-2</c:v>
                </c:pt>
                <c:pt idx="3027">
                  <c:v>7.1452897218139563E-2</c:v>
                </c:pt>
                <c:pt idx="3028">
                  <c:v>7.1455091227551545E-2</c:v>
                </c:pt>
                <c:pt idx="3029">
                  <c:v>7.1456311592333274E-2</c:v>
                </c:pt>
                <c:pt idx="3030">
                  <c:v>7.1458272843557033E-2</c:v>
                </c:pt>
                <c:pt idx="3031">
                  <c:v>7.146565295398094E-2</c:v>
                </c:pt>
                <c:pt idx="3032">
                  <c:v>7.1474173935575216E-2</c:v>
                </c:pt>
                <c:pt idx="3033">
                  <c:v>7.1477502668043619E-2</c:v>
                </c:pt>
                <c:pt idx="3034">
                  <c:v>7.1481954684094615E-2</c:v>
                </c:pt>
                <c:pt idx="3035">
                  <c:v>7.148857663808772E-2</c:v>
                </c:pt>
                <c:pt idx="3036">
                  <c:v>7.1513606312086114E-2</c:v>
                </c:pt>
                <c:pt idx="3037">
                  <c:v>7.1524117154671288E-2</c:v>
                </c:pt>
                <c:pt idx="3038">
                  <c:v>7.1533969306224535E-2</c:v>
                </c:pt>
                <c:pt idx="3039">
                  <c:v>7.1545323456739335E-2</c:v>
                </c:pt>
                <c:pt idx="3040">
                  <c:v>7.155142685630321E-2</c:v>
                </c:pt>
                <c:pt idx="3041">
                  <c:v>7.1578353295123659E-2</c:v>
                </c:pt>
                <c:pt idx="3042">
                  <c:v>7.158529576108151E-2</c:v>
                </c:pt>
                <c:pt idx="3043">
                  <c:v>7.1585901713897226E-2</c:v>
                </c:pt>
                <c:pt idx="3044">
                  <c:v>7.1599481758455957E-2</c:v>
                </c:pt>
                <c:pt idx="3045">
                  <c:v>7.1612581806306391E-2</c:v>
                </c:pt>
                <c:pt idx="3046">
                  <c:v>7.1613811161576182E-2</c:v>
                </c:pt>
                <c:pt idx="3047">
                  <c:v>7.1623852585225745E-2</c:v>
                </c:pt>
                <c:pt idx="3048">
                  <c:v>7.1624811169611655E-2</c:v>
                </c:pt>
                <c:pt idx="3049">
                  <c:v>7.1630994802704698E-2</c:v>
                </c:pt>
                <c:pt idx="3050">
                  <c:v>7.1634028155453958E-2</c:v>
                </c:pt>
                <c:pt idx="3051">
                  <c:v>7.1635735154661803E-2</c:v>
                </c:pt>
                <c:pt idx="3052">
                  <c:v>7.1644054672786367E-2</c:v>
                </c:pt>
                <c:pt idx="3053">
                  <c:v>7.1652438667054508E-2</c:v>
                </c:pt>
                <c:pt idx="3054">
                  <c:v>7.1660315706642719E-2</c:v>
                </c:pt>
                <c:pt idx="3055">
                  <c:v>7.1661344877024635E-2</c:v>
                </c:pt>
                <c:pt idx="3056">
                  <c:v>7.1661746216168359E-2</c:v>
                </c:pt>
                <c:pt idx="3057">
                  <c:v>7.1662722631001513E-2</c:v>
                </c:pt>
                <c:pt idx="3058">
                  <c:v>7.1668205696271872E-2</c:v>
                </c:pt>
                <c:pt idx="3059">
                  <c:v>7.1678730773535398E-2</c:v>
                </c:pt>
                <c:pt idx="3060">
                  <c:v>7.1678963366698045E-2</c:v>
                </c:pt>
                <c:pt idx="3061">
                  <c:v>7.1686324683815819E-2</c:v>
                </c:pt>
                <c:pt idx="3062">
                  <c:v>7.1691001590201503E-2</c:v>
                </c:pt>
                <c:pt idx="3063">
                  <c:v>7.1694308062888026E-2</c:v>
                </c:pt>
                <c:pt idx="3064">
                  <c:v>7.1694758593041044E-2</c:v>
                </c:pt>
                <c:pt idx="3065">
                  <c:v>7.1700963227926129E-2</c:v>
                </c:pt>
                <c:pt idx="3066">
                  <c:v>7.1718140472724484E-2</c:v>
                </c:pt>
                <c:pt idx="3067">
                  <c:v>7.1723485233816817E-2</c:v>
                </c:pt>
                <c:pt idx="3068">
                  <c:v>7.1724781682637725E-2</c:v>
                </c:pt>
                <c:pt idx="3069">
                  <c:v>7.1731495269325651E-2</c:v>
                </c:pt>
                <c:pt idx="3070">
                  <c:v>7.1734165705880579E-2</c:v>
                </c:pt>
                <c:pt idx="3071">
                  <c:v>7.1736174968632244E-2</c:v>
                </c:pt>
                <c:pt idx="3072">
                  <c:v>7.1754840317114182E-2</c:v>
                </c:pt>
                <c:pt idx="3073">
                  <c:v>7.1756809427767465E-2</c:v>
                </c:pt>
                <c:pt idx="3074">
                  <c:v>7.1766633972815699E-2</c:v>
                </c:pt>
                <c:pt idx="3075">
                  <c:v>7.1781375345563406E-2</c:v>
                </c:pt>
                <c:pt idx="3076">
                  <c:v>7.1781684692915265E-2</c:v>
                </c:pt>
                <c:pt idx="3077">
                  <c:v>7.1796576171733392E-2</c:v>
                </c:pt>
                <c:pt idx="3078">
                  <c:v>7.1799275660868744E-2</c:v>
                </c:pt>
                <c:pt idx="3079">
                  <c:v>7.1810418306847035E-2</c:v>
                </c:pt>
                <c:pt idx="3080">
                  <c:v>7.1811961430769317E-2</c:v>
                </c:pt>
                <c:pt idx="3081">
                  <c:v>7.1820970948003091E-2</c:v>
                </c:pt>
                <c:pt idx="3082">
                  <c:v>7.1843868392443916E-2</c:v>
                </c:pt>
                <c:pt idx="3083">
                  <c:v>7.1845314814909203E-2</c:v>
                </c:pt>
                <c:pt idx="3084">
                  <c:v>7.1847330698242201E-2</c:v>
                </c:pt>
                <c:pt idx="3085">
                  <c:v>7.1859752389383302E-2</c:v>
                </c:pt>
                <c:pt idx="3086">
                  <c:v>7.186123209969611E-2</c:v>
                </c:pt>
                <c:pt idx="3087">
                  <c:v>7.1861536639118026E-2</c:v>
                </c:pt>
                <c:pt idx="3088">
                  <c:v>7.1866151578753701E-2</c:v>
                </c:pt>
                <c:pt idx="3089">
                  <c:v>7.1870335889431106E-2</c:v>
                </c:pt>
                <c:pt idx="3090">
                  <c:v>7.1884510768580448E-2</c:v>
                </c:pt>
                <c:pt idx="3091">
                  <c:v>7.189184512458803E-2</c:v>
                </c:pt>
                <c:pt idx="3092">
                  <c:v>7.1892560731574309E-2</c:v>
                </c:pt>
                <c:pt idx="3093">
                  <c:v>7.1896036933668667E-2</c:v>
                </c:pt>
                <c:pt idx="3094">
                  <c:v>7.1896811283821638E-2</c:v>
                </c:pt>
                <c:pt idx="3095">
                  <c:v>7.1908450398633819E-2</c:v>
                </c:pt>
                <c:pt idx="3096">
                  <c:v>7.1909951337203029E-2</c:v>
                </c:pt>
                <c:pt idx="3097">
                  <c:v>7.1918885266617119E-2</c:v>
                </c:pt>
                <c:pt idx="3098">
                  <c:v>7.1927967632942361E-2</c:v>
                </c:pt>
                <c:pt idx="3099">
                  <c:v>7.1931822383800442E-2</c:v>
                </c:pt>
                <c:pt idx="3100">
                  <c:v>7.193252078789325E-2</c:v>
                </c:pt>
                <c:pt idx="3101">
                  <c:v>7.1933838359246938E-2</c:v>
                </c:pt>
                <c:pt idx="3102">
                  <c:v>7.1939559811485948E-2</c:v>
                </c:pt>
                <c:pt idx="3103">
                  <c:v>7.1939935770109723E-2</c:v>
                </c:pt>
                <c:pt idx="3104">
                  <c:v>7.1940482766900807E-2</c:v>
                </c:pt>
                <c:pt idx="3105">
                  <c:v>7.1942180542004297E-2</c:v>
                </c:pt>
                <c:pt idx="3106">
                  <c:v>7.1944587401699303E-2</c:v>
                </c:pt>
                <c:pt idx="3107">
                  <c:v>7.19470616697368E-2</c:v>
                </c:pt>
                <c:pt idx="3108">
                  <c:v>7.1966443456113929E-2</c:v>
                </c:pt>
                <c:pt idx="3109">
                  <c:v>7.1980077117807365E-2</c:v>
                </c:pt>
                <c:pt idx="3110">
                  <c:v>7.1986373922723806E-2</c:v>
                </c:pt>
                <c:pt idx="3111">
                  <c:v>7.1987659534044013E-2</c:v>
                </c:pt>
                <c:pt idx="3112">
                  <c:v>7.1996422323482301E-2</c:v>
                </c:pt>
                <c:pt idx="3113">
                  <c:v>7.2000234100833449E-2</c:v>
                </c:pt>
                <c:pt idx="3114">
                  <c:v>7.2007091735370982E-2</c:v>
                </c:pt>
                <c:pt idx="3115">
                  <c:v>7.2011403064335316E-2</c:v>
                </c:pt>
                <c:pt idx="3116">
                  <c:v>7.2013101669205895E-2</c:v>
                </c:pt>
                <c:pt idx="3117">
                  <c:v>7.2015935076478993E-2</c:v>
                </c:pt>
                <c:pt idx="3118">
                  <c:v>7.201930933582576E-2</c:v>
                </c:pt>
                <c:pt idx="3119">
                  <c:v>7.2019919486556339E-2</c:v>
                </c:pt>
                <c:pt idx="3120">
                  <c:v>7.2020788433709154E-2</c:v>
                </c:pt>
                <c:pt idx="3121">
                  <c:v>7.2023668888010234E-2</c:v>
                </c:pt>
                <c:pt idx="3122">
                  <c:v>7.2025983768745375E-2</c:v>
                </c:pt>
                <c:pt idx="3123">
                  <c:v>7.2028463855773966E-2</c:v>
                </c:pt>
                <c:pt idx="3124">
                  <c:v>7.2033671468510141E-2</c:v>
                </c:pt>
                <c:pt idx="3125">
                  <c:v>7.2035723226649612E-2</c:v>
                </c:pt>
                <c:pt idx="3126">
                  <c:v>7.2039231203897214E-2</c:v>
                </c:pt>
                <c:pt idx="3127">
                  <c:v>7.2045464611108889E-2</c:v>
                </c:pt>
                <c:pt idx="3128">
                  <c:v>7.2045625049023301E-2</c:v>
                </c:pt>
                <c:pt idx="3129">
                  <c:v>7.2045979810781174E-2</c:v>
                </c:pt>
                <c:pt idx="3130">
                  <c:v>7.2047140258964984E-2</c:v>
                </c:pt>
                <c:pt idx="3131">
                  <c:v>7.2053075672766628E-2</c:v>
                </c:pt>
                <c:pt idx="3132">
                  <c:v>7.2054675055999662E-2</c:v>
                </c:pt>
                <c:pt idx="3133">
                  <c:v>7.2066601764558522E-2</c:v>
                </c:pt>
                <c:pt idx="3134">
                  <c:v>7.2079983331616929E-2</c:v>
                </c:pt>
                <c:pt idx="3135">
                  <c:v>7.2080496233091193E-2</c:v>
                </c:pt>
                <c:pt idx="3136">
                  <c:v>7.2107536878133469E-2</c:v>
                </c:pt>
                <c:pt idx="3137">
                  <c:v>7.2109125272002125E-2</c:v>
                </c:pt>
                <c:pt idx="3138">
                  <c:v>7.2113371869645101E-2</c:v>
                </c:pt>
                <c:pt idx="3139">
                  <c:v>7.212089318937305E-2</c:v>
                </c:pt>
                <c:pt idx="3140">
                  <c:v>7.2122111547942486E-2</c:v>
                </c:pt>
                <c:pt idx="3141">
                  <c:v>7.2134632274589661E-2</c:v>
                </c:pt>
                <c:pt idx="3142">
                  <c:v>7.215367109709192E-2</c:v>
                </c:pt>
                <c:pt idx="3143">
                  <c:v>7.2158478726309427E-2</c:v>
                </c:pt>
                <c:pt idx="3144">
                  <c:v>7.2179859745039335E-2</c:v>
                </c:pt>
                <c:pt idx="3145">
                  <c:v>7.2199800563012284E-2</c:v>
                </c:pt>
                <c:pt idx="3146">
                  <c:v>7.2204075786141228E-2</c:v>
                </c:pt>
                <c:pt idx="3147">
                  <c:v>7.2215550387119257E-2</c:v>
                </c:pt>
                <c:pt idx="3148">
                  <c:v>7.2217922635654117E-2</c:v>
                </c:pt>
                <c:pt idx="3149">
                  <c:v>7.2221082669244305E-2</c:v>
                </c:pt>
                <c:pt idx="3150">
                  <c:v>7.22275425695212E-2</c:v>
                </c:pt>
                <c:pt idx="3151">
                  <c:v>7.2230998588433931E-2</c:v>
                </c:pt>
                <c:pt idx="3152">
                  <c:v>7.2232980765965474E-2</c:v>
                </c:pt>
                <c:pt idx="3153">
                  <c:v>7.2242120965168979E-2</c:v>
                </c:pt>
                <c:pt idx="3154">
                  <c:v>7.2246047031434002E-2</c:v>
                </c:pt>
                <c:pt idx="3155">
                  <c:v>7.2251962181677606E-2</c:v>
                </c:pt>
                <c:pt idx="3156">
                  <c:v>7.2270218755036614E-2</c:v>
                </c:pt>
                <c:pt idx="3157">
                  <c:v>7.2271068387047249E-2</c:v>
                </c:pt>
                <c:pt idx="3158">
                  <c:v>7.227446381416916E-2</c:v>
                </c:pt>
                <c:pt idx="3159">
                  <c:v>7.2291085116719181E-2</c:v>
                </c:pt>
                <c:pt idx="3160">
                  <c:v>7.2302268083689405E-2</c:v>
                </c:pt>
                <c:pt idx="3161">
                  <c:v>7.2318116399122154E-2</c:v>
                </c:pt>
                <c:pt idx="3162">
                  <c:v>7.233578770843628E-2</c:v>
                </c:pt>
                <c:pt idx="3163">
                  <c:v>7.2339400658624042E-2</c:v>
                </c:pt>
                <c:pt idx="3164">
                  <c:v>7.234913919807151E-2</c:v>
                </c:pt>
                <c:pt idx="3165">
                  <c:v>7.236450611121277E-2</c:v>
                </c:pt>
                <c:pt idx="3166">
                  <c:v>7.237340568994978E-2</c:v>
                </c:pt>
                <c:pt idx="3167">
                  <c:v>7.2390434336879209E-2</c:v>
                </c:pt>
                <c:pt idx="3168">
                  <c:v>7.2394799290433215E-2</c:v>
                </c:pt>
                <c:pt idx="3169">
                  <c:v>7.2407236066174024E-2</c:v>
                </c:pt>
                <c:pt idx="3170">
                  <c:v>7.2416956891041731E-2</c:v>
                </c:pt>
                <c:pt idx="3171">
                  <c:v>7.2421444618636255E-2</c:v>
                </c:pt>
                <c:pt idx="3172">
                  <c:v>7.2424151343007753E-2</c:v>
                </c:pt>
                <c:pt idx="3173">
                  <c:v>7.2424451241103749E-2</c:v>
                </c:pt>
                <c:pt idx="3174">
                  <c:v>7.2432372481581214E-2</c:v>
                </c:pt>
                <c:pt idx="3175">
                  <c:v>7.243621170162734E-2</c:v>
                </c:pt>
                <c:pt idx="3176">
                  <c:v>7.2469901383902871E-2</c:v>
                </c:pt>
                <c:pt idx="3177">
                  <c:v>7.247486264042273E-2</c:v>
                </c:pt>
                <c:pt idx="3178">
                  <c:v>7.2480463327498759E-2</c:v>
                </c:pt>
                <c:pt idx="3179">
                  <c:v>7.2485634166978605E-2</c:v>
                </c:pt>
                <c:pt idx="3180">
                  <c:v>7.2487979887549639E-2</c:v>
                </c:pt>
                <c:pt idx="3181">
                  <c:v>7.2492763803872692E-2</c:v>
                </c:pt>
                <c:pt idx="3182">
                  <c:v>7.2505065000452812E-2</c:v>
                </c:pt>
                <c:pt idx="3183">
                  <c:v>7.2517780265473147E-2</c:v>
                </c:pt>
                <c:pt idx="3184">
                  <c:v>7.2536007705406205E-2</c:v>
                </c:pt>
                <c:pt idx="3185">
                  <c:v>7.2557972049549765E-2</c:v>
                </c:pt>
                <c:pt idx="3186">
                  <c:v>7.2564261029518906E-2</c:v>
                </c:pt>
                <c:pt idx="3187">
                  <c:v>7.2565264778489721E-2</c:v>
                </c:pt>
                <c:pt idx="3188">
                  <c:v>7.2571405902596461E-2</c:v>
                </c:pt>
                <c:pt idx="3189">
                  <c:v>7.2572340610334143E-2</c:v>
                </c:pt>
                <c:pt idx="3190">
                  <c:v>7.2575482088893042E-2</c:v>
                </c:pt>
                <c:pt idx="3191">
                  <c:v>7.2580369877427012E-2</c:v>
                </c:pt>
                <c:pt idx="3192">
                  <c:v>7.2580800730556935E-2</c:v>
                </c:pt>
                <c:pt idx="3193">
                  <c:v>7.2582849801181015E-2</c:v>
                </c:pt>
                <c:pt idx="3194">
                  <c:v>7.2586512968852865E-2</c:v>
                </c:pt>
                <c:pt idx="3195">
                  <c:v>7.2587329641600626E-2</c:v>
                </c:pt>
                <c:pt idx="3196">
                  <c:v>7.2587413841242399E-2</c:v>
                </c:pt>
                <c:pt idx="3197">
                  <c:v>7.2610266110424884E-2</c:v>
                </c:pt>
                <c:pt idx="3198">
                  <c:v>7.2611766642744727E-2</c:v>
                </c:pt>
                <c:pt idx="3199">
                  <c:v>7.2622166732377078E-2</c:v>
                </c:pt>
                <c:pt idx="3200">
                  <c:v>7.2629287103249077E-2</c:v>
                </c:pt>
                <c:pt idx="3201">
                  <c:v>7.2633563166278753E-2</c:v>
                </c:pt>
                <c:pt idx="3202">
                  <c:v>7.2636081512736358E-2</c:v>
                </c:pt>
                <c:pt idx="3203">
                  <c:v>7.2652926856224584E-2</c:v>
                </c:pt>
                <c:pt idx="3204">
                  <c:v>7.26627927452793E-2</c:v>
                </c:pt>
                <c:pt idx="3205">
                  <c:v>7.2667809467237124E-2</c:v>
                </c:pt>
                <c:pt idx="3206">
                  <c:v>7.2670599031457936E-2</c:v>
                </c:pt>
                <c:pt idx="3207">
                  <c:v>7.2672080525890873E-2</c:v>
                </c:pt>
                <c:pt idx="3208">
                  <c:v>7.2676276659620689E-2</c:v>
                </c:pt>
                <c:pt idx="3209">
                  <c:v>7.2682810694117861E-2</c:v>
                </c:pt>
                <c:pt idx="3210">
                  <c:v>7.2702980596403344E-2</c:v>
                </c:pt>
                <c:pt idx="3211">
                  <c:v>7.2707279106592748E-2</c:v>
                </c:pt>
                <c:pt idx="3212">
                  <c:v>7.2714660950436244E-2</c:v>
                </c:pt>
                <c:pt idx="3213">
                  <c:v>7.2718024129860018E-2</c:v>
                </c:pt>
                <c:pt idx="3214">
                  <c:v>7.2724166527846218E-2</c:v>
                </c:pt>
                <c:pt idx="3215">
                  <c:v>7.2730846616786166E-2</c:v>
                </c:pt>
                <c:pt idx="3216">
                  <c:v>7.2731930240207715E-2</c:v>
                </c:pt>
                <c:pt idx="3217">
                  <c:v>7.2734218299384742E-2</c:v>
                </c:pt>
                <c:pt idx="3218">
                  <c:v>7.2742556891255417E-2</c:v>
                </c:pt>
                <c:pt idx="3219">
                  <c:v>7.2742682536398762E-2</c:v>
                </c:pt>
                <c:pt idx="3220">
                  <c:v>7.2756591128111323E-2</c:v>
                </c:pt>
                <c:pt idx="3221">
                  <c:v>7.276485910270554E-2</c:v>
                </c:pt>
                <c:pt idx="3222">
                  <c:v>7.2767791450470631E-2</c:v>
                </c:pt>
                <c:pt idx="3223">
                  <c:v>7.2790232762657933E-2</c:v>
                </c:pt>
                <c:pt idx="3224">
                  <c:v>7.2792977564909184E-2</c:v>
                </c:pt>
                <c:pt idx="3225">
                  <c:v>7.2797991364535547E-2</c:v>
                </c:pt>
                <c:pt idx="3226">
                  <c:v>7.280121338836934E-2</c:v>
                </c:pt>
                <c:pt idx="3227">
                  <c:v>7.2802105689572197E-2</c:v>
                </c:pt>
                <c:pt idx="3228">
                  <c:v>7.2803018238992809E-2</c:v>
                </c:pt>
                <c:pt idx="3229">
                  <c:v>7.2807202744025121E-2</c:v>
                </c:pt>
                <c:pt idx="3230">
                  <c:v>7.2834464403099611E-2</c:v>
                </c:pt>
                <c:pt idx="3231">
                  <c:v>7.2850958871269356E-2</c:v>
                </c:pt>
                <c:pt idx="3232">
                  <c:v>7.2855660773862574E-2</c:v>
                </c:pt>
                <c:pt idx="3233">
                  <c:v>7.2855860025106772E-2</c:v>
                </c:pt>
                <c:pt idx="3234">
                  <c:v>7.2891194768159889E-2</c:v>
                </c:pt>
                <c:pt idx="3235">
                  <c:v>7.2891882817441703E-2</c:v>
                </c:pt>
                <c:pt idx="3236">
                  <c:v>7.2904652981552354E-2</c:v>
                </c:pt>
                <c:pt idx="3237">
                  <c:v>7.291295178832416E-2</c:v>
                </c:pt>
                <c:pt idx="3238">
                  <c:v>7.291728110795688E-2</c:v>
                </c:pt>
                <c:pt idx="3239">
                  <c:v>7.2921688825676331E-2</c:v>
                </c:pt>
                <c:pt idx="3240">
                  <c:v>7.2930379463696945E-2</c:v>
                </c:pt>
                <c:pt idx="3241">
                  <c:v>7.29381765644255E-2</c:v>
                </c:pt>
                <c:pt idx="3242">
                  <c:v>7.2945354056307934E-2</c:v>
                </c:pt>
                <c:pt idx="3243">
                  <c:v>7.2948960672556407E-2</c:v>
                </c:pt>
                <c:pt idx="3244">
                  <c:v>7.2957077459930519E-2</c:v>
                </c:pt>
                <c:pt idx="3245">
                  <c:v>7.2970796776625102E-2</c:v>
                </c:pt>
                <c:pt idx="3246">
                  <c:v>7.2973179016297574E-2</c:v>
                </c:pt>
                <c:pt idx="3247">
                  <c:v>7.2978459207796553E-2</c:v>
                </c:pt>
                <c:pt idx="3248">
                  <c:v>7.2990856389600567E-2</c:v>
                </c:pt>
                <c:pt idx="3249">
                  <c:v>7.2995540795594338E-2</c:v>
                </c:pt>
                <c:pt idx="3250">
                  <c:v>7.2997204310973021E-2</c:v>
                </c:pt>
                <c:pt idx="3251">
                  <c:v>7.3003615813551997E-2</c:v>
                </c:pt>
                <c:pt idx="3252">
                  <c:v>7.3015066137563117E-2</c:v>
                </c:pt>
                <c:pt idx="3253">
                  <c:v>7.3031772753532162E-2</c:v>
                </c:pt>
                <c:pt idx="3254">
                  <c:v>7.3034133167839882E-2</c:v>
                </c:pt>
                <c:pt idx="3255">
                  <c:v>7.3052829140436801E-2</c:v>
                </c:pt>
                <c:pt idx="3256">
                  <c:v>7.3052979123862355E-2</c:v>
                </c:pt>
                <c:pt idx="3257">
                  <c:v>7.3068401427014526E-2</c:v>
                </c:pt>
                <c:pt idx="3258">
                  <c:v>7.3077657240933389E-2</c:v>
                </c:pt>
                <c:pt idx="3259">
                  <c:v>7.3078629983669541E-2</c:v>
                </c:pt>
                <c:pt idx="3260">
                  <c:v>7.3096542877750956E-2</c:v>
                </c:pt>
                <c:pt idx="3261">
                  <c:v>7.3097135900949448E-2</c:v>
                </c:pt>
                <c:pt idx="3262">
                  <c:v>7.3105413053386678E-2</c:v>
                </c:pt>
                <c:pt idx="3263">
                  <c:v>7.3117825999607075E-2</c:v>
                </c:pt>
                <c:pt idx="3264">
                  <c:v>7.3119642785251571E-2</c:v>
                </c:pt>
                <c:pt idx="3265">
                  <c:v>7.3128792324186578E-2</c:v>
                </c:pt>
                <c:pt idx="3266">
                  <c:v>7.3133627773245183E-2</c:v>
                </c:pt>
                <c:pt idx="3267">
                  <c:v>7.3133685014480018E-2</c:v>
                </c:pt>
                <c:pt idx="3268">
                  <c:v>7.3143071951483188E-2</c:v>
                </c:pt>
                <c:pt idx="3269">
                  <c:v>7.3145059076038757E-2</c:v>
                </c:pt>
                <c:pt idx="3270">
                  <c:v>7.3158617455512262E-2</c:v>
                </c:pt>
                <c:pt idx="3271">
                  <c:v>7.3160017547081763E-2</c:v>
                </c:pt>
                <c:pt idx="3272">
                  <c:v>7.3161594837693883E-2</c:v>
                </c:pt>
                <c:pt idx="3273">
                  <c:v>7.3166641791015327E-2</c:v>
                </c:pt>
                <c:pt idx="3274">
                  <c:v>7.3170234525870986E-2</c:v>
                </c:pt>
                <c:pt idx="3275">
                  <c:v>7.31713488011735E-2</c:v>
                </c:pt>
                <c:pt idx="3276">
                  <c:v>7.3173389773388373E-2</c:v>
                </c:pt>
                <c:pt idx="3277">
                  <c:v>7.3174151513014152E-2</c:v>
                </c:pt>
                <c:pt idx="3278">
                  <c:v>7.317527768166808E-2</c:v>
                </c:pt>
                <c:pt idx="3279">
                  <c:v>7.3178154344730503E-2</c:v>
                </c:pt>
                <c:pt idx="3280">
                  <c:v>7.3184509441541673E-2</c:v>
                </c:pt>
                <c:pt idx="3281">
                  <c:v>7.3184847936071371E-2</c:v>
                </c:pt>
                <c:pt idx="3282">
                  <c:v>7.3194941060371832E-2</c:v>
                </c:pt>
                <c:pt idx="3283">
                  <c:v>7.3196612960029939E-2</c:v>
                </c:pt>
                <c:pt idx="3284">
                  <c:v>7.3199555086730594E-2</c:v>
                </c:pt>
                <c:pt idx="3285">
                  <c:v>7.3223946043516161E-2</c:v>
                </c:pt>
                <c:pt idx="3286">
                  <c:v>7.322954701227069E-2</c:v>
                </c:pt>
                <c:pt idx="3287">
                  <c:v>7.3229638130807836E-2</c:v>
                </c:pt>
                <c:pt idx="3288">
                  <c:v>7.323086179031911E-2</c:v>
                </c:pt>
                <c:pt idx="3289">
                  <c:v>7.3234849846964239E-2</c:v>
                </c:pt>
                <c:pt idx="3290">
                  <c:v>7.3237341220790078E-2</c:v>
                </c:pt>
                <c:pt idx="3291">
                  <c:v>7.3245128419531347E-2</c:v>
                </c:pt>
                <c:pt idx="3292">
                  <c:v>7.3254193562416137E-2</c:v>
                </c:pt>
                <c:pt idx="3293">
                  <c:v>7.3265475065493607E-2</c:v>
                </c:pt>
                <c:pt idx="3294">
                  <c:v>7.3266694121579989E-2</c:v>
                </c:pt>
                <c:pt idx="3295">
                  <c:v>7.3273180263013868E-2</c:v>
                </c:pt>
                <c:pt idx="3296">
                  <c:v>7.3275711160476639E-2</c:v>
                </c:pt>
                <c:pt idx="3297">
                  <c:v>7.3277938677169571E-2</c:v>
                </c:pt>
                <c:pt idx="3298">
                  <c:v>7.3289493254087387E-2</c:v>
                </c:pt>
                <c:pt idx="3299">
                  <c:v>7.3292304106364697E-2</c:v>
                </c:pt>
                <c:pt idx="3300">
                  <c:v>7.3296816967423573E-2</c:v>
                </c:pt>
                <c:pt idx="3301">
                  <c:v>7.3299556366424032E-2</c:v>
                </c:pt>
                <c:pt idx="3302">
                  <c:v>7.3301433721916262E-2</c:v>
                </c:pt>
                <c:pt idx="3303">
                  <c:v>7.3302085502619213E-2</c:v>
                </c:pt>
                <c:pt idx="3304">
                  <c:v>7.3313133975604475E-2</c:v>
                </c:pt>
                <c:pt idx="3305">
                  <c:v>7.3319411987214131E-2</c:v>
                </c:pt>
                <c:pt idx="3306">
                  <c:v>7.332124134308661E-2</c:v>
                </c:pt>
                <c:pt idx="3307">
                  <c:v>7.3326503741198604E-2</c:v>
                </c:pt>
                <c:pt idx="3308">
                  <c:v>7.3327386260324881E-2</c:v>
                </c:pt>
                <c:pt idx="3309">
                  <c:v>7.333998656853366E-2</c:v>
                </c:pt>
                <c:pt idx="3310">
                  <c:v>7.3362657576835369E-2</c:v>
                </c:pt>
                <c:pt idx="3311">
                  <c:v>7.3382967883198841E-2</c:v>
                </c:pt>
                <c:pt idx="3312">
                  <c:v>7.3385391214284709E-2</c:v>
                </c:pt>
                <c:pt idx="3313">
                  <c:v>7.3389964342672531E-2</c:v>
                </c:pt>
                <c:pt idx="3314">
                  <c:v>7.339390516570489E-2</c:v>
                </c:pt>
                <c:pt idx="3315">
                  <c:v>7.3398576826500139E-2</c:v>
                </c:pt>
                <c:pt idx="3316">
                  <c:v>7.3401431392215277E-2</c:v>
                </c:pt>
                <c:pt idx="3317">
                  <c:v>7.3402135987705522E-2</c:v>
                </c:pt>
                <c:pt idx="3318">
                  <c:v>7.3405403153251864E-2</c:v>
                </c:pt>
                <c:pt idx="3319">
                  <c:v>7.3405596854406743E-2</c:v>
                </c:pt>
                <c:pt idx="3320">
                  <c:v>7.341120854740997E-2</c:v>
                </c:pt>
                <c:pt idx="3321">
                  <c:v>7.3416418234822409E-2</c:v>
                </c:pt>
                <c:pt idx="3322">
                  <c:v>7.3422402004494014E-2</c:v>
                </c:pt>
                <c:pt idx="3323">
                  <c:v>7.3423904953414623E-2</c:v>
                </c:pt>
                <c:pt idx="3324">
                  <c:v>7.3426778793965572E-2</c:v>
                </c:pt>
                <c:pt idx="3325">
                  <c:v>7.3463930604057093E-2</c:v>
                </c:pt>
                <c:pt idx="3326">
                  <c:v>7.3468327130607747E-2</c:v>
                </c:pt>
                <c:pt idx="3327">
                  <c:v>7.34789168819244E-2</c:v>
                </c:pt>
                <c:pt idx="3328">
                  <c:v>7.3489128667993203E-2</c:v>
                </c:pt>
                <c:pt idx="3329">
                  <c:v>7.3493462107506569E-2</c:v>
                </c:pt>
                <c:pt idx="3330">
                  <c:v>7.3501673135533144E-2</c:v>
                </c:pt>
                <c:pt idx="3331">
                  <c:v>7.3511707949611468E-2</c:v>
                </c:pt>
                <c:pt idx="3332">
                  <c:v>7.3524812885674418E-2</c:v>
                </c:pt>
                <c:pt idx="3333">
                  <c:v>7.3535049051366236E-2</c:v>
                </c:pt>
                <c:pt idx="3334">
                  <c:v>7.3539164734125209E-2</c:v>
                </c:pt>
                <c:pt idx="3335">
                  <c:v>7.3545193991964949E-2</c:v>
                </c:pt>
                <c:pt idx="3336">
                  <c:v>7.3554405713857116E-2</c:v>
                </c:pt>
                <c:pt idx="3337">
                  <c:v>7.3556760371045235E-2</c:v>
                </c:pt>
                <c:pt idx="3338">
                  <c:v>7.3560880531206005E-2</c:v>
                </c:pt>
                <c:pt idx="3339">
                  <c:v>7.3581043444490069E-2</c:v>
                </c:pt>
                <c:pt idx="3340">
                  <c:v>7.3587006742280484E-2</c:v>
                </c:pt>
                <c:pt idx="3341">
                  <c:v>7.359421298832225E-2</c:v>
                </c:pt>
                <c:pt idx="3342">
                  <c:v>7.3605918397202347E-2</c:v>
                </c:pt>
                <c:pt idx="3343">
                  <c:v>7.3606196963445239E-2</c:v>
                </c:pt>
                <c:pt idx="3344">
                  <c:v>7.3626076087085601E-2</c:v>
                </c:pt>
                <c:pt idx="3345">
                  <c:v>7.3630661256774213E-2</c:v>
                </c:pt>
                <c:pt idx="3346">
                  <c:v>7.3632862487671258E-2</c:v>
                </c:pt>
                <c:pt idx="3347">
                  <c:v>7.3635492109596426E-2</c:v>
                </c:pt>
                <c:pt idx="3348">
                  <c:v>7.3642566872977655E-2</c:v>
                </c:pt>
                <c:pt idx="3349">
                  <c:v>7.3644098789934123E-2</c:v>
                </c:pt>
                <c:pt idx="3350">
                  <c:v>7.3645714786819E-2</c:v>
                </c:pt>
                <c:pt idx="3351">
                  <c:v>7.3648830621501446E-2</c:v>
                </c:pt>
                <c:pt idx="3352">
                  <c:v>7.3655910283566425E-2</c:v>
                </c:pt>
                <c:pt idx="3353">
                  <c:v>7.3656555119380393E-2</c:v>
                </c:pt>
                <c:pt idx="3354">
                  <c:v>7.3658726144389938E-2</c:v>
                </c:pt>
                <c:pt idx="3355">
                  <c:v>7.366150844751411E-2</c:v>
                </c:pt>
                <c:pt idx="3356">
                  <c:v>7.3677123153426574E-2</c:v>
                </c:pt>
                <c:pt idx="3357">
                  <c:v>7.369003844831791E-2</c:v>
                </c:pt>
                <c:pt idx="3358">
                  <c:v>7.3690351961839443E-2</c:v>
                </c:pt>
                <c:pt idx="3359">
                  <c:v>7.369691987196654E-2</c:v>
                </c:pt>
                <c:pt idx="3360">
                  <c:v>7.3705678992922463E-2</c:v>
                </c:pt>
                <c:pt idx="3361">
                  <c:v>7.370937435832739E-2</c:v>
                </c:pt>
                <c:pt idx="3362">
                  <c:v>7.371626940206269E-2</c:v>
                </c:pt>
                <c:pt idx="3363">
                  <c:v>7.3723853972396072E-2</c:v>
                </c:pt>
                <c:pt idx="3364">
                  <c:v>7.3725332481387282E-2</c:v>
                </c:pt>
                <c:pt idx="3365">
                  <c:v>7.3729349214107107E-2</c:v>
                </c:pt>
                <c:pt idx="3366">
                  <c:v>7.3730006465558273E-2</c:v>
                </c:pt>
                <c:pt idx="3367">
                  <c:v>7.3732959787662047E-2</c:v>
                </c:pt>
                <c:pt idx="3368">
                  <c:v>7.3736320262715802E-2</c:v>
                </c:pt>
                <c:pt idx="3369">
                  <c:v>7.3747252022397097E-2</c:v>
                </c:pt>
                <c:pt idx="3370">
                  <c:v>7.3751558243762422E-2</c:v>
                </c:pt>
                <c:pt idx="3371">
                  <c:v>7.3761893306125773E-2</c:v>
                </c:pt>
                <c:pt idx="3372">
                  <c:v>7.3771412641103151E-2</c:v>
                </c:pt>
                <c:pt idx="3373">
                  <c:v>7.3773402883523673E-2</c:v>
                </c:pt>
                <c:pt idx="3374">
                  <c:v>7.3780598643077427E-2</c:v>
                </c:pt>
                <c:pt idx="3375">
                  <c:v>7.3796817393160227E-2</c:v>
                </c:pt>
                <c:pt idx="3376">
                  <c:v>7.3800108185278573E-2</c:v>
                </c:pt>
                <c:pt idx="3377">
                  <c:v>7.3804814150047374E-2</c:v>
                </c:pt>
                <c:pt idx="3378">
                  <c:v>7.3818577249697606E-2</c:v>
                </c:pt>
                <c:pt idx="3379">
                  <c:v>7.3823836414017005E-2</c:v>
                </c:pt>
                <c:pt idx="3380">
                  <c:v>7.3824770309851184E-2</c:v>
                </c:pt>
                <c:pt idx="3381">
                  <c:v>7.3831017917956682E-2</c:v>
                </c:pt>
                <c:pt idx="3382">
                  <c:v>7.3839864635787705E-2</c:v>
                </c:pt>
                <c:pt idx="3383">
                  <c:v>7.3841337016733136E-2</c:v>
                </c:pt>
                <c:pt idx="3384">
                  <c:v>7.3844560833083092E-2</c:v>
                </c:pt>
                <c:pt idx="3385">
                  <c:v>7.3847145105115419E-2</c:v>
                </c:pt>
                <c:pt idx="3386">
                  <c:v>7.3853018081230723E-2</c:v>
                </c:pt>
                <c:pt idx="3387">
                  <c:v>7.3856300447488296E-2</c:v>
                </c:pt>
                <c:pt idx="3388">
                  <c:v>7.3878561805831702E-2</c:v>
                </c:pt>
                <c:pt idx="3389">
                  <c:v>7.3889705652916582E-2</c:v>
                </c:pt>
                <c:pt idx="3390">
                  <c:v>7.3891390220754874E-2</c:v>
                </c:pt>
                <c:pt idx="3391">
                  <c:v>7.3898247300001677E-2</c:v>
                </c:pt>
                <c:pt idx="3392">
                  <c:v>7.3905202943392687E-2</c:v>
                </c:pt>
                <c:pt idx="3393">
                  <c:v>7.3914368829656921E-2</c:v>
                </c:pt>
                <c:pt idx="3394">
                  <c:v>7.3918994817373559E-2</c:v>
                </c:pt>
                <c:pt idx="3395">
                  <c:v>7.3926324616210029E-2</c:v>
                </c:pt>
                <c:pt idx="3396">
                  <c:v>7.3930670040784074E-2</c:v>
                </c:pt>
                <c:pt idx="3397">
                  <c:v>7.3931047213236109E-2</c:v>
                </c:pt>
                <c:pt idx="3398">
                  <c:v>7.3932423862855381E-2</c:v>
                </c:pt>
                <c:pt idx="3399">
                  <c:v>7.3938870945112756E-2</c:v>
                </c:pt>
                <c:pt idx="3400">
                  <c:v>7.3948803173388561E-2</c:v>
                </c:pt>
                <c:pt idx="3401">
                  <c:v>7.3948980601292125E-2</c:v>
                </c:pt>
                <c:pt idx="3402">
                  <c:v>7.3949066124136834E-2</c:v>
                </c:pt>
                <c:pt idx="3403">
                  <c:v>7.3951881288320087E-2</c:v>
                </c:pt>
                <c:pt idx="3404">
                  <c:v>7.3956011695019211E-2</c:v>
                </c:pt>
                <c:pt idx="3405">
                  <c:v>7.3956925909812871E-2</c:v>
                </c:pt>
                <c:pt idx="3406">
                  <c:v>7.396010531157006E-2</c:v>
                </c:pt>
                <c:pt idx="3407">
                  <c:v>7.3961164782119476E-2</c:v>
                </c:pt>
                <c:pt idx="3408">
                  <c:v>7.3965151431539741E-2</c:v>
                </c:pt>
                <c:pt idx="3409">
                  <c:v>7.3966557453655615E-2</c:v>
                </c:pt>
                <c:pt idx="3410">
                  <c:v>7.39819139957551E-2</c:v>
                </c:pt>
                <c:pt idx="3411">
                  <c:v>7.4003123242518343E-2</c:v>
                </c:pt>
                <c:pt idx="3412">
                  <c:v>7.4008034993588892E-2</c:v>
                </c:pt>
                <c:pt idx="3413">
                  <c:v>7.4010631243402888E-2</c:v>
                </c:pt>
                <c:pt idx="3414">
                  <c:v>7.401359632002899E-2</c:v>
                </c:pt>
                <c:pt idx="3415">
                  <c:v>7.4019147255108761E-2</c:v>
                </c:pt>
                <c:pt idx="3416">
                  <c:v>7.4021490612394214E-2</c:v>
                </c:pt>
                <c:pt idx="3417">
                  <c:v>7.4022322240735947E-2</c:v>
                </c:pt>
                <c:pt idx="3418">
                  <c:v>7.4027252978048422E-2</c:v>
                </c:pt>
                <c:pt idx="3419">
                  <c:v>7.4030014599748992E-2</c:v>
                </c:pt>
                <c:pt idx="3420">
                  <c:v>7.4038341718214634E-2</c:v>
                </c:pt>
                <c:pt idx="3421">
                  <c:v>7.4042205470867498E-2</c:v>
                </c:pt>
                <c:pt idx="3422">
                  <c:v>7.4044998973531354E-2</c:v>
                </c:pt>
                <c:pt idx="3423">
                  <c:v>7.4048894429284667E-2</c:v>
                </c:pt>
                <c:pt idx="3424">
                  <c:v>7.4051230013468902E-2</c:v>
                </c:pt>
                <c:pt idx="3425">
                  <c:v>7.4052316353967126E-2</c:v>
                </c:pt>
                <c:pt idx="3426">
                  <c:v>7.4060355798114957E-2</c:v>
                </c:pt>
                <c:pt idx="3427">
                  <c:v>7.4063678765756424E-2</c:v>
                </c:pt>
                <c:pt idx="3428">
                  <c:v>7.4069559476375155E-2</c:v>
                </c:pt>
                <c:pt idx="3429">
                  <c:v>7.4072601435476296E-2</c:v>
                </c:pt>
                <c:pt idx="3430">
                  <c:v>7.4073610861360231E-2</c:v>
                </c:pt>
                <c:pt idx="3431">
                  <c:v>7.4075184149191814E-2</c:v>
                </c:pt>
                <c:pt idx="3432">
                  <c:v>7.4075472737819614E-2</c:v>
                </c:pt>
                <c:pt idx="3433">
                  <c:v>7.4077488133586833E-2</c:v>
                </c:pt>
                <c:pt idx="3434">
                  <c:v>7.4077787174799736E-2</c:v>
                </c:pt>
                <c:pt idx="3435">
                  <c:v>7.4084544601240962E-2</c:v>
                </c:pt>
                <c:pt idx="3436">
                  <c:v>7.4090793051976134E-2</c:v>
                </c:pt>
                <c:pt idx="3437">
                  <c:v>7.4092967166493773E-2</c:v>
                </c:pt>
                <c:pt idx="3438">
                  <c:v>7.4094494672018091E-2</c:v>
                </c:pt>
                <c:pt idx="3439">
                  <c:v>7.4098303430610621E-2</c:v>
                </c:pt>
                <c:pt idx="3440">
                  <c:v>7.4100168801361332E-2</c:v>
                </c:pt>
                <c:pt idx="3441">
                  <c:v>7.4117057325527452E-2</c:v>
                </c:pt>
                <c:pt idx="3442">
                  <c:v>7.4123511215967372E-2</c:v>
                </c:pt>
                <c:pt idx="3443">
                  <c:v>7.4148520951934915E-2</c:v>
                </c:pt>
                <c:pt idx="3444">
                  <c:v>7.4155920196085121E-2</c:v>
                </c:pt>
                <c:pt idx="3445">
                  <c:v>7.4162912927541805E-2</c:v>
                </c:pt>
                <c:pt idx="3446">
                  <c:v>7.417644059787179E-2</c:v>
                </c:pt>
                <c:pt idx="3447">
                  <c:v>7.4185209290779278E-2</c:v>
                </c:pt>
                <c:pt idx="3448">
                  <c:v>7.4188261749222467E-2</c:v>
                </c:pt>
                <c:pt idx="3449">
                  <c:v>7.4188698402010048E-2</c:v>
                </c:pt>
                <c:pt idx="3450">
                  <c:v>7.419211171693435E-2</c:v>
                </c:pt>
                <c:pt idx="3451">
                  <c:v>7.4192651840663315E-2</c:v>
                </c:pt>
                <c:pt idx="3452">
                  <c:v>7.4244142712769468E-2</c:v>
                </c:pt>
                <c:pt idx="3453">
                  <c:v>7.4253275470680932E-2</c:v>
                </c:pt>
                <c:pt idx="3454">
                  <c:v>7.4261173516147763E-2</c:v>
                </c:pt>
                <c:pt idx="3455">
                  <c:v>7.4261656474123167E-2</c:v>
                </c:pt>
                <c:pt idx="3456">
                  <c:v>7.4261963554277458E-2</c:v>
                </c:pt>
                <c:pt idx="3457">
                  <c:v>7.4262397235011088E-2</c:v>
                </c:pt>
                <c:pt idx="3458">
                  <c:v>7.4293706376999752E-2</c:v>
                </c:pt>
                <c:pt idx="3459">
                  <c:v>7.4309341678656923E-2</c:v>
                </c:pt>
                <c:pt idx="3460">
                  <c:v>7.4312767723518011E-2</c:v>
                </c:pt>
                <c:pt idx="3461">
                  <c:v>7.4320062733888997E-2</c:v>
                </c:pt>
                <c:pt idx="3462">
                  <c:v>7.4338913394471837E-2</c:v>
                </c:pt>
                <c:pt idx="3463">
                  <c:v>7.4347949502374111E-2</c:v>
                </c:pt>
                <c:pt idx="3464">
                  <c:v>7.4356083155927621E-2</c:v>
                </c:pt>
                <c:pt idx="3465">
                  <c:v>7.4366539303573814E-2</c:v>
                </c:pt>
                <c:pt idx="3466">
                  <c:v>7.4376030492170148E-2</c:v>
                </c:pt>
                <c:pt idx="3467">
                  <c:v>7.437937339757851E-2</c:v>
                </c:pt>
                <c:pt idx="3468">
                  <c:v>7.4396525390499624E-2</c:v>
                </c:pt>
                <c:pt idx="3469">
                  <c:v>7.440385022025775E-2</c:v>
                </c:pt>
                <c:pt idx="3470">
                  <c:v>7.4406504551322014E-2</c:v>
                </c:pt>
                <c:pt idx="3471">
                  <c:v>7.4407094651949279E-2</c:v>
                </c:pt>
                <c:pt idx="3472">
                  <c:v>7.4411180455782905E-2</c:v>
                </c:pt>
                <c:pt idx="3473">
                  <c:v>7.4412317188963184E-2</c:v>
                </c:pt>
                <c:pt idx="3474">
                  <c:v>7.4415175413789156E-2</c:v>
                </c:pt>
                <c:pt idx="3475">
                  <c:v>7.4416102820460822E-2</c:v>
                </c:pt>
                <c:pt idx="3476">
                  <c:v>7.442276012089985E-2</c:v>
                </c:pt>
                <c:pt idx="3477">
                  <c:v>7.4424341686736201E-2</c:v>
                </c:pt>
                <c:pt idx="3478">
                  <c:v>7.4440482179082432E-2</c:v>
                </c:pt>
                <c:pt idx="3479">
                  <c:v>7.4451008829297408E-2</c:v>
                </c:pt>
                <c:pt idx="3480">
                  <c:v>7.4451525762668322E-2</c:v>
                </c:pt>
                <c:pt idx="3481">
                  <c:v>7.4464773531157089E-2</c:v>
                </c:pt>
                <c:pt idx="3482">
                  <c:v>7.4466922652794337E-2</c:v>
                </c:pt>
                <c:pt idx="3483">
                  <c:v>7.4471862894213384E-2</c:v>
                </c:pt>
                <c:pt idx="3484">
                  <c:v>7.4473348783281629E-2</c:v>
                </c:pt>
                <c:pt idx="3485">
                  <c:v>7.448352782366556E-2</c:v>
                </c:pt>
                <c:pt idx="3486">
                  <c:v>7.4486933020921492E-2</c:v>
                </c:pt>
                <c:pt idx="3487">
                  <c:v>7.4490070412375167E-2</c:v>
                </c:pt>
                <c:pt idx="3488">
                  <c:v>7.4499747137198091E-2</c:v>
                </c:pt>
                <c:pt idx="3489">
                  <c:v>7.4506478669086121E-2</c:v>
                </c:pt>
                <c:pt idx="3490">
                  <c:v>7.4520625648622746E-2</c:v>
                </c:pt>
                <c:pt idx="3491">
                  <c:v>7.4521666059055358E-2</c:v>
                </c:pt>
                <c:pt idx="3492">
                  <c:v>7.4534406723773872E-2</c:v>
                </c:pt>
                <c:pt idx="3493">
                  <c:v>7.4542809432094695E-2</c:v>
                </c:pt>
                <c:pt idx="3494">
                  <c:v>7.4547123774191648E-2</c:v>
                </c:pt>
                <c:pt idx="3495">
                  <c:v>7.4562653076147456E-2</c:v>
                </c:pt>
                <c:pt idx="3496">
                  <c:v>7.4564538457765034E-2</c:v>
                </c:pt>
                <c:pt idx="3497">
                  <c:v>7.456936694066757E-2</c:v>
                </c:pt>
                <c:pt idx="3498">
                  <c:v>7.4573635983900224E-2</c:v>
                </c:pt>
                <c:pt idx="3499">
                  <c:v>7.4574950121434155E-2</c:v>
                </c:pt>
                <c:pt idx="3500">
                  <c:v>7.4583032041504529E-2</c:v>
                </c:pt>
                <c:pt idx="3501">
                  <c:v>7.4586902636840993E-2</c:v>
                </c:pt>
                <c:pt idx="3502">
                  <c:v>7.4589984533337483E-2</c:v>
                </c:pt>
                <c:pt idx="3503">
                  <c:v>7.4596792486804703E-2</c:v>
                </c:pt>
                <c:pt idx="3504">
                  <c:v>7.4604202073786319E-2</c:v>
                </c:pt>
                <c:pt idx="3505">
                  <c:v>7.461733964104876E-2</c:v>
                </c:pt>
                <c:pt idx="3506">
                  <c:v>7.4621744413967211E-2</c:v>
                </c:pt>
                <c:pt idx="3507">
                  <c:v>7.4632589409230204E-2</c:v>
                </c:pt>
                <c:pt idx="3508">
                  <c:v>7.463673165697618E-2</c:v>
                </c:pt>
                <c:pt idx="3509">
                  <c:v>7.4638602117632125E-2</c:v>
                </c:pt>
                <c:pt idx="3510">
                  <c:v>7.4640775794445405E-2</c:v>
                </c:pt>
                <c:pt idx="3511">
                  <c:v>7.4647150199881732E-2</c:v>
                </c:pt>
                <c:pt idx="3512">
                  <c:v>7.4654023515454332E-2</c:v>
                </c:pt>
                <c:pt idx="3513">
                  <c:v>7.4662387776496433E-2</c:v>
                </c:pt>
                <c:pt idx="3514">
                  <c:v>7.4669231946663944E-2</c:v>
                </c:pt>
                <c:pt idx="3515">
                  <c:v>7.4671782183009058E-2</c:v>
                </c:pt>
                <c:pt idx="3516">
                  <c:v>7.4683568040246284E-2</c:v>
                </c:pt>
                <c:pt idx="3517">
                  <c:v>7.4684265664162655E-2</c:v>
                </c:pt>
                <c:pt idx="3518">
                  <c:v>7.4685629395363259E-2</c:v>
                </c:pt>
                <c:pt idx="3519">
                  <c:v>7.4688144804638881E-2</c:v>
                </c:pt>
                <c:pt idx="3520">
                  <c:v>7.469013962407213E-2</c:v>
                </c:pt>
                <c:pt idx="3521">
                  <c:v>7.469884622877096E-2</c:v>
                </c:pt>
                <c:pt idx="3522">
                  <c:v>7.4706935441727698E-2</c:v>
                </c:pt>
                <c:pt idx="3523">
                  <c:v>7.4718072138037259E-2</c:v>
                </c:pt>
                <c:pt idx="3524">
                  <c:v>7.4719986258084306E-2</c:v>
                </c:pt>
                <c:pt idx="3525">
                  <c:v>7.4721727037647206E-2</c:v>
                </c:pt>
                <c:pt idx="3526">
                  <c:v>7.4724194671699121E-2</c:v>
                </c:pt>
                <c:pt idx="3527">
                  <c:v>7.4726905626458423E-2</c:v>
                </c:pt>
                <c:pt idx="3528">
                  <c:v>7.4736834006324734E-2</c:v>
                </c:pt>
                <c:pt idx="3529">
                  <c:v>7.4752458927087428E-2</c:v>
                </c:pt>
                <c:pt idx="3530">
                  <c:v>7.4775442800825306E-2</c:v>
                </c:pt>
                <c:pt idx="3531">
                  <c:v>7.4775953478077389E-2</c:v>
                </c:pt>
                <c:pt idx="3532">
                  <c:v>7.4777832254448159E-2</c:v>
                </c:pt>
                <c:pt idx="3533">
                  <c:v>7.4782286971332323E-2</c:v>
                </c:pt>
                <c:pt idx="3534">
                  <c:v>7.4783291668847104E-2</c:v>
                </c:pt>
                <c:pt idx="3535">
                  <c:v>7.4785836986441978E-2</c:v>
                </c:pt>
                <c:pt idx="3536">
                  <c:v>7.4788033370797855E-2</c:v>
                </c:pt>
                <c:pt idx="3537">
                  <c:v>7.4812053018207425E-2</c:v>
                </c:pt>
                <c:pt idx="3538">
                  <c:v>7.4817569586700453E-2</c:v>
                </c:pt>
                <c:pt idx="3539">
                  <c:v>7.4823051922625505E-2</c:v>
                </c:pt>
                <c:pt idx="3540">
                  <c:v>7.4824440958321942E-2</c:v>
                </c:pt>
                <c:pt idx="3541">
                  <c:v>7.482671604920467E-2</c:v>
                </c:pt>
                <c:pt idx="3542">
                  <c:v>7.482686913288765E-2</c:v>
                </c:pt>
                <c:pt idx="3543">
                  <c:v>7.4829207657239633E-2</c:v>
                </c:pt>
                <c:pt idx="3544">
                  <c:v>7.4839894567264087E-2</c:v>
                </c:pt>
                <c:pt idx="3545">
                  <c:v>7.4846671601731765E-2</c:v>
                </c:pt>
                <c:pt idx="3546">
                  <c:v>7.4851041632735468E-2</c:v>
                </c:pt>
                <c:pt idx="3547">
                  <c:v>7.485181064463392E-2</c:v>
                </c:pt>
                <c:pt idx="3548">
                  <c:v>7.4872000485695867E-2</c:v>
                </c:pt>
                <c:pt idx="3549">
                  <c:v>7.4894122566429244E-2</c:v>
                </c:pt>
                <c:pt idx="3550">
                  <c:v>7.4897902635610289E-2</c:v>
                </c:pt>
                <c:pt idx="3551">
                  <c:v>7.4903522727948535E-2</c:v>
                </c:pt>
                <c:pt idx="3552">
                  <c:v>7.4905406136726416E-2</c:v>
                </c:pt>
                <c:pt idx="3553">
                  <c:v>7.4908071181991387E-2</c:v>
                </c:pt>
                <c:pt idx="3554">
                  <c:v>7.490955380017289E-2</c:v>
                </c:pt>
                <c:pt idx="3555">
                  <c:v>7.4909675881451934E-2</c:v>
                </c:pt>
                <c:pt idx="3556">
                  <c:v>7.4910348604817628E-2</c:v>
                </c:pt>
                <c:pt idx="3557">
                  <c:v>7.4913356388885272E-2</c:v>
                </c:pt>
                <c:pt idx="3558">
                  <c:v>7.4914860954459095E-2</c:v>
                </c:pt>
                <c:pt idx="3559">
                  <c:v>7.4923754180191954E-2</c:v>
                </c:pt>
                <c:pt idx="3560">
                  <c:v>7.493310337132951E-2</c:v>
                </c:pt>
                <c:pt idx="3561">
                  <c:v>7.4941144549320923E-2</c:v>
                </c:pt>
                <c:pt idx="3562">
                  <c:v>7.4944394419932267E-2</c:v>
                </c:pt>
                <c:pt idx="3563">
                  <c:v>7.4946891339472077E-2</c:v>
                </c:pt>
                <c:pt idx="3564">
                  <c:v>7.4954320774775596E-2</c:v>
                </c:pt>
                <c:pt idx="3565">
                  <c:v>7.4963024210810622E-2</c:v>
                </c:pt>
                <c:pt idx="3566">
                  <c:v>7.4967295829823394E-2</c:v>
                </c:pt>
                <c:pt idx="3567">
                  <c:v>7.4968761823012625E-2</c:v>
                </c:pt>
                <c:pt idx="3568">
                  <c:v>7.4973279060016995E-2</c:v>
                </c:pt>
                <c:pt idx="3569">
                  <c:v>7.4975441149551986E-2</c:v>
                </c:pt>
                <c:pt idx="3570">
                  <c:v>7.4975544859044257E-2</c:v>
                </c:pt>
                <c:pt idx="3571">
                  <c:v>7.4985689296600391E-2</c:v>
                </c:pt>
                <c:pt idx="3572">
                  <c:v>7.4992344212864312E-2</c:v>
                </c:pt>
                <c:pt idx="3573">
                  <c:v>7.4997448235170461E-2</c:v>
                </c:pt>
                <c:pt idx="3574">
                  <c:v>7.5000273704828702E-2</c:v>
                </c:pt>
                <c:pt idx="3575">
                  <c:v>7.5022499482535226E-2</c:v>
                </c:pt>
                <c:pt idx="3576">
                  <c:v>7.5029571114094487E-2</c:v>
                </c:pt>
                <c:pt idx="3577">
                  <c:v>7.5036180367607161E-2</c:v>
                </c:pt>
                <c:pt idx="3578">
                  <c:v>7.505034838116971E-2</c:v>
                </c:pt>
                <c:pt idx="3579">
                  <c:v>7.5054291728727476E-2</c:v>
                </c:pt>
                <c:pt idx="3580">
                  <c:v>7.5058705705842776E-2</c:v>
                </c:pt>
                <c:pt idx="3581">
                  <c:v>7.505884702515904E-2</c:v>
                </c:pt>
                <c:pt idx="3582">
                  <c:v>7.5071061015360124E-2</c:v>
                </c:pt>
                <c:pt idx="3583">
                  <c:v>7.5079697617072505E-2</c:v>
                </c:pt>
                <c:pt idx="3584">
                  <c:v>7.5103842645552324E-2</c:v>
                </c:pt>
                <c:pt idx="3585">
                  <c:v>7.5108119032616272E-2</c:v>
                </c:pt>
                <c:pt idx="3586">
                  <c:v>7.5109341600087642E-2</c:v>
                </c:pt>
                <c:pt idx="3587">
                  <c:v>7.5109589121732268E-2</c:v>
                </c:pt>
                <c:pt idx="3588">
                  <c:v>7.5110106581267849E-2</c:v>
                </c:pt>
                <c:pt idx="3589">
                  <c:v>7.511365991324237E-2</c:v>
                </c:pt>
                <c:pt idx="3590">
                  <c:v>7.513528590348148E-2</c:v>
                </c:pt>
                <c:pt idx="3591">
                  <c:v>7.5136115402913331E-2</c:v>
                </c:pt>
                <c:pt idx="3592">
                  <c:v>7.5162964542800415E-2</c:v>
                </c:pt>
                <c:pt idx="3593">
                  <c:v>7.5173229161662899E-2</c:v>
                </c:pt>
                <c:pt idx="3594">
                  <c:v>7.5176291827901101E-2</c:v>
                </c:pt>
                <c:pt idx="3595">
                  <c:v>7.5201835409763759E-2</c:v>
                </c:pt>
                <c:pt idx="3596">
                  <c:v>7.5215451663427246E-2</c:v>
                </c:pt>
                <c:pt idx="3597">
                  <c:v>7.5217201919944007E-2</c:v>
                </c:pt>
                <c:pt idx="3598">
                  <c:v>7.5221851525826888E-2</c:v>
                </c:pt>
                <c:pt idx="3599">
                  <c:v>7.5227711546525189E-2</c:v>
                </c:pt>
                <c:pt idx="3600">
                  <c:v>7.5230766760286089E-2</c:v>
                </c:pt>
                <c:pt idx="3601">
                  <c:v>7.5231225185072956E-2</c:v>
                </c:pt>
                <c:pt idx="3602">
                  <c:v>7.5256953712432198E-2</c:v>
                </c:pt>
                <c:pt idx="3603">
                  <c:v>7.52578047993782E-2</c:v>
                </c:pt>
                <c:pt idx="3604">
                  <c:v>7.5260795189951782E-2</c:v>
                </c:pt>
                <c:pt idx="3605">
                  <c:v>7.5263420665493755E-2</c:v>
                </c:pt>
                <c:pt idx="3606">
                  <c:v>7.5271186657817721E-2</c:v>
                </c:pt>
                <c:pt idx="3607">
                  <c:v>7.5278547582099259E-2</c:v>
                </c:pt>
                <c:pt idx="3608">
                  <c:v>7.5280185367515934E-2</c:v>
                </c:pt>
                <c:pt idx="3609">
                  <c:v>7.5290157619980036E-2</c:v>
                </c:pt>
                <c:pt idx="3610">
                  <c:v>7.5290528036720442E-2</c:v>
                </c:pt>
                <c:pt idx="3611">
                  <c:v>7.5290799350419255E-2</c:v>
                </c:pt>
                <c:pt idx="3612">
                  <c:v>7.5297091639853111E-2</c:v>
                </c:pt>
                <c:pt idx="3613">
                  <c:v>7.5297347837759057E-2</c:v>
                </c:pt>
                <c:pt idx="3614">
                  <c:v>7.5297657494631687E-2</c:v>
                </c:pt>
                <c:pt idx="3615">
                  <c:v>7.5300060682345279E-2</c:v>
                </c:pt>
                <c:pt idx="3616">
                  <c:v>7.5320390791124348E-2</c:v>
                </c:pt>
                <c:pt idx="3617">
                  <c:v>7.5322536505736268E-2</c:v>
                </c:pt>
                <c:pt idx="3618">
                  <c:v>7.5324921243992496E-2</c:v>
                </c:pt>
                <c:pt idx="3619">
                  <c:v>7.5332533910217145E-2</c:v>
                </c:pt>
                <c:pt idx="3620">
                  <c:v>7.5345013497319646E-2</c:v>
                </c:pt>
                <c:pt idx="3621">
                  <c:v>7.534563190693612E-2</c:v>
                </c:pt>
                <c:pt idx="3622">
                  <c:v>7.5360595775066097E-2</c:v>
                </c:pt>
                <c:pt idx="3623">
                  <c:v>7.5373303817322074E-2</c:v>
                </c:pt>
                <c:pt idx="3624">
                  <c:v>7.5407704497723549E-2</c:v>
                </c:pt>
                <c:pt idx="3625">
                  <c:v>7.5413001430852028E-2</c:v>
                </c:pt>
                <c:pt idx="3626">
                  <c:v>7.5420418204172529E-2</c:v>
                </c:pt>
                <c:pt idx="3627">
                  <c:v>7.5420637697275986E-2</c:v>
                </c:pt>
                <c:pt idx="3628">
                  <c:v>7.5422052272716839E-2</c:v>
                </c:pt>
                <c:pt idx="3629">
                  <c:v>7.5422456283811459E-2</c:v>
                </c:pt>
                <c:pt idx="3630">
                  <c:v>7.5435361212389404E-2</c:v>
                </c:pt>
                <c:pt idx="3631">
                  <c:v>7.5441761537906424E-2</c:v>
                </c:pt>
                <c:pt idx="3632">
                  <c:v>7.544316350329236E-2</c:v>
                </c:pt>
                <c:pt idx="3633">
                  <c:v>7.5454439290889075E-2</c:v>
                </c:pt>
                <c:pt idx="3634">
                  <c:v>7.5457554894232948E-2</c:v>
                </c:pt>
                <c:pt idx="3635">
                  <c:v>7.5463810168199807E-2</c:v>
                </c:pt>
                <c:pt idx="3636">
                  <c:v>7.5473615679358064E-2</c:v>
                </c:pt>
                <c:pt idx="3637">
                  <c:v>7.5474907920391271E-2</c:v>
                </c:pt>
                <c:pt idx="3638">
                  <c:v>7.547751040366335E-2</c:v>
                </c:pt>
                <c:pt idx="3639">
                  <c:v>7.547905661451032E-2</c:v>
                </c:pt>
                <c:pt idx="3640">
                  <c:v>7.5481328793782151E-2</c:v>
                </c:pt>
                <c:pt idx="3641">
                  <c:v>7.5495612448001057E-2</c:v>
                </c:pt>
                <c:pt idx="3642">
                  <c:v>7.5511148768805256E-2</c:v>
                </c:pt>
                <c:pt idx="3643">
                  <c:v>7.5514445741607317E-2</c:v>
                </c:pt>
                <c:pt idx="3644">
                  <c:v>7.5515728902399867E-2</c:v>
                </c:pt>
                <c:pt idx="3645">
                  <c:v>7.5517876990839283E-2</c:v>
                </c:pt>
                <c:pt idx="3646">
                  <c:v>7.5518478934101921E-2</c:v>
                </c:pt>
                <c:pt idx="3647">
                  <c:v>7.5519178832079481E-2</c:v>
                </c:pt>
                <c:pt idx="3648">
                  <c:v>7.5521454268720714E-2</c:v>
                </c:pt>
                <c:pt idx="3649">
                  <c:v>7.55223762746077E-2</c:v>
                </c:pt>
                <c:pt idx="3650">
                  <c:v>7.5545429902757019E-2</c:v>
                </c:pt>
                <c:pt idx="3651">
                  <c:v>7.5552174132972591E-2</c:v>
                </c:pt>
                <c:pt idx="3652">
                  <c:v>7.555259025520128E-2</c:v>
                </c:pt>
                <c:pt idx="3653">
                  <c:v>7.5555326461396607E-2</c:v>
                </c:pt>
                <c:pt idx="3654">
                  <c:v>7.5560608956739231E-2</c:v>
                </c:pt>
                <c:pt idx="3655">
                  <c:v>7.5572908012995613E-2</c:v>
                </c:pt>
                <c:pt idx="3656">
                  <c:v>7.5582226079288731E-2</c:v>
                </c:pt>
                <c:pt idx="3657">
                  <c:v>7.5584375068919962E-2</c:v>
                </c:pt>
                <c:pt idx="3658">
                  <c:v>7.5599613856667885E-2</c:v>
                </c:pt>
                <c:pt idx="3659">
                  <c:v>7.5603684708494975E-2</c:v>
                </c:pt>
                <c:pt idx="3660">
                  <c:v>7.5609195226366846E-2</c:v>
                </c:pt>
                <c:pt idx="3661">
                  <c:v>7.5616565126930685E-2</c:v>
                </c:pt>
                <c:pt idx="3662">
                  <c:v>7.5625630354106521E-2</c:v>
                </c:pt>
                <c:pt idx="3663">
                  <c:v>7.562660312087921E-2</c:v>
                </c:pt>
                <c:pt idx="3664">
                  <c:v>7.5635122655717438E-2</c:v>
                </c:pt>
                <c:pt idx="3665">
                  <c:v>7.5662368053694376E-2</c:v>
                </c:pt>
                <c:pt idx="3666">
                  <c:v>7.5662683745383749E-2</c:v>
                </c:pt>
                <c:pt idx="3667">
                  <c:v>7.5664894724722487E-2</c:v>
                </c:pt>
                <c:pt idx="3668">
                  <c:v>7.566505527347886E-2</c:v>
                </c:pt>
                <c:pt idx="3669">
                  <c:v>7.567335420771662E-2</c:v>
                </c:pt>
                <c:pt idx="3670">
                  <c:v>7.5684166017484247E-2</c:v>
                </c:pt>
                <c:pt idx="3671">
                  <c:v>7.5684662288824645E-2</c:v>
                </c:pt>
                <c:pt idx="3672">
                  <c:v>7.5686138922291438E-2</c:v>
                </c:pt>
                <c:pt idx="3673">
                  <c:v>7.5687048971167625E-2</c:v>
                </c:pt>
                <c:pt idx="3674">
                  <c:v>7.569305762714261E-2</c:v>
                </c:pt>
                <c:pt idx="3675">
                  <c:v>7.5710582094480033E-2</c:v>
                </c:pt>
                <c:pt idx="3676">
                  <c:v>7.5711111076088161E-2</c:v>
                </c:pt>
                <c:pt idx="3677">
                  <c:v>7.5711272936969526E-2</c:v>
                </c:pt>
                <c:pt idx="3678">
                  <c:v>7.5722978474834862E-2</c:v>
                </c:pt>
                <c:pt idx="3679">
                  <c:v>7.5734540905454811E-2</c:v>
                </c:pt>
                <c:pt idx="3680">
                  <c:v>7.5742880621728154E-2</c:v>
                </c:pt>
                <c:pt idx="3681">
                  <c:v>7.5759320687148121E-2</c:v>
                </c:pt>
                <c:pt idx="3682">
                  <c:v>7.5759670873622453E-2</c:v>
                </c:pt>
                <c:pt idx="3683">
                  <c:v>7.5771746840414683E-2</c:v>
                </c:pt>
                <c:pt idx="3684">
                  <c:v>7.5772365281361359E-2</c:v>
                </c:pt>
                <c:pt idx="3685">
                  <c:v>7.5790102076239041E-2</c:v>
                </c:pt>
                <c:pt idx="3686">
                  <c:v>7.5791157235601508E-2</c:v>
                </c:pt>
                <c:pt idx="3687">
                  <c:v>7.5791522698748573E-2</c:v>
                </c:pt>
                <c:pt idx="3688">
                  <c:v>7.5796000324513155E-2</c:v>
                </c:pt>
                <c:pt idx="3689">
                  <c:v>7.583205322121192E-2</c:v>
                </c:pt>
                <c:pt idx="3690">
                  <c:v>7.583265416577506E-2</c:v>
                </c:pt>
                <c:pt idx="3691">
                  <c:v>7.583408988911701E-2</c:v>
                </c:pt>
                <c:pt idx="3692">
                  <c:v>7.5846515230488243E-2</c:v>
                </c:pt>
                <c:pt idx="3693">
                  <c:v>7.585391230060666E-2</c:v>
                </c:pt>
                <c:pt idx="3694">
                  <c:v>7.5860659070646388E-2</c:v>
                </c:pt>
                <c:pt idx="3695">
                  <c:v>7.5862097378079113E-2</c:v>
                </c:pt>
                <c:pt idx="3696">
                  <c:v>7.586542353585006E-2</c:v>
                </c:pt>
                <c:pt idx="3697">
                  <c:v>7.5883768304678273E-2</c:v>
                </c:pt>
                <c:pt idx="3698">
                  <c:v>7.5890256823683597E-2</c:v>
                </c:pt>
                <c:pt idx="3699">
                  <c:v>7.589481353668337E-2</c:v>
                </c:pt>
                <c:pt idx="3700">
                  <c:v>7.5895209533415345E-2</c:v>
                </c:pt>
                <c:pt idx="3701">
                  <c:v>7.5896030976261769E-2</c:v>
                </c:pt>
                <c:pt idx="3702">
                  <c:v>7.5904898535866225E-2</c:v>
                </c:pt>
                <c:pt idx="3703">
                  <c:v>7.5906468217435311E-2</c:v>
                </c:pt>
                <c:pt idx="3704">
                  <c:v>7.5911377276263375E-2</c:v>
                </c:pt>
                <c:pt idx="3705">
                  <c:v>7.5936291641003947E-2</c:v>
                </c:pt>
                <c:pt idx="3706">
                  <c:v>7.5938647164927792E-2</c:v>
                </c:pt>
                <c:pt idx="3707">
                  <c:v>7.5940204359494293E-2</c:v>
                </c:pt>
                <c:pt idx="3708">
                  <c:v>7.5949763671701351E-2</c:v>
                </c:pt>
                <c:pt idx="3709">
                  <c:v>7.5958019290646564E-2</c:v>
                </c:pt>
                <c:pt idx="3710">
                  <c:v>7.5978530797789004E-2</c:v>
                </c:pt>
                <c:pt idx="3711">
                  <c:v>7.5993529858874476E-2</c:v>
                </c:pt>
                <c:pt idx="3712">
                  <c:v>7.6010481952629952E-2</c:v>
                </c:pt>
                <c:pt idx="3713">
                  <c:v>7.6014382502837444E-2</c:v>
                </c:pt>
                <c:pt idx="3714">
                  <c:v>7.6037461991838196E-2</c:v>
                </c:pt>
                <c:pt idx="3715">
                  <c:v>7.6046784639374129E-2</c:v>
                </c:pt>
                <c:pt idx="3716">
                  <c:v>7.6046804092511855E-2</c:v>
                </c:pt>
                <c:pt idx="3717">
                  <c:v>7.6050476857562027E-2</c:v>
                </c:pt>
                <c:pt idx="3718">
                  <c:v>7.6051675918809652E-2</c:v>
                </c:pt>
                <c:pt idx="3719">
                  <c:v>7.6052415901707096E-2</c:v>
                </c:pt>
                <c:pt idx="3720">
                  <c:v>7.6057607768421409E-2</c:v>
                </c:pt>
                <c:pt idx="3721">
                  <c:v>7.6059370901842935E-2</c:v>
                </c:pt>
                <c:pt idx="3722">
                  <c:v>7.6066640461187898E-2</c:v>
                </c:pt>
                <c:pt idx="3723">
                  <c:v>7.6069030643866886E-2</c:v>
                </c:pt>
                <c:pt idx="3724">
                  <c:v>7.6071332888424575E-2</c:v>
                </c:pt>
                <c:pt idx="3725">
                  <c:v>7.6076516783275538E-2</c:v>
                </c:pt>
                <c:pt idx="3726">
                  <c:v>7.6082843552991317E-2</c:v>
                </c:pt>
                <c:pt idx="3727">
                  <c:v>7.6087940036675877E-2</c:v>
                </c:pt>
                <c:pt idx="3728">
                  <c:v>7.6091217783246623E-2</c:v>
                </c:pt>
                <c:pt idx="3729">
                  <c:v>7.6091799298256907E-2</c:v>
                </c:pt>
                <c:pt idx="3730">
                  <c:v>7.6093070205792812E-2</c:v>
                </c:pt>
                <c:pt idx="3731">
                  <c:v>7.6102029142735603E-2</c:v>
                </c:pt>
                <c:pt idx="3732">
                  <c:v>7.6105268956635067E-2</c:v>
                </c:pt>
                <c:pt idx="3733">
                  <c:v>7.6105896153113833E-2</c:v>
                </c:pt>
                <c:pt idx="3734">
                  <c:v>7.6109882205394205E-2</c:v>
                </c:pt>
                <c:pt idx="3735">
                  <c:v>7.6111012619386992E-2</c:v>
                </c:pt>
                <c:pt idx="3736">
                  <c:v>7.6112303421695865E-2</c:v>
                </c:pt>
                <c:pt idx="3737">
                  <c:v>7.6122810716143685E-2</c:v>
                </c:pt>
                <c:pt idx="3738">
                  <c:v>7.6149281532099031E-2</c:v>
                </c:pt>
                <c:pt idx="3739">
                  <c:v>7.6162603386664196E-2</c:v>
                </c:pt>
                <c:pt idx="3740">
                  <c:v>7.6164515956886072E-2</c:v>
                </c:pt>
                <c:pt idx="3741">
                  <c:v>7.61719248391588E-2</c:v>
                </c:pt>
                <c:pt idx="3742">
                  <c:v>7.6175792245448695E-2</c:v>
                </c:pt>
                <c:pt idx="3743">
                  <c:v>7.617659446249167E-2</c:v>
                </c:pt>
                <c:pt idx="3744">
                  <c:v>7.6177677432053267E-2</c:v>
                </c:pt>
                <c:pt idx="3745">
                  <c:v>7.6182044522378992E-2</c:v>
                </c:pt>
                <c:pt idx="3746">
                  <c:v>7.6188875514311444E-2</c:v>
                </c:pt>
                <c:pt idx="3747">
                  <c:v>7.6189436819510306E-2</c:v>
                </c:pt>
                <c:pt idx="3748">
                  <c:v>7.6195628252308217E-2</c:v>
                </c:pt>
                <c:pt idx="3749">
                  <c:v>7.6205522487470784E-2</c:v>
                </c:pt>
                <c:pt idx="3750">
                  <c:v>7.621434102461537E-2</c:v>
                </c:pt>
                <c:pt idx="3751">
                  <c:v>7.6216045654651496E-2</c:v>
                </c:pt>
                <c:pt idx="3752">
                  <c:v>7.6220901149438414E-2</c:v>
                </c:pt>
                <c:pt idx="3753">
                  <c:v>7.6224110924748456E-2</c:v>
                </c:pt>
                <c:pt idx="3754">
                  <c:v>7.6236645259535663E-2</c:v>
                </c:pt>
                <c:pt idx="3755">
                  <c:v>7.6250906509897881E-2</c:v>
                </c:pt>
                <c:pt idx="3756">
                  <c:v>7.6252383740122304E-2</c:v>
                </c:pt>
                <c:pt idx="3757">
                  <c:v>7.6252486858864349E-2</c:v>
                </c:pt>
                <c:pt idx="3758">
                  <c:v>7.6253142684448674E-2</c:v>
                </c:pt>
                <c:pt idx="3759">
                  <c:v>7.6255924634186623E-2</c:v>
                </c:pt>
                <c:pt idx="3760">
                  <c:v>7.6260873059005793E-2</c:v>
                </c:pt>
                <c:pt idx="3761">
                  <c:v>7.6261810660852039E-2</c:v>
                </c:pt>
                <c:pt idx="3762">
                  <c:v>7.6273973864127848E-2</c:v>
                </c:pt>
                <c:pt idx="3763">
                  <c:v>7.6274183773653775E-2</c:v>
                </c:pt>
                <c:pt idx="3764">
                  <c:v>7.627800762863049E-2</c:v>
                </c:pt>
                <c:pt idx="3765">
                  <c:v>7.6289655551982333E-2</c:v>
                </c:pt>
                <c:pt idx="3766">
                  <c:v>7.6291047999848524E-2</c:v>
                </c:pt>
                <c:pt idx="3767">
                  <c:v>7.6291745121109991E-2</c:v>
                </c:pt>
                <c:pt idx="3768">
                  <c:v>7.629271901528048E-2</c:v>
                </c:pt>
                <c:pt idx="3769">
                  <c:v>7.6299286556977597E-2</c:v>
                </c:pt>
                <c:pt idx="3770">
                  <c:v>7.6299798542750458E-2</c:v>
                </c:pt>
                <c:pt idx="3771">
                  <c:v>7.6307138269598271E-2</c:v>
                </c:pt>
                <c:pt idx="3772">
                  <c:v>7.6309518059687012E-2</c:v>
                </c:pt>
                <c:pt idx="3773">
                  <c:v>7.631618712152774E-2</c:v>
                </c:pt>
                <c:pt idx="3774">
                  <c:v>7.6335391320276336E-2</c:v>
                </c:pt>
                <c:pt idx="3775">
                  <c:v>7.6336389478084091E-2</c:v>
                </c:pt>
                <c:pt idx="3776">
                  <c:v>7.6339064897081921E-2</c:v>
                </c:pt>
                <c:pt idx="3777">
                  <c:v>7.6340023401600024E-2</c:v>
                </c:pt>
                <c:pt idx="3778">
                  <c:v>7.6384209413170215E-2</c:v>
                </c:pt>
                <c:pt idx="3779">
                  <c:v>7.639480402568645E-2</c:v>
                </c:pt>
                <c:pt idx="3780">
                  <c:v>7.6395264086665152E-2</c:v>
                </c:pt>
                <c:pt idx="3781">
                  <c:v>7.6398015379807185E-2</c:v>
                </c:pt>
                <c:pt idx="3782">
                  <c:v>7.6407564752679777E-2</c:v>
                </c:pt>
                <c:pt idx="3783">
                  <c:v>7.6420949712404693E-2</c:v>
                </c:pt>
                <c:pt idx="3784">
                  <c:v>7.6423309907346512E-2</c:v>
                </c:pt>
                <c:pt idx="3785">
                  <c:v>7.6425218187334401E-2</c:v>
                </c:pt>
                <c:pt idx="3786">
                  <c:v>7.6431017834205098E-2</c:v>
                </c:pt>
                <c:pt idx="3787">
                  <c:v>7.6453173717698969E-2</c:v>
                </c:pt>
                <c:pt idx="3788">
                  <c:v>7.6454148845532519E-2</c:v>
                </c:pt>
                <c:pt idx="3789">
                  <c:v>7.6456509958388513E-2</c:v>
                </c:pt>
                <c:pt idx="3790">
                  <c:v>7.6457932440433626E-2</c:v>
                </c:pt>
                <c:pt idx="3791">
                  <c:v>7.647127518234377E-2</c:v>
                </c:pt>
                <c:pt idx="3792">
                  <c:v>7.6471339723403309E-2</c:v>
                </c:pt>
                <c:pt idx="3793">
                  <c:v>7.6487248534614125E-2</c:v>
                </c:pt>
                <c:pt idx="3794">
                  <c:v>7.650626917195022E-2</c:v>
                </c:pt>
                <c:pt idx="3795">
                  <c:v>7.6514678675330544E-2</c:v>
                </c:pt>
                <c:pt idx="3796">
                  <c:v>7.6517024885811025E-2</c:v>
                </c:pt>
                <c:pt idx="3797">
                  <c:v>7.6523922397049027E-2</c:v>
                </c:pt>
                <c:pt idx="3798">
                  <c:v>7.6527282251476342E-2</c:v>
                </c:pt>
                <c:pt idx="3799">
                  <c:v>7.6531511532503649E-2</c:v>
                </c:pt>
                <c:pt idx="3800">
                  <c:v>7.6539962921362573E-2</c:v>
                </c:pt>
                <c:pt idx="3801">
                  <c:v>7.6543421300165504E-2</c:v>
                </c:pt>
                <c:pt idx="3802">
                  <c:v>7.6564792013381261E-2</c:v>
                </c:pt>
                <c:pt idx="3803">
                  <c:v>7.656621405581103E-2</c:v>
                </c:pt>
                <c:pt idx="3804">
                  <c:v>7.6575817178382424E-2</c:v>
                </c:pt>
                <c:pt idx="3805">
                  <c:v>7.6578338440827509E-2</c:v>
                </c:pt>
                <c:pt idx="3806">
                  <c:v>7.6583978540444603E-2</c:v>
                </c:pt>
                <c:pt idx="3807">
                  <c:v>7.6602388246772846E-2</c:v>
                </c:pt>
                <c:pt idx="3808">
                  <c:v>7.6603823884423675E-2</c:v>
                </c:pt>
                <c:pt idx="3809">
                  <c:v>7.6608905230674887E-2</c:v>
                </c:pt>
                <c:pt idx="3810">
                  <c:v>7.6612256057727424E-2</c:v>
                </c:pt>
                <c:pt idx="3811">
                  <c:v>7.6650914511149845E-2</c:v>
                </c:pt>
                <c:pt idx="3812">
                  <c:v>7.6655210363421752E-2</c:v>
                </c:pt>
                <c:pt idx="3813">
                  <c:v>7.6665098997547101E-2</c:v>
                </c:pt>
                <c:pt idx="3814">
                  <c:v>7.6700897984706043E-2</c:v>
                </c:pt>
                <c:pt idx="3815">
                  <c:v>7.6701331839395398E-2</c:v>
                </c:pt>
                <c:pt idx="3816">
                  <c:v>7.6707345822828829E-2</c:v>
                </c:pt>
                <c:pt idx="3817">
                  <c:v>7.6719660529727951E-2</c:v>
                </c:pt>
                <c:pt idx="3818">
                  <c:v>7.6740950299294189E-2</c:v>
                </c:pt>
                <c:pt idx="3819">
                  <c:v>7.674624473343844E-2</c:v>
                </c:pt>
                <c:pt idx="3820">
                  <c:v>7.6747367500262176E-2</c:v>
                </c:pt>
                <c:pt idx="3821">
                  <c:v>7.6756962435986384E-2</c:v>
                </c:pt>
                <c:pt idx="3822">
                  <c:v>7.6758368279818023E-2</c:v>
                </c:pt>
                <c:pt idx="3823">
                  <c:v>7.6771815027845913E-2</c:v>
                </c:pt>
                <c:pt idx="3824">
                  <c:v>7.6771837197099319E-2</c:v>
                </c:pt>
                <c:pt idx="3825">
                  <c:v>7.6778343867994273E-2</c:v>
                </c:pt>
                <c:pt idx="3826">
                  <c:v>7.6779290591464336E-2</c:v>
                </c:pt>
                <c:pt idx="3827">
                  <c:v>7.6784056107030263E-2</c:v>
                </c:pt>
                <c:pt idx="3828">
                  <c:v>7.6802905212763395E-2</c:v>
                </c:pt>
                <c:pt idx="3829">
                  <c:v>7.680817602480243E-2</c:v>
                </c:pt>
                <c:pt idx="3830">
                  <c:v>7.681359927544941E-2</c:v>
                </c:pt>
                <c:pt idx="3831">
                  <c:v>7.6821103713020283E-2</c:v>
                </c:pt>
                <c:pt idx="3832">
                  <c:v>7.6821134951582659E-2</c:v>
                </c:pt>
                <c:pt idx="3833">
                  <c:v>7.6826487023451573E-2</c:v>
                </c:pt>
                <c:pt idx="3834">
                  <c:v>7.6838403294758342E-2</c:v>
                </c:pt>
                <c:pt idx="3835">
                  <c:v>7.6841231369770974E-2</c:v>
                </c:pt>
                <c:pt idx="3836">
                  <c:v>7.6843798801996058E-2</c:v>
                </c:pt>
                <c:pt idx="3837">
                  <c:v>7.686455054824079E-2</c:v>
                </c:pt>
                <c:pt idx="3838">
                  <c:v>7.6878085842453439E-2</c:v>
                </c:pt>
                <c:pt idx="3839">
                  <c:v>7.6881931634914635E-2</c:v>
                </c:pt>
                <c:pt idx="3840">
                  <c:v>7.6881966191516965E-2</c:v>
                </c:pt>
                <c:pt idx="3841">
                  <c:v>7.6884731848192611E-2</c:v>
                </c:pt>
                <c:pt idx="3842">
                  <c:v>7.6888032603224257E-2</c:v>
                </c:pt>
                <c:pt idx="3843">
                  <c:v>7.689372292619609E-2</c:v>
                </c:pt>
                <c:pt idx="3844">
                  <c:v>7.6904833492037694E-2</c:v>
                </c:pt>
                <c:pt idx="3845">
                  <c:v>7.6905466536779557E-2</c:v>
                </c:pt>
                <c:pt idx="3846">
                  <c:v>7.6906123786840128E-2</c:v>
                </c:pt>
                <c:pt idx="3847">
                  <c:v>7.6910275540765474E-2</c:v>
                </c:pt>
                <c:pt idx="3848">
                  <c:v>7.6911564378104147E-2</c:v>
                </c:pt>
                <c:pt idx="3849">
                  <c:v>7.691295140908401E-2</c:v>
                </c:pt>
                <c:pt idx="3850">
                  <c:v>7.6918827680781926E-2</c:v>
                </c:pt>
                <c:pt idx="3851">
                  <c:v>7.6919378324882326E-2</c:v>
                </c:pt>
                <c:pt idx="3852">
                  <c:v>7.6927559214370902E-2</c:v>
                </c:pt>
                <c:pt idx="3853">
                  <c:v>7.6931870738027264E-2</c:v>
                </c:pt>
                <c:pt idx="3854">
                  <c:v>7.6935300426651088E-2</c:v>
                </c:pt>
                <c:pt idx="3855">
                  <c:v>7.6940785705300538E-2</c:v>
                </c:pt>
                <c:pt idx="3856">
                  <c:v>7.6943505457007857E-2</c:v>
                </c:pt>
                <c:pt idx="3857">
                  <c:v>7.6947476692746708E-2</c:v>
                </c:pt>
                <c:pt idx="3858">
                  <c:v>7.6973747255734845E-2</c:v>
                </c:pt>
                <c:pt idx="3859">
                  <c:v>7.6973876039654845E-2</c:v>
                </c:pt>
                <c:pt idx="3860">
                  <c:v>7.6976468290954711E-2</c:v>
                </c:pt>
                <c:pt idx="3861">
                  <c:v>7.6980112824076977E-2</c:v>
                </c:pt>
                <c:pt idx="3862">
                  <c:v>7.698074832518223E-2</c:v>
                </c:pt>
                <c:pt idx="3863">
                  <c:v>7.6982879975891136E-2</c:v>
                </c:pt>
                <c:pt idx="3864">
                  <c:v>7.6990604648979333E-2</c:v>
                </c:pt>
                <c:pt idx="3865">
                  <c:v>7.6993070414787992E-2</c:v>
                </c:pt>
                <c:pt idx="3866">
                  <c:v>7.6995628154225088E-2</c:v>
                </c:pt>
                <c:pt idx="3867">
                  <c:v>7.6996602249795446E-2</c:v>
                </c:pt>
                <c:pt idx="3868">
                  <c:v>7.699804773379372E-2</c:v>
                </c:pt>
                <c:pt idx="3869">
                  <c:v>7.7000634560030271E-2</c:v>
                </c:pt>
                <c:pt idx="3870">
                  <c:v>7.7001964002298015E-2</c:v>
                </c:pt>
                <c:pt idx="3871">
                  <c:v>7.7011846089925076E-2</c:v>
                </c:pt>
                <c:pt idx="3872">
                  <c:v>7.7026821441390225E-2</c:v>
                </c:pt>
                <c:pt idx="3873">
                  <c:v>7.7029249459486637E-2</c:v>
                </c:pt>
                <c:pt idx="3874">
                  <c:v>7.7034563464944139E-2</c:v>
                </c:pt>
                <c:pt idx="3875">
                  <c:v>7.7049441233722926E-2</c:v>
                </c:pt>
                <c:pt idx="3876">
                  <c:v>7.7049908999328925E-2</c:v>
                </c:pt>
                <c:pt idx="3877">
                  <c:v>7.7053266796722059E-2</c:v>
                </c:pt>
                <c:pt idx="3878">
                  <c:v>7.7053329327255629E-2</c:v>
                </c:pt>
                <c:pt idx="3879">
                  <c:v>7.7067074974505614E-2</c:v>
                </c:pt>
                <c:pt idx="3880">
                  <c:v>7.7067992167707322E-2</c:v>
                </c:pt>
                <c:pt idx="3881">
                  <c:v>7.7072743414016459E-2</c:v>
                </c:pt>
                <c:pt idx="3882">
                  <c:v>7.7078291592920414E-2</c:v>
                </c:pt>
                <c:pt idx="3883">
                  <c:v>7.7078781152936413E-2</c:v>
                </c:pt>
                <c:pt idx="3884">
                  <c:v>7.7094055747570306E-2</c:v>
                </c:pt>
                <c:pt idx="3885">
                  <c:v>7.7101241876635002E-2</c:v>
                </c:pt>
                <c:pt idx="3886">
                  <c:v>7.7103303341719068E-2</c:v>
                </c:pt>
                <c:pt idx="3887">
                  <c:v>7.7106327385460444E-2</c:v>
                </c:pt>
                <c:pt idx="3888">
                  <c:v>7.7118125464397849E-2</c:v>
                </c:pt>
                <c:pt idx="3889">
                  <c:v>7.7118665769689662E-2</c:v>
                </c:pt>
                <c:pt idx="3890">
                  <c:v>7.711879778244829E-2</c:v>
                </c:pt>
                <c:pt idx="3891">
                  <c:v>7.7119072095645821E-2</c:v>
                </c:pt>
                <c:pt idx="3892">
                  <c:v>7.7119486168361284E-2</c:v>
                </c:pt>
                <c:pt idx="3893">
                  <c:v>7.7122007391638145E-2</c:v>
                </c:pt>
                <c:pt idx="3894">
                  <c:v>7.7125347268518052E-2</c:v>
                </c:pt>
                <c:pt idx="3895">
                  <c:v>7.7135544602892556E-2</c:v>
                </c:pt>
                <c:pt idx="3896">
                  <c:v>7.7139420796682234E-2</c:v>
                </c:pt>
                <c:pt idx="3897">
                  <c:v>7.7139548070498901E-2</c:v>
                </c:pt>
                <c:pt idx="3898">
                  <c:v>7.714251379739645E-2</c:v>
                </c:pt>
                <c:pt idx="3899">
                  <c:v>7.7153088612913326E-2</c:v>
                </c:pt>
                <c:pt idx="3900">
                  <c:v>7.7156271476723132E-2</c:v>
                </c:pt>
                <c:pt idx="3901">
                  <c:v>7.7184242082070961E-2</c:v>
                </c:pt>
                <c:pt idx="3902">
                  <c:v>7.7190211630886588E-2</c:v>
                </c:pt>
                <c:pt idx="3903">
                  <c:v>7.719541483946335E-2</c:v>
                </c:pt>
                <c:pt idx="3904">
                  <c:v>7.720012838661619E-2</c:v>
                </c:pt>
                <c:pt idx="3905">
                  <c:v>7.7206658385813018E-2</c:v>
                </c:pt>
                <c:pt idx="3906">
                  <c:v>7.7206938746800582E-2</c:v>
                </c:pt>
                <c:pt idx="3907">
                  <c:v>7.720804017099725E-2</c:v>
                </c:pt>
                <c:pt idx="3908">
                  <c:v>7.7212102924594947E-2</c:v>
                </c:pt>
                <c:pt idx="3909">
                  <c:v>7.7212288291041903E-2</c:v>
                </c:pt>
                <c:pt idx="3910">
                  <c:v>7.7222377620741064E-2</c:v>
                </c:pt>
                <c:pt idx="3911">
                  <c:v>7.7227546296448055E-2</c:v>
                </c:pt>
                <c:pt idx="3912">
                  <c:v>7.7233634879467813E-2</c:v>
                </c:pt>
                <c:pt idx="3913">
                  <c:v>7.723989511784124E-2</c:v>
                </c:pt>
                <c:pt idx="3914">
                  <c:v>7.7241054504393336E-2</c:v>
                </c:pt>
                <c:pt idx="3915">
                  <c:v>7.7272099278453577E-2</c:v>
                </c:pt>
                <c:pt idx="3916">
                  <c:v>7.7276999650739503E-2</c:v>
                </c:pt>
                <c:pt idx="3917">
                  <c:v>7.727921788815631E-2</c:v>
                </c:pt>
                <c:pt idx="3918">
                  <c:v>7.7285225687440534E-2</c:v>
                </c:pt>
                <c:pt idx="3919">
                  <c:v>7.7292750319623932E-2</c:v>
                </c:pt>
                <c:pt idx="3920">
                  <c:v>7.7294280523786368E-2</c:v>
                </c:pt>
                <c:pt idx="3921">
                  <c:v>7.7295433501769095E-2</c:v>
                </c:pt>
                <c:pt idx="3922">
                  <c:v>7.7297439487097358E-2</c:v>
                </c:pt>
                <c:pt idx="3923">
                  <c:v>7.7308112880104113E-2</c:v>
                </c:pt>
                <c:pt idx="3924">
                  <c:v>7.7309434169711977E-2</c:v>
                </c:pt>
                <c:pt idx="3925">
                  <c:v>7.7310984446169989E-2</c:v>
                </c:pt>
                <c:pt idx="3926">
                  <c:v>7.731697385167477E-2</c:v>
                </c:pt>
                <c:pt idx="3927">
                  <c:v>7.7326972008707903E-2</c:v>
                </c:pt>
                <c:pt idx="3928">
                  <c:v>7.7328947942002652E-2</c:v>
                </c:pt>
                <c:pt idx="3929">
                  <c:v>7.7338704938821334E-2</c:v>
                </c:pt>
                <c:pt idx="3930">
                  <c:v>7.7340796779604412E-2</c:v>
                </c:pt>
                <c:pt idx="3931">
                  <c:v>7.7349437387804781E-2</c:v>
                </c:pt>
                <c:pt idx="3932">
                  <c:v>7.7352830745750015E-2</c:v>
                </c:pt>
                <c:pt idx="3933">
                  <c:v>7.7356994524102662E-2</c:v>
                </c:pt>
                <c:pt idx="3934">
                  <c:v>7.7357441981520322E-2</c:v>
                </c:pt>
                <c:pt idx="3935">
                  <c:v>7.7362203040933941E-2</c:v>
                </c:pt>
                <c:pt idx="3936">
                  <c:v>7.7362805458526002E-2</c:v>
                </c:pt>
                <c:pt idx="3937">
                  <c:v>7.7372809644741303E-2</c:v>
                </c:pt>
                <c:pt idx="3938">
                  <c:v>7.7374301552486521E-2</c:v>
                </c:pt>
                <c:pt idx="3939">
                  <c:v>7.7375665832350782E-2</c:v>
                </c:pt>
                <c:pt idx="3940">
                  <c:v>7.7385950367555731E-2</c:v>
                </c:pt>
                <c:pt idx="3941">
                  <c:v>7.740783447637381E-2</c:v>
                </c:pt>
                <c:pt idx="3942">
                  <c:v>7.7410736023056523E-2</c:v>
                </c:pt>
                <c:pt idx="3943">
                  <c:v>7.741694875836036E-2</c:v>
                </c:pt>
                <c:pt idx="3944">
                  <c:v>7.7419324842054715E-2</c:v>
                </c:pt>
                <c:pt idx="3945">
                  <c:v>7.7422871621287012E-2</c:v>
                </c:pt>
                <c:pt idx="3946">
                  <c:v>7.7425628269111701E-2</c:v>
                </c:pt>
                <c:pt idx="3947">
                  <c:v>7.7432600690303333E-2</c:v>
                </c:pt>
                <c:pt idx="3948">
                  <c:v>7.7435107491424515E-2</c:v>
                </c:pt>
                <c:pt idx="3949">
                  <c:v>7.7435381109840343E-2</c:v>
                </c:pt>
                <c:pt idx="3950">
                  <c:v>7.7440588508794095E-2</c:v>
                </c:pt>
                <c:pt idx="3951">
                  <c:v>7.7443944866291053E-2</c:v>
                </c:pt>
                <c:pt idx="3952">
                  <c:v>7.7460468358876308E-2</c:v>
                </c:pt>
                <c:pt idx="3953">
                  <c:v>7.7462722123872646E-2</c:v>
                </c:pt>
                <c:pt idx="3954">
                  <c:v>7.74628721771458E-2</c:v>
                </c:pt>
                <c:pt idx="3955">
                  <c:v>7.7475265492487344E-2</c:v>
                </c:pt>
                <c:pt idx="3956">
                  <c:v>7.747746119558814E-2</c:v>
                </c:pt>
                <c:pt idx="3957">
                  <c:v>7.7485563538207194E-2</c:v>
                </c:pt>
                <c:pt idx="3958">
                  <c:v>7.7487202689235951E-2</c:v>
                </c:pt>
                <c:pt idx="3959">
                  <c:v>7.7490150350091644E-2</c:v>
                </c:pt>
                <c:pt idx="3960">
                  <c:v>7.7490932829496151E-2</c:v>
                </c:pt>
                <c:pt idx="3961">
                  <c:v>7.7491842178909032E-2</c:v>
                </c:pt>
                <c:pt idx="3962">
                  <c:v>7.7494678703822012E-2</c:v>
                </c:pt>
                <c:pt idx="3963">
                  <c:v>7.7496891748210547E-2</c:v>
                </c:pt>
                <c:pt idx="3964">
                  <c:v>7.7509514188023168E-2</c:v>
                </c:pt>
                <c:pt idx="3965">
                  <c:v>7.7537240701999646E-2</c:v>
                </c:pt>
                <c:pt idx="3966">
                  <c:v>7.7540603059991817E-2</c:v>
                </c:pt>
                <c:pt idx="3967">
                  <c:v>7.7552118700133163E-2</c:v>
                </c:pt>
                <c:pt idx="3968">
                  <c:v>7.7556077463451986E-2</c:v>
                </c:pt>
                <c:pt idx="3969">
                  <c:v>7.7561063652674622E-2</c:v>
                </c:pt>
                <c:pt idx="3970">
                  <c:v>7.7572710940797138E-2</c:v>
                </c:pt>
                <c:pt idx="3971">
                  <c:v>7.7574727956165254E-2</c:v>
                </c:pt>
                <c:pt idx="3972">
                  <c:v>7.7576832593671638E-2</c:v>
                </c:pt>
                <c:pt idx="3973">
                  <c:v>7.7577121663437124E-2</c:v>
                </c:pt>
                <c:pt idx="3974">
                  <c:v>7.7578624261050791E-2</c:v>
                </c:pt>
                <c:pt idx="3975">
                  <c:v>7.7584708531809654E-2</c:v>
                </c:pt>
                <c:pt idx="3976">
                  <c:v>7.7586931086042379E-2</c:v>
                </c:pt>
                <c:pt idx="3977">
                  <c:v>7.7594037842576222E-2</c:v>
                </c:pt>
                <c:pt idx="3978">
                  <c:v>7.7599658648873526E-2</c:v>
                </c:pt>
                <c:pt idx="3979">
                  <c:v>7.7601922776357329E-2</c:v>
                </c:pt>
                <c:pt idx="3980">
                  <c:v>7.7604408312235695E-2</c:v>
                </c:pt>
                <c:pt idx="3981">
                  <c:v>7.7604507062233388E-2</c:v>
                </c:pt>
                <c:pt idx="3982">
                  <c:v>7.7604917575428964E-2</c:v>
                </c:pt>
                <c:pt idx="3983">
                  <c:v>7.7605568936821231E-2</c:v>
                </c:pt>
                <c:pt idx="3984">
                  <c:v>7.7607549239587945E-2</c:v>
                </c:pt>
                <c:pt idx="3985">
                  <c:v>7.7611275160854337E-2</c:v>
                </c:pt>
                <c:pt idx="3986">
                  <c:v>7.7616181151516875E-2</c:v>
                </c:pt>
                <c:pt idx="3987">
                  <c:v>7.7618773350998427E-2</c:v>
                </c:pt>
                <c:pt idx="3988">
                  <c:v>7.7619329959153993E-2</c:v>
                </c:pt>
                <c:pt idx="3989">
                  <c:v>7.7627639705801832E-2</c:v>
                </c:pt>
                <c:pt idx="3990">
                  <c:v>7.7634150657610979E-2</c:v>
                </c:pt>
                <c:pt idx="3991">
                  <c:v>7.7637676221190208E-2</c:v>
                </c:pt>
                <c:pt idx="3992">
                  <c:v>7.7642030905814313E-2</c:v>
                </c:pt>
                <c:pt idx="3993">
                  <c:v>7.7642604951517605E-2</c:v>
                </c:pt>
                <c:pt idx="3994">
                  <c:v>7.7650901202508879E-2</c:v>
                </c:pt>
                <c:pt idx="3995">
                  <c:v>7.7656602132946104E-2</c:v>
                </c:pt>
                <c:pt idx="3996">
                  <c:v>7.7659592780211881E-2</c:v>
                </c:pt>
                <c:pt idx="3997">
                  <c:v>7.7661591855913106E-2</c:v>
                </c:pt>
                <c:pt idx="3998">
                  <c:v>7.7664541095015485E-2</c:v>
                </c:pt>
                <c:pt idx="3999">
                  <c:v>7.767054432449963E-2</c:v>
                </c:pt>
                <c:pt idx="4000">
                  <c:v>7.7674067981000877E-2</c:v>
                </c:pt>
                <c:pt idx="4001">
                  <c:v>7.7686581537700125E-2</c:v>
                </c:pt>
                <c:pt idx="4002">
                  <c:v>7.7695298442080313E-2</c:v>
                </c:pt>
                <c:pt idx="4003">
                  <c:v>7.7696478399500876E-2</c:v>
                </c:pt>
                <c:pt idx="4004">
                  <c:v>7.7696546801475252E-2</c:v>
                </c:pt>
                <c:pt idx="4005">
                  <c:v>7.7703092632389753E-2</c:v>
                </c:pt>
                <c:pt idx="4006">
                  <c:v>7.7708301446484399E-2</c:v>
                </c:pt>
                <c:pt idx="4007">
                  <c:v>7.7724075805642251E-2</c:v>
                </c:pt>
                <c:pt idx="4008">
                  <c:v>7.7731094243945378E-2</c:v>
                </c:pt>
                <c:pt idx="4009">
                  <c:v>7.7735715582128426E-2</c:v>
                </c:pt>
                <c:pt idx="4010">
                  <c:v>7.7748572258269186E-2</c:v>
                </c:pt>
                <c:pt idx="4011">
                  <c:v>7.7767160574592264E-2</c:v>
                </c:pt>
                <c:pt idx="4012">
                  <c:v>7.7774425801283867E-2</c:v>
                </c:pt>
                <c:pt idx="4013">
                  <c:v>7.7789440872205323E-2</c:v>
                </c:pt>
                <c:pt idx="4014">
                  <c:v>7.7794924669279855E-2</c:v>
                </c:pt>
                <c:pt idx="4015">
                  <c:v>7.7797464253642062E-2</c:v>
                </c:pt>
                <c:pt idx="4016">
                  <c:v>7.7803542887175017E-2</c:v>
                </c:pt>
                <c:pt idx="4017">
                  <c:v>7.7809470386784194E-2</c:v>
                </c:pt>
                <c:pt idx="4018">
                  <c:v>7.7818545289212407E-2</c:v>
                </c:pt>
                <c:pt idx="4019">
                  <c:v>7.7821731608273381E-2</c:v>
                </c:pt>
                <c:pt idx="4020">
                  <c:v>7.7842632640891141E-2</c:v>
                </c:pt>
                <c:pt idx="4021">
                  <c:v>7.7846776822174044E-2</c:v>
                </c:pt>
                <c:pt idx="4022">
                  <c:v>7.7857214651630285E-2</c:v>
                </c:pt>
                <c:pt idx="4023">
                  <c:v>7.7860490446992683E-2</c:v>
                </c:pt>
                <c:pt idx="4024">
                  <c:v>7.7862833825351987E-2</c:v>
                </c:pt>
                <c:pt idx="4025">
                  <c:v>7.7873485407996781E-2</c:v>
                </c:pt>
                <c:pt idx="4026">
                  <c:v>7.7873531390573736E-2</c:v>
                </c:pt>
                <c:pt idx="4027">
                  <c:v>7.7876205891460104E-2</c:v>
                </c:pt>
                <c:pt idx="4028">
                  <c:v>7.7885459442898847E-2</c:v>
                </c:pt>
                <c:pt idx="4029">
                  <c:v>7.7893814811337753E-2</c:v>
                </c:pt>
                <c:pt idx="4030">
                  <c:v>7.7903143643408987E-2</c:v>
                </c:pt>
                <c:pt idx="4031">
                  <c:v>7.7919141906700934E-2</c:v>
                </c:pt>
                <c:pt idx="4032">
                  <c:v>7.7930061649005414E-2</c:v>
                </c:pt>
                <c:pt idx="4033">
                  <c:v>7.7934638122213504E-2</c:v>
                </c:pt>
                <c:pt idx="4034">
                  <c:v>7.7934851035274158E-2</c:v>
                </c:pt>
                <c:pt idx="4035">
                  <c:v>7.7955417150461961E-2</c:v>
                </c:pt>
                <c:pt idx="4036">
                  <c:v>7.7958539847014799E-2</c:v>
                </c:pt>
                <c:pt idx="4037">
                  <c:v>7.7958569044708118E-2</c:v>
                </c:pt>
                <c:pt idx="4038">
                  <c:v>7.7963381148686173E-2</c:v>
                </c:pt>
                <c:pt idx="4039">
                  <c:v>7.796362469902049E-2</c:v>
                </c:pt>
                <c:pt idx="4040">
                  <c:v>7.7968998768112321E-2</c:v>
                </c:pt>
                <c:pt idx="4041">
                  <c:v>7.797114475408512E-2</c:v>
                </c:pt>
                <c:pt idx="4042">
                  <c:v>7.797139854222522E-2</c:v>
                </c:pt>
                <c:pt idx="4043">
                  <c:v>7.7972704356641054E-2</c:v>
                </c:pt>
                <c:pt idx="4044">
                  <c:v>7.7978704036278809E-2</c:v>
                </c:pt>
                <c:pt idx="4045">
                  <c:v>7.7985881477777408E-2</c:v>
                </c:pt>
                <c:pt idx="4046">
                  <c:v>7.7988625853224913E-2</c:v>
                </c:pt>
                <c:pt idx="4047">
                  <c:v>7.7995653461815098E-2</c:v>
                </c:pt>
                <c:pt idx="4048">
                  <c:v>7.8006373296614473E-2</c:v>
                </c:pt>
                <c:pt idx="4049">
                  <c:v>7.8007629742512602E-2</c:v>
                </c:pt>
                <c:pt idx="4050">
                  <c:v>7.8016292434407997E-2</c:v>
                </c:pt>
                <c:pt idx="4051">
                  <c:v>7.8018711142988376E-2</c:v>
                </c:pt>
                <c:pt idx="4052">
                  <c:v>7.8044793038805016E-2</c:v>
                </c:pt>
                <c:pt idx="4053">
                  <c:v>7.8045637671646545E-2</c:v>
                </c:pt>
                <c:pt idx="4054">
                  <c:v>7.8059424333402141E-2</c:v>
                </c:pt>
                <c:pt idx="4055">
                  <c:v>7.8072697768604468E-2</c:v>
                </c:pt>
                <c:pt idx="4056">
                  <c:v>7.8073840287897905E-2</c:v>
                </c:pt>
                <c:pt idx="4057">
                  <c:v>7.8079959374693447E-2</c:v>
                </c:pt>
                <c:pt idx="4058">
                  <c:v>7.8080073964840985E-2</c:v>
                </c:pt>
                <c:pt idx="4059">
                  <c:v>7.8080958696936292E-2</c:v>
                </c:pt>
                <c:pt idx="4060">
                  <c:v>7.8088409447962373E-2</c:v>
                </c:pt>
                <c:pt idx="4061">
                  <c:v>7.8089240551496741E-2</c:v>
                </c:pt>
                <c:pt idx="4062">
                  <c:v>7.8094039744942695E-2</c:v>
                </c:pt>
                <c:pt idx="4063">
                  <c:v>7.8095956511563938E-2</c:v>
                </c:pt>
                <c:pt idx="4064">
                  <c:v>7.8096604756984281E-2</c:v>
                </c:pt>
                <c:pt idx="4065">
                  <c:v>7.8102435454155003E-2</c:v>
                </c:pt>
                <c:pt idx="4066">
                  <c:v>7.8108262952660823E-2</c:v>
                </c:pt>
                <c:pt idx="4067">
                  <c:v>7.8118519453928725E-2</c:v>
                </c:pt>
                <c:pt idx="4068">
                  <c:v>7.8119047030296832E-2</c:v>
                </c:pt>
                <c:pt idx="4069">
                  <c:v>7.8124066169739798E-2</c:v>
                </c:pt>
                <c:pt idx="4070">
                  <c:v>7.8133666680192726E-2</c:v>
                </c:pt>
                <c:pt idx="4071">
                  <c:v>7.8136252675693671E-2</c:v>
                </c:pt>
                <c:pt idx="4072">
                  <c:v>7.8140577977826392E-2</c:v>
                </c:pt>
                <c:pt idx="4073">
                  <c:v>7.814058098491708E-2</c:v>
                </c:pt>
                <c:pt idx="4074">
                  <c:v>7.8141728814579953E-2</c:v>
                </c:pt>
                <c:pt idx="4075">
                  <c:v>7.8147281786099462E-2</c:v>
                </c:pt>
                <c:pt idx="4076">
                  <c:v>7.8162271666291985E-2</c:v>
                </c:pt>
                <c:pt idx="4077">
                  <c:v>7.8164472929935766E-2</c:v>
                </c:pt>
                <c:pt idx="4078">
                  <c:v>7.8165802991443017E-2</c:v>
                </c:pt>
                <c:pt idx="4079">
                  <c:v>7.8170609708756306E-2</c:v>
                </c:pt>
                <c:pt idx="4080">
                  <c:v>7.8171754563631332E-2</c:v>
                </c:pt>
                <c:pt idx="4081">
                  <c:v>7.8171922438788455E-2</c:v>
                </c:pt>
                <c:pt idx="4082">
                  <c:v>7.8177536636945252E-2</c:v>
                </c:pt>
                <c:pt idx="4083">
                  <c:v>7.8180636391782243E-2</c:v>
                </c:pt>
                <c:pt idx="4084">
                  <c:v>7.8184522901992945E-2</c:v>
                </c:pt>
                <c:pt idx="4085">
                  <c:v>7.8190588811363496E-2</c:v>
                </c:pt>
                <c:pt idx="4086">
                  <c:v>7.8198434928875862E-2</c:v>
                </c:pt>
                <c:pt idx="4087">
                  <c:v>7.8202825969578643E-2</c:v>
                </c:pt>
                <c:pt idx="4088">
                  <c:v>7.8211939143332673E-2</c:v>
                </c:pt>
                <c:pt idx="4089">
                  <c:v>7.8212237917990091E-2</c:v>
                </c:pt>
                <c:pt idx="4090">
                  <c:v>7.8220324871976887E-2</c:v>
                </c:pt>
                <c:pt idx="4091">
                  <c:v>7.8228910084884487E-2</c:v>
                </c:pt>
                <c:pt idx="4092">
                  <c:v>7.8236704798218273E-2</c:v>
                </c:pt>
                <c:pt idx="4093">
                  <c:v>7.8239689417298572E-2</c:v>
                </c:pt>
                <c:pt idx="4094">
                  <c:v>7.824755384242657E-2</c:v>
                </c:pt>
                <c:pt idx="4095">
                  <c:v>7.8253786130640032E-2</c:v>
                </c:pt>
                <c:pt idx="4096">
                  <c:v>7.8257048058950465E-2</c:v>
                </c:pt>
                <c:pt idx="4097">
                  <c:v>7.8257287765179415E-2</c:v>
                </c:pt>
                <c:pt idx="4098">
                  <c:v>7.8262763978871913E-2</c:v>
                </c:pt>
                <c:pt idx="4099">
                  <c:v>7.8264576413576148E-2</c:v>
                </c:pt>
                <c:pt idx="4100">
                  <c:v>7.8293799094931338E-2</c:v>
                </c:pt>
                <c:pt idx="4101">
                  <c:v>7.8299551641592441E-2</c:v>
                </c:pt>
                <c:pt idx="4102">
                  <c:v>7.8301396671049114E-2</c:v>
                </c:pt>
                <c:pt idx="4103">
                  <c:v>7.8310334667617831E-2</c:v>
                </c:pt>
                <c:pt idx="4104">
                  <c:v>7.8318043153223549E-2</c:v>
                </c:pt>
                <c:pt idx="4105">
                  <c:v>7.8319781156140481E-2</c:v>
                </c:pt>
                <c:pt idx="4106">
                  <c:v>7.8329228902374287E-2</c:v>
                </c:pt>
                <c:pt idx="4107">
                  <c:v>7.8330654470164143E-2</c:v>
                </c:pt>
                <c:pt idx="4108">
                  <c:v>7.8344312910523892E-2</c:v>
                </c:pt>
                <c:pt idx="4109">
                  <c:v>7.8356215442246066E-2</c:v>
                </c:pt>
                <c:pt idx="4110">
                  <c:v>7.8358955726897744E-2</c:v>
                </c:pt>
                <c:pt idx="4111">
                  <c:v>7.835900297739451E-2</c:v>
                </c:pt>
                <c:pt idx="4112">
                  <c:v>7.8372555477590894E-2</c:v>
                </c:pt>
                <c:pt idx="4113">
                  <c:v>7.8377835571338095E-2</c:v>
                </c:pt>
                <c:pt idx="4114">
                  <c:v>7.8380019074924423E-2</c:v>
                </c:pt>
                <c:pt idx="4115">
                  <c:v>7.8384125763665422E-2</c:v>
                </c:pt>
                <c:pt idx="4116">
                  <c:v>7.8386555694151885E-2</c:v>
                </c:pt>
                <c:pt idx="4117">
                  <c:v>7.8388134482148972E-2</c:v>
                </c:pt>
                <c:pt idx="4118">
                  <c:v>7.8400731193840695E-2</c:v>
                </c:pt>
                <c:pt idx="4119">
                  <c:v>7.8403642078281127E-2</c:v>
                </c:pt>
                <c:pt idx="4120">
                  <c:v>7.8407129694902239E-2</c:v>
                </c:pt>
                <c:pt idx="4121">
                  <c:v>7.841872889161533E-2</c:v>
                </c:pt>
                <c:pt idx="4122">
                  <c:v>7.8429367378013273E-2</c:v>
                </c:pt>
                <c:pt idx="4123">
                  <c:v>7.8430342809410941E-2</c:v>
                </c:pt>
                <c:pt idx="4124">
                  <c:v>7.843489207834084E-2</c:v>
                </c:pt>
                <c:pt idx="4125">
                  <c:v>7.8438611408155043E-2</c:v>
                </c:pt>
                <c:pt idx="4126">
                  <c:v>7.843996733789084E-2</c:v>
                </c:pt>
                <c:pt idx="4127">
                  <c:v>7.844445602177319E-2</c:v>
                </c:pt>
                <c:pt idx="4128">
                  <c:v>7.8451486834454104E-2</c:v>
                </c:pt>
                <c:pt idx="4129">
                  <c:v>7.8454665667830173E-2</c:v>
                </c:pt>
                <c:pt idx="4130">
                  <c:v>7.8457664127346505E-2</c:v>
                </c:pt>
                <c:pt idx="4131">
                  <c:v>7.845887029017351E-2</c:v>
                </c:pt>
                <c:pt idx="4132">
                  <c:v>7.8462090668598938E-2</c:v>
                </c:pt>
                <c:pt idx="4133">
                  <c:v>7.8464587953042467E-2</c:v>
                </c:pt>
                <c:pt idx="4134">
                  <c:v>7.8467082878162772E-2</c:v>
                </c:pt>
                <c:pt idx="4135">
                  <c:v>7.8467751906650132E-2</c:v>
                </c:pt>
                <c:pt idx="4136">
                  <c:v>7.8468429321504052E-2</c:v>
                </c:pt>
                <c:pt idx="4137">
                  <c:v>7.8471105831220619E-2</c:v>
                </c:pt>
                <c:pt idx="4138">
                  <c:v>7.8472009295274911E-2</c:v>
                </c:pt>
                <c:pt idx="4139">
                  <c:v>7.8473711120821701E-2</c:v>
                </c:pt>
                <c:pt idx="4140">
                  <c:v>7.8484223648314644E-2</c:v>
                </c:pt>
                <c:pt idx="4141">
                  <c:v>7.8494798679423897E-2</c:v>
                </c:pt>
                <c:pt idx="4142">
                  <c:v>7.8537344706730974E-2</c:v>
                </c:pt>
                <c:pt idx="4143">
                  <c:v>7.8543415120366569E-2</c:v>
                </c:pt>
                <c:pt idx="4144">
                  <c:v>7.8547423269547043E-2</c:v>
                </c:pt>
                <c:pt idx="4145">
                  <c:v>7.8565533458637801E-2</c:v>
                </c:pt>
                <c:pt idx="4146">
                  <c:v>7.8573225893773802E-2</c:v>
                </c:pt>
                <c:pt idx="4147">
                  <c:v>7.8580839709468719E-2</c:v>
                </c:pt>
                <c:pt idx="4148">
                  <c:v>7.8585638832943117E-2</c:v>
                </c:pt>
                <c:pt idx="4149">
                  <c:v>7.8586767078070024E-2</c:v>
                </c:pt>
                <c:pt idx="4150">
                  <c:v>7.8588648565035835E-2</c:v>
                </c:pt>
                <c:pt idx="4151">
                  <c:v>7.8590103120239868E-2</c:v>
                </c:pt>
                <c:pt idx="4152">
                  <c:v>7.8603259345118595E-2</c:v>
                </c:pt>
                <c:pt idx="4153">
                  <c:v>7.8608536876842078E-2</c:v>
                </c:pt>
                <c:pt idx="4154">
                  <c:v>7.8616504052773928E-2</c:v>
                </c:pt>
                <c:pt idx="4155">
                  <c:v>7.8619699584396893E-2</c:v>
                </c:pt>
                <c:pt idx="4156">
                  <c:v>7.8624008011390634E-2</c:v>
                </c:pt>
                <c:pt idx="4157">
                  <c:v>7.862948638198923E-2</c:v>
                </c:pt>
                <c:pt idx="4158">
                  <c:v>7.8631519164442623E-2</c:v>
                </c:pt>
                <c:pt idx="4159">
                  <c:v>7.8633151349469591E-2</c:v>
                </c:pt>
                <c:pt idx="4160">
                  <c:v>7.8637848485152761E-2</c:v>
                </c:pt>
                <c:pt idx="4161">
                  <c:v>7.8646145557186992E-2</c:v>
                </c:pt>
                <c:pt idx="4162">
                  <c:v>7.8649090443655603E-2</c:v>
                </c:pt>
                <c:pt idx="4163">
                  <c:v>7.8649554796421106E-2</c:v>
                </c:pt>
                <c:pt idx="4164">
                  <c:v>7.8657579296568025E-2</c:v>
                </c:pt>
                <c:pt idx="4165">
                  <c:v>7.8658801567125916E-2</c:v>
                </c:pt>
                <c:pt idx="4166">
                  <c:v>7.8661393887315051E-2</c:v>
                </c:pt>
                <c:pt idx="4167">
                  <c:v>7.8665962961471728E-2</c:v>
                </c:pt>
                <c:pt idx="4168">
                  <c:v>7.8669584550067465E-2</c:v>
                </c:pt>
                <c:pt idx="4169">
                  <c:v>7.8673873967960786E-2</c:v>
                </c:pt>
                <c:pt idx="4170">
                  <c:v>7.8678777649030807E-2</c:v>
                </c:pt>
                <c:pt idx="4171">
                  <c:v>7.8684005229362489E-2</c:v>
                </c:pt>
                <c:pt idx="4172">
                  <c:v>7.8694207263274141E-2</c:v>
                </c:pt>
                <c:pt idx="4173">
                  <c:v>7.8709768896704418E-2</c:v>
                </c:pt>
                <c:pt idx="4174">
                  <c:v>7.8710860366548452E-2</c:v>
                </c:pt>
                <c:pt idx="4175">
                  <c:v>7.8720839063142256E-2</c:v>
                </c:pt>
                <c:pt idx="4176">
                  <c:v>7.8721783325662459E-2</c:v>
                </c:pt>
                <c:pt idx="4177">
                  <c:v>7.8725919442989636E-2</c:v>
                </c:pt>
                <c:pt idx="4178">
                  <c:v>7.8727310131082182E-2</c:v>
                </c:pt>
                <c:pt idx="4179">
                  <c:v>7.8727450492685785E-2</c:v>
                </c:pt>
                <c:pt idx="4180">
                  <c:v>7.873096991359986E-2</c:v>
                </c:pt>
                <c:pt idx="4181">
                  <c:v>7.8731399774954858E-2</c:v>
                </c:pt>
                <c:pt idx="4182">
                  <c:v>7.8734637659765475E-2</c:v>
                </c:pt>
                <c:pt idx="4183">
                  <c:v>7.8734899106530129E-2</c:v>
                </c:pt>
                <c:pt idx="4184">
                  <c:v>7.8735403415954835E-2</c:v>
                </c:pt>
                <c:pt idx="4185">
                  <c:v>7.8738650065488788E-2</c:v>
                </c:pt>
                <c:pt idx="4186">
                  <c:v>7.8741308037082139E-2</c:v>
                </c:pt>
                <c:pt idx="4187">
                  <c:v>7.8744726129324455E-2</c:v>
                </c:pt>
                <c:pt idx="4188">
                  <c:v>7.8751362508634556E-2</c:v>
                </c:pt>
                <c:pt idx="4189">
                  <c:v>7.8761851659641252E-2</c:v>
                </c:pt>
                <c:pt idx="4190">
                  <c:v>7.8763657430236472E-2</c:v>
                </c:pt>
                <c:pt idx="4191">
                  <c:v>7.8769719378751088E-2</c:v>
                </c:pt>
                <c:pt idx="4192">
                  <c:v>7.8770039860567631E-2</c:v>
                </c:pt>
                <c:pt idx="4193">
                  <c:v>7.8770241911786804E-2</c:v>
                </c:pt>
                <c:pt idx="4194">
                  <c:v>7.8771314748603133E-2</c:v>
                </c:pt>
                <c:pt idx="4195">
                  <c:v>7.8772748253031113E-2</c:v>
                </c:pt>
                <c:pt idx="4196">
                  <c:v>7.8774946369594354E-2</c:v>
                </c:pt>
                <c:pt idx="4197">
                  <c:v>7.8777285125010574E-2</c:v>
                </c:pt>
                <c:pt idx="4198">
                  <c:v>7.8779481263868162E-2</c:v>
                </c:pt>
                <c:pt idx="4199">
                  <c:v>7.8780472156906534E-2</c:v>
                </c:pt>
                <c:pt idx="4200">
                  <c:v>7.8788010860920826E-2</c:v>
                </c:pt>
                <c:pt idx="4201">
                  <c:v>7.8794716170848225E-2</c:v>
                </c:pt>
                <c:pt idx="4202">
                  <c:v>7.879566097208747E-2</c:v>
                </c:pt>
                <c:pt idx="4203">
                  <c:v>7.8808626120105765E-2</c:v>
                </c:pt>
                <c:pt idx="4204">
                  <c:v>7.880909128667056E-2</c:v>
                </c:pt>
                <c:pt idx="4205">
                  <c:v>7.8811748123534656E-2</c:v>
                </c:pt>
                <c:pt idx="4206">
                  <c:v>7.8816429440949298E-2</c:v>
                </c:pt>
                <c:pt idx="4207">
                  <c:v>7.8827122430093793E-2</c:v>
                </c:pt>
                <c:pt idx="4208">
                  <c:v>7.8830074644233056E-2</c:v>
                </c:pt>
                <c:pt idx="4209">
                  <c:v>7.883243195004544E-2</c:v>
                </c:pt>
                <c:pt idx="4210">
                  <c:v>7.8835078600202696E-2</c:v>
                </c:pt>
                <c:pt idx="4211">
                  <c:v>7.8835631313652413E-2</c:v>
                </c:pt>
                <c:pt idx="4212">
                  <c:v>7.8837023421967217E-2</c:v>
                </c:pt>
                <c:pt idx="4213">
                  <c:v>7.884188212554466E-2</c:v>
                </c:pt>
                <c:pt idx="4214">
                  <c:v>7.8843564133414201E-2</c:v>
                </c:pt>
                <c:pt idx="4215">
                  <c:v>7.8852924332061619E-2</c:v>
                </c:pt>
                <c:pt idx="4216">
                  <c:v>7.8853901229488682E-2</c:v>
                </c:pt>
                <c:pt idx="4217">
                  <c:v>7.8855760317683765E-2</c:v>
                </c:pt>
                <c:pt idx="4218">
                  <c:v>7.8862483597994817E-2</c:v>
                </c:pt>
                <c:pt idx="4219">
                  <c:v>7.8865462257318691E-2</c:v>
                </c:pt>
                <c:pt idx="4220">
                  <c:v>7.886720571940295E-2</c:v>
                </c:pt>
                <c:pt idx="4221">
                  <c:v>7.886892922563829E-2</c:v>
                </c:pt>
                <c:pt idx="4222">
                  <c:v>7.887668249397993E-2</c:v>
                </c:pt>
                <c:pt idx="4223">
                  <c:v>7.8876842787717213E-2</c:v>
                </c:pt>
                <c:pt idx="4224">
                  <c:v>7.8888613427455581E-2</c:v>
                </c:pt>
                <c:pt idx="4225">
                  <c:v>7.8889205429792081E-2</c:v>
                </c:pt>
                <c:pt idx="4226">
                  <c:v>7.889721775338758E-2</c:v>
                </c:pt>
                <c:pt idx="4227">
                  <c:v>7.8900338653945454E-2</c:v>
                </c:pt>
                <c:pt idx="4228">
                  <c:v>7.8903819688879342E-2</c:v>
                </c:pt>
                <c:pt idx="4229">
                  <c:v>7.8905564141648954E-2</c:v>
                </c:pt>
                <c:pt idx="4230">
                  <c:v>7.8912854821577283E-2</c:v>
                </c:pt>
                <c:pt idx="4231">
                  <c:v>7.8912903728309086E-2</c:v>
                </c:pt>
                <c:pt idx="4232">
                  <c:v>7.8930192960753875E-2</c:v>
                </c:pt>
                <c:pt idx="4233">
                  <c:v>7.8933512958417593E-2</c:v>
                </c:pt>
                <c:pt idx="4234">
                  <c:v>7.8935851160499629E-2</c:v>
                </c:pt>
                <c:pt idx="4235">
                  <c:v>7.8939516656489642E-2</c:v>
                </c:pt>
                <c:pt idx="4236">
                  <c:v>7.8945522915703462E-2</c:v>
                </c:pt>
                <c:pt idx="4237">
                  <c:v>7.8945567534233901E-2</c:v>
                </c:pt>
                <c:pt idx="4238">
                  <c:v>7.8947275036218165E-2</c:v>
                </c:pt>
                <c:pt idx="4239">
                  <c:v>7.8961560941095646E-2</c:v>
                </c:pt>
                <c:pt idx="4240">
                  <c:v>7.8963923685924239E-2</c:v>
                </c:pt>
                <c:pt idx="4241">
                  <c:v>7.8965192840411591E-2</c:v>
                </c:pt>
                <c:pt idx="4242">
                  <c:v>7.8970415649897263E-2</c:v>
                </c:pt>
                <c:pt idx="4243">
                  <c:v>7.8973984646163509E-2</c:v>
                </c:pt>
                <c:pt idx="4244">
                  <c:v>7.8979302611630595E-2</c:v>
                </c:pt>
                <c:pt idx="4245">
                  <c:v>7.8982293179804736E-2</c:v>
                </c:pt>
                <c:pt idx="4246">
                  <c:v>7.8985463950306936E-2</c:v>
                </c:pt>
                <c:pt idx="4247">
                  <c:v>7.8992789580210207E-2</c:v>
                </c:pt>
                <c:pt idx="4248">
                  <c:v>7.8997330294818036E-2</c:v>
                </c:pt>
                <c:pt idx="4249">
                  <c:v>7.9006987279926555E-2</c:v>
                </c:pt>
                <c:pt idx="4250">
                  <c:v>7.9011351981357281E-2</c:v>
                </c:pt>
                <c:pt idx="4251">
                  <c:v>7.9011474614394089E-2</c:v>
                </c:pt>
                <c:pt idx="4252">
                  <c:v>7.9018714157666495E-2</c:v>
                </c:pt>
                <c:pt idx="4253">
                  <c:v>7.9023239391451505E-2</c:v>
                </c:pt>
                <c:pt idx="4254">
                  <c:v>7.9025367644635469E-2</c:v>
                </c:pt>
                <c:pt idx="4255">
                  <c:v>7.9028291036722514E-2</c:v>
                </c:pt>
                <c:pt idx="4256">
                  <c:v>7.9034204063933716E-2</c:v>
                </c:pt>
                <c:pt idx="4257">
                  <c:v>7.9039235843076788E-2</c:v>
                </c:pt>
                <c:pt idx="4258">
                  <c:v>7.9044757928003015E-2</c:v>
                </c:pt>
                <c:pt idx="4259">
                  <c:v>7.9057186071450902E-2</c:v>
                </c:pt>
                <c:pt idx="4260">
                  <c:v>7.906823766116533E-2</c:v>
                </c:pt>
                <c:pt idx="4261">
                  <c:v>7.9073006748673041E-2</c:v>
                </c:pt>
                <c:pt idx="4262">
                  <c:v>7.9079654473503819E-2</c:v>
                </c:pt>
                <c:pt idx="4263">
                  <c:v>7.9083231066243403E-2</c:v>
                </c:pt>
                <c:pt idx="4264">
                  <c:v>7.9085610768605666E-2</c:v>
                </c:pt>
                <c:pt idx="4265">
                  <c:v>7.9088492765960375E-2</c:v>
                </c:pt>
                <c:pt idx="4266">
                  <c:v>7.9088688122524897E-2</c:v>
                </c:pt>
                <c:pt idx="4267">
                  <c:v>7.9091087677462313E-2</c:v>
                </c:pt>
                <c:pt idx="4268">
                  <c:v>7.9101143689218181E-2</c:v>
                </c:pt>
                <c:pt idx="4269">
                  <c:v>7.9102996117519295E-2</c:v>
                </c:pt>
                <c:pt idx="4270">
                  <c:v>7.9118238533386259E-2</c:v>
                </c:pt>
                <c:pt idx="4271">
                  <c:v>7.9118508353478653E-2</c:v>
                </c:pt>
                <c:pt idx="4272">
                  <c:v>7.9120203591414959E-2</c:v>
                </c:pt>
                <c:pt idx="4273">
                  <c:v>7.9121523062454957E-2</c:v>
                </c:pt>
                <c:pt idx="4274">
                  <c:v>7.9127716731812625E-2</c:v>
                </c:pt>
                <c:pt idx="4275">
                  <c:v>7.9128070814823037E-2</c:v>
                </c:pt>
                <c:pt idx="4276">
                  <c:v>7.9132377777644688E-2</c:v>
                </c:pt>
                <c:pt idx="4277">
                  <c:v>7.9148209853685356E-2</c:v>
                </c:pt>
                <c:pt idx="4278">
                  <c:v>7.9154235893091243E-2</c:v>
                </c:pt>
                <c:pt idx="4279">
                  <c:v>7.9161922817151495E-2</c:v>
                </c:pt>
                <c:pt idx="4280">
                  <c:v>7.9167922414253841E-2</c:v>
                </c:pt>
                <c:pt idx="4281">
                  <c:v>7.9168335048220004E-2</c:v>
                </c:pt>
                <c:pt idx="4282">
                  <c:v>7.9168635532987156E-2</c:v>
                </c:pt>
                <c:pt idx="4283">
                  <c:v>7.9170391826144618E-2</c:v>
                </c:pt>
                <c:pt idx="4284">
                  <c:v>7.9174107375189623E-2</c:v>
                </c:pt>
                <c:pt idx="4285">
                  <c:v>7.9187380132045834E-2</c:v>
                </c:pt>
                <c:pt idx="4286">
                  <c:v>7.9196731524879924E-2</c:v>
                </c:pt>
                <c:pt idx="4287">
                  <c:v>7.920355312336548E-2</c:v>
                </c:pt>
                <c:pt idx="4288">
                  <c:v>7.9208558320001662E-2</c:v>
                </c:pt>
                <c:pt idx="4289">
                  <c:v>7.9219074132767353E-2</c:v>
                </c:pt>
                <c:pt idx="4290">
                  <c:v>7.922325495399149E-2</c:v>
                </c:pt>
                <c:pt idx="4291">
                  <c:v>7.9228234656312402E-2</c:v>
                </c:pt>
                <c:pt idx="4292">
                  <c:v>7.9230951004621422E-2</c:v>
                </c:pt>
                <c:pt idx="4293">
                  <c:v>7.9232435231854734E-2</c:v>
                </c:pt>
                <c:pt idx="4294">
                  <c:v>7.9235327394858349E-2</c:v>
                </c:pt>
                <c:pt idx="4295">
                  <c:v>7.9239646528702343E-2</c:v>
                </c:pt>
                <c:pt idx="4296">
                  <c:v>7.9244383809974409E-2</c:v>
                </c:pt>
                <c:pt idx="4297">
                  <c:v>7.9256466134613984E-2</c:v>
                </c:pt>
                <c:pt idx="4298">
                  <c:v>7.9262013057342706E-2</c:v>
                </c:pt>
                <c:pt idx="4299">
                  <c:v>7.9262919508190935E-2</c:v>
                </c:pt>
                <c:pt idx="4300">
                  <c:v>7.9270852680275464E-2</c:v>
                </c:pt>
                <c:pt idx="4301">
                  <c:v>7.9277255855616693E-2</c:v>
                </c:pt>
                <c:pt idx="4302">
                  <c:v>7.9295731822295823E-2</c:v>
                </c:pt>
                <c:pt idx="4303">
                  <c:v>7.9296262997683914E-2</c:v>
                </c:pt>
                <c:pt idx="4304">
                  <c:v>7.9304755756994902E-2</c:v>
                </c:pt>
                <c:pt idx="4305">
                  <c:v>7.9305732274892266E-2</c:v>
                </c:pt>
                <c:pt idx="4306">
                  <c:v>7.9306544256726577E-2</c:v>
                </c:pt>
                <c:pt idx="4307">
                  <c:v>7.9306743687570763E-2</c:v>
                </c:pt>
                <c:pt idx="4308">
                  <c:v>7.9308796768799192E-2</c:v>
                </c:pt>
                <c:pt idx="4309">
                  <c:v>7.9314236485910253E-2</c:v>
                </c:pt>
                <c:pt idx="4310">
                  <c:v>7.931768284077835E-2</c:v>
                </c:pt>
                <c:pt idx="4311">
                  <c:v>7.9319744558408262E-2</c:v>
                </c:pt>
                <c:pt idx="4312">
                  <c:v>7.9320593437265413E-2</c:v>
                </c:pt>
                <c:pt idx="4313">
                  <c:v>7.9322480756513478E-2</c:v>
                </c:pt>
                <c:pt idx="4314">
                  <c:v>7.9328248294876003E-2</c:v>
                </c:pt>
                <c:pt idx="4315">
                  <c:v>7.9336394833521326E-2</c:v>
                </c:pt>
                <c:pt idx="4316">
                  <c:v>7.9343221097708333E-2</c:v>
                </c:pt>
                <c:pt idx="4317">
                  <c:v>7.9348305019397783E-2</c:v>
                </c:pt>
                <c:pt idx="4318">
                  <c:v>7.9361657787194381E-2</c:v>
                </c:pt>
                <c:pt idx="4319">
                  <c:v>7.9362238338685873E-2</c:v>
                </c:pt>
                <c:pt idx="4320">
                  <c:v>7.9362918076646916E-2</c:v>
                </c:pt>
                <c:pt idx="4321">
                  <c:v>7.9363006684357917E-2</c:v>
                </c:pt>
                <c:pt idx="4322">
                  <c:v>7.9363818403440881E-2</c:v>
                </c:pt>
                <c:pt idx="4323">
                  <c:v>7.936841692637038E-2</c:v>
                </c:pt>
                <c:pt idx="4324">
                  <c:v>7.9368545700197718E-2</c:v>
                </c:pt>
                <c:pt idx="4325">
                  <c:v>7.9374603069045813E-2</c:v>
                </c:pt>
                <c:pt idx="4326">
                  <c:v>7.9380001651274429E-2</c:v>
                </c:pt>
                <c:pt idx="4327">
                  <c:v>7.9380253248774776E-2</c:v>
                </c:pt>
                <c:pt idx="4328">
                  <c:v>7.938731169019031E-2</c:v>
                </c:pt>
                <c:pt idx="4329">
                  <c:v>7.9393052107610496E-2</c:v>
                </c:pt>
                <c:pt idx="4330">
                  <c:v>7.9393099842326093E-2</c:v>
                </c:pt>
                <c:pt idx="4331">
                  <c:v>7.9394666585822324E-2</c:v>
                </c:pt>
                <c:pt idx="4332">
                  <c:v>7.9399843084411587E-2</c:v>
                </c:pt>
                <c:pt idx="4333">
                  <c:v>7.9399851419099721E-2</c:v>
                </c:pt>
                <c:pt idx="4334">
                  <c:v>7.9406372109609741E-2</c:v>
                </c:pt>
                <c:pt idx="4335">
                  <c:v>7.9407481851121314E-2</c:v>
                </c:pt>
                <c:pt idx="4336">
                  <c:v>7.9407966114652187E-2</c:v>
                </c:pt>
                <c:pt idx="4337">
                  <c:v>7.9416062467101964E-2</c:v>
                </c:pt>
                <c:pt idx="4338">
                  <c:v>7.9427623212170839E-2</c:v>
                </c:pt>
                <c:pt idx="4339">
                  <c:v>7.9434369576685329E-2</c:v>
                </c:pt>
                <c:pt idx="4340">
                  <c:v>7.9441354757500027E-2</c:v>
                </c:pt>
                <c:pt idx="4341">
                  <c:v>7.9441873206682737E-2</c:v>
                </c:pt>
                <c:pt idx="4342">
                  <c:v>7.9452504692409193E-2</c:v>
                </c:pt>
                <c:pt idx="4343">
                  <c:v>7.9455390876344317E-2</c:v>
                </c:pt>
                <c:pt idx="4344">
                  <c:v>7.947120347100961E-2</c:v>
                </c:pt>
                <c:pt idx="4345">
                  <c:v>7.9472562320995976E-2</c:v>
                </c:pt>
                <c:pt idx="4346">
                  <c:v>7.9474670020401414E-2</c:v>
                </c:pt>
                <c:pt idx="4347">
                  <c:v>7.9475459690596037E-2</c:v>
                </c:pt>
                <c:pt idx="4348">
                  <c:v>7.9486438845585927E-2</c:v>
                </c:pt>
                <c:pt idx="4349">
                  <c:v>7.9486767319136661E-2</c:v>
                </c:pt>
                <c:pt idx="4350">
                  <c:v>7.9487105132309888E-2</c:v>
                </c:pt>
                <c:pt idx="4351">
                  <c:v>7.9492076001955861E-2</c:v>
                </c:pt>
                <c:pt idx="4352">
                  <c:v>7.949652723865723E-2</c:v>
                </c:pt>
                <c:pt idx="4353">
                  <c:v>7.9497117209428106E-2</c:v>
                </c:pt>
                <c:pt idx="4354">
                  <c:v>7.951254357156512E-2</c:v>
                </c:pt>
                <c:pt idx="4355">
                  <c:v>7.9512728030156132E-2</c:v>
                </c:pt>
                <c:pt idx="4356">
                  <c:v>7.9518905884639821E-2</c:v>
                </c:pt>
                <c:pt idx="4357">
                  <c:v>7.9521567839799898E-2</c:v>
                </c:pt>
                <c:pt idx="4358">
                  <c:v>7.9525591076024138E-2</c:v>
                </c:pt>
                <c:pt idx="4359">
                  <c:v>7.9527200558206126E-2</c:v>
                </c:pt>
                <c:pt idx="4360">
                  <c:v>7.9541652137288268E-2</c:v>
                </c:pt>
                <c:pt idx="4361">
                  <c:v>7.9542420177238379E-2</c:v>
                </c:pt>
                <c:pt idx="4362">
                  <c:v>7.9542911342143613E-2</c:v>
                </c:pt>
                <c:pt idx="4363">
                  <c:v>7.9548968922667287E-2</c:v>
                </c:pt>
                <c:pt idx="4364">
                  <c:v>7.9550130397805174E-2</c:v>
                </c:pt>
                <c:pt idx="4365">
                  <c:v>7.9552822739307485E-2</c:v>
                </c:pt>
                <c:pt idx="4366">
                  <c:v>7.9567026654050896E-2</c:v>
                </c:pt>
                <c:pt idx="4367">
                  <c:v>7.9567944826872267E-2</c:v>
                </c:pt>
                <c:pt idx="4368">
                  <c:v>7.9569618386612723E-2</c:v>
                </c:pt>
                <c:pt idx="4369">
                  <c:v>7.9574097126357282E-2</c:v>
                </c:pt>
                <c:pt idx="4370">
                  <c:v>7.9589625054041588E-2</c:v>
                </c:pt>
                <c:pt idx="4371">
                  <c:v>7.9589906723310178E-2</c:v>
                </c:pt>
                <c:pt idx="4372">
                  <c:v>7.9590921207936052E-2</c:v>
                </c:pt>
                <c:pt idx="4373">
                  <c:v>7.9592952215287172E-2</c:v>
                </c:pt>
                <c:pt idx="4374">
                  <c:v>7.9600927620236364E-2</c:v>
                </c:pt>
                <c:pt idx="4375">
                  <c:v>7.9605084340180071E-2</c:v>
                </c:pt>
                <c:pt idx="4376">
                  <c:v>7.9610952580141975E-2</c:v>
                </c:pt>
                <c:pt idx="4377">
                  <c:v>7.9614982425815106E-2</c:v>
                </c:pt>
                <c:pt idx="4378">
                  <c:v>7.9618183739221776E-2</c:v>
                </c:pt>
                <c:pt idx="4379">
                  <c:v>7.9628441330551303E-2</c:v>
                </c:pt>
                <c:pt idx="4380">
                  <c:v>7.9647714581168622E-2</c:v>
                </c:pt>
                <c:pt idx="4381">
                  <c:v>7.9661417666573725E-2</c:v>
                </c:pt>
                <c:pt idx="4382">
                  <c:v>7.9661734817737959E-2</c:v>
                </c:pt>
                <c:pt idx="4383">
                  <c:v>7.9662937318201302E-2</c:v>
                </c:pt>
                <c:pt idx="4384">
                  <c:v>7.966621545432119E-2</c:v>
                </c:pt>
                <c:pt idx="4385">
                  <c:v>7.967076358068409E-2</c:v>
                </c:pt>
                <c:pt idx="4386">
                  <c:v>7.9683467463287333E-2</c:v>
                </c:pt>
                <c:pt idx="4387">
                  <c:v>7.9683551322585269E-2</c:v>
                </c:pt>
                <c:pt idx="4388">
                  <c:v>7.9685637447586916E-2</c:v>
                </c:pt>
                <c:pt idx="4389">
                  <c:v>7.9687325044939333E-2</c:v>
                </c:pt>
                <c:pt idx="4390">
                  <c:v>7.9687546352526409E-2</c:v>
                </c:pt>
                <c:pt idx="4391">
                  <c:v>7.9690262916561172E-2</c:v>
                </c:pt>
                <c:pt idx="4392">
                  <c:v>7.9697329741408848E-2</c:v>
                </c:pt>
                <c:pt idx="4393">
                  <c:v>7.9702630066721195E-2</c:v>
                </c:pt>
                <c:pt idx="4394">
                  <c:v>7.9711020116209619E-2</c:v>
                </c:pt>
                <c:pt idx="4395">
                  <c:v>7.971678289369305E-2</c:v>
                </c:pt>
                <c:pt idx="4396">
                  <c:v>7.9718332701995243E-2</c:v>
                </c:pt>
                <c:pt idx="4397">
                  <c:v>7.9719600571679525E-2</c:v>
                </c:pt>
                <c:pt idx="4398">
                  <c:v>7.9721236323936309E-2</c:v>
                </c:pt>
                <c:pt idx="4399">
                  <c:v>7.9737542165104661E-2</c:v>
                </c:pt>
                <c:pt idx="4400">
                  <c:v>7.9739391045516736E-2</c:v>
                </c:pt>
                <c:pt idx="4401">
                  <c:v>7.9748079777913122E-2</c:v>
                </c:pt>
                <c:pt idx="4402">
                  <c:v>7.9750400555678919E-2</c:v>
                </c:pt>
                <c:pt idx="4403">
                  <c:v>7.9753105429082205E-2</c:v>
                </c:pt>
                <c:pt idx="4404">
                  <c:v>7.9758092647491341E-2</c:v>
                </c:pt>
                <c:pt idx="4405">
                  <c:v>7.9759547616609278E-2</c:v>
                </c:pt>
                <c:pt idx="4406">
                  <c:v>7.9763750048259099E-2</c:v>
                </c:pt>
                <c:pt idx="4407">
                  <c:v>7.9763912124729469E-2</c:v>
                </c:pt>
                <c:pt idx="4408">
                  <c:v>7.9770330568362802E-2</c:v>
                </c:pt>
                <c:pt idx="4409">
                  <c:v>7.9772384696758181E-2</c:v>
                </c:pt>
                <c:pt idx="4410">
                  <c:v>7.9778929300246659E-2</c:v>
                </c:pt>
                <c:pt idx="4411">
                  <c:v>7.9781309789448154E-2</c:v>
                </c:pt>
                <c:pt idx="4412">
                  <c:v>7.9789221422562992E-2</c:v>
                </c:pt>
                <c:pt idx="4413">
                  <c:v>7.979654534275045E-2</c:v>
                </c:pt>
                <c:pt idx="4414">
                  <c:v>7.9797818752232422E-2</c:v>
                </c:pt>
                <c:pt idx="4415">
                  <c:v>7.9808936531957031E-2</c:v>
                </c:pt>
                <c:pt idx="4416">
                  <c:v>7.9809051766622063E-2</c:v>
                </c:pt>
                <c:pt idx="4417">
                  <c:v>7.9822840790057817E-2</c:v>
                </c:pt>
                <c:pt idx="4418">
                  <c:v>7.9824420429071424E-2</c:v>
                </c:pt>
                <c:pt idx="4419">
                  <c:v>7.9831929731491683E-2</c:v>
                </c:pt>
                <c:pt idx="4420">
                  <c:v>7.9834242757301929E-2</c:v>
                </c:pt>
                <c:pt idx="4421">
                  <c:v>7.984108768919565E-2</c:v>
                </c:pt>
                <c:pt idx="4422">
                  <c:v>7.9853350289482289E-2</c:v>
                </c:pt>
                <c:pt idx="4423">
                  <c:v>7.9861741147519552E-2</c:v>
                </c:pt>
                <c:pt idx="4424">
                  <c:v>7.9866336704060348E-2</c:v>
                </c:pt>
                <c:pt idx="4425">
                  <c:v>7.9868614914714989E-2</c:v>
                </c:pt>
                <c:pt idx="4426">
                  <c:v>7.9881362941214798E-2</c:v>
                </c:pt>
                <c:pt idx="4427">
                  <c:v>7.9891931544856576E-2</c:v>
                </c:pt>
                <c:pt idx="4428">
                  <c:v>7.9902526356749132E-2</c:v>
                </c:pt>
                <c:pt idx="4429">
                  <c:v>7.9911389765302543E-2</c:v>
                </c:pt>
                <c:pt idx="4430">
                  <c:v>7.9914320683438275E-2</c:v>
                </c:pt>
                <c:pt idx="4431">
                  <c:v>7.9930958451779263E-2</c:v>
                </c:pt>
                <c:pt idx="4432">
                  <c:v>7.993159658743236E-2</c:v>
                </c:pt>
                <c:pt idx="4433">
                  <c:v>7.9935650052942606E-2</c:v>
                </c:pt>
                <c:pt idx="4434">
                  <c:v>7.9938666735055383E-2</c:v>
                </c:pt>
                <c:pt idx="4435">
                  <c:v>7.9938784907196803E-2</c:v>
                </c:pt>
                <c:pt idx="4436">
                  <c:v>7.9940398069030846E-2</c:v>
                </c:pt>
                <c:pt idx="4437">
                  <c:v>7.9944932735777574E-2</c:v>
                </c:pt>
                <c:pt idx="4438">
                  <c:v>7.9951784186299946E-2</c:v>
                </c:pt>
                <c:pt idx="4439">
                  <c:v>7.9960450472842295E-2</c:v>
                </c:pt>
                <c:pt idx="4440">
                  <c:v>7.997014218904451E-2</c:v>
                </c:pt>
                <c:pt idx="4441">
                  <c:v>7.9975765911423261E-2</c:v>
                </c:pt>
                <c:pt idx="4442">
                  <c:v>7.9979181273884675E-2</c:v>
                </c:pt>
                <c:pt idx="4443">
                  <c:v>7.9988436410402056E-2</c:v>
                </c:pt>
                <c:pt idx="4444">
                  <c:v>8.0000621193064198E-2</c:v>
                </c:pt>
                <c:pt idx="4445">
                  <c:v>8.0011441301979111E-2</c:v>
                </c:pt>
                <c:pt idx="4446">
                  <c:v>8.0012703127250645E-2</c:v>
                </c:pt>
                <c:pt idx="4447">
                  <c:v>8.0015251541980997E-2</c:v>
                </c:pt>
                <c:pt idx="4448">
                  <c:v>8.0024453484761934E-2</c:v>
                </c:pt>
                <c:pt idx="4449">
                  <c:v>8.0031380531182736E-2</c:v>
                </c:pt>
                <c:pt idx="4450">
                  <c:v>8.0038157050093983E-2</c:v>
                </c:pt>
                <c:pt idx="4451">
                  <c:v>8.0041394130535001E-2</c:v>
                </c:pt>
                <c:pt idx="4452">
                  <c:v>8.0042429537280621E-2</c:v>
                </c:pt>
                <c:pt idx="4453">
                  <c:v>8.0056778998500971E-2</c:v>
                </c:pt>
                <c:pt idx="4454">
                  <c:v>8.0059635075001662E-2</c:v>
                </c:pt>
                <c:pt idx="4455">
                  <c:v>8.0060945954971777E-2</c:v>
                </c:pt>
                <c:pt idx="4456">
                  <c:v>8.0061210884445289E-2</c:v>
                </c:pt>
                <c:pt idx="4457">
                  <c:v>8.0067452168406883E-2</c:v>
                </c:pt>
                <c:pt idx="4458">
                  <c:v>8.0074527617717078E-2</c:v>
                </c:pt>
                <c:pt idx="4459">
                  <c:v>8.0090771005313754E-2</c:v>
                </c:pt>
                <c:pt idx="4460">
                  <c:v>8.0096175097641387E-2</c:v>
                </c:pt>
                <c:pt idx="4461">
                  <c:v>8.0098653369892858E-2</c:v>
                </c:pt>
                <c:pt idx="4462">
                  <c:v>8.0103393530269948E-2</c:v>
                </c:pt>
                <c:pt idx="4463">
                  <c:v>8.0108069980090305E-2</c:v>
                </c:pt>
                <c:pt idx="4464">
                  <c:v>8.0111697620140865E-2</c:v>
                </c:pt>
                <c:pt idx="4465">
                  <c:v>8.0112924876214034E-2</c:v>
                </c:pt>
                <c:pt idx="4466">
                  <c:v>8.0115371016661385E-2</c:v>
                </c:pt>
                <c:pt idx="4467">
                  <c:v>8.0117616323781476E-2</c:v>
                </c:pt>
                <c:pt idx="4468">
                  <c:v>8.0126801404311873E-2</c:v>
                </c:pt>
                <c:pt idx="4469">
                  <c:v>8.0127930672584835E-2</c:v>
                </c:pt>
                <c:pt idx="4470">
                  <c:v>8.0129250289917006E-2</c:v>
                </c:pt>
                <c:pt idx="4471">
                  <c:v>8.0133269698110313E-2</c:v>
                </c:pt>
                <c:pt idx="4472">
                  <c:v>8.0149697094201638E-2</c:v>
                </c:pt>
                <c:pt idx="4473">
                  <c:v>8.015906461271248E-2</c:v>
                </c:pt>
                <c:pt idx="4474">
                  <c:v>8.01636857538785E-2</c:v>
                </c:pt>
                <c:pt idx="4475">
                  <c:v>8.0164046048732188E-2</c:v>
                </c:pt>
                <c:pt idx="4476">
                  <c:v>8.0169697234150808E-2</c:v>
                </c:pt>
                <c:pt idx="4477">
                  <c:v>8.0171368004569171E-2</c:v>
                </c:pt>
                <c:pt idx="4478">
                  <c:v>8.0177259751930324E-2</c:v>
                </c:pt>
                <c:pt idx="4479">
                  <c:v>8.0179691803779624E-2</c:v>
                </c:pt>
                <c:pt idx="4480">
                  <c:v>8.0182127630484587E-2</c:v>
                </c:pt>
                <c:pt idx="4481">
                  <c:v>8.0186585874700358E-2</c:v>
                </c:pt>
                <c:pt idx="4482">
                  <c:v>8.0187585955200327E-2</c:v>
                </c:pt>
                <c:pt idx="4483">
                  <c:v>8.0191440853893653E-2</c:v>
                </c:pt>
                <c:pt idx="4484">
                  <c:v>8.0195401152060863E-2</c:v>
                </c:pt>
                <c:pt idx="4485">
                  <c:v>8.0196766644405212E-2</c:v>
                </c:pt>
                <c:pt idx="4486">
                  <c:v>8.0197818041960175E-2</c:v>
                </c:pt>
                <c:pt idx="4487">
                  <c:v>8.0210515700625831E-2</c:v>
                </c:pt>
                <c:pt idx="4488">
                  <c:v>8.0211987076160132E-2</c:v>
                </c:pt>
                <c:pt idx="4489">
                  <c:v>8.021284598426727E-2</c:v>
                </c:pt>
                <c:pt idx="4490">
                  <c:v>8.0214071921045335E-2</c:v>
                </c:pt>
                <c:pt idx="4491">
                  <c:v>8.0223509524979641E-2</c:v>
                </c:pt>
                <c:pt idx="4492">
                  <c:v>8.0231375072945546E-2</c:v>
                </c:pt>
                <c:pt idx="4493">
                  <c:v>8.0255266025757485E-2</c:v>
                </c:pt>
                <c:pt idx="4494">
                  <c:v>8.025596198874875E-2</c:v>
                </c:pt>
                <c:pt idx="4495">
                  <c:v>8.0258378007406553E-2</c:v>
                </c:pt>
                <c:pt idx="4496">
                  <c:v>8.0268346439906713E-2</c:v>
                </c:pt>
                <c:pt idx="4497">
                  <c:v>8.0292031198477082E-2</c:v>
                </c:pt>
                <c:pt idx="4498">
                  <c:v>8.0292725318163116E-2</c:v>
                </c:pt>
                <c:pt idx="4499">
                  <c:v>8.0301402353641929E-2</c:v>
                </c:pt>
                <c:pt idx="4500">
                  <c:v>8.030463523733089E-2</c:v>
                </c:pt>
                <c:pt idx="4501">
                  <c:v>8.0312828351053273E-2</c:v>
                </c:pt>
                <c:pt idx="4502">
                  <c:v>8.0318968482494077E-2</c:v>
                </c:pt>
                <c:pt idx="4503">
                  <c:v>8.0327414308387551E-2</c:v>
                </c:pt>
                <c:pt idx="4504">
                  <c:v>8.0333986293523618E-2</c:v>
                </c:pt>
                <c:pt idx="4505">
                  <c:v>8.0336338732095197E-2</c:v>
                </c:pt>
                <c:pt idx="4506">
                  <c:v>8.0341815075215414E-2</c:v>
                </c:pt>
                <c:pt idx="4507">
                  <c:v>8.0343726202940183E-2</c:v>
                </c:pt>
                <c:pt idx="4508">
                  <c:v>8.0348662045215902E-2</c:v>
                </c:pt>
                <c:pt idx="4509">
                  <c:v>8.0351851203914415E-2</c:v>
                </c:pt>
                <c:pt idx="4510">
                  <c:v>8.0355941210580858E-2</c:v>
                </c:pt>
                <c:pt idx="4511">
                  <c:v>8.0365045623316964E-2</c:v>
                </c:pt>
                <c:pt idx="4512">
                  <c:v>8.0365846112894768E-2</c:v>
                </c:pt>
                <c:pt idx="4513">
                  <c:v>8.0367003637886458E-2</c:v>
                </c:pt>
                <c:pt idx="4514">
                  <c:v>8.037814902228857E-2</c:v>
                </c:pt>
                <c:pt idx="4515">
                  <c:v>8.0378850901351467E-2</c:v>
                </c:pt>
                <c:pt idx="4516">
                  <c:v>8.0385028511329282E-2</c:v>
                </c:pt>
                <c:pt idx="4517">
                  <c:v>8.0386899465680881E-2</c:v>
                </c:pt>
                <c:pt idx="4518">
                  <c:v>8.0399871566400424E-2</c:v>
                </c:pt>
                <c:pt idx="4519">
                  <c:v>8.039997748499636E-2</c:v>
                </c:pt>
                <c:pt idx="4520">
                  <c:v>8.0400689753087548E-2</c:v>
                </c:pt>
                <c:pt idx="4521">
                  <c:v>8.0405544877259691E-2</c:v>
                </c:pt>
                <c:pt idx="4522">
                  <c:v>8.0408651374452009E-2</c:v>
                </c:pt>
                <c:pt idx="4523">
                  <c:v>8.0422998135100829E-2</c:v>
                </c:pt>
                <c:pt idx="4524">
                  <c:v>8.0426211434202463E-2</c:v>
                </c:pt>
                <c:pt idx="4525">
                  <c:v>8.0435986732506029E-2</c:v>
                </c:pt>
                <c:pt idx="4526">
                  <c:v>8.0438867067220032E-2</c:v>
                </c:pt>
                <c:pt idx="4527">
                  <c:v>8.04609474231789E-2</c:v>
                </c:pt>
                <c:pt idx="4528">
                  <c:v>8.0463932830230803E-2</c:v>
                </c:pt>
                <c:pt idx="4529">
                  <c:v>8.0469934696876397E-2</c:v>
                </c:pt>
                <c:pt idx="4530">
                  <c:v>8.0471715357060852E-2</c:v>
                </c:pt>
                <c:pt idx="4531">
                  <c:v>8.0472119679401585E-2</c:v>
                </c:pt>
                <c:pt idx="4532">
                  <c:v>8.04854989566062E-2</c:v>
                </c:pt>
                <c:pt idx="4533">
                  <c:v>8.0485768965433177E-2</c:v>
                </c:pt>
                <c:pt idx="4534">
                  <c:v>8.0507497581984139E-2</c:v>
                </c:pt>
                <c:pt idx="4535">
                  <c:v>8.0507811878839888E-2</c:v>
                </c:pt>
                <c:pt idx="4536">
                  <c:v>8.0525550077723676E-2</c:v>
                </c:pt>
                <c:pt idx="4537">
                  <c:v>8.052939222909436E-2</c:v>
                </c:pt>
                <c:pt idx="4538">
                  <c:v>8.0535867647610754E-2</c:v>
                </c:pt>
                <c:pt idx="4539">
                  <c:v>8.0540452879147642E-2</c:v>
                </c:pt>
                <c:pt idx="4540">
                  <c:v>8.0557765221070124E-2</c:v>
                </c:pt>
                <c:pt idx="4541">
                  <c:v>8.0560470688838468E-2</c:v>
                </c:pt>
                <c:pt idx="4542">
                  <c:v>8.0564907706646177E-2</c:v>
                </c:pt>
                <c:pt idx="4543">
                  <c:v>8.0567295076564474E-2</c:v>
                </c:pt>
                <c:pt idx="4544">
                  <c:v>8.0578941373639232E-2</c:v>
                </c:pt>
                <c:pt idx="4545">
                  <c:v>8.0586776623189124E-2</c:v>
                </c:pt>
                <c:pt idx="4546">
                  <c:v>8.0588606354444869E-2</c:v>
                </c:pt>
                <c:pt idx="4547">
                  <c:v>8.0595407011893702E-2</c:v>
                </c:pt>
                <c:pt idx="4548">
                  <c:v>8.0606607346038361E-2</c:v>
                </c:pt>
                <c:pt idx="4549">
                  <c:v>8.0610250463716462E-2</c:v>
                </c:pt>
                <c:pt idx="4550">
                  <c:v>8.0616522354935327E-2</c:v>
                </c:pt>
                <c:pt idx="4551">
                  <c:v>8.0625140298634781E-2</c:v>
                </c:pt>
                <c:pt idx="4552">
                  <c:v>8.0634813118066931E-2</c:v>
                </c:pt>
                <c:pt idx="4553">
                  <c:v>8.0636548126607865E-2</c:v>
                </c:pt>
                <c:pt idx="4554">
                  <c:v>8.0642570481738285E-2</c:v>
                </c:pt>
                <c:pt idx="4555">
                  <c:v>8.0643890995538467E-2</c:v>
                </c:pt>
                <c:pt idx="4556">
                  <c:v>8.0645652172961615E-2</c:v>
                </c:pt>
                <c:pt idx="4557">
                  <c:v>8.0649891365094553E-2</c:v>
                </c:pt>
                <c:pt idx="4558">
                  <c:v>8.0652548985155018E-2</c:v>
                </c:pt>
                <c:pt idx="4559">
                  <c:v>8.0672111965574042E-2</c:v>
                </c:pt>
                <c:pt idx="4560">
                  <c:v>8.0676272403136448E-2</c:v>
                </c:pt>
                <c:pt idx="4561">
                  <c:v>8.0681033300920024E-2</c:v>
                </c:pt>
                <c:pt idx="4562">
                  <c:v>8.0682329508131728E-2</c:v>
                </c:pt>
                <c:pt idx="4563">
                  <c:v>8.0682826474234373E-2</c:v>
                </c:pt>
                <c:pt idx="4564">
                  <c:v>8.0688424695150973E-2</c:v>
                </c:pt>
                <c:pt idx="4565">
                  <c:v>8.0702160291600641E-2</c:v>
                </c:pt>
                <c:pt idx="4566">
                  <c:v>8.0709700712528254E-2</c:v>
                </c:pt>
                <c:pt idx="4567">
                  <c:v>8.0713370584352351E-2</c:v>
                </c:pt>
                <c:pt idx="4568">
                  <c:v>8.0713979750902998E-2</c:v>
                </c:pt>
                <c:pt idx="4569">
                  <c:v>8.0715922764665105E-2</c:v>
                </c:pt>
                <c:pt idx="4570">
                  <c:v>8.0720275577695386E-2</c:v>
                </c:pt>
                <c:pt idx="4571">
                  <c:v>8.0723951724695694E-2</c:v>
                </c:pt>
                <c:pt idx="4572">
                  <c:v>8.0725266406725879E-2</c:v>
                </c:pt>
                <c:pt idx="4573">
                  <c:v>8.0726922535840323E-2</c:v>
                </c:pt>
                <c:pt idx="4574">
                  <c:v>8.0734162672856713E-2</c:v>
                </c:pt>
                <c:pt idx="4575">
                  <c:v>8.0735935377960949E-2</c:v>
                </c:pt>
                <c:pt idx="4576">
                  <c:v>8.0746810431235896E-2</c:v>
                </c:pt>
                <c:pt idx="4577">
                  <c:v>8.0747935180917829E-2</c:v>
                </c:pt>
                <c:pt idx="4578">
                  <c:v>8.0748403643511366E-2</c:v>
                </c:pt>
                <c:pt idx="4579">
                  <c:v>8.0750428944158723E-2</c:v>
                </c:pt>
                <c:pt idx="4580">
                  <c:v>8.0755786875628247E-2</c:v>
                </c:pt>
                <c:pt idx="4581">
                  <c:v>8.0756031034502296E-2</c:v>
                </c:pt>
                <c:pt idx="4582">
                  <c:v>8.0756930530294632E-2</c:v>
                </c:pt>
                <c:pt idx="4583">
                  <c:v>8.0758396396525836E-2</c:v>
                </c:pt>
                <c:pt idx="4584">
                  <c:v>8.0759681241473133E-2</c:v>
                </c:pt>
                <c:pt idx="4585">
                  <c:v>8.0762424399697372E-2</c:v>
                </c:pt>
                <c:pt idx="4586">
                  <c:v>8.0763360149464822E-2</c:v>
                </c:pt>
                <c:pt idx="4587">
                  <c:v>8.0764129106254287E-2</c:v>
                </c:pt>
                <c:pt idx="4588">
                  <c:v>8.0770144044713346E-2</c:v>
                </c:pt>
                <c:pt idx="4589">
                  <c:v>8.0773391451010285E-2</c:v>
                </c:pt>
                <c:pt idx="4590">
                  <c:v>8.0787551836069504E-2</c:v>
                </c:pt>
                <c:pt idx="4591">
                  <c:v>8.07883586097949E-2</c:v>
                </c:pt>
                <c:pt idx="4592">
                  <c:v>8.0789700857013341E-2</c:v>
                </c:pt>
                <c:pt idx="4593">
                  <c:v>8.0790407104877685E-2</c:v>
                </c:pt>
                <c:pt idx="4594">
                  <c:v>8.0791346551372253E-2</c:v>
                </c:pt>
                <c:pt idx="4595">
                  <c:v>8.079539455381457E-2</c:v>
                </c:pt>
                <c:pt idx="4596">
                  <c:v>8.0797956380769531E-2</c:v>
                </c:pt>
                <c:pt idx="4597">
                  <c:v>8.0803127826068633E-2</c:v>
                </c:pt>
                <c:pt idx="4598">
                  <c:v>8.0806127926040278E-2</c:v>
                </c:pt>
                <c:pt idx="4599">
                  <c:v>8.0806322636574349E-2</c:v>
                </c:pt>
                <c:pt idx="4600">
                  <c:v>8.0819873301757286E-2</c:v>
                </c:pt>
                <c:pt idx="4601">
                  <c:v>8.0823671367001179E-2</c:v>
                </c:pt>
                <c:pt idx="4602">
                  <c:v>8.0828682825126369E-2</c:v>
                </c:pt>
                <c:pt idx="4603">
                  <c:v>8.0830935242220472E-2</c:v>
                </c:pt>
                <c:pt idx="4604">
                  <c:v>8.0834557703675966E-2</c:v>
                </c:pt>
                <c:pt idx="4605">
                  <c:v>8.084719885307394E-2</c:v>
                </c:pt>
                <c:pt idx="4606">
                  <c:v>8.0850130825287858E-2</c:v>
                </c:pt>
                <c:pt idx="4607">
                  <c:v>8.0851821558365053E-2</c:v>
                </c:pt>
                <c:pt idx="4608">
                  <c:v>8.0853480197429897E-2</c:v>
                </c:pt>
                <c:pt idx="4609">
                  <c:v>8.085731959103705E-2</c:v>
                </c:pt>
                <c:pt idx="4610">
                  <c:v>8.0858288105791487E-2</c:v>
                </c:pt>
                <c:pt idx="4611">
                  <c:v>8.0862563241832511E-2</c:v>
                </c:pt>
                <c:pt idx="4612">
                  <c:v>8.0863537423457379E-2</c:v>
                </c:pt>
                <c:pt idx="4613">
                  <c:v>8.0864969786999072E-2</c:v>
                </c:pt>
                <c:pt idx="4614">
                  <c:v>8.086799392485236E-2</c:v>
                </c:pt>
                <c:pt idx="4615">
                  <c:v>8.0873078296755385E-2</c:v>
                </c:pt>
                <c:pt idx="4616">
                  <c:v>8.08739603099312E-2</c:v>
                </c:pt>
                <c:pt idx="4617">
                  <c:v>8.0874289470978508E-2</c:v>
                </c:pt>
                <c:pt idx="4618">
                  <c:v>8.0882413800905828E-2</c:v>
                </c:pt>
                <c:pt idx="4619">
                  <c:v>8.0890458924074593E-2</c:v>
                </c:pt>
                <c:pt idx="4620">
                  <c:v>8.0893308552465862E-2</c:v>
                </c:pt>
                <c:pt idx="4621">
                  <c:v>8.0894403687351235E-2</c:v>
                </c:pt>
                <c:pt idx="4622">
                  <c:v>8.0899259716560715E-2</c:v>
                </c:pt>
                <c:pt idx="4623">
                  <c:v>8.090102689479256E-2</c:v>
                </c:pt>
                <c:pt idx="4624">
                  <c:v>8.0902538144863548E-2</c:v>
                </c:pt>
                <c:pt idx="4625">
                  <c:v>8.0904111577368862E-2</c:v>
                </c:pt>
                <c:pt idx="4626">
                  <c:v>8.0905419170662352E-2</c:v>
                </c:pt>
                <c:pt idx="4627">
                  <c:v>8.0908061458983493E-2</c:v>
                </c:pt>
                <c:pt idx="4628">
                  <c:v>8.0913761493214248E-2</c:v>
                </c:pt>
                <c:pt idx="4629">
                  <c:v>8.0917230301232906E-2</c:v>
                </c:pt>
                <c:pt idx="4630">
                  <c:v>8.0919045328677261E-2</c:v>
                </c:pt>
                <c:pt idx="4631">
                  <c:v>8.0925781253041507E-2</c:v>
                </c:pt>
                <c:pt idx="4632">
                  <c:v>8.0930308119697522E-2</c:v>
                </c:pt>
                <c:pt idx="4633">
                  <c:v>8.0934522652102256E-2</c:v>
                </c:pt>
                <c:pt idx="4634">
                  <c:v>8.093908695901729E-2</c:v>
                </c:pt>
                <c:pt idx="4635">
                  <c:v>8.0948238923292642E-2</c:v>
                </c:pt>
                <c:pt idx="4636">
                  <c:v>8.0957025835055318E-2</c:v>
                </c:pt>
                <c:pt idx="4637">
                  <c:v>8.09583016527477E-2</c:v>
                </c:pt>
                <c:pt idx="4638">
                  <c:v>8.0977897439593965E-2</c:v>
                </c:pt>
                <c:pt idx="4639">
                  <c:v>8.0978362386615016E-2</c:v>
                </c:pt>
                <c:pt idx="4640">
                  <c:v>8.0984274496751565E-2</c:v>
                </c:pt>
                <c:pt idx="4641">
                  <c:v>8.0987068402297524E-2</c:v>
                </c:pt>
                <c:pt idx="4642">
                  <c:v>8.098943977154073E-2</c:v>
                </c:pt>
                <c:pt idx="4643">
                  <c:v>8.098986064258791E-2</c:v>
                </c:pt>
                <c:pt idx="4644">
                  <c:v>8.0990159675713616E-2</c:v>
                </c:pt>
                <c:pt idx="4645">
                  <c:v>8.0998447865092846E-2</c:v>
                </c:pt>
                <c:pt idx="4646">
                  <c:v>8.1008153463392421E-2</c:v>
                </c:pt>
                <c:pt idx="4647">
                  <c:v>8.1008216827069435E-2</c:v>
                </c:pt>
                <c:pt idx="4648">
                  <c:v>8.1021122149445332E-2</c:v>
                </c:pt>
                <c:pt idx="4649">
                  <c:v>8.1022059677894193E-2</c:v>
                </c:pt>
                <c:pt idx="4650">
                  <c:v>8.1022793541466104E-2</c:v>
                </c:pt>
                <c:pt idx="4651">
                  <c:v>8.1023827565219683E-2</c:v>
                </c:pt>
                <c:pt idx="4652">
                  <c:v>8.1026840996348035E-2</c:v>
                </c:pt>
                <c:pt idx="4653">
                  <c:v>8.1027130665953448E-2</c:v>
                </c:pt>
                <c:pt idx="4654">
                  <c:v>8.1028466053834666E-2</c:v>
                </c:pt>
                <c:pt idx="4655">
                  <c:v>8.1031344224641783E-2</c:v>
                </c:pt>
                <c:pt idx="4656">
                  <c:v>8.1050674695292257E-2</c:v>
                </c:pt>
                <c:pt idx="4657">
                  <c:v>8.1055514577417651E-2</c:v>
                </c:pt>
                <c:pt idx="4658">
                  <c:v>8.105552832887368E-2</c:v>
                </c:pt>
                <c:pt idx="4659">
                  <c:v>8.1057394392217194E-2</c:v>
                </c:pt>
                <c:pt idx="4660">
                  <c:v>8.1058157890238111E-2</c:v>
                </c:pt>
                <c:pt idx="4661">
                  <c:v>8.1061258893925348E-2</c:v>
                </c:pt>
                <c:pt idx="4662">
                  <c:v>8.1062382693516372E-2</c:v>
                </c:pt>
                <c:pt idx="4663">
                  <c:v>8.1071959858373954E-2</c:v>
                </c:pt>
                <c:pt idx="4664">
                  <c:v>8.1088469404390573E-2</c:v>
                </c:pt>
                <c:pt idx="4665">
                  <c:v>8.1091435785582006E-2</c:v>
                </c:pt>
                <c:pt idx="4666">
                  <c:v>8.1092330662017834E-2</c:v>
                </c:pt>
                <c:pt idx="4667">
                  <c:v>8.1096206708247409E-2</c:v>
                </c:pt>
                <c:pt idx="4668">
                  <c:v>8.1104668291653872E-2</c:v>
                </c:pt>
                <c:pt idx="4669">
                  <c:v>8.110977769407858E-2</c:v>
                </c:pt>
                <c:pt idx="4670">
                  <c:v>8.1115090337730275E-2</c:v>
                </c:pt>
                <c:pt idx="4671">
                  <c:v>8.1119623476462163E-2</c:v>
                </c:pt>
                <c:pt idx="4672">
                  <c:v>8.1125686945434816E-2</c:v>
                </c:pt>
                <c:pt idx="4673">
                  <c:v>8.1130002519321356E-2</c:v>
                </c:pt>
                <c:pt idx="4674">
                  <c:v>8.1141641822179797E-2</c:v>
                </c:pt>
                <c:pt idx="4675">
                  <c:v>8.1145336868888224E-2</c:v>
                </c:pt>
                <c:pt idx="4676">
                  <c:v>8.114569013966165E-2</c:v>
                </c:pt>
                <c:pt idx="4677">
                  <c:v>8.1145877196818109E-2</c:v>
                </c:pt>
                <c:pt idx="4678">
                  <c:v>8.1164267193031381E-2</c:v>
                </c:pt>
                <c:pt idx="4679">
                  <c:v>8.1164420204388688E-2</c:v>
                </c:pt>
                <c:pt idx="4680">
                  <c:v>8.1178673834126289E-2</c:v>
                </c:pt>
                <c:pt idx="4681">
                  <c:v>8.1193285275746194E-2</c:v>
                </c:pt>
                <c:pt idx="4682">
                  <c:v>8.1196252301333122E-2</c:v>
                </c:pt>
                <c:pt idx="4683">
                  <c:v>8.1196963061437602E-2</c:v>
                </c:pt>
                <c:pt idx="4684">
                  <c:v>8.1197001432061905E-2</c:v>
                </c:pt>
                <c:pt idx="4685">
                  <c:v>8.1198968825703599E-2</c:v>
                </c:pt>
                <c:pt idx="4686">
                  <c:v>8.120377149399309E-2</c:v>
                </c:pt>
                <c:pt idx="4687">
                  <c:v>8.1209616079982297E-2</c:v>
                </c:pt>
                <c:pt idx="4688">
                  <c:v>8.1210641757234428E-2</c:v>
                </c:pt>
                <c:pt idx="4689">
                  <c:v>8.1211196982571565E-2</c:v>
                </c:pt>
                <c:pt idx="4690">
                  <c:v>8.1213439682253294E-2</c:v>
                </c:pt>
                <c:pt idx="4691">
                  <c:v>8.1215195579209046E-2</c:v>
                </c:pt>
                <c:pt idx="4692">
                  <c:v>8.1217376137438596E-2</c:v>
                </c:pt>
                <c:pt idx="4693">
                  <c:v>8.1221666696629322E-2</c:v>
                </c:pt>
                <c:pt idx="4694">
                  <c:v>8.122429685072545E-2</c:v>
                </c:pt>
                <c:pt idx="4695">
                  <c:v>8.1224594021188048E-2</c:v>
                </c:pt>
                <c:pt idx="4696">
                  <c:v>8.122590379211396E-2</c:v>
                </c:pt>
                <c:pt idx="4697">
                  <c:v>8.1238991672053451E-2</c:v>
                </c:pt>
                <c:pt idx="4698">
                  <c:v>8.1242785742389051E-2</c:v>
                </c:pt>
                <c:pt idx="4699">
                  <c:v>8.1245524477184194E-2</c:v>
                </c:pt>
                <c:pt idx="4700">
                  <c:v>8.1254252359358375E-2</c:v>
                </c:pt>
                <c:pt idx="4701">
                  <c:v>8.1262199355925477E-2</c:v>
                </c:pt>
                <c:pt idx="4702">
                  <c:v>8.1262278443421307E-2</c:v>
                </c:pt>
                <c:pt idx="4703">
                  <c:v>8.1265799956881393E-2</c:v>
                </c:pt>
                <c:pt idx="4704">
                  <c:v>8.1267455637915834E-2</c:v>
                </c:pt>
                <c:pt idx="4705">
                  <c:v>8.1268900488062915E-2</c:v>
                </c:pt>
                <c:pt idx="4706">
                  <c:v>8.1273930761519481E-2</c:v>
                </c:pt>
                <c:pt idx="4707">
                  <c:v>8.1277893122535402E-2</c:v>
                </c:pt>
                <c:pt idx="4708">
                  <c:v>8.1285511134163935E-2</c:v>
                </c:pt>
                <c:pt idx="4709">
                  <c:v>8.1287428760460523E-2</c:v>
                </c:pt>
                <c:pt idx="4710">
                  <c:v>8.1299592306593685E-2</c:v>
                </c:pt>
                <c:pt idx="4711">
                  <c:v>8.130623400588749E-2</c:v>
                </c:pt>
                <c:pt idx="4712">
                  <c:v>8.130735763267341E-2</c:v>
                </c:pt>
                <c:pt idx="4713">
                  <c:v>8.1307670247419944E-2</c:v>
                </c:pt>
                <c:pt idx="4714">
                  <c:v>8.1320659253492911E-2</c:v>
                </c:pt>
                <c:pt idx="4715">
                  <c:v>8.1324181537072687E-2</c:v>
                </c:pt>
                <c:pt idx="4716">
                  <c:v>8.1325780891043531E-2</c:v>
                </c:pt>
                <c:pt idx="4717">
                  <c:v>8.1329236992161588E-2</c:v>
                </c:pt>
                <c:pt idx="4718">
                  <c:v>8.1337457078711733E-2</c:v>
                </c:pt>
                <c:pt idx="4719">
                  <c:v>8.1347111128399027E-2</c:v>
                </c:pt>
                <c:pt idx="4720">
                  <c:v>8.1350050434541785E-2</c:v>
                </c:pt>
                <c:pt idx="4721">
                  <c:v>8.1352556827818973E-2</c:v>
                </c:pt>
                <c:pt idx="4722">
                  <c:v>8.1354631883530731E-2</c:v>
                </c:pt>
                <c:pt idx="4723">
                  <c:v>8.1363050695726954E-2</c:v>
                </c:pt>
                <c:pt idx="4724">
                  <c:v>8.1374970736342533E-2</c:v>
                </c:pt>
                <c:pt idx="4725">
                  <c:v>8.1381801318661573E-2</c:v>
                </c:pt>
                <c:pt idx="4726">
                  <c:v>8.1383901505656109E-2</c:v>
                </c:pt>
                <c:pt idx="4727">
                  <c:v>8.1386161577642099E-2</c:v>
                </c:pt>
                <c:pt idx="4728">
                  <c:v>8.139093731789851E-2</c:v>
                </c:pt>
                <c:pt idx="4729">
                  <c:v>8.1394354699960536E-2</c:v>
                </c:pt>
                <c:pt idx="4730">
                  <c:v>8.1402882083571174E-2</c:v>
                </c:pt>
                <c:pt idx="4731">
                  <c:v>8.1406592696603011E-2</c:v>
                </c:pt>
                <c:pt idx="4732">
                  <c:v>8.1408154305826555E-2</c:v>
                </c:pt>
                <c:pt idx="4733">
                  <c:v>8.1409860231448195E-2</c:v>
                </c:pt>
                <c:pt idx="4734">
                  <c:v>8.1411758162293887E-2</c:v>
                </c:pt>
                <c:pt idx="4735">
                  <c:v>8.1412011820627711E-2</c:v>
                </c:pt>
                <c:pt idx="4736">
                  <c:v>8.1417287473533689E-2</c:v>
                </c:pt>
                <c:pt idx="4737">
                  <c:v>8.1419590524300048E-2</c:v>
                </c:pt>
                <c:pt idx="4738">
                  <c:v>8.1425818229974231E-2</c:v>
                </c:pt>
                <c:pt idx="4739">
                  <c:v>8.1429222883569713E-2</c:v>
                </c:pt>
                <c:pt idx="4740">
                  <c:v>8.143626761386169E-2</c:v>
                </c:pt>
                <c:pt idx="4741">
                  <c:v>8.1439138170771266E-2</c:v>
                </c:pt>
                <c:pt idx="4742">
                  <c:v>8.144191645175948E-2</c:v>
                </c:pt>
                <c:pt idx="4743">
                  <c:v>8.1443773139189574E-2</c:v>
                </c:pt>
                <c:pt idx="4744">
                  <c:v>8.1446367776033202E-2</c:v>
                </c:pt>
                <c:pt idx="4745">
                  <c:v>8.1449589335304731E-2</c:v>
                </c:pt>
                <c:pt idx="4746">
                  <c:v>8.1462730041508308E-2</c:v>
                </c:pt>
                <c:pt idx="4747">
                  <c:v>8.146334540026097E-2</c:v>
                </c:pt>
                <c:pt idx="4748">
                  <c:v>8.1466912541857547E-2</c:v>
                </c:pt>
                <c:pt idx="4749">
                  <c:v>8.1472098289622943E-2</c:v>
                </c:pt>
                <c:pt idx="4750">
                  <c:v>8.1475113708438074E-2</c:v>
                </c:pt>
                <c:pt idx="4751">
                  <c:v>8.1479218563333483E-2</c:v>
                </c:pt>
                <c:pt idx="4752">
                  <c:v>8.1479913941133894E-2</c:v>
                </c:pt>
                <c:pt idx="4753">
                  <c:v>8.1482005380129591E-2</c:v>
                </c:pt>
                <c:pt idx="4754">
                  <c:v>8.1488171966688713E-2</c:v>
                </c:pt>
                <c:pt idx="4755">
                  <c:v>8.1507373756405016E-2</c:v>
                </c:pt>
                <c:pt idx="4756">
                  <c:v>8.150740536243184E-2</c:v>
                </c:pt>
                <c:pt idx="4757">
                  <c:v>8.15085848416396E-2</c:v>
                </c:pt>
                <c:pt idx="4758">
                  <c:v>8.1513849392983992E-2</c:v>
                </c:pt>
                <c:pt idx="4759">
                  <c:v>8.1514344941830602E-2</c:v>
                </c:pt>
                <c:pt idx="4760">
                  <c:v>8.152285702955081E-2</c:v>
                </c:pt>
                <c:pt idx="4761">
                  <c:v>8.153503629738143E-2</c:v>
                </c:pt>
                <c:pt idx="4762">
                  <c:v>8.1543188771663555E-2</c:v>
                </c:pt>
                <c:pt idx="4763">
                  <c:v>8.1546165638142404E-2</c:v>
                </c:pt>
                <c:pt idx="4764">
                  <c:v>8.1546789606878889E-2</c:v>
                </c:pt>
                <c:pt idx="4765">
                  <c:v>8.1557963408161724E-2</c:v>
                </c:pt>
                <c:pt idx="4766">
                  <c:v>8.1559769926185591E-2</c:v>
                </c:pt>
                <c:pt idx="4767">
                  <c:v>8.1560467375525497E-2</c:v>
                </c:pt>
                <c:pt idx="4768">
                  <c:v>8.1561787188028853E-2</c:v>
                </c:pt>
                <c:pt idx="4769">
                  <c:v>8.1572419226061108E-2</c:v>
                </c:pt>
                <c:pt idx="4770">
                  <c:v>8.1572660263849697E-2</c:v>
                </c:pt>
                <c:pt idx="4771">
                  <c:v>8.1579686318656947E-2</c:v>
                </c:pt>
                <c:pt idx="4772">
                  <c:v>8.1580739895230903E-2</c:v>
                </c:pt>
                <c:pt idx="4773">
                  <c:v>8.1583181992406772E-2</c:v>
                </c:pt>
                <c:pt idx="4774">
                  <c:v>8.1584966316354007E-2</c:v>
                </c:pt>
                <c:pt idx="4775">
                  <c:v>8.1585977244024152E-2</c:v>
                </c:pt>
                <c:pt idx="4776">
                  <c:v>8.1587651140244188E-2</c:v>
                </c:pt>
                <c:pt idx="4777">
                  <c:v>8.1594716793964489E-2</c:v>
                </c:pt>
                <c:pt idx="4778">
                  <c:v>8.159659320060994E-2</c:v>
                </c:pt>
                <c:pt idx="4779">
                  <c:v>8.1608286059425508E-2</c:v>
                </c:pt>
                <c:pt idx="4780">
                  <c:v>8.1608607544990108E-2</c:v>
                </c:pt>
                <c:pt idx="4781">
                  <c:v>8.1613126801757377E-2</c:v>
                </c:pt>
                <c:pt idx="4782">
                  <c:v>8.1614082874607377E-2</c:v>
                </c:pt>
                <c:pt idx="4783">
                  <c:v>8.1614671166103589E-2</c:v>
                </c:pt>
                <c:pt idx="4784">
                  <c:v>8.1619045649068744E-2</c:v>
                </c:pt>
                <c:pt idx="4785">
                  <c:v>8.1619814908384797E-2</c:v>
                </c:pt>
                <c:pt idx="4786">
                  <c:v>8.1625434248756026E-2</c:v>
                </c:pt>
                <c:pt idx="4787">
                  <c:v>8.1632102230936962E-2</c:v>
                </c:pt>
                <c:pt idx="4788">
                  <c:v>8.1633534639103708E-2</c:v>
                </c:pt>
                <c:pt idx="4789">
                  <c:v>8.1637629054673949E-2</c:v>
                </c:pt>
                <c:pt idx="4790">
                  <c:v>8.1641314568139986E-2</c:v>
                </c:pt>
                <c:pt idx="4791">
                  <c:v>8.1643905645660986E-2</c:v>
                </c:pt>
                <c:pt idx="4792">
                  <c:v>8.164826386173292E-2</c:v>
                </c:pt>
                <c:pt idx="4793">
                  <c:v>8.1663021626202051E-2</c:v>
                </c:pt>
                <c:pt idx="4794">
                  <c:v>8.1663489088003541E-2</c:v>
                </c:pt>
                <c:pt idx="4795">
                  <c:v>8.1667251560335358E-2</c:v>
                </c:pt>
                <c:pt idx="4796">
                  <c:v>8.1670020011645264E-2</c:v>
                </c:pt>
                <c:pt idx="4797">
                  <c:v>8.1678070833414343E-2</c:v>
                </c:pt>
                <c:pt idx="4798">
                  <c:v>8.1688597692534975E-2</c:v>
                </c:pt>
                <c:pt idx="4799">
                  <c:v>8.168946788279273E-2</c:v>
                </c:pt>
                <c:pt idx="4800">
                  <c:v>8.1695410187481193E-2</c:v>
                </c:pt>
                <c:pt idx="4801">
                  <c:v>8.1703005010170693E-2</c:v>
                </c:pt>
                <c:pt idx="4802">
                  <c:v>8.1714245746281389E-2</c:v>
                </c:pt>
                <c:pt idx="4803">
                  <c:v>8.1718644884076819E-2</c:v>
                </c:pt>
                <c:pt idx="4804">
                  <c:v>8.1719580248688972E-2</c:v>
                </c:pt>
                <c:pt idx="4805">
                  <c:v>8.1723929085824001E-2</c:v>
                </c:pt>
                <c:pt idx="4806">
                  <c:v>8.1728947979028549E-2</c:v>
                </c:pt>
                <c:pt idx="4807">
                  <c:v>8.1729190676051139E-2</c:v>
                </c:pt>
                <c:pt idx="4808">
                  <c:v>8.1732429064859696E-2</c:v>
                </c:pt>
                <c:pt idx="4809">
                  <c:v>8.1732779037668638E-2</c:v>
                </c:pt>
                <c:pt idx="4810">
                  <c:v>8.1741025275767917E-2</c:v>
                </c:pt>
                <c:pt idx="4811">
                  <c:v>8.1742974356568923E-2</c:v>
                </c:pt>
                <c:pt idx="4812">
                  <c:v>8.1746985397938926E-2</c:v>
                </c:pt>
                <c:pt idx="4813">
                  <c:v>8.1754979233344752E-2</c:v>
                </c:pt>
                <c:pt idx="4814">
                  <c:v>8.1757821655266683E-2</c:v>
                </c:pt>
                <c:pt idx="4815">
                  <c:v>8.1762677371041537E-2</c:v>
                </c:pt>
                <c:pt idx="4816">
                  <c:v>8.1763625307265914E-2</c:v>
                </c:pt>
                <c:pt idx="4817">
                  <c:v>8.1764711453610472E-2</c:v>
                </c:pt>
                <c:pt idx="4818">
                  <c:v>8.1765215516406517E-2</c:v>
                </c:pt>
                <c:pt idx="4819">
                  <c:v>8.1778528967871203E-2</c:v>
                </c:pt>
                <c:pt idx="4820">
                  <c:v>8.1782078066387737E-2</c:v>
                </c:pt>
                <c:pt idx="4821">
                  <c:v>8.1783931481163766E-2</c:v>
                </c:pt>
                <c:pt idx="4822">
                  <c:v>8.1786414328723675E-2</c:v>
                </c:pt>
                <c:pt idx="4823">
                  <c:v>8.1797235719118996E-2</c:v>
                </c:pt>
                <c:pt idx="4824">
                  <c:v>8.180697221893185E-2</c:v>
                </c:pt>
                <c:pt idx="4825">
                  <c:v>8.1807560979194463E-2</c:v>
                </c:pt>
                <c:pt idx="4826">
                  <c:v>8.1811669150407648E-2</c:v>
                </c:pt>
                <c:pt idx="4827">
                  <c:v>8.1824561208141619E-2</c:v>
                </c:pt>
                <c:pt idx="4828">
                  <c:v>8.1825090304211714E-2</c:v>
                </c:pt>
                <c:pt idx="4829">
                  <c:v>8.1851138285065864E-2</c:v>
                </c:pt>
                <c:pt idx="4830">
                  <c:v>8.1853040505791536E-2</c:v>
                </c:pt>
                <c:pt idx="4831">
                  <c:v>8.1865200297502411E-2</c:v>
                </c:pt>
                <c:pt idx="4832">
                  <c:v>8.1886683385242659E-2</c:v>
                </c:pt>
                <c:pt idx="4833">
                  <c:v>8.1888805882092713E-2</c:v>
                </c:pt>
                <c:pt idx="4834">
                  <c:v>8.1894801398040382E-2</c:v>
                </c:pt>
                <c:pt idx="4835">
                  <c:v>8.1896624664775555E-2</c:v>
                </c:pt>
                <c:pt idx="4836">
                  <c:v>8.1899999751239336E-2</c:v>
                </c:pt>
                <c:pt idx="4837">
                  <c:v>8.1902358729897193E-2</c:v>
                </c:pt>
                <c:pt idx="4838">
                  <c:v>8.1904013109591667E-2</c:v>
                </c:pt>
                <c:pt idx="4839">
                  <c:v>8.1908216753094773E-2</c:v>
                </c:pt>
                <c:pt idx="4840">
                  <c:v>8.1912032994769818E-2</c:v>
                </c:pt>
                <c:pt idx="4841">
                  <c:v>8.1914705159230689E-2</c:v>
                </c:pt>
                <c:pt idx="4842">
                  <c:v>8.1915867598391215E-2</c:v>
                </c:pt>
                <c:pt idx="4843">
                  <c:v>8.1916804046966621E-2</c:v>
                </c:pt>
                <c:pt idx="4844">
                  <c:v>8.1917640065974615E-2</c:v>
                </c:pt>
                <c:pt idx="4845">
                  <c:v>8.1926969339494268E-2</c:v>
                </c:pt>
                <c:pt idx="4846">
                  <c:v>8.193248919251693E-2</c:v>
                </c:pt>
                <c:pt idx="4847">
                  <c:v>8.1934084554161277E-2</c:v>
                </c:pt>
                <c:pt idx="4848">
                  <c:v>8.1937368231273344E-2</c:v>
                </c:pt>
                <c:pt idx="4849">
                  <c:v>8.1942841738260899E-2</c:v>
                </c:pt>
                <c:pt idx="4850">
                  <c:v>8.1948110715593839E-2</c:v>
                </c:pt>
                <c:pt idx="4851">
                  <c:v>8.1949358990433888E-2</c:v>
                </c:pt>
                <c:pt idx="4852">
                  <c:v>8.1952082388856137E-2</c:v>
                </c:pt>
                <c:pt idx="4853">
                  <c:v>8.1954050899550213E-2</c:v>
                </c:pt>
                <c:pt idx="4854">
                  <c:v>8.195718228045093E-2</c:v>
                </c:pt>
                <c:pt idx="4855">
                  <c:v>8.1969768745681779E-2</c:v>
                </c:pt>
                <c:pt idx="4856">
                  <c:v>8.1970951702222059E-2</c:v>
                </c:pt>
                <c:pt idx="4857">
                  <c:v>8.1972708811515166E-2</c:v>
                </c:pt>
                <c:pt idx="4858">
                  <c:v>8.1980775231831685E-2</c:v>
                </c:pt>
                <c:pt idx="4859">
                  <c:v>8.1983465506627856E-2</c:v>
                </c:pt>
                <c:pt idx="4860">
                  <c:v>8.1987448950629108E-2</c:v>
                </c:pt>
                <c:pt idx="4861">
                  <c:v>8.1994533551670454E-2</c:v>
                </c:pt>
                <c:pt idx="4862">
                  <c:v>8.2005497543349598E-2</c:v>
                </c:pt>
                <c:pt idx="4863">
                  <c:v>8.200844592273597E-2</c:v>
                </c:pt>
                <c:pt idx="4864">
                  <c:v>8.2014504630526536E-2</c:v>
                </c:pt>
                <c:pt idx="4865">
                  <c:v>8.2015445953864868E-2</c:v>
                </c:pt>
                <c:pt idx="4866">
                  <c:v>8.2015762762231631E-2</c:v>
                </c:pt>
                <c:pt idx="4867">
                  <c:v>8.2018713380176911E-2</c:v>
                </c:pt>
                <c:pt idx="4868">
                  <c:v>8.2024748857871033E-2</c:v>
                </c:pt>
                <c:pt idx="4869">
                  <c:v>8.2029698106708709E-2</c:v>
                </c:pt>
                <c:pt idx="4870">
                  <c:v>8.2034083769586194E-2</c:v>
                </c:pt>
                <c:pt idx="4871">
                  <c:v>8.2038161415631916E-2</c:v>
                </c:pt>
                <c:pt idx="4872">
                  <c:v>8.2043776305547364E-2</c:v>
                </c:pt>
                <c:pt idx="4873">
                  <c:v>8.2044651303661412E-2</c:v>
                </c:pt>
                <c:pt idx="4874">
                  <c:v>8.2044809334318292E-2</c:v>
                </c:pt>
                <c:pt idx="4875">
                  <c:v>8.2045229504727007E-2</c:v>
                </c:pt>
                <c:pt idx="4876">
                  <c:v>8.2051944784778355E-2</c:v>
                </c:pt>
                <c:pt idx="4877">
                  <c:v>8.2053905713165523E-2</c:v>
                </c:pt>
                <c:pt idx="4878">
                  <c:v>8.2055838323307775E-2</c:v>
                </c:pt>
                <c:pt idx="4879">
                  <c:v>8.2060237891330642E-2</c:v>
                </c:pt>
                <c:pt idx="4880">
                  <c:v>8.2064246467873192E-2</c:v>
                </c:pt>
                <c:pt idx="4881">
                  <c:v>8.206497807407985E-2</c:v>
                </c:pt>
                <c:pt idx="4882">
                  <c:v>8.2067987494454778E-2</c:v>
                </c:pt>
                <c:pt idx="4883">
                  <c:v>8.206872593322298E-2</c:v>
                </c:pt>
                <c:pt idx="4884">
                  <c:v>8.2070350387272104E-2</c:v>
                </c:pt>
                <c:pt idx="4885">
                  <c:v>8.2070402002528714E-2</c:v>
                </c:pt>
                <c:pt idx="4886">
                  <c:v>8.2071172557604932E-2</c:v>
                </c:pt>
                <c:pt idx="4887">
                  <c:v>8.2075758855709488E-2</c:v>
                </c:pt>
                <c:pt idx="4888">
                  <c:v>8.2087283666834182E-2</c:v>
                </c:pt>
                <c:pt idx="4889">
                  <c:v>8.2091571092045276E-2</c:v>
                </c:pt>
                <c:pt idx="4890">
                  <c:v>8.2093595021785093E-2</c:v>
                </c:pt>
                <c:pt idx="4891">
                  <c:v>8.2097066455569759E-2</c:v>
                </c:pt>
                <c:pt idx="4892">
                  <c:v>8.2098909070702789E-2</c:v>
                </c:pt>
                <c:pt idx="4893">
                  <c:v>8.2116425975391011E-2</c:v>
                </c:pt>
                <c:pt idx="4894">
                  <c:v>8.2117100210108249E-2</c:v>
                </c:pt>
                <c:pt idx="4895">
                  <c:v>8.2118876800577598E-2</c:v>
                </c:pt>
                <c:pt idx="4896">
                  <c:v>8.2119919175002803E-2</c:v>
                </c:pt>
                <c:pt idx="4897">
                  <c:v>8.2121596782350009E-2</c:v>
                </c:pt>
                <c:pt idx="4898">
                  <c:v>8.212277524431344E-2</c:v>
                </c:pt>
                <c:pt idx="4899">
                  <c:v>8.2122951866643909E-2</c:v>
                </c:pt>
                <c:pt idx="4900">
                  <c:v>8.2124691560047244E-2</c:v>
                </c:pt>
                <c:pt idx="4901">
                  <c:v>8.2127373732028552E-2</c:v>
                </c:pt>
                <c:pt idx="4902">
                  <c:v>8.2136352356526499E-2</c:v>
                </c:pt>
                <c:pt idx="4903">
                  <c:v>8.2144883771830157E-2</c:v>
                </c:pt>
                <c:pt idx="4904">
                  <c:v>8.2168533535295227E-2</c:v>
                </c:pt>
                <c:pt idx="4905">
                  <c:v>8.2170549898767486E-2</c:v>
                </c:pt>
                <c:pt idx="4906">
                  <c:v>8.217760405347059E-2</c:v>
                </c:pt>
                <c:pt idx="4907">
                  <c:v>8.2179242682359946E-2</c:v>
                </c:pt>
                <c:pt idx="4908">
                  <c:v>8.2179649574479957E-2</c:v>
                </c:pt>
                <c:pt idx="4909">
                  <c:v>8.2189629210537338E-2</c:v>
                </c:pt>
                <c:pt idx="4910">
                  <c:v>8.219406870440063E-2</c:v>
                </c:pt>
                <c:pt idx="4911">
                  <c:v>8.2203767255043719E-2</c:v>
                </c:pt>
                <c:pt idx="4912">
                  <c:v>8.2208416024107875E-2</c:v>
                </c:pt>
                <c:pt idx="4913">
                  <c:v>8.2210356709639054E-2</c:v>
                </c:pt>
                <c:pt idx="4914">
                  <c:v>8.2213434211291958E-2</c:v>
                </c:pt>
                <c:pt idx="4915">
                  <c:v>8.221941084550495E-2</c:v>
                </c:pt>
                <c:pt idx="4916">
                  <c:v>8.2219713540822817E-2</c:v>
                </c:pt>
                <c:pt idx="4917">
                  <c:v>8.2221549659561979E-2</c:v>
                </c:pt>
                <c:pt idx="4918">
                  <c:v>8.2223321185070031E-2</c:v>
                </c:pt>
                <c:pt idx="4919">
                  <c:v>8.2223842081089682E-2</c:v>
                </c:pt>
                <c:pt idx="4920">
                  <c:v>8.2225472304724545E-2</c:v>
                </c:pt>
                <c:pt idx="4921">
                  <c:v>8.2232973213994254E-2</c:v>
                </c:pt>
                <c:pt idx="4922">
                  <c:v>8.2238954306816853E-2</c:v>
                </c:pt>
                <c:pt idx="4923">
                  <c:v>8.2244497372722936E-2</c:v>
                </c:pt>
                <c:pt idx="4924">
                  <c:v>8.2245451169657438E-2</c:v>
                </c:pt>
                <c:pt idx="4925">
                  <c:v>8.2247574087309205E-2</c:v>
                </c:pt>
                <c:pt idx="4926">
                  <c:v>8.2247888497359756E-2</c:v>
                </c:pt>
                <c:pt idx="4927">
                  <c:v>8.2254497236599278E-2</c:v>
                </c:pt>
                <c:pt idx="4928">
                  <c:v>8.2257439593606124E-2</c:v>
                </c:pt>
                <c:pt idx="4929">
                  <c:v>8.2267004988727202E-2</c:v>
                </c:pt>
                <c:pt idx="4930">
                  <c:v>8.2268158883568573E-2</c:v>
                </c:pt>
                <c:pt idx="4931">
                  <c:v>8.227185864231594E-2</c:v>
                </c:pt>
                <c:pt idx="4932">
                  <c:v>8.2272377122633453E-2</c:v>
                </c:pt>
                <c:pt idx="4933">
                  <c:v>8.2273962032293133E-2</c:v>
                </c:pt>
                <c:pt idx="4934">
                  <c:v>8.2275797437533271E-2</c:v>
                </c:pt>
                <c:pt idx="4935">
                  <c:v>8.2276514716550148E-2</c:v>
                </c:pt>
                <c:pt idx="4936">
                  <c:v>8.228144215095011E-2</c:v>
                </c:pt>
                <c:pt idx="4937">
                  <c:v>8.2284408716204141E-2</c:v>
                </c:pt>
                <c:pt idx="4938">
                  <c:v>8.2288945106543582E-2</c:v>
                </c:pt>
                <c:pt idx="4939">
                  <c:v>8.229192233232345E-2</c:v>
                </c:pt>
                <c:pt idx="4940">
                  <c:v>8.229269810430781E-2</c:v>
                </c:pt>
                <c:pt idx="4941">
                  <c:v>8.2296995022990344E-2</c:v>
                </c:pt>
                <c:pt idx="4942">
                  <c:v>8.2303133745650736E-2</c:v>
                </c:pt>
                <c:pt idx="4943">
                  <c:v>8.2307634485911885E-2</c:v>
                </c:pt>
                <c:pt idx="4944">
                  <c:v>8.2312095002144287E-2</c:v>
                </c:pt>
                <c:pt idx="4945">
                  <c:v>8.231247064789976E-2</c:v>
                </c:pt>
                <c:pt idx="4946">
                  <c:v>8.2312477277901738E-2</c:v>
                </c:pt>
                <c:pt idx="4947">
                  <c:v>8.2314852146249048E-2</c:v>
                </c:pt>
                <c:pt idx="4948">
                  <c:v>8.2338342151990346E-2</c:v>
                </c:pt>
                <c:pt idx="4949">
                  <c:v>8.2339874480605577E-2</c:v>
                </c:pt>
                <c:pt idx="4950">
                  <c:v>8.2346715253420688E-2</c:v>
                </c:pt>
                <c:pt idx="4951">
                  <c:v>8.2347819391852414E-2</c:v>
                </c:pt>
                <c:pt idx="4952">
                  <c:v>8.2358171812591391E-2</c:v>
                </c:pt>
                <c:pt idx="4953">
                  <c:v>8.2359063477014258E-2</c:v>
                </c:pt>
                <c:pt idx="4954">
                  <c:v>8.2369598704693667E-2</c:v>
                </c:pt>
                <c:pt idx="4955">
                  <c:v>8.2372355473051578E-2</c:v>
                </c:pt>
                <c:pt idx="4956">
                  <c:v>8.2374571246491196E-2</c:v>
                </c:pt>
                <c:pt idx="4957">
                  <c:v>8.2377683134058813E-2</c:v>
                </c:pt>
                <c:pt idx="4958">
                  <c:v>8.2380176248015025E-2</c:v>
                </c:pt>
                <c:pt idx="4959">
                  <c:v>8.2397552912032684E-2</c:v>
                </c:pt>
                <c:pt idx="4960">
                  <c:v>8.2402012643172942E-2</c:v>
                </c:pt>
                <c:pt idx="4961">
                  <c:v>8.2402178176783789E-2</c:v>
                </c:pt>
                <c:pt idx="4962">
                  <c:v>8.2404099811995993E-2</c:v>
                </c:pt>
                <c:pt idx="4963">
                  <c:v>8.2406839008427379E-2</c:v>
                </c:pt>
                <c:pt idx="4964">
                  <c:v>8.2412889674139206E-2</c:v>
                </c:pt>
                <c:pt idx="4965">
                  <c:v>8.2421236603208534E-2</c:v>
                </c:pt>
                <c:pt idx="4966">
                  <c:v>8.2425414602857877E-2</c:v>
                </c:pt>
                <c:pt idx="4967">
                  <c:v>8.2425763030388191E-2</c:v>
                </c:pt>
                <c:pt idx="4968">
                  <c:v>8.2431100407589025E-2</c:v>
                </c:pt>
                <c:pt idx="4969">
                  <c:v>8.2432203341840635E-2</c:v>
                </c:pt>
                <c:pt idx="4970">
                  <c:v>8.2437250524364014E-2</c:v>
                </c:pt>
                <c:pt idx="4971">
                  <c:v>8.2451501947031686E-2</c:v>
                </c:pt>
                <c:pt idx="4972">
                  <c:v>8.2463530695102483E-2</c:v>
                </c:pt>
                <c:pt idx="4973">
                  <c:v>8.2468085897859478E-2</c:v>
                </c:pt>
                <c:pt idx="4974">
                  <c:v>8.2468213391295161E-2</c:v>
                </c:pt>
                <c:pt idx="4975">
                  <c:v>8.2471750627135756E-2</c:v>
                </c:pt>
                <c:pt idx="4976">
                  <c:v>8.2473578496280495E-2</c:v>
                </c:pt>
                <c:pt idx="4977">
                  <c:v>8.2479347372469689E-2</c:v>
                </c:pt>
                <c:pt idx="4978">
                  <c:v>8.2482441046845684E-2</c:v>
                </c:pt>
                <c:pt idx="4979">
                  <c:v>8.2485577252818632E-2</c:v>
                </c:pt>
                <c:pt idx="4980">
                  <c:v>8.2485596015676871E-2</c:v>
                </c:pt>
                <c:pt idx="4981">
                  <c:v>8.2489695110438924E-2</c:v>
                </c:pt>
                <c:pt idx="4982">
                  <c:v>8.2491201227322397E-2</c:v>
                </c:pt>
                <c:pt idx="4983">
                  <c:v>8.2493423814745157E-2</c:v>
                </c:pt>
                <c:pt idx="4984">
                  <c:v>8.2501558895982818E-2</c:v>
                </c:pt>
                <c:pt idx="4985">
                  <c:v>8.2522545812385384E-2</c:v>
                </c:pt>
                <c:pt idx="4986">
                  <c:v>8.2534241425491567E-2</c:v>
                </c:pt>
                <c:pt idx="4987">
                  <c:v>8.2542999341087359E-2</c:v>
                </c:pt>
                <c:pt idx="4988">
                  <c:v>8.2546361463828405E-2</c:v>
                </c:pt>
                <c:pt idx="4989">
                  <c:v>8.2549663308988233E-2</c:v>
                </c:pt>
                <c:pt idx="4990">
                  <c:v>8.2558712715830374E-2</c:v>
                </c:pt>
                <c:pt idx="4991">
                  <c:v>8.2559461512912144E-2</c:v>
                </c:pt>
                <c:pt idx="4992">
                  <c:v>8.2568270222146148E-2</c:v>
                </c:pt>
                <c:pt idx="4993">
                  <c:v>8.2573888319063302E-2</c:v>
                </c:pt>
                <c:pt idx="4994">
                  <c:v>8.2575392154241659E-2</c:v>
                </c:pt>
                <c:pt idx="4995">
                  <c:v>8.2579186962352794E-2</c:v>
                </c:pt>
                <c:pt idx="4996">
                  <c:v>8.259210135197774E-2</c:v>
                </c:pt>
                <c:pt idx="4997">
                  <c:v>8.2598021445296488E-2</c:v>
                </c:pt>
                <c:pt idx="4998">
                  <c:v>8.2607203004335564E-2</c:v>
                </c:pt>
                <c:pt idx="4999">
                  <c:v>8.2610040533621962E-2</c:v>
                </c:pt>
                <c:pt idx="5000">
                  <c:v>8.262638425845488E-2</c:v>
                </c:pt>
                <c:pt idx="5001">
                  <c:v>8.2630470301990583E-2</c:v>
                </c:pt>
                <c:pt idx="5002">
                  <c:v>8.2633160332193464E-2</c:v>
                </c:pt>
                <c:pt idx="5003">
                  <c:v>8.2636382639069098E-2</c:v>
                </c:pt>
                <c:pt idx="5004">
                  <c:v>8.2637401295973759E-2</c:v>
                </c:pt>
                <c:pt idx="5005">
                  <c:v>8.2657115157413988E-2</c:v>
                </c:pt>
                <c:pt idx="5006">
                  <c:v>8.2658924808769352E-2</c:v>
                </c:pt>
                <c:pt idx="5007">
                  <c:v>8.2661101172589055E-2</c:v>
                </c:pt>
                <c:pt idx="5008">
                  <c:v>8.2665130289154731E-2</c:v>
                </c:pt>
                <c:pt idx="5009">
                  <c:v>8.2670151275918771E-2</c:v>
                </c:pt>
                <c:pt idx="5010">
                  <c:v>8.267294205318898E-2</c:v>
                </c:pt>
                <c:pt idx="5011">
                  <c:v>8.267785431888898E-2</c:v>
                </c:pt>
                <c:pt idx="5012">
                  <c:v>8.2688244379302819E-2</c:v>
                </c:pt>
                <c:pt idx="5013">
                  <c:v>8.2701960178514916E-2</c:v>
                </c:pt>
                <c:pt idx="5014">
                  <c:v>8.270219940988334E-2</c:v>
                </c:pt>
                <c:pt idx="5015">
                  <c:v>8.2704188971412435E-2</c:v>
                </c:pt>
                <c:pt idx="5016">
                  <c:v>8.2706455074422772E-2</c:v>
                </c:pt>
                <c:pt idx="5017">
                  <c:v>8.2707555135803162E-2</c:v>
                </c:pt>
                <c:pt idx="5018">
                  <c:v>8.271069839361711E-2</c:v>
                </c:pt>
                <c:pt idx="5019">
                  <c:v>8.2718319207989055E-2</c:v>
                </c:pt>
                <c:pt idx="5020">
                  <c:v>8.272142906084895E-2</c:v>
                </c:pt>
                <c:pt idx="5021">
                  <c:v>8.2722795203233834E-2</c:v>
                </c:pt>
                <c:pt idx="5022">
                  <c:v>8.2723394335442152E-2</c:v>
                </c:pt>
                <c:pt idx="5023">
                  <c:v>8.2725449465145123E-2</c:v>
                </c:pt>
                <c:pt idx="5024">
                  <c:v>8.2729079604488498E-2</c:v>
                </c:pt>
                <c:pt idx="5025">
                  <c:v>8.2736288444435438E-2</c:v>
                </c:pt>
                <c:pt idx="5026">
                  <c:v>8.2746827637519046E-2</c:v>
                </c:pt>
                <c:pt idx="5027">
                  <c:v>8.2751315604181294E-2</c:v>
                </c:pt>
                <c:pt idx="5028">
                  <c:v>8.2753160794185446E-2</c:v>
                </c:pt>
                <c:pt idx="5029">
                  <c:v>8.2753492943189663E-2</c:v>
                </c:pt>
                <c:pt idx="5030">
                  <c:v>8.2755291095297279E-2</c:v>
                </c:pt>
                <c:pt idx="5031">
                  <c:v>8.2757195165248432E-2</c:v>
                </c:pt>
                <c:pt idx="5032">
                  <c:v>8.2759688046262339E-2</c:v>
                </c:pt>
                <c:pt idx="5033">
                  <c:v>8.2761961957277974E-2</c:v>
                </c:pt>
                <c:pt idx="5034">
                  <c:v>8.2767615180584911E-2</c:v>
                </c:pt>
                <c:pt idx="5035">
                  <c:v>8.2770322103974545E-2</c:v>
                </c:pt>
                <c:pt idx="5036">
                  <c:v>8.277602892256701E-2</c:v>
                </c:pt>
                <c:pt idx="5037">
                  <c:v>8.2778304247083767E-2</c:v>
                </c:pt>
                <c:pt idx="5038">
                  <c:v>8.2782983826331147E-2</c:v>
                </c:pt>
                <c:pt idx="5039">
                  <c:v>8.278763824849289E-2</c:v>
                </c:pt>
                <c:pt idx="5040">
                  <c:v>8.2797012166287723E-2</c:v>
                </c:pt>
                <c:pt idx="5041">
                  <c:v>8.2799280640288436E-2</c:v>
                </c:pt>
                <c:pt idx="5042">
                  <c:v>8.2817283562585289E-2</c:v>
                </c:pt>
                <c:pt idx="5043">
                  <c:v>8.2828982061797604E-2</c:v>
                </c:pt>
                <c:pt idx="5044">
                  <c:v>8.2836681939302353E-2</c:v>
                </c:pt>
                <c:pt idx="5045">
                  <c:v>8.284201428367674E-2</c:v>
                </c:pt>
                <c:pt idx="5046">
                  <c:v>8.2842110865361487E-2</c:v>
                </c:pt>
                <c:pt idx="5047">
                  <c:v>8.2843472286850378E-2</c:v>
                </c:pt>
                <c:pt idx="5048">
                  <c:v>8.2847517816880059E-2</c:v>
                </c:pt>
                <c:pt idx="5049">
                  <c:v>8.2849484661604259E-2</c:v>
                </c:pt>
                <c:pt idx="5050">
                  <c:v>8.2854383707023666E-2</c:v>
                </c:pt>
                <c:pt idx="5051">
                  <c:v>8.2859602420424325E-2</c:v>
                </c:pt>
                <c:pt idx="5052">
                  <c:v>8.2872770500476201E-2</c:v>
                </c:pt>
                <c:pt idx="5053">
                  <c:v>8.288118137443741E-2</c:v>
                </c:pt>
                <c:pt idx="5054">
                  <c:v>8.2887997640585881E-2</c:v>
                </c:pt>
                <c:pt idx="5055">
                  <c:v>8.2894236968064125E-2</c:v>
                </c:pt>
                <c:pt idx="5056">
                  <c:v>8.2897579956706491E-2</c:v>
                </c:pt>
                <c:pt idx="5057">
                  <c:v>8.2897906621524575E-2</c:v>
                </c:pt>
                <c:pt idx="5058">
                  <c:v>8.2907517996595834E-2</c:v>
                </c:pt>
                <c:pt idx="5059">
                  <c:v>8.2912470654608356E-2</c:v>
                </c:pt>
                <c:pt idx="5060">
                  <c:v>8.2914484459576471E-2</c:v>
                </c:pt>
                <c:pt idx="5061">
                  <c:v>8.2915925268258639E-2</c:v>
                </c:pt>
                <c:pt idx="5062">
                  <c:v>8.2922638889577613E-2</c:v>
                </c:pt>
                <c:pt idx="5063">
                  <c:v>8.293991856590141E-2</c:v>
                </c:pt>
                <c:pt idx="5064">
                  <c:v>8.2948642670145706E-2</c:v>
                </c:pt>
                <c:pt idx="5065">
                  <c:v>8.2951170233326849E-2</c:v>
                </c:pt>
                <c:pt idx="5066">
                  <c:v>8.2952416917734723E-2</c:v>
                </c:pt>
                <c:pt idx="5067">
                  <c:v>8.2954084598071368E-2</c:v>
                </c:pt>
                <c:pt idx="5068">
                  <c:v>8.2958340052391263E-2</c:v>
                </c:pt>
                <c:pt idx="5069">
                  <c:v>8.2961616344667019E-2</c:v>
                </c:pt>
                <c:pt idx="5070">
                  <c:v>8.2970408475555854E-2</c:v>
                </c:pt>
                <c:pt idx="5071">
                  <c:v>8.2973997855507228E-2</c:v>
                </c:pt>
                <c:pt idx="5072">
                  <c:v>8.2975209043093121E-2</c:v>
                </c:pt>
                <c:pt idx="5073">
                  <c:v>8.2976514120210135E-2</c:v>
                </c:pt>
                <c:pt idx="5074">
                  <c:v>8.2979768669543458E-2</c:v>
                </c:pt>
                <c:pt idx="5075">
                  <c:v>8.2987014293718381E-2</c:v>
                </c:pt>
                <c:pt idx="5076">
                  <c:v>8.2987346247570384E-2</c:v>
                </c:pt>
                <c:pt idx="5077">
                  <c:v>8.2987993529424917E-2</c:v>
                </c:pt>
                <c:pt idx="5078">
                  <c:v>8.2988205936522216E-2</c:v>
                </c:pt>
                <c:pt idx="5079">
                  <c:v>8.3000782093917994E-2</c:v>
                </c:pt>
                <c:pt idx="5080">
                  <c:v>8.30110441717513E-2</c:v>
                </c:pt>
                <c:pt idx="5081">
                  <c:v>8.3011154964210049E-2</c:v>
                </c:pt>
                <c:pt idx="5082">
                  <c:v>8.3013971105034765E-2</c:v>
                </c:pt>
                <c:pt idx="5083">
                  <c:v>8.3019127195061521E-2</c:v>
                </c:pt>
                <c:pt idx="5084">
                  <c:v>8.3019378072302086E-2</c:v>
                </c:pt>
                <c:pt idx="5085">
                  <c:v>8.3023181428347956E-2</c:v>
                </c:pt>
                <c:pt idx="5086">
                  <c:v>8.3038119549388584E-2</c:v>
                </c:pt>
                <c:pt idx="5087">
                  <c:v>8.3040280252607776E-2</c:v>
                </c:pt>
                <c:pt idx="5088">
                  <c:v>8.304785733496492E-2</c:v>
                </c:pt>
                <c:pt idx="5089">
                  <c:v>8.3049610677494667E-2</c:v>
                </c:pt>
                <c:pt idx="5090">
                  <c:v>8.3050165646934723E-2</c:v>
                </c:pt>
                <c:pt idx="5091">
                  <c:v>8.3060985534997619E-2</c:v>
                </c:pt>
                <c:pt idx="5092">
                  <c:v>8.3061581885509078E-2</c:v>
                </c:pt>
                <c:pt idx="5093">
                  <c:v>8.3063381639030071E-2</c:v>
                </c:pt>
                <c:pt idx="5094">
                  <c:v>8.3063417336856113E-2</c:v>
                </c:pt>
                <c:pt idx="5095">
                  <c:v>8.306349887535544E-2</c:v>
                </c:pt>
                <c:pt idx="5096">
                  <c:v>8.3066935429926686E-2</c:v>
                </c:pt>
                <c:pt idx="5097">
                  <c:v>8.3071384057330111E-2</c:v>
                </c:pt>
                <c:pt idx="5098">
                  <c:v>8.307174625802663E-2</c:v>
                </c:pt>
                <c:pt idx="5099">
                  <c:v>8.3075009448337095E-2</c:v>
                </c:pt>
                <c:pt idx="5100">
                  <c:v>8.3077633379827681E-2</c:v>
                </c:pt>
                <c:pt idx="5101">
                  <c:v>8.3081707150174725E-2</c:v>
                </c:pt>
                <c:pt idx="5102">
                  <c:v>8.3085310478421812E-2</c:v>
                </c:pt>
                <c:pt idx="5103">
                  <c:v>8.3094776783068661E-2</c:v>
                </c:pt>
                <c:pt idx="5104">
                  <c:v>8.3097402224146105E-2</c:v>
                </c:pt>
                <c:pt idx="5105">
                  <c:v>8.3097587844889242E-2</c:v>
                </c:pt>
                <c:pt idx="5106">
                  <c:v>8.3109714689712982E-2</c:v>
                </c:pt>
                <c:pt idx="5107">
                  <c:v>8.3115125755730795E-2</c:v>
                </c:pt>
                <c:pt idx="5108">
                  <c:v>8.3117784648272949E-2</c:v>
                </c:pt>
                <c:pt idx="5109">
                  <c:v>8.3121111525191763E-2</c:v>
                </c:pt>
                <c:pt idx="5110">
                  <c:v>8.3124461913247183E-2</c:v>
                </c:pt>
                <c:pt idx="5111">
                  <c:v>8.3135061228474166E-2</c:v>
                </c:pt>
                <c:pt idx="5112">
                  <c:v>8.3138678999617938E-2</c:v>
                </c:pt>
                <c:pt idx="5113">
                  <c:v>8.3139167350264331E-2</c:v>
                </c:pt>
                <c:pt idx="5114">
                  <c:v>8.3139529535080914E-2</c:v>
                </c:pt>
                <c:pt idx="5115">
                  <c:v>8.3144562498337737E-2</c:v>
                </c:pt>
                <c:pt idx="5116">
                  <c:v>8.3148953793149433E-2</c:v>
                </c:pt>
                <c:pt idx="5117">
                  <c:v>8.3153209642184603E-2</c:v>
                </c:pt>
                <c:pt idx="5118">
                  <c:v>8.3155503157403721E-2</c:v>
                </c:pt>
                <c:pt idx="5119">
                  <c:v>8.3161754547239564E-2</c:v>
                </c:pt>
                <c:pt idx="5120">
                  <c:v>8.316227047934735E-2</c:v>
                </c:pt>
                <c:pt idx="5121">
                  <c:v>8.3163121024142139E-2</c:v>
                </c:pt>
                <c:pt idx="5122">
                  <c:v>8.3164040720570168E-2</c:v>
                </c:pt>
                <c:pt idx="5123">
                  <c:v>8.3165862298358109E-2</c:v>
                </c:pt>
                <c:pt idx="5124">
                  <c:v>8.3167356165959563E-2</c:v>
                </c:pt>
                <c:pt idx="5125">
                  <c:v>8.3170286894557355E-2</c:v>
                </c:pt>
                <c:pt idx="5126">
                  <c:v>8.3172518311118535E-2</c:v>
                </c:pt>
                <c:pt idx="5127">
                  <c:v>8.3176082042067834E-2</c:v>
                </c:pt>
                <c:pt idx="5128">
                  <c:v>8.3178540197297007E-2</c:v>
                </c:pt>
                <c:pt idx="5129">
                  <c:v>8.3181742176687751E-2</c:v>
                </c:pt>
                <c:pt idx="5130">
                  <c:v>8.3190100737300751E-2</c:v>
                </c:pt>
                <c:pt idx="5131">
                  <c:v>8.3190768661463466E-2</c:v>
                </c:pt>
                <c:pt idx="5132">
                  <c:v>8.3192438824730777E-2</c:v>
                </c:pt>
                <c:pt idx="5133">
                  <c:v>8.3197495755233428E-2</c:v>
                </c:pt>
                <c:pt idx="5134">
                  <c:v>8.3198602197481722E-2</c:v>
                </c:pt>
                <c:pt idx="5135">
                  <c:v>8.3199723593924774E-2</c:v>
                </c:pt>
                <c:pt idx="5136">
                  <c:v>8.320127236416941E-2</c:v>
                </c:pt>
                <c:pt idx="5137">
                  <c:v>8.3216308569863048E-2</c:v>
                </c:pt>
                <c:pt idx="5138">
                  <c:v>8.3216337754910205E-2</c:v>
                </c:pt>
                <c:pt idx="5139">
                  <c:v>8.3219072808697864E-2</c:v>
                </c:pt>
                <c:pt idx="5140">
                  <c:v>8.3228184747235728E-2</c:v>
                </c:pt>
                <c:pt idx="5141">
                  <c:v>8.3229146370056004E-2</c:v>
                </c:pt>
                <c:pt idx="5142">
                  <c:v>8.3235221862710027E-2</c:v>
                </c:pt>
                <c:pt idx="5143">
                  <c:v>8.3240041839407267E-2</c:v>
                </c:pt>
                <c:pt idx="5144">
                  <c:v>8.3244683985095852E-2</c:v>
                </c:pt>
                <c:pt idx="5145">
                  <c:v>8.3261773076885121E-2</c:v>
                </c:pt>
                <c:pt idx="5146">
                  <c:v>8.3269401449539482E-2</c:v>
                </c:pt>
                <c:pt idx="5147">
                  <c:v>8.3272833443845659E-2</c:v>
                </c:pt>
                <c:pt idx="5148">
                  <c:v>8.327296383460453E-2</c:v>
                </c:pt>
                <c:pt idx="5149">
                  <c:v>8.3289450033884244E-2</c:v>
                </c:pt>
                <c:pt idx="5150">
                  <c:v>8.3297114016100016E-2</c:v>
                </c:pt>
                <c:pt idx="5151">
                  <c:v>8.3298650074366667E-2</c:v>
                </c:pt>
                <c:pt idx="5152">
                  <c:v>8.3299938203383633E-2</c:v>
                </c:pt>
                <c:pt idx="5153">
                  <c:v>8.3299990226407286E-2</c:v>
                </c:pt>
                <c:pt idx="5154">
                  <c:v>8.33083507355456E-2</c:v>
                </c:pt>
                <c:pt idx="5155">
                  <c:v>8.3312599359856687E-2</c:v>
                </c:pt>
                <c:pt idx="5156">
                  <c:v>8.3313424784722381E-2</c:v>
                </c:pt>
                <c:pt idx="5157">
                  <c:v>8.3315373246658567E-2</c:v>
                </c:pt>
                <c:pt idx="5158">
                  <c:v>8.3315502930574423E-2</c:v>
                </c:pt>
                <c:pt idx="5159">
                  <c:v>8.3331479445183002E-2</c:v>
                </c:pt>
                <c:pt idx="5160">
                  <c:v>8.3341717603147319E-2</c:v>
                </c:pt>
                <c:pt idx="5161">
                  <c:v>8.3341748811380206E-2</c:v>
                </c:pt>
                <c:pt idx="5162">
                  <c:v>8.3341925714133985E-2</c:v>
                </c:pt>
                <c:pt idx="5163">
                  <c:v>8.3342707581049669E-2</c:v>
                </c:pt>
                <c:pt idx="5164">
                  <c:v>8.3342724889008388E-2</c:v>
                </c:pt>
                <c:pt idx="5165">
                  <c:v>8.3342862009534641E-2</c:v>
                </c:pt>
                <c:pt idx="5166">
                  <c:v>8.3348826845791174E-2</c:v>
                </c:pt>
                <c:pt idx="5167">
                  <c:v>8.3350506593950824E-2</c:v>
                </c:pt>
                <c:pt idx="5168">
                  <c:v>8.33519044437636E-2</c:v>
                </c:pt>
                <c:pt idx="5169">
                  <c:v>8.3353734757210224E-2</c:v>
                </c:pt>
                <c:pt idx="5170">
                  <c:v>8.335565797473353E-2</c:v>
                </c:pt>
                <c:pt idx="5171">
                  <c:v>8.3359774706431411E-2</c:v>
                </c:pt>
                <c:pt idx="5172">
                  <c:v>8.3363041077651662E-2</c:v>
                </c:pt>
                <c:pt idx="5173">
                  <c:v>8.3364736897899569E-2</c:v>
                </c:pt>
                <c:pt idx="5174">
                  <c:v>8.3367372655353836E-2</c:v>
                </c:pt>
                <c:pt idx="5175">
                  <c:v>8.336892256297436E-2</c:v>
                </c:pt>
                <c:pt idx="5176">
                  <c:v>8.3369412666372669E-2</c:v>
                </c:pt>
                <c:pt idx="5177">
                  <c:v>8.3369600308701719E-2</c:v>
                </c:pt>
                <c:pt idx="5178">
                  <c:v>8.3376098349963595E-2</c:v>
                </c:pt>
                <c:pt idx="5179">
                  <c:v>8.3376349023821114E-2</c:v>
                </c:pt>
                <c:pt idx="5180">
                  <c:v>8.3389578344508331E-2</c:v>
                </c:pt>
                <c:pt idx="5181">
                  <c:v>8.339345474337638E-2</c:v>
                </c:pt>
                <c:pt idx="5182">
                  <c:v>8.339803411674282E-2</c:v>
                </c:pt>
                <c:pt idx="5183">
                  <c:v>8.3398648127123554E-2</c:v>
                </c:pt>
                <c:pt idx="5184">
                  <c:v>8.3405463840905469E-2</c:v>
                </c:pt>
                <c:pt idx="5185">
                  <c:v>8.3411865280478739E-2</c:v>
                </c:pt>
                <c:pt idx="5186">
                  <c:v>8.3412851404642205E-2</c:v>
                </c:pt>
                <c:pt idx="5187">
                  <c:v>8.341419179421472E-2</c:v>
                </c:pt>
                <c:pt idx="5188">
                  <c:v>8.3416465169940696E-2</c:v>
                </c:pt>
                <c:pt idx="5189">
                  <c:v>8.3418911627208742E-2</c:v>
                </c:pt>
                <c:pt idx="5190">
                  <c:v>8.3423351431926251E-2</c:v>
                </c:pt>
                <c:pt idx="5191">
                  <c:v>8.3425229123616954E-2</c:v>
                </c:pt>
                <c:pt idx="5192">
                  <c:v>8.3426696113996474E-2</c:v>
                </c:pt>
                <c:pt idx="5193">
                  <c:v>8.3429812002716625E-2</c:v>
                </c:pt>
                <c:pt idx="5194">
                  <c:v>8.3432059124668126E-2</c:v>
                </c:pt>
                <c:pt idx="5195">
                  <c:v>8.3432839344920143E-2</c:v>
                </c:pt>
                <c:pt idx="5196">
                  <c:v>8.3436061340462664E-2</c:v>
                </c:pt>
                <c:pt idx="5197">
                  <c:v>8.3438185525184241E-2</c:v>
                </c:pt>
                <c:pt idx="5198">
                  <c:v>8.3441178793422527E-2</c:v>
                </c:pt>
                <c:pt idx="5199">
                  <c:v>8.3451608517001938E-2</c:v>
                </c:pt>
                <c:pt idx="5200">
                  <c:v>8.3454324584360501E-2</c:v>
                </c:pt>
                <c:pt idx="5201">
                  <c:v>8.3458181427314176E-2</c:v>
                </c:pt>
                <c:pt idx="5202">
                  <c:v>8.3459749762888905E-2</c:v>
                </c:pt>
                <c:pt idx="5203">
                  <c:v>8.3461900682113246E-2</c:v>
                </c:pt>
                <c:pt idx="5204">
                  <c:v>8.3462794158453826E-2</c:v>
                </c:pt>
                <c:pt idx="5205">
                  <c:v>8.3463712070046658E-2</c:v>
                </c:pt>
                <c:pt idx="5206">
                  <c:v>8.3471993664445646E-2</c:v>
                </c:pt>
                <c:pt idx="5207">
                  <c:v>8.3473229243312019E-2</c:v>
                </c:pt>
                <c:pt idx="5208">
                  <c:v>8.3476972290232918E-2</c:v>
                </c:pt>
                <c:pt idx="5209">
                  <c:v>8.3481480416910253E-2</c:v>
                </c:pt>
                <c:pt idx="5210">
                  <c:v>8.3485215869313248E-2</c:v>
                </c:pt>
                <c:pt idx="5211">
                  <c:v>8.3492354876111743E-2</c:v>
                </c:pt>
                <c:pt idx="5212">
                  <c:v>8.3493919915491294E-2</c:v>
                </c:pt>
                <c:pt idx="5213">
                  <c:v>8.3498326633258291E-2</c:v>
                </c:pt>
                <c:pt idx="5214">
                  <c:v>8.3501201987319737E-2</c:v>
                </c:pt>
                <c:pt idx="5215">
                  <c:v>8.3501849934419961E-2</c:v>
                </c:pt>
                <c:pt idx="5216">
                  <c:v>8.3508511305197278E-2</c:v>
                </c:pt>
                <c:pt idx="5217">
                  <c:v>8.3508584983817705E-2</c:v>
                </c:pt>
                <c:pt idx="5218">
                  <c:v>8.3515043324922961E-2</c:v>
                </c:pt>
                <c:pt idx="5219">
                  <c:v>8.3515875846953302E-2</c:v>
                </c:pt>
                <c:pt idx="5220">
                  <c:v>8.3533945297083551E-2</c:v>
                </c:pt>
                <c:pt idx="5221">
                  <c:v>8.353453458564096E-2</c:v>
                </c:pt>
                <c:pt idx="5222">
                  <c:v>8.3534752943748902E-2</c:v>
                </c:pt>
                <c:pt idx="5223">
                  <c:v>8.3536728527039972E-2</c:v>
                </c:pt>
                <c:pt idx="5224">
                  <c:v>8.3546270783407678E-2</c:v>
                </c:pt>
                <c:pt idx="5225">
                  <c:v>8.3547708037417248E-2</c:v>
                </c:pt>
                <c:pt idx="5226">
                  <c:v>8.3548458997146288E-2</c:v>
                </c:pt>
                <c:pt idx="5227">
                  <c:v>8.3549103566877114E-2</c:v>
                </c:pt>
                <c:pt idx="5228">
                  <c:v>8.356433059017529E-2</c:v>
                </c:pt>
                <c:pt idx="5229">
                  <c:v>8.3566426145750564E-2</c:v>
                </c:pt>
                <c:pt idx="5230">
                  <c:v>8.3568952626809509E-2</c:v>
                </c:pt>
                <c:pt idx="5231">
                  <c:v>8.3570042850767079E-2</c:v>
                </c:pt>
                <c:pt idx="5232">
                  <c:v>8.3573024805444526E-2</c:v>
                </c:pt>
                <c:pt idx="5233">
                  <c:v>8.3577410342426786E-2</c:v>
                </c:pt>
                <c:pt idx="5234">
                  <c:v>8.358007455474685E-2</c:v>
                </c:pt>
                <c:pt idx="5235">
                  <c:v>8.3582626333338031E-2</c:v>
                </c:pt>
                <c:pt idx="5236">
                  <c:v>8.3584708439073452E-2</c:v>
                </c:pt>
                <c:pt idx="5237">
                  <c:v>8.3584744220966165E-2</c:v>
                </c:pt>
                <c:pt idx="5238">
                  <c:v>8.3584969248758759E-2</c:v>
                </c:pt>
                <c:pt idx="5239">
                  <c:v>8.3586020183471693E-2</c:v>
                </c:pt>
                <c:pt idx="5240">
                  <c:v>8.35870667967199E-2</c:v>
                </c:pt>
                <c:pt idx="5241">
                  <c:v>8.3588339227923678E-2</c:v>
                </c:pt>
                <c:pt idx="5242">
                  <c:v>8.359899166771316E-2</c:v>
                </c:pt>
                <c:pt idx="5243">
                  <c:v>8.3606088526971864E-2</c:v>
                </c:pt>
                <c:pt idx="5244">
                  <c:v>8.3619952146653298E-2</c:v>
                </c:pt>
                <c:pt idx="5245">
                  <c:v>8.3626728839921505E-2</c:v>
                </c:pt>
                <c:pt idx="5246">
                  <c:v>8.3638216499662327E-2</c:v>
                </c:pt>
                <c:pt idx="5247">
                  <c:v>8.3643329122997406E-2</c:v>
                </c:pt>
                <c:pt idx="5248">
                  <c:v>8.364961044305165E-2</c:v>
                </c:pt>
                <c:pt idx="5249">
                  <c:v>8.3651011222798818E-2</c:v>
                </c:pt>
                <c:pt idx="5250">
                  <c:v>8.3655034323499786E-2</c:v>
                </c:pt>
                <c:pt idx="5251">
                  <c:v>8.3655944017206427E-2</c:v>
                </c:pt>
                <c:pt idx="5252">
                  <c:v>8.3656616737529513E-2</c:v>
                </c:pt>
                <c:pt idx="5253">
                  <c:v>8.3663775269604307E-2</c:v>
                </c:pt>
                <c:pt idx="5254">
                  <c:v>8.3674191114432792E-2</c:v>
                </c:pt>
                <c:pt idx="5255">
                  <c:v>8.3698715668743262E-2</c:v>
                </c:pt>
                <c:pt idx="5256">
                  <c:v>8.3699469409207264E-2</c:v>
                </c:pt>
                <c:pt idx="5257">
                  <c:v>8.3699763662115345E-2</c:v>
                </c:pt>
                <c:pt idx="5258">
                  <c:v>8.3701323415223586E-2</c:v>
                </c:pt>
                <c:pt idx="5259">
                  <c:v>8.3706949088815E-2</c:v>
                </c:pt>
                <c:pt idx="5260">
                  <c:v>8.3707521854153588E-2</c:v>
                </c:pt>
                <c:pt idx="5261">
                  <c:v>8.3707722450566374E-2</c:v>
                </c:pt>
                <c:pt idx="5262">
                  <c:v>8.3709752049226913E-2</c:v>
                </c:pt>
                <c:pt idx="5263">
                  <c:v>8.3712895642720761E-2</c:v>
                </c:pt>
                <c:pt idx="5264">
                  <c:v>8.3713056663167446E-2</c:v>
                </c:pt>
                <c:pt idx="5265">
                  <c:v>8.3716170607731566E-2</c:v>
                </c:pt>
                <c:pt idx="5266">
                  <c:v>8.3717597389164664E-2</c:v>
                </c:pt>
                <c:pt idx="5267">
                  <c:v>8.3717613615219344E-2</c:v>
                </c:pt>
                <c:pt idx="5268">
                  <c:v>8.3718530520560705E-2</c:v>
                </c:pt>
                <c:pt idx="5269">
                  <c:v>8.372015031170317E-2</c:v>
                </c:pt>
                <c:pt idx="5270">
                  <c:v>8.373218424995417E-2</c:v>
                </c:pt>
                <c:pt idx="5271">
                  <c:v>8.3733117122889625E-2</c:v>
                </c:pt>
                <c:pt idx="5272">
                  <c:v>8.3738393759638902E-2</c:v>
                </c:pt>
                <c:pt idx="5273">
                  <c:v>8.3739324904750043E-2</c:v>
                </c:pt>
                <c:pt idx="5274">
                  <c:v>8.3741563702512511E-2</c:v>
                </c:pt>
                <c:pt idx="5275">
                  <c:v>8.3743580388179764E-2</c:v>
                </c:pt>
                <c:pt idx="5276">
                  <c:v>8.374507305961848E-2</c:v>
                </c:pt>
                <c:pt idx="5277">
                  <c:v>8.3746480242818097E-2</c:v>
                </c:pt>
                <c:pt idx="5278">
                  <c:v>8.3757734747331294E-2</c:v>
                </c:pt>
                <c:pt idx="5279">
                  <c:v>8.3766630117633328E-2</c:v>
                </c:pt>
                <c:pt idx="5280">
                  <c:v>8.3773084327917885E-2</c:v>
                </c:pt>
                <c:pt idx="5281">
                  <c:v>8.3777665150687325E-2</c:v>
                </c:pt>
                <c:pt idx="5282">
                  <c:v>8.3777950710801879E-2</c:v>
                </c:pt>
                <c:pt idx="5283">
                  <c:v>8.3779945605889153E-2</c:v>
                </c:pt>
                <c:pt idx="5284">
                  <c:v>8.3782847284268241E-2</c:v>
                </c:pt>
                <c:pt idx="5285">
                  <c:v>8.3787092665718224E-2</c:v>
                </c:pt>
                <c:pt idx="5286">
                  <c:v>8.3788699870121011E-2</c:v>
                </c:pt>
                <c:pt idx="5287">
                  <c:v>8.3792219103382221E-2</c:v>
                </c:pt>
                <c:pt idx="5288">
                  <c:v>8.3796094324193951E-2</c:v>
                </c:pt>
                <c:pt idx="5289">
                  <c:v>8.3796879670200636E-2</c:v>
                </c:pt>
                <c:pt idx="5290">
                  <c:v>8.3801859655969785E-2</c:v>
                </c:pt>
                <c:pt idx="5291">
                  <c:v>8.3804586330442091E-2</c:v>
                </c:pt>
                <c:pt idx="5292">
                  <c:v>8.3815647723268244E-2</c:v>
                </c:pt>
                <c:pt idx="5293">
                  <c:v>8.3818654637188655E-2</c:v>
                </c:pt>
                <c:pt idx="5294">
                  <c:v>8.3823165834126953E-2</c:v>
                </c:pt>
                <c:pt idx="5295">
                  <c:v>8.3833945145065356E-2</c:v>
                </c:pt>
                <c:pt idx="5296">
                  <c:v>8.383759201277971E-2</c:v>
                </c:pt>
                <c:pt idx="5297">
                  <c:v>8.3838167612415415E-2</c:v>
                </c:pt>
                <c:pt idx="5298">
                  <c:v>8.3842467159583947E-2</c:v>
                </c:pt>
                <c:pt idx="5299">
                  <c:v>8.3843164629596567E-2</c:v>
                </c:pt>
                <c:pt idx="5300">
                  <c:v>8.3847094807320763E-2</c:v>
                </c:pt>
                <c:pt idx="5301">
                  <c:v>8.3847903054671685E-2</c:v>
                </c:pt>
                <c:pt idx="5302">
                  <c:v>8.3850632364279837E-2</c:v>
                </c:pt>
                <c:pt idx="5303">
                  <c:v>8.3851615449250932E-2</c:v>
                </c:pt>
                <c:pt idx="5304">
                  <c:v>8.3852686756911807E-2</c:v>
                </c:pt>
                <c:pt idx="5305">
                  <c:v>8.3853264601259442E-2</c:v>
                </c:pt>
                <c:pt idx="5306">
                  <c:v>8.385404217159155E-2</c:v>
                </c:pt>
                <c:pt idx="5307">
                  <c:v>8.3856929679647113E-2</c:v>
                </c:pt>
                <c:pt idx="5308">
                  <c:v>8.3858702623595641E-2</c:v>
                </c:pt>
                <c:pt idx="5309">
                  <c:v>8.3860295559661333E-2</c:v>
                </c:pt>
                <c:pt idx="5310">
                  <c:v>8.3861310191783056E-2</c:v>
                </c:pt>
                <c:pt idx="5311">
                  <c:v>8.3864916884185736E-2</c:v>
                </c:pt>
                <c:pt idx="5312">
                  <c:v>8.3866818691451864E-2</c:v>
                </c:pt>
                <c:pt idx="5313">
                  <c:v>8.3867248232933039E-2</c:v>
                </c:pt>
                <c:pt idx="5314">
                  <c:v>8.3867817364876571E-2</c:v>
                </c:pt>
                <c:pt idx="5315">
                  <c:v>8.3876463450334809E-2</c:v>
                </c:pt>
                <c:pt idx="5316">
                  <c:v>8.3877119356921534E-2</c:v>
                </c:pt>
                <c:pt idx="5317">
                  <c:v>8.3883879216663404E-2</c:v>
                </c:pt>
                <c:pt idx="5318">
                  <c:v>8.3888448253759559E-2</c:v>
                </c:pt>
                <c:pt idx="5319">
                  <c:v>8.3891376522751679E-2</c:v>
                </c:pt>
                <c:pt idx="5320">
                  <c:v>8.3896506565508691E-2</c:v>
                </c:pt>
                <c:pt idx="5321">
                  <c:v>8.3897210193651553E-2</c:v>
                </c:pt>
                <c:pt idx="5322">
                  <c:v>8.3898034807359356E-2</c:v>
                </c:pt>
                <c:pt idx="5323">
                  <c:v>8.389905148992384E-2</c:v>
                </c:pt>
                <c:pt idx="5324">
                  <c:v>8.3904500788775635E-2</c:v>
                </c:pt>
                <c:pt idx="5325">
                  <c:v>8.3906472352719544E-2</c:v>
                </c:pt>
                <c:pt idx="5326">
                  <c:v>8.3908831675387208E-2</c:v>
                </c:pt>
                <c:pt idx="5327">
                  <c:v>8.3910244492004168E-2</c:v>
                </c:pt>
                <c:pt idx="5328">
                  <c:v>8.3916580070196353E-2</c:v>
                </c:pt>
                <c:pt idx="5329">
                  <c:v>8.3919799364142719E-2</c:v>
                </c:pt>
                <c:pt idx="5330">
                  <c:v>8.3922052428856544E-2</c:v>
                </c:pt>
                <c:pt idx="5331">
                  <c:v>8.392595375655991E-2</c:v>
                </c:pt>
                <c:pt idx="5332">
                  <c:v>8.3927861079398425E-2</c:v>
                </c:pt>
                <c:pt idx="5333">
                  <c:v>8.3928114385195651E-2</c:v>
                </c:pt>
                <c:pt idx="5334">
                  <c:v>8.393208376857822E-2</c:v>
                </c:pt>
                <c:pt idx="5335">
                  <c:v>8.3932668481539255E-2</c:v>
                </c:pt>
                <c:pt idx="5336">
                  <c:v>8.3935661897548461E-2</c:v>
                </c:pt>
                <c:pt idx="5337">
                  <c:v>8.3940355855491464E-2</c:v>
                </c:pt>
                <c:pt idx="5338">
                  <c:v>8.3948234704349561E-2</c:v>
                </c:pt>
                <c:pt idx="5339">
                  <c:v>8.395206764248847E-2</c:v>
                </c:pt>
                <c:pt idx="5340">
                  <c:v>8.3954141061935383E-2</c:v>
                </c:pt>
                <c:pt idx="5341">
                  <c:v>8.3954732551079075E-2</c:v>
                </c:pt>
                <c:pt idx="5342">
                  <c:v>8.3962464513068671E-2</c:v>
                </c:pt>
                <c:pt idx="5343">
                  <c:v>8.3964361900790527E-2</c:v>
                </c:pt>
                <c:pt idx="5344">
                  <c:v>8.3967685275200349E-2</c:v>
                </c:pt>
                <c:pt idx="5345">
                  <c:v>8.3971689391776377E-2</c:v>
                </c:pt>
                <c:pt idx="5346">
                  <c:v>8.3976041990961287E-2</c:v>
                </c:pt>
                <c:pt idx="5347">
                  <c:v>8.397978336412748E-2</c:v>
                </c:pt>
                <c:pt idx="5348">
                  <c:v>8.398478147642266E-2</c:v>
                </c:pt>
                <c:pt idx="5349">
                  <c:v>8.3990107640825151E-2</c:v>
                </c:pt>
                <c:pt idx="5350">
                  <c:v>8.3990403476562836E-2</c:v>
                </c:pt>
                <c:pt idx="5351">
                  <c:v>8.3991276976834991E-2</c:v>
                </c:pt>
                <c:pt idx="5352">
                  <c:v>8.399232727485309E-2</c:v>
                </c:pt>
                <c:pt idx="5353">
                  <c:v>8.3993207597140143E-2</c:v>
                </c:pt>
                <c:pt idx="5354">
                  <c:v>8.3997574287574164E-2</c:v>
                </c:pt>
                <c:pt idx="5355">
                  <c:v>8.3999175464659528E-2</c:v>
                </c:pt>
                <c:pt idx="5356">
                  <c:v>8.4002795348798814E-2</c:v>
                </c:pt>
                <c:pt idx="5357">
                  <c:v>8.4010911098012037E-2</c:v>
                </c:pt>
                <c:pt idx="5358">
                  <c:v>8.4015018695837912E-2</c:v>
                </c:pt>
                <c:pt idx="5359">
                  <c:v>8.4021325257481724E-2</c:v>
                </c:pt>
                <c:pt idx="5360">
                  <c:v>8.4028714235408752E-2</c:v>
                </c:pt>
                <c:pt idx="5361">
                  <c:v>8.4032001389314909E-2</c:v>
                </c:pt>
                <c:pt idx="5362">
                  <c:v>8.4033996649086201E-2</c:v>
                </c:pt>
                <c:pt idx="5363">
                  <c:v>8.4034090614747342E-2</c:v>
                </c:pt>
                <c:pt idx="5364">
                  <c:v>8.4039854905267927E-2</c:v>
                </c:pt>
                <c:pt idx="5365">
                  <c:v>8.4040817844780985E-2</c:v>
                </c:pt>
                <c:pt idx="5366">
                  <c:v>8.4047238469708199E-2</c:v>
                </c:pt>
                <c:pt idx="5367">
                  <c:v>8.405269849612082E-2</c:v>
                </c:pt>
                <c:pt idx="5368">
                  <c:v>8.4054498727335836E-2</c:v>
                </c:pt>
                <c:pt idx="5369">
                  <c:v>8.4054605885815453E-2</c:v>
                </c:pt>
                <c:pt idx="5370">
                  <c:v>8.4064819718338457E-2</c:v>
                </c:pt>
                <c:pt idx="5371">
                  <c:v>8.4065076389297749E-2</c:v>
                </c:pt>
                <c:pt idx="5372">
                  <c:v>8.406561753035062E-2</c:v>
                </c:pt>
                <c:pt idx="5373">
                  <c:v>8.4067035581740279E-2</c:v>
                </c:pt>
                <c:pt idx="5374">
                  <c:v>8.4076763760365145E-2</c:v>
                </c:pt>
                <c:pt idx="5375">
                  <c:v>8.4090963407904062E-2</c:v>
                </c:pt>
                <c:pt idx="5376">
                  <c:v>8.409794503483646E-2</c:v>
                </c:pt>
                <c:pt idx="5377">
                  <c:v>8.409879718569982E-2</c:v>
                </c:pt>
                <c:pt idx="5378">
                  <c:v>8.4105192899935163E-2</c:v>
                </c:pt>
                <c:pt idx="5379">
                  <c:v>8.4109085497926714E-2</c:v>
                </c:pt>
                <c:pt idx="5380">
                  <c:v>8.4111407587160056E-2</c:v>
                </c:pt>
                <c:pt idx="5381">
                  <c:v>8.412258186396393E-2</c:v>
                </c:pt>
                <c:pt idx="5382">
                  <c:v>8.4122965969330651E-2</c:v>
                </c:pt>
                <c:pt idx="5383">
                  <c:v>8.4133214711691731E-2</c:v>
                </c:pt>
                <c:pt idx="5384">
                  <c:v>8.4135593747132573E-2</c:v>
                </c:pt>
                <c:pt idx="5385">
                  <c:v>8.4135657893050525E-2</c:v>
                </c:pt>
                <c:pt idx="5386">
                  <c:v>8.4145221809304713E-2</c:v>
                </c:pt>
                <c:pt idx="5387">
                  <c:v>8.414915405743166E-2</c:v>
                </c:pt>
                <c:pt idx="5388">
                  <c:v>8.4152146736594796E-2</c:v>
                </c:pt>
                <c:pt idx="5389">
                  <c:v>8.4154219014140969E-2</c:v>
                </c:pt>
                <c:pt idx="5390">
                  <c:v>8.4158053468697008E-2</c:v>
                </c:pt>
                <c:pt idx="5391">
                  <c:v>8.4158387128436624E-2</c:v>
                </c:pt>
                <c:pt idx="5392">
                  <c:v>8.4160627069955515E-2</c:v>
                </c:pt>
                <c:pt idx="5393">
                  <c:v>8.4162454247437957E-2</c:v>
                </c:pt>
                <c:pt idx="5394">
                  <c:v>8.4172044944873861E-2</c:v>
                </c:pt>
                <c:pt idx="5395">
                  <c:v>8.4172986317006468E-2</c:v>
                </c:pt>
                <c:pt idx="5396">
                  <c:v>8.4176223823006047E-2</c:v>
                </c:pt>
                <c:pt idx="5397">
                  <c:v>8.4176447594049214E-2</c:v>
                </c:pt>
                <c:pt idx="5398">
                  <c:v>8.4177888768717957E-2</c:v>
                </c:pt>
                <c:pt idx="5399">
                  <c:v>8.4179979162109203E-2</c:v>
                </c:pt>
                <c:pt idx="5400">
                  <c:v>8.418443596625412E-2</c:v>
                </c:pt>
                <c:pt idx="5401">
                  <c:v>8.418727513797862E-2</c:v>
                </c:pt>
                <c:pt idx="5402">
                  <c:v>8.4193581600632839E-2</c:v>
                </c:pt>
                <c:pt idx="5403">
                  <c:v>8.4193678862497595E-2</c:v>
                </c:pt>
                <c:pt idx="5404">
                  <c:v>8.419478007806433E-2</c:v>
                </c:pt>
                <c:pt idx="5405">
                  <c:v>8.4198380628863742E-2</c:v>
                </c:pt>
                <c:pt idx="5406">
                  <c:v>8.4201984006776989E-2</c:v>
                </c:pt>
                <c:pt idx="5407">
                  <c:v>8.4213912697348903E-2</c:v>
                </c:pt>
                <c:pt idx="5408">
                  <c:v>8.421673391739791E-2</c:v>
                </c:pt>
                <c:pt idx="5409">
                  <c:v>8.4218417129516915E-2</c:v>
                </c:pt>
                <c:pt idx="5410">
                  <c:v>8.4218740622434965E-2</c:v>
                </c:pt>
                <c:pt idx="5411">
                  <c:v>8.4225410126282915E-2</c:v>
                </c:pt>
                <c:pt idx="5412">
                  <c:v>8.4227027103420546E-2</c:v>
                </c:pt>
                <c:pt idx="5413">
                  <c:v>8.4227418054247216E-2</c:v>
                </c:pt>
                <c:pt idx="5414">
                  <c:v>8.4228202084802598E-2</c:v>
                </c:pt>
                <c:pt idx="5415">
                  <c:v>8.4232982330589123E-2</c:v>
                </c:pt>
                <c:pt idx="5416">
                  <c:v>8.4234425114659256E-2</c:v>
                </c:pt>
                <c:pt idx="5417">
                  <c:v>8.4235068797241561E-2</c:v>
                </c:pt>
                <c:pt idx="5418">
                  <c:v>8.4244099277516929E-2</c:v>
                </c:pt>
                <c:pt idx="5419">
                  <c:v>8.4247107796153228E-2</c:v>
                </c:pt>
                <c:pt idx="5420">
                  <c:v>8.4248415658316658E-2</c:v>
                </c:pt>
                <c:pt idx="5421">
                  <c:v>8.425297497395956E-2</c:v>
                </c:pt>
                <c:pt idx="5422">
                  <c:v>8.4254110929870799E-2</c:v>
                </c:pt>
                <c:pt idx="5423">
                  <c:v>8.4255888099026136E-2</c:v>
                </c:pt>
                <c:pt idx="5424">
                  <c:v>8.4256102974301889E-2</c:v>
                </c:pt>
                <c:pt idx="5425">
                  <c:v>8.4259094586416269E-2</c:v>
                </c:pt>
                <c:pt idx="5426">
                  <c:v>8.4262889706427965E-2</c:v>
                </c:pt>
                <c:pt idx="5427">
                  <c:v>8.426406226522172E-2</c:v>
                </c:pt>
                <c:pt idx="5428">
                  <c:v>8.4266447612929285E-2</c:v>
                </c:pt>
                <c:pt idx="5429">
                  <c:v>8.4271809276078746E-2</c:v>
                </c:pt>
                <c:pt idx="5430">
                  <c:v>8.4276576643923837E-2</c:v>
                </c:pt>
                <c:pt idx="5431">
                  <c:v>8.4284611800182596E-2</c:v>
                </c:pt>
                <c:pt idx="5432">
                  <c:v>8.4285488048922011E-2</c:v>
                </c:pt>
                <c:pt idx="5433">
                  <c:v>8.428623485966058E-2</c:v>
                </c:pt>
                <c:pt idx="5434">
                  <c:v>8.429814712832738E-2</c:v>
                </c:pt>
                <c:pt idx="5435">
                  <c:v>8.4298535876981356E-2</c:v>
                </c:pt>
                <c:pt idx="5436">
                  <c:v>8.4299310048380413E-2</c:v>
                </c:pt>
                <c:pt idx="5437">
                  <c:v>8.430527563194111E-2</c:v>
                </c:pt>
                <c:pt idx="5438">
                  <c:v>8.4308604219123354E-2</c:v>
                </c:pt>
                <c:pt idx="5439">
                  <c:v>8.4314055669411719E-2</c:v>
                </c:pt>
                <c:pt idx="5440">
                  <c:v>8.4317967092599186E-2</c:v>
                </c:pt>
                <c:pt idx="5441">
                  <c:v>8.4324340457619398E-2</c:v>
                </c:pt>
                <c:pt idx="5442">
                  <c:v>8.4338150450869009E-2</c:v>
                </c:pt>
                <c:pt idx="5443">
                  <c:v>8.435597708825876E-2</c:v>
                </c:pt>
                <c:pt idx="5444">
                  <c:v>8.4356147066564607E-2</c:v>
                </c:pt>
                <c:pt idx="5445">
                  <c:v>8.4356413475114911E-2</c:v>
                </c:pt>
                <c:pt idx="5446">
                  <c:v>8.4361480948594178E-2</c:v>
                </c:pt>
                <c:pt idx="5447">
                  <c:v>8.4372703162672272E-2</c:v>
                </c:pt>
                <c:pt idx="5448">
                  <c:v>8.4374972655236594E-2</c:v>
                </c:pt>
                <c:pt idx="5449">
                  <c:v>8.4383188908371959E-2</c:v>
                </c:pt>
                <c:pt idx="5450">
                  <c:v>8.4386461997802822E-2</c:v>
                </c:pt>
                <c:pt idx="5451">
                  <c:v>8.4387050254115997E-2</c:v>
                </c:pt>
                <c:pt idx="5452">
                  <c:v>8.4391487322164435E-2</c:v>
                </c:pt>
                <c:pt idx="5453">
                  <c:v>8.4392634487998414E-2</c:v>
                </c:pt>
                <c:pt idx="5454">
                  <c:v>8.4397231881276472E-2</c:v>
                </c:pt>
                <c:pt idx="5455">
                  <c:v>8.4416371032637619E-2</c:v>
                </c:pt>
                <c:pt idx="5456">
                  <c:v>8.4416890824967047E-2</c:v>
                </c:pt>
                <c:pt idx="5457">
                  <c:v>8.4419351798568437E-2</c:v>
                </c:pt>
                <c:pt idx="5458">
                  <c:v>8.442833724112396E-2</c:v>
                </c:pt>
                <c:pt idx="5459">
                  <c:v>8.4429291095672349E-2</c:v>
                </c:pt>
                <c:pt idx="5460">
                  <c:v>8.4429950723418565E-2</c:v>
                </c:pt>
                <c:pt idx="5461">
                  <c:v>8.4431947781024627E-2</c:v>
                </c:pt>
                <c:pt idx="5462">
                  <c:v>8.4441067842609019E-2</c:v>
                </c:pt>
                <c:pt idx="5463">
                  <c:v>8.444455688581208E-2</c:v>
                </c:pt>
                <c:pt idx="5464">
                  <c:v>8.4449273643098746E-2</c:v>
                </c:pt>
                <c:pt idx="5465">
                  <c:v>8.4451849796122039E-2</c:v>
                </c:pt>
                <c:pt idx="5466">
                  <c:v>8.4452568944533513E-2</c:v>
                </c:pt>
                <c:pt idx="5467">
                  <c:v>8.4459368470794868E-2</c:v>
                </c:pt>
                <c:pt idx="5468">
                  <c:v>8.4462587173508394E-2</c:v>
                </c:pt>
                <c:pt idx="5469">
                  <c:v>8.4466206913649269E-2</c:v>
                </c:pt>
                <c:pt idx="5470">
                  <c:v>8.4474771822625624E-2</c:v>
                </c:pt>
                <c:pt idx="5471">
                  <c:v>8.4476922463516291E-2</c:v>
                </c:pt>
                <c:pt idx="5472">
                  <c:v>8.4486324418440173E-2</c:v>
                </c:pt>
                <c:pt idx="5473">
                  <c:v>8.4488747305718273E-2</c:v>
                </c:pt>
                <c:pt idx="5474">
                  <c:v>8.4500708589416634E-2</c:v>
                </c:pt>
                <c:pt idx="5475">
                  <c:v>8.4506599630142801E-2</c:v>
                </c:pt>
                <c:pt idx="5476">
                  <c:v>8.4513583211842824E-2</c:v>
                </c:pt>
                <c:pt idx="5477">
                  <c:v>8.4525996676515516E-2</c:v>
                </c:pt>
                <c:pt idx="5478">
                  <c:v>8.4532022674973714E-2</c:v>
                </c:pt>
                <c:pt idx="5479">
                  <c:v>8.4550546490598968E-2</c:v>
                </c:pt>
                <c:pt idx="5480">
                  <c:v>8.4553059088745552E-2</c:v>
                </c:pt>
                <c:pt idx="5481">
                  <c:v>8.4555284089232963E-2</c:v>
                </c:pt>
                <c:pt idx="5482">
                  <c:v>8.4555973805976237E-2</c:v>
                </c:pt>
                <c:pt idx="5483">
                  <c:v>8.4557260860394043E-2</c:v>
                </c:pt>
                <c:pt idx="5484">
                  <c:v>8.4568813401717138E-2</c:v>
                </c:pt>
                <c:pt idx="5485">
                  <c:v>8.4577311558066692E-2</c:v>
                </c:pt>
                <c:pt idx="5486">
                  <c:v>8.4582361557539801E-2</c:v>
                </c:pt>
                <c:pt idx="5487">
                  <c:v>8.4585849783765849E-2</c:v>
                </c:pt>
                <c:pt idx="5488">
                  <c:v>8.4585930466304318E-2</c:v>
                </c:pt>
                <c:pt idx="5489">
                  <c:v>8.4588496318341519E-2</c:v>
                </c:pt>
                <c:pt idx="5490">
                  <c:v>8.4590190201198179E-2</c:v>
                </c:pt>
                <c:pt idx="5491">
                  <c:v>8.4594219039694524E-2</c:v>
                </c:pt>
                <c:pt idx="5492">
                  <c:v>8.4599709764141384E-2</c:v>
                </c:pt>
                <c:pt idx="5493">
                  <c:v>8.4602226183030177E-2</c:v>
                </c:pt>
                <c:pt idx="5494">
                  <c:v>8.4608310725545269E-2</c:v>
                </c:pt>
                <c:pt idx="5495">
                  <c:v>8.4608840408066419E-2</c:v>
                </c:pt>
                <c:pt idx="5496">
                  <c:v>8.4610107366749648E-2</c:v>
                </c:pt>
                <c:pt idx="5497">
                  <c:v>8.4612477076161138E-2</c:v>
                </c:pt>
                <c:pt idx="5498">
                  <c:v>8.4613457189756242E-2</c:v>
                </c:pt>
                <c:pt idx="5499">
                  <c:v>8.4615183345555248E-2</c:v>
                </c:pt>
                <c:pt idx="5500">
                  <c:v>8.4616506058071694E-2</c:v>
                </c:pt>
                <c:pt idx="5501">
                  <c:v>8.4617347409783272E-2</c:v>
                </c:pt>
                <c:pt idx="5502">
                  <c:v>8.4626817443531524E-2</c:v>
                </c:pt>
                <c:pt idx="5503">
                  <c:v>8.4629927527998722E-2</c:v>
                </c:pt>
                <c:pt idx="5504">
                  <c:v>8.4636652300343979E-2</c:v>
                </c:pt>
                <c:pt idx="5505">
                  <c:v>8.4639232565641945E-2</c:v>
                </c:pt>
                <c:pt idx="5506">
                  <c:v>8.4640511860679224E-2</c:v>
                </c:pt>
                <c:pt idx="5507">
                  <c:v>8.4641826821657037E-2</c:v>
                </c:pt>
                <c:pt idx="5508">
                  <c:v>8.464241516918232E-2</c:v>
                </c:pt>
                <c:pt idx="5509">
                  <c:v>8.4646350127931341E-2</c:v>
                </c:pt>
                <c:pt idx="5510">
                  <c:v>8.4649661255600472E-2</c:v>
                </c:pt>
                <c:pt idx="5511">
                  <c:v>8.4658362113687977E-2</c:v>
                </c:pt>
                <c:pt idx="5512">
                  <c:v>8.4662075657635241E-2</c:v>
                </c:pt>
                <c:pt idx="5513">
                  <c:v>8.4662598241652523E-2</c:v>
                </c:pt>
                <c:pt idx="5514">
                  <c:v>8.4663176662168355E-2</c:v>
                </c:pt>
                <c:pt idx="5515">
                  <c:v>8.4666760787135642E-2</c:v>
                </c:pt>
                <c:pt idx="5516">
                  <c:v>8.4672964839151377E-2</c:v>
                </c:pt>
                <c:pt idx="5517">
                  <c:v>8.4673524397841315E-2</c:v>
                </c:pt>
                <c:pt idx="5518">
                  <c:v>8.4675733132533029E-2</c:v>
                </c:pt>
                <c:pt idx="5519">
                  <c:v>8.4683207503099836E-2</c:v>
                </c:pt>
                <c:pt idx="5520">
                  <c:v>8.4690441445046116E-2</c:v>
                </c:pt>
                <c:pt idx="5521">
                  <c:v>8.4692652633740317E-2</c:v>
                </c:pt>
                <c:pt idx="5522">
                  <c:v>8.4694804145078045E-2</c:v>
                </c:pt>
                <c:pt idx="5523">
                  <c:v>8.4698973402988514E-2</c:v>
                </c:pt>
                <c:pt idx="5524">
                  <c:v>8.4712287627493235E-2</c:v>
                </c:pt>
                <c:pt idx="5525">
                  <c:v>8.4717342649119995E-2</c:v>
                </c:pt>
                <c:pt idx="5526">
                  <c:v>8.4720144737939582E-2</c:v>
                </c:pt>
                <c:pt idx="5527">
                  <c:v>8.4728278949236194E-2</c:v>
                </c:pt>
                <c:pt idx="5528">
                  <c:v>8.4728472254155099E-2</c:v>
                </c:pt>
                <c:pt idx="5529">
                  <c:v>8.4729899452177931E-2</c:v>
                </c:pt>
                <c:pt idx="5530">
                  <c:v>8.4730235473720647E-2</c:v>
                </c:pt>
                <c:pt idx="5531">
                  <c:v>8.4755876344700554E-2</c:v>
                </c:pt>
                <c:pt idx="5532">
                  <c:v>8.4756203564626389E-2</c:v>
                </c:pt>
                <c:pt idx="5533">
                  <c:v>8.4760021248139347E-2</c:v>
                </c:pt>
                <c:pt idx="5534">
                  <c:v>8.4761885046666596E-2</c:v>
                </c:pt>
                <c:pt idx="5535">
                  <c:v>8.4788233706950392E-2</c:v>
                </c:pt>
                <c:pt idx="5536">
                  <c:v>8.4800071098526164E-2</c:v>
                </c:pt>
                <c:pt idx="5537">
                  <c:v>8.4801534848343546E-2</c:v>
                </c:pt>
                <c:pt idx="5538">
                  <c:v>8.4806039981652634E-2</c:v>
                </c:pt>
                <c:pt idx="5539">
                  <c:v>8.4810234904287643E-2</c:v>
                </c:pt>
                <c:pt idx="5540">
                  <c:v>8.481141465759702E-2</c:v>
                </c:pt>
                <c:pt idx="5541">
                  <c:v>8.4820296497290462E-2</c:v>
                </c:pt>
                <c:pt idx="5542">
                  <c:v>8.4820635860864135E-2</c:v>
                </c:pt>
                <c:pt idx="5543">
                  <c:v>8.4825058431903105E-2</c:v>
                </c:pt>
                <c:pt idx="5544">
                  <c:v>8.4831043842056086E-2</c:v>
                </c:pt>
                <c:pt idx="5545">
                  <c:v>8.4836737495381023E-2</c:v>
                </c:pt>
                <c:pt idx="5546">
                  <c:v>8.4837957503129113E-2</c:v>
                </c:pt>
                <c:pt idx="5547">
                  <c:v>8.4840361736998438E-2</c:v>
                </c:pt>
                <c:pt idx="5548">
                  <c:v>8.484063125275107E-2</c:v>
                </c:pt>
                <c:pt idx="5549">
                  <c:v>8.4843093638463568E-2</c:v>
                </c:pt>
                <c:pt idx="5550">
                  <c:v>8.4844322659121618E-2</c:v>
                </c:pt>
                <c:pt idx="5551">
                  <c:v>8.4859467254418633E-2</c:v>
                </c:pt>
                <c:pt idx="5552">
                  <c:v>8.4862985898746968E-2</c:v>
                </c:pt>
                <c:pt idx="5553">
                  <c:v>8.4865554125272857E-2</c:v>
                </c:pt>
                <c:pt idx="5554">
                  <c:v>8.4885190394578591E-2</c:v>
                </c:pt>
                <c:pt idx="5555">
                  <c:v>8.4886925423631132E-2</c:v>
                </c:pt>
                <c:pt idx="5556">
                  <c:v>8.4897410091472156E-2</c:v>
                </c:pt>
                <c:pt idx="5557">
                  <c:v>8.4901669703493721E-2</c:v>
                </c:pt>
                <c:pt idx="5558">
                  <c:v>8.4908094264935369E-2</c:v>
                </c:pt>
                <c:pt idx="5559">
                  <c:v>8.4911768421467804E-2</c:v>
                </c:pt>
                <c:pt idx="5560">
                  <c:v>8.4913084854575438E-2</c:v>
                </c:pt>
                <c:pt idx="5561">
                  <c:v>8.4920995943132307E-2</c:v>
                </c:pt>
                <c:pt idx="5562">
                  <c:v>8.4932183714412635E-2</c:v>
                </c:pt>
                <c:pt idx="5563">
                  <c:v>8.4943173012143908E-2</c:v>
                </c:pt>
                <c:pt idx="5564">
                  <c:v>8.4952087167068521E-2</c:v>
                </c:pt>
                <c:pt idx="5565">
                  <c:v>8.4957702716479358E-2</c:v>
                </c:pt>
                <c:pt idx="5566">
                  <c:v>8.4963573724178662E-2</c:v>
                </c:pt>
                <c:pt idx="5567">
                  <c:v>8.4964757596559748E-2</c:v>
                </c:pt>
                <c:pt idx="5568">
                  <c:v>8.4966541068033571E-2</c:v>
                </c:pt>
                <c:pt idx="5569">
                  <c:v>8.4967846821749057E-2</c:v>
                </c:pt>
                <c:pt idx="5570">
                  <c:v>8.497288976098559E-2</c:v>
                </c:pt>
                <c:pt idx="5571">
                  <c:v>8.4973446118053991E-2</c:v>
                </c:pt>
                <c:pt idx="5572">
                  <c:v>8.4974288407709764E-2</c:v>
                </c:pt>
                <c:pt idx="5573">
                  <c:v>8.4983304897428905E-2</c:v>
                </c:pt>
                <c:pt idx="5574">
                  <c:v>8.498729360619571E-2</c:v>
                </c:pt>
                <c:pt idx="5575">
                  <c:v>8.4992842551703612E-2</c:v>
                </c:pt>
                <c:pt idx="5576">
                  <c:v>8.5003042932257869E-2</c:v>
                </c:pt>
                <c:pt idx="5577">
                  <c:v>8.5014118931172486E-2</c:v>
                </c:pt>
                <c:pt idx="5578">
                  <c:v>8.5015814138673027E-2</c:v>
                </c:pt>
                <c:pt idx="5579">
                  <c:v>8.5022962878776448E-2</c:v>
                </c:pt>
                <c:pt idx="5580">
                  <c:v>8.5028437146942776E-2</c:v>
                </c:pt>
                <c:pt idx="5581">
                  <c:v>8.5031140118032561E-2</c:v>
                </c:pt>
                <c:pt idx="5582">
                  <c:v>8.5033350608317043E-2</c:v>
                </c:pt>
                <c:pt idx="5583">
                  <c:v>8.5036427472649723E-2</c:v>
                </c:pt>
                <c:pt idx="5584">
                  <c:v>8.5041496869311034E-2</c:v>
                </c:pt>
                <c:pt idx="5585">
                  <c:v>8.5042269863005115E-2</c:v>
                </c:pt>
                <c:pt idx="5586">
                  <c:v>8.5044070584615453E-2</c:v>
                </c:pt>
                <c:pt idx="5587">
                  <c:v>8.5046699881315205E-2</c:v>
                </c:pt>
                <c:pt idx="5588">
                  <c:v>8.5047527463422271E-2</c:v>
                </c:pt>
                <c:pt idx="5589">
                  <c:v>8.5049756372494317E-2</c:v>
                </c:pt>
                <c:pt idx="5590">
                  <c:v>8.5050790623803219E-2</c:v>
                </c:pt>
                <c:pt idx="5591">
                  <c:v>8.5051458825593063E-2</c:v>
                </c:pt>
                <c:pt idx="5592">
                  <c:v>8.5051838723989442E-2</c:v>
                </c:pt>
                <c:pt idx="5593">
                  <c:v>8.5053661906731429E-2</c:v>
                </c:pt>
                <c:pt idx="5594">
                  <c:v>8.5055218896194815E-2</c:v>
                </c:pt>
                <c:pt idx="5595">
                  <c:v>8.5056442497902854E-2</c:v>
                </c:pt>
                <c:pt idx="5596">
                  <c:v>8.5074502041156186E-2</c:v>
                </c:pt>
                <c:pt idx="5597">
                  <c:v>8.5076103273415485E-2</c:v>
                </c:pt>
                <c:pt idx="5598">
                  <c:v>8.507625638982122E-2</c:v>
                </c:pt>
                <c:pt idx="5599">
                  <c:v>8.5076391561889536E-2</c:v>
                </c:pt>
                <c:pt idx="5600">
                  <c:v>8.5085138532716237E-2</c:v>
                </c:pt>
                <c:pt idx="5601">
                  <c:v>8.5086353286827551E-2</c:v>
                </c:pt>
                <c:pt idx="5602">
                  <c:v>8.5093387372385934E-2</c:v>
                </c:pt>
                <c:pt idx="5603">
                  <c:v>8.5095901768950488E-2</c:v>
                </c:pt>
                <c:pt idx="5604">
                  <c:v>8.509834025037892E-2</c:v>
                </c:pt>
                <c:pt idx="5605">
                  <c:v>8.5107251125037517E-2</c:v>
                </c:pt>
                <c:pt idx="5606">
                  <c:v>8.5108675408423373E-2</c:v>
                </c:pt>
                <c:pt idx="5607">
                  <c:v>8.5109754038126165E-2</c:v>
                </c:pt>
                <c:pt idx="5608">
                  <c:v>8.5116865898361288E-2</c:v>
                </c:pt>
                <c:pt idx="5609">
                  <c:v>8.5124343680369224E-2</c:v>
                </c:pt>
                <c:pt idx="5610">
                  <c:v>8.5131398641081574E-2</c:v>
                </c:pt>
                <c:pt idx="5611">
                  <c:v>8.5139060390258037E-2</c:v>
                </c:pt>
                <c:pt idx="5612">
                  <c:v>8.514031221322621E-2</c:v>
                </c:pt>
                <c:pt idx="5613">
                  <c:v>8.5147985648695149E-2</c:v>
                </c:pt>
                <c:pt idx="5614">
                  <c:v>8.5150790450264219E-2</c:v>
                </c:pt>
                <c:pt idx="5615">
                  <c:v>8.5151754277523486E-2</c:v>
                </c:pt>
                <c:pt idx="5616">
                  <c:v>8.5158708461583993E-2</c:v>
                </c:pt>
                <c:pt idx="5617">
                  <c:v>8.5160833112281176E-2</c:v>
                </c:pt>
                <c:pt idx="5618">
                  <c:v>8.516158908068297E-2</c:v>
                </c:pt>
                <c:pt idx="5619">
                  <c:v>8.5163776040872635E-2</c:v>
                </c:pt>
                <c:pt idx="5620">
                  <c:v>8.5167278122021559E-2</c:v>
                </c:pt>
                <c:pt idx="5621">
                  <c:v>8.5172459909800963E-2</c:v>
                </c:pt>
                <c:pt idx="5622">
                  <c:v>8.5174517858992355E-2</c:v>
                </c:pt>
                <c:pt idx="5623">
                  <c:v>8.5178103223008284E-2</c:v>
                </c:pt>
                <c:pt idx="5624">
                  <c:v>8.5183921669259005E-2</c:v>
                </c:pt>
                <c:pt idx="5625">
                  <c:v>8.5184257347624887E-2</c:v>
                </c:pt>
                <c:pt idx="5626">
                  <c:v>8.5185084175429124E-2</c:v>
                </c:pt>
                <c:pt idx="5627">
                  <c:v>8.5186216980073518E-2</c:v>
                </c:pt>
                <c:pt idx="5628">
                  <c:v>8.5197767939698299E-2</c:v>
                </c:pt>
                <c:pt idx="5629">
                  <c:v>8.5198619510863202E-2</c:v>
                </c:pt>
                <c:pt idx="5630">
                  <c:v>8.520073572897939E-2</c:v>
                </c:pt>
                <c:pt idx="5631">
                  <c:v>8.5207308343670796E-2</c:v>
                </c:pt>
                <c:pt idx="5632">
                  <c:v>8.5210133359815712E-2</c:v>
                </c:pt>
                <c:pt idx="5633">
                  <c:v>8.5215421710737371E-2</c:v>
                </c:pt>
                <c:pt idx="5634">
                  <c:v>8.5230539225145799E-2</c:v>
                </c:pt>
                <c:pt idx="5635">
                  <c:v>8.5234136994739196E-2</c:v>
                </c:pt>
                <c:pt idx="5636">
                  <c:v>8.5235924891070347E-2</c:v>
                </c:pt>
                <c:pt idx="5637">
                  <c:v>8.5235964809060899E-2</c:v>
                </c:pt>
                <c:pt idx="5638">
                  <c:v>8.5240520546040643E-2</c:v>
                </c:pt>
                <c:pt idx="5639">
                  <c:v>8.5241394759049821E-2</c:v>
                </c:pt>
                <c:pt idx="5640">
                  <c:v>8.5244278956166541E-2</c:v>
                </c:pt>
                <c:pt idx="5641">
                  <c:v>8.5246892833238275E-2</c:v>
                </c:pt>
                <c:pt idx="5642">
                  <c:v>8.5247051039720759E-2</c:v>
                </c:pt>
                <c:pt idx="5643">
                  <c:v>8.5250374435487428E-2</c:v>
                </c:pt>
                <c:pt idx="5644">
                  <c:v>8.5252111772719213E-2</c:v>
                </c:pt>
                <c:pt idx="5645">
                  <c:v>8.525420641721887E-2</c:v>
                </c:pt>
                <c:pt idx="5646">
                  <c:v>8.5256870863746059E-2</c:v>
                </c:pt>
                <c:pt idx="5647">
                  <c:v>8.5261557274745492E-2</c:v>
                </c:pt>
                <c:pt idx="5648">
                  <c:v>8.5265388802281489E-2</c:v>
                </c:pt>
                <c:pt idx="5649">
                  <c:v>8.5267971555164412E-2</c:v>
                </c:pt>
                <c:pt idx="5650">
                  <c:v>8.5270358936926305E-2</c:v>
                </c:pt>
                <c:pt idx="5651">
                  <c:v>8.5273416558400553E-2</c:v>
                </c:pt>
                <c:pt idx="5652">
                  <c:v>8.5275070142234247E-2</c:v>
                </c:pt>
                <c:pt idx="5653">
                  <c:v>8.5280682983518541E-2</c:v>
                </c:pt>
                <c:pt idx="5654">
                  <c:v>8.5283428879915399E-2</c:v>
                </c:pt>
                <c:pt idx="5655">
                  <c:v>8.5287189313637365E-2</c:v>
                </c:pt>
                <c:pt idx="5656">
                  <c:v>8.5290361405083406E-2</c:v>
                </c:pt>
                <c:pt idx="5657">
                  <c:v>8.5297489937589788E-2</c:v>
                </c:pt>
                <c:pt idx="5658">
                  <c:v>8.5297799772336008E-2</c:v>
                </c:pt>
                <c:pt idx="5659">
                  <c:v>8.5328615340626718E-2</c:v>
                </c:pt>
                <c:pt idx="5660">
                  <c:v>8.5332976037222175E-2</c:v>
                </c:pt>
                <c:pt idx="5661">
                  <c:v>8.5335343011523443E-2</c:v>
                </c:pt>
                <c:pt idx="5662">
                  <c:v>8.5339010006336743E-2</c:v>
                </c:pt>
                <c:pt idx="5663">
                  <c:v>8.5345207668071049E-2</c:v>
                </c:pt>
                <c:pt idx="5664">
                  <c:v>8.5346403105231811E-2</c:v>
                </c:pt>
                <c:pt idx="5665">
                  <c:v>8.5351007043103527E-2</c:v>
                </c:pt>
                <c:pt idx="5666">
                  <c:v>8.5358129969608385E-2</c:v>
                </c:pt>
                <c:pt idx="5667">
                  <c:v>8.5365814747195748E-2</c:v>
                </c:pt>
                <c:pt idx="5668">
                  <c:v>8.5370118916453963E-2</c:v>
                </c:pt>
                <c:pt idx="5669">
                  <c:v>8.5376252502278746E-2</c:v>
                </c:pt>
                <c:pt idx="5670">
                  <c:v>8.5376519180264787E-2</c:v>
                </c:pt>
                <c:pt idx="5671">
                  <c:v>8.5380520076154848E-2</c:v>
                </c:pt>
                <c:pt idx="5672">
                  <c:v>8.5383523662871344E-2</c:v>
                </c:pt>
                <c:pt idx="5673">
                  <c:v>8.5389090454376718E-2</c:v>
                </c:pt>
                <c:pt idx="5674">
                  <c:v>8.5390866136566559E-2</c:v>
                </c:pt>
                <c:pt idx="5675">
                  <c:v>8.5391221260427586E-2</c:v>
                </c:pt>
                <c:pt idx="5676">
                  <c:v>8.539678660725035E-2</c:v>
                </c:pt>
                <c:pt idx="5677">
                  <c:v>8.5404633015058254E-2</c:v>
                </c:pt>
                <c:pt idx="5678">
                  <c:v>8.540811710827724E-2</c:v>
                </c:pt>
                <c:pt idx="5679">
                  <c:v>8.5408274219530039E-2</c:v>
                </c:pt>
                <c:pt idx="5680">
                  <c:v>8.541654872023971E-2</c:v>
                </c:pt>
                <c:pt idx="5681">
                  <c:v>8.5416978734643004E-2</c:v>
                </c:pt>
                <c:pt idx="5682">
                  <c:v>8.5420027257791145E-2</c:v>
                </c:pt>
                <c:pt idx="5683">
                  <c:v>8.5429714837142179E-2</c:v>
                </c:pt>
                <c:pt idx="5684">
                  <c:v>8.5438138433598598E-2</c:v>
                </c:pt>
                <c:pt idx="5685">
                  <c:v>8.543991493027836E-2</c:v>
                </c:pt>
                <c:pt idx="5686">
                  <c:v>8.5440933336710795E-2</c:v>
                </c:pt>
                <c:pt idx="5687">
                  <c:v>8.5443686094380175E-2</c:v>
                </c:pt>
                <c:pt idx="5688">
                  <c:v>8.5449058957747764E-2</c:v>
                </c:pt>
                <c:pt idx="5689">
                  <c:v>8.5449846284167394E-2</c:v>
                </c:pt>
                <c:pt idx="5690">
                  <c:v>8.5460300072340567E-2</c:v>
                </c:pt>
                <c:pt idx="5691">
                  <c:v>8.5461401582720323E-2</c:v>
                </c:pt>
                <c:pt idx="5692">
                  <c:v>8.547104711467772E-2</c:v>
                </c:pt>
                <c:pt idx="5693">
                  <c:v>8.5473700800745983E-2</c:v>
                </c:pt>
                <c:pt idx="5694">
                  <c:v>8.5481915486834301E-2</c:v>
                </c:pt>
                <c:pt idx="5695">
                  <c:v>8.5485361053842107E-2</c:v>
                </c:pt>
                <c:pt idx="5696">
                  <c:v>8.5489186861382765E-2</c:v>
                </c:pt>
                <c:pt idx="5697">
                  <c:v>8.5490753818258797E-2</c:v>
                </c:pt>
                <c:pt idx="5698">
                  <c:v>8.5493059313394196E-2</c:v>
                </c:pt>
                <c:pt idx="5699">
                  <c:v>8.5494103796281487E-2</c:v>
                </c:pt>
                <c:pt idx="5700">
                  <c:v>8.550033769121905E-2</c:v>
                </c:pt>
                <c:pt idx="5701">
                  <c:v>8.5501493171254841E-2</c:v>
                </c:pt>
                <c:pt idx="5702">
                  <c:v>8.5506361251364307E-2</c:v>
                </c:pt>
                <c:pt idx="5703">
                  <c:v>8.5506544666644105E-2</c:v>
                </c:pt>
                <c:pt idx="5704">
                  <c:v>8.5515069805769034E-2</c:v>
                </c:pt>
                <c:pt idx="5705">
                  <c:v>8.5515341211008677E-2</c:v>
                </c:pt>
                <c:pt idx="5706">
                  <c:v>8.5516910832088303E-2</c:v>
                </c:pt>
                <c:pt idx="5707">
                  <c:v>8.5520194939032082E-2</c:v>
                </c:pt>
                <c:pt idx="5708">
                  <c:v>8.5522184201274748E-2</c:v>
                </c:pt>
                <c:pt idx="5709">
                  <c:v>8.5531609548078563E-2</c:v>
                </c:pt>
                <c:pt idx="5710">
                  <c:v>8.5536132282192687E-2</c:v>
                </c:pt>
                <c:pt idx="5711">
                  <c:v>8.5536898892818958E-2</c:v>
                </c:pt>
                <c:pt idx="5712">
                  <c:v>8.553887041393049E-2</c:v>
                </c:pt>
                <c:pt idx="5713">
                  <c:v>8.5554296384787315E-2</c:v>
                </c:pt>
                <c:pt idx="5714">
                  <c:v>8.5558224491093668E-2</c:v>
                </c:pt>
                <c:pt idx="5715">
                  <c:v>8.5560352895664382E-2</c:v>
                </c:pt>
                <c:pt idx="5716">
                  <c:v>8.5568303215224004E-2</c:v>
                </c:pt>
                <c:pt idx="5717">
                  <c:v>8.5572874873151197E-2</c:v>
                </c:pt>
                <c:pt idx="5718">
                  <c:v>8.55761837054239E-2</c:v>
                </c:pt>
                <c:pt idx="5719">
                  <c:v>8.5581849029005841E-2</c:v>
                </c:pt>
                <c:pt idx="5720">
                  <c:v>8.5582870837123015E-2</c:v>
                </c:pt>
                <c:pt idx="5721">
                  <c:v>8.5584155261646935E-2</c:v>
                </c:pt>
                <c:pt idx="5722">
                  <c:v>8.5587574567333333E-2</c:v>
                </c:pt>
                <c:pt idx="5723">
                  <c:v>8.5590271813315313E-2</c:v>
                </c:pt>
                <c:pt idx="5724">
                  <c:v>8.5596708343472092E-2</c:v>
                </c:pt>
                <c:pt idx="5725">
                  <c:v>8.5597026908329724E-2</c:v>
                </c:pt>
                <c:pt idx="5726">
                  <c:v>8.5601367426360916E-2</c:v>
                </c:pt>
                <c:pt idx="5727">
                  <c:v>8.5607744411253961E-2</c:v>
                </c:pt>
                <c:pt idx="5728">
                  <c:v>8.5613948347791208E-2</c:v>
                </c:pt>
                <c:pt idx="5729">
                  <c:v>8.5616313676858291E-2</c:v>
                </c:pt>
                <c:pt idx="5730">
                  <c:v>8.5618549823950008E-2</c:v>
                </c:pt>
                <c:pt idx="5731">
                  <c:v>8.5619151812258681E-2</c:v>
                </c:pt>
                <c:pt idx="5732">
                  <c:v>8.5627376985736733E-2</c:v>
                </c:pt>
                <c:pt idx="5733">
                  <c:v>8.5627834986335027E-2</c:v>
                </c:pt>
                <c:pt idx="5734">
                  <c:v>8.5632295311175777E-2</c:v>
                </c:pt>
                <c:pt idx="5735">
                  <c:v>8.5637494804498976E-2</c:v>
                </c:pt>
                <c:pt idx="5736">
                  <c:v>8.563843685033308E-2</c:v>
                </c:pt>
                <c:pt idx="5737">
                  <c:v>8.5639861908622564E-2</c:v>
                </c:pt>
                <c:pt idx="5738">
                  <c:v>8.5641611274640358E-2</c:v>
                </c:pt>
                <c:pt idx="5739">
                  <c:v>8.5641738774487219E-2</c:v>
                </c:pt>
                <c:pt idx="5740">
                  <c:v>8.5642726400604496E-2</c:v>
                </c:pt>
                <c:pt idx="5741">
                  <c:v>8.5644900085927497E-2</c:v>
                </c:pt>
                <c:pt idx="5742">
                  <c:v>8.5651220723260313E-2</c:v>
                </c:pt>
                <c:pt idx="5743">
                  <c:v>8.5656685578649722E-2</c:v>
                </c:pt>
                <c:pt idx="5744">
                  <c:v>8.5657167761217762E-2</c:v>
                </c:pt>
                <c:pt idx="5745">
                  <c:v>8.5666569229764664E-2</c:v>
                </c:pt>
                <c:pt idx="5746">
                  <c:v>8.5674862900329898E-2</c:v>
                </c:pt>
                <c:pt idx="5747">
                  <c:v>8.5685736287201275E-2</c:v>
                </c:pt>
                <c:pt idx="5748">
                  <c:v>8.5686733281956085E-2</c:v>
                </c:pt>
                <c:pt idx="5749">
                  <c:v>8.5687355978640078E-2</c:v>
                </c:pt>
                <c:pt idx="5750">
                  <c:v>8.5690553019684715E-2</c:v>
                </c:pt>
                <c:pt idx="5751">
                  <c:v>8.5691837670504367E-2</c:v>
                </c:pt>
                <c:pt idx="5752">
                  <c:v>8.569184254683887E-2</c:v>
                </c:pt>
                <c:pt idx="5753">
                  <c:v>8.5696859023687011E-2</c:v>
                </c:pt>
                <c:pt idx="5754">
                  <c:v>8.5699321711893317E-2</c:v>
                </c:pt>
                <c:pt idx="5755">
                  <c:v>8.5706706987983688E-2</c:v>
                </c:pt>
                <c:pt idx="5756">
                  <c:v>8.5709999829234079E-2</c:v>
                </c:pt>
                <c:pt idx="5757">
                  <c:v>8.5717972412579904E-2</c:v>
                </c:pt>
                <c:pt idx="5758">
                  <c:v>8.5720112093578049E-2</c:v>
                </c:pt>
                <c:pt idx="5759">
                  <c:v>8.5720392329731138E-2</c:v>
                </c:pt>
                <c:pt idx="5760">
                  <c:v>8.5726272335285597E-2</c:v>
                </c:pt>
                <c:pt idx="5761">
                  <c:v>8.5729986887478404E-2</c:v>
                </c:pt>
                <c:pt idx="5762">
                  <c:v>8.5730240751202724E-2</c:v>
                </c:pt>
                <c:pt idx="5763">
                  <c:v>8.5738140487799069E-2</c:v>
                </c:pt>
                <c:pt idx="5764">
                  <c:v>8.5740111250978121E-2</c:v>
                </c:pt>
                <c:pt idx="5765">
                  <c:v>8.5745004430122812E-2</c:v>
                </c:pt>
                <c:pt idx="5766">
                  <c:v>8.5751496316416168E-2</c:v>
                </c:pt>
                <c:pt idx="5767">
                  <c:v>8.5752512491997487E-2</c:v>
                </c:pt>
                <c:pt idx="5768">
                  <c:v>8.5753575814275201E-2</c:v>
                </c:pt>
                <c:pt idx="5769">
                  <c:v>8.5763761467070446E-2</c:v>
                </c:pt>
                <c:pt idx="5770">
                  <c:v>8.5764620549738768E-2</c:v>
                </c:pt>
                <c:pt idx="5771">
                  <c:v>8.5766311247562219E-2</c:v>
                </c:pt>
                <c:pt idx="5772">
                  <c:v>8.5769591903496478E-2</c:v>
                </c:pt>
                <c:pt idx="5773">
                  <c:v>8.5771470290398943E-2</c:v>
                </c:pt>
                <c:pt idx="5774">
                  <c:v>8.5772233370290038E-2</c:v>
                </c:pt>
                <c:pt idx="5775">
                  <c:v>8.5773997867083285E-2</c:v>
                </c:pt>
                <c:pt idx="5776">
                  <c:v>8.5774768483201688E-2</c:v>
                </c:pt>
                <c:pt idx="5777">
                  <c:v>8.5775283277624847E-2</c:v>
                </c:pt>
                <c:pt idx="5778">
                  <c:v>8.5776508057798032E-2</c:v>
                </c:pt>
                <c:pt idx="5779">
                  <c:v>8.5788619131328764E-2</c:v>
                </c:pt>
                <c:pt idx="5780">
                  <c:v>8.579394570498293E-2</c:v>
                </c:pt>
                <c:pt idx="5781">
                  <c:v>8.579400682581545E-2</c:v>
                </c:pt>
                <c:pt idx="5782">
                  <c:v>8.5802671188788149E-2</c:v>
                </c:pt>
                <c:pt idx="5783">
                  <c:v>8.5804413559918399E-2</c:v>
                </c:pt>
                <c:pt idx="5784">
                  <c:v>8.5805919367857683E-2</c:v>
                </c:pt>
                <c:pt idx="5785">
                  <c:v>8.5810025443944671E-2</c:v>
                </c:pt>
                <c:pt idx="5786">
                  <c:v>8.5815357378915283E-2</c:v>
                </c:pt>
                <c:pt idx="5787">
                  <c:v>8.5818800477475504E-2</c:v>
                </c:pt>
                <c:pt idx="5788">
                  <c:v>8.5819384011336527E-2</c:v>
                </c:pt>
                <c:pt idx="5789">
                  <c:v>8.5824447747259877E-2</c:v>
                </c:pt>
                <c:pt idx="5790">
                  <c:v>8.5829404934302508E-2</c:v>
                </c:pt>
                <c:pt idx="5791">
                  <c:v>8.5831963881212933E-2</c:v>
                </c:pt>
                <c:pt idx="5792">
                  <c:v>8.5833749120721503E-2</c:v>
                </c:pt>
                <c:pt idx="5793">
                  <c:v>8.5845488071007253E-2</c:v>
                </c:pt>
                <c:pt idx="5794">
                  <c:v>8.5846389540878518E-2</c:v>
                </c:pt>
                <c:pt idx="5795">
                  <c:v>8.5847722725350337E-2</c:v>
                </c:pt>
                <c:pt idx="5796">
                  <c:v>8.584846766865839E-2</c:v>
                </c:pt>
                <c:pt idx="5797">
                  <c:v>8.5851308087062414E-2</c:v>
                </c:pt>
                <c:pt idx="5798">
                  <c:v>8.5854633320382442E-2</c:v>
                </c:pt>
                <c:pt idx="5799">
                  <c:v>8.5856810526762598E-2</c:v>
                </c:pt>
                <c:pt idx="5800">
                  <c:v>8.5856976470411808E-2</c:v>
                </c:pt>
                <c:pt idx="5801">
                  <c:v>8.5856998147059271E-2</c:v>
                </c:pt>
                <c:pt idx="5802">
                  <c:v>8.5860986107517606E-2</c:v>
                </c:pt>
                <c:pt idx="5803">
                  <c:v>8.5873896594536703E-2</c:v>
                </c:pt>
                <c:pt idx="5804">
                  <c:v>8.5876908042438763E-2</c:v>
                </c:pt>
                <c:pt idx="5805">
                  <c:v>8.5880719032234112E-2</c:v>
                </c:pt>
                <c:pt idx="5806">
                  <c:v>8.5882927796322547E-2</c:v>
                </c:pt>
                <c:pt idx="5807">
                  <c:v>8.5883216236713772E-2</c:v>
                </c:pt>
                <c:pt idx="5808">
                  <c:v>8.5885176182996514E-2</c:v>
                </c:pt>
                <c:pt idx="5809">
                  <c:v>8.5889509540176531E-2</c:v>
                </c:pt>
                <c:pt idx="5810">
                  <c:v>8.5899058539099529E-2</c:v>
                </c:pt>
                <c:pt idx="5811">
                  <c:v>8.5900357296846072E-2</c:v>
                </c:pt>
                <c:pt idx="5812">
                  <c:v>8.5907346694029885E-2</c:v>
                </c:pt>
                <c:pt idx="5813">
                  <c:v>8.5907557975622592E-2</c:v>
                </c:pt>
                <c:pt idx="5814">
                  <c:v>8.5913479324051176E-2</c:v>
                </c:pt>
                <c:pt idx="5815">
                  <c:v>8.5914395754289344E-2</c:v>
                </c:pt>
                <c:pt idx="5816">
                  <c:v>8.5914610772131667E-2</c:v>
                </c:pt>
                <c:pt idx="5817">
                  <c:v>8.5915817040610229E-2</c:v>
                </c:pt>
                <c:pt idx="5818">
                  <c:v>8.5932403503087812E-2</c:v>
                </c:pt>
                <c:pt idx="5819">
                  <c:v>8.5935657586941605E-2</c:v>
                </c:pt>
                <c:pt idx="5820">
                  <c:v>8.593932141075715E-2</c:v>
                </c:pt>
                <c:pt idx="5821">
                  <c:v>8.5942775039189456E-2</c:v>
                </c:pt>
                <c:pt idx="5822">
                  <c:v>8.5944213407963724E-2</c:v>
                </c:pt>
                <c:pt idx="5823">
                  <c:v>8.5952418942730632E-2</c:v>
                </c:pt>
                <c:pt idx="5824">
                  <c:v>8.5953257247285114E-2</c:v>
                </c:pt>
                <c:pt idx="5825">
                  <c:v>8.5954596338746247E-2</c:v>
                </c:pt>
                <c:pt idx="5826">
                  <c:v>8.5962458596867214E-2</c:v>
                </c:pt>
                <c:pt idx="5827">
                  <c:v>8.5963564792032932E-2</c:v>
                </c:pt>
                <c:pt idx="5828">
                  <c:v>8.5966194002567442E-2</c:v>
                </c:pt>
                <c:pt idx="5829">
                  <c:v>8.5968123279672362E-2</c:v>
                </c:pt>
                <c:pt idx="5830">
                  <c:v>8.5973355060388557E-2</c:v>
                </c:pt>
                <c:pt idx="5831">
                  <c:v>8.5975139113269664E-2</c:v>
                </c:pt>
                <c:pt idx="5832">
                  <c:v>8.5977807129965084E-2</c:v>
                </c:pt>
                <c:pt idx="5833">
                  <c:v>8.5979496351151111E-2</c:v>
                </c:pt>
                <c:pt idx="5834">
                  <c:v>8.5980980112408248E-2</c:v>
                </c:pt>
                <c:pt idx="5835">
                  <c:v>8.5982233353838339E-2</c:v>
                </c:pt>
                <c:pt idx="5836">
                  <c:v>8.5983885385842243E-2</c:v>
                </c:pt>
                <c:pt idx="5837">
                  <c:v>8.5986617131095053E-2</c:v>
                </c:pt>
                <c:pt idx="5838">
                  <c:v>8.5990138422970777E-2</c:v>
                </c:pt>
                <c:pt idx="5839">
                  <c:v>8.5992363299291344E-2</c:v>
                </c:pt>
                <c:pt idx="5840">
                  <c:v>8.5992828966966417E-2</c:v>
                </c:pt>
                <c:pt idx="5841">
                  <c:v>8.6002661826466348E-2</c:v>
                </c:pt>
                <c:pt idx="5842">
                  <c:v>8.6007994162516851E-2</c:v>
                </c:pt>
                <c:pt idx="5843">
                  <c:v>8.6009090158776683E-2</c:v>
                </c:pt>
                <c:pt idx="5844">
                  <c:v>8.6009286583300482E-2</c:v>
                </c:pt>
                <c:pt idx="5845">
                  <c:v>8.6013724715802153E-2</c:v>
                </c:pt>
                <c:pt idx="5846">
                  <c:v>8.6013796024864989E-2</c:v>
                </c:pt>
                <c:pt idx="5847">
                  <c:v>8.6015523769439314E-2</c:v>
                </c:pt>
                <c:pt idx="5848">
                  <c:v>8.6018068188399494E-2</c:v>
                </c:pt>
                <c:pt idx="5849">
                  <c:v>8.6019491162682885E-2</c:v>
                </c:pt>
                <c:pt idx="5850">
                  <c:v>8.6024855839441319E-2</c:v>
                </c:pt>
                <c:pt idx="5851">
                  <c:v>8.6025311698706142E-2</c:v>
                </c:pt>
                <c:pt idx="5852">
                  <c:v>8.6029278312357862E-2</c:v>
                </c:pt>
                <c:pt idx="5853">
                  <c:v>8.6042772527225558E-2</c:v>
                </c:pt>
                <c:pt idx="5854">
                  <c:v>8.6052150469834429E-2</c:v>
                </c:pt>
                <c:pt idx="5855">
                  <c:v>8.6052609504929281E-2</c:v>
                </c:pt>
                <c:pt idx="5856">
                  <c:v>8.6054422407492157E-2</c:v>
                </c:pt>
                <c:pt idx="5857">
                  <c:v>8.6055140784871587E-2</c:v>
                </c:pt>
                <c:pt idx="5858">
                  <c:v>8.6057604148935513E-2</c:v>
                </c:pt>
                <c:pt idx="5859">
                  <c:v>8.6059303354515879E-2</c:v>
                </c:pt>
                <c:pt idx="5860">
                  <c:v>8.6061504669508126E-2</c:v>
                </c:pt>
                <c:pt idx="5861">
                  <c:v>8.6063545879911857E-2</c:v>
                </c:pt>
                <c:pt idx="5862">
                  <c:v>8.6064643327406043E-2</c:v>
                </c:pt>
                <c:pt idx="5863">
                  <c:v>8.6070953476411124E-2</c:v>
                </c:pt>
                <c:pt idx="5864">
                  <c:v>8.607209412633221E-2</c:v>
                </c:pt>
                <c:pt idx="5865">
                  <c:v>8.6084563599112485E-2</c:v>
                </c:pt>
                <c:pt idx="5866">
                  <c:v>8.6100120174395223E-2</c:v>
                </c:pt>
                <c:pt idx="5867">
                  <c:v>8.6100938147690834E-2</c:v>
                </c:pt>
                <c:pt idx="5868">
                  <c:v>8.6109143353108972E-2</c:v>
                </c:pt>
                <c:pt idx="5869">
                  <c:v>8.6109300255082996E-2</c:v>
                </c:pt>
                <c:pt idx="5870">
                  <c:v>8.611428439931941E-2</c:v>
                </c:pt>
                <c:pt idx="5871">
                  <c:v>8.6116684134889182E-2</c:v>
                </c:pt>
                <c:pt idx="5872">
                  <c:v>8.6121433097885919E-2</c:v>
                </c:pt>
                <c:pt idx="5873">
                  <c:v>8.6124736867668528E-2</c:v>
                </c:pt>
                <c:pt idx="5874">
                  <c:v>8.6124966073823764E-2</c:v>
                </c:pt>
                <c:pt idx="5875">
                  <c:v>8.612633004961133E-2</c:v>
                </c:pt>
                <c:pt idx="5876">
                  <c:v>8.6131019760810182E-2</c:v>
                </c:pt>
                <c:pt idx="5877">
                  <c:v>8.6135292136102465E-2</c:v>
                </c:pt>
                <c:pt idx="5878">
                  <c:v>8.613531416707626E-2</c:v>
                </c:pt>
                <c:pt idx="5879">
                  <c:v>8.6145814118527217E-2</c:v>
                </c:pt>
                <c:pt idx="5880">
                  <c:v>8.6149143562145036E-2</c:v>
                </c:pt>
                <c:pt idx="5881">
                  <c:v>8.6149665158412936E-2</c:v>
                </c:pt>
                <c:pt idx="5882">
                  <c:v>8.6152603811377432E-2</c:v>
                </c:pt>
                <c:pt idx="5883">
                  <c:v>8.615459660315207E-2</c:v>
                </c:pt>
                <c:pt idx="5884">
                  <c:v>8.6157017764227378E-2</c:v>
                </c:pt>
                <c:pt idx="5885">
                  <c:v>8.6163237428739353E-2</c:v>
                </c:pt>
                <c:pt idx="5886">
                  <c:v>8.6163309545355088E-2</c:v>
                </c:pt>
                <c:pt idx="5887">
                  <c:v>8.6171418341767475E-2</c:v>
                </c:pt>
                <c:pt idx="5888">
                  <c:v>8.6172622920880612E-2</c:v>
                </c:pt>
                <c:pt idx="5889">
                  <c:v>8.6174049800008978E-2</c:v>
                </c:pt>
                <c:pt idx="5890">
                  <c:v>8.61830642827629E-2</c:v>
                </c:pt>
                <c:pt idx="5891">
                  <c:v>8.6187432230739158E-2</c:v>
                </c:pt>
                <c:pt idx="5892">
                  <c:v>8.6188316701736434E-2</c:v>
                </c:pt>
                <c:pt idx="5893">
                  <c:v>8.6189588072799514E-2</c:v>
                </c:pt>
                <c:pt idx="5894">
                  <c:v>8.6194960745108185E-2</c:v>
                </c:pt>
                <c:pt idx="5895">
                  <c:v>8.6199292250372123E-2</c:v>
                </c:pt>
                <c:pt idx="5896">
                  <c:v>8.6207439501941305E-2</c:v>
                </c:pt>
                <c:pt idx="5897">
                  <c:v>8.6207739440206127E-2</c:v>
                </c:pt>
                <c:pt idx="5898">
                  <c:v>8.6208061400648739E-2</c:v>
                </c:pt>
                <c:pt idx="5899">
                  <c:v>8.6221006479983445E-2</c:v>
                </c:pt>
                <c:pt idx="5900">
                  <c:v>8.6222019309102671E-2</c:v>
                </c:pt>
                <c:pt idx="5901">
                  <c:v>8.6222674224857243E-2</c:v>
                </c:pt>
                <c:pt idx="5902">
                  <c:v>8.6226771246983844E-2</c:v>
                </c:pt>
                <c:pt idx="5903">
                  <c:v>8.6228954392660748E-2</c:v>
                </c:pt>
                <c:pt idx="5904">
                  <c:v>8.6237854609270151E-2</c:v>
                </c:pt>
                <c:pt idx="5905">
                  <c:v>8.6250373812587086E-2</c:v>
                </c:pt>
                <c:pt idx="5906">
                  <c:v>8.6251783968777959E-2</c:v>
                </c:pt>
                <c:pt idx="5907">
                  <c:v>8.62604294989536E-2</c:v>
                </c:pt>
                <c:pt idx="5908">
                  <c:v>8.6261431286506221E-2</c:v>
                </c:pt>
                <c:pt idx="5909">
                  <c:v>8.6262771025896842E-2</c:v>
                </c:pt>
                <c:pt idx="5910">
                  <c:v>8.626292882425772E-2</c:v>
                </c:pt>
                <c:pt idx="5911">
                  <c:v>8.6270726717327412E-2</c:v>
                </c:pt>
                <c:pt idx="5912">
                  <c:v>8.6271939624573246E-2</c:v>
                </c:pt>
                <c:pt idx="5913">
                  <c:v>8.627244883327069E-2</c:v>
                </c:pt>
                <c:pt idx="5914">
                  <c:v>8.6278107826863473E-2</c:v>
                </c:pt>
                <c:pt idx="5915">
                  <c:v>8.6286041199797422E-2</c:v>
                </c:pt>
                <c:pt idx="5916">
                  <c:v>8.628870010950225E-2</c:v>
                </c:pt>
                <c:pt idx="5917">
                  <c:v>8.6290332274343379E-2</c:v>
                </c:pt>
                <c:pt idx="5918">
                  <c:v>8.6291306959838429E-2</c:v>
                </c:pt>
                <c:pt idx="5919">
                  <c:v>8.6305473576179181E-2</c:v>
                </c:pt>
                <c:pt idx="5920">
                  <c:v>8.6312327840122605E-2</c:v>
                </c:pt>
                <c:pt idx="5921">
                  <c:v>8.631574586861801E-2</c:v>
                </c:pt>
                <c:pt idx="5922">
                  <c:v>8.6321168288479674E-2</c:v>
                </c:pt>
                <c:pt idx="5923">
                  <c:v>8.6328633692047824E-2</c:v>
                </c:pt>
                <c:pt idx="5924">
                  <c:v>8.6329630802085999E-2</c:v>
                </c:pt>
                <c:pt idx="5925">
                  <c:v>8.6335608831685423E-2</c:v>
                </c:pt>
                <c:pt idx="5926">
                  <c:v>8.6338047680073984E-2</c:v>
                </c:pt>
                <c:pt idx="5927">
                  <c:v>8.6339662469888556E-2</c:v>
                </c:pt>
                <c:pt idx="5928">
                  <c:v>8.6340401640803963E-2</c:v>
                </c:pt>
                <c:pt idx="5929">
                  <c:v>8.6341393319785673E-2</c:v>
                </c:pt>
                <c:pt idx="5930">
                  <c:v>8.6342657093385872E-2</c:v>
                </c:pt>
                <c:pt idx="5931">
                  <c:v>8.6342711706517195E-2</c:v>
                </c:pt>
                <c:pt idx="5932">
                  <c:v>8.6346347409835197E-2</c:v>
                </c:pt>
                <c:pt idx="5933">
                  <c:v>8.6347715747474324E-2</c:v>
                </c:pt>
                <c:pt idx="5934">
                  <c:v>8.63622981382067E-2</c:v>
                </c:pt>
                <c:pt idx="5935">
                  <c:v>8.6365863635346055E-2</c:v>
                </c:pt>
                <c:pt idx="5936">
                  <c:v>8.6365996424659586E-2</c:v>
                </c:pt>
                <c:pt idx="5937">
                  <c:v>8.6366933562943282E-2</c:v>
                </c:pt>
                <c:pt idx="5938">
                  <c:v>8.6373157128001837E-2</c:v>
                </c:pt>
                <c:pt idx="5939">
                  <c:v>8.6375148560709367E-2</c:v>
                </c:pt>
                <c:pt idx="5940">
                  <c:v>8.6375202621915573E-2</c:v>
                </c:pt>
                <c:pt idx="5941">
                  <c:v>8.6376707882233977E-2</c:v>
                </c:pt>
                <c:pt idx="5942">
                  <c:v>8.6384544327959889E-2</c:v>
                </c:pt>
                <c:pt idx="5943">
                  <c:v>8.6399347944558794E-2</c:v>
                </c:pt>
                <c:pt idx="5944">
                  <c:v>8.6400645952848881E-2</c:v>
                </c:pt>
                <c:pt idx="5945">
                  <c:v>8.6404935401991581E-2</c:v>
                </c:pt>
                <c:pt idx="5946">
                  <c:v>8.6406837118365179E-2</c:v>
                </c:pt>
                <c:pt idx="5947">
                  <c:v>8.6412007420750558E-2</c:v>
                </c:pt>
                <c:pt idx="5948">
                  <c:v>8.6413370581367221E-2</c:v>
                </c:pt>
                <c:pt idx="5949">
                  <c:v>8.6414210967719673E-2</c:v>
                </c:pt>
                <c:pt idx="5950">
                  <c:v>8.6417668589415617E-2</c:v>
                </c:pt>
                <c:pt idx="5951">
                  <c:v>8.6434414908861654E-2</c:v>
                </c:pt>
                <c:pt idx="5952">
                  <c:v>8.6435635984169867E-2</c:v>
                </c:pt>
                <c:pt idx="5953">
                  <c:v>8.6436646490919894E-2</c:v>
                </c:pt>
                <c:pt idx="5954">
                  <c:v>8.6440568480964264E-2</c:v>
                </c:pt>
                <c:pt idx="5955">
                  <c:v>8.6445471851279501E-2</c:v>
                </c:pt>
                <c:pt idx="5956">
                  <c:v>8.6446939586094215E-2</c:v>
                </c:pt>
                <c:pt idx="5957">
                  <c:v>8.6453697318603917E-2</c:v>
                </c:pt>
                <c:pt idx="5958">
                  <c:v>8.6475284197123983E-2</c:v>
                </c:pt>
                <c:pt idx="5959">
                  <c:v>8.6475713191674283E-2</c:v>
                </c:pt>
                <c:pt idx="5960">
                  <c:v>8.647748133276846E-2</c:v>
                </c:pt>
                <c:pt idx="5961">
                  <c:v>8.6480632573910796E-2</c:v>
                </c:pt>
                <c:pt idx="5962">
                  <c:v>8.6490641272407867E-2</c:v>
                </c:pt>
                <c:pt idx="5963">
                  <c:v>8.649799440413776E-2</c:v>
                </c:pt>
                <c:pt idx="5964">
                  <c:v>8.6500692556261541E-2</c:v>
                </c:pt>
                <c:pt idx="5965">
                  <c:v>8.6506758881798013E-2</c:v>
                </c:pt>
                <c:pt idx="5966">
                  <c:v>8.6508237980513061E-2</c:v>
                </c:pt>
                <c:pt idx="5967">
                  <c:v>8.6509443132477867E-2</c:v>
                </c:pt>
                <c:pt idx="5968">
                  <c:v>8.6511015877882291E-2</c:v>
                </c:pt>
                <c:pt idx="5969">
                  <c:v>8.6519543960516351E-2</c:v>
                </c:pt>
                <c:pt idx="5970">
                  <c:v>8.6529025136049528E-2</c:v>
                </c:pt>
                <c:pt idx="5971">
                  <c:v>8.6533015586389261E-2</c:v>
                </c:pt>
                <c:pt idx="5972">
                  <c:v>8.6544434960069666E-2</c:v>
                </c:pt>
                <c:pt idx="5973">
                  <c:v>8.6545553807821113E-2</c:v>
                </c:pt>
                <c:pt idx="5974">
                  <c:v>8.6550398419439484E-2</c:v>
                </c:pt>
                <c:pt idx="5975">
                  <c:v>8.6554470582118653E-2</c:v>
                </c:pt>
                <c:pt idx="5976">
                  <c:v>8.6562144977798364E-2</c:v>
                </c:pt>
                <c:pt idx="5977">
                  <c:v>8.6562867775116764E-2</c:v>
                </c:pt>
                <c:pt idx="5978">
                  <c:v>8.6564898264212528E-2</c:v>
                </c:pt>
                <c:pt idx="5979">
                  <c:v>8.6565768421478909E-2</c:v>
                </c:pt>
                <c:pt idx="5980">
                  <c:v>8.656821211562081E-2</c:v>
                </c:pt>
                <c:pt idx="5981">
                  <c:v>8.6569799187621768E-2</c:v>
                </c:pt>
                <c:pt idx="5982">
                  <c:v>8.6576615145244132E-2</c:v>
                </c:pt>
                <c:pt idx="5983">
                  <c:v>8.6579627180481303E-2</c:v>
                </c:pt>
                <c:pt idx="5984">
                  <c:v>8.6588609846542999E-2</c:v>
                </c:pt>
                <c:pt idx="5985">
                  <c:v>8.6589516241314723E-2</c:v>
                </c:pt>
                <c:pt idx="5986">
                  <c:v>8.659554784630627E-2</c:v>
                </c:pt>
                <c:pt idx="5987">
                  <c:v>8.6599185439142357E-2</c:v>
                </c:pt>
                <c:pt idx="5988">
                  <c:v>8.6606367583350927E-2</c:v>
                </c:pt>
                <c:pt idx="5989">
                  <c:v>8.6608810843216547E-2</c:v>
                </c:pt>
                <c:pt idx="5990">
                  <c:v>8.6611060145783555E-2</c:v>
                </c:pt>
                <c:pt idx="5991">
                  <c:v>8.6611559480159833E-2</c:v>
                </c:pt>
                <c:pt idx="5992">
                  <c:v>8.6614480696516533E-2</c:v>
                </c:pt>
                <c:pt idx="5993">
                  <c:v>8.6618610503142443E-2</c:v>
                </c:pt>
                <c:pt idx="5994">
                  <c:v>8.6623821184877436E-2</c:v>
                </c:pt>
                <c:pt idx="5995">
                  <c:v>8.6636549220059603E-2</c:v>
                </c:pt>
                <c:pt idx="5996">
                  <c:v>8.664093460301768E-2</c:v>
                </c:pt>
                <c:pt idx="5997">
                  <c:v>8.6643705038130292E-2</c:v>
                </c:pt>
                <c:pt idx="5998">
                  <c:v>8.6649699547830195E-2</c:v>
                </c:pt>
                <c:pt idx="5999">
                  <c:v>8.6650742724439303E-2</c:v>
                </c:pt>
                <c:pt idx="6000">
                  <c:v>8.6653895529448882E-2</c:v>
                </c:pt>
                <c:pt idx="6001">
                  <c:v>8.6655912085926531E-2</c:v>
                </c:pt>
                <c:pt idx="6002">
                  <c:v>8.6657201101690423E-2</c:v>
                </c:pt>
                <c:pt idx="6003">
                  <c:v>8.6661338453795159E-2</c:v>
                </c:pt>
                <c:pt idx="6004">
                  <c:v>8.6665845792888399E-2</c:v>
                </c:pt>
                <c:pt idx="6005">
                  <c:v>8.6672773845941492E-2</c:v>
                </c:pt>
                <c:pt idx="6006">
                  <c:v>8.6673651455406356E-2</c:v>
                </c:pt>
                <c:pt idx="6007">
                  <c:v>8.6674065663692346E-2</c:v>
                </c:pt>
                <c:pt idx="6008">
                  <c:v>8.6684891973140499E-2</c:v>
                </c:pt>
                <c:pt idx="6009">
                  <c:v>8.6690241397004139E-2</c:v>
                </c:pt>
                <c:pt idx="6010">
                  <c:v>8.6692306301375019E-2</c:v>
                </c:pt>
                <c:pt idx="6011">
                  <c:v>8.6701816129106365E-2</c:v>
                </c:pt>
                <c:pt idx="6012">
                  <c:v>8.6707856884227857E-2</c:v>
                </c:pt>
                <c:pt idx="6013">
                  <c:v>8.6708971385768344E-2</c:v>
                </c:pt>
                <c:pt idx="6014">
                  <c:v>8.6710575263074796E-2</c:v>
                </c:pt>
                <c:pt idx="6015">
                  <c:v>8.6712274734643019E-2</c:v>
                </c:pt>
                <c:pt idx="6016">
                  <c:v>8.6715509486825423E-2</c:v>
                </c:pt>
                <c:pt idx="6017">
                  <c:v>8.6717355178553251E-2</c:v>
                </c:pt>
                <c:pt idx="6018">
                  <c:v>8.6717547366471331E-2</c:v>
                </c:pt>
                <c:pt idx="6019">
                  <c:v>8.6726926012157091E-2</c:v>
                </c:pt>
                <c:pt idx="6020">
                  <c:v>8.6731364187005403E-2</c:v>
                </c:pt>
                <c:pt idx="6021">
                  <c:v>8.6734566527600254E-2</c:v>
                </c:pt>
                <c:pt idx="6022">
                  <c:v>8.675256136397505E-2</c:v>
                </c:pt>
                <c:pt idx="6023">
                  <c:v>8.6757324521234414E-2</c:v>
                </c:pt>
                <c:pt idx="6024">
                  <c:v>8.6762177701067547E-2</c:v>
                </c:pt>
                <c:pt idx="6025">
                  <c:v>8.6764130939790254E-2</c:v>
                </c:pt>
                <c:pt idx="6026">
                  <c:v>8.6766824630733472E-2</c:v>
                </c:pt>
                <c:pt idx="6027">
                  <c:v>8.6768323342206743E-2</c:v>
                </c:pt>
                <c:pt idx="6028">
                  <c:v>8.67767479864201E-2</c:v>
                </c:pt>
                <c:pt idx="6029">
                  <c:v>8.6779190309861642E-2</c:v>
                </c:pt>
                <c:pt idx="6030">
                  <c:v>8.6798356344394631E-2</c:v>
                </c:pt>
                <c:pt idx="6031">
                  <c:v>8.6799559054274916E-2</c:v>
                </c:pt>
                <c:pt idx="6032">
                  <c:v>8.6801048165676159E-2</c:v>
                </c:pt>
                <c:pt idx="6033">
                  <c:v>8.6801902317218349E-2</c:v>
                </c:pt>
                <c:pt idx="6034">
                  <c:v>8.6813387199018488E-2</c:v>
                </c:pt>
                <c:pt idx="6035">
                  <c:v>8.681342203307571E-2</c:v>
                </c:pt>
                <c:pt idx="6036">
                  <c:v>8.6814578515393662E-2</c:v>
                </c:pt>
                <c:pt idx="6037">
                  <c:v>8.682182036690822E-2</c:v>
                </c:pt>
                <c:pt idx="6038">
                  <c:v>8.6829268869851206E-2</c:v>
                </c:pt>
                <c:pt idx="6039">
                  <c:v>8.6830729768362494E-2</c:v>
                </c:pt>
                <c:pt idx="6040">
                  <c:v>8.6839016295564064E-2</c:v>
                </c:pt>
                <c:pt idx="6041">
                  <c:v>8.6839942354413543E-2</c:v>
                </c:pt>
                <c:pt idx="6042">
                  <c:v>8.6841360773610668E-2</c:v>
                </c:pt>
                <c:pt idx="6043">
                  <c:v>8.6843744031705888E-2</c:v>
                </c:pt>
                <c:pt idx="6044">
                  <c:v>8.6845962993119294E-2</c:v>
                </c:pt>
                <c:pt idx="6045">
                  <c:v>8.6847599110068119E-2</c:v>
                </c:pt>
                <c:pt idx="6046">
                  <c:v>8.6850614623805167E-2</c:v>
                </c:pt>
                <c:pt idx="6047">
                  <c:v>8.6861866127585022E-2</c:v>
                </c:pt>
                <c:pt idx="6048">
                  <c:v>8.6862211460332128E-2</c:v>
                </c:pt>
                <c:pt idx="6049">
                  <c:v>8.6863155506119977E-2</c:v>
                </c:pt>
                <c:pt idx="6050">
                  <c:v>8.6866054946950808E-2</c:v>
                </c:pt>
                <c:pt idx="6051">
                  <c:v>8.6872446806213005E-2</c:v>
                </c:pt>
                <c:pt idx="6052">
                  <c:v>8.6880358018482748E-2</c:v>
                </c:pt>
                <c:pt idx="6053">
                  <c:v>8.6882282928618687E-2</c:v>
                </c:pt>
                <c:pt idx="6054">
                  <c:v>8.6897067191078495E-2</c:v>
                </c:pt>
                <c:pt idx="6055">
                  <c:v>8.6901070317281157E-2</c:v>
                </c:pt>
                <c:pt idx="6056">
                  <c:v>8.690337588743062E-2</c:v>
                </c:pt>
                <c:pt idx="6057">
                  <c:v>8.6904709085094622E-2</c:v>
                </c:pt>
                <c:pt idx="6058">
                  <c:v>8.6909325686862271E-2</c:v>
                </c:pt>
                <c:pt idx="6059">
                  <c:v>8.6914572630934023E-2</c:v>
                </c:pt>
                <c:pt idx="6060">
                  <c:v>8.6915998947474635E-2</c:v>
                </c:pt>
                <c:pt idx="6061">
                  <c:v>8.691621608493233E-2</c:v>
                </c:pt>
                <c:pt idx="6062">
                  <c:v>8.6919719142315222E-2</c:v>
                </c:pt>
                <c:pt idx="6063">
                  <c:v>8.6927647425794771E-2</c:v>
                </c:pt>
                <c:pt idx="6064">
                  <c:v>8.6928554299018468E-2</c:v>
                </c:pt>
                <c:pt idx="6065">
                  <c:v>8.6928842674728432E-2</c:v>
                </c:pt>
                <c:pt idx="6066">
                  <c:v>8.6929212916220286E-2</c:v>
                </c:pt>
                <c:pt idx="6067">
                  <c:v>8.6929273289750628E-2</c:v>
                </c:pt>
                <c:pt idx="6068">
                  <c:v>8.6943071902664523E-2</c:v>
                </c:pt>
                <c:pt idx="6069">
                  <c:v>8.6952794273616574E-2</c:v>
                </c:pt>
                <c:pt idx="6070">
                  <c:v>8.6956094241956119E-2</c:v>
                </c:pt>
                <c:pt idx="6071">
                  <c:v>8.6958162744789208E-2</c:v>
                </c:pt>
                <c:pt idx="6072">
                  <c:v>8.6958832785711551E-2</c:v>
                </c:pt>
                <c:pt idx="6073">
                  <c:v>8.6961127218471088E-2</c:v>
                </c:pt>
                <c:pt idx="6074">
                  <c:v>8.6963496965001094E-2</c:v>
                </c:pt>
                <c:pt idx="6075">
                  <c:v>8.6963581772309534E-2</c:v>
                </c:pt>
                <c:pt idx="6076">
                  <c:v>8.6967155242528252E-2</c:v>
                </c:pt>
                <c:pt idx="6077">
                  <c:v>8.6967600499594136E-2</c:v>
                </c:pt>
                <c:pt idx="6078">
                  <c:v>8.6973108898106721E-2</c:v>
                </c:pt>
                <c:pt idx="6079">
                  <c:v>8.6973959552516425E-2</c:v>
                </c:pt>
                <c:pt idx="6080">
                  <c:v>8.6977435904828954E-2</c:v>
                </c:pt>
                <c:pt idx="6081">
                  <c:v>8.6980402971293475E-2</c:v>
                </c:pt>
                <c:pt idx="6082">
                  <c:v>8.6981673480777469E-2</c:v>
                </c:pt>
                <c:pt idx="6083">
                  <c:v>8.6986251580936286E-2</c:v>
                </c:pt>
                <c:pt idx="6084">
                  <c:v>8.6987343031862979E-2</c:v>
                </c:pt>
                <c:pt idx="6085">
                  <c:v>8.6989375446355738E-2</c:v>
                </c:pt>
                <c:pt idx="6086">
                  <c:v>8.6990840462244923E-2</c:v>
                </c:pt>
                <c:pt idx="6087">
                  <c:v>8.6991708711562601E-2</c:v>
                </c:pt>
                <c:pt idx="6088">
                  <c:v>8.6994369325914353E-2</c:v>
                </c:pt>
                <c:pt idx="6089">
                  <c:v>8.6994779458436949E-2</c:v>
                </c:pt>
                <c:pt idx="6090">
                  <c:v>8.7001818440011397E-2</c:v>
                </c:pt>
                <c:pt idx="6091">
                  <c:v>8.7006223645569217E-2</c:v>
                </c:pt>
                <c:pt idx="6092">
                  <c:v>8.7008303642968965E-2</c:v>
                </c:pt>
                <c:pt idx="6093">
                  <c:v>8.7014356838691798E-2</c:v>
                </c:pt>
                <c:pt idx="6094">
                  <c:v>8.7021209660864601E-2</c:v>
                </c:pt>
                <c:pt idx="6095">
                  <c:v>8.7026419656451276E-2</c:v>
                </c:pt>
                <c:pt idx="6096">
                  <c:v>8.7033090727065776E-2</c:v>
                </c:pt>
                <c:pt idx="6097">
                  <c:v>8.7036514876570867E-2</c:v>
                </c:pt>
                <c:pt idx="6098">
                  <c:v>8.7036926688559307E-2</c:v>
                </c:pt>
                <c:pt idx="6099">
                  <c:v>8.7041478323655871E-2</c:v>
                </c:pt>
                <c:pt idx="6100">
                  <c:v>8.7043278336322666E-2</c:v>
                </c:pt>
                <c:pt idx="6101">
                  <c:v>8.7043447872391766E-2</c:v>
                </c:pt>
                <c:pt idx="6102">
                  <c:v>8.7045485702350767E-2</c:v>
                </c:pt>
                <c:pt idx="6103">
                  <c:v>8.7053730218178055E-2</c:v>
                </c:pt>
                <c:pt idx="6104">
                  <c:v>8.7058365480865263E-2</c:v>
                </c:pt>
                <c:pt idx="6105">
                  <c:v>8.7066028180132482E-2</c:v>
                </c:pt>
                <c:pt idx="6106">
                  <c:v>8.7067584394069336E-2</c:v>
                </c:pt>
                <c:pt idx="6107">
                  <c:v>8.7070229605666669E-2</c:v>
                </c:pt>
                <c:pt idx="6108">
                  <c:v>8.7074578875523584E-2</c:v>
                </c:pt>
                <c:pt idx="6109">
                  <c:v>8.7077434701751374E-2</c:v>
                </c:pt>
                <c:pt idx="6110">
                  <c:v>8.7082863609378003E-2</c:v>
                </c:pt>
                <c:pt idx="6111">
                  <c:v>8.7082983914816642E-2</c:v>
                </c:pt>
                <c:pt idx="6112">
                  <c:v>8.7086464751938278E-2</c:v>
                </c:pt>
                <c:pt idx="6113">
                  <c:v>8.7093061972764924E-2</c:v>
                </c:pt>
                <c:pt idx="6114">
                  <c:v>8.7093080818560292E-2</c:v>
                </c:pt>
                <c:pt idx="6115">
                  <c:v>8.7094069053255216E-2</c:v>
                </c:pt>
                <c:pt idx="6116">
                  <c:v>8.7098216450272867E-2</c:v>
                </c:pt>
                <c:pt idx="6117">
                  <c:v>8.7099133466812875E-2</c:v>
                </c:pt>
                <c:pt idx="6118">
                  <c:v>8.7102434017885075E-2</c:v>
                </c:pt>
                <c:pt idx="6119">
                  <c:v>8.710518173093007E-2</c:v>
                </c:pt>
                <c:pt idx="6120">
                  <c:v>8.7110815253391344E-2</c:v>
                </c:pt>
                <c:pt idx="6121">
                  <c:v>8.7112411416797181E-2</c:v>
                </c:pt>
                <c:pt idx="6122">
                  <c:v>8.7120620651209985E-2</c:v>
                </c:pt>
                <c:pt idx="6123">
                  <c:v>8.7133997965179996E-2</c:v>
                </c:pt>
                <c:pt idx="6124">
                  <c:v>8.7137774279108099E-2</c:v>
                </c:pt>
                <c:pt idx="6125">
                  <c:v>8.7139602316188475E-2</c:v>
                </c:pt>
                <c:pt idx="6126">
                  <c:v>8.7143301847011689E-2</c:v>
                </c:pt>
                <c:pt idx="6127">
                  <c:v>8.7145408820591047E-2</c:v>
                </c:pt>
                <c:pt idx="6128">
                  <c:v>8.7146520444329134E-2</c:v>
                </c:pt>
                <c:pt idx="6129">
                  <c:v>8.7155638658066026E-2</c:v>
                </c:pt>
                <c:pt idx="6130">
                  <c:v>8.7156508253355733E-2</c:v>
                </c:pt>
                <c:pt idx="6131">
                  <c:v>8.7158443429991267E-2</c:v>
                </c:pt>
                <c:pt idx="6132">
                  <c:v>8.7158523055153148E-2</c:v>
                </c:pt>
                <c:pt idx="6133">
                  <c:v>8.7164804447735236E-2</c:v>
                </c:pt>
                <c:pt idx="6134">
                  <c:v>8.71755358134053E-2</c:v>
                </c:pt>
                <c:pt idx="6135">
                  <c:v>8.7176867826203916E-2</c:v>
                </c:pt>
                <c:pt idx="6136">
                  <c:v>8.7177172971824077E-2</c:v>
                </c:pt>
                <c:pt idx="6137">
                  <c:v>8.7177335749567361E-2</c:v>
                </c:pt>
                <c:pt idx="6138">
                  <c:v>8.7178744091747265E-2</c:v>
                </c:pt>
                <c:pt idx="6139">
                  <c:v>8.7181123361547153E-2</c:v>
                </c:pt>
                <c:pt idx="6140">
                  <c:v>8.7184581881830675E-2</c:v>
                </c:pt>
                <c:pt idx="6141">
                  <c:v>8.7195267223091094E-2</c:v>
                </c:pt>
                <c:pt idx="6142">
                  <c:v>8.7203805607355633E-2</c:v>
                </c:pt>
                <c:pt idx="6143">
                  <c:v>8.7206878321162709E-2</c:v>
                </c:pt>
                <c:pt idx="6144">
                  <c:v>8.7207504332758728E-2</c:v>
                </c:pt>
                <c:pt idx="6145">
                  <c:v>8.7216731289608704E-2</c:v>
                </c:pt>
                <c:pt idx="6146">
                  <c:v>8.7217118845918443E-2</c:v>
                </c:pt>
                <c:pt idx="6147">
                  <c:v>8.7219561535772733E-2</c:v>
                </c:pt>
                <c:pt idx="6148">
                  <c:v>8.7221635124277594E-2</c:v>
                </c:pt>
                <c:pt idx="6149">
                  <c:v>8.7226573925980919E-2</c:v>
                </c:pt>
                <c:pt idx="6150">
                  <c:v>8.7228492964169971E-2</c:v>
                </c:pt>
                <c:pt idx="6151">
                  <c:v>8.7232598807677711E-2</c:v>
                </c:pt>
                <c:pt idx="6152">
                  <c:v>8.7233478120590471E-2</c:v>
                </c:pt>
                <c:pt idx="6153">
                  <c:v>8.7235379236604446E-2</c:v>
                </c:pt>
                <c:pt idx="6154">
                  <c:v>8.7236108588288827E-2</c:v>
                </c:pt>
                <c:pt idx="6155">
                  <c:v>8.723666316116116E-2</c:v>
                </c:pt>
                <c:pt idx="6156">
                  <c:v>8.7247236879539974E-2</c:v>
                </c:pt>
                <c:pt idx="6157">
                  <c:v>8.7253912216194718E-2</c:v>
                </c:pt>
                <c:pt idx="6158">
                  <c:v>8.7255219233005138E-2</c:v>
                </c:pt>
                <c:pt idx="6159">
                  <c:v>8.7258194136122458E-2</c:v>
                </c:pt>
                <c:pt idx="6160">
                  <c:v>8.726085487664223E-2</c:v>
                </c:pt>
                <c:pt idx="6161">
                  <c:v>8.7261853872946951E-2</c:v>
                </c:pt>
                <c:pt idx="6162">
                  <c:v>8.7274796316457418E-2</c:v>
                </c:pt>
                <c:pt idx="6163">
                  <c:v>8.727518569893479E-2</c:v>
                </c:pt>
                <c:pt idx="6164">
                  <c:v>8.7278050425511122E-2</c:v>
                </c:pt>
                <c:pt idx="6165">
                  <c:v>8.728296265490626E-2</c:v>
                </c:pt>
                <c:pt idx="6166">
                  <c:v>8.7286165727421858E-2</c:v>
                </c:pt>
                <c:pt idx="6167">
                  <c:v>8.728735032321415E-2</c:v>
                </c:pt>
                <c:pt idx="6168">
                  <c:v>8.7287411719293703E-2</c:v>
                </c:pt>
                <c:pt idx="6169">
                  <c:v>8.7288032417745173E-2</c:v>
                </c:pt>
                <c:pt idx="6170">
                  <c:v>8.7294996757142571E-2</c:v>
                </c:pt>
                <c:pt idx="6171">
                  <c:v>8.7296502116680774E-2</c:v>
                </c:pt>
                <c:pt idx="6172">
                  <c:v>8.7302352528032673E-2</c:v>
                </c:pt>
                <c:pt idx="6173">
                  <c:v>8.7305900951225923E-2</c:v>
                </c:pt>
                <c:pt idx="6174">
                  <c:v>8.7307145842795961E-2</c:v>
                </c:pt>
                <c:pt idx="6175">
                  <c:v>8.7308500938735781E-2</c:v>
                </c:pt>
                <c:pt idx="6176">
                  <c:v>8.7308612768748392E-2</c:v>
                </c:pt>
                <c:pt idx="6177">
                  <c:v>8.7311987409137509E-2</c:v>
                </c:pt>
                <c:pt idx="6178">
                  <c:v>8.7314760246293116E-2</c:v>
                </c:pt>
                <c:pt idx="6179">
                  <c:v>8.7316497120630679E-2</c:v>
                </c:pt>
                <c:pt idx="6180">
                  <c:v>8.7321507217843902E-2</c:v>
                </c:pt>
                <c:pt idx="6181">
                  <c:v>8.7326083081659678E-2</c:v>
                </c:pt>
                <c:pt idx="6182">
                  <c:v>8.7336592316113432E-2</c:v>
                </c:pt>
                <c:pt idx="6183">
                  <c:v>8.7345617086573971E-2</c:v>
                </c:pt>
                <c:pt idx="6184">
                  <c:v>8.7350307234183688E-2</c:v>
                </c:pt>
                <c:pt idx="6185">
                  <c:v>8.7351036644354396E-2</c:v>
                </c:pt>
                <c:pt idx="6186">
                  <c:v>8.7351890291581871E-2</c:v>
                </c:pt>
                <c:pt idx="6187">
                  <c:v>8.7353299712049887E-2</c:v>
                </c:pt>
                <c:pt idx="6188">
                  <c:v>8.7353503597202009E-2</c:v>
                </c:pt>
                <c:pt idx="6189">
                  <c:v>8.7354829429578687E-2</c:v>
                </c:pt>
                <c:pt idx="6190">
                  <c:v>8.7361169373229242E-2</c:v>
                </c:pt>
                <c:pt idx="6191">
                  <c:v>8.7369171216879107E-2</c:v>
                </c:pt>
                <c:pt idx="6192">
                  <c:v>8.7384861358619906E-2</c:v>
                </c:pt>
                <c:pt idx="6193">
                  <c:v>8.738497020013053E-2</c:v>
                </c:pt>
                <c:pt idx="6194">
                  <c:v>8.738687413722819E-2</c:v>
                </c:pt>
                <c:pt idx="6195">
                  <c:v>8.738700569146983E-2</c:v>
                </c:pt>
                <c:pt idx="6196">
                  <c:v>8.7387168167179702E-2</c:v>
                </c:pt>
                <c:pt idx="6197">
                  <c:v>8.7387926144390199E-2</c:v>
                </c:pt>
                <c:pt idx="6198">
                  <c:v>8.7389584139349136E-2</c:v>
                </c:pt>
                <c:pt idx="6199">
                  <c:v>8.7396960872220791E-2</c:v>
                </c:pt>
                <c:pt idx="6200">
                  <c:v>8.74043624639433E-2</c:v>
                </c:pt>
                <c:pt idx="6201">
                  <c:v>8.7404496117648736E-2</c:v>
                </c:pt>
                <c:pt idx="6202">
                  <c:v>8.7407526580040279E-2</c:v>
                </c:pt>
                <c:pt idx="6203">
                  <c:v>8.7408441944489948E-2</c:v>
                </c:pt>
                <c:pt idx="6204">
                  <c:v>8.7408474963058216E-2</c:v>
                </c:pt>
                <c:pt idx="6205">
                  <c:v>8.742480168063381E-2</c:v>
                </c:pt>
                <c:pt idx="6206">
                  <c:v>8.7432259276495922E-2</c:v>
                </c:pt>
                <c:pt idx="6207">
                  <c:v>8.7432390311677752E-2</c:v>
                </c:pt>
                <c:pt idx="6208">
                  <c:v>8.7436298906074142E-2</c:v>
                </c:pt>
                <c:pt idx="6209">
                  <c:v>8.7441540772144388E-2</c:v>
                </c:pt>
                <c:pt idx="6210">
                  <c:v>8.7450024050438682E-2</c:v>
                </c:pt>
                <c:pt idx="6211">
                  <c:v>8.7450038847117897E-2</c:v>
                </c:pt>
                <c:pt idx="6212">
                  <c:v>8.7454180357554118E-2</c:v>
                </c:pt>
                <c:pt idx="6213">
                  <c:v>8.7454344469478168E-2</c:v>
                </c:pt>
                <c:pt idx="6214">
                  <c:v>8.7456070016782669E-2</c:v>
                </c:pt>
                <c:pt idx="6215">
                  <c:v>8.7459786450891516E-2</c:v>
                </c:pt>
                <c:pt idx="6216">
                  <c:v>8.7459852819243886E-2</c:v>
                </c:pt>
                <c:pt idx="6217">
                  <c:v>8.7464840216056994E-2</c:v>
                </c:pt>
                <c:pt idx="6218">
                  <c:v>8.7472517997958119E-2</c:v>
                </c:pt>
                <c:pt idx="6219">
                  <c:v>8.7477315372757686E-2</c:v>
                </c:pt>
                <c:pt idx="6220">
                  <c:v>8.7479158527554127E-2</c:v>
                </c:pt>
                <c:pt idx="6221">
                  <c:v>8.7480193225556141E-2</c:v>
                </c:pt>
                <c:pt idx="6222">
                  <c:v>8.7481982505501821E-2</c:v>
                </c:pt>
                <c:pt idx="6223">
                  <c:v>8.7486217858670778E-2</c:v>
                </c:pt>
                <c:pt idx="6224">
                  <c:v>8.748673265691953E-2</c:v>
                </c:pt>
                <c:pt idx="6225">
                  <c:v>8.7486784102834211E-2</c:v>
                </c:pt>
                <c:pt idx="6226">
                  <c:v>8.7490757920247922E-2</c:v>
                </c:pt>
                <c:pt idx="6227">
                  <c:v>8.7495241722759021E-2</c:v>
                </c:pt>
                <c:pt idx="6228">
                  <c:v>8.7495453368319376E-2</c:v>
                </c:pt>
                <c:pt idx="6229">
                  <c:v>8.7496826793902555E-2</c:v>
                </c:pt>
                <c:pt idx="6230">
                  <c:v>8.7498994830501817E-2</c:v>
                </c:pt>
                <c:pt idx="6231">
                  <c:v>8.7499954955805453E-2</c:v>
                </c:pt>
                <c:pt idx="6232">
                  <c:v>8.7500835169334379E-2</c:v>
                </c:pt>
                <c:pt idx="6233">
                  <c:v>8.750257345708673E-2</c:v>
                </c:pt>
                <c:pt idx="6234">
                  <c:v>8.7505789873557546E-2</c:v>
                </c:pt>
                <c:pt idx="6235">
                  <c:v>8.7508018849047922E-2</c:v>
                </c:pt>
                <c:pt idx="6236">
                  <c:v>8.7512888506366321E-2</c:v>
                </c:pt>
                <c:pt idx="6237">
                  <c:v>8.7513452061778602E-2</c:v>
                </c:pt>
                <c:pt idx="6238">
                  <c:v>8.7516979882635682E-2</c:v>
                </c:pt>
                <c:pt idx="6239">
                  <c:v>8.7517572422820447E-2</c:v>
                </c:pt>
                <c:pt idx="6240">
                  <c:v>8.7519589348109328E-2</c:v>
                </c:pt>
                <c:pt idx="6241">
                  <c:v>8.7521370436198467E-2</c:v>
                </c:pt>
                <c:pt idx="6242">
                  <c:v>8.7522623417999421E-2</c:v>
                </c:pt>
                <c:pt idx="6243">
                  <c:v>8.7526765059779993E-2</c:v>
                </c:pt>
                <c:pt idx="6244">
                  <c:v>8.7537211437205151E-2</c:v>
                </c:pt>
                <c:pt idx="6245">
                  <c:v>8.7552607078090747E-2</c:v>
                </c:pt>
                <c:pt idx="6246">
                  <c:v>8.7560372610904727E-2</c:v>
                </c:pt>
                <c:pt idx="6247">
                  <c:v>8.7562494410112227E-2</c:v>
                </c:pt>
                <c:pt idx="6248">
                  <c:v>8.7569315131154526E-2</c:v>
                </c:pt>
                <c:pt idx="6249">
                  <c:v>8.7574082311380724E-2</c:v>
                </c:pt>
                <c:pt idx="6250">
                  <c:v>8.7586290976203879E-2</c:v>
                </c:pt>
                <c:pt idx="6251">
                  <c:v>8.7586792024461402E-2</c:v>
                </c:pt>
                <c:pt idx="6252">
                  <c:v>8.75874094797017E-2</c:v>
                </c:pt>
                <c:pt idx="6253">
                  <c:v>8.7590568192339527E-2</c:v>
                </c:pt>
                <c:pt idx="6254">
                  <c:v>8.7593670098449566E-2</c:v>
                </c:pt>
                <c:pt idx="6255">
                  <c:v>8.7600943403543879E-2</c:v>
                </c:pt>
                <c:pt idx="6256">
                  <c:v>8.760874697368834E-2</c:v>
                </c:pt>
                <c:pt idx="6257">
                  <c:v>8.7611397989430434E-2</c:v>
                </c:pt>
                <c:pt idx="6258">
                  <c:v>8.7615077186732046E-2</c:v>
                </c:pt>
                <c:pt idx="6259">
                  <c:v>8.762418505810432E-2</c:v>
                </c:pt>
                <c:pt idx="6260">
                  <c:v>8.7627122128028437E-2</c:v>
                </c:pt>
                <c:pt idx="6261">
                  <c:v>8.7634504522631926E-2</c:v>
                </c:pt>
                <c:pt idx="6262">
                  <c:v>8.7644141548902377E-2</c:v>
                </c:pt>
                <c:pt idx="6263">
                  <c:v>8.7647547594471589E-2</c:v>
                </c:pt>
                <c:pt idx="6264">
                  <c:v>8.7655014519956803E-2</c:v>
                </c:pt>
                <c:pt idx="6265">
                  <c:v>8.7657595510148331E-2</c:v>
                </c:pt>
                <c:pt idx="6266">
                  <c:v>8.7664747268018983E-2</c:v>
                </c:pt>
                <c:pt idx="6267">
                  <c:v>8.7684959252168043E-2</c:v>
                </c:pt>
                <c:pt idx="6268">
                  <c:v>8.7690514996214969E-2</c:v>
                </c:pt>
                <c:pt idx="6269">
                  <c:v>8.7690833055759171E-2</c:v>
                </c:pt>
                <c:pt idx="6270">
                  <c:v>8.7693516868212362E-2</c:v>
                </c:pt>
                <c:pt idx="6271">
                  <c:v>8.7695112767825351E-2</c:v>
                </c:pt>
                <c:pt idx="6272">
                  <c:v>8.7721643430537607E-2</c:v>
                </c:pt>
                <c:pt idx="6273">
                  <c:v>8.7733542292762701E-2</c:v>
                </c:pt>
                <c:pt idx="6274">
                  <c:v>8.7734536638451821E-2</c:v>
                </c:pt>
                <c:pt idx="6275">
                  <c:v>8.7738405420421287E-2</c:v>
                </c:pt>
                <c:pt idx="6276">
                  <c:v>8.7739632790063485E-2</c:v>
                </c:pt>
                <c:pt idx="6277">
                  <c:v>8.7741908852989534E-2</c:v>
                </c:pt>
                <c:pt idx="6278">
                  <c:v>8.7749266964765552E-2</c:v>
                </c:pt>
                <c:pt idx="6279">
                  <c:v>8.7750883368625979E-2</c:v>
                </c:pt>
                <c:pt idx="6280">
                  <c:v>8.7758148892833177E-2</c:v>
                </c:pt>
                <c:pt idx="6281">
                  <c:v>8.77612774767213E-2</c:v>
                </c:pt>
                <c:pt idx="6282">
                  <c:v>8.776412625776174E-2</c:v>
                </c:pt>
                <c:pt idx="6283">
                  <c:v>8.7766357537636092E-2</c:v>
                </c:pt>
                <c:pt idx="6284">
                  <c:v>8.776724488261696E-2</c:v>
                </c:pt>
                <c:pt idx="6285">
                  <c:v>8.7768081310019189E-2</c:v>
                </c:pt>
                <c:pt idx="6286">
                  <c:v>8.7769927313616478E-2</c:v>
                </c:pt>
                <c:pt idx="6287">
                  <c:v>8.7770605279018601E-2</c:v>
                </c:pt>
                <c:pt idx="6288">
                  <c:v>8.7771412307179053E-2</c:v>
                </c:pt>
                <c:pt idx="6289">
                  <c:v>8.7772314882066563E-2</c:v>
                </c:pt>
                <c:pt idx="6290">
                  <c:v>8.7772622078849158E-2</c:v>
                </c:pt>
                <c:pt idx="6291">
                  <c:v>8.7780104499409248E-2</c:v>
                </c:pt>
                <c:pt idx="6292">
                  <c:v>8.7780515531086026E-2</c:v>
                </c:pt>
                <c:pt idx="6293">
                  <c:v>8.7782084667547805E-2</c:v>
                </c:pt>
                <c:pt idx="6294">
                  <c:v>8.7786945678490588E-2</c:v>
                </c:pt>
                <c:pt idx="6295">
                  <c:v>8.7788559904477204E-2</c:v>
                </c:pt>
                <c:pt idx="6296">
                  <c:v>8.7789937495336784E-2</c:v>
                </c:pt>
                <c:pt idx="6297">
                  <c:v>8.7793070477650101E-2</c:v>
                </c:pt>
                <c:pt idx="6298">
                  <c:v>8.7799568179387097E-2</c:v>
                </c:pt>
                <c:pt idx="6299">
                  <c:v>8.7801768621716375E-2</c:v>
                </c:pt>
                <c:pt idx="6300">
                  <c:v>8.7803261062400328E-2</c:v>
                </c:pt>
                <c:pt idx="6301">
                  <c:v>8.780369124378995E-2</c:v>
                </c:pt>
                <c:pt idx="6302">
                  <c:v>8.7809996811923877E-2</c:v>
                </c:pt>
                <c:pt idx="6303">
                  <c:v>8.78190107387537E-2</c:v>
                </c:pt>
                <c:pt idx="6304">
                  <c:v>8.7822784514722835E-2</c:v>
                </c:pt>
                <c:pt idx="6305">
                  <c:v>8.7837678330049365E-2</c:v>
                </c:pt>
                <c:pt idx="6306">
                  <c:v>8.7840507189568137E-2</c:v>
                </c:pt>
                <c:pt idx="6307">
                  <c:v>8.7843643738094987E-2</c:v>
                </c:pt>
                <c:pt idx="6308">
                  <c:v>8.7847672058265769E-2</c:v>
                </c:pt>
                <c:pt idx="6309">
                  <c:v>8.7854590165503926E-2</c:v>
                </c:pt>
                <c:pt idx="6310">
                  <c:v>8.7857227432101073E-2</c:v>
                </c:pt>
                <c:pt idx="6311">
                  <c:v>8.7865090808503576E-2</c:v>
                </c:pt>
                <c:pt idx="6312">
                  <c:v>8.7867180041051096E-2</c:v>
                </c:pt>
                <c:pt idx="6313">
                  <c:v>8.787442141313935E-2</c:v>
                </c:pt>
                <c:pt idx="6314">
                  <c:v>8.7877309531402367E-2</c:v>
                </c:pt>
                <c:pt idx="6315">
                  <c:v>8.7877503552945088E-2</c:v>
                </c:pt>
                <c:pt idx="6316">
                  <c:v>8.7877662773966414E-2</c:v>
                </c:pt>
                <c:pt idx="6317">
                  <c:v>8.7878199807094284E-2</c:v>
                </c:pt>
                <c:pt idx="6318">
                  <c:v>8.7889007030539326E-2</c:v>
                </c:pt>
                <c:pt idx="6319">
                  <c:v>8.7891485224771762E-2</c:v>
                </c:pt>
                <c:pt idx="6320">
                  <c:v>8.7899339688479364E-2</c:v>
                </c:pt>
                <c:pt idx="6321">
                  <c:v>8.7901960558118608E-2</c:v>
                </c:pt>
                <c:pt idx="6322">
                  <c:v>8.7903409553386339E-2</c:v>
                </c:pt>
                <c:pt idx="6323">
                  <c:v>8.7904448157323761E-2</c:v>
                </c:pt>
                <c:pt idx="6324">
                  <c:v>8.791488882794464E-2</c:v>
                </c:pt>
                <c:pt idx="6325">
                  <c:v>8.7915141676187927E-2</c:v>
                </c:pt>
                <c:pt idx="6326">
                  <c:v>8.7924317989423365E-2</c:v>
                </c:pt>
                <c:pt idx="6327">
                  <c:v>8.7927094888049839E-2</c:v>
                </c:pt>
                <c:pt idx="6328">
                  <c:v>8.7927393785221047E-2</c:v>
                </c:pt>
                <c:pt idx="6329">
                  <c:v>8.7932589866270144E-2</c:v>
                </c:pt>
                <c:pt idx="6330">
                  <c:v>8.7933790234394543E-2</c:v>
                </c:pt>
                <c:pt idx="6331">
                  <c:v>8.7939259744977891E-2</c:v>
                </c:pt>
                <c:pt idx="6332">
                  <c:v>8.79549796801294E-2</c:v>
                </c:pt>
                <c:pt idx="6333">
                  <c:v>8.7957078244038686E-2</c:v>
                </c:pt>
                <c:pt idx="6334">
                  <c:v>8.7962426651902056E-2</c:v>
                </c:pt>
                <c:pt idx="6335">
                  <c:v>8.7967371778633202E-2</c:v>
                </c:pt>
                <c:pt idx="6336">
                  <c:v>8.7969736534641504E-2</c:v>
                </c:pt>
                <c:pt idx="6337">
                  <c:v>8.7978024491410872E-2</c:v>
                </c:pt>
                <c:pt idx="6338">
                  <c:v>8.7979252092821855E-2</c:v>
                </c:pt>
                <c:pt idx="6339">
                  <c:v>8.7982878670477702E-2</c:v>
                </c:pt>
                <c:pt idx="6340">
                  <c:v>8.7984505433823107E-2</c:v>
                </c:pt>
                <c:pt idx="6341">
                  <c:v>8.7988673783449087E-2</c:v>
                </c:pt>
                <c:pt idx="6342">
                  <c:v>8.7992632886185251E-2</c:v>
                </c:pt>
                <c:pt idx="6343">
                  <c:v>8.7994133981782463E-2</c:v>
                </c:pt>
                <c:pt idx="6344">
                  <c:v>8.7996105170729574E-2</c:v>
                </c:pt>
                <c:pt idx="6345">
                  <c:v>8.7999636661621125E-2</c:v>
                </c:pt>
                <c:pt idx="6346">
                  <c:v>8.8002565009005385E-2</c:v>
                </c:pt>
                <c:pt idx="6347">
                  <c:v>8.8005060078130831E-2</c:v>
                </c:pt>
                <c:pt idx="6348">
                  <c:v>8.8009264090301464E-2</c:v>
                </c:pt>
                <c:pt idx="6349">
                  <c:v>8.8009759225743625E-2</c:v>
                </c:pt>
                <c:pt idx="6350">
                  <c:v>8.8012021897140691E-2</c:v>
                </c:pt>
                <c:pt idx="6351">
                  <c:v>8.801220656761341E-2</c:v>
                </c:pt>
                <c:pt idx="6352">
                  <c:v>8.8015470974117035E-2</c:v>
                </c:pt>
                <c:pt idx="6353">
                  <c:v>8.8019481139784597E-2</c:v>
                </c:pt>
                <c:pt idx="6354">
                  <c:v>8.8019686548431092E-2</c:v>
                </c:pt>
                <c:pt idx="6355">
                  <c:v>8.8020752129269006E-2</c:v>
                </c:pt>
                <c:pt idx="6356">
                  <c:v>8.8020757744623951E-2</c:v>
                </c:pt>
                <c:pt idx="6357">
                  <c:v>8.8022344320459939E-2</c:v>
                </c:pt>
                <c:pt idx="6358">
                  <c:v>8.8023404913273443E-2</c:v>
                </c:pt>
                <c:pt idx="6359">
                  <c:v>8.8025018598761717E-2</c:v>
                </c:pt>
                <c:pt idx="6360">
                  <c:v>8.8027857004779456E-2</c:v>
                </c:pt>
                <c:pt idx="6361">
                  <c:v>8.8028190823557451E-2</c:v>
                </c:pt>
                <c:pt idx="6362">
                  <c:v>8.8030149961695101E-2</c:v>
                </c:pt>
                <c:pt idx="6363">
                  <c:v>8.803515046479117E-2</c:v>
                </c:pt>
                <c:pt idx="6364">
                  <c:v>8.8036222593817756E-2</c:v>
                </c:pt>
                <c:pt idx="6365">
                  <c:v>8.8038966340909963E-2</c:v>
                </c:pt>
                <c:pt idx="6366">
                  <c:v>8.8051037985451927E-2</c:v>
                </c:pt>
                <c:pt idx="6367">
                  <c:v>8.8064980330449086E-2</c:v>
                </c:pt>
                <c:pt idx="6368">
                  <c:v>8.8067305123139442E-2</c:v>
                </c:pt>
                <c:pt idx="6369">
                  <c:v>8.8067467835503954E-2</c:v>
                </c:pt>
                <c:pt idx="6370">
                  <c:v>8.806864434263012E-2</c:v>
                </c:pt>
                <c:pt idx="6371">
                  <c:v>8.8071114185901828E-2</c:v>
                </c:pt>
                <c:pt idx="6372">
                  <c:v>8.8071317135355529E-2</c:v>
                </c:pt>
                <c:pt idx="6373">
                  <c:v>8.8073159650497473E-2</c:v>
                </c:pt>
                <c:pt idx="6374">
                  <c:v>8.8077230223862685E-2</c:v>
                </c:pt>
                <c:pt idx="6375">
                  <c:v>8.8085342910775369E-2</c:v>
                </c:pt>
                <c:pt idx="6376">
                  <c:v>8.8086412850142501E-2</c:v>
                </c:pt>
                <c:pt idx="6377">
                  <c:v>8.8091004784549523E-2</c:v>
                </c:pt>
                <c:pt idx="6378">
                  <c:v>8.809312440122867E-2</c:v>
                </c:pt>
                <c:pt idx="6379">
                  <c:v>8.8096421957326823E-2</c:v>
                </c:pt>
                <c:pt idx="6380">
                  <c:v>8.8103909422015972E-2</c:v>
                </c:pt>
                <c:pt idx="6381">
                  <c:v>8.8112920806006523E-2</c:v>
                </c:pt>
                <c:pt idx="6382">
                  <c:v>8.8113742791305308E-2</c:v>
                </c:pt>
                <c:pt idx="6383">
                  <c:v>8.8116836694031073E-2</c:v>
                </c:pt>
                <c:pt idx="6384">
                  <c:v>8.8127314218706232E-2</c:v>
                </c:pt>
                <c:pt idx="6385">
                  <c:v>8.8132059326889264E-2</c:v>
                </c:pt>
                <c:pt idx="6386">
                  <c:v>8.8139914172855813E-2</c:v>
                </c:pt>
                <c:pt idx="6387">
                  <c:v>8.814006015145065E-2</c:v>
                </c:pt>
                <c:pt idx="6388">
                  <c:v>8.8140331798328239E-2</c:v>
                </c:pt>
                <c:pt idx="6389">
                  <c:v>8.8145244181095886E-2</c:v>
                </c:pt>
                <c:pt idx="6390">
                  <c:v>8.8145516645346408E-2</c:v>
                </c:pt>
                <c:pt idx="6391">
                  <c:v>8.8148998711515422E-2</c:v>
                </c:pt>
                <c:pt idx="6392">
                  <c:v>8.8159625427686239E-2</c:v>
                </c:pt>
                <c:pt idx="6393">
                  <c:v>8.8161359053090929E-2</c:v>
                </c:pt>
                <c:pt idx="6394">
                  <c:v>8.817323133058827E-2</c:v>
                </c:pt>
                <c:pt idx="6395">
                  <c:v>8.8175897266206144E-2</c:v>
                </c:pt>
                <c:pt idx="6396">
                  <c:v>8.8178079042663865E-2</c:v>
                </c:pt>
                <c:pt idx="6397">
                  <c:v>8.8181488581941692E-2</c:v>
                </c:pt>
                <c:pt idx="6398">
                  <c:v>8.8183190129907274E-2</c:v>
                </c:pt>
                <c:pt idx="6399">
                  <c:v>8.8189983106296777E-2</c:v>
                </c:pt>
                <c:pt idx="6400">
                  <c:v>8.8193076621319491E-2</c:v>
                </c:pt>
                <c:pt idx="6401">
                  <c:v>8.8193747004717202E-2</c:v>
                </c:pt>
                <c:pt idx="6402">
                  <c:v>8.8194987306572048E-2</c:v>
                </c:pt>
                <c:pt idx="6403">
                  <c:v>8.8196422388340509E-2</c:v>
                </c:pt>
                <c:pt idx="6404">
                  <c:v>8.8199118497510554E-2</c:v>
                </c:pt>
                <c:pt idx="6405">
                  <c:v>8.8202127716816986E-2</c:v>
                </c:pt>
                <c:pt idx="6406">
                  <c:v>8.8214454653568225E-2</c:v>
                </c:pt>
                <c:pt idx="6407">
                  <c:v>8.8233515052718842E-2</c:v>
                </c:pt>
                <c:pt idx="6408">
                  <c:v>8.8233527468678463E-2</c:v>
                </c:pt>
                <c:pt idx="6409">
                  <c:v>8.8234979129285143E-2</c:v>
                </c:pt>
                <c:pt idx="6410">
                  <c:v>8.8241019962064099E-2</c:v>
                </c:pt>
                <c:pt idx="6411">
                  <c:v>8.8249770707530234E-2</c:v>
                </c:pt>
                <c:pt idx="6412">
                  <c:v>8.8253603711283962E-2</c:v>
                </c:pt>
                <c:pt idx="6413">
                  <c:v>8.8255286946000974E-2</c:v>
                </c:pt>
                <c:pt idx="6414">
                  <c:v>8.8258182407405544E-2</c:v>
                </c:pt>
                <c:pt idx="6415">
                  <c:v>8.8258996643168275E-2</c:v>
                </c:pt>
                <c:pt idx="6416">
                  <c:v>8.8262277623855426E-2</c:v>
                </c:pt>
                <c:pt idx="6417">
                  <c:v>8.8267437994908909E-2</c:v>
                </c:pt>
                <c:pt idx="6418">
                  <c:v>8.827290171619824E-2</c:v>
                </c:pt>
                <c:pt idx="6419">
                  <c:v>8.8273540419343793E-2</c:v>
                </c:pt>
                <c:pt idx="6420">
                  <c:v>8.8274130001175413E-2</c:v>
                </c:pt>
                <c:pt idx="6421">
                  <c:v>8.8275764239492349E-2</c:v>
                </c:pt>
                <c:pt idx="6422">
                  <c:v>8.8282186274634397E-2</c:v>
                </c:pt>
                <c:pt idx="6423">
                  <c:v>8.8291006779891601E-2</c:v>
                </c:pt>
                <c:pt idx="6424">
                  <c:v>8.8300351105910196E-2</c:v>
                </c:pt>
                <c:pt idx="6425">
                  <c:v>8.8303961267915662E-2</c:v>
                </c:pt>
                <c:pt idx="6426">
                  <c:v>8.8305866532599225E-2</c:v>
                </c:pt>
                <c:pt idx="6427">
                  <c:v>8.8310189682526116E-2</c:v>
                </c:pt>
                <c:pt idx="6428">
                  <c:v>8.8313701164899491E-2</c:v>
                </c:pt>
                <c:pt idx="6429">
                  <c:v>8.8319196557390262E-2</c:v>
                </c:pt>
                <c:pt idx="6430">
                  <c:v>8.8322572242012135E-2</c:v>
                </c:pt>
                <c:pt idx="6431">
                  <c:v>8.8322704842251201E-2</c:v>
                </c:pt>
                <c:pt idx="6432">
                  <c:v>8.8328544289398875E-2</c:v>
                </c:pt>
                <c:pt idx="6433">
                  <c:v>8.8338321989484131E-2</c:v>
                </c:pt>
                <c:pt idx="6434">
                  <c:v>8.8339428439043841E-2</c:v>
                </c:pt>
                <c:pt idx="6435">
                  <c:v>8.8343485021289789E-2</c:v>
                </c:pt>
                <c:pt idx="6436">
                  <c:v>8.8352682759018891E-2</c:v>
                </c:pt>
                <c:pt idx="6437">
                  <c:v>8.8362071220049604E-2</c:v>
                </c:pt>
                <c:pt idx="6438">
                  <c:v>8.8362178315932197E-2</c:v>
                </c:pt>
                <c:pt idx="6439">
                  <c:v>8.8364604093073396E-2</c:v>
                </c:pt>
                <c:pt idx="6440">
                  <c:v>8.8365796921098597E-2</c:v>
                </c:pt>
                <c:pt idx="6441">
                  <c:v>8.8366278466026946E-2</c:v>
                </c:pt>
                <c:pt idx="6442">
                  <c:v>8.8368990853343057E-2</c:v>
                </c:pt>
                <c:pt idx="6443">
                  <c:v>8.836967473047122E-2</c:v>
                </c:pt>
                <c:pt idx="6444">
                  <c:v>8.8371106774252209E-2</c:v>
                </c:pt>
                <c:pt idx="6445">
                  <c:v>8.8371884798545575E-2</c:v>
                </c:pt>
                <c:pt idx="6446">
                  <c:v>8.8378801474741947E-2</c:v>
                </c:pt>
                <c:pt idx="6447">
                  <c:v>8.8382274383086379E-2</c:v>
                </c:pt>
                <c:pt idx="6448">
                  <c:v>8.8384551374549356E-2</c:v>
                </c:pt>
                <c:pt idx="6449">
                  <c:v>8.8384975345024E-2</c:v>
                </c:pt>
                <c:pt idx="6450">
                  <c:v>8.8386141717509914E-2</c:v>
                </c:pt>
                <c:pt idx="6451">
                  <c:v>8.8388882629537022E-2</c:v>
                </c:pt>
                <c:pt idx="6452">
                  <c:v>8.8389257894679094E-2</c:v>
                </c:pt>
                <c:pt idx="6453">
                  <c:v>8.8391879136048485E-2</c:v>
                </c:pt>
                <c:pt idx="6454">
                  <c:v>8.8401265621187233E-2</c:v>
                </c:pt>
                <c:pt idx="6455">
                  <c:v>8.8412869111318432E-2</c:v>
                </c:pt>
                <c:pt idx="6456">
                  <c:v>8.8416701645298537E-2</c:v>
                </c:pt>
                <c:pt idx="6457">
                  <c:v>8.8421451207353369E-2</c:v>
                </c:pt>
                <c:pt idx="6458">
                  <c:v>8.842361418229959E-2</c:v>
                </c:pt>
                <c:pt idx="6459">
                  <c:v>8.8424319607321097E-2</c:v>
                </c:pt>
                <c:pt idx="6460">
                  <c:v>8.8427094094050002E-2</c:v>
                </c:pt>
                <c:pt idx="6461">
                  <c:v>8.8428912942674159E-2</c:v>
                </c:pt>
                <c:pt idx="6462">
                  <c:v>8.8429577015646799E-2</c:v>
                </c:pt>
                <c:pt idx="6463">
                  <c:v>8.8443916027064251E-2</c:v>
                </c:pt>
                <c:pt idx="6464">
                  <c:v>8.8454126512094375E-2</c:v>
                </c:pt>
                <c:pt idx="6465">
                  <c:v>8.8460177101756188E-2</c:v>
                </c:pt>
                <c:pt idx="6466">
                  <c:v>8.8464515280747516E-2</c:v>
                </c:pt>
                <c:pt idx="6467">
                  <c:v>8.8464727782411517E-2</c:v>
                </c:pt>
                <c:pt idx="6468">
                  <c:v>8.8465166793852024E-2</c:v>
                </c:pt>
                <c:pt idx="6469">
                  <c:v>8.8466749473179382E-2</c:v>
                </c:pt>
                <c:pt idx="6470">
                  <c:v>8.8473871178365027E-2</c:v>
                </c:pt>
                <c:pt idx="6471">
                  <c:v>8.8477337901805966E-2</c:v>
                </c:pt>
                <c:pt idx="6472">
                  <c:v>8.8479602361961868E-2</c:v>
                </c:pt>
                <c:pt idx="6473">
                  <c:v>8.8481184158307816E-2</c:v>
                </c:pt>
                <c:pt idx="6474">
                  <c:v>8.8483999693668047E-2</c:v>
                </c:pt>
                <c:pt idx="6475">
                  <c:v>8.8487360999624579E-2</c:v>
                </c:pt>
                <c:pt idx="6476">
                  <c:v>8.8488830433966631E-2</c:v>
                </c:pt>
                <c:pt idx="6477">
                  <c:v>8.8504115566740441E-2</c:v>
                </c:pt>
                <c:pt idx="6478">
                  <c:v>8.850415835831911E-2</c:v>
                </c:pt>
                <c:pt idx="6479">
                  <c:v>8.8505417778744114E-2</c:v>
                </c:pt>
                <c:pt idx="6480">
                  <c:v>8.8507032199063515E-2</c:v>
                </c:pt>
                <c:pt idx="6481">
                  <c:v>8.8514343122730391E-2</c:v>
                </c:pt>
                <c:pt idx="6482">
                  <c:v>8.851853596589887E-2</c:v>
                </c:pt>
                <c:pt idx="6483">
                  <c:v>8.8521704358712913E-2</c:v>
                </c:pt>
                <c:pt idx="6484">
                  <c:v>8.8522336241049937E-2</c:v>
                </c:pt>
                <c:pt idx="6485">
                  <c:v>8.852298605207759E-2</c:v>
                </c:pt>
                <c:pt idx="6486">
                  <c:v>8.8526474775655811E-2</c:v>
                </c:pt>
                <c:pt idx="6487">
                  <c:v>8.8529831031102027E-2</c:v>
                </c:pt>
                <c:pt idx="6488">
                  <c:v>8.8530320667903048E-2</c:v>
                </c:pt>
                <c:pt idx="6489">
                  <c:v>8.853226071233114E-2</c:v>
                </c:pt>
                <c:pt idx="6490">
                  <c:v>8.8533074813778839E-2</c:v>
                </c:pt>
                <c:pt idx="6491">
                  <c:v>8.8534603563730011E-2</c:v>
                </c:pt>
                <c:pt idx="6492">
                  <c:v>8.853615679396562E-2</c:v>
                </c:pt>
                <c:pt idx="6493">
                  <c:v>8.8536608029192457E-2</c:v>
                </c:pt>
                <c:pt idx="6494">
                  <c:v>8.8539336493660248E-2</c:v>
                </c:pt>
                <c:pt idx="6495">
                  <c:v>8.8543009711041495E-2</c:v>
                </c:pt>
                <c:pt idx="6496">
                  <c:v>8.8543391907389093E-2</c:v>
                </c:pt>
                <c:pt idx="6497">
                  <c:v>8.8546278205477766E-2</c:v>
                </c:pt>
                <c:pt idx="6498">
                  <c:v>8.854778108639573E-2</c:v>
                </c:pt>
                <c:pt idx="6499">
                  <c:v>8.8549098661820522E-2</c:v>
                </c:pt>
                <c:pt idx="6500">
                  <c:v>8.8549630408874896E-2</c:v>
                </c:pt>
                <c:pt idx="6501">
                  <c:v>8.8549833340115361E-2</c:v>
                </c:pt>
                <c:pt idx="6502">
                  <c:v>8.8551935250804292E-2</c:v>
                </c:pt>
                <c:pt idx="6503">
                  <c:v>8.8554082474399068E-2</c:v>
                </c:pt>
                <c:pt idx="6504">
                  <c:v>8.8556554482999775E-2</c:v>
                </c:pt>
                <c:pt idx="6505">
                  <c:v>8.8561128525826496E-2</c:v>
                </c:pt>
                <c:pt idx="6506">
                  <c:v>8.8563007145709499E-2</c:v>
                </c:pt>
                <c:pt idx="6507">
                  <c:v>8.8565289840690911E-2</c:v>
                </c:pt>
                <c:pt idx="6508">
                  <c:v>8.8568498101033011E-2</c:v>
                </c:pt>
                <c:pt idx="6509">
                  <c:v>8.8572442447884134E-2</c:v>
                </c:pt>
                <c:pt idx="6510">
                  <c:v>8.8578226744995395E-2</c:v>
                </c:pt>
                <c:pt idx="6511">
                  <c:v>8.8581034624835409E-2</c:v>
                </c:pt>
                <c:pt idx="6512">
                  <c:v>8.8589265841713324E-2</c:v>
                </c:pt>
                <c:pt idx="6513">
                  <c:v>8.8591396785545215E-2</c:v>
                </c:pt>
                <c:pt idx="6514">
                  <c:v>8.8595018269258224E-2</c:v>
                </c:pt>
                <c:pt idx="6515">
                  <c:v>8.8595611348983444E-2</c:v>
                </c:pt>
                <c:pt idx="6516">
                  <c:v>8.8596567038890614E-2</c:v>
                </c:pt>
                <c:pt idx="6517">
                  <c:v>8.8598411587743273E-2</c:v>
                </c:pt>
                <c:pt idx="6518">
                  <c:v>8.8600608399071051E-2</c:v>
                </c:pt>
                <c:pt idx="6519">
                  <c:v>8.8602693724923937E-2</c:v>
                </c:pt>
                <c:pt idx="6520">
                  <c:v>8.8604946119959505E-2</c:v>
                </c:pt>
                <c:pt idx="6521">
                  <c:v>8.8605187682173403E-2</c:v>
                </c:pt>
                <c:pt idx="6522">
                  <c:v>8.8610112394165899E-2</c:v>
                </c:pt>
                <c:pt idx="6523">
                  <c:v>8.861208118988613E-2</c:v>
                </c:pt>
                <c:pt idx="6524">
                  <c:v>8.8613608910822303E-2</c:v>
                </c:pt>
                <c:pt idx="6525">
                  <c:v>8.8622831903469937E-2</c:v>
                </c:pt>
                <c:pt idx="6526">
                  <c:v>8.8624351294356724E-2</c:v>
                </c:pt>
                <c:pt idx="6527">
                  <c:v>8.8626991446052225E-2</c:v>
                </c:pt>
                <c:pt idx="6528">
                  <c:v>8.8638619736043187E-2</c:v>
                </c:pt>
                <c:pt idx="6529">
                  <c:v>8.8640080777440886E-2</c:v>
                </c:pt>
                <c:pt idx="6530">
                  <c:v>8.8646006011270748E-2</c:v>
                </c:pt>
                <c:pt idx="6531">
                  <c:v>8.864948691277838E-2</c:v>
                </c:pt>
                <c:pt idx="6532">
                  <c:v>8.8653385701338558E-2</c:v>
                </c:pt>
                <c:pt idx="6533">
                  <c:v>8.8656465397079762E-2</c:v>
                </c:pt>
                <c:pt idx="6534">
                  <c:v>8.8658491635544248E-2</c:v>
                </c:pt>
                <c:pt idx="6535">
                  <c:v>8.8667590866876547E-2</c:v>
                </c:pt>
                <c:pt idx="6536">
                  <c:v>8.8668552187176106E-2</c:v>
                </c:pt>
                <c:pt idx="6537">
                  <c:v>8.8673061916859947E-2</c:v>
                </c:pt>
                <c:pt idx="6538">
                  <c:v>8.867605423105053E-2</c:v>
                </c:pt>
                <c:pt idx="6539">
                  <c:v>8.8679155806904067E-2</c:v>
                </c:pt>
                <c:pt idx="6540">
                  <c:v>8.868809657452606E-2</c:v>
                </c:pt>
                <c:pt idx="6541">
                  <c:v>8.8688183892284472E-2</c:v>
                </c:pt>
                <c:pt idx="6542">
                  <c:v>8.8692824989312732E-2</c:v>
                </c:pt>
                <c:pt idx="6543">
                  <c:v>8.8701150082965766E-2</c:v>
                </c:pt>
                <c:pt idx="6544">
                  <c:v>8.8701158464638816E-2</c:v>
                </c:pt>
                <c:pt idx="6545">
                  <c:v>8.8712144226221853E-2</c:v>
                </c:pt>
                <c:pt idx="6546">
                  <c:v>8.8712235004971968E-2</c:v>
                </c:pt>
                <c:pt idx="6547">
                  <c:v>8.8716540579936387E-2</c:v>
                </c:pt>
                <c:pt idx="6548">
                  <c:v>8.8720088466015201E-2</c:v>
                </c:pt>
                <c:pt idx="6549">
                  <c:v>8.8724297985449049E-2</c:v>
                </c:pt>
                <c:pt idx="6550">
                  <c:v>8.8724819177803574E-2</c:v>
                </c:pt>
                <c:pt idx="6551">
                  <c:v>8.8731927127037882E-2</c:v>
                </c:pt>
                <c:pt idx="6552">
                  <c:v>8.873457540233827E-2</c:v>
                </c:pt>
                <c:pt idx="6553">
                  <c:v>8.8735334972885077E-2</c:v>
                </c:pt>
                <c:pt idx="6554">
                  <c:v>8.8738866203064731E-2</c:v>
                </c:pt>
                <c:pt idx="6555">
                  <c:v>8.8743455776530186E-2</c:v>
                </c:pt>
                <c:pt idx="6556">
                  <c:v>8.8744661712013728E-2</c:v>
                </c:pt>
                <c:pt idx="6557">
                  <c:v>8.874528454579797E-2</c:v>
                </c:pt>
                <c:pt idx="6558">
                  <c:v>8.8745749410684027E-2</c:v>
                </c:pt>
                <c:pt idx="6559">
                  <c:v>8.8747398974875588E-2</c:v>
                </c:pt>
                <c:pt idx="6560">
                  <c:v>8.8749683818876948E-2</c:v>
                </c:pt>
                <c:pt idx="6561">
                  <c:v>8.875200056924204E-2</c:v>
                </c:pt>
                <c:pt idx="6562">
                  <c:v>8.8755461045321685E-2</c:v>
                </c:pt>
                <c:pt idx="6563">
                  <c:v>8.8757293779398755E-2</c:v>
                </c:pt>
                <c:pt idx="6564">
                  <c:v>8.8768386205311064E-2</c:v>
                </c:pt>
                <c:pt idx="6565">
                  <c:v>8.8769198100238589E-2</c:v>
                </c:pt>
                <c:pt idx="6566">
                  <c:v>8.8770643847662978E-2</c:v>
                </c:pt>
                <c:pt idx="6567">
                  <c:v>8.8776351199261722E-2</c:v>
                </c:pt>
                <c:pt idx="6568">
                  <c:v>8.8788251931833276E-2</c:v>
                </c:pt>
                <c:pt idx="6569">
                  <c:v>8.8789216962207582E-2</c:v>
                </c:pt>
                <c:pt idx="6570">
                  <c:v>8.878929384302145E-2</c:v>
                </c:pt>
                <c:pt idx="6571">
                  <c:v>8.8789598164931552E-2</c:v>
                </c:pt>
                <c:pt idx="6572">
                  <c:v>8.8790615299385645E-2</c:v>
                </c:pt>
                <c:pt idx="6573">
                  <c:v>8.8793904750023009E-2</c:v>
                </c:pt>
                <c:pt idx="6574">
                  <c:v>8.8798920483847771E-2</c:v>
                </c:pt>
                <c:pt idx="6575">
                  <c:v>8.8804460565176033E-2</c:v>
                </c:pt>
                <c:pt idx="6576">
                  <c:v>8.8805319186949963E-2</c:v>
                </c:pt>
                <c:pt idx="6577">
                  <c:v>8.8805795322363795E-2</c:v>
                </c:pt>
                <c:pt idx="6578">
                  <c:v>8.8809458627099935E-2</c:v>
                </c:pt>
                <c:pt idx="6579">
                  <c:v>8.8809794638423242E-2</c:v>
                </c:pt>
                <c:pt idx="6580">
                  <c:v>8.8819443554333549E-2</c:v>
                </c:pt>
                <c:pt idx="6581">
                  <c:v>8.8826851544309249E-2</c:v>
                </c:pt>
                <c:pt idx="6582">
                  <c:v>8.8843421127928285E-2</c:v>
                </c:pt>
                <c:pt idx="6583">
                  <c:v>8.8846253834607175E-2</c:v>
                </c:pt>
                <c:pt idx="6584">
                  <c:v>8.885235379440419E-2</c:v>
                </c:pt>
                <c:pt idx="6585">
                  <c:v>8.8854804263113513E-2</c:v>
                </c:pt>
                <c:pt idx="6586">
                  <c:v>8.8859939190168116E-2</c:v>
                </c:pt>
                <c:pt idx="6587">
                  <c:v>8.8862502093593254E-2</c:v>
                </c:pt>
                <c:pt idx="6588">
                  <c:v>8.8863480617924748E-2</c:v>
                </c:pt>
                <c:pt idx="6589">
                  <c:v>8.886438488023124E-2</c:v>
                </c:pt>
                <c:pt idx="6590">
                  <c:v>8.8868948822370522E-2</c:v>
                </c:pt>
                <c:pt idx="6591">
                  <c:v>8.8870304382266271E-2</c:v>
                </c:pt>
                <c:pt idx="6592">
                  <c:v>8.8878111472093388E-2</c:v>
                </c:pt>
                <c:pt idx="6593">
                  <c:v>8.8882342059894801E-2</c:v>
                </c:pt>
                <c:pt idx="6594">
                  <c:v>8.8888283447963304E-2</c:v>
                </c:pt>
                <c:pt idx="6595">
                  <c:v>8.8888437479994503E-2</c:v>
                </c:pt>
                <c:pt idx="6596">
                  <c:v>8.8890229641876026E-2</c:v>
                </c:pt>
                <c:pt idx="6597">
                  <c:v>8.8894700165578905E-2</c:v>
                </c:pt>
                <c:pt idx="6598">
                  <c:v>8.8895037601253737E-2</c:v>
                </c:pt>
                <c:pt idx="6599">
                  <c:v>8.8897777749846876E-2</c:v>
                </c:pt>
                <c:pt idx="6600">
                  <c:v>8.889786190418722E-2</c:v>
                </c:pt>
                <c:pt idx="6601">
                  <c:v>8.8897932068976768E-2</c:v>
                </c:pt>
                <c:pt idx="6602">
                  <c:v>8.8898320074995277E-2</c:v>
                </c:pt>
                <c:pt idx="6603">
                  <c:v>8.889855934617534E-2</c:v>
                </c:pt>
                <c:pt idx="6604">
                  <c:v>8.8898711139879488E-2</c:v>
                </c:pt>
                <c:pt idx="6605">
                  <c:v>8.8902715314377906E-2</c:v>
                </c:pt>
                <c:pt idx="6606">
                  <c:v>8.8903328244642546E-2</c:v>
                </c:pt>
                <c:pt idx="6607">
                  <c:v>8.890828421106399E-2</c:v>
                </c:pt>
                <c:pt idx="6608">
                  <c:v>8.8912219221087149E-2</c:v>
                </c:pt>
                <c:pt idx="6609">
                  <c:v>8.8917397436787976E-2</c:v>
                </c:pt>
                <c:pt idx="6610">
                  <c:v>8.8920319363186284E-2</c:v>
                </c:pt>
                <c:pt idx="6611">
                  <c:v>8.8926147644397421E-2</c:v>
                </c:pt>
                <c:pt idx="6612">
                  <c:v>8.8927041729124398E-2</c:v>
                </c:pt>
                <c:pt idx="6613">
                  <c:v>8.8929960960584933E-2</c:v>
                </c:pt>
                <c:pt idx="6614">
                  <c:v>8.8932180071949182E-2</c:v>
                </c:pt>
                <c:pt idx="6615">
                  <c:v>8.8933582116675181E-2</c:v>
                </c:pt>
                <c:pt idx="6616">
                  <c:v>8.8935346078130931E-2</c:v>
                </c:pt>
                <c:pt idx="6617">
                  <c:v>8.8939456105889866E-2</c:v>
                </c:pt>
                <c:pt idx="6618">
                  <c:v>8.8943405183083316E-2</c:v>
                </c:pt>
                <c:pt idx="6619">
                  <c:v>8.8945680959038487E-2</c:v>
                </c:pt>
                <c:pt idx="6620">
                  <c:v>8.8948624359958983E-2</c:v>
                </c:pt>
                <c:pt idx="6621">
                  <c:v>8.8949535384677605E-2</c:v>
                </c:pt>
                <c:pt idx="6622">
                  <c:v>8.8951085657262813E-2</c:v>
                </c:pt>
                <c:pt idx="6623">
                  <c:v>8.8951577444266253E-2</c:v>
                </c:pt>
                <c:pt idx="6624">
                  <c:v>8.8956759832387253E-2</c:v>
                </c:pt>
                <c:pt idx="6625">
                  <c:v>8.8958175661142835E-2</c:v>
                </c:pt>
                <c:pt idx="6626">
                  <c:v>8.8965802517127129E-2</c:v>
                </c:pt>
                <c:pt idx="6627">
                  <c:v>8.8968091746213257E-2</c:v>
                </c:pt>
                <c:pt idx="6628">
                  <c:v>8.8970719929760148E-2</c:v>
                </c:pt>
                <c:pt idx="6629">
                  <c:v>8.8970901854121154E-2</c:v>
                </c:pt>
                <c:pt idx="6630">
                  <c:v>8.8971214065964352E-2</c:v>
                </c:pt>
                <c:pt idx="6631">
                  <c:v>8.8973716027536259E-2</c:v>
                </c:pt>
                <c:pt idx="6632">
                  <c:v>8.8979734759598847E-2</c:v>
                </c:pt>
                <c:pt idx="6633">
                  <c:v>8.8980999219519213E-2</c:v>
                </c:pt>
                <c:pt idx="6634">
                  <c:v>8.8984501279454564E-2</c:v>
                </c:pt>
                <c:pt idx="6635">
                  <c:v>8.8987392148334565E-2</c:v>
                </c:pt>
                <c:pt idx="6636">
                  <c:v>8.8987547950566293E-2</c:v>
                </c:pt>
                <c:pt idx="6637">
                  <c:v>8.8993960147956255E-2</c:v>
                </c:pt>
                <c:pt idx="6638">
                  <c:v>8.8994439703870137E-2</c:v>
                </c:pt>
                <c:pt idx="6639">
                  <c:v>8.8995443378627803E-2</c:v>
                </c:pt>
                <c:pt idx="6640">
                  <c:v>8.899628797426902E-2</c:v>
                </c:pt>
                <c:pt idx="6641">
                  <c:v>8.8998363514958365E-2</c:v>
                </c:pt>
                <c:pt idx="6642">
                  <c:v>8.9002912986212532E-2</c:v>
                </c:pt>
                <c:pt idx="6643">
                  <c:v>8.9005250081683127E-2</c:v>
                </c:pt>
                <c:pt idx="6644">
                  <c:v>8.9006407838173568E-2</c:v>
                </c:pt>
                <c:pt idx="6645">
                  <c:v>8.9010313438854474E-2</c:v>
                </c:pt>
                <c:pt idx="6646">
                  <c:v>8.9018151446464175E-2</c:v>
                </c:pt>
                <c:pt idx="6647">
                  <c:v>8.9020065508117474E-2</c:v>
                </c:pt>
                <c:pt idx="6648">
                  <c:v>8.9025432572352112E-2</c:v>
                </c:pt>
                <c:pt idx="6649">
                  <c:v>8.9026858385088961E-2</c:v>
                </c:pt>
                <c:pt idx="6650">
                  <c:v>8.9030385683187246E-2</c:v>
                </c:pt>
                <c:pt idx="6651">
                  <c:v>8.9035332332668693E-2</c:v>
                </c:pt>
                <c:pt idx="6652">
                  <c:v>8.90369254991982E-2</c:v>
                </c:pt>
                <c:pt idx="6653">
                  <c:v>8.9044023238894654E-2</c:v>
                </c:pt>
                <c:pt idx="6654">
                  <c:v>8.9049877727940568E-2</c:v>
                </c:pt>
                <c:pt idx="6655">
                  <c:v>8.9059674008386797E-2</c:v>
                </c:pt>
                <c:pt idx="6656">
                  <c:v>8.9064527878853939E-2</c:v>
                </c:pt>
                <c:pt idx="6657">
                  <c:v>8.9064957929241725E-2</c:v>
                </c:pt>
                <c:pt idx="6658">
                  <c:v>8.9066340354857679E-2</c:v>
                </c:pt>
                <c:pt idx="6659">
                  <c:v>8.9067007011854826E-2</c:v>
                </c:pt>
                <c:pt idx="6660">
                  <c:v>8.9067743788403292E-2</c:v>
                </c:pt>
                <c:pt idx="6661">
                  <c:v>8.9078035669149722E-2</c:v>
                </c:pt>
                <c:pt idx="6662">
                  <c:v>8.9078560290014416E-2</c:v>
                </c:pt>
                <c:pt idx="6663">
                  <c:v>8.908542398890848E-2</c:v>
                </c:pt>
                <c:pt idx="6664">
                  <c:v>8.9089489099146268E-2</c:v>
                </c:pt>
                <c:pt idx="6665">
                  <c:v>8.9089669385895826E-2</c:v>
                </c:pt>
                <c:pt idx="6666">
                  <c:v>8.9091051354948284E-2</c:v>
                </c:pt>
                <c:pt idx="6667">
                  <c:v>8.909863307458489E-2</c:v>
                </c:pt>
                <c:pt idx="6668">
                  <c:v>8.9101126029175831E-2</c:v>
                </c:pt>
                <c:pt idx="6669">
                  <c:v>8.91013490919422E-2</c:v>
                </c:pt>
                <c:pt idx="6670">
                  <c:v>8.9105033287029622E-2</c:v>
                </c:pt>
                <c:pt idx="6671">
                  <c:v>8.9105160537996608E-2</c:v>
                </c:pt>
                <c:pt idx="6672">
                  <c:v>8.9108306641493468E-2</c:v>
                </c:pt>
                <c:pt idx="6673">
                  <c:v>8.9110585577759735E-2</c:v>
                </c:pt>
                <c:pt idx="6674">
                  <c:v>8.9114190289312986E-2</c:v>
                </c:pt>
                <c:pt idx="6675">
                  <c:v>8.9118210680107141E-2</c:v>
                </c:pt>
                <c:pt idx="6676">
                  <c:v>8.9122166515776383E-2</c:v>
                </c:pt>
                <c:pt idx="6677">
                  <c:v>8.9126340287819322E-2</c:v>
                </c:pt>
                <c:pt idx="6678">
                  <c:v>8.9126869812275245E-2</c:v>
                </c:pt>
                <c:pt idx="6679">
                  <c:v>8.9129276443882216E-2</c:v>
                </c:pt>
                <c:pt idx="6680">
                  <c:v>8.9129985355519359E-2</c:v>
                </c:pt>
                <c:pt idx="6681">
                  <c:v>8.9131155827573069E-2</c:v>
                </c:pt>
                <c:pt idx="6682">
                  <c:v>8.9135034175562053E-2</c:v>
                </c:pt>
                <c:pt idx="6683">
                  <c:v>8.9139824644879156E-2</c:v>
                </c:pt>
                <c:pt idx="6684">
                  <c:v>8.9142181303858772E-2</c:v>
                </c:pt>
                <c:pt idx="6685">
                  <c:v>8.9143767998826784E-2</c:v>
                </c:pt>
                <c:pt idx="6686">
                  <c:v>8.9144865596887182E-2</c:v>
                </c:pt>
                <c:pt idx="6687">
                  <c:v>8.9144926700119767E-2</c:v>
                </c:pt>
                <c:pt idx="6688">
                  <c:v>8.9146764778894258E-2</c:v>
                </c:pt>
                <c:pt idx="6689">
                  <c:v>8.9147132250165767E-2</c:v>
                </c:pt>
                <c:pt idx="6690">
                  <c:v>8.9147670894430875E-2</c:v>
                </c:pt>
                <c:pt idx="6691">
                  <c:v>8.915106191897107E-2</c:v>
                </c:pt>
                <c:pt idx="6692">
                  <c:v>8.9158401607447063E-2</c:v>
                </c:pt>
                <c:pt idx="6693">
                  <c:v>8.9160133380058224E-2</c:v>
                </c:pt>
                <c:pt idx="6694">
                  <c:v>8.916568982255571E-2</c:v>
                </c:pt>
                <c:pt idx="6695">
                  <c:v>8.9167137913669897E-2</c:v>
                </c:pt>
                <c:pt idx="6696">
                  <c:v>8.9167565708903634E-2</c:v>
                </c:pt>
                <c:pt idx="6697">
                  <c:v>8.9170591979527009E-2</c:v>
                </c:pt>
                <c:pt idx="6698">
                  <c:v>8.9186986473428695E-2</c:v>
                </c:pt>
                <c:pt idx="6699">
                  <c:v>8.9189192122995087E-2</c:v>
                </c:pt>
                <c:pt idx="6700">
                  <c:v>8.9195328714248276E-2</c:v>
                </c:pt>
                <c:pt idx="6701">
                  <c:v>8.9198688620093627E-2</c:v>
                </c:pt>
                <c:pt idx="6702">
                  <c:v>8.9202900896663384E-2</c:v>
                </c:pt>
                <c:pt idx="6703">
                  <c:v>8.9204887308937303E-2</c:v>
                </c:pt>
                <c:pt idx="6704">
                  <c:v>8.9215798004802643E-2</c:v>
                </c:pt>
                <c:pt idx="6705">
                  <c:v>8.9216731193558718E-2</c:v>
                </c:pt>
                <c:pt idx="6706">
                  <c:v>8.9226407553097312E-2</c:v>
                </c:pt>
                <c:pt idx="6707">
                  <c:v>8.9228830177038435E-2</c:v>
                </c:pt>
                <c:pt idx="6708">
                  <c:v>8.9230991748581789E-2</c:v>
                </c:pt>
                <c:pt idx="6709">
                  <c:v>8.9233573292071003E-2</c:v>
                </c:pt>
                <c:pt idx="6710">
                  <c:v>8.9237509035967985E-2</c:v>
                </c:pt>
                <c:pt idx="6711">
                  <c:v>8.9238468961886169E-2</c:v>
                </c:pt>
                <c:pt idx="6712">
                  <c:v>8.9240553696517302E-2</c:v>
                </c:pt>
                <c:pt idx="6713">
                  <c:v>8.9240580993449087E-2</c:v>
                </c:pt>
                <c:pt idx="6714">
                  <c:v>8.9245185052723802E-2</c:v>
                </c:pt>
                <c:pt idx="6715">
                  <c:v>8.9246455504590164E-2</c:v>
                </c:pt>
                <c:pt idx="6716">
                  <c:v>8.9252014786411621E-2</c:v>
                </c:pt>
                <c:pt idx="6717">
                  <c:v>8.9256531118927118E-2</c:v>
                </c:pt>
                <c:pt idx="6718">
                  <c:v>8.9256612935199472E-2</c:v>
                </c:pt>
                <c:pt idx="6719">
                  <c:v>8.9258079899892484E-2</c:v>
                </c:pt>
                <c:pt idx="6720">
                  <c:v>8.9258896379336303E-2</c:v>
                </c:pt>
                <c:pt idx="6721">
                  <c:v>8.926172853827985E-2</c:v>
                </c:pt>
                <c:pt idx="6722">
                  <c:v>8.9262974865852357E-2</c:v>
                </c:pt>
                <c:pt idx="6723">
                  <c:v>8.9263401871713777E-2</c:v>
                </c:pt>
                <c:pt idx="6724">
                  <c:v>8.9266803341349163E-2</c:v>
                </c:pt>
                <c:pt idx="6725">
                  <c:v>8.9270074080307238E-2</c:v>
                </c:pt>
                <c:pt idx="6726">
                  <c:v>8.9270498604533552E-2</c:v>
                </c:pt>
                <c:pt idx="6727">
                  <c:v>8.9273791335524585E-2</c:v>
                </c:pt>
                <c:pt idx="6728">
                  <c:v>8.9288568403969315E-2</c:v>
                </c:pt>
                <c:pt idx="6729">
                  <c:v>8.928936520062479E-2</c:v>
                </c:pt>
                <c:pt idx="6730">
                  <c:v>8.929100820555913E-2</c:v>
                </c:pt>
                <c:pt idx="6731">
                  <c:v>8.929151145492184E-2</c:v>
                </c:pt>
                <c:pt idx="6732">
                  <c:v>8.9294152052021084E-2</c:v>
                </c:pt>
                <c:pt idx="6733">
                  <c:v>8.9294744261701073E-2</c:v>
                </c:pt>
                <c:pt idx="6734">
                  <c:v>8.9296895832717688E-2</c:v>
                </c:pt>
                <c:pt idx="6735">
                  <c:v>8.9300844675240992E-2</c:v>
                </c:pt>
                <c:pt idx="6736">
                  <c:v>8.9302056823859818E-2</c:v>
                </c:pt>
                <c:pt idx="6737">
                  <c:v>8.930387094084162E-2</c:v>
                </c:pt>
                <c:pt idx="6738">
                  <c:v>8.9305667955410339E-2</c:v>
                </c:pt>
                <c:pt idx="6739">
                  <c:v>8.9309072212253537E-2</c:v>
                </c:pt>
                <c:pt idx="6740">
                  <c:v>8.9313340580371617E-2</c:v>
                </c:pt>
                <c:pt idx="6741">
                  <c:v>8.9314927974727204E-2</c:v>
                </c:pt>
                <c:pt idx="6742">
                  <c:v>8.9319503569984471E-2</c:v>
                </c:pt>
                <c:pt idx="6743">
                  <c:v>8.9326119290411773E-2</c:v>
                </c:pt>
                <c:pt idx="6744">
                  <c:v>8.9326609442617014E-2</c:v>
                </c:pt>
                <c:pt idx="6745">
                  <c:v>8.9326943508962281E-2</c:v>
                </c:pt>
                <c:pt idx="6746">
                  <c:v>8.9329807069768022E-2</c:v>
                </c:pt>
                <c:pt idx="6747">
                  <c:v>8.9333729941607348E-2</c:v>
                </c:pt>
                <c:pt idx="6748">
                  <c:v>8.9338446956867282E-2</c:v>
                </c:pt>
                <c:pt idx="6749">
                  <c:v>8.9339385973524699E-2</c:v>
                </c:pt>
                <c:pt idx="6750">
                  <c:v>8.9340044383567088E-2</c:v>
                </c:pt>
                <c:pt idx="6751">
                  <c:v>8.9346936062125154E-2</c:v>
                </c:pt>
                <c:pt idx="6752">
                  <c:v>8.9348365714897862E-2</c:v>
                </c:pt>
                <c:pt idx="6753">
                  <c:v>8.9349091332809952E-2</c:v>
                </c:pt>
                <c:pt idx="6754">
                  <c:v>8.9354194326021083E-2</c:v>
                </c:pt>
                <c:pt idx="6755">
                  <c:v>8.9357943418522337E-2</c:v>
                </c:pt>
                <c:pt idx="6756">
                  <c:v>8.9362422634354108E-2</c:v>
                </c:pt>
                <c:pt idx="6757">
                  <c:v>8.9364815967547098E-2</c:v>
                </c:pt>
                <c:pt idx="6758">
                  <c:v>8.937142980240792E-2</c:v>
                </c:pt>
                <c:pt idx="6759">
                  <c:v>8.9371575554182792E-2</c:v>
                </c:pt>
                <c:pt idx="6760">
                  <c:v>8.9373209599205999E-2</c:v>
                </c:pt>
                <c:pt idx="6761">
                  <c:v>8.9373554527579682E-2</c:v>
                </c:pt>
                <c:pt idx="6762">
                  <c:v>8.937637918868245E-2</c:v>
                </c:pt>
                <c:pt idx="6763">
                  <c:v>8.9377260390770388E-2</c:v>
                </c:pt>
                <c:pt idx="6764">
                  <c:v>8.9380799442478218E-2</c:v>
                </c:pt>
                <c:pt idx="6765">
                  <c:v>8.9384496140739927E-2</c:v>
                </c:pt>
                <c:pt idx="6766">
                  <c:v>8.9390693270560165E-2</c:v>
                </c:pt>
                <c:pt idx="6767">
                  <c:v>8.9394936352418727E-2</c:v>
                </c:pt>
                <c:pt idx="6768">
                  <c:v>8.939830258103261E-2</c:v>
                </c:pt>
                <c:pt idx="6769">
                  <c:v>8.9399030858303946E-2</c:v>
                </c:pt>
                <c:pt idx="6770">
                  <c:v>8.9401433342014225E-2</c:v>
                </c:pt>
                <c:pt idx="6771">
                  <c:v>8.9402917958671738E-2</c:v>
                </c:pt>
                <c:pt idx="6772">
                  <c:v>8.940571514678268E-2</c:v>
                </c:pt>
                <c:pt idx="6773">
                  <c:v>8.9406559319433226E-2</c:v>
                </c:pt>
                <c:pt idx="6774">
                  <c:v>8.9411628034444107E-2</c:v>
                </c:pt>
                <c:pt idx="6775">
                  <c:v>8.9411970087186876E-2</c:v>
                </c:pt>
                <c:pt idx="6776">
                  <c:v>8.9412834336063104E-2</c:v>
                </c:pt>
                <c:pt idx="6777">
                  <c:v>8.9413645026272665E-2</c:v>
                </c:pt>
                <c:pt idx="6778">
                  <c:v>8.941378200841274E-2</c:v>
                </c:pt>
                <c:pt idx="6779">
                  <c:v>8.9425278031026817E-2</c:v>
                </c:pt>
                <c:pt idx="6780">
                  <c:v>8.9427522748156976E-2</c:v>
                </c:pt>
                <c:pt idx="6781">
                  <c:v>8.943113294184199E-2</c:v>
                </c:pt>
                <c:pt idx="6782">
                  <c:v>8.9436595960890375E-2</c:v>
                </c:pt>
                <c:pt idx="6783">
                  <c:v>8.9438867324454052E-2</c:v>
                </c:pt>
                <c:pt idx="6784">
                  <c:v>8.9440123100565025E-2</c:v>
                </c:pt>
                <c:pt idx="6785">
                  <c:v>8.9440867014118255E-2</c:v>
                </c:pt>
                <c:pt idx="6786">
                  <c:v>8.9441300323316916E-2</c:v>
                </c:pt>
                <c:pt idx="6787">
                  <c:v>8.944428000580476E-2</c:v>
                </c:pt>
                <c:pt idx="6788">
                  <c:v>8.9448278654974456E-2</c:v>
                </c:pt>
                <c:pt idx="6789">
                  <c:v>8.9449935634257183E-2</c:v>
                </c:pt>
                <c:pt idx="6790">
                  <c:v>8.9451025154990371E-2</c:v>
                </c:pt>
                <c:pt idx="6791">
                  <c:v>8.9451820392872056E-2</c:v>
                </c:pt>
                <c:pt idx="6792">
                  <c:v>8.9454565927834961E-2</c:v>
                </c:pt>
                <c:pt idx="6793">
                  <c:v>8.9454813436135441E-2</c:v>
                </c:pt>
                <c:pt idx="6794">
                  <c:v>8.945700612199696E-2</c:v>
                </c:pt>
                <c:pt idx="6795">
                  <c:v>8.9457028515920037E-2</c:v>
                </c:pt>
                <c:pt idx="6796">
                  <c:v>8.946018680267917E-2</c:v>
                </c:pt>
                <c:pt idx="6797">
                  <c:v>8.9463137268050635E-2</c:v>
                </c:pt>
                <c:pt idx="6798">
                  <c:v>8.9463395012234437E-2</c:v>
                </c:pt>
                <c:pt idx="6799">
                  <c:v>8.9466247423207454E-2</c:v>
                </c:pt>
                <c:pt idx="6800">
                  <c:v>8.9472400903407565E-2</c:v>
                </c:pt>
                <c:pt idx="6801">
                  <c:v>8.9472739304375729E-2</c:v>
                </c:pt>
                <c:pt idx="6802">
                  <c:v>8.9473823139632647E-2</c:v>
                </c:pt>
                <c:pt idx="6803">
                  <c:v>8.9479086802243049E-2</c:v>
                </c:pt>
                <c:pt idx="6804">
                  <c:v>8.9488830540132347E-2</c:v>
                </c:pt>
                <c:pt idx="6805">
                  <c:v>8.9491159898517081E-2</c:v>
                </c:pt>
                <c:pt idx="6806">
                  <c:v>8.9492479900391775E-2</c:v>
                </c:pt>
                <c:pt idx="6807">
                  <c:v>8.9494182662429561E-2</c:v>
                </c:pt>
                <c:pt idx="6808">
                  <c:v>8.9501764526703623E-2</c:v>
                </c:pt>
                <c:pt idx="6809">
                  <c:v>8.9503668675180711E-2</c:v>
                </c:pt>
                <c:pt idx="6810">
                  <c:v>8.9504902638405895E-2</c:v>
                </c:pt>
                <c:pt idx="6811">
                  <c:v>8.9506132760693927E-2</c:v>
                </c:pt>
                <c:pt idx="6812">
                  <c:v>8.9527525978396666E-2</c:v>
                </c:pt>
                <c:pt idx="6813">
                  <c:v>8.9531173094733296E-2</c:v>
                </c:pt>
                <c:pt idx="6814">
                  <c:v>8.9531472810502735E-2</c:v>
                </c:pt>
                <c:pt idx="6815">
                  <c:v>8.9531585686863216E-2</c:v>
                </c:pt>
                <c:pt idx="6816">
                  <c:v>8.9533515350260592E-2</c:v>
                </c:pt>
                <c:pt idx="6817">
                  <c:v>8.9540241651512698E-2</c:v>
                </c:pt>
                <c:pt idx="6818">
                  <c:v>8.9542332186004714E-2</c:v>
                </c:pt>
                <c:pt idx="6819">
                  <c:v>8.9546434819493884E-2</c:v>
                </c:pt>
                <c:pt idx="6820">
                  <c:v>8.9553648286658169E-2</c:v>
                </c:pt>
                <c:pt idx="6821">
                  <c:v>8.955667128742141E-2</c:v>
                </c:pt>
                <c:pt idx="6822">
                  <c:v>8.9558316874982419E-2</c:v>
                </c:pt>
                <c:pt idx="6823">
                  <c:v>8.9561255657027453E-2</c:v>
                </c:pt>
                <c:pt idx="6824">
                  <c:v>8.9574624939762523E-2</c:v>
                </c:pt>
                <c:pt idx="6825">
                  <c:v>8.9580152492716711E-2</c:v>
                </c:pt>
                <c:pt idx="6826">
                  <c:v>8.9580370167176834E-2</c:v>
                </c:pt>
                <c:pt idx="6827">
                  <c:v>8.9580678155353838E-2</c:v>
                </c:pt>
                <c:pt idx="6828">
                  <c:v>8.9581203934734746E-2</c:v>
                </c:pt>
                <c:pt idx="6829">
                  <c:v>8.9586209936293654E-2</c:v>
                </c:pt>
                <c:pt idx="6830">
                  <c:v>8.958702125281405E-2</c:v>
                </c:pt>
                <c:pt idx="6831">
                  <c:v>8.9587942295586823E-2</c:v>
                </c:pt>
                <c:pt idx="6832">
                  <c:v>8.9589516774154623E-2</c:v>
                </c:pt>
                <c:pt idx="6833">
                  <c:v>8.9589634300861837E-2</c:v>
                </c:pt>
                <c:pt idx="6834">
                  <c:v>8.9589831565781694E-2</c:v>
                </c:pt>
                <c:pt idx="6835">
                  <c:v>8.958990583850944E-2</c:v>
                </c:pt>
                <c:pt idx="6836">
                  <c:v>8.959038127907834E-2</c:v>
                </c:pt>
                <c:pt idx="6837">
                  <c:v>8.9591082842064643E-2</c:v>
                </c:pt>
                <c:pt idx="6838">
                  <c:v>8.9592991778513612E-2</c:v>
                </c:pt>
                <c:pt idx="6839">
                  <c:v>8.9605929777158602E-2</c:v>
                </c:pt>
                <c:pt idx="6840">
                  <c:v>8.9605955402569534E-2</c:v>
                </c:pt>
                <c:pt idx="6841">
                  <c:v>8.9610810571665492E-2</c:v>
                </c:pt>
                <c:pt idx="6842">
                  <c:v>8.9615088579470176E-2</c:v>
                </c:pt>
                <c:pt idx="6843">
                  <c:v>8.9616302007371237E-2</c:v>
                </c:pt>
                <c:pt idx="6844">
                  <c:v>8.9617447371968612E-2</c:v>
                </c:pt>
                <c:pt idx="6845">
                  <c:v>8.9618548093428105E-2</c:v>
                </c:pt>
                <c:pt idx="6846">
                  <c:v>8.9621782231785005E-2</c:v>
                </c:pt>
                <c:pt idx="6847">
                  <c:v>8.9622558941148872E-2</c:v>
                </c:pt>
                <c:pt idx="6848">
                  <c:v>8.9624199377842662E-2</c:v>
                </c:pt>
                <c:pt idx="6849">
                  <c:v>8.9627706461405512E-2</c:v>
                </c:pt>
                <c:pt idx="6850">
                  <c:v>8.9628222411025138E-2</c:v>
                </c:pt>
                <c:pt idx="6851">
                  <c:v>8.9632566336515521E-2</c:v>
                </c:pt>
                <c:pt idx="6852">
                  <c:v>8.9638301959844929E-2</c:v>
                </c:pt>
                <c:pt idx="6853">
                  <c:v>8.9639936828875666E-2</c:v>
                </c:pt>
                <c:pt idx="6854">
                  <c:v>8.9644569919254138E-2</c:v>
                </c:pt>
                <c:pt idx="6855">
                  <c:v>8.9656322823688545E-2</c:v>
                </c:pt>
                <c:pt idx="6856">
                  <c:v>8.9658361848944212E-2</c:v>
                </c:pt>
                <c:pt idx="6857">
                  <c:v>8.9667505697006475E-2</c:v>
                </c:pt>
                <c:pt idx="6858">
                  <c:v>8.9670295949389647E-2</c:v>
                </c:pt>
                <c:pt idx="6859">
                  <c:v>8.9672075992839356E-2</c:v>
                </c:pt>
                <c:pt idx="6860">
                  <c:v>8.9681710661961483E-2</c:v>
                </c:pt>
                <c:pt idx="6861">
                  <c:v>8.9682202382811355E-2</c:v>
                </c:pt>
                <c:pt idx="6862">
                  <c:v>8.9686382037884121E-2</c:v>
                </c:pt>
                <c:pt idx="6863">
                  <c:v>8.9687526766018266E-2</c:v>
                </c:pt>
                <c:pt idx="6864">
                  <c:v>8.969042715151801E-2</c:v>
                </c:pt>
                <c:pt idx="6865">
                  <c:v>8.9691462241862835E-2</c:v>
                </c:pt>
                <c:pt idx="6866">
                  <c:v>8.9692527825209339E-2</c:v>
                </c:pt>
                <c:pt idx="6867">
                  <c:v>8.969402156182385E-2</c:v>
                </c:pt>
                <c:pt idx="6868">
                  <c:v>8.969444790835783E-2</c:v>
                </c:pt>
                <c:pt idx="6869">
                  <c:v>8.9696172807294708E-2</c:v>
                </c:pt>
                <c:pt idx="6870">
                  <c:v>8.9697703388133473E-2</c:v>
                </c:pt>
                <c:pt idx="6871">
                  <c:v>8.9697734650132158E-2</c:v>
                </c:pt>
                <c:pt idx="6872">
                  <c:v>8.9701274135406239E-2</c:v>
                </c:pt>
                <c:pt idx="6873">
                  <c:v>8.9705189127673904E-2</c:v>
                </c:pt>
                <c:pt idx="6874">
                  <c:v>8.9710919222846616E-2</c:v>
                </c:pt>
                <c:pt idx="6875">
                  <c:v>8.9715326824292632E-2</c:v>
                </c:pt>
                <c:pt idx="6876">
                  <c:v>8.9728652884362589E-2</c:v>
                </c:pt>
                <c:pt idx="6877">
                  <c:v>8.9729814445609207E-2</c:v>
                </c:pt>
                <c:pt idx="6878">
                  <c:v>8.973742550177792E-2</c:v>
                </c:pt>
                <c:pt idx="6879">
                  <c:v>8.9743389554085631E-2</c:v>
                </c:pt>
                <c:pt idx="6880">
                  <c:v>8.9744824504804532E-2</c:v>
                </c:pt>
                <c:pt idx="6881">
                  <c:v>8.9746361989868198E-2</c:v>
                </c:pt>
                <c:pt idx="6882">
                  <c:v>8.9746651030519112E-2</c:v>
                </c:pt>
                <c:pt idx="6883">
                  <c:v>8.974676955753981E-2</c:v>
                </c:pt>
                <c:pt idx="6884">
                  <c:v>8.9749130058501006E-2</c:v>
                </c:pt>
                <c:pt idx="6885">
                  <c:v>8.9753481565970183E-2</c:v>
                </c:pt>
                <c:pt idx="6886">
                  <c:v>8.9760966984580595E-2</c:v>
                </c:pt>
                <c:pt idx="6887">
                  <c:v>8.9761602087228068E-2</c:v>
                </c:pt>
                <c:pt idx="6888">
                  <c:v>8.9763944954560013E-2</c:v>
                </c:pt>
                <c:pt idx="6889">
                  <c:v>8.976451903697559E-2</c:v>
                </c:pt>
                <c:pt idx="6890">
                  <c:v>8.9774678449177928E-2</c:v>
                </c:pt>
                <c:pt idx="6891">
                  <c:v>8.9776130818094796E-2</c:v>
                </c:pt>
                <c:pt idx="6892">
                  <c:v>8.9777660522246144E-2</c:v>
                </c:pt>
                <c:pt idx="6893">
                  <c:v>8.9777699380005238E-2</c:v>
                </c:pt>
                <c:pt idx="6894">
                  <c:v>8.9779766945323719E-2</c:v>
                </c:pt>
                <c:pt idx="6895">
                  <c:v>8.9793345186522697E-2</c:v>
                </c:pt>
                <c:pt idx="6896">
                  <c:v>8.9796749871781517E-2</c:v>
                </c:pt>
                <c:pt idx="6897">
                  <c:v>8.9807143408436957E-2</c:v>
                </c:pt>
                <c:pt idx="6898">
                  <c:v>8.9807473475037786E-2</c:v>
                </c:pt>
                <c:pt idx="6899">
                  <c:v>8.9812354659101298E-2</c:v>
                </c:pt>
                <c:pt idx="6900">
                  <c:v>8.9814826505167353E-2</c:v>
                </c:pt>
                <c:pt idx="6901">
                  <c:v>8.9815770729911315E-2</c:v>
                </c:pt>
                <c:pt idx="6902">
                  <c:v>8.9819824669335982E-2</c:v>
                </c:pt>
                <c:pt idx="6903">
                  <c:v>8.9820470058766366E-2</c:v>
                </c:pt>
                <c:pt idx="6904">
                  <c:v>8.9821466595602598E-2</c:v>
                </c:pt>
                <c:pt idx="6905">
                  <c:v>8.9826583749694516E-2</c:v>
                </c:pt>
                <c:pt idx="6906">
                  <c:v>8.9830749382552963E-2</c:v>
                </c:pt>
                <c:pt idx="6907">
                  <c:v>8.9833325051184687E-2</c:v>
                </c:pt>
                <c:pt idx="6908">
                  <c:v>8.9841898676280091E-2</c:v>
                </c:pt>
                <c:pt idx="6909">
                  <c:v>8.9842081341208191E-2</c:v>
                </c:pt>
                <c:pt idx="6910">
                  <c:v>8.9842084513427484E-2</c:v>
                </c:pt>
                <c:pt idx="6911">
                  <c:v>8.9846358658671702E-2</c:v>
                </c:pt>
                <c:pt idx="6912">
                  <c:v>8.9849038835548373E-2</c:v>
                </c:pt>
                <c:pt idx="6913">
                  <c:v>8.9849219754901122E-2</c:v>
                </c:pt>
                <c:pt idx="6914">
                  <c:v>8.9849238731209036E-2</c:v>
                </c:pt>
                <c:pt idx="6915">
                  <c:v>8.9851365000619576E-2</c:v>
                </c:pt>
                <c:pt idx="6916">
                  <c:v>8.9854876783981241E-2</c:v>
                </c:pt>
                <c:pt idx="6917">
                  <c:v>8.985660286935962E-2</c:v>
                </c:pt>
                <c:pt idx="6918">
                  <c:v>8.9856907281573639E-2</c:v>
                </c:pt>
                <c:pt idx="6919">
                  <c:v>8.9875866924716732E-2</c:v>
                </c:pt>
                <c:pt idx="6920">
                  <c:v>8.9883432843298527E-2</c:v>
                </c:pt>
                <c:pt idx="6921">
                  <c:v>8.9883988015215702E-2</c:v>
                </c:pt>
                <c:pt idx="6922">
                  <c:v>8.9888915155457744E-2</c:v>
                </c:pt>
                <c:pt idx="6923">
                  <c:v>8.9890335033850924E-2</c:v>
                </c:pt>
                <c:pt idx="6924">
                  <c:v>8.9902547711279465E-2</c:v>
                </c:pt>
                <c:pt idx="6925">
                  <c:v>8.9905057470236985E-2</c:v>
                </c:pt>
                <c:pt idx="6926">
                  <c:v>8.99096175734619E-2</c:v>
                </c:pt>
                <c:pt idx="6927">
                  <c:v>8.9914125198863173E-2</c:v>
                </c:pt>
                <c:pt idx="6928">
                  <c:v>8.9916685215038414E-2</c:v>
                </c:pt>
                <c:pt idx="6929">
                  <c:v>8.9922063326199592E-2</c:v>
                </c:pt>
                <c:pt idx="6930">
                  <c:v>8.9924451786987936E-2</c:v>
                </c:pt>
                <c:pt idx="6931">
                  <c:v>8.9930007314381361E-2</c:v>
                </c:pt>
                <c:pt idx="6932">
                  <c:v>8.9932069659730246E-2</c:v>
                </c:pt>
                <c:pt idx="6933">
                  <c:v>8.9932108910795575E-2</c:v>
                </c:pt>
                <c:pt idx="6934">
                  <c:v>8.9939716560841307E-2</c:v>
                </c:pt>
                <c:pt idx="6935">
                  <c:v>8.9941281569011766E-2</c:v>
                </c:pt>
                <c:pt idx="6936">
                  <c:v>8.994684172013763E-2</c:v>
                </c:pt>
                <c:pt idx="6937">
                  <c:v>8.9948505394267131E-2</c:v>
                </c:pt>
                <c:pt idx="6938">
                  <c:v>8.9951439090429991E-2</c:v>
                </c:pt>
                <c:pt idx="6939">
                  <c:v>8.9952151976151223E-2</c:v>
                </c:pt>
                <c:pt idx="6940">
                  <c:v>8.996018348948015E-2</c:v>
                </c:pt>
                <c:pt idx="6941">
                  <c:v>8.9960575256204961E-2</c:v>
                </c:pt>
                <c:pt idx="6942">
                  <c:v>8.9961488028524869E-2</c:v>
                </c:pt>
                <c:pt idx="6943">
                  <c:v>8.9962236843901117E-2</c:v>
                </c:pt>
                <c:pt idx="6944">
                  <c:v>8.9963376387505262E-2</c:v>
                </c:pt>
                <c:pt idx="6945">
                  <c:v>8.9963787510977208E-2</c:v>
                </c:pt>
                <c:pt idx="6946">
                  <c:v>8.9964227619370535E-2</c:v>
                </c:pt>
                <c:pt idx="6947">
                  <c:v>8.9966067379443335E-2</c:v>
                </c:pt>
                <c:pt idx="6948">
                  <c:v>8.9974952498334662E-2</c:v>
                </c:pt>
                <c:pt idx="6949">
                  <c:v>8.9975481820324568E-2</c:v>
                </c:pt>
                <c:pt idx="6950">
                  <c:v>8.9986362014699048E-2</c:v>
                </c:pt>
                <c:pt idx="6951">
                  <c:v>8.9996946034083702E-2</c:v>
                </c:pt>
                <c:pt idx="6952">
                  <c:v>8.9997140268849862E-2</c:v>
                </c:pt>
                <c:pt idx="6953">
                  <c:v>9.0000659061179822E-2</c:v>
                </c:pt>
                <c:pt idx="6954">
                  <c:v>9.0001080704522729E-2</c:v>
                </c:pt>
                <c:pt idx="6955">
                  <c:v>9.0003948961303648E-2</c:v>
                </c:pt>
                <c:pt idx="6956">
                  <c:v>9.0006515940535978E-2</c:v>
                </c:pt>
                <c:pt idx="6957">
                  <c:v>9.000869942245987E-2</c:v>
                </c:pt>
                <c:pt idx="6958">
                  <c:v>9.0011773451357677E-2</c:v>
                </c:pt>
                <c:pt idx="6959">
                  <c:v>9.0013097238329232E-2</c:v>
                </c:pt>
                <c:pt idx="6960">
                  <c:v>9.0016957558544927E-2</c:v>
                </c:pt>
                <c:pt idx="6961">
                  <c:v>9.0019351101672695E-2</c:v>
                </c:pt>
                <c:pt idx="6962">
                  <c:v>9.0020964845089299E-2</c:v>
                </c:pt>
                <c:pt idx="6963">
                  <c:v>9.0021585653193584E-2</c:v>
                </c:pt>
                <c:pt idx="6964">
                  <c:v>9.0028190258227087E-2</c:v>
                </c:pt>
                <c:pt idx="6965">
                  <c:v>9.0030406790657047E-2</c:v>
                </c:pt>
                <c:pt idx="6966">
                  <c:v>9.0032485682765673E-2</c:v>
                </c:pt>
                <c:pt idx="6967">
                  <c:v>9.0035709150889001E-2</c:v>
                </c:pt>
                <c:pt idx="6968">
                  <c:v>9.0036877767350962E-2</c:v>
                </c:pt>
                <c:pt idx="6969">
                  <c:v>9.0044225452889939E-2</c:v>
                </c:pt>
                <c:pt idx="6970">
                  <c:v>9.004544306941635E-2</c:v>
                </c:pt>
                <c:pt idx="6971">
                  <c:v>9.0045467047887878E-2</c:v>
                </c:pt>
                <c:pt idx="6972">
                  <c:v>9.004559070138525E-2</c:v>
                </c:pt>
                <c:pt idx="6973">
                  <c:v>9.0050862257986836E-2</c:v>
                </c:pt>
                <c:pt idx="6974">
                  <c:v>9.0052199777794661E-2</c:v>
                </c:pt>
                <c:pt idx="6975">
                  <c:v>9.0055626736862515E-2</c:v>
                </c:pt>
                <c:pt idx="6976">
                  <c:v>9.006564540163757E-2</c:v>
                </c:pt>
                <c:pt idx="6977">
                  <c:v>9.006585185828285E-2</c:v>
                </c:pt>
                <c:pt idx="6978">
                  <c:v>9.0066794951060125E-2</c:v>
                </c:pt>
                <c:pt idx="6979">
                  <c:v>9.0069657257217522E-2</c:v>
                </c:pt>
                <c:pt idx="6980">
                  <c:v>9.0072654905335517E-2</c:v>
                </c:pt>
                <c:pt idx="6981">
                  <c:v>9.0077771934808828E-2</c:v>
                </c:pt>
                <c:pt idx="6982">
                  <c:v>9.0078132070487482E-2</c:v>
                </c:pt>
                <c:pt idx="6983">
                  <c:v>9.0078137517086793E-2</c:v>
                </c:pt>
                <c:pt idx="6984">
                  <c:v>9.0078870852993098E-2</c:v>
                </c:pt>
                <c:pt idx="6985">
                  <c:v>9.007917391343559E-2</c:v>
                </c:pt>
                <c:pt idx="6986">
                  <c:v>9.0081240167832782E-2</c:v>
                </c:pt>
                <c:pt idx="6987">
                  <c:v>9.0090216074643154E-2</c:v>
                </c:pt>
                <c:pt idx="6988">
                  <c:v>9.0097872120229114E-2</c:v>
                </c:pt>
                <c:pt idx="6989">
                  <c:v>9.0110684959489651E-2</c:v>
                </c:pt>
                <c:pt idx="6990">
                  <c:v>9.0117254067497668E-2</c:v>
                </c:pt>
                <c:pt idx="6991">
                  <c:v>9.012154645888408E-2</c:v>
                </c:pt>
                <c:pt idx="6992">
                  <c:v>9.0123004670356902E-2</c:v>
                </c:pt>
                <c:pt idx="6993">
                  <c:v>9.0130487208113508E-2</c:v>
                </c:pt>
                <c:pt idx="6994">
                  <c:v>9.0130635978486251E-2</c:v>
                </c:pt>
                <c:pt idx="6995">
                  <c:v>9.0130661832904135E-2</c:v>
                </c:pt>
                <c:pt idx="6996">
                  <c:v>9.0131230406445648E-2</c:v>
                </c:pt>
                <c:pt idx="6997">
                  <c:v>9.0131877180636033E-2</c:v>
                </c:pt>
                <c:pt idx="6998">
                  <c:v>9.0133062347441714E-2</c:v>
                </c:pt>
                <c:pt idx="6999">
                  <c:v>9.014403006597832E-2</c:v>
                </c:pt>
                <c:pt idx="7000">
                  <c:v>9.0144740042061217E-2</c:v>
                </c:pt>
                <c:pt idx="7001">
                  <c:v>9.0153494679614241E-2</c:v>
                </c:pt>
                <c:pt idx="7002">
                  <c:v>9.0153827491872965E-2</c:v>
                </c:pt>
                <c:pt idx="7003">
                  <c:v>9.0162445340154954E-2</c:v>
                </c:pt>
                <c:pt idx="7004">
                  <c:v>9.01639789132338E-2</c:v>
                </c:pt>
                <c:pt idx="7005">
                  <c:v>9.0165383150052777E-2</c:v>
                </c:pt>
                <c:pt idx="7006">
                  <c:v>9.0168439982550821E-2</c:v>
                </c:pt>
                <c:pt idx="7007">
                  <c:v>9.0176991585548552E-2</c:v>
                </c:pt>
                <c:pt idx="7008">
                  <c:v>9.0177979738914588E-2</c:v>
                </c:pt>
                <c:pt idx="7009">
                  <c:v>9.01820846295803E-2</c:v>
                </c:pt>
                <c:pt idx="7010">
                  <c:v>9.0183012316925201E-2</c:v>
                </c:pt>
                <c:pt idx="7011">
                  <c:v>9.0184129522090012E-2</c:v>
                </c:pt>
                <c:pt idx="7012">
                  <c:v>9.0189460046537384E-2</c:v>
                </c:pt>
                <c:pt idx="7013">
                  <c:v>9.0191100702830956E-2</c:v>
                </c:pt>
                <c:pt idx="7014">
                  <c:v>9.0197215793560423E-2</c:v>
                </c:pt>
                <c:pt idx="7015">
                  <c:v>9.0200908473359084E-2</c:v>
                </c:pt>
                <c:pt idx="7016">
                  <c:v>9.0206576314819167E-2</c:v>
                </c:pt>
                <c:pt idx="7017">
                  <c:v>9.0207218621307178E-2</c:v>
                </c:pt>
                <c:pt idx="7018">
                  <c:v>9.0209423950337111E-2</c:v>
                </c:pt>
                <c:pt idx="7019">
                  <c:v>9.0213415607779984E-2</c:v>
                </c:pt>
                <c:pt idx="7020">
                  <c:v>9.0223923019081817E-2</c:v>
                </c:pt>
                <c:pt idx="7021">
                  <c:v>9.0239557928178754E-2</c:v>
                </c:pt>
                <c:pt idx="7022">
                  <c:v>9.0247993174742469E-2</c:v>
                </c:pt>
                <c:pt idx="7023">
                  <c:v>9.02481760939466E-2</c:v>
                </c:pt>
                <c:pt idx="7024">
                  <c:v>9.0248667804260607E-2</c:v>
                </c:pt>
                <c:pt idx="7025">
                  <c:v>9.0251087337633332E-2</c:v>
                </c:pt>
                <c:pt idx="7026">
                  <c:v>9.0256268501388945E-2</c:v>
                </c:pt>
                <c:pt idx="7027">
                  <c:v>9.0257237697501491E-2</c:v>
                </c:pt>
                <c:pt idx="7028">
                  <c:v>9.0257298774774328E-2</c:v>
                </c:pt>
                <c:pt idx="7029">
                  <c:v>9.0260836639964231E-2</c:v>
                </c:pt>
                <c:pt idx="7030">
                  <c:v>9.0264657025254116E-2</c:v>
                </c:pt>
                <c:pt idx="7031">
                  <c:v>9.0267244447013867E-2</c:v>
                </c:pt>
                <c:pt idx="7032">
                  <c:v>9.0271306726844927E-2</c:v>
                </c:pt>
                <c:pt idx="7033">
                  <c:v>9.0273432927175962E-2</c:v>
                </c:pt>
                <c:pt idx="7034">
                  <c:v>9.0277458099891544E-2</c:v>
                </c:pt>
                <c:pt idx="7035">
                  <c:v>9.0277510413924872E-2</c:v>
                </c:pt>
                <c:pt idx="7036">
                  <c:v>9.028507649789537E-2</c:v>
                </c:pt>
                <c:pt idx="7037">
                  <c:v>9.0293120095299759E-2</c:v>
                </c:pt>
                <c:pt idx="7038">
                  <c:v>9.0297459967333488E-2</c:v>
                </c:pt>
                <c:pt idx="7039">
                  <c:v>9.0297960041556713E-2</c:v>
                </c:pt>
                <c:pt idx="7040">
                  <c:v>9.0307571230455019E-2</c:v>
                </c:pt>
                <c:pt idx="7041">
                  <c:v>9.0307659810922397E-2</c:v>
                </c:pt>
                <c:pt idx="7042">
                  <c:v>9.0310926865416905E-2</c:v>
                </c:pt>
                <c:pt idx="7043">
                  <c:v>9.0311753276220957E-2</c:v>
                </c:pt>
                <c:pt idx="7044">
                  <c:v>9.031186844089005E-2</c:v>
                </c:pt>
                <c:pt idx="7045">
                  <c:v>9.0313646062947742E-2</c:v>
                </c:pt>
                <c:pt idx="7046">
                  <c:v>9.0313872005376508E-2</c:v>
                </c:pt>
                <c:pt idx="7047">
                  <c:v>9.0314510741748663E-2</c:v>
                </c:pt>
                <c:pt idx="7048">
                  <c:v>9.0317136380479016E-2</c:v>
                </c:pt>
                <c:pt idx="7049">
                  <c:v>9.031764759527959E-2</c:v>
                </c:pt>
                <c:pt idx="7050">
                  <c:v>9.0324359392213088E-2</c:v>
                </c:pt>
                <c:pt idx="7051">
                  <c:v>9.0326821793916129E-2</c:v>
                </c:pt>
                <c:pt idx="7052">
                  <c:v>9.0328639578998893E-2</c:v>
                </c:pt>
                <c:pt idx="7053">
                  <c:v>9.0336173753856872E-2</c:v>
                </c:pt>
                <c:pt idx="7054">
                  <c:v>9.0337105372817167E-2</c:v>
                </c:pt>
                <c:pt idx="7055">
                  <c:v>9.0339175714524239E-2</c:v>
                </c:pt>
                <c:pt idx="7056">
                  <c:v>9.0341741209910426E-2</c:v>
                </c:pt>
                <c:pt idx="7057">
                  <c:v>9.0345628639231276E-2</c:v>
                </c:pt>
                <c:pt idx="7058">
                  <c:v>9.0345906299738751E-2</c:v>
                </c:pt>
                <c:pt idx="7059">
                  <c:v>9.0355320500606948E-2</c:v>
                </c:pt>
                <c:pt idx="7060">
                  <c:v>9.035674005994962E-2</c:v>
                </c:pt>
                <c:pt idx="7061">
                  <c:v>9.0357262653781939E-2</c:v>
                </c:pt>
                <c:pt idx="7062">
                  <c:v>9.0360169332051321E-2</c:v>
                </c:pt>
                <c:pt idx="7063">
                  <c:v>9.0368184693837186E-2</c:v>
                </c:pt>
                <c:pt idx="7064">
                  <c:v>9.037349039536631E-2</c:v>
                </c:pt>
                <c:pt idx="7065">
                  <c:v>9.0380362897925615E-2</c:v>
                </c:pt>
                <c:pt idx="7066">
                  <c:v>9.0381729892757501E-2</c:v>
                </c:pt>
                <c:pt idx="7067">
                  <c:v>9.03830376284466E-2</c:v>
                </c:pt>
                <c:pt idx="7068">
                  <c:v>9.0383142379530934E-2</c:v>
                </c:pt>
                <c:pt idx="7069">
                  <c:v>9.0388812912664138E-2</c:v>
                </c:pt>
                <c:pt idx="7070">
                  <c:v>9.0391987481007546E-2</c:v>
                </c:pt>
                <c:pt idx="7071">
                  <c:v>9.0398326357352093E-2</c:v>
                </c:pt>
                <c:pt idx="7072">
                  <c:v>9.0410937586237181E-2</c:v>
                </c:pt>
                <c:pt idx="7073">
                  <c:v>9.0415203322005089E-2</c:v>
                </c:pt>
                <c:pt idx="7074">
                  <c:v>9.0422097594086884E-2</c:v>
                </c:pt>
                <c:pt idx="7075">
                  <c:v>9.0423393451680975E-2</c:v>
                </c:pt>
                <c:pt idx="7076">
                  <c:v>9.0432683117559781E-2</c:v>
                </c:pt>
                <c:pt idx="7077">
                  <c:v>9.0433863079853308E-2</c:v>
                </c:pt>
                <c:pt idx="7078">
                  <c:v>9.0434219010727651E-2</c:v>
                </c:pt>
                <c:pt idx="7079">
                  <c:v>9.043438358321737E-2</c:v>
                </c:pt>
                <c:pt idx="7080">
                  <c:v>9.0437493085013615E-2</c:v>
                </c:pt>
                <c:pt idx="7081">
                  <c:v>9.0439623455686416E-2</c:v>
                </c:pt>
                <c:pt idx="7082">
                  <c:v>9.0440504819441603E-2</c:v>
                </c:pt>
                <c:pt idx="7083">
                  <c:v>9.0441947264285782E-2</c:v>
                </c:pt>
                <c:pt idx="7084">
                  <c:v>9.0442094903918663E-2</c:v>
                </c:pt>
                <c:pt idx="7085">
                  <c:v>9.0443149767177461E-2</c:v>
                </c:pt>
                <c:pt idx="7086">
                  <c:v>9.0444770991168544E-2</c:v>
                </c:pt>
                <c:pt idx="7087">
                  <c:v>9.0445338069153169E-2</c:v>
                </c:pt>
                <c:pt idx="7088">
                  <c:v>9.0456424500458543E-2</c:v>
                </c:pt>
                <c:pt idx="7089">
                  <c:v>9.045944338837246E-2</c:v>
                </c:pt>
                <c:pt idx="7090">
                  <c:v>9.0460839906341864E-2</c:v>
                </c:pt>
                <c:pt idx="7091">
                  <c:v>9.046362076231422E-2</c:v>
                </c:pt>
                <c:pt idx="7092">
                  <c:v>9.0466502283053973E-2</c:v>
                </c:pt>
                <c:pt idx="7093">
                  <c:v>9.0473210330578369E-2</c:v>
                </c:pt>
                <c:pt idx="7094">
                  <c:v>9.0473538110064297E-2</c:v>
                </c:pt>
                <c:pt idx="7095">
                  <c:v>9.0473667690915291E-2</c:v>
                </c:pt>
                <c:pt idx="7096">
                  <c:v>9.0475029154295991E-2</c:v>
                </c:pt>
                <c:pt idx="7097">
                  <c:v>9.0476795524126741E-2</c:v>
                </c:pt>
                <c:pt idx="7098">
                  <c:v>9.0482080352500605E-2</c:v>
                </c:pt>
                <c:pt idx="7099">
                  <c:v>9.0492614526855142E-2</c:v>
                </c:pt>
                <c:pt idx="7100">
                  <c:v>9.0492960503830849E-2</c:v>
                </c:pt>
                <c:pt idx="7101">
                  <c:v>9.0494189213536552E-2</c:v>
                </c:pt>
                <c:pt idx="7102">
                  <c:v>9.0495969704643034E-2</c:v>
                </c:pt>
                <c:pt idx="7103">
                  <c:v>9.049680050744123E-2</c:v>
                </c:pt>
                <c:pt idx="7104">
                  <c:v>9.0504142998938344E-2</c:v>
                </c:pt>
                <c:pt idx="7105">
                  <c:v>9.0506565878678238E-2</c:v>
                </c:pt>
                <c:pt idx="7106">
                  <c:v>9.0521949888383524E-2</c:v>
                </c:pt>
                <c:pt idx="7107">
                  <c:v>9.0527306393445139E-2</c:v>
                </c:pt>
                <c:pt idx="7108">
                  <c:v>9.0531894888732908E-2</c:v>
                </c:pt>
                <c:pt idx="7109">
                  <c:v>9.0535851301334597E-2</c:v>
                </c:pt>
                <c:pt idx="7110">
                  <c:v>9.0538932714514284E-2</c:v>
                </c:pt>
                <c:pt idx="7111">
                  <c:v>9.0546544833783119E-2</c:v>
                </c:pt>
                <c:pt idx="7112">
                  <c:v>9.0546978426451749E-2</c:v>
                </c:pt>
                <c:pt idx="7113">
                  <c:v>9.0551106561988351E-2</c:v>
                </c:pt>
                <c:pt idx="7114">
                  <c:v>9.0551729901352782E-2</c:v>
                </c:pt>
                <c:pt idx="7115">
                  <c:v>9.05557951867271E-2</c:v>
                </c:pt>
                <c:pt idx="7116">
                  <c:v>9.0557959601667751E-2</c:v>
                </c:pt>
                <c:pt idx="7117">
                  <c:v>9.0557959883559538E-2</c:v>
                </c:pt>
                <c:pt idx="7118">
                  <c:v>9.0558586819968409E-2</c:v>
                </c:pt>
                <c:pt idx="7119">
                  <c:v>9.0559922496552522E-2</c:v>
                </c:pt>
                <c:pt idx="7120">
                  <c:v>9.0561113235901824E-2</c:v>
                </c:pt>
                <c:pt idx="7121">
                  <c:v>9.0566614938540832E-2</c:v>
                </c:pt>
                <c:pt idx="7122">
                  <c:v>9.0569444793926646E-2</c:v>
                </c:pt>
                <c:pt idx="7123">
                  <c:v>9.0575910828008643E-2</c:v>
                </c:pt>
                <c:pt idx="7124">
                  <c:v>9.0582341887943216E-2</c:v>
                </c:pt>
                <c:pt idx="7125">
                  <c:v>9.0587867088024632E-2</c:v>
                </c:pt>
                <c:pt idx="7126">
                  <c:v>9.059206626073607E-2</c:v>
                </c:pt>
                <c:pt idx="7127">
                  <c:v>9.0594430464876918E-2</c:v>
                </c:pt>
                <c:pt idx="7128">
                  <c:v>9.059564480325899E-2</c:v>
                </c:pt>
                <c:pt idx="7129">
                  <c:v>9.0595976546291396E-2</c:v>
                </c:pt>
                <c:pt idx="7130">
                  <c:v>9.0597041483407525E-2</c:v>
                </c:pt>
                <c:pt idx="7131">
                  <c:v>9.0597418832921578E-2</c:v>
                </c:pt>
                <c:pt idx="7132">
                  <c:v>9.0598617232490408E-2</c:v>
                </c:pt>
                <c:pt idx="7133">
                  <c:v>9.0606286753979984E-2</c:v>
                </c:pt>
                <c:pt idx="7134">
                  <c:v>9.0610163650214556E-2</c:v>
                </c:pt>
                <c:pt idx="7135">
                  <c:v>9.0610338720838693E-2</c:v>
                </c:pt>
                <c:pt idx="7136">
                  <c:v>9.0611022769667995E-2</c:v>
                </c:pt>
                <c:pt idx="7137">
                  <c:v>9.0611600350530716E-2</c:v>
                </c:pt>
                <c:pt idx="7138">
                  <c:v>9.0612210443056493E-2</c:v>
                </c:pt>
                <c:pt idx="7139">
                  <c:v>9.0616497868653459E-2</c:v>
                </c:pt>
                <c:pt idx="7140">
                  <c:v>9.0618910131016792E-2</c:v>
                </c:pt>
                <c:pt idx="7141">
                  <c:v>9.0624004820428136E-2</c:v>
                </c:pt>
                <c:pt idx="7142">
                  <c:v>9.0624620539034431E-2</c:v>
                </c:pt>
                <c:pt idx="7143">
                  <c:v>9.0625101943177314E-2</c:v>
                </c:pt>
                <c:pt idx="7144">
                  <c:v>9.0626214903574739E-2</c:v>
                </c:pt>
                <c:pt idx="7145">
                  <c:v>9.0641183998649622E-2</c:v>
                </c:pt>
                <c:pt idx="7146">
                  <c:v>9.0642014830411011E-2</c:v>
                </c:pt>
                <c:pt idx="7147">
                  <c:v>9.0642044827338022E-2</c:v>
                </c:pt>
                <c:pt idx="7148">
                  <c:v>9.0643243270984178E-2</c:v>
                </c:pt>
                <c:pt idx="7149">
                  <c:v>9.0645437596225523E-2</c:v>
                </c:pt>
                <c:pt idx="7150">
                  <c:v>9.0646783665580516E-2</c:v>
                </c:pt>
                <c:pt idx="7151">
                  <c:v>9.0649272118311211E-2</c:v>
                </c:pt>
                <c:pt idx="7152">
                  <c:v>9.0651884773077396E-2</c:v>
                </c:pt>
                <c:pt idx="7153">
                  <c:v>9.0652685588769585E-2</c:v>
                </c:pt>
                <c:pt idx="7154">
                  <c:v>9.0659451781710643E-2</c:v>
                </c:pt>
                <c:pt idx="7155">
                  <c:v>9.0660677672118384E-2</c:v>
                </c:pt>
                <c:pt idx="7156">
                  <c:v>9.0662762079608883E-2</c:v>
                </c:pt>
                <c:pt idx="7157">
                  <c:v>9.0677188113694032E-2</c:v>
                </c:pt>
                <c:pt idx="7158">
                  <c:v>9.0680642688813401E-2</c:v>
                </c:pt>
                <c:pt idx="7159">
                  <c:v>9.0682556213035614E-2</c:v>
                </c:pt>
                <c:pt idx="7160">
                  <c:v>9.0685303698257128E-2</c:v>
                </c:pt>
                <c:pt idx="7161">
                  <c:v>9.0688028513721569E-2</c:v>
                </c:pt>
                <c:pt idx="7162">
                  <c:v>9.0688562460112407E-2</c:v>
                </c:pt>
                <c:pt idx="7163">
                  <c:v>9.0690564678592892E-2</c:v>
                </c:pt>
                <c:pt idx="7164">
                  <c:v>9.0692928476187415E-2</c:v>
                </c:pt>
                <c:pt idx="7165">
                  <c:v>9.0695078011188549E-2</c:v>
                </c:pt>
                <c:pt idx="7166">
                  <c:v>9.0701671914671322E-2</c:v>
                </c:pt>
                <c:pt idx="7167">
                  <c:v>9.0704498657374011E-2</c:v>
                </c:pt>
                <c:pt idx="7168">
                  <c:v>9.0714256595618645E-2</c:v>
                </c:pt>
                <c:pt idx="7169">
                  <c:v>9.0716813836496379E-2</c:v>
                </c:pt>
                <c:pt idx="7170">
                  <c:v>9.0718590646426775E-2</c:v>
                </c:pt>
                <c:pt idx="7171">
                  <c:v>9.0723945120099792E-2</c:v>
                </c:pt>
                <c:pt idx="7172">
                  <c:v>9.0731738458987396E-2</c:v>
                </c:pt>
                <c:pt idx="7173">
                  <c:v>9.07320693222671E-2</c:v>
                </c:pt>
                <c:pt idx="7174">
                  <c:v>9.0734908351975674E-2</c:v>
                </c:pt>
                <c:pt idx="7175">
                  <c:v>9.0735170228463377E-2</c:v>
                </c:pt>
                <c:pt idx="7176">
                  <c:v>9.0735578441982462E-2</c:v>
                </c:pt>
                <c:pt idx="7177">
                  <c:v>9.0736233680321354E-2</c:v>
                </c:pt>
                <c:pt idx="7178">
                  <c:v>9.0736909942688154E-2</c:v>
                </c:pt>
                <c:pt idx="7179">
                  <c:v>9.0746008264715086E-2</c:v>
                </c:pt>
                <c:pt idx="7180">
                  <c:v>9.0751136120329076E-2</c:v>
                </c:pt>
                <c:pt idx="7181">
                  <c:v>9.0751140690499846E-2</c:v>
                </c:pt>
                <c:pt idx="7182">
                  <c:v>9.0752843505907954E-2</c:v>
                </c:pt>
                <c:pt idx="7183">
                  <c:v>9.0754352942859579E-2</c:v>
                </c:pt>
                <c:pt idx="7184">
                  <c:v>9.0758652829843661E-2</c:v>
                </c:pt>
                <c:pt idx="7185">
                  <c:v>9.0764751706065711E-2</c:v>
                </c:pt>
                <c:pt idx="7186">
                  <c:v>9.0764893151180984E-2</c:v>
                </c:pt>
                <c:pt idx="7187">
                  <c:v>9.0765305289421921E-2</c:v>
                </c:pt>
                <c:pt idx="7188">
                  <c:v>9.0769934293215351E-2</c:v>
                </c:pt>
                <c:pt idx="7189">
                  <c:v>9.0788884137850162E-2</c:v>
                </c:pt>
                <c:pt idx="7190">
                  <c:v>9.0790875277776517E-2</c:v>
                </c:pt>
                <c:pt idx="7191">
                  <c:v>9.079149452839147E-2</c:v>
                </c:pt>
                <c:pt idx="7192">
                  <c:v>9.0792137761638025E-2</c:v>
                </c:pt>
                <c:pt idx="7193">
                  <c:v>9.0796515510120079E-2</c:v>
                </c:pt>
                <c:pt idx="7194">
                  <c:v>9.0798682454044169E-2</c:v>
                </c:pt>
                <c:pt idx="7195">
                  <c:v>9.0798991060973555E-2</c:v>
                </c:pt>
                <c:pt idx="7196">
                  <c:v>9.0801062535171978E-2</c:v>
                </c:pt>
                <c:pt idx="7197">
                  <c:v>9.080226206341642E-2</c:v>
                </c:pt>
                <c:pt idx="7198">
                  <c:v>9.0806107807127598E-2</c:v>
                </c:pt>
                <c:pt idx="7199">
                  <c:v>9.0806624346500955E-2</c:v>
                </c:pt>
                <c:pt idx="7200">
                  <c:v>9.0809606525524833E-2</c:v>
                </c:pt>
                <c:pt idx="7201">
                  <c:v>9.0811894508464622E-2</c:v>
                </c:pt>
                <c:pt idx="7202">
                  <c:v>9.0812585032798543E-2</c:v>
                </c:pt>
                <c:pt idx="7203">
                  <c:v>9.0814950475079023E-2</c:v>
                </c:pt>
                <c:pt idx="7204">
                  <c:v>9.0818621025529844E-2</c:v>
                </c:pt>
                <c:pt idx="7205">
                  <c:v>9.0820264308143356E-2</c:v>
                </c:pt>
                <c:pt idx="7206">
                  <c:v>9.0820963562214349E-2</c:v>
                </c:pt>
                <c:pt idx="7207">
                  <c:v>9.0823661141871431E-2</c:v>
                </c:pt>
                <c:pt idx="7208">
                  <c:v>9.0823679556922998E-2</c:v>
                </c:pt>
                <c:pt idx="7209">
                  <c:v>9.0826172248384227E-2</c:v>
                </c:pt>
                <c:pt idx="7210">
                  <c:v>9.0833460594129528E-2</c:v>
                </c:pt>
                <c:pt idx="7211">
                  <c:v>9.0833580517713966E-2</c:v>
                </c:pt>
                <c:pt idx="7212">
                  <c:v>9.0836038303175243E-2</c:v>
                </c:pt>
                <c:pt idx="7213">
                  <c:v>9.0836167335375292E-2</c:v>
                </c:pt>
                <c:pt idx="7214">
                  <c:v>9.0840986962406375E-2</c:v>
                </c:pt>
                <c:pt idx="7215">
                  <c:v>9.0841121324658922E-2</c:v>
                </c:pt>
                <c:pt idx="7216">
                  <c:v>9.0841645086859713E-2</c:v>
                </c:pt>
                <c:pt idx="7217">
                  <c:v>9.0845279231376252E-2</c:v>
                </c:pt>
                <c:pt idx="7218">
                  <c:v>9.084762611145572E-2</c:v>
                </c:pt>
                <c:pt idx="7219">
                  <c:v>9.0847762173701468E-2</c:v>
                </c:pt>
                <c:pt idx="7220">
                  <c:v>9.0848605084142983E-2</c:v>
                </c:pt>
                <c:pt idx="7221">
                  <c:v>9.0849960836772603E-2</c:v>
                </c:pt>
                <c:pt idx="7222">
                  <c:v>9.0852723231576796E-2</c:v>
                </c:pt>
                <c:pt idx="7223">
                  <c:v>9.0853817717677948E-2</c:v>
                </c:pt>
                <c:pt idx="7224">
                  <c:v>9.08629565293297E-2</c:v>
                </c:pt>
                <c:pt idx="7225">
                  <c:v>9.0865873536844791E-2</c:v>
                </c:pt>
                <c:pt idx="7226">
                  <c:v>9.0872778574790633E-2</c:v>
                </c:pt>
                <c:pt idx="7227">
                  <c:v>9.0877711110629991E-2</c:v>
                </c:pt>
                <c:pt idx="7228">
                  <c:v>9.0880793038844193E-2</c:v>
                </c:pt>
                <c:pt idx="7229">
                  <c:v>9.0881482546752934E-2</c:v>
                </c:pt>
                <c:pt idx="7230">
                  <c:v>9.0891008698577691E-2</c:v>
                </c:pt>
                <c:pt idx="7231">
                  <c:v>9.0900761285283044E-2</c:v>
                </c:pt>
                <c:pt idx="7232">
                  <c:v>9.0904034369251985E-2</c:v>
                </c:pt>
                <c:pt idx="7233">
                  <c:v>9.0905464900103441E-2</c:v>
                </c:pt>
                <c:pt idx="7234">
                  <c:v>9.0906484019870309E-2</c:v>
                </c:pt>
                <c:pt idx="7235">
                  <c:v>9.0914544406548892E-2</c:v>
                </c:pt>
                <c:pt idx="7236">
                  <c:v>9.0926808100753487E-2</c:v>
                </c:pt>
                <c:pt idx="7237">
                  <c:v>9.0927574381853032E-2</c:v>
                </c:pt>
                <c:pt idx="7238">
                  <c:v>9.0932299932365873E-2</c:v>
                </c:pt>
                <c:pt idx="7239">
                  <c:v>9.0938812355956383E-2</c:v>
                </c:pt>
                <c:pt idx="7240">
                  <c:v>9.0948045458572102E-2</c:v>
                </c:pt>
                <c:pt idx="7241">
                  <c:v>9.0950174713772688E-2</c:v>
                </c:pt>
                <c:pt idx="7242">
                  <c:v>9.09578746878352E-2</c:v>
                </c:pt>
                <c:pt idx="7243">
                  <c:v>9.0964954341906226E-2</c:v>
                </c:pt>
                <c:pt idx="7244">
                  <c:v>9.0966717412846648E-2</c:v>
                </c:pt>
                <c:pt idx="7245">
                  <c:v>9.097451066000331E-2</c:v>
                </c:pt>
                <c:pt idx="7246">
                  <c:v>9.0974649557865259E-2</c:v>
                </c:pt>
                <c:pt idx="7247">
                  <c:v>9.0983124464966106E-2</c:v>
                </c:pt>
                <c:pt idx="7248">
                  <c:v>9.0986569387420987E-2</c:v>
                </c:pt>
                <c:pt idx="7249">
                  <c:v>9.0987800192156215E-2</c:v>
                </c:pt>
                <c:pt idx="7250">
                  <c:v>9.0989596395700922E-2</c:v>
                </c:pt>
                <c:pt idx="7251">
                  <c:v>9.0995014092453794E-2</c:v>
                </c:pt>
                <c:pt idx="7252">
                  <c:v>9.0996291522543238E-2</c:v>
                </c:pt>
                <c:pt idx="7253">
                  <c:v>9.0999177323400016E-2</c:v>
                </c:pt>
                <c:pt idx="7254">
                  <c:v>9.1000492724730778E-2</c:v>
                </c:pt>
                <c:pt idx="7255">
                  <c:v>9.1001937362777618E-2</c:v>
                </c:pt>
                <c:pt idx="7256">
                  <c:v>9.1002295422557195E-2</c:v>
                </c:pt>
                <c:pt idx="7257">
                  <c:v>9.1003471195862426E-2</c:v>
                </c:pt>
                <c:pt idx="7258">
                  <c:v>9.1017983282164927E-2</c:v>
                </c:pt>
                <c:pt idx="7259">
                  <c:v>9.1019923157902874E-2</c:v>
                </c:pt>
                <c:pt idx="7260">
                  <c:v>9.1021733065674057E-2</c:v>
                </c:pt>
                <c:pt idx="7261">
                  <c:v>9.102366364284166E-2</c:v>
                </c:pt>
                <c:pt idx="7262">
                  <c:v>9.1024290695914972E-2</c:v>
                </c:pt>
                <c:pt idx="7263">
                  <c:v>9.1026636203302216E-2</c:v>
                </c:pt>
                <c:pt idx="7264">
                  <c:v>9.1033519959361403E-2</c:v>
                </c:pt>
                <c:pt idx="7265">
                  <c:v>9.1034263789177172E-2</c:v>
                </c:pt>
                <c:pt idx="7266">
                  <c:v>9.1036039450493531E-2</c:v>
                </c:pt>
                <c:pt idx="7267">
                  <c:v>9.1036584762261077E-2</c:v>
                </c:pt>
                <c:pt idx="7268">
                  <c:v>9.1037507676029208E-2</c:v>
                </c:pt>
                <c:pt idx="7269">
                  <c:v>9.103885273953459E-2</c:v>
                </c:pt>
                <c:pt idx="7270">
                  <c:v>9.1042024174308026E-2</c:v>
                </c:pt>
                <c:pt idx="7271">
                  <c:v>9.10510142037987E-2</c:v>
                </c:pt>
                <c:pt idx="7272">
                  <c:v>9.1053287144277711E-2</c:v>
                </c:pt>
                <c:pt idx="7273">
                  <c:v>9.1063953372644904E-2</c:v>
                </c:pt>
                <c:pt idx="7274">
                  <c:v>9.1069378344577512E-2</c:v>
                </c:pt>
                <c:pt idx="7275">
                  <c:v>9.1070692061042291E-2</c:v>
                </c:pt>
                <c:pt idx="7276">
                  <c:v>9.1073333343905161E-2</c:v>
                </c:pt>
                <c:pt idx="7277">
                  <c:v>9.1073612899771159E-2</c:v>
                </c:pt>
                <c:pt idx="7278">
                  <c:v>9.108229218502642E-2</c:v>
                </c:pt>
                <c:pt idx="7279">
                  <c:v>9.1083150397731558E-2</c:v>
                </c:pt>
                <c:pt idx="7280">
                  <c:v>9.1084833668974408E-2</c:v>
                </c:pt>
                <c:pt idx="7281">
                  <c:v>9.1087159383744898E-2</c:v>
                </c:pt>
                <c:pt idx="7282">
                  <c:v>9.1093159258577444E-2</c:v>
                </c:pt>
                <c:pt idx="7283">
                  <c:v>9.1101163340582644E-2</c:v>
                </c:pt>
                <c:pt idx="7284">
                  <c:v>9.1104437440045885E-2</c:v>
                </c:pt>
                <c:pt idx="7285">
                  <c:v>9.1109694725652543E-2</c:v>
                </c:pt>
                <c:pt idx="7286">
                  <c:v>9.1111507636407421E-2</c:v>
                </c:pt>
                <c:pt idx="7287">
                  <c:v>9.1114774896128847E-2</c:v>
                </c:pt>
                <c:pt idx="7288">
                  <c:v>9.1121604907844753E-2</c:v>
                </c:pt>
                <c:pt idx="7289">
                  <c:v>9.1121782605689039E-2</c:v>
                </c:pt>
                <c:pt idx="7290">
                  <c:v>9.1135043953749467E-2</c:v>
                </c:pt>
                <c:pt idx="7291">
                  <c:v>9.1135935030480092E-2</c:v>
                </c:pt>
                <c:pt idx="7292">
                  <c:v>9.1148179995611284E-2</c:v>
                </c:pt>
                <c:pt idx="7293">
                  <c:v>9.1151492238267726E-2</c:v>
                </c:pt>
                <c:pt idx="7294">
                  <c:v>9.1153660270692424E-2</c:v>
                </c:pt>
                <c:pt idx="7295">
                  <c:v>9.1161087870272411E-2</c:v>
                </c:pt>
                <c:pt idx="7296">
                  <c:v>9.1162643973208765E-2</c:v>
                </c:pt>
                <c:pt idx="7297">
                  <c:v>9.1162689247170331E-2</c:v>
                </c:pt>
                <c:pt idx="7298">
                  <c:v>9.1164224673813063E-2</c:v>
                </c:pt>
                <c:pt idx="7299">
                  <c:v>9.1169097130259821E-2</c:v>
                </c:pt>
                <c:pt idx="7300">
                  <c:v>9.1170716479051978E-2</c:v>
                </c:pt>
                <c:pt idx="7301">
                  <c:v>9.1177655529623827E-2</c:v>
                </c:pt>
                <c:pt idx="7302">
                  <c:v>9.1178248034771814E-2</c:v>
                </c:pt>
                <c:pt idx="7303">
                  <c:v>9.1179508443353763E-2</c:v>
                </c:pt>
                <c:pt idx="7304">
                  <c:v>9.118441493044295E-2</c:v>
                </c:pt>
                <c:pt idx="7305">
                  <c:v>9.1185341940897766E-2</c:v>
                </c:pt>
                <c:pt idx="7306">
                  <c:v>9.1187617416430708E-2</c:v>
                </c:pt>
                <c:pt idx="7307">
                  <c:v>9.1190176887606167E-2</c:v>
                </c:pt>
                <c:pt idx="7308">
                  <c:v>9.119115122868178E-2</c:v>
                </c:pt>
                <c:pt idx="7309">
                  <c:v>9.1194464870741093E-2</c:v>
                </c:pt>
                <c:pt idx="7310">
                  <c:v>9.1196770658488746E-2</c:v>
                </c:pt>
                <c:pt idx="7311">
                  <c:v>9.1204346809827502E-2</c:v>
                </c:pt>
                <c:pt idx="7312">
                  <c:v>9.1207364997155177E-2</c:v>
                </c:pt>
                <c:pt idx="7313">
                  <c:v>9.121099474919897E-2</c:v>
                </c:pt>
                <c:pt idx="7314">
                  <c:v>9.1214232817988114E-2</c:v>
                </c:pt>
                <c:pt idx="7315">
                  <c:v>9.1219132165709968E-2</c:v>
                </c:pt>
                <c:pt idx="7316">
                  <c:v>9.1221982945618021E-2</c:v>
                </c:pt>
                <c:pt idx="7317">
                  <c:v>9.1223325042319281E-2</c:v>
                </c:pt>
                <c:pt idx="7318">
                  <c:v>9.1223576683309174E-2</c:v>
                </c:pt>
                <c:pt idx="7319">
                  <c:v>9.122444455313071E-2</c:v>
                </c:pt>
                <c:pt idx="7320">
                  <c:v>9.1231004437834398E-2</c:v>
                </c:pt>
                <c:pt idx="7321">
                  <c:v>9.1231060554642127E-2</c:v>
                </c:pt>
                <c:pt idx="7322">
                  <c:v>9.123133779108461E-2</c:v>
                </c:pt>
                <c:pt idx="7323">
                  <c:v>9.1235624996088685E-2</c:v>
                </c:pt>
                <c:pt idx="7324">
                  <c:v>9.1242335676998715E-2</c:v>
                </c:pt>
                <c:pt idx="7325">
                  <c:v>9.124874423589957E-2</c:v>
                </c:pt>
                <c:pt idx="7326">
                  <c:v>9.1258004360840819E-2</c:v>
                </c:pt>
                <c:pt idx="7327">
                  <c:v>9.1266626492595371E-2</c:v>
                </c:pt>
                <c:pt idx="7328">
                  <c:v>9.1268916179145107E-2</c:v>
                </c:pt>
                <c:pt idx="7329">
                  <c:v>9.1272605902750617E-2</c:v>
                </c:pt>
                <c:pt idx="7330">
                  <c:v>9.1272855735881467E-2</c:v>
                </c:pt>
                <c:pt idx="7331">
                  <c:v>9.1274403751308228E-2</c:v>
                </c:pt>
                <c:pt idx="7332">
                  <c:v>9.1279254615395974E-2</c:v>
                </c:pt>
                <c:pt idx="7333">
                  <c:v>9.12834666334391E-2</c:v>
                </c:pt>
                <c:pt idx="7334">
                  <c:v>9.1285604700132209E-2</c:v>
                </c:pt>
                <c:pt idx="7335">
                  <c:v>9.1287180355701547E-2</c:v>
                </c:pt>
                <c:pt idx="7336">
                  <c:v>9.1288102280499814E-2</c:v>
                </c:pt>
                <c:pt idx="7337">
                  <c:v>9.1288289117554308E-2</c:v>
                </c:pt>
                <c:pt idx="7338">
                  <c:v>9.1290517133412852E-2</c:v>
                </c:pt>
                <c:pt idx="7339">
                  <c:v>9.1290551131574721E-2</c:v>
                </c:pt>
                <c:pt idx="7340">
                  <c:v>9.129481998283405E-2</c:v>
                </c:pt>
                <c:pt idx="7341">
                  <c:v>9.129499417202025E-2</c:v>
                </c:pt>
                <c:pt idx="7342">
                  <c:v>9.1300429343828468E-2</c:v>
                </c:pt>
                <c:pt idx="7343">
                  <c:v>9.1301786978724431E-2</c:v>
                </c:pt>
                <c:pt idx="7344">
                  <c:v>9.1301954870289054E-2</c:v>
                </c:pt>
                <c:pt idx="7345">
                  <c:v>9.1301978865962183E-2</c:v>
                </c:pt>
                <c:pt idx="7346">
                  <c:v>9.1305146126544889E-2</c:v>
                </c:pt>
                <c:pt idx="7347">
                  <c:v>9.1311744845363266E-2</c:v>
                </c:pt>
                <c:pt idx="7348">
                  <c:v>9.1312542366844732E-2</c:v>
                </c:pt>
                <c:pt idx="7349">
                  <c:v>9.1317265465708411E-2</c:v>
                </c:pt>
                <c:pt idx="7350">
                  <c:v>9.1319505752589694E-2</c:v>
                </c:pt>
                <c:pt idx="7351">
                  <c:v>9.1320767237238823E-2</c:v>
                </c:pt>
                <c:pt idx="7352">
                  <c:v>9.1326716308867212E-2</c:v>
                </c:pt>
                <c:pt idx="7353">
                  <c:v>9.1329036592959087E-2</c:v>
                </c:pt>
                <c:pt idx="7354">
                  <c:v>9.133268533832245E-2</c:v>
                </c:pt>
                <c:pt idx="7355">
                  <c:v>9.1332885573959258E-2</c:v>
                </c:pt>
                <c:pt idx="7356">
                  <c:v>9.1335323892173359E-2</c:v>
                </c:pt>
                <c:pt idx="7357">
                  <c:v>9.1338195263234612E-2</c:v>
                </c:pt>
                <c:pt idx="7358">
                  <c:v>9.1339680532425443E-2</c:v>
                </c:pt>
                <c:pt idx="7359">
                  <c:v>9.1340455140423146E-2</c:v>
                </c:pt>
                <c:pt idx="7360">
                  <c:v>9.1340751311165397E-2</c:v>
                </c:pt>
                <c:pt idx="7361">
                  <c:v>9.1343372390586069E-2</c:v>
                </c:pt>
                <c:pt idx="7362">
                  <c:v>9.1355897324744598E-2</c:v>
                </c:pt>
                <c:pt idx="7363">
                  <c:v>9.1359827420478851E-2</c:v>
                </c:pt>
                <c:pt idx="7364">
                  <c:v>9.1368977495358314E-2</c:v>
                </c:pt>
                <c:pt idx="7365">
                  <c:v>9.1371547436761499E-2</c:v>
                </c:pt>
                <c:pt idx="7366">
                  <c:v>9.1377455819671868E-2</c:v>
                </c:pt>
                <c:pt idx="7367">
                  <c:v>9.1378096721353469E-2</c:v>
                </c:pt>
                <c:pt idx="7368">
                  <c:v>9.1381614292984803E-2</c:v>
                </c:pt>
                <c:pt idx="7369">
                  <c:v>9.1385167441690854E-2</c:v>
                </c:pt>
                <c:pt idx="7370">
                  <c:v>9.138693726595136E-2</c:v>
                </c:pt>
                <c:pt idx="7371">
                  <c:v>9.1387095884140887E-2</c:v>
                </c:pt>
                <c:pt idx="7372">
                  <c:v>9.1389618891728211E-2</c:v>
                </c:pt>
                <c:pt idx="7373">
                  <c:v>9.1390403927866903E-2</c:v>
                </c:pt>
                <c:pt idx="7374">
                  <c:v>9.1393600401914313E-2</c:v>
                </c:pt>
                <c:pt idx="7375">
                  <c:v>9.1396113194441103E-2</c:v>
                </c:pt>
                <c:pt idx="7376">
                  <c:v>9.1396737379056001E-2</c:v>
                </c:pt>
                <c:pt idx="7377">
                  <c:v>9.139733987808589E-2</c:v>
                </c:pt>
                <c:pt idx="7378">
                  <c:v>9.1398199520295292E-2</c:v>
                </c:pt>
                <c:pt idx="7379">
                  <c:v>9.1398624643297371E-2</c:v>
                </c:pt>
                <c:pt idx="7380">
                  <c:v>9.140051457098812E-2</c:v>
                </c:pt>
                <c:pt idx="7381">
                  <c:v>9.1402957964090245E-2</c:v>
                </c:pt>
                <c:pt idx="7382">
                  <c:v>9.1406386235434026E-2</c:v>
                </c:pt>
                <c:pt idx="7383">
                  <c:v>9.1407981556888826E-2</c:v>
                </c:pt>
                <c:pt idx="7384">
                  <c:v>9.1408437909436216E-2</c:v>
                </c:pt>
                <c:pt idx="7385">
                  <c:v>9.1409036180450515E-2</c:v>
                </c:pt>
                <c:pt idx="7386">
                  <c:v>9.1412754971992305E-2</c:v>
                </c:pt>
                <c:pt idx="7387">
                  <c:v>9.1418913757411097E-2</c:v>
                </c:pt>
                <c:pt idx="7388">
                  <c:v>9.1421086511282709E-2</c:v>
                </c:pt>
                <c:pt idx="7389">
                  <c:v>9.1423085705643101E-2</c:v>
                </c:pt>
                <c:pt idx="7390">
                  <c:v>9.1423365606989562E-2</c:v>
                </c:pt>
                <c:pt idx="7391">
                  <c:v>9.1423680995110945E-2</c:v>
                </c:pt>
                <c:pt idx="7392">
                  <c:v>9.1427013466322982E-2</c:v>
                </c:pt>
                <c:pt idx="7393">
                  <c:v>9.1430276759317308E-2</c:v>
                </c:pt>
                <c:pt idx="7394">
                  <c:v>9.1432068765398652E-2</c:v>
                </c:pt>
                <c:pt idx="7395">
                  <c:v>9.1433148728427074E-2</c:v>
                </c:pt>
                <c:pt idx="7396">
                  <c:v>9.1434122153458849E-2</c:v>
                </c:pt>
                <c:pt idx="7397">
                  <c:v>9.1434695252495549E-2</c:v>
                </c:pt>
                <c:pt idx="7398">
                  <c:v>9.1435727556295573E-2</c:v>
                </c:pt>
                <c:pt idx="7399">
                  <c:v>9.1438160776709632E-2</c:v>
                </c:pt>
                <c:pt idx="7400">
                  <c:v>9.1439756384260398E-2</c:v>
                </c:pt>
                <c:pt idx="7401">
                  <c:v>9.1440059702869267E-2</c:v>
                </c:pt>
                <c:pt idx="7402">
                  <c:v>9.1441207493241736E-2</c:v>
                </c:pt>
                <c:pt idx="7403">
                  <c:v>9.1442231035874483E-2</c:v>
                </c:pt>
                <c:pt idx="7404">
                  <c:v>9.1442585867833548E-2</c:v>
                </c:pt>
                <c:pt idx="7405">
                  <c:v>9.144358431135706E-2</c:v>
                </c:pt>
                <c:pt idx="7406">
                  <c:v>9.145102472191001E-2</c:v>
                </c:pt>
                <c:pt idx="7407">
                  <c:v>9.1458902836369857E-2</c:v>
                </c:pt>
                <c:pt idx="7408">
                  <c:v>9.1460981359247254E-2</c:v>
                </c:pt>
                <c:pt idx="7409">
                  <c:v>9.1461023637237918E-2</c:v>
                </c:pt>
                <c:pt idx="7410">
                  <c:v>9.1468383806661405E-2</c:v>
                </c:pt>
                <c:pt idx="7411">
                  <c:v>9.1471164173792391E-2</c:v>
                </c:pt>
                <c:pt idx="7412">
                  <c:v>9.147571089687738E-2</c:v>
                </c:pt>
                <c:pt idx="7413">
                  <c:v>9.147697281694743E-2</c:v>
                </c:pt>
                <c:pt idx="7414">
                  <c:v>9.1481310667178434E-2</c:v>
                </c:pt>
                <c:pt idx="7415">
                  <c:v>9.1481794393810614E-2</c:v>
                </c:pt>
                <c:pt idx="7416">
                  <c:v>9.1483459217845578E-2</c:v>
                </c:pt>
                <c:pt idx="7417">
                  <c:v>9.1483898130279503E-2</c:v>
                </c:pt>
                <c:pt idx="7418">
                  <c:v>9.1484724036759654E-2</c:v>
                </c:pt>
                <c:pt idx="7419">
                  <c:v>9.1484838575669317E-2</c:v>
                </c:pt>
                <c:pt idx="7420">
                  <c:v>9.1487137653573275E-2</c:v>
                </c:pt>
                <c:pt idx="7421">
                  <c:v>9.1489297496972072E-2</c:v>
                </c:pt>
                <c:pt idx="7422">
                  <c:v>9.1489562958418841E-2</c:v>
                </c:pt>
                <c:pt idx="7423">
                  <c:v>9.1489712534865264E-2</c:v>
                </c:pt>
                <c:pt idx="7424">
                  <c:v>9.1490369528119425E-2</c:v>
                </c:pt>
                <c:pt idx="7425">
                  <c:v>9.1492773168408384E-2</c:v>
                </c:pt>
                <c:pt idx="7426">
                  <c:v>9.1495153034752433E-2</c:v>
                </c:pt>
                <c:pt idx="7427">
                  <c:v>9.1495408009258483E-2</c:v>
                </c:pt>
                <c:pt idx="7428">
                  <c:v>9.1499215339582204E-2</c:v>
                </c:pt>
                <c:pt idx="7429">
                  <c:v>9.1500817030326684E-2</c:v>
                </c:pt>
                <c:pt idx="7430">
                  <c:v>9.1505219785310524E-2</c:v>
                </c:pt>
                <c:pt idx="7431">
                  <c:v>9.1507598993268005E-2</c:v>
                </c:pt>
                <c:pt idx="7432">
                  <c:v>9.1507790945169198E-2</c:v>
                </c:pt>
                <c:pt idx="7433">
                  <c:v>9.1508847151992992E-2</c:v>
                </c:pt>
                <c:pt idx="7434">
                  <c:v>9.1509474194073417E-2</c:v>
                </c:pt>
                <c:pt idx="7435">
                  <c:v>9.1509863795008556E-2</c:v>
                </c:pt>
                <c:pt idx="7436">
                  <c:v>9.1510739980719707E-2</c:v>
                </c:pt>
                <c:pt idx="7437">
                  <c:v>9.1511829396848737E-2</c:v>
                </c:pt>
                <c:pt idx="7438">
                  <c:v>9.1512134547821158E-2</c:v>
                </c:pt>
                <c:pt idx="7439">
                  <c:v>9.1516773130169649E-2</c:v>
                </c:pt>
                <c:pt idx="7440">
                  <c:v>9.1519833224894945E-2</c:v>
                </c:pt>
                <c:pt idx="7441">
                  <c:v>9.1522202166274533E-2</c:v>
                </c:pt>
                <c:pt idx="7442">
                  <c:v>9.1524554082539247E-2</c:v>
                </c:pt>
                <c:pt idx="7443">
                  <c:v>9.1524806090610089E-2</c:v>
                </c:pt>
                <c:pt idx="7444">
                  <c:v>9.1525927661088829E-2</c:v>
                </c:pt>
                <c:pt idx="7445">
                  <c:v>9.1528133720893939E-2</c:v>
                </c:pt>
                <c:pt idx="7446">
                  <c:v>9.1528782884722243E-2</c:v>
                </c:pt>
                <c:pt idx="7447">
                  <c:v>9.1529871566899443E-2</c:v>
                </c:pt>
                <c:pt idx="7448">
                  <c:v>9.1534252472993766E-2</c:v>
                </c:pt>
                <c:pt idx="7449">
                  <c:v>9.1547528506825154E-2</c:v>
                </c:pt>
                <c:pt idx="7450">
                  <c:v>9.1548903371529336E-2</c:v>
                </c:pt>
                <c:pt idx="7451">
                  <c:v>9.155381984093694E-2</c:v>
                </c:pt>
                <c:pt idx="7452">
                  <c:v>9.1555106793165031E-2</c:v>
                </c:pt>
                <c:pt idx="7453">
                  <c:v>9.1560870317932544E-2</c:v>
                </c:pt>
                <c:pt idx="7454">
                  <c:v>9.1562806453871437E-2</c:v>
                </c:pt>
                <c:pt idx="7455">
                  <c:v>9.1563287083613637E-2</c:v>
                </c:pt>
                <c:pt idx="7456">
                  <c:v>9.1565196025858803E-2</c:v>
                </c:pt>
                <c:pt idx="7457">
                  <c:v>9.1565259534232155E-2</c:v>
                </c:pt>
                <c:pt idx="7458">
                  <c:v>9.1569564469967973E-2</c:v>
                </c:pt>
                <c:pt idx="7459">
                  <c:v>9.1571511926440238E-2</c:v>
                </c:pt>
                <c:pt idx="7460">
                  <c:v>9.1575348279299584E-2</c:v>
                </c:pt>
                <c:pt idx="7461">
                  <c:v>9.158013092046062E-2</c:v>
                </c:pt>
                <c:pt idx="7462">
                  <c:v>9.1582024698964301E-2</c:v>
                </c:pt>
                <c:pt idx="7463">
                  <c:v>9.1582169373320033E-2</c:v>
                </c:pt>
                <c:pt idx="7464">
                  <c:v>9.1582724504170293E-2</c:v>
                </c:pt>
                <c:pt idx="7465">
                  <c:v>9.1583492346159298E-2</c:v>
                </c:pt>
                <c:pt idx="7466">
                  <c:v>9.1584114557724736E-2</c:v>
                </c:pt>
                <c:pt idx="7467">
                  <c:v>9.1585431441276524E-2</c:v>
                </c:pt>
                <c:pt idx="7468">
                  <c:v>9.1587408883252938E-2</c:v>
                </c:pt>
                <c:pt idx="7469">
                  <c:v>9.1587491165699031E-2</c:v>
                </c:pt>
                <c:pt idx="7470">
                  <c:v>9.1589407978745527E-2</c:v>
                </c:pt>
                <c:pt idx="7471">
                  <c:v>9.1591808540016015E-2</c:v>
                </c:pt>
                <c:pt idx="7472">
                  <c:v>9.1594403269580196E-2</c:v>
                </c:pt>
                <c:pt idx="7473">
                  <c:v>9.1594964436937362E-2</c:v>
                </c:pt>
                <c:pt idx="7474">
                  <c:v>9.1596710067629844E-2</c:v>
                </c:pt>
                <c:pt idx="7475">
                  <c:v>9.1604871801389792E-2</c:v>
                </c:pt>
                <c:pt idx="7476">
                  <c:v>9.1605422518427279E-2</c:v>
                </c:pt>
                <c:pt idx="7477">
                  <c:v>9.1610420607908666E-2</c:v>
                </c:pt>
                <c:pt idx="7478">
                  <c:v>9.1614468176643177E-2</c:v>
                </c:pt>
                <c:pt idx="7479">
                  <c:v>9.1618168472788877E-2</c:v>
                </c:pt>
                <c:pt idx="7480">
                  <c:v>9.1619309709297519E-2</c:v>
                </c:pt>
                <c:pt idx="7481">
                  <c:v>9.1621279602405056E-2</c:v>
                </c:pt>
                <c:pt idx="7482">
                  <c:v>9.162337627336499E-2</c:v>
                </c:pt>
                <c:pt idx="7483">
                  <c:v>9.1625299119564046E-2</c:v>
                </c:pt>
                <c:pt idx="7484">
                  <c:v>9.1629114762801042E-2</c:v>
                </c:pt>
                <c:pt idx="7485">
                  <c:v>9.163047341175895E-2</c:v>
                </c:pt>
                <c:pt idx="7486">
                  <c:v>9.1643428882271449E-2</c:v>
                </c:pt>
                <c:pt idx="7487">
                  <c:v>9.1643837825950328E-2</c:v>
                </c:pt>
                <c:pt idx="7488">
                  <c:v>9.1644914157889654E-2</c:v>
                </c:pt>
                <c:pt idx="7489">
                  <c:v>9.1645612336317891E-2</c:v>
                </c:pt>
                <c:pt idx="7490">
                  <c:v>9.1647095073199111E-2</c:v>
                </c:pt>
                <c:pt idx="7491">
                  <c:v>9.1651197348361219E-2</c:v>
                </c:pt>
                <c:pt idx="7492">
                  <c:v>9.165235655171651E-2</c:v>
                </c:pt>
                <c:pt idx="7493">
                  <c:v>9.1657770421467402E-2</c:v>
                </c:pt>
                <c:pt idx="7494">
                  <c:v>9.1662262717940285E-2</c:v>
                </c:pt>
                <c:pt idx="7495">
                  <c:v>9.1666287859475282E-2</c:v>
                </c:pt>
                <c:pt idx="7496">
                  <c:v>9.1666836647884345E-2</c:v>
                </c:pt>
                <c:pt idx="7497">
                  <c:v>9.166971926811146E-2</c:v>
                </c:pt>
                <c:pt idx="7498">
                  <c:v>9.1670454350820982E-2</c:v>
                </c:pt>
                <c:pt idx="7499">
                  <c:v>9.1671053098964894E-2</c:v>
                </c:pt>
                <c:pt idx="7500">
                  <c:v>9.1672971951886312E-2</c:v>
                </c:pt>
                <c:pt idx="7501">
                  <c:v>9.167742945113086E-2</c:v>
                </c:pt>
                <c:pt idx="7502">
                  <c:v>9.1679160103340776E-2</c:v>
                </c:pt>
                <c:pt idx="7503">
                  <c:v>9.1680987996617239E-2</c:v>
                </c:pt>
                <c:pt idx="7504">
                  <c:v>9.1681715250159848E-2</c:v>
                </c:pt>
                <c:pt idx="7505">
                  <c:v>9.1682287106804025E-2</c:v>
                </c:pt>
                <c:pt idx="7506">
                  <c:v>9.1683301503771783E-2</c:v>
                </c:pt>
                <c:pt idx="7507">
                  <c:v>9.1687712023476434E-2</c:v>
                </c:pt>
                <c:pt idx="7508">
                  <c:v>9.1688709618744271E-2</c:v>
                </c:pt>
                <c:pt idx="7509">
                  <c:v>9.169341220551426E-2</c:v>
                </c:pt>
                <c:pt idx="7510">
                  <c:v>9.1693640107459326E-2</c:v>
                </c:pt>
                <c:pt idx="7511">
                  <c:v>9.1698262443555584E-2</c:v>
                </c:pt>
                <c:pt idx="7512">
                  <c:v>9.1700841316910989E-2</c:v>
                </c:pt>
                <c:pt idx="7513">
                  <c:v>9.1702563547859481E-2</c:v>
                </c:pt>
                <c:pt idx="7514">
                  <c:v>9.1702978319943132E-2</c:v>
                </c:pt>
                <c:pt idx="7515">
                  <c:v>9.1708753258176304E-2</c:v>
                </c:pt>
                <c:pt idx="7516">
                  <c:v>9.1716280430554853E-2</c:v>
                </c:pt>
                <c:pt idx="7517">
                  <c:v>9.1716388275715668E-2</c:v>
                </c:pt>
                <c:pt idx="7518">
                  <c:v>9.172143969896511E-2</c:v>
                </c:pt>
                <c:pt idx="7519">
                  <c:v>9.1727135208163668E-2</c:v>
                </c:pt>
                <c:pt idx="7520">
                  <c:v>9.1728030808866531E-2</c:v>
                </c:pt>
                <c:pt idx="7521">
                  <c:v>9.1735632644657658E-2</c:v>
                </c:pt>
                <c:pt idx="7522">
                  <c:v>9.1737772312033228E-2</c:v>
                </c:pt>
                <c:pt idx="7523">
                  <c:v>9.1740630728920816E-2</c:v>
                </c:pt>
                <c:pt idx="7524">
                  <c:v>9.1742140697027075E-2</c:v>
                </c:pt>
                <c:pt idx="7525">
                  <c:v>9.1744670869774059E-2</c:v>
                </c:pt>
                <c:pt idx="7526">
                  <c:v>9.1746774374415543E-2</c:v>
                </c:pt>
                <c:pt idx="7527">
                  <c:v>9.1747570224222058E-2</c:v>
                </c:pt>
                <c:pt idx="7528">
                  <c:v>9.1749165090004955E-2</c:v>
                </c:pt>
                <c:pt idx="7529">
                  <c:v>9.1749228990627638E-2</c:v>
                </c:pt>
                <c:pt idx="7530">
                  <c:v>9.1751324278511057E-2</c:v>
                </c:pt>
                <c:pt idx="7531">
                  <c:v>9.1753040866910524E-2</c:v>
                </c:pt>
                <c:pt idx="7532">
                  <c:v>9.175589262066737E-2</c:v>
                </c:pt>
                <c:pt idx="7533">
                  <c:v>9.1757337908906375E-2</c:v>
                </c:pt>
                <c:pt idx="7534">
                  <c:v>9.175871143015614E-2</c:v>
                </c:pt>
                <c:pt idx="7535">
                  <c:v>9.1758978367551702E-2</c:v>
                </c:pt>
                <c:pt idx="7536">
                  <c:v>9.1759234505531431E-2</c:v>
                </c:pt>
                <c:pt idx="7537">
                  <c:v>9.1760198333151494E-2</c:v>
                </c:pt>
                <c:pt idx="7538">
                  <c:v>9.176120062555379E-2</c:v>
                </c:pt>
                <c:pt idx="7539">
                  <c:v>9.1761619318566967E-2</c:v>
                </c:pt>
                <c:pt idx="7540">
                  <c:v>9.1763432120403637E-2</c:v>
                </c:pt>
                <c:pt idx="7541">
                  <c:v>9.1764427693722839E-2</c:v>
                </c:pt>
                <c:pt idx="7542">
                  <c:v>9.1767510258181334E-2</c:v>
                </c:pt>
                <c:pt idx="7543">
                  <c:v>9.176966171659269E-2</c:v>
                </c:pt>
                <c:pt idx="7544">
                  <c:v>9.1781382775395173E-2</c:v>
                </c:pt>
                <c:pt idx="7545">
                  <c:v>9.1783877691341859E-2</c:v>
                </c:pt>
                <c:pt idx="7546">
                  <c:v>9.1787683517752711E-2</c:v>
                </c:pt>
                <c:pt idx="7547">
                  <c:v>9.1788564989504967E-2</c:v>
                </c:pt>
                <c:pt idx="7548">
                  <c:v>9.1792360122793487E-2</c:v>
                </c:pt>
                <c:pt idx="7549">
                  <c:v>9.1796823112242548E-2</c:v>
                </c:pt>
                <c:pt idx="7550">
                  <c:v>9.1796897440619807E-2</c:v>
                </c:pt>
                <c:pt idx="7551">
                  <c:v>9.1797868447004563E-2</c:v>
                </c:pt>
                <c:pt idx="7552">
                  <c:v>9.1799155952387954E-2</c:v>
                </c:pt>
                <c:pt idx="7553">
                  <c:v>9.1800227047195621E-2</c:v>
                </c:pt>
                <c:pt idx="7554">
                  <c:v>9.1802250800471094E-2</c:v>
                </c:pt>
                <c:pt idx="7555">
                  <c:v>9.1806430590107999E-2</c:v>
                </c:pt>
                <c:pt idx="7556">
                  <c:v>9.1807480673722533E-2</c:v>
                </c:pt>
                <c:pt idx="7557">
                  <c:v>9.1812145834803321E-2</c:v>
                </c:pt>
                <c:pt idx="7558">
                  <c:v>9.181335156765924E-2</c:v>
                </c:pt>
                <c:pt idx="7559">
                  <c:v>9.1815897060956719E-2</c:v>
                </c:pt>
                <c:pt idx="7560">
                  <c:v>9.1818659598244964E-2</c:v>
                </c:pt>
                <c:pt idx="7561">
                  <c:v>9.1818790141055678E-2</c:v>
                </c:pt>
                <c:pt idx="7562">
                  <c:v>9.1820944552995665E-2</c:v>
                </c:pt>
                <c:pt idx="7563">
                  <c:v>9.1824713124589383E-2</c:v>
                </c:pt>
                <c:pt idx="7564">
                  <c:v>9.1827537197901585E-2</c:v>
                </c:pt>
                <c:pt idx="7565">
                  <c:v>9.1828876822827546E-2</c:v>
                </c:pt>
                <c:pt idx="7566">
                  <c:v>9.1830735258840224E-2</c:v>
                </c:pt>
                <c:pt idx="7567">
                  <c:v>9.183660297408329E-2</c:v>
                </c:pt>
                <c:pt idx="7568">
                  <c:v>9.1838424920317158E-2</c:v>
                </c:pt>
                <c:pt idx="7569">
                  <c:v>9.1838665755868673E-2</c:v>
                </c:pt>
                <c:pt idx="7570">
                  <c:v>9.183992202007997E-2</c:v>
                </c:pt>
                <c:pt idx="7571">
                  <c:v>9.1842860688272535E-2</c:v>
                </c:pt>
                <c:pt idx="7572">
                  <c:v>9.1844839374755377E-2</c:v>
                </c:pt>
                <c:pt idx="7573">
                  <c:v>9.1846895095028497E-2</c:v>
                </c:pt>
                <c:pt idx="7574">
                  <c:v>9.1848242754175136E-2</c:v>
                </c:pt>
                <c:pt idx="7575">
                  <c:v>9.1855195399040676E-2</c:v>
                </c:pt>
                <c:pt idx="7576">
                  <c:v>9.1859696012305439E-2</c:v>
                </c:pt>
                <c:pt idx="7577">
                  <c:v>9.1860868095487686E-2</c:v>
                </c:pt>
                <c:pt idx="7578">
                  <c:v>9.1866367626690565E-2</c:v>
                </c:pt>
                <c:pt idx="7579">
                  <c:v>9.1866971070363554E-2</c:v>
                </c:pt>
                <c:pt idx="7580">
                  <c:v>9.1870885274646735E-2</c:v>
                </c:pt>
                <c:pt idx="7581">
                  <c:v>9.18714813996412E-2</c:v>
                </c:pt>
                <c:pt idx="7582">
                  <c:v>9.1871938643473039E-2</c:v>
                </c:pt>
                <c:pt idx="7583">
                  <c:v>9.1877384750270324E-2</c:v>
                </c:pt>
                <c:pt idx="7584">
                  <c:v>9.1878135519933096E-2</c:v>
                </c:pt>
                <c:pt idx="7585">
                  <c:v>9.1878589852564169E-2</c:v>
                </c:pt>
                <c:pt idx="7586">
                  <c:v>9.1879425347891119E-2</c:v>
                </c:pt>
                <c:pt idx="7587">
                  <c:v>9.188074546798275E-2</c:v>
                </c:pt>
                <c:pt idx="7588">
                  <c:v>9.1883674896185014E-2</c:v>
                </c:pt>
                <c:pt idx="7589">
                  <c:v>9.1883895799770229E-2</c:v>
                </c:pt>
                <c:pt idx="7590">
                  <c:v>9.1886089436336013E-2</c:v>
                </c:pt>
                <c:pt idx="7591">
                  <c:v>9.1894683046519696E-2</c:v>
                </c:pt>
                <c:pt idx="7592">
                  <c:v>9.1894777138271905E-2</c:v>
                </c:pt>
                <c:pt idx="7593">
                  <c:v>9.1895089317455672E-2</c:v>
                </c:pt>
                <c:pt idx="7594">
                  <c:v>9.1895643266589111E-2</c:v>
                </c:pt>
                <c:pt idx="7595">
                  <c:v>9.1897815221567994E-2</c:v>
                </c:pt>
                <c:pt idx="7596">
                  <c:v>9.1899162573631413E-2</c:v>
                </c:pt>
                <c:pt idx="7597">
                  <c:v>9.1903066878422951E-2</c:v>
                </c:pt>
                <c:pt idx="7598">
                  <c:v>9.1915779342157333E-2</c:v>
                </c:pt>
                <c:pt idx="7599">
                  <c:v>9.1915880118118048E-2</c:v>
                </c:pt>
                <c:pt idx="7600">
                  <c:v>9.1916951725929466E-2</c:v>
                </c:pt>
                <c:pt idx="7601">
                  <c:v>9.1920931958683394E-2</c:v>
                </c:pt>
                <c:pt idx="7602">
                  <c:v>9.1923112809389182E-2</c:v>
                </c:pt>
                <c:pt idx="7603">
                  <c:v>9.1924678719863914E-2</c:v>
                </c:pt>
                <c:pt idx="7604">
                  <c:v>9.1925252384907105E-2</c:v>
                </c:pt>
                <c:pt idx="7605">
                  <c:v>9.1928751044036916E-2</c:v>
                </c:pt>
                <c:pt idx="7606">
                  <c:v>9.1934059097071946E-2</c:v>
                </c:pt>
                <c:pt idx="7607">
                  <c:v>9.1934894704773604E-2</c:v>
                </c:pt>
                <c:pt idx="7608">
                  <c:v>9.1936121367325735E-2</c:v>
                </c:pt>
                <c:pt idx="7609">
                  <c:v>9.1936737687079328E-2</c:v>
                </c:pt>
                <c:pt idx="7610">
                  <c:v>9.1937044804140167E-2</c:v>
                </c:pt>
                <c:pt idx="7611">
                  <c:v>9.1941233481626319E-2</c:v>
                </c:pt>
                <c:pt idx="7612">
                  <c:v>9.1948577115898752E-2</c:v>
                </c:pt>
                <c:pt idx="7613">
                  <c:v>9.194921195985542E-2</c:v>
                </c:pt>
                <c:pt idx="7614">
                  <c:v>9.1950929784845342E-2</c:v>
                </c:pt>
                <c:pt idx="7615">
                  <c:v>9.1951058546228037E-2</c:v>
                </c:pt>
                <c:pt idx="7616">
                  <c:v>9.1955021900690825E-2</c:v>
                </c:pt>
                <c:pt idx="7617">
                  <c:v>9.1958327280010327E-2</c:v>
                </c:pt>
                <c:pt idx="7618">
                  <c:v>9.1958428619216215E-2</c:v>
                </c:pt>
                <c:pt idx="7619">
                  <c:v>9.1962964076144613E-2</c:v>
                </c:pt>
                <c:pt idx="7620">
                  <c:v>9.1963572109125466E-2</c:v>
                </c:pt>
                <c:pt idx="7621">
                  <c:v>9.1964068664656673E-2</c:v>
                </c:pt>
                <c:pt idx="7622">
                  <c:v>9.1966315235968252E-2</c:v>
                </c:pt>
                <c:pt idx="7623">
                  <c:v>9.1967435581756296E-2</c:v>
                </c:pt>
                <c:pt idx="7624">
                  <c:v>9.1967598534549541E-2</c:v>
                </c:pt>
                <c:pt idx="7625">
                  <c:v>9.1968282418748215E-2</c:v>
                </c:pt>
                <c:pt idx="7626">
                  <c:v>9.197398757324525E-2</c:v>
                </c:pt>
                <c:pt idx="7627">
                  <c:v>9.197595153038475E-2</c:v>
                </c:pt>
                <c:pt idx="7628">
                  <c:v>9.1976818265416205E-2</c:v>
                </c:pt>
                <c:pt idx="7629">
                  <c:v>9.1977488946741723E-2</c:v>
                </c:pt>
                <c:pt idx="7630">
                  <c:v>9.1979540152954384E-2</c:v>
                </c:pt>
                <c:pt idx="7631">
                  <c:v>9.1984924178311667E-2</c:v>
                </c:pt>
                <c:pt idx="7632">
                  <c:v>9.1989926819756138E-2</c:v>
                </c:pt>
                <c:pt idx="7633">
                  <c:v>9.1989996519056635E-2</c:v>
                </c:pt>
                <c:pt idx="7634">
                  <c:v>9.1990915515752308E-2</c:v>
                </c:pt>
                <c:pt idx="7635">
                  <c:v>9.1991903261154251E-2</c:v>
                </c:pt>
                <c:pt idx="7636">
                  <c:v>9.1996453092655597E-2</c:v>
                </c:pt>
                <c:pt idx="7637">
                  <c:v>9.1998351565205014E-2</c:v>
                </c:pt>
                <c:pt idx="7638">
                  <c:v>9.2004507866067564E-2</c:v>
                </c:pt>
                <c:pt idx="7639">
                  <c:v>9.2007153035207401E-2</c:v>
                </c:pt>
                <c:pt idx="7640">
                  <c:v>9.20088777197898E-2</c:v>
                </c:pt>
                <c:pt idx="7641">
                  <c:v>9.2010252544278928E-2</c:v>
                </c:pt>
                <c:pt idx="7642">
                  <c:v>9.2010883591719134E-2</c:v>
                </c:pt>
                <c:pt idx="7643">
                  <c:v>9.2012597576271699E-2</c:v>
                </c:pt>
                <c:pt idx="7644">
                  <c:v>9.2017810877397535E-2</c:v>
                </c:pt>
                <c:pt idx="7645">
                  <c:v>9.20182883424744E-2</c:v>
                </c:pt>
                <c:pt idx="7646">
                  <c:v>9.2018366132350177E-2</c:v>
                </c:pt>
                <c:pt idx="7647">
                  <c:v>9.202057517899051E-2</c:v>
                </c:pt>
                <c:pt idx="7648">
                  <c:v>9.2022361063186439E-2</c:v>
                </c:pt>
                <c:pt idx="7649">
                  <c:v>9.2025229330782138E-2</c:v>
                </c:pt>
                <c:pt idx="7650">
                  <c:v>9.2038289196715292E-2</c:v>
                </c:pt>
                <c:pt idx="7651">
                  <c:v>9.2041053348337995E-2</c:v>
                </c:pt>
                <c:pt idx="7652">
                  <c:v>9.2044101286195529E-2</c:v>
                </c:pt>
                <c:pt idx="7653">
                  <c:v>9.2044621920193317E-2</c:v>
                </c:pt>
                <c:pt idx="7654">
                  <c:v>9.2046082309228131E-2</c:v>
                </c:pt>
                <c:pt idx="7655">
                  <c:v>9.2050056977333636E-2</c:v>
                </c:pt>
                <c:pt idx="7656">
                  <c:v>9.2050371592531155E-2</c:v>
                </c:pt>
                <c:pt idx="7657">
                  <c:v>9.2052560379132481E-2</c:v>
                </c:pt>
                <c:pt idx="7658">
                  <c:v>9.2058114992868603E-2</c:v>
                </c:pt>
                <c:pt idx="7659">
                  <c:v>9.2059056217858648E-2</c:v>
                </c:pt>
                <c:pt idx="7660">
                  <c:v>9.2059841776194598E-2</c:v>
                </c:pt>
                <c:pt idx="7661">
                  <c:v>9.2060160298902904E-2</c:v>
                </c:pt>
                <c:pt idx="7662">
                  <c:v>9.2062742321657273E-2</c:v>
                </c:pt>
                <c:pt idx="7663">
                  <c:v>9.2062947225487912E-2</c:v>
                </c:pt>
                <c:pt idx="7664">
                  <c:v>9.2063222254966381E-2</c:v>
                </c:pt>
                <c:pt idx="7665">
                  <c:v>9.2071416853978197E-2</c:v>
                </c:pt>
                <c:pt idx="7666">
                  <c:v>9.2073006767409649E-2</c:v>
                </c:pt>
                <c:pt idx="7667">
                  <c:v>9.2074270381164613E-2</c:v>
                </c:pt>
                <c:pt idx="7668">
                  <c:v>9.2074547587100999E-2</c:v>
                </c:pt>
                <c:pt idx="7669">
                  <c:v>9.2076227913594669E-2</c:v>
                </c:pt>
                <c:pt idx="7670">
                  <c:v>9.2090991763378746E-2</c:v>
                </c:pt>
                <c:pt idx="7671">
                  <c:v>9.2094871446371782E-2</c:v>
                </c:pt>
                <c:pt idx="7672">
                  <c:v>9.209559552121073E-2</c:v>
                </c:pt>
                <c:pt idx="7673">
                  <c:v>9.2097162396701931E-2</c:v>
                </c:pt>
                <c:pt idx="7674">
                  <c:v>9.2098220696146496E-2</c:v>
                </c:pt>
                <c:pt idx="7675">
                  <c:v>9.2099640587354148E-2</c:v>
                </c:pt>
                <c:pt idx="7676">
                  <c:v>9.2102096196130107E-2</c:v>
                </c:pt>
                <c:pt idx="7677">
                  <c:v>9.2108502998575592E-2</c:v>
                </c:pt>
                <c:pt idx="7678">
                  <c:v>9.2108569414068669E-2</c:v>
                </c:pt>
                <c:pt idx="7679">
                  <c:v>9.2115756206228083E-2</c:v>
                </c:pt>
                <c:pt idx="7680">
                  <c:v>9.2115881897754964E-2</c:v>
                </c:pt>
                <c:pt idx="7681">
                  <c:v>9.2120413951641014E-2</c:v>
                </c:pt>
                <c:pt idx="7682">
                  <c:v>9.212101968376267E-2</c:v>
                </c:pt>
                <c:pt idx="7683">
                  <c:v>9.2121753449118424E-2</c:v>
                </c:pt>
                <c:pt idx="7684">
                  <c:v>9.2123154154580916E-2</c:v>
                </c:pt>
                <c:pt idx="7685">
                  <c:v>9.2126248871340383E-2</c:v>
                </c:pt>
                <c:pt idx="7686">
                  <c:v>9.212734511881801E-2</c:v>
                </c:pt>
                <c:pt idx="7687">
                  <c:v>9.2128573450855414E-2</c:v>
                </c:pt>
                <c:pt idx="7688">
                  <c:v>9.2130312716695487E-2</c:v>
                </c:pt>
                <c:pt idx="7689">
                  <c:v>9.2134522362290305E-2</c:v>
                </c:pt>
                <c:pt idx="7690">
                  <c:v>9.2134804888827235E-2</c:v>
                </c:pt>
                <c:pt idx="7691">
                  <c:v>9.2136182401282948E-2</c:v>
                </c:pt>
                <c:pt idx="7692">
                  <c:v>9.2136646194528687E-2</c:v>
                </c:pt>
                <c:pt idx="7693">
                  <c:v>9.214380041588284E-2</c:v>
                </c:pt>
                <c:pt idx="7694">
                  <c:v>9.2145514693868585E-2</c:v>
                </c:pt>
                <c:pt idx="7695">
                  <c:v>9.2146793511133737E-2</c:v>
                </c:pt>
                <c:pt idx="7696">
                  <c:v>9.2148459951388553E-2</c:v>
                </c:pt>
                <c:pt idx="7697">
                  <c:v>9.2148543806892649E-2</c:v>
                </c:pt>
                <c:pt idx="7698">
                  <c:v>9.2149536869199591E-2</c:v>
                </c:pt>
                <c:pt idx="7699">
                  <c:v>9.2150446928532873E-2</c:v>
                </c:pt>
                <c:pt idx="7700">
                  <c:v>9.2150501646153932E-2</c:v>
                </c:pt>
                <c:pt idx="7701">
                  <c:v>9.2153574805916086E-2</c:v>
                </c:pt>
                <c:pt idx="7702">
                  <c:v>9.215426735301277E-2</c:v>
                </c:pt>
                <c:pt idx="7703">
                  <c:v>9.2154738485515975E-2</c:v>
                </c:pt>
                <c:pt idx="7704">
                  <c:v>9.215744947396641E-2</c:v>
                </c:pt>
                <c:pt idx="7705">
                  <c:v>9.2158958786810699E-2</c:v>
                </c:pt>
                <c:pt idx="7706">
                  <c:v>9.2161756129824385E-2</c:v>
                </c:pt>
                <c:pt idx="7707">
                  <c:v>9.2165990287255958E-2</c:v>
                </c:pt>
                <c:pt idx="7708">
                  <c:v>9.21661476046398E-2</c:v>
                </c:pt>
                <c:pt idx="7709">
                  <c:v>9.2167147174741212E-2</c:v>
                </c:pt>
                <c:pt idx="7710">
                  <c:v>9.2167998577841928E-2</c:v>
                </c:pt>
                <c:pt idx="7711">
                  <c:v>9.2173283798595976E-2</c:v>
                </c:pt>
                <c:pt idx="7712">
                  <c:v>9.21735474684552E-2</c:v>
                </c:pt>
                <c:pt idx="7713">
                  <c:v>9.2175472896349045E-2</c:v>
                </c:pt>
                <c:pt idx="7714">
                  <c:v>9.2178071228163017E-2</c:v>
                </c:pt>
                <c:pt idx="7715">
                  <c:v>9.2178113907733311E-2</c:v>
                </c:pt>
                <c:pt idx="7716">
                  <c:v>9.2178452509181816E-2</c:v>
                </c:pt>
                <c:pt idx="7717">
                  <c:v>9.2182717422242502E-2</c:v>
                </c:pt>
                <c:pt idx="7718">
                  <c:v>9.2183149538930212E-2</c:v>
                </c:pt>
                <c:pt idx="7719">
                  <c:v>9.2183579830574222E-2</c:v>
                </c:pt>
                <c:pt idx="7720">
                  <c:v>9.2194334476472711E-2</c:v>
                </c:pt>
                <c:pt idx="7721">
                  <c:v>9.2201523423926568E-2</c:v>
                </c:pt>
                <c:pt idx="7722">
                  <c:v>9.2202883170171709E-2</c:v>
                </c:pt>
                <c:pt idx="7723">
                  <c:v>9.2204655185072787E-2</c:v>
                </c:pt>
                <c:pt idx="7724">
                  <c:v>9.221131134430828E-2</c:v>
                </c:pt>
                <c:pt idx="7725">
                  <c:v>9.221224154366521E-2</c:v>
                </c:pt>
                <c:pt idx="7726">
                  <c:v>9.2213889341138291E-2</c:v>
                </c:pt>
                <c:pt idx="7727">
                  <c:v>9.2214109856132209E-2</c:v>
                </c:pt>
                <c:pt idx="7728">
                  <c:v>9.2218624862298107E-2</c:v>
                </c:pt>
                <c:pt idx="7729">
                  <c:v>9.2218736850410446E-2</c:v>
                </c:pt>
                <c:pt idx="7730">
                  <c:v>9.2229478660190781E-2</c:v>
                </c:pt>
                <c:pt idx="7731">
                  <c:v>9.2242618418737779E-2</c:v>
                </c:pt>
                <c:pt idx="7732">
                  <c:v>9.2251324791645023E-2</c:v>
                </c:pt>
                <c:pt idx="7733">
                  <c:v>9.2252517082244814E-2</c:v>
                </c:pt>
                <c:pt idx="7734">
                  <c:v>9.2254403000260013E-2</c:v>
                </c:pt>
                <c:pt idx="7735">
                  <c:v>9.2260304199736895E-2</c:v>
                </c:pt>
                <c:pt idx="7736">
                  <c:v>9.2260492084357271E-2</c:v>
                </c:pt>
                <c:pt idx="7737">
                  <c:v>9.2262505724824084E-2</c:v>
                </c:pt>
                <c:pt idx="7738">
                  <c:v>9.2264247980585717E-2</c:v>
                </c:pt>
                <c:pt idx="7739">
                  <c:v>9.22659045700749E-2</c:v>
                </c:pt>
                <c:pt idx="7740">
                  <c:v>9.2266849917238741E-2</c:v>
                </c:pt>
                <c:pt idx="7741">
                  <c:v>9.2276019117439961E-2</c:v>
                </c:pt>
                <c:pt idx="7742">
                  <c:v>9.2276378488963182E-2</c:v>
                </c:pt>
                <c:pt idx="7743">
                  <c:v>9.2279067715203902E-2</c:v>
                </c:pt>
                <c:pt idx="7744">
                  <c:v>9.2280666626267216E-2</c:v>
                </c:pt>
                <c:pt idx="7745">
                  <c:v>9.2281804108144058E-2</c:v>
                </c:pt>
                <c:pt idx="7746">
                  <c:v>9.2286377916340326E-2</c:v>
                </c:pt>
                <c:pt idx="7747">
                  <c:v>9.2294736473431935E-2</c:v>
                </c:pt>
                <c:pt idx="7748">
                  <c:v>9.2297220390975585E-2</c:v>
                </c:pt>
                <c:pt idx="7749">
                  <c:v>9.2297408841839526E-2</c:v>
                </c:pt>
                <c:pt idx="7750">
                  <c:v>9.2300029784203319E-2</c:v>
                </c:pt>
                <c:pt idx="7751">
                  <c:v>9.2301322733574304E-2</c:v>
                </c:pt>
                <c:pt idx="7752">
                  <c:v>9.2306084526766946E-2</c:v>
                </c:pt>
                <c:pt idx="7753">
                  <c:v>9.2308853942051586E-2</c:v>
                </c:pt>
                <c:pt idx="7754">
                  <c:v>9.2310421497090275E-2</c:v>
                </c:pt>
                <c:pt idx="7755">
                  <c:v>9.2314820733990555E-2</c:v>
                </c:pt>
                <c:pt idx="7756">
                  <c:v>9.2319010168608079E-2</c:v>
                </c:pt>
                <c:pt idx="7757">
                  <c:v>9.2320283498199859E-2</c:v>
                </c:pt>
                <c:pt idx="7758">
                  <c:v>9.2324982384171209E-2</c:v>
                </c:pt>
                <c:pt idx="7759">
                  <c:v>9.2330769591684653E-2</c:v>
                </c:pt>
                <c:pt idx="7760">
                  <c:v>9.2332497092650942E-2</c:v>
                </c:pt>
                <c:pt idx="7761">
                  <c:v>9.2333460235438924E-2</c:v>
                </c:pt>
                <c:pt idx="7762">
                  <c:v>9.2334572395147765E-2</c:v>
                </c:pt>
                <c:pt idx="7763">
                  <c:v>9.2334634539975521E-2</c:v>
                </c:pt>
                <c:pt idx="7764">
                  <c:v>9.2335458152731364E-2</c:v>
                </c:pt>
                <c:pt idx="7765">
                  <c:v>9.2337039775896745E-2</c:v>
                </c:pt>
                <c:pt idx="7766">
                  <c:v>9.2337831060564576E-2</c:v>
                </c:pt>
                <c:pt idx="7767">
                  <c:v>9.2337866321461043E-2</c:v>
                </c:pt>
                <c:pt idx="7768">
                  <c:v>9.233967991158662E-2</c:v>
                </c:pt>
                <c:pt idx="7769">
                  <c:v>9.2340544715986725E-2</c:v>
                </c:pt>
                <c:pt idx="7770">
                  <c:v>9.2341590018254899E-2</c:v>
                </c:pt>
                <c:pt idx="7771">
                  <c:v>9.2348615017449329E-2</c:v>
                </c:pt>
                <c:pt idx="7772">
                  <c:v>9.2350596326993648E-2</c:v>
                </c:pt>
                <c:pt idx="7773">
                  <c:v>9.2351250160375042E-2</c:v>
                </c:pt>
                <c:pt idx="7774">
                  <c:v>9.235557329330954E-2</c:v>
                </c:pt>
                <c:pt idx="7775">
                  <c:v>9.2357479327281597E-2</c:v>
                </c:pt>
                <c:pt idx="7776">
                  <c:v>9.2358878456226409E-2</c:v>
                </c:pt>
                <c:pt idx="7777">
                  <c:v>9.2360929043031934E-2</c:v>
                </c:pt>
                <c:pt idx="7778">
                  <c:v>9.2362528373687774E-2</c:v>
                </c:pt>
                <c:pt idx="7779">
                  <c:v>9.2364606825484544E-2</c:v>
                </c:pt>
                <c:pt idx="7780">
                  <c:v>9.2366265179371132E-2</c:v>
                </c:pt>
                <c:pt idx="7781">
                  <c:v>9.2368139407921906E-2</c:v>
                </c:pt>
                <c:pt idx="7782">
                  <c:v>9.2368390287500296E-2</c:v>
                </c:pt>
                <c:pt idx="7783">
                  <c:v>9.2369240458461288E-2</c:v>
                </c:pt>
                <c:pt idx="7784">
                  <c:v>9.2371662045616545E-2</c:v>
                </c:pt>
                <c:pt idx="7785">
                  <c:v>9.2373886776863021E-2</c:v>
                </c:pt>
                <c:pt idx="7786">
                  <c:v>9.2374805351682923E-2</c:v>
                </c:pt>
                <c:pt idx="7787">
                  <c:v>9.2379111730708979E-2</c:v>
                </c:pt>
                <c:pt idx="7788">
                  <c:v>9.2379335749418659E-2</c:v>
                </c:pt>
                <c:pt idx="7789">
                  <c:v>9.2380409938771016E-2</c:v>
                </c:pt>
                <c:pt idx="7790">
                  <c:v>9.2381884145616891E-2</c:v>
                </c:pt>
                <c:pt idx="7791">
                  <c:v>9.2382102924169512E-2</c:v>
                </c:pt>
                <c:pt idx="7792">
                  <c:v>9.2382679276700241E-2</c:v>
                </c:pt>
                <c:pt idx="7793">
                  <c:v>9.23902209939505E-2</c:v>
                </c:pt>
                <c:pt idx="7794">
                  <c:v>9.2391483773406433E-2</c:v>
                </c:pt>
                <c:pt idx="7795">
                  <c:v>9.2395480050869574E-2</c:v>
                </c:pt>
                <c:pt idx="7796">
                  <c:v>9.2396181392418494E-2</c:v>
                </c:pt>
                <c:pt idx="7797">
                  <c:v>9.2396959562488917E-2</c:v>
                </c:pt>
                <c:pt idx="7798">
                  <c:v>9.2397446210500778E-2</c:v>
                </c:pt>
                <c:pt idx="7799">
                  <c:v>9.2399701989898414E-2</c:v>
                </c:pt>
                <c:pt idx="7800">
                  <c:v>9.240072243864958E-2</c:v>
                </c:pt>
                <c:pt idx="7801">
                  <c:v>9.2401052161238173E-2</c:v>
                </c:pt>
                <c:pt idx="7802">
                  <c:v>9.2401635276179311E-2</c:v>
                </c:pt>
                <c:pt idx="7803">
                  <c:v>9.2403294606049777E-2</c:v>
                </c:pt>
                <c:pt idx="7804">
                  <c:v>9.2404497198290178E-2</c:v>
                </c:pt>
                <c:pt idx="7805">
                  <c:v>9.2405678747522008E-2</c:v>
                </c:pt>
                <c:pt idx="7806">
                  <c:v>9.240656943914087E-2</c:v>
                </c:pt>
                <c:pt idx="7807">
                  <c:v>9.2406935163063558E-2</c:v>
                </c:pt>
                <c:pt idx="7808">
                  <c:v>9.2408938186533923E-2</c:v>
                </c:pt>
                <c:pt idx="7809">
                  <c:v>9.2409698594619991E-2</c:v>
                </c:pt>
                <c:pt idx="7810">
                  <c:v>9.2409711350932081E-2</c:v>
                </c:pt>
                <c:pt idx="7811">
                  <c:v>9.2412306649998957E-2</c:v>
                </c:pt>
                <c:pt idx="7812">
                  <c:v>9.2412947324373648E-2</c:v>
                </c:pt>
                <c:pt idx="7813">
                  <c:v>9.2413938063711246E-2</c:v>
                </c:pt>
                <c:pt idx="7814">
                  <c:v>9.2414342219233267E-2</c:v>
                </c:pt>
                <c:pt idx="7815">
                  <c:v>9.2415188760819611E-2</c:v>
                </c:pt>
                <c:pt idx="7816">
                  <c:v>9.2416751483415785E-2</c:v>
                </c:pt>
                <c:pt idx="7817">
                  <c:v>9.2418348112676754E-2</c:v>
                </c:pt>
                <c:pt idx="7818">
                  <c:v>9.2420056917158933E-2</c:v>
                </c:pt>
                <c:pt idx="7819">
                  <c:v>9.2429103596715356E-2</c:v>
                </c:pt>
                <c:pt idx="7820">
                  <c:v>9.2431003713321164E-2</c:v>
                </c:pt>
                <c:pt idx="7821">
                  <c:v>9.243190038684973E-2</c:v>
                </c:pt>
                <c:pt idx="7822">
                  <c:v>9.2432044439797065E-2</c:v>
                </c:pt>
                <c:pt idx="7823">
                  <c:v>9.2435247723835892E-2</c:v>
                </c:pt>
                <c:pt idx="7824">
                  <c:v>9.244094766889567E-2</c:v>
                </c:pt>
                <c:pt idx="7825">
                  <c:v>9.2441921523211221E-2</c:v>
                </c:pt>
                <c:pt idx="7826">
                  <c:v>9.2443174983088058E-2</c:v>
                </c:pt>
                <c:pt idx="7827">
                  <c:v>9.2446067767753534E-2</c:v>
                </c:pt>
                <c:pt idx="7828">
                  <c:v>9.2447706992035181E-2</c:v>
                </c:pt>
                <c:pt idx="7829">
                  <c:v>9.2451715120815098E-2</c:v>
                </c:pt>
                <c:pt idx="7830">
                  <c:v>9.2456237419891382E-2</c:v>
                </c:pt>
                <c:pt idx="7831">
                  <c:v>9.2456855519237213E-2</c:v>
                </c:pt>
                <c:pt idx="7832">
                  <c:v>9.2458956130795258E-2</c:v>
                </c:pt>
                <c:pt idx="7833">
                  <c:v>9.2466311515612118E-2</c:v>
                </c:pt>
                <c:pt idx="7834">
                  <c:v>9.2466593435220817E-2</c:v>
                </c:pt>
                <c:pt idx="7835">
                  <c:v>9.246946406832246E-2</c:v>
                </c:pt>
                <c:pt idx="7836">
                  <c:v>9.2471003503772478E-2</c:v>
                </c:pt>
                <c:pt idx="7837">
                  <c:v>9.2473216204037784E-2</c:v>
                </c:pt>
                <c:pt idx="7838">
                  <c:v>9.2473473151829577E-2</c:v>
                </c:pt>
                <c:pt idx="7839">
                  <c:v>9.2474202522864771E-2</c:v>
                </c:pt>
                <c:pt idx="7840">
                  <c:v>9.2477974058528534E-2</c:v>
                </c:pt>
                <c:pt idx="7841">
                  <c:v>9.2481039354706779E-2</c:v>
                </c:pt>
                <c:pt idx="7842">
                  <c:v>9.2483285713294075E-2</c:v>
                </c:pt>
                <c:pt idx="7843">
                  <c:v>9.2488536510867761E-2</c:v>
                </c:pt>
                <c:pt idx="7844">
                  <c:v>9.2488607368177267E-2</c:v>
                </c:pt>
                <c:pt idx="7845">
                  <c:v>9.2489181773490747E-2</c:v>
                </c:pt>
                <c:pt idx="7846">
                  <c:v>9.2491503633402222E-2</c:v>
                </c:pt>
                <c:pt idx="7847">
                  <c:v>9.2492906149610407E-2</c:v>
                </c:pt>
                <c:pt idx="7848">
                  <c:v>9.2496136785372135E-2</c:v>
                </c:pt>
                <c:pt idx="7849">
                  <c:v>9.2497617802356755E-2</c:v>
                </c:pt>
                <c:pt idx="7850">
                  <c:v>9.2498810307088508E-2</c:v>
                </c:pt>
                <c:pt idx="7851">
                  <c:v>9.2499962954155565E-2</c:v>
                </c:pt>
                <c:pt idx="7852">
                  <c:v>9.250032034944955E-2</c:v>
                </c:pt>
                <c:pt idx="7853">
                  <c:v>9.2500803369609308E-2</c:v>
                </c:pt>
                <c:pt idx="7854">
                  <c:v>9.2501417686196158E-2</c:v>
                </c:pt>
                <c:pt idx="7855">
                  <c:v>9.250182458429973E-2</c:v>
                </c:pt>
                <c:pt idx="7856">
                  <c:v>9.2501827411237969E-2</c:v>
                </c:pt>
                <c:pt idx="7857">
                  <c:v>9.2502542341286645E-2</c:v>
                </c:pt>
                <c:pt idx="7858">
                  <c:v>9.2506310633037644E-2</c:v>
                </c:pt>
                <c:pt idx="7859">
                  <c:v>9.2507163126141767E-2</c:v>
                </c:pt>
                <c:pt idx="7860">
                  <c:v>9.2507271944277783E-2</c:v>
                </c:pt>
                <c:pt idx="7861">
                  <c:v>9.2508863014975434E-2</c:v>
                </c:pt>
                <c:pt idx="7862">
                  <c:v>9.2509650638418914E-2</c:v>
                </c:pt>
                <c:pt idx="7863">
                  <c:v>9.2511530509207823E-2</c:v>
                </c:pt>
                <c:pt idx="7864">
                  <c:v>9.2515516451533761E-2</c:v>
                </c:pt>
                <c:pt idx="7865">
                  <c:v>9.2518457537286783E-2</c:v>
                </c:pt>
                <c:pt idx="7866">
                  <c:v>9.2519951908169695E-2</c:v>
                </c:pt>
                <c:pt idx="7867">
                  <c:v>9.2521130836772228E-2</c:v>
                </c:pt>
                <c:pt idx="7868">
                  <c:v>9.2525468824034743E-2</c:v>
                </c:pt>
                <c:pt idx="7869">
                  <c:v>9.2526821121596048E-2</c:v>
                </c:pt>
                <c:pt idx="7870">
                  <c:v>9.2527036781898442E-2</c:v>
                </c:pt>
                <c:pt idx="7871">
                  <c:v>9.2531305906059319E-2</c:v>
                </c:pt>
                <c:pt idx="7872">
                  <c:v>9.253329580291425E-2</c:v>
                </c:pt>
                <c:pt idx="7873">
                  <c:v>9.2537444251625772E-2</c:v>
                </c:pt>
                <c:pt idx="7874">
                  <c:v>9.2538249864947325E-2</c:v>
                </c:pt>
                <c:pt idx="7875">
                  <c:v>9.2538293582940925E-2</c:v>
                </c:pt>
                <c:pt idx="7876">
                  <c:v>9.2540910726277875E-2</c:v>
                </c:pt>
                <c:pt idx="7877">
                  <c:v>9.2541549856754821E-2</c:v>
                </c:pt>
                <c:pt idx="7878">
                  <c:v>9.2545798332479473E-2</c:v>
                </c:pt>
                <c:pt idx="7879">
                  <c:v>9.2549233470773845E-2</c:v>
                </c:pt>
                <c:pt idx="7880">
                  <c:v>9.2549282795523574E-2</c:v>
                </c:pt>
                <c:pt idx="7881">
                  <c:v>9.2549384050106501E-2</c:v>
                </c:pt>
                <c:pt idx="7882">
                  <c:v>9.2549799051360737E-2</c:v>
                </c:pt>
                <c:pt idx="7883">
                  <c:v>9.2549941573472738E-2</c:v>
                </c:pt>
                <c:pt idx="7884">
                  <c:v>9.255138738051133E-2</c:v>
                </c:pt>
                <c:pt idx="7885">
                  <c:v>9.2552304961441539E-2</c:v>
                </c:pt>
                <c:pt idx="7886">
                  <c:v>9.2552415398875321E-2</c:v>
                </c:pt>
                <c:pt idx="7887">
                  <c:v>9.2553738520875728E-2</c:v>
                </c:pt>
                <c:pt idx="7888">
                  <c:v>9.2554277096420279E-2</c:v>
                </c:pt>
                <c:pt idx="7889">
                  <c:v>9.2554665910674849E-2</c:v>
                </c:pt>
                <c:pt idx="7890">
                  <c:v>9.2554816225347294E-2</c:v>
                </c:pt>
                <c:pt idx="7891">
                  <c:v>9.2555693720866555E-2</c:v>
                </c:pt>
                <c:pt idx="7892">
                  <c:v>9.255590390129094E-2</c:v>
                </c:pt>
                <c:pt idx="7893">
                  <c:v>9.2559095815439876E-2</c:v>
                </c:pt>
                <c:pt idx="7894">
                  <c:v>9.2563258678865945E-2</c:v>
                </c:pt>
                <c:pt idx="7895">
                  <c:v>9.2564791574172425E-2</c:v>
                </c:pt>
                <c:pt idx="7896">
                  <c:v>9.2566014320108747E-2</c:v>
                </c:pt>
                <c:pt idx="7897">
                  <c:v>9.256753667366345E-2</c:v>
                </c:pt>
                <c:pt idx="7898">
                  <c:v>9.2569365788502986E-2</c:v>
                </c:pt>
                <c:pt idx="7899">
                  <c:v>9.2569496415047053E-2</c:v>
                </c:pt>
                <c:pt idx="7900">
                  <c:v>9.2571419738888217E-2</c:v>
                </c:pt>
                <c:pt idx="7901">
                  <c:v>9.257480557917358E-2</c:v>
                </c:pt>
                <c:pt idx="7902">
                  <c:v>9.2577439528686606E-2</c:v>
                </c:pt>
                <c:pt idx="7903">
                  <c:v>9.2580936519754992E-2</c:v>
                </c:pt>
                <c:pt idx="7904">
                  <c:v>9.2587903695845256E-2</c:v>
                </c:pt>
                <c:pt idx="7905">
                  <c:v>9.2587909805867369E-2</c:v>
                </c:pt>
                <c:pt idx="7906">
                  <c:v>9.2590373664757086E-2</c:v>
                </c:pt>
                <c:pt idx="7907">
                  <c:v>9.2595525012814275E-2</c:v>
                </c:pt>
                <c:pt idx="7908">
                  <c:v>9.2596665796995214E-2</c:v>
                </c:pt>
                <c:pt idx="7909">
                  <c:v>9.2598653046558912E-2</c:v>
                </c:pt>
                <c:pt idx="7910">
                  <c:v>9.260008665510594E-2</c:v>
                </c:pt>
                <c:pt idx="7911">
                  <c:v>9.260142527167245E-2</c:v>
                </c:pt>
                <c:pt idx="7912">
                  <c:v>9.2612626975636714E-2</c:v>
                </c:pt>
                <c:pt idx="7913">
                  <c:v>9.2614185925918371E-2</c:v>
                </c:pt>
                <c:pt idx="7914">
                  <c:v>9.2614906884671777E-2</c:v>
                </c:pt>
                <c:pt idx="7915">
                  <c:v>9.2614936112341825E-2</c:v>
                </c:pt>
                <c:pt idx="7916">
                  <c:v>9.2617881247098521E-2</c:v>
                </c:pt>
                <c:pt idx="7917">
                  <c:v>9.2620983590121678E-2</c:v>
                </c:pt>
                <c:pt idx="7918">
                  <c:v>9.2622124512274986E-2</c:v>
                </c:pt>
                <c:pt idx="7919">
                  <c:v>9.2625327097255211E-2</c:v>
                </c:pt>
                <c:pt idx="7920">
                  <c:v>9.2627595449893838E-2</c:v>
                </c:pt>
                <c:pt idx="7921">
                  <c:v>9.2628921154669849E-2</c:v>
                </c:pt>
                <c:pt idx="7922">
                  <c:v>9.2631172801182993E-2</c:v>
                </c:pt>
                <c:pt idx="7923">
                  <c:v>9.2631399742608284E-2</c:v>
                </c:pt>
                <c:pt idx="7924">
                  <c:v>9.2633920627278987E-2</c:v>
                </c:pt>
                <c:pt idx="7925">
                  <c:v>9.2634145272701557E-2</c:v>
                </c:pt>
                <c:pt idx="7926">
                  <c:v>9.2637769813066706E-2</c:v>
                </c:pt>
                <c:pt idx="7927">
                  <c:v>9.2638341455168888E-2</c:v>
                </c:pt>
                <c:pt idx="7928">
                  <c:v>9.2640757690153244E-2</c:v>
                </c:pt>
                <c:pt idx="7929">
                  <c:v>9.2642562165964268E-2</c:v>
                </c:pt>
                <c:pt idx="7930">
                  <c:v>9.2644773704681924E-2</c:v>
                </c:pt>
                <c:pt idx="7931">
                  <c:v>9.2646657920850722E-2</c:v>
                </c:pt>
                <c:pt idx="7932">
                  <c:v>9.2648611607141371E-2</c:v>
                </c:pt>
                <c:pt idx="7933">
                  <c:v>9.2649585440862645E-2</c:v>
                </c:pt>
                <c:pt idx="7934">
                  <c:v>9.2654035401951926E-2</c:v>
                </c:pt>
                <c:pt idx="7935">
                  <c:v>9.265739786934557E-2</c:v>
                </c:pt>
                <c:pt idx="7936">
                  <c:v>9.2658601669081991E-2</c:v>
                </c:pt>
                <c:pt idx="7937">
                  <c:v>9.2660292944729342E-2</c:v>
                </c:pt>
                <c:pt idx="7938">
                  <c:v>9.2661755422770498E-2</c:v>
                </c:pt>
                <c:pt idx="7939">
                  <c:v>9.2663771604166487E-2</c:v>
                </c:pt>
                <c:pt idx="7940">
                  <c:v>9.2667330109760374E-2</c:v>
                </c:pt>
                <c:pt idx="7941">
                  <c:v>9.267746126232676E-2</c:v>
                </c:pt>
                <c:pt idx="7942">
                  <c:v>9.2680084147332684E-2</c:v>
                </c:pt>
                <c:pt idx="7943">
                  <c:v>9.2680526355612344E-2</c:v>
                </c:pt>
                <c:pt idx="7944">
                  <c:v>9.2681270288531473E-2</c:v>
                </c:pt>
                <c:pt idx="7945">
                  <c:v>9.2685781036920142E-2</c:v>
                </c:pt>
                <c:pt idx="7946">
                  <c:v>9.2685792503629294E-2</c:v>
                </c:pt>
                <c:pt idx="7947">
                  <c:v>9.2686616196077098E-2</c:v>
                </c:pt>
                <c:pt idx="7948">
                  <c:v>9.2689046544780024E-2</c:v>
                </c:pt>
                <c:pt idx="7949">
                  <c:v>9.269207116469648E-2</c:v>
                </c:pt>
                <c:pt idx="7950">
                  <c:v>9.2693089377380286E-2</c:v>
                </c:pt>
                <c:pt idx="7951">
                  <c:v>9.2693991999293276E-2</c:v>
                </c:pt>
                <c:pt idx="7952">
                  <c:v>9.269689718717615E-2</c:v>
                </c:pt>
                <c:pt idx="7953">
                  <c:v>9.2701757878444799E-2</c:v>
                </c:pt>
                <c:pt idx="7954">
                  <c:v>9.2702214409451214E-2</c:v>
                </c:pt>
                <c:pt idx="7955">
                  <c:v>9.2702369988091116E-2</c:v>
                </c:pt>
                <c:pt idx="7956">
                  <c:v>9.2708851551319513E-2</c:v>
                </c:pt>
                <c:pt idx="7957">
                  <c:v>9.2709593560956233E-2</c:v>
                </c:pt>
                <c:pt idx="7958">
                  <c:v>9.2711414356855912E-2</c:v>
                </c:pt>
                <c:pt idx="7959">
                  <c:v>9.2711930298424242E-2</c:v>
                </c:pt>
                <c:pt idx="7960">
                  <c:v>9.2713560926371091E-2</c:v>
                </c:pt>
                <c:pt idx="7961">
                  <c:v>9.2716666585460988E-2</c:v>
                </c:pt>
                <c:pt idx="7962">
                  <c:v>9.2717142530196556E-2</c:v>
                </c:pt>
                <c:pt idx="7963">
                  <c:v>9.2718477975875638E-2</c:v>
                </c:pt>
                <c:pt idx="7964">
                  <c:v>9.2719027285503103E-2</c:v>
                </c:pt>
                <c:pt idx="7965">
                  <c:v>9.2721112368409395E-2</c:v>
                </c:pt>
                <c:pt idx="7966">
                  <c:v>9.2722617662954712E-2</c:v>
                </c:pt>
                <c:pt idx="7967">
                  <c:v>9.2725479424545745E-2</c:v>
                </c:pt>
                <c:pt idx="7968">
                  <c:v>9.2735428812947274E-2</c:v>
                </c:pt>
                <c:pt idx="7969">
                  <c:v>9.2737491137289546E-2</c:v>
                </c:pt>
                <c:pt idx="7970">
                  <c:v>9.2746535699187324E-2</c:v>
                </c:pt>
                <c:pt idx="7971">
                  <c:v>9.2747425207701586E-2</c:v>
                </c:pt>
                <c:pt idx="7972">
                  <c:v>9.2747828761881215E-2</c:v>
                </c:pt>
                <c:pt idx="7973">
                  <c:v>9.2753793789258618E-2</c:v>
                </c:pt>
                <c:pt idx="7974">
                  <c:v>9.2756988181265709E-2</c:v>
                </c:pt>
                <c:pt idx="7975">
                  <c:v>9.275705361656339E-2</c:v>
                </c:pt>
                <c:pt idx="7976">
                  <c:v>9.2760824692942959E-2</c:v>
                </c:pt>
                <c:pt idx="7977">
                  <c:v>9.2761045253033567E-2</c:v>
                </c:pt>
                <c:pt idx="7978">
                  <c:v>9.2762016921023621E-2</c:v>
                </c:pt>
                <c:pt idx="7979">
                  <c:v>9.2762579377206542E-2</c:v>
                </c:pt>
                <c:pt idx="7980">
                  <c:v>9.2763301447795321E-2</c:v>
                </c:pt>
                <c:pt idx="7981">
                  <c:v>9.2764605331176947E-2</c:v>
                </c:pt>
                <c:pt idx="7982">
                  <c:v>9.2764944019608192E-2</c:v>
                </c:pt>
                <c:pt idx="7983">
                  <c:v>9.2768972447895517E-2</c:v>
                </c:pt>
                <c:pt idx="7984">
                  <c:v>9.2769702016953351E-2</c:v>
                </c:pt>
                <c:pt idx="7985">
                  <c:v>9.2771019679663391E-2</c:v>
                </c:pt>
                <c:pt idx="7986">
                  <c:v>9.2775990757614085E-2</c:v>
                </c:pt>
                <c:pt idx="7987">
                  <c:v>9.2776435529190959E-2</c:v>
                </c:pt>
                <c:pt idx="7988">
                  <c:v>9.2777803226278932E-2</c:v>
                </c:pt>
                <c:pt idx="7989">
                  <c:v>9.2778691393533702E-2</c:v>
                </c:pt>
                <c:pt idx="7990">
                  <c:v>9.2779935295600358E-2</c:v>
                </c:pt>
                <c:pt idx="7991">
                  <c:v>9.2784352948780097E-2</c:v>
                </c:pt>
                <c:pt idx="7992">
                  <c:v>9.2786808920673675E-2</c:v>
                </c:pt>
                <c:pt idx="7993">
                  <c:v>9.2791557845828418E-2</c:v>
                </c:pt>
                <c:pt idx="7994">
                  <c:v>9.2794324051783644E-2</c:v>
                </c:pt>
                <c:pt idx="7995">
                  <c:v>9.2794880631507926E-2</c:v>
                </c:pt>
                <c:pt idx="7996">
                  <c:v>9.2798061471584439E-2</c:v>
                </c:pt>
                <c:pt idx="7997">
                  <c:v>9.2800026039453851E-2</c:v>
                </c:pt>
                <c:pt idx="7998">
                  <c:v>9.2804989147850972E-2</c:v>
                </c:pt>
                <c:pt idx="7999">
                  <c:v>9.2805188523380544E-2</c:v>
                </c:pt>
                <c:pt idx="8000">
                  <c:v>9.2805360991134164E-2</c:v>
                </c:pt>
                <c:pt idx="8001">
                  <c:v>9.2808088419881751E-2</c:v>
                </c:pt>
                <c:pt idx="8002">
                  <c:v>9.2812051448210225E-2</c:v>
                </c:pt>
                <c:pt idx="8003">
                  <c:v>9.2813195227105003E-2</c:v>
                </c:pt>
                <c:pt idx="8004">
                  <c:v>9.281498117549003E-2</c:v>
                </c:pt>
                <c:pt idx="8005">
                  <c:v>9.2815861555259727E-2</c:v>
                </c:pt>
                <c:pt idx="8006">
                  <c:v>9.2815919457485477E-2</c:v>
                </c:pt>
                <c:pt idx="8007">
                  <c:v>9.2817995995049737E-2</c:v>
                </c:pt>
                <c:pt idx="8008">
                  <c:v>9.281831159434703E-2</c:v>
                </c:pt>
                <c:pt idx="8009">
                  <c:v>9.2820040330559114E-2</c:v>
                </c:pt>
                <c:pt idx="8010">
                  <c:v>9.2829397909802103E-2</c:v>
                </c:pt>
                <c:pt idx="8011">
                  <c:v>9.2831587749769601E-2</c:v>
                </c:pt>
                <c:pt idx="8012">
                  <c:v>9.2837074618158183E-2</c:v>
                </c:pt>
                <c:pt idx="8013">
                  <c:v>9.2838715315796086E-2</c:v>
                </c:pt>
                <c:pt idx="8014">
                  <c:v>9.2841709596872268E-2</c:v>
                </c:pt>
                <c:pt idx="8015">
                  <c:v>9.2844071435257844E-2</c:v>
                </c:pt>
                <c:pt idx="8016">
                  <c:v>9.2845271290106793E-2</c:v>
                </c:pt>
                <c:pt idx="8017">
                  <c:v>9.2845979523632979E-2</c:v>
                </c:pt>
                <c:pt idx="8018">
                  <c:v>9.2848810991821254E-2</c:v>
                </c:pt>
                <c:pt idx="8019">
                  <c:v>9.2850759698164212E-2</c:v>
                </c:pt>
                <c:pt idx="8020">
                  <c:v>9.2855294450176068E-2</c:v>
                </c:pt>
                <c:pt idx="8021">
                  <c:v>9.2855867108958934E-2</c:v>
                </c:pt>
                <c:pt idx="8022">
                  <c:v>9.2856589901892314E-2</c:v>
                </c:pt>
                <c:pt idx="8023">
                  <c:v>9.2857750864419941E-2</c:v>
                </c:pt>
                <c:pt idx="8024">
                  <c:v>9.2863617612664734E-2</c:v>
                </c:pt>
                <c:pt idx="8025">
                  <c:v>9.2865465429725749E-2</c:v>
                </c:pt>
                <c:pt idx="8026">
                  <c:v>9.2867698227534254E-2</c:v>
                </c:pt>
                <c:pt idx="8027">
                  <c:v>9.2871497481154766E-2</c:v>
                </c:pt>
                <c:pt idx="8028">
                  <c:v>9.2871806345082825E-2</c:v>
                </c:pt>
                <c:pt idx="8029">
                  <c:v>9.2874204874493507E-2</c:v>
                </c:pt>
                <c:pt idx="8030">
                  <c:v>9.2878658497209179E-2</c:v>
                </c:pt>
                <c:pt idx="8031">
                  <c:v>9.2879979013235484E-2</c:v>
                </c:pt>
                <c:pt idx="8032">
                  <c:v>9.2880292633332473E-2</c:v>
                </c:pt>
                <c:pt idx="8033">
                  <c:v>9.2881450559288703E-2</c:v>
                </c:pt>
                <c:pt idx="8034">
                  <c:v>9.2882302430532832E-2</c:v>
                </c:pt>
                <c:pt idx="8035">
                  <c:v>9.2883344642216648E-2</c:v>
                </c:pt>
                <c:pt idx="8036">
                  <c:v>9.2884827314338447E-2</c:v>
                </c:pt>
                <c:pt idx="8037">
                  <c:v>9.2885219906220298E-2</c:v>
                </c:pt>
                <c:pt idx="8038">
                  <c:v>9.2885805387230611E-2</c:v>
                </c:pt>
                <c:pt idx="8039">
                  <c:v>9.2888097028453506E-2</c:v>
                </c:pt>
                <c:pt idx="8040">
                  <c:v>9.2888689837727703E-2</c:v>
                </c:pt>
                <c:pt idx="8041">
                  <c:v>9.2888906571461802E-2</c:v>
                </c:pt>
                <c:pt idx="8042">
                  <c:v>9.2892531877053527E-2</c:v>
                </c:pt>
                <c:pt idx="8043">
                  <c:v>9.2894494417802398E-2</c:v>
                </c:pt>
                <c:pt idx="8044">
                  <c:v>9.2897361244738713E-2</c:v>
                </c:pt>
                <c:pt idx="8045">
                  <c:v>9.2904629433654379E-2</c:v>
                </c:pt>
                <c:pt idx="8046">
                  <c:v>9.2908430273941092E-2</c:v>
                </c:pt>
                <c:pt idx="8047">
                  <c:v>9.291048286920639E-2</c:v>
                </c:pt>
                <c:pt idx="8048">
                  <c:v>9.2911922944711442E-2</c:v>
                </c:pt>
                <c:pt idx="8049">
                  <c:v>9.2912220850370708E-2</c:v>
                </c:pt>
                <c:pt idx="8050">
                  <c:v>9.2916800834307048E-2</c:v>
                </c:pt>
                <c:pt idx="8051">
                  <c:v>9.2916967997219865E-2</c:v>
                </c:pt>
                <c:pt idx="8052">
                  <c:v>9.2921904787600124E-2</c:v>
                </c:pt>
                <c:pt idx="8053">
                  <c:v>9.2923298444374899E-2</c:v>
                </c:pt>
                <c:pt idx="8054">
                  <c:v>9.2924265112099891E-2</c:v>
                </c:pt>
                <c:pt idx="8055">
                  <c:v>9.2926019719668115E-2</c:v>
                </c:pt>
                <c:pt idx="8056">
                  <c:v>9.2927348695767645E-2</c:v>
                </c:pt>
                <c:pt idx="8057">
                  <c:v>9.293063959493876E-2</c:v>
                </c:pt>
                <c:pt idx="8058">
                  <c:v>9.2932979728067147E-2</c:v>
                </c:pt>
                <c:pt idx="8059">
                  <c:v>9.2933163527136597E-2</c:v>
                </c:pt>
                <c:pt idx="8060">
                  <c:v>9.293427588079739E-2</c:v>
                </c:pt>
                <c:pt idx="8061">
                  <c:v>9.2936690108578135E-2</c:v>
                </c:pt>
                <c:pt idx="8062">
                  <c:v>9.2936702274844768E-2</c:v>
                </c:pt>
                <c:pt idx="8063">
                  <c:v>9.294180260782732E-2</c:v>
                </c:pt>
                <c:pt idx="8064">
                  <c:v>9.294570862766259E-2</c:v>
                </c:pt>
                <c:pt idx="8065">
                  <c:v>9.2946048130261971E-2</c:v>
                </c:pt>
                <c:pt idx="8066">
                  <c:v>9.2952529977605086E-2</c:v>
                </c:pt>
                <c:pt idx="8067">
                  <c:v>9.2953462285830693E-2</c:v>
                </c:pt>
                <c:pt idx="8068">
                  <c:v>9.2954492729505275E-2</c:v>
                </c:pt>
                <c:pt idx="8069">
                  <c:v>9.2955172301988992E-2</c:v>
                </c:pt>
                <c:pt idx="8070">
                  <c:v>9.2957277388382761E-2</c:v>
                </c:pt>
                <c:pt idx="8071">
                  <c:v>9.2957935824496338E-2</c:v>
                </c:pt>
                <c:pt idx="8072">
                  <c:v>9.2959654008545112E-2</c:v>
                </c:pt>
                <c:pt idx="8073">
                  <c:v>9.2960847409280845E-2</c:v>
                </c:pt>
                <c:pt idx="8074">
                  <c:v>9.2961016326620807E-2</c:v>
                </c:pt>
                <c:pt idx="8075">
                  <c:v>9.2961116125162765E-2</c:v>
                </c:pt>
                <c:pt idx="8076">
                  <c:v>9.2962044905334884E-2</c:v>
                </c:pt>
                <c:pt idx="8077">
                  <c:v>9.296405141875351E-2</c:v>
                </c:pt>
                <c:pt idx="8078">
                  <c:v>9.2967365281394793E-2</c:v>
                </c:pt>
                <c:pt idx="8079">
                  <c:v>9.296968881620199E-2</c:v>
                </c:pt>
                <c:pt idx="8080">
                  <c:v>9.2971032913647389E-2</c:v>
                </c:pt>
                <c:pt idx="8081">
                  <c:v>9.2972987456198905E-2</c:v>
                </c:pt>
                <c:pt idx="8082">
                  <c:v>9.297347581159511E-2</c:v>
                </c:pt>
                <c:pt idx="8083">
                  <c:v>9.2973626132235629E-2</c:v>
                </c:pt>
                <c:pt idx="8084">
                  <c:v>9.2974128924719637E-2</c:v>
                </c:pt>
                <c:pt idx="8085">
                  <c:v>9.2974617237281759E-2</c:v>
                </c:pt>
                <c:pt idx="8086">
                  <c:v>9.2979901095052706E-2</c:v>
                </c:pt>
                <c:pt idx="8087">
                  <c:v>9.2980601798915472E-2</c:v>
                </c:pt>
                <c:pt idx="8088">
                  <c:v>9.2982951274102527E-2</c:v>
                </c:pt>
                <c:pt idx="8089">
                  <c:v>9.2983612035343763E-2</c:v>
                </c:pt>
                <c:pt idx="8090">
                  <c:v>9.298512600402184E-2</c:v>
                </c:pt>
                <c:pt idx="8091">
                  <c:v>9.2985328324017111E-2</c:v>
                </c:pt>
                <c:pt idx="8092">
                  <c:v>9.2987645329629054E-2</c:v>
                </c:pt>
                <c:pt idx="8093">
                  <c:v>9.2988195433404724E-2</c:v>
                </c:pt>
                <c:pt idx="8094">
                  <c:v>9.2989114955411165E-2</c:v>
                </c:pt>
                <c:pt idx="8095">
                  <c:v>9.2990000522772842E-2</c:v>
                </c:pt>
                <c:pt idx="8096">
                  <c:v>9.2990431200172877E-2</c:v>
                </c:pt>
                <c:pt idx="8097">
                  <c:v>9.2994022996499254E-2</c:v>
                </c:pt>
                <c:pt idx="8098">
                  <c:v>9.2995470699697422E-2</c:v>
                </c:pt>
                <c:pt idx="8099">
                  <c:v>9.2997145558376001E-2</c:v>
                </c:pt>
                <c:pt idx="8100">
                  <c:v>9.2998473280504992E-2</c:v>
                </c:pt>
                <c:pt idx="8101">
                  <c:v>9.2999115624256806E-2</c:v>
                </c:pt>
                <c:pt idx="8102">
                  <c:v>9.3009981102925007E-2</c:v>
                </c:pt>
                <c:pt idx="8103">
                  <c:v>9.3013342622523781E-2</c:v>
                </c:pt>
                <c:pt idx="8104">
                  <c:v>9.3013864255808321E-2</c:v>
                </c:pt>
                <c:pt idx="8105">
                  <c:v>9.3015478756005257E-2</c:v>
                </c:pt>
                <c:pt idx="8106">
                  <c:v>9.3018737382458208E-2</c:v>
                </c:pt>
                <c:pt idx="8107">
                  <c:v>9.3022032248957914E-2</c:v>
                </c:pt>
                <c:pt idx="8108">
                  <c:v>9.3022087090891631E-2</c:v>
                </c:pt>
                <c:pt idx="8109">
                  <c:v>9.3022359936207291E-2</c:v>
                </c:pt>
                <c:pt idx="8110">
                  <c:v>9.3022738298914234E-2</c:v>
                </c:pt>
                <c:pt idx="8111">
                  <c:v>9.3023053425275504E-2</c:v>
                </c:pt>
                <c:pt idx="8112">
                  <c:v>9.3025356033843001E-2</c:v>
                </c:pt>
                <c:pt idx="8113">
                  <c:v>9.3026544290634866E-2</c:v>
                </c:pt>
                <c:pt idx="8114">
                  <c:v>9.3028279116597251E-2</c:v>
                </c:pt>
                <c:pt idx="8115">
                  <c:v>9.3029323605279227E-2</c:v>
                </c:pt>
                <c:pt idx="8116">
                  <c:v>9.3030234916047977E-2</c:v>
                </c:pt>
                <c:pt idx="8117">
                  <c:v>9.3030412180236707E-2</c:v>
                </c:pt>
                <c:pt idx="8118">
                  <c:v>9.303493963002106E-2</c:v>
                </c:pt>
                <c:pt idx="8119">
                  <c:v>9.3036343314483294E-2</c:v>
                </c:pt>
                <c:pt idx="8120">
                  <c:v>9.3036564361313911E-2</c:v>
                </c:pt>
                <c:pt idx="8121">
                  <c:v>9.3037427378162924E-2</c:v>
                </c:pt>
                <c:pt idx="8122">
                  <c:v>9.3039110251316351E-2</c:v>
                </c:pt>
                <c:pt idx="8123">
                  <c:v>9.304206657208805E-2</c:v>
                </c:pt>
                <c:pt idx="8124">
                  <c:v>9.3043613699681227E-2</c:v>
                </c:pt>
                <c:pt idx="8125">
                  <c:v>9.3043678559165996E-2</c:v>
                </c:pt>
                <c:pt idx="8126">
                  <c:v>9.3044539971292056E-2</c:v>
                </c:pt>
                <c:pt idx="8127">
                  <c:v>9.3045481668006413E-2</c:v>
                </c:pt>
                <c:pt idx="8128">
                  <c:v>9.3047705700952096E-2</c:v>
                </c:pt>
                <c:pt idx="8129">
                  <c:v>9.3049849362877024E-2</c:v>
                </c:pt>
                <c:pt idx="8130">
                  <c:v>9.305160111054292E-2</c:v>
                </c:pt>
                <c:pt idx="8131">
                  <c:v>9.305266144138212E-2</c:v>
                </c:pt>
                <c:pt idx="8132">
                  <c:v>9.3052818879697685E-2</c:v>
                </c:pt>
                <c:pt idx="8133">
                  <c:v>9.3054297561280558E-2</c:v>
                </c:pt>
                <c:pt idx="8134">
                  <c:v>9.3054389177865418E-2</c:v>
                </c:pt>
                <c:pt idx="8135">
                  <c:v>9.3055370887284342E-2</c:v>
                </c:pt>
                <c:pt idx="8136">
                  <c:v>9.3056809428840329E-2</c:v>
                </c:pt>
                <c:pt idx="8137">
                  <c:v>9.3058808376782598E-2</c:v>
                </c:pt>
                <c:pt idx="8138">
                  <c:v>9.3069308324549765E-2</c:v>
                </c:pt>
                <c:pt idx="8139">
                  <c:v>9.3072315438967768E-2</c:v>
                </c:pt>
                <c:pt idx="8140">
                  <c:v>9.3073826243224009E-2</c:v>
                </c:pt>
                <c:pt idx="8141">
                  <c:v>9.3075173332969288E-2</c:v>
                </c:pt>
                <c:pt idx="8142">
                  <c:v>9.307528799002289E-2</c:v>
                </c:pt>
                <c:pt idx="8143">
                  <c:v>9.3075686313678047E-2</c:v>
                </c:pt>
                <c:pt idx="8144">
                  <c:v>9.3075858725215815E-2</c:v>
                </c:pt>
                <c:pt idx="8145">
                  <c:v>9.3076115575033924E-2</c:v>
                </c:pt>
                <c:pt idx="8146">
                  <c:v>9.3078120585588578E-2</c:v>
                </c:pt>
                <c:pt idx="8147">
                  <c:v>9.3079071389635518E-2</c:v>
                </c:pt>
                <c:pt idx="8148">
                  <c:v>9.3084501202995065E-2</c:v>
                </c:pt>
                <c:pt idx="8149">
                  <c:v>9.3088270825068722E-2</c:v>
                </c:pt>
                <c:pt idx="8150">
                  <c:v>9.308858795056725E-2</c:v>
                </c:pt>
                <c:pt idx="8151">
                  <c:v>9.3089417062509963E-2</c:v>
                </c:pt>
                <c:pt idx="8152">
                  <c:v>9.3089445438532384E-2</c:v>
                </c:pt>
                <c:pt idx="8153">
                  <c:v>9.309087317378105E-2</c:v>
                </c:pt>
                <c:pt idx="8154">
                  <c:v>9.3092995734648923E-2</c:v>
                </c:pt>
                <c:pt idx="8155">
                  <c:v>9.309523837258156E-2</c:v>
                </c:pt>
                <c:pt idx="8156">
                  <c:v>9.3096123956598095E-2</c:v>
                </c:pt>
                <c:pt idx="8157">
                  <c:v>9.3097486063223864E-2</c:v>
                </c:pt>
                <c:pt idx="8158">
                  <c:v>9.3097981019761605E-2</c:v>
                </c:pt>
                <c:pt idx="8159">
                  <c:v>9.3098414665110471E-2</c:v>
                </c:pt>
                <c:pt idx="8160">
                  <c:v>9.3099455741035939E-2</c:v>
                </c:pt>
                <c:pt idx="8161">
                  <c:v>9.3104065774438347E-2</c:v>
                </c:pt>
                <c:pt idx="8162">
                  <c:v>9.3107927213810088E-2</c:v>
                </c:pt>
                <c:pt idx="8163">
                  <c:v>9.3113135727818916E-2</c:v>
                </c:pt>
                <c:pt idx="8164">
                  <c:v>9.3113936057841004E-2</c:v>
                </c:pt>
                <c:pt idx="8165">
                  <c:v>9.3114263841706707E-2</c:v>
                </c:pt>
                <c:pt idx="8166">
                  <c:v>9.311526908650973E-2</c:v>
                </c:pt>
                <c:pt idx="8167">
                  <c:v>9.3116577172560347E-2</c:v>
                </c:pt>
                <c:pt idx="8168">
                  <c:v>9.3119279552190001E-2</c:v>
                </c:pt>
                <c:pt idx="8169">
                  <c:v>9.3121195574679225E-2</c:v>
                </c:pt>
                <c:pt idx="8170">
                  <c:v>9.3123301130031269E-2</c:v>
                </c:pt>
                <c:pt idx="8171">
                  <c:v>9.3124647365823626E-2</c:v>
                </c:pt>
                <c:pt idx="8172">
                  <c:v>9.3126380832560737E-2</c:v>
                </c:pt>
                <c:pt idx="8173">
                  <c:v>9.312940160584951E-2</c:v>
                </c:pt>
                <c:pt idx="8174">
                  <c:v>9.3130083546340892E-2</c:v>
                </c:pt>
                <c:pt idx="8175">
                  <c:v>9.3137743118855809E-2</c:v>
                </c:pt>
                <c:pt idx="8176">
                  <c:v>9.3139203083995245E-2</c:v>
                </c:pt>
                <c:pt idx="8177">
                  <c:v>9.3139590296785327E-2</c:v>
                </c:pt>
                <c:pt idx="8178">
                  <c:v>9.3141296288096254E-2</c:v>
                </c:pt>
                <c:pt idx="8179">
                  <c:v>9.3142807595228777E-2</c:v>
                </c:pt>
                <c:pt idx="8180">
                  <c:v>9.3145191821801421E-2</c:v>
                </c:pt>
                <c:pt idx="8181">
                  <c:v>9.314701314002008E-2</c:v>
                </c:pt>
                <c:pt idx="8182">
                  <c:v>9.3148015584231497E-2</c:v>
                </c:pt>
                <c:pt idx="8183">
                  <c:v>9.3149710940294631E-2</c:v>
                </c:pt>
                <c:pt idx="8184">
                  <c:v>9.315056092153258E-2</c:v>
                </c:pt>
                <c:pt idx="8185">
                  <c:v>9.3151410959098777E-2</c:v>
                </c:pt>
                <c:pt idx="8186">
                  <c:v>9.3153358839140679E-2</c:v>
                </c:pt>
                <c:pt idx="8187">
                  <c:v>9.3153856120980399E-2</c:v>
                </c:pt>
                <c:pt idx="8188">
                  <c:v>9.3155941059526515E-2</c:v>
                </c:pt>
                <c:pt idx="8189">
                  <c:v>9.3160549093726008E-2</c:v>
                </c:pt>
                <c:pt idx="8190">
                  <c:v>9.3162216710553442E-2</c:v>
                </c:pt>
                <c:pt idx="8191">
                  <c:v>9.3162761236581543E-2</c:v>
                </c:pt>
                <c:pt idx="8192">
                  <c:v>9.3164762845550947E-2</c:v>
                </c:pt>
                <c:pt idx="8193">
                  <c:v>9.3167569686385912E-2</c:v>
                </c:pt>
                <c:pt idx="8194">
                  <c:v>9.3167676048467735E-2</c:v>
                </c:pt>
                <c:pt idx="8195">
                  <c:v>9.3167822072032752E-2</c:v>
                </c:pt>
                <c:pt idx="8196">
                  <c:v>9.3170326356050687E-2</c:v>
                </c:pt>
                <c:pt idx="8197">
                  <c:v>9.3171244652115681E-2</c:v>
                </c:pt>
                <c:pt idx="8198">
                  <c:v>9.3172843594597404E-2</c:v>
                </c:pt>
                <c:pt idx="8199">
                  <c:v>9.3175031022911692E-2</c:v>
                </c:pt>
                <c:pt idx="8200">
                  <c:v>9.3176515843991559E-2</c:v>
                </c:pt>
                <c:pt idx="8201">
                  <c:v>9.3176835259600979E-2</c:v>
                </c:pt>
                <c:pt idx="8202">
                  <c:v>9.3177108990588883E-2</c:v>
                </c:pt>
                <c:pt idx="8203">
                  <c:v>9.3180103117493626E-2</c:v>
                </c:pt>
                <c:pt idx="8204">
                  <c:v>9.3180399734942077E-2</c:v>
                </c:pt>
                <c:pt idx="8205">
                  <c:v>9.3182718318727112E-2</c:v>
                </c:pt>
                <c:pt idx="8206">
                  <c:v>9.3182824682722112E-2</c:v>
                </c:pt>
                <c:pt idx="8207">
                  <c:v>9.3184793715984066E-2</c:v>
                </c:pt>
                <c:pt idx="8208">
                  <c:v>9.3188191845271898E-2</c:v>
                </c:pt>
                <c:pt idx="8209">
                  <c:v>9.3188881429900172E-2</c:v>
                </c:pt>
                <c:pt idx="8210">
                  <c:v>9.3189894611376223E-2</c:v>
                </c:pt>
                <c:pt idx="8211">
                  <c:v>9.319032776284196E-2</c:v>
                </c:pt>
                <c:pt idx="8212">
                  <c:v>9.319129932805692E-2</c:v>
                </c:pt>
                <c:pt idx="8213">
                  <c:v>9.319547095043966E-2</c:v>
                </c:pt>
                <c:pt idx="8214">
                  <c:v>9.3196290925753184E-2</c:v>
                </c:pt>
                <c:pt idx="8215">
                  <c:v>9.3197013749613089E-2</c:v>
                </c:pt>
                <c:pt idx="8216">
                  <c:v>9.3201154478804241E-2</c:v>
                </c:pt>
                <c:pt idx="8217">
                  <c:v>9.3201524536349584E-2</c:v>
                </c:pt>
                <c:pt idx="8218">
                  <c:v>9.3203880832255295E-2</c:v>
                </c:pt>
                <c:pt idx="8219">
                  <c:v>9.3204059739774053E-2</c:v>
                </c:pt>
                <c:pt idx="8220">
                  <c:v>9.3204174104984522E-2</c:v>
                </c:pt>
                <c:pt idx="8221">
                  <c:v>9.3206902491923788E-2</c:v>
                </c:pt>
                <c:pt idx="8222">
                  <c:v>9.3207132056890574E-2</c:v>
                </c:pt>
                <c:pt idx="8223">
                  <c:v>9.3209296949530299E-2</c:v>
                </c:pt>
                <c:pt idx="8224">
                  <c:v>9.3209623576113551E-2</c:v>
                </c:pt>
                <c:pt idx="8225">
                  <c:v>9.3212035950697839E-2</c:v>
                </c:pt>
                <c:pt idx="8226">
                  <c:v>9.3212231076414381E-2</c:v>
                </c:pt>
                <c:pt idx="8227">
                  <c:v>9.321994671995075E-2</c:v>
                </c:pt>
                <c:pt idx="8228">
                  <c:v>9.3220007772833888E-2</c:v>
                </c:pt>
                <c:pt idx="8229">
                  <c:v>9.3224357834363836E-2</c:v>
                </c:pt>
                <c:pt idx="8230">
                  <c:v>9.3224976248782107E-2</c:v>
                </c:pt>
                <c:pt idx="8231">
                  <c:v>9.3224983266867012E-2</c:v>
                </c:pt>
                <c:pt idx="8232">
                  <c:v>9.3225394058441019E-2</c:v>
                </c:pt>
                <c:pt idx="8233">
                  <c:v>9.3227112165411921E-2</c:v>
                </c:pt>
                <c:pt idx="8234">
                  <c:v>9.3227759477617925E-2</c:v>
                </c:pt>
                <c:pt idx="8235">
                  <c:v>9.3228953830737787E-2</c:v>
                </c:pt>
                <c:pt idx="8236">
                  <c:v>9.3229251961834791E-2</c:v>
                </c:pt>
                <c:pt idx="8237">
                  <c:v>9.3232002660680741E-2</c:v>
                </c:pt>
                <c:pt idx="8238">
                  <c:v>9.3234352946809623E-2</c:v>
                </c:pt>
                <c:pt idx="8239">
                  <c:v>9.3238245474679265E-2</c:v>
                </c:pt>
                <c:pt idx="8240">
                  <c:v>9.3239622410927855E-2</c:v>
                </c:pt>
                <c:pt idx="8241">
                  <c:v>9.3241943394768531E-2</c:v>
                </c:pt>
                <c:pt idx="8242">
                  <c:v>9.324357401986072E-2</c:v>
                </c:pt>
                <c:pt idx="8243">
                  <c:v>9.3258895817088697E-2</c:v>
                </c:pt>
                <c:pt idx="8244">
                  <c:v>9.3262191025597185E-2</c:v>
                </c:pt>
                <c:pt idx="8245">
                  <c:v>9.3267201117518961E-2</c:v>
                </c:pt>
                <c:pt idx="8246">
                  <c:v>9.326867918671472E-2</c:v>
                </c:pt>
                <c:pt idx="8247">
                  <c:v>9.3269175989365766E-2</c:v>
                </c:pt>
                <c:pt idx="8248">
                  <c:v>9.3270563910338819E-2</c:v>
                </c:pt>
                <c:pt idx="8249">
                  <c:v>9.3270909400665639E-2</c:v>
                </c:pt>
                <c:pt idx="8250">
                  <c:v>9.3281096888911924E-2</c:v>
                </c:pt>
                <c:pt idx="8251">
                  <c:v>9.3281113492074255E-2</c:v>
                </c:pt>
                <c:pt idx="8252">
                  <c:v>9.3283079354557499E-2</c:v>
                </c:pt>
                <c:pt idx="8253">
                  <c:v>9.3283358563641075E-2</c:v>
                </c:pt>
                <c:pt idx="8254">
                  <c:v>9.3285164744554686E-2</c:v>
                </c:pt>
                <c:pt idx="8255">
                  <c:v>9.3285521464366805E-2</c:v>
                </c:pt>
                <c:pt idx="8256">
                  <c:v>9.3287753278999783E-2</c:v>
                </c:pt>
                <c:pt idx="8257">
                  <c:v>9.3289064415466721E-2</c:v>
                </c:pt>
                <c:pt idx="8258">
                  <c:v>9.3290764133595883E-2</c:v>
                </c:pt>
                <c:pt idx="8259">
                  <c:v>9.3291748080793865E-2</c:v>
                </c:pt>
                <c:pt idx="8260">
                  <c:v>9.3292120514211055E-2</c:v>
                </c:pt>
                <c:pt idx="8261">
                  <c:v>9.3292842422575573E-2</c:v>
                </c:pt>
                <c:pt idx="8262">
                  <c:v>9.3295840878080141E-2</c:v>
                </c:pt>
                <c:pt idx="8263">
                  <c:v>9.329774107015136E-2</c:v>
                </c:pt>
                <c:pt idx="8264">
                  <c:v>9.3301302377889681E-2</c:v>
                </c:pt>
                <c:pt idx="8265">
                  <c:v>9.3301747585479392E-2</c:v>
                </c:pt>
                <c:pt idx="8266">
                  <c:v>9.3301920638949806E-2</c:v>
                </c:pt>
                <c:pt idx="8267">
                  <c:v>9.3306093927162867E-2</c:v>
                </c:pt>
                <c:pt idx="8268">
                  <c:v>9.3307946213099693E-2</c:v>
                </c:pt>
                <c:pt idx="8269">
                  <c:v>9.3308457237958622E-2</c:v>
                </c:pt>
                <c:pt idx="8270">
                  <c:v>9.3309100320333571E-2</c:v>
                </c:pt>
                <c:pt idx="8271">
                  <c:v>9.3309227856116173E-2</c:v>
                </c:pt>
                <c:pt idx="8272">
                  <c:v>9.331061320476243E-2</c:v>
                </c:pt>
                <c:pt idx="8273">
                  <c:v>9.33124122082859E-2</c:v>
                </c:pt>
                <c:pt idx="8274">
                  <c:v>9.3317995722242628E-2</c:v>
                </c:pt>
                <c:pt idx="8275">
                  <c:v>9.3318962776257369E-2</c:v>
                </c:pt>
                <c:pt idx="8276">
                  <c:v>9.3319140919772892E-2</c:v>
                </c:pt>
                <c:pt idx="8277">
                  <c:v>9.3321383180287987E-2</c:v>
                </c:pt>
                <c:pt idx="8278">
                  <c:v>9.3323942494976372E-2</c:v>
                </c:pt>
                <c:pt idx="8279">
                  <c:v>9.3329330661899176E-2</c:v>
                </c:pt>
                <c:pt idx="8280">
                  <c:v>9.3332690530537263E-2</c:v>
                </c:pt>
                <c:pt idx="8281">
                  <c:v>9.3333893211494365E-2</c:v>
                </c:pt>
                <c:pt idx="8282">
                  <c:v>9.3333911625722327E-2</c:v>
                </c:pt>
                <c:pt idx="8283">
                  <c:v>9.3333950511950869E-2</c:v>
                </c:pt>
                <c:pt idx="8284">
                  <c:v>9.3334123177012868E-2</c:v>
                </c:pt>
                <c:pt idx="8285">
                  <c:v>9.3334467891264025E-2</c:v>
                </c:pt>
                <c:pt idx="8286">
                  <c:v>9.3336334989485348E-2</c:v>
                </c:pt>
                <c:pt idx="8287">
                  <c:v>9.3338526957496754E-2</c:v>
                </c:pt>
                <c:pt idx="8288">
                  <c:v>9.3338691601862728E-2</c:v>
                </c:pt>
                <c:pt idx="8289">
                  <c:v>9.3338888435415851E-2</c:v>
                </c:pt>
                <c:pt idx="8290">
                  <c:v>9.3339527565098737E-2</c:v>
                </c:pt>
                <c:pt idx="8291">
                  <c:v>9.3339954941486211E-2</c:v>
                </c:pt>
                <c:pt idx="8292">
                  <c:v>9.3342145195392648E-2</c:v>
                </c:pt>
                <c:pt idx="8293">
                  <c:v>9.3346419417126944E-2</c:v>
                </c:pt>
                <c:pt idx="8294">
                  <c:v>9.3350455974827801E-2</c:v>
                </c:pt>
                <c:pt idx="8295">
                  <c:v>9.3354611718389546E-2</c:v>
                </c:pt>
                <c:pt idx="8296">
                  <c:v>9.3355027319866252E-2</c:v>
                </c:pt>
                <c:pt idx="8297">
                  <c:v>9.3355506136819658E-2</c:v>
                </c:pt>
                <c:pt idx="8298">
                  <c:v>9.3356971149709991E-2</c:v>
                </c:pt>
                <c:pt idx="8299">
                  <c:v>9.3357516642251351E-2</c:v>
                </c:pt>
                <c:pt idx="8300">
                  <c:v>9.3362946992574414E-2</c:v>
                </c:pt>
                <c:pt idx="8301">
                  <c:v>9.336330050157797E-2</c:v>
                </c:pt>
                <c:pt idx="8302">
                  <c:v>9.3363586110992935E-2</c:v>
                </c:pt>
                <c:pt idx="8303">
                  <c:v>9.3365022292266842E-2</c:v>
                </c:pt>
                <c:pt idx="8304">
                  <c:v>9.3366132216339603E-2</c:v>
                </c:pt>
                <c:pt idx="8305">
                  <c:v>9.3366900217539558E-2</c:v>
                </c:pt>
                <c:pt idx="8306">
                  <c:v>9.3369410463964075E-2</c:v>
                </c:pt>
                <c:pt idx="8307">
                  <c:v>9.3371351199924485E-2</c:v>
                </c:pt>
                <c:pt idx="8308">
                  <c:v>9.3371941021420907E-2</c:v>
                </c:pt>
                <c:pt idx="8309">
                  <c:v>9.3375316704039465E-2</c:v>
                </c:pt>
                <c:pt idx="8310">
                  <c:v>9.3375677394348058E-2</c:v>
                </c:pt>
                <c:pt idx="8311">
                  <c:v>9.3378262715754293E-2</c:v>
                </c:pt>
                <c:pt idx="8312">
                  <c:v>9.3378390691818039E-2</c:v>
                </c:pt>
                <c:pt idx="8313">
                  <c:v>9.3381236283005264E-2</c:v>
                </c:pt>
                <c:pt idx="8314">
                  <c:v>9.3381865644697123E-2</c:v>
                </c:pt>
                <c:pt idx="8315">
                  <c:v>9.3382055851228982E-2</c:v>
                </c:pt>
                <c:pt idx="8316">
                  <c:v>9.3383019068163917E-2</c:v>
                </c:pt>
                <c:pt idx="8317">
                  <c:v>9.3383391759643608E-2</c:v>
                </c:pt>
                <c:pt idx="8318">
                  <c:v>9.3386793529255649E-2</c:v>
                </c:pt>
                <c:pt idx="8319">
                  <c:v>9.3386844769591359E-2</c:v>
                </c:pt>
                <c:pt idx="8320">
                  <c:v>9.3389950179550332E-2</c:v>
                </c:pt>
                <c:pt idx="8321">
                  <c:v>9.3390212221645119E-2</c:v>
                </c:pt>
                <c:pt idx="8322">
                  <c:v>9.3393361213515561E-2</c:v>
                </c:pt>
                <c:pt idx="8323">
                  <c:v>9.3394401660647886E-2</c:v>
                </c:pt>
                <c:pt idx="8324">
                  <c:v>9.3395759323387575E-2</c:v>
                </c:pt>
                <c:pt idx="8325">
                  <c:v>9.339664525790442E-2</c:v>
                </c:pt>
                <c:pt idx="8326">
                  <c:v>9.3397685833737143E-2</c:v>
                </c:pt>
                <c:pt idx="8327">
                  <c:v>9.3398251103793697E-2</c:v>
                </c:pt>
                <c:pt idx="8328">
                  <c:v>9.339934680840202E-2</c:v>
                </c:pt>
                <c:pt idx="8329">
                  <c:v>9.3399640886281554E-2</c:v>
                </c:pt>
                <c:pt idx="8330">
                  <c:v>9.3399973824631208E-2</c:v>
                </c:pt>
                <c:pt idx="8331">
                  <c:v>9.3402129492935984E-2</c:v>
                </c:pt>
                <c:pt idx="8332">
                  <c:v>9.3404245830505758E-2</c:v>
                </c:pt>
                <c:pt idx="8333">
                  <c:v>9.3404523565694245E-2</c:v>
                </c:pt>
                <c:pt idx="8334">
                  <c:v>9.3407162133636201E-2</c:v>
                </c:pt>
                <c:pt idx="8335">
                  <c:v>9.3407411102300122E-2</c:v>
                </c:pt>
                <c:pt idx="8336">
                  <c:v>9.3408049037889754E-2</c:v>
                </c:pt>
                <c:pt idx="8337">
                  <c:v>9.3410478287733426E-2</c:v>
                </c:pt>
                <c:pt idx="8338">
                  <c:v>9.3412822453730004E-2</c:v>
                </c:pt>
                <c:pt idx="8339">
                  <c:v>9.3416193164685191E-2</c:v>
                </c:pt>
                <c:pt idx="8340">
                  <c:v>9.3417075725923879E-2</c:v>
                </c:pt>
                <c:pt idx="8341">
                  <c:v>9.3418515661801552E-2</c:v>
                </c:pt>
                <c:pt idx="8342">
                  <c:v>9.3419784082141771E-2</c:v>
                </c:pt>
                <c:pt idx="8343">
                  <c:v>9.3420134603344154E-2</c:v>
                </c:pt>
                <c:pt idx="8344">
                  <c:v>9.3422158848352949E-2</c:v>
                </c:pt>
                <c:pt idx="8345">
                  <c:v>9.3422207406816019E-2</c:v>
                </c:pt>
                <c:pt idx="8346">
                  <c:v>9.3422861017677244E-2</c:v>
                </c:pt>
                <c:pt idx="8347">
                  <c:v>9.3423972692026028E-2</c:v>
                </c:pt>
                <c:pt idx="8348">
                  <c:v>9.3425927116399951E-2</c:v>
                </c:pt>
                <c:pt idx="8349">
                  <c:v>9.3430674210760248E-2</c:v>
                </c:pt>
                <c:pt idx="8350">
                  <c:v>9.3431024751912048E-2</c:v>
                </c:pt>
                <c:pt idx="8351">
                  <c:v>9.3433347636198261E-2</c:v>
                </c:pt>
                <c:pt idx="8352">
                  <c:v>9.3434071974105345E-2</c:v>
                </c:pt>
                <c:pt idx="8353">
                  <c:v>9.3434381298538816E-2</c:v>
                </c:pt>
                <c:pt idx="8354">
                  <c:v>9.3437263438311685E-2</c:v>
                </c:pt>
                <c:pt idx="8355">
                  <c:v>9.343919891047435E-2</c:v>
                </c:pt>
                <c:pt idx="8356">
                  <c:v>9.343966791003519E-2</c:v>
                </c:pt>
                <c:pt idx="8357">
                  <c:v>9.3440562297989235E-2</c:v>
                </c:pt>
                <c:pt idx="8358">
                  <c:v>9.344211813819818E-2</c:v>
                </c:pt>
                <c:pt idx="8359">
                  <c:v>9.3446749255362255E-2</c:v>
                </c:pt>
                <c:pt idx="8360">
                  <c:v>9.3448238210626824E-2</c:v>
                </c:pt>
                <c:pt idx="8361">
                  <c:v>9.3451068095941212E-2</c:v>
                </c:pt>
                <c:pt idx="8362">
                  <c:v>9.3451617425035341E-2</c:v>
                </c:pt>
                <c:pt idx="8363">
                  <c:v>9.3452055070616255E-2</c:v>
                </c:pt>
                <c:pt idx="8364">
                  <c:v>9.3454653230400031E-2</c:v>
                </c:pt>
                <c:pt idx="8365">
                  <c:v>9.3455767442487681E-2</c:v>
                </c:pt>
                <c:pt idx="8366">
                  <c:v>9.3457033981822382E-2</c:v>
                </c:pt>
                <c:pt idx="8367">
                  <c:v>9.3459646361711779E-2</c:v>
                </c:pt>
                <c:pt idx="8368">
                  <c:v>9.3461388777940385E-2</c:v>
                </c:pt>
                <c:pt idx="8369">
                  <c:v>9.346199836704891E-2</c:v>
                </c:pt>
                <c:pt idx="8370">
                  <c:v>9.3462306023479297E-2</c:v>
                </c:pt>
                <c:pt idx="8371">
                  <c:v>9.3462967572599143E-2</c:v>
                </c:pt>
                <c:pt idx="8372">
                  <c:v>9.3464065426532031E-2</c:v>
                </c:pt>
                <c:pt idx="8373">
                  <c:v>9.3464893953017825E-2</c:v>
                </c:pt>
                <c:pt idx="8374">
                  <c:v>9.3469256746868526E-2</c:v>
                </c:pt>
                <c:pt idx="8375">
                  <c:v>9.3470417894407826E-2</c:v>
                </c:pt>
                <c:pt idx="8376">
                  <c:v>9.3470609243997638E-2</c:v>
                </c:pt>
                <c:pt idx="8377">
                  <c:v>9.3471713963486663E-2</c:v>
                </c:pt>
                <c:pt idx="8378">
                  <c:v>9.3472702435785038E-2</c:v>
                </c:pt>
                <c:pt idx="8379">
                  <c:v>9.3473912864267317E-2</c:v>
                </c:pt>
                <c:pt idx="8380">
                  <c:v>9.3475646689905947E-2</c:v>
                </c:pt>
                <c:pt idx="8381">
                  <c:v>9.3476305004064064E-2</c:v>
                </c:pt>
                <c:pt idx="8382">
                  <c:v>9.3476595167548887E-2</c:v>
                </c:pt>
                <c:pt idx="8383">
                  <c:v>9.3476685866219114E-2</c:v>
                </c:pt>
                <c:pt idx="8384">
                  <c:v>9.3477963561177629E-2</c:v>
                </c:pt>
                <c:pt idx="8385">
                  <c:v>9.3482102071636791E-2</c:v>
                </c:pt>
                <c:pt idx="8386">
                  <c:v>9.348251292666096E-2</c:v>
                </c:pt>
                <c:pt idx="8387">
                  <c:v>9.3484422989842747E-2</c:v>
                </c:pt>
                <c:pt idx="8388">
                  <c:v>9.3485323671377865E-2</c:v>
                </c:pt>
                <c:pt idx="8389">
                  <c:v>9.3489206226517282E-2</c:v>
                </c:pt>
                <c:pt idx="8390">
                  <c:v>9.3489651780081368E-2</c:v>
                </c:pt>
                <c:pt idx="8391">
                  <c:v>9.3490354873532105E-2</c:v>
                </c:pt>
                <c:pt idx="8392">
                  <c:v>9.34918573560969E-2</c:v>
                </c:pt>
                <c:pt idx="8393">
                  <c:v>9.3492061566278206E-2</c:v>
                </c:pt>
                <c:pt idx="8394">
                  <c:v>9.3494893151111688E-2</c:v>
                </c:pt>
                <c:pt idx="8395">
                  <c:v>9.3496641254620205E-2</c:v>
                </c:pt>
                <c:pt idx="8396">
                  <c:v>9.3497373271517067E-2</c:v>
                </c:pt>
                <c:pt idx="8397">
                  <c:v>9.3497617101918687E-2</c:v>
                </c:pt>
                <c:pt idx="8398">
                  <c:v>9.3497748645937837E-2</c:v>
                </c:pt>
                <c:pt idx="8399">
                  <c:v>9.349845858464928E-2</c:v>
                </c:pt>
                <c:pt idx="8400">
                  <c:v>9.3502027231439147E-2</c:v>
                </c:pt>
                <c:pt idx="8401">
                  <c:v>9.3504174428102618E-2</c:v>
                </c:pt>
                <c:pt idx="8402">
                  <c:v>9.3505650503238391E-2</c:v>
                </c:pt>
                <c:pt idx="8403">
                  <c:v>9.3508427443426426E-2</c:v>
                </c:pt>
                <c:pt idx="8404">
                  <c:v>9.3508757512104745E-2</c:v>
                </c:pt>
                <c:pt idx="8405">
                  <c:v>9.3508884866296813E-2</c:v>
                </c:pt>
                <c:pt idx="8406">
                  <c:v>9.3509201135184211E-2</c:v>
                </c:pt>
                <c:pt idx="8407">
                  <c:v>9.3510972766396389E-2</c:v>
                </c:pt>
                <c:pt idx="8408">
                  <c:v>9.3515749873578191E-2</c:v>
                </c:pt>
                <c:pt idx="8409">
                  <c:v>9.3515939135427328E-2</c:v>
                </c:pt>
                <c:pt idx="8410">
                  <c:v>9.3517293740592242E-2</c:v>
                </c:pt>
                <c:pt idx="8411">
                  <c:v>9.3518234574148637E-2</c:v>
                </c:pt>
                <c:pt idx="8412">
                  <c:v>9.3519318354436234E-2</c:v>
                </c:pt>
                <c:pt idx="8413">
                  <c:v>9.3519921145842899E-2</c:v>
                </c:pt>
                <c:pt idx="8414">
                  <c:v>9.3520783150402187E-2</c:v>
                </c:pt>
                <c:pt idx="8415">
                  <c:v>9.3521041295592508E-2</c:v>
                </c:pt>
                <c:pt idx="8416">
                  <c:v>9.3521828633671603E-2</c:v>
                </c:pt>
                <c:pt idx="8417">
                  <c:v>9.3522836227655143E-2</c:v>
                </c:pt>
                <c:pt idx="8418">
                  <c:v>9.3523429981692482E-2</c:v>
                </c:pt>
                <c:pt idx="8419">
                  <c:v>9.3523709147203385E-2</c:v>
                </c:pt>
                <c:pt idx="8420">
                  <c:v>9.3525836467586554E-2</c:v>
                </c:pt>
                <c:pt idx="8421">
                  <c:v>9.3528567341784746E-2</c:v>
                </c:pt>
                <c:pt idx="8422">
                  <c:v>9.3528874462600498E-2</c:v>
                </c:pt>
                <c:pt idx="8423">
                  <c:v>9.3530041647898826E-2</c:v>
                </c:pt>
                <c:pt idx="8424">
                  <c:v>9.3530287815866461E-2</c:v>
                </c:pt>
                <c:pt idx="8425">
                  <c:v>9.3531200237347914E-2</c:v>
                </c:pt>
                <c:pt idx="8426">
                  <c:v>9.3533112894995329E-2</c:v>
                </c:pt>
                <c:pt idx="8427">
                  <c:v>9.3537234369895833E-2</c:v>
                </c:pt>
                <c:pt idx="8428">
                  <c:v>9.3538010612761666E-2</c:v>
                </c:pt>
                <c:pt idx="8429">
                  <c:v>9.3543496712285665E-2</c:v>
                </c:pt>
                <c:pt idx="8430">
                  <c:v>9.3543823128076659E-2</c:v>
                </c:pt>
                <c:pt idx="8431">
                  <c:v>9.3544602590835926E-2</c:v>
                </c:pt>
                <c:pt idx="8432">
                  <c:v>9.3545817584945248E-2</c:v>
                </c:pt>
                <c:pt idx="8433">
                  <c:v>9.3546206457296971E-2</c:v>
                </c:pt>
                <c:pt idx="8434">
                  <c:v>9.3546528471787238E-2</c:v>
                </c:pt>
                <c:pt idx="8435">
                  <c:v>9.3549062582687484E-2</c:v>
                </c:pt>
                <c:pt idx="8436">
                  <c:v>9.3549386935919396E-2</c:v>
                </c:pt>
                <c:pt idx="8437">
                  <c:v>9.3550428361712235E-2</c:v>
                </c:pt>
                <c:pt idx="8438">
                  <c:v>9.3552828592138426E-2</c:v>
                </c:pt>
                <c:pt idx="8439">
                  <c:v>9.3553777331894378E-2</c:v>
                </c:pt>
                <c:pt idx="8440">
                  <c:v>9.3553792005341072E-2</c:v>
                </c:pt>
                <c:pt idx="8441">
                  <c:v>9.3554071618807605E-2</c:v>
                </c:pt>
                <c:pt idx="8442">
                  <c:v>9.3555195709454031E-2</c:v>
                </c:pt>
                <c:pt idx="8443">
                  <c:v>9.3557404937714278E-2</c:v>
                </c:pt>
                <c:pt idx="8444">
                  <c:v>9.3557667292132288E-2</c:v>
                </c:pt>
                <c:pt idx="8445">
                  <c:v>9.3561139799812287E-2</c:v>
                </c:pt>
                <c:pt idx="8446">
                  <c:v>9.3565186453274204E-2</c:v>
                </c:pt>
                <c:pt idx="8447">
                  <c:v>9.356888940701516E-2</c:v>
                </c:pt>
                <c:pt idx="8448">
                  <c:v>9.357308318983816E-2</c:v>
                </c:pt>
                <c:pt idx="8449">
                  <c:v>9.3576381023549884E-2</c:v>
                </c:pt>
                <c:pt idx="8450">
                  <c:v>9.3578971283376E-2</c:v>
                </c:pt>
                <c:pt idx="8451">
                  <c:v>9.3579599354310442E-2</c:v>
                </c:pt>
                <c:pt idx="8452">
                  <c:v>9.3580494826025706E-2</c:v>
                </c:pt>
                <c:pt idx="8453">
                  <c:v>9.3581330898050111E-2</c:v>
                </c:pt>
                <c:pt idx="8454">
                  <c:v>9.3584229912007572E-2</c:v>
                </c:pt>
                <c:pt idx="8455">
                  <c:v>9.3585073909310465E-2</c:v>
                </c:pt>
                <c:pt idx="8456">
                  <c:v>9.3585107392714931E-2</c:v>
                </c:pt>
                <c:pt idx="8457">
                  <c:v>9.3586388021255698E-2</c:v>
                </c:pt>
                <c:pt idx="8458">
                  <c:v>9.358819394710477E-2</c:v>
                </c:pt>
                <c:pt idx="8459">
                  <c:v>9.3588941746668111E-2</c:v>
                </c:pt>
                <c:pt idx="8460">
                  <c:v>9.3589169704331079E-2</c:v>
                </c:pt>
                <c:pt idx="8461">
                  <c:v>9.3589202087404066E-2</c:v>
                </c:pt>
                <c:pt idx="8462">
                  <c:v>9.3590232553728184E-2</c:v>
                </c:pt>
                <c:pt idx="8463">
                  <c:v>9.3590839310708204E-2</c:v>
                </c:pt>
                <c:pt idx="8464">
                  <c:v>9.3591185276785616E-2</c:v>
                </c:pt>
                <c:pt idx="8465">
                  <c:v>9.3592206910453779E-2</c:v>
                </c:pt>
                <c:pt idx="8466">
                  <c:v>9.3592980195180919E-2</c:v>
                </c:pt>
                <c:pt idx="8467">
                  <c:v>9.3594068768351107E-2</c:v>
                </c:pt>
                <c:pt idx="8468">
                  <c:v>9.3595861495925484E-2</c:v>
                </c:pt>
                <c:pt idx="8469">
                  <c:v>9.3596261431441397E-2</c:v>
                </c:pt>
                <c:pt idx="8470">
                  <c:v>9.3596620759053353E-2</c:v>
                </c:pt>
                <c:pt idx="8471">
                  <c:v>9.3597161393905212E-2</c:v>
                </c:pt>
                <c:pt idx="8472">
                  <c:v>9.3598145379126224E-2</c:v>
                </c:pt>
                <c:pt idx="8473">
                  <c:v>9.3598146040842239E-2</c:v>
                </c:pt>
                <c:pt idx="8474">
                  <c:v>9.359915433183609E-2</c:v>
                </c:pt>
                <c:pt idx="8475">
                  <c:v>9.3601792241115242E-2</c:v>
                </c:pt>
                <c:pt idx="8476">
                  <c:v>9.3604041946888192E-2</c:v>
                </c:pt>
                <c:pt idx="8477">
                  <c:v>9.3604358222831141E-2</c:v>
                </c:pt>
                <c:pt idx="8478">
                  <c:v>9.3605813807856084E-2</c:v>
                </c:pt>
                <c:pt idx="8479">
                  <c:v>9.3606797768267191E-2</c:v>
                </c:pt>
                <c:pt idx="8480">
                  <c:v>9.3607499645505701E-2</c:v>
                </c:pt>
                <c:pt idx="8481">
                  <c:v>9.3612267211405864E-2</c:v>
                </c:pt>
                <c:pt idx="8482">
                  <c:v>9.361442873188297E-2</c:v>
                </c:pt>
                <c:pt idx="8483">
                  <c:v>9.361504875899225E-2</c:v>
                </c:pt>
                <c:pt idx="8484">
                  <c:v>9.3615086045905072E-2</c:v>
                </c:pt>
                <c:pt idx="8485">
                  <c:v>9.361594997972858E-2</c:v>
                </c:pt>
                <c:pt idx="8486">
                  <c:v>9.361697415619212E-2</c:v>
                </c:pt>
                <c:pt idx="8487">
                  <c:v>9.3617360563482063E-2</c:v>
                </c:pt>
                <c:pt idx="8488">
                  <c:v>9.3618284530925813E-2</c:v>
                </c:pt>
                <c:pt idx="8489">
                  <c:v>9.3619905737942544E-2</c:v>
                </c:pt>
                <c:pt idx="8490">
                  <c:v>9.3620573603035606E-2</c:v>
                </c:pt>
                <c:pt idx="8491">
                  <c:v>9.3620688104889993E-2</c:v>
                </c:pt>
                <c:pt idx="8492">
                  <c:v>9.3622068476251957E-2</c:v>
                </c:pt>
                <c:pt idx="8493">
                  <c:v>9.3622205673626752E-2</c:v>
                </c:pt>
                <c:pt idx="8494">
                  <c:v>9.3623455494504182E-2</c:v>
                </c:pt>
                <c:pt idx="8495">
                  <c:v>9.3623762216330314E-2</c:v>
                </c:pt>
                <c:pt idx="8496">
                  <c:v>9.3623894242160541E-2</c:v>
                </c:pt>
                <c:pt idx="8497">
                  <c:v>9.3627324521775523E-2</c:v>
                </c:pt>
                <c:pt idx="8498">
                  <c:v>9.362988002901694E-2</c:v>
                </c:pt>
                <c:pt idx="8499">
                  <c:v>9.3630875887900408E-2</c:v>
                </c:pt>
                <c:pt idx="8500">
                  <c:v>9.3632513554653879E-2</c:v>
                </c:pt>
                <c:pt idx="8501">
                  <c:v>9.363319571434571E-2</c:v>
                </c:pt>
                <c:pt idx="8502">
                  <c:v>9.3633280115003104E-2</c:v>
                </c:pt>
                <c:pt idx="8503">
                  <c:v>9.3633471101588706E-2</c:v>
                </c:pt>
                <c:pt idx="8504">
                  <c:v>9.3634918593332062E-2</c:v>
                </c:pt>
                <c:pt idx="8505">
                  <c:v>9.3635277804614656E-2</c:v>
                </c:pt>
                <c:pt idx="8506">
                  <c:v>9.364183988099048E-2</c:v>
                </c:pt>
                <c:pt idx="8507">
                  <c:v>9.3641981180397571E-2</c:v>
                </c:pt>
                <c:pt idx="8508">
                  <c:v>9.3644011794230986E-2</c:v>
                </c:pt>
                <c:pt idx="8509">
                  <c:v>9.3644204015247867E-2</c:v>
                </c:pt>
                <c:pt idx="8510">
                  <c:v>9.3644548172956948E-2</c:v>
                </c:pt>
                <c:pt idx="8511">
                  <c:v>9.3645004010110167E-2</c:v>
                </c:pt>
                <c:pt idx="8512">
                  <c:v>9.3645350279950093E-2</c:v>
                </c:pt>
                <c:pt idx="8513">
                  <c:v>9.3645431325032863E-2</c:v>
                </c:pt>
                <c:pt idx="8514">
                  <c:v>9.3647052993374613E-2</c:v>
                </c:pt>
                <c:pt idx="8515">
                  <c:v>9.3650115499759712E-2</c:v>
                </c:pt>
                <c:pt idx="8516">
                  <c:v>9.3650910169577134E-2</c:v>
                </c:pt>
                <c:pt idx="8517">
                  <c:v>9.3650940562580956E-2</c:v>
                </c:pt>
                <c:pt idx="8518">
                  <c:v>9.3652967170372803E-2</c:v>
                </c:pt>
                <c:pt idx="8519">
                  <c:v>9.3654030688649206E-2</c:v>
                </c:pt>
                <c:pt idx="8520">
                  <c:v>9.3654523107890575E-2</c:v>
                </c:pt>
                <c:pt idx="8521">
                  <c:v>9.365468878675616E-2</c:v>
                </c:pt>
                <c:pt idx="8522">
                  <c:v>9.3655017541529204E-2</c:v>
                </c:pt>
                <c:pt idx="8523">
                  <c:v>9.365547683269812E-2</c:v>
                </c:pt>
                <c:pt idx="8524">
                  <c:v>9.3656897417952509E-2</c:v>
                </c:pt>
                <c:pt idx="8525">
                  <c:v>9.365770117619189E-2</c:v>
                </c:pt>
                <c:pt idx="8526">
                  <c:v>9.3657836330316921E-2</c:v>
                </c:pt>
                <c:pt idx="8527">
                  <c:v>9.3658264656963516E-2</c:v>
                </c:pt>
                <c:pt idx="8528">
                  <c:v>9.3663302842733429E-2</c:v>
                </c:pt>
                <c:pt idx="8529">
                  <c:v>9.3664298887723568E-2</c:v>
                </c:pt>
                <c:pt idx="8530">
                  <c:v>9.3664755451958223E-2</c:v>
                </c:pt>
                <c:pt idx="8531">
                  <c:v>9.3665258586162398E-2</c:v>
                </c:pt>
                <c:pt idx="8532">
                  <c:v>9.366864869917628E-2</c:v>
                </c:pt>
                <c:pt idx="8533">
                  <c:v>9.3669029296884893E-2</c:v>
                </c:pt>
                <c:pt idx="8534">
                  <c:v>9.3670695026132705E-2</c:v>
                </c:pt>
                <c:pt idx="8535">
                  <c:v>9.3670754919163948E-2</c:v>
                </c:pt>
                <c:pt idx="8536">
                  <c:v>9.3673564071770146E-2</c:v>
                </c:pt>
                <c:pt idx="8537">
                  <c:v>9.3675158514704301E-2</c:v>
                </c:pt>
                <c:pt idx="8538">
                  <c:v>9.3676773010012745E-2</c:v>
                </c:pt>
                <c:pt idx="8539">
                  <c:v>9.3677988519358574E-2</c:v>
                </c:pt>
                <c:pt idx="8540">
                  <c:v>9.3680511071923434E-2</c:v>
                </c:pt>
                <c:pt idx="8541">
                  <c:v>9.3680520192349251E-2</c:v>
                </c:pt>
                <c:pt idx="8542">
                  <c:v>9.3681186002365413E-2</c:v>
                </c:pt>
                <c:pt idx="8543">
                  <c:v>9.368134391554328E-2</c:v>
                </c:pt>
                <c:pt idx="8544">
                  <c:v>9.3685296730751336E-2</c:v>
                </c:pt>
                <c:pt idx="8545">
                  <c:v>9.3686114440468524E-2</c:v>
                </c:pt>
                <c:pt idx="8546">
                  <c:v>9.3686522565436331E-2</c:v>
                </c:pt>
                <c:pt idx="8547">
                  <c:v>9.3688857570581111E-2</c:v>
                </c:pt>
                <c:pt idx="8548">
                  <c:v>9.3689274210940948E-2</c:v>
                </c:pt>
                <c:pt idx="8549">
                  <c:v>9.3689672201655153E-2</c:v>
                </c:pt>
                <c:pt idx="8550">
                  <c:v>9.3690245910918429E-2</c:v>
                </c:pt>
                <c:pt idx="8551">
                  <c:v>9.3690646422377261E-2</c:v>
                </c:pt>
                <c:pt idx="8552">
                  <c:v>9.3691105178616785E-2</c:v>
                </c:pt>
                <c:pt idx="8553">
                  <c:v>9.3691114013951568E-2</c:v>
                </c:pt>
                <c:pt idx="8554">
                  <c:v>9.3691143462458423E-2</c:v>
                </c:pt>
                <c:pt idx="8555">
                  <c:v>9.3691941825825964E-2</c:v>
                </c:pt>
                <c:pt idx="8556">
                  <c:v>9.3697667325946851E-2</c:v>
                </c:pt>
                <c:pt idx="8557">
                  <c:v>9.3698322745261062E-2</c:v>
                </c:pt>
                <c:pt idx="8558">
                  <c:v>9.3698734608754761E-2</c:v>
                </c:pt>
                <c:pt idx="8559">
                  <c:v>9.3700006997227095E-2</c:v>
                </c:pt>
                <c:pt idx="8560">
                  <c:v>9.3700790777825213E-2</c:v>
                </c:pt>
                <c:pt idx="8561">
                  <c:v>9.3702525633450981E-2</c:v>
                </c:pt>
                <c:pt idx="8562">
                  <c:v>9.3702869413988921E-2</c:v>
                </c:pt>
                <c:pt idx="8563">
                  <c:v>9.3703518485298093E-2</c:v>
                </c:pt>
                <c:pt idx="8564">
                  <c:v>9.3703622044977758E-2</c:v>
                </c:pt>
                <c:pt idx="8565">
                  <c:v>9.3704255471651482E-2</c:v>
                </c:pt>
                <c:pt idx="8566">
                  <c:v>9.3705212811384497E-2</c:v>
                </c:pt>
                <c:pt idx="8567">
                  <c:v>9.3706300991375294E-2</c:v>
                </c:pt>
                <c:pt idx="8568">
                  <c:v>9.3707059763696782E-2</c:v>
                </c:pt>
                <c:pt idx="8569">
                  <c:v>9.3707369522493672E-2</c:v>
                </c:pt>
                <c:pt idx="8570">
                  <c:v>9.3708561081641342E-2</c:v>
                </c:pt>
                <c:pt idx="8571">
                  <c:v>9.3710262541196507E-2</c:v>
                </c:pt>
                <c:pt idx="8572">
                  <c:v>9.3710764518418782E-2</c:v>
                </c:pt>
                <c:pt idx="8573">
                  <c:v>9.3711237396079464E-2</c:v>
                </c:pt>
                <c:pt idx="8574">
                  <c:v>9.3711312894436682E-2</c:v>
                </c:pt>
                <c:pt idx="8575">
                  <c:v>9.3712064128475256E-2</c:v>
                </c:pt>
                <c:pt idx="8576">
                  <c:v>9.3713905509264506E-2</c:v>
                </c:pt>
                <c:pt idx="8577">
                  <c:v>9.3715669385442776E-2</c:v>
                </c:pt>
                <c:pt idx="8578">
                  <c:v>9.3716329587437849E-2</c:v>
                </c:pt>
                <c:pt idx="8579">
                  <c:v>9.3716506980997302E-2</c:v>
                </c:pt>
                <c:pt idx="8580">
                  <c:v>9.3717334377857717E-2</c:v>
                </c:pt>
                <c:pt idx="8581">
                  <c:v>9.3717858471009247E-2</c:v>
                </c:pt>
                <c:pt idx="8582">
                  <c:v>9.3717991611997536E-2</c:v>
                </c:pt>
                <c:pt idx="8583">
                  <c:v>9.3719770616182474E-2</c:v>
                </c:pt>
                <c:pt idx="8584">
                  <c:v>9.3726524022405139E-2</c:v>
                </c:pt>
                <c:pt idx="8585">
                  <c:v>9.3726953362498533E-2</c:v>
                </c:pt>
                <c:pt idx="8586">
                  <c:v>9.3728984058590481E-2</c:v>
                </c:pt>
                <c:pt idx="8587">
                  <c:v>9.3733481024129303E-2</c:v>
                </c:pt>
                <c:pt idx="8588">
                  <c:v>9.3734380936584621E-2</c:v>
                </c:pt>
                <c:pt idx="8589">
                  <c:v>9.3734667911956449E-2</c:v>
                </c:pt>
                <c:pt idx="8590">
                  <c:v>9.3735101783654365E-2</c:v>
                </c:pt>
                <c:pt idx="8591">
                  <c:v>9.373641654731639E-2</c:v>
                </c:pt>
                <c:pt idx="8592">
                  <c:v>9.3736886415980228E-2</c:v>
                </c:pt>
                <c:pt idx="8593">
                  <c:v>9.3737484419386161E-2</c:v>
                </c:pt>
                <c:pt idx="8594">
                  <c:v>9.3737637590384101E-2</c:v>
                </c:pt>
                <c:pt idx="8595">
                  <c:v>9.3740985863239437E-2</c:v>
                </c:pt>
                <c:pt idx="8596">
                  <c:v>9.3741312683197353E-2</c:v>
                </c:pt>
                <c:pt idx="8597">
                  <c:v>9.3741887433592921E-2</c:v>
                </c:pt>
                <c:pt idx="8598">
                  <c:v>9.374219356100566E-2</c:v>
                </c:pt>
                <c:pt idx="8599">
                  <c:v>9.3742840116218917E-2</c:v>
                </c:pt>
                <c:pt idx="8600">
                  <c:v>9.3742989167648616E-2</c:v>
                </c:pt>
                <c:pt idx="8601">
                  <c:v>9.3743303399414682E-2</c:v>
                </c:pt>
                <c:pt idx="8602">
                  <c:v>9.3744476741455127E-2</c:v>
                </c:pt>
                <c:pt idx="8603">
                  <c:v>9.3749601983026287E-2</c:v>
                </c:pt>
                <c:pt idx="8604">
                  <c:v>9.3750153018373694E-2</c:v>
                </c:pt>
                <c:pt idx="8605">
                  <c:v>9.3750739217058898E-2</c:v>
                </c:pt>
                <c:pt idx="8606">
                  <c:v>9.3751750894321167E-2</c:v>
                </c:pt>
                <c:pt idx="8607">
                  <c:v>9.37520900314643E-2</c:v>
                </c:pt>
                <c:pt idx="8608">
                  <c:v>9.3752634903928739E-2</c:v>
                </c:pt>
                <c:pt idx="8609">
                  <c:v>9.3754012278112267E-2</c:v>
                </c:pt>
                <c:pt idx="8610">
                  <c:v>9.3754997671254947E-2</c:v>
                </c:pt>
                <c:pt idx="8611">
                  <c:v>9.3755846324606373E-2</c:v>
                </c:pt>
                <c:pt idx="8612">
                  <c:v>9.3756036983631011E-2</c:v>
                </c:pt>
                <c:pt idx="8613">
                  <c:v>9.3757342190252196E-2</c:v>
                </c:pt>
                <c:pt idx="8614">
                  <c:v>9.3757375105699661E-2</c:v>
                </c:pt>
                <c:pt idx="8615">
                  <c:v>9.3758472842426152E-2</c:v>
                </c:pt>
                <c:pt idx="8616">
                  <c:v>9.3759632892554484E-2</c:v>
                </c:pt>
                <c:pt idx="8617">
                  <c:v>9.376026830199545E-2</c:v>
                </c:pt>
                <c:pt idx="8618">
                  <c:v>9.3761325387722666E-2</c:v>
                </c:pt>
                <c:pt idx="8619">
                  <c:v>9.3762699914812203E-2</c:v>
                </c:pt>
                <c:pt idx="8620">
                  <c:v>9.3764998230080915E-2</c:v>
                </c:pt>
                <c:pt idx="8621">
                  <c:v>9.3770934571292708E-2</c:v>
                </c:pt>
                <c:pt idx="8622">
                  <c:v>9.3771542177827086E-2</c:v>
                </c:pt>
                <c:pt idx="8623">
                  <c:v>9.3775328086856791E-2</c:v>
                </c:pt>
                <c:pt idx="8624">
                  <c:v>9.3776818235590143E-2</c:v>
                </c:pt>
                <c:pt idx="8625">
                  <c:v>9.3780985902534725E-2</c:v>
                </c:pt>
                <c:pt idx="8626">
                  <c:v>9.3781023633449048E-2</c:v>
                </c:pt>
                <c:pt idx="8627">
                  <c:v>9.378309140994795E-2</c:v>
                </c:pt>
                <c:pt idx="8628">
                  <c:v>9.3786046126732275E-2</c:v>
                </c:pt>
                <c:pt idx="8629">
                  <c:v>9.3786127673536959E-2</c:v>
                </c:pt>
                <c:pt idx="8630">
                  <c:v>9.3786871258685511E-2</c:v>
                </c:pt>
                <c:pt idx="8631">
                  <c:v>9.3788579645839226E-2</c:v>
                </c:pt>
                <c:pt idx="8632">
                  <c:v>9.3788860748967209E-2</c:v>
                </c:pt>
                <c:pt idx="8633">
                  <c:v>9.3791700069510653E-2</c:v>
                </c:pt>
                <c:pt idx="8634">
                  <c:v>9.3791949600369878E-2</c:v>
                </c:pt>
                <c:pt idx="8635">
                  <c:v>9.3792670698631717E-2</c:v>
                </c:pt>
                <c:pt idx="8636">
                  <c:v>9.3793329764657069E-2</c:v>
                </c:pt>
                <c:pt idx="8637">
                  <c:v>9.3794786655489917E-2</c:v>
                </c:pt>
                <c:pt idx="8638">
                  <c:v>9.3795334518252893E-2</c:v>
                </c:pt>
                <c:pt idx="8639">
                  <c:v>9.3795762607838479E-2</c:v>
                </c:pt>
                <c:pt idx="8640">
                  <c:v>9.3796623035083293E-2</c:v>
                </c:pt>
                <c:pt idx="8641">
                  <c:v>9.3797404986037114E-2</c:v>
                </c:pt>
                <c:pt idx="8642">
                  <c:v>9.3802290003110453E-2</c:v>
                </c:pt>
                <c:pt idx="8643">
                  <c:v>9.380355194979946E-2</c:v>
                </c:pt>
                <c:pt idx="8644">
                  <c:v>9.3806406009356469E-2</c:v>
                </c:pt>
                <c:pt idx="8645">
                  <c:v>9.3806728325018587E-2</c:v>
                </c:pt>
                <c:pt idx="8646">
                  <c:v>9.380782311010856E-2</c:v>
                </c:pt>
                <c:pt idx="8647">
                  <c:v>9.3808195244520387E-2</c:v>
                </c:pt>
                <c:pt idx="8648">
                  <c:v>9.3808300397397876E-2</c:v>
                </c:pt>
                <c:pt idx="8649">
                  <c:v>9.3812561907159586E-2</c:v>
                </c:pt>
                <c:pt idx="8650">
                  <c:v>9.3812777464086117E-2</c:v>
                </c:pt>
                <c:pt idx="8651">
                  <c:v>9.3813863241092782E-2</c:v>
                </c:pt>
                <c:pt idx="8652">
                  <c:v>9.3814751779585523E-2</c:v>
                </c:pt>
                <c:pt idx="8653">
                  <c:v>9.3814769718509022E-2</c:v>
                </c:pt>
                <c:pt idx="8654">
                  <c:v>9.3815308852657264E-2</c:v>
                </c:pt>
                <c:pt idx="8655">
                  <c:v>9.3815494041639871E-2</c:v>
                </c:pt>
                <c:pt idx="8656">
                  <c:v>9.3818050682038454E-2</c:v>
                </c:pt>
                <c:pt idx="8657">
                  <c:v>9.3823400674527963E-2</c:v>
                </c:pt>
                <c:pt idx="8658">
                  <c:v>9.3824297631984882E-2</c:v>
                </c:pt>
                <c:pt idx="8659">
                  <c:v>9.3824455355954031E-2</c:v>
                </c:pt>
                <c:pt idx="8660">
                  <c:v>9.382489123131281E-2</c:v>
                </c:pt>
                <c:pt idx="8661">
                  <c:v>9.3824943412739156E-2</c:v>
                </c:pt>
                <c:pt idx="8662">
                  <c:v>9.3824968151236712E-2</c:v>
                </c:pt>
                <c:pt idx="8663">
                  <c:v>9.3825637216677152E-2</c:v>
                </c:pt>
                <c:pt idx="8664">
                  <c:v>9.3827818691767886E-2</c:v>
                </c:pt>
                <c:pt idx="8665">
                  <c:v>9.3828773915490285E-2</c:v>
                </c:pt>
                <c:pt idx="8666">
                  <c:v>9.3828924238728809E-2</c:v>
                </c:pt>
                <c:pt idx="8667">
                  <c:v>9.3831064496485581E-2</c:v>
                </c:pt>
                <c:pt idx="8668">
                  <c:v>9.3832054458135278E-2</c:v>
                </c:pt>
                <c:pt idx="8669">
                  <c:v>9.383226101886441E-2</c:v>
                </c:pt>
                <c:pt idx="8670">
                  <c:v>9.3832335284011206E-2</c:v>
                </c:pt>
                <c:pt idx="8671">
                  <c:v>9.3833018589476805E-2</c:v>
                </c:pt>
                <c:pt idx="8672">
                  <c:v>9.3833094813423834E-2</c:v>
                </c:pt>
                <c:pt idx="8673">
                  <c:v>9.3834446927345994E-2</c:v>
                </c:pt>
                <c:pt idx="8674">
                  <c:v>9.383521123303859E-2</c:v>
                </c:pt>
                <c:pt idx="8675">
                  <c:v>9.3835776519350628E-2</c:v>
                </c:pt>
                <c:pt idx="8676">
                  <c:v>9.383666811541809E-2</c:v>
                </c:pt>
                <c:pt idx="8677">
                  <c:v>9.3836795061863362E-2</c:v>
                </c:pt>
                <c:pt idx="8678">
                  <c:v>9.3837012742771383E-2</c:v>
                </c:pt>
                <c:pt idx="8679">
                  <c:v>9.383801422223971E-2</c:v>
                </c:pt>
                <c:pt idx="8680">
                  <c:v>9.3839056367601717E-2</c:v>
                </c:pt>
                <c:pt idx="8681">
                  <c:v>9.3840094643413793E-2</c:v>
                </c:pt>
                <c:pt idx="8682">
                  <c:v>9.3840177464590002E-2</c:v>
                </c:pt>
                <c:pt idx="8683">
                  <c:v>9.3840850560316921E-2</c:v>
                </c:pt>
                <c:pt idx="8684">
                  <c:v>9.3840960316410552E-2</c:v>
                </c:pt>
                <c:pt idx="8685">
                  <c:v>9.3841747334960354E-2</c:v>
                </c:pt>
                <c:pt idx="8686">
                  <c:v>9.3842225069577262E-2</c:v>
                </c:pt>
                <c:pt idx="8687">
                  <c:v>9.3842513044873482E-2</c:v>
                </c:pt>
                <c:pt idx="8688">
                  <c:v>9.3842626968217976E-2</c:v>
                </c:pt>
                <c:pt idx="8689">
                  <c:v>9.3843110097154486E-2</c:v>
                </c:pt>
                <c:pt idx="8690">
                  <c:v>9.3844109270713016E-2</c:v>
                </c:pt>
                <c:pt idx="8691">
                  <c:v>9.3844957486472536E-2</c:v>
                </c:pt>
                <c:pt idx="8692">
                  <c:v>9.3845339913934761E-2</c:v>
                </c:pt>
                <c:pt idx="8693">
                  <c:v>9.3848011951331134E-2</c:v>
                </c:pt>
                <c:pt idx="8694">
                  <c:v>9.3848443353762342E-2</c:v>
                </c:pt>
                <c:pt idx="8695">
                  <c:v>9.3848805606019256E-2</c:v>
                </c:pt>
                <c:pt idx="8696">
                  <c:v>9.3849321079224043E-2</c:v>
                </c:pt>
                <c:pt idx="8697">
                  <c:v>9.3849358261997168E-2</c:v>
                </c:pt>
                <c:pt idx="8698">
                  <c:v>9.3849901403093516E-2</c:v>
                </c:pt>
                <c:pt idx="8699">
                  <c:v>9.3850302484836348E-2</c:v>
                </c:pt>
                <c:pt idx="8700">
                  <c:v>9.3851164938027254E-2</c:v>
                </c:pt>
                <c:pt idx="8701">
                  <c:v>9.3851220107113442E-2</c:v>
                </c:pt>
                <c:pt idx="8702">
                  <c:v>9.3851485776768731E-2</c:v>
                </c:pt>
                <c:pt idx="8703">
                  <c:v>9.3851918475186133E-2</c:v>
                </c:pt>
                <c:pt idx="8704">
                  <c:v>9.3852208796222095E-2</c:v>
                </c:pt>
                <c:pt idx="8705">
                  <c:v>9.3852755558239437E-2</c:v>
                </c:pt>
                <c:pt idx="8706">
                  <c:v>9.385333155964537E-2</c:v>
                </c:pt>
                <c:pt idx="8707">
                  <c:v>9.3854879208850217E-2</c:v>
                </c:pt>
                <c:pt idx="8708">
                  <c:v>9.385761563816461E-2</c:v>
                </c:pt>
                <c:pt idx="8709">
                  <c:v>9.3858948618435564E-2</c:v>
                </c:pt>
                <c:pt idx="8710">
                  <c:v>9.3859533215429183E-2</c:v>
                </c:pt>
                <c:pt idx="8711">
                  <c:v>9.3860607171384433E-2</c:v>
                </c:pt>
                <c:pt idx="8712">
                  <c:v>9.3862174950778657E-2</c:v>
                </c:pt>
                <c:pt idx="8713">
                  <c:v>9.3862919186169791E-2</c:v>
                </c:pt>
                <c:pt idx="8714">
                  <c:v>9.3863079703136745E-2</c:v>
                </c:pt>
                <c:pt idx="8715">
                  <c:v>9.3864082462500553E-2</c:v>
                </c:pt>
                <c:pt idx="8716">
                  <c:v>9.3864086764821136E-2</c:v>
                </c:pt>
                <c:pt idx="8717">
                  <c:v>9.3867422923306021E-2</c:v>
                </c:pt>
                <c:pt idx="8718">
                  <c:v>9.3868171057189878E-2</c:v>
                </c:pt>
                <c:pt idx="8719">
                  <c:v>9.386902024074395E-2</c:v>
                </c:pt>
                <c:pt idx="8720">
                  <c:v>9.3869028437616145E-2</c:v>
                </c:pt>
                <c:pt idx="8721">
                  <c:v>9.3869095775146738E-2</c:v>
                </c:pt>
                <c:pt idx="8722">
                  <c:v>9.3870746111107642E-2</c:v>
                </c:pt>
                <c:pt idx="8723">
                  <c:v>9.3871822025902454E-2</c:v>
                </c:pt>
                <c:pt idx="8724">
                  <c:v>9.3872215081047511E-2</c:v>
                </c:pt>
                <c:pt idx="8725">
                  <c:v>9.3873506468560686E-2</c:v>
                </c:pt>
                <c:pt idx="8726">
                  <c:v>9.3874300940712252E-2</c:v>
                </c:pt>
                <c:pt idx="8727">
                  <c:v>9.3876533721388059E-2</c:v>
                </c:pt>
                <c:pt idx="8728">
                  <c:v>9.3877962175735921E-2</c:v>
                </c:pt>
                <c:pt idx="8729">
                  <c:v>9.3878186746990958E-2</c:v>
                </c:pt>
                <c:pt idx="8730">
                  <c:v>9.3878445625226278E-2</c:v>
                </c:pt>
                <c:pt idx="8731">
                  <c:v>9.3878625032831051E-2</c:v>
                </c:pt>
                <c:pt idx="8732">
                  <c:v>9.388031572013264E-2</c:v>
                </c:pt>
                <c:pt idx="8733">
                  <c:v>9.3881305671446882E-2</c:v>
                </c:pt>
                <c:pt idx="8734">
                  <c:v>9.3882527915597924E-2</c:v>
                </c:pt>
                <c:pt idx="8735">
                  <c:v>9.3884071894117058E-2</c:v>
                </c:pt>
                <c:pt idx="8736">
                  <c:v>9.3884141603501697E-2</c:v>
                </c:pt>
                <c:pt idx="8737">
                  <c:v>9.3886753699559483E-2</c:v>
                </c:pt>
                <c:pt idx="8738">
                  <c:v>9.3887535248391829E-2</c:v>
                </c:pt>
                <c:pt idx="8739">
                  <c:v>9.3888432635485936E-2</c:v>
                </c:pt>
                <c:pt idx="8740">
                  <c:v>9.3888766342036051E-2</c:v>
                </c:pt>
                <c:pt idx="8741">
                  <c:v>9.3889693901597793E-2</c:v>
                </c:pt>
                <c:pt idx="8742">
                  <c:v>9.3890518387825264E-2</c:v>
                </c:pt>
                <c:pt idx="8743">
                  <c:v>9.3890763602244423E-2</c:v>
                </c:pt>
                <c:pt idx="8744">
                  <c:v>9.3890764507062602E-2</c:v>
                </c:pt>
                <c:pt idx="8745">
                  <c:v>9.3891931909824547E-2</c:v>
                </c:pt>
                <c:pt idx="8746">
                  <c:v>9.3892917391345823E-2</c:v>
                </c:pt>
                <c:pt idx="8747">
                  <c:v>9.3894068857814761E-2</c:v>
                </c:pt>
                <c:pt idx="8748">
                  <c:v>9.3894376724704451E-2</c:v>
                </c:pt>
                <c:pt idx="8749">
                  <c:v>9.3894516919071816E-2</c:v>
                </c:pt>
                <c:pt idx="8750">
                  <c:v>9.3894700231700268E-2</c:v>
                </c:pt>
                <c:pt idx="8751">
                  <c:v>9.3896060234248249E-2</c:v>
                </c:pt>
                <c:pt idx="8752">
                  <c:v>9.3896790275418224E-2</c:v>
                </c:pt>
                <c:pt idx="8753">
                  <c:v>9.3896864554610368E-2</c:v>
                </c:pt>
                <c:pt idx="8754">
                  <c:v>9.3898783329752253E-2</c:v>
                </c:pt>
                <c:pt idx="8755">
                  <c:v>9.3899383845581774E-2</c:v>
                </c:pt>
                <c:pt idx="8756">
                  <c:v>9.3899733082474374E-2</c:v>
                </c:pt>
                <c:pt idx="8757">
                  <c:v>9.3899787453836051E-2</c:v>
                </c:pt>
                <c:pt idx="8758">
                  <c:v>9.3900379194849309E-2</c:v>
                </c:pt>
                <c:pt idx="8759">
                  <c:v>9.3900988573579647E-2</c:v>
                </c:pt>
                <c:pt idx="8760">
                  <c:v>9.3901113344602397E-2</c:v>
                </c:pt>
                <c:pt idx="8761">
                  <c:v>9.3902554324824375E-2</c:v>
                </c:pt>
                <c:pt idx="8762">
                  <c:v>9.3903355101652958E-2</c:v>
                </c:pt>
                <c:pt idx="8763">
                  <c:v>9.3904040568582758E-2</c:v>
                </c:pt>
                <c:pt idx="8764">
                  <c:v>9.3904269683906388E-2</c:v>
                </c:pt>
                <c:pt idx="8765">
                  <c:v>9.3905112313355563E-2</c:v>
                </c:pt>
                <c:pt idx="8766">
                  <c:v>9.3905372798330236E-2</c:v>
                </c:pt>
                <c:pt idx="8767">
                  <c:v>9.3906151524128179E-2</c:v>
                </c:pt>
                <c:pt idx="8768">
                  <c:v>9.3906703260410784E-2</c:v>
                </c:pt>
                <c:pt idx="8769">
                  <c:v>9.390788073737219E-2</c:v>
                </c:pt>
                <c:pt idx="8770">
                  <c:v>9.3908199830030473E-2</c:v>
                </c:pt>
                <c:pt idx="8771">
                  <c:v>9.3908538215154255E-2</c:v>
                </c:pt>
                <c:pt idx="8772">
                  <c:v>9.3909146332645965E-2</c:v>
                </c:pt>
                <c:pt idx="8773">
                  <c:v>9.3909672094709129E-2</c:v>
                </c:pt>
                <c:pt idx="8774">
                  <c:v>9.3910016845818789E-2</c:v>
                </c:pt>
                <c:pt idx="8775">
                  <c:v>9.3910113542389512E-2</c:v>
                </c:pt>
                <c:pt idx="8776">
                  <c:v>9.3911940604950589E-2</c:v>
                </c:pt>
                <c:pt idx="8777">
                  <c:v>9.3912087126241356E-2</c:v>
                </c:pt>
                <c:pt idx="8778">
                  <c:v>9.3912384917504921E-2</c:v>
                </c:pt>
                <c:pt idx="8779">
                  <c:v>9.3913810436816542E-2</c:v>
                </c:pt>
                <c:pt idx="8780">
                  <c:v>9.3914219138411081E-2</c:v>
                </c:pt>
                <c:pt idx="8781">
                  <c:v>9.3917182750718642E-2</c:v>
                </c:pt>
                <c:pt idx="8782">
                  <c:v>9.3917203969653126E-2</c:v>
                </c:pt>
                <c:pt idx="8783">
                  <c:v>9.3917247743390511E-2</c:v>
                </c:pt>
                <c:pt idx="8784">
                  <c:v>9.3917398649310091E-2</c:v>
                </c:pt>
                <c:pt idx="8785">
                  <c:v>9.3918429101528478E-2</c:v>
                </c:pt>
                <c:pt idx="8786">
                  <c:v>9.3918920633508179E-2</c:v>
                </c:pt>
                <c:pt idx="8787">
                  <c:v>9.391896009345084E-2</c:v>
                </c:pt>
                <c:pt idx="8788">
                  <c:v>9.3919823920541212E-2</c:v>
                </c:pt>
                <c:pt idx="8789">
                  <c:v>9.3919840662706713E-2</c:v>
                </c:pt>
                <c:pt idx="8790">
                  <c:v>9.3920807608792761E-2</c:v>
                </c:pt>
                <c:pt idx="8791">
                  <c:v>9.3921312727415218E-2</c:v>
                </c:pt>
                <c:pt idx="8792">
                  <c:v>9.3922203966273654E-2</c:v>
                </c:pt>
                <c:pt idx="8793">
                  <c:v>9.3924558517398393E-2</c:v>
                </c:pt>
                <c:pt idx="8794">
                  <c:v>9.3926641972488512E-2</c:v>
                </c:pt>
                <c:pt idx="8795">
                  <c:v>9.3927024842316492E-2</c:v>
                </c:pt>
                <c:pt idx="8796">
                  <c:v>9.392772978986412E-2</c:v>
                </c:pt>
                <c:pt idx="8797">
                  <c:v>9.3928805387604952E-2</c:v>
                </c:pt>
                <c:pt idx="8798">
                  <c:v>9.3928939537755857E-2</c:v>
                </c:pt>
                <c:pt idx="8799">
                  <c:v>9.3930365961699749E-2</c:v>
                </c:pt>
                <c:pt idx="8800">
                  <c:v>9.3932702586241895E-2</c:v>
                </c:pt>
                <c:pt idx="8801">
                  <c:v>9.3932847570905642E-2</c:v>
                </c:pt>
                <c:pt idx="8802">
                  <c:v>9.393463191245062E-2</c:v>
                </c:pt>
                <c:pt idx="8803">
                  <c:v>9.3934683408467529E-2</c:v>
                </c:pt>
                <c:pt idx="8804">
                  <c:v>9.393469932925394E-2</c:v>
                </c:pt>
                <c:pt idx="8805">
                  <c:v>9.3936074074165987E-2</c:v>
                </c:pt>
                <c:pt idx="8806">
                  <c:v>9.3937223210995263E-2</c:v>
                </c:pt>
                <c:pt idx="8807">
                  <c:v>9.3937367903854346E-2</c:v>
                </c:pt>
                <c:pt idx="8808">
                  <c:v>9.3938331635511102E-2</c:v>
                </c:pt>
                <c:pt idx="8809">
                  <c:v>9.3939352169906648E-2</c:v>
                </c:pt>
                <c:pt idx="8810">
                  <c:v>9.3941022565973017E-2</c:v>
                </c:pt>
                <c:pt idx="8811">
                  <c:v>9.3941322787910828E-2</c:v>
                </c:pt>
                <c:pt idx="8812">
                  <c:v>9.3942512806309789E-2</c:v>
                </c:pt>
                <c:pt idx="8813">
                  <c:v>9.3944278838086481E-2</c:v>
                </c:pt>
                <c:pt idx="8814">
                  <c:v>9.3944302478078501E-2</c:v>
                </c:pt>
                <c:pt idx="8815">
                  <c:v>9.3945103245090103E-2</c:v>
                </c:pt>
                <c:pt idx="8816">
                  <c:v>9.3945763856303141E-2</c:v>
                </c:pt>
                <c:pt idx="8817">
                  <c:v>9.3946177009472623E-2</c:v>
                </c:pt>
                <c:pt idx="8818">
                  <c:v>9.3946200388163217E-2</c:v>
                </c:pt>
                <c:pt idx="8819">
                  <c:v>9.3946485944101668E-2</c:v>
                </c:pt>
                <c:pt idx="8820">
                  <c:v>9.394747559272007E-2</c:v>
                </c:pt>
                <c:pt idx="8821">
                  <c:v>9.3948295272653332E-2</c:v>
                </c:pt>
                <c:pt idx="8822">
                  <c:v>9.3948840941030953E-2</c:v>
                </c:pt>
                <c:pt idx="8823">
                  <c:v>9.3949410370609082E-2</c:v>
                </c:pt>
                <c:pt idx="8824">
                  <c:v>9.3949522283634249E-2</c:v>
                </c:pt>
                <c:pt idx="8825">
                  <c:v>9.395112158486825E-2</c:v>
                </c:pt>
                <c:pt idx="8826">
                  <c:v>9.3952063407541142E-2</c:v>
                </c:pt>
                <c:pt idx="8827">
                  <c:v>9.3953752010570921E-2</c:v>
                </c:pt>
                <c:pt idx="8828">
                  <c:v>9.3954115298515634E-2</c:v>
                </c:pt>
                <c:pt idx="8829">
                  <c:v>9.3954495500758753E-2</c:v>
                </c:pt>
                <c:pt idx="8830">
                  <c:v>9.3955634195534057E-2</c:v>
                </c:pt>
                <c:pt idx="8831">
                  <c:v>9.3956052060197429E-2</c:v>
                </c:pt>
                <c:pt idx="8832">
                  <c:v>9.3960079473989905E-2</c:v>
                </c:pt>
                <c:pt idx="8833">
                  <c:v>9.3960758753605322E-2</c:v>
                </c:pt>
                <c:pt idx="8834">
                  <c:v>9.3961418058289378E-2</c:v>
                </c:pt>
                <c:pt idx="8835">
                  <c:v>9.3961748749119001E-2</c:v>
                </c:pt>
                <c:pt idx="8836">
                  <c:v>9.3962300181229183E-2</c:v>
                </c:pt>
                <c:pt idx="8837">
                  <c:v>9.396275500058518E-2</c:v>
                </c:pt>
                <c:pt idx="8838">
                  <c:v>9.3962884210839079E-2</c:v>
                </c:pt>
                <c:pt idx="8839">
                  <c:v>9.3963539618126479E-2</c:v>
                </c:pt>
                <c:pt idx="8840">
                  <c:v>9.3964558738289072E-2</c:v>
                </c:pt>
                <c:pt idx="8841">
                  <c:v>9.3966147335609831E-2</c:v>
                </c:pt>
                <c:pt idx="8842">
                  <c:v>9.3967235205130131E-2</c:v>
                </c:pt>
                <c:pt idx="8843">
                  <c:v>9.3967282235622618E-2</c:v>
                </c:pt>
                <c:pt idx="8844">
                  <c:v>9.3968613189179734E-2</c:v>
                </c:pt>
                <c:pt idx="8845">
                  <c:v>9.3968752950699688E-2</c:v>
                </c:pt>
                <c:pt idx="8846">
                  <c:v>9.3968941198974448E-2</c:v>
                </c:pt>
                <c:pt idx="8847">
                  <c:v>9.3969936999682563E-2</c:v>
                </c:pt>
                <c:pt idx="8848">
                  <c:v>9.3970950255361729E-2</c:v>
                </c:pt>
                <c:pt idx="8849">
                  <c:v>9.3973085903038878E-2</c:v>
                </c:pt>
                <c:pt idx="8850">
                  <c:v>9.3973629373608578E-2</c:v>
                </c:pt>
                <c:pt idx="8851">
                  <c:v>9.3973747729145019E-2</c:v>
                </c:pt>
                <c:pt idx="8852">
                  <c:v>9.3974142373796019E-2</c:v>
                </c:pt>
                <c:pt idx="8853">
                  <c:v>9.3974456582347141E-2</c:v>
                </c:pt>
                <c:pt idx="8854">
                  <c:v>9.3974681875532901E-2</c:v>
                </c:pt>
                <c:pt idx="8855">
                  <c:v>9.3974770402040289E-2</c:v>
                </c:pt>
                <c:pt idx="8856">
                  <c:v>9.3974991322987325E-2</c:v>
                </c:pt>
                <c:pt idx="8857">
                  <c:v>9.3975038208501366E-2</c:v>
                </c:pt>
                <c:pt idx="8858">
                  <c:v>9.3976162856937606E-2</c:v>
                </c:pt>
                <c:pt idx="8859">
                  <c:v>9.397628826115216E-2</c:v>
                </c:pt>
                <c:pt idx="8860">
                  <c:v>9.3977060598880113E-2</c:v>
                </c:pt>
                <c:pt idx="8861">
                  <c:v>9.3977573532899025E-2</c:v>
                </c:pt>
                <c:pt idx="8862">
                  <c:v>9.3977772014533334E-2</c:v>
                </c:pt>
                <c:pt idx="8863">
                  <c:v>9.3977901696429875E-2</c:v>
                </c:pt>
                <c:pt idx="8864">
                  <c:v>9.3978124914576314E-2</c:v>
                </c:pt>
                <c:pt idx="8865">
                  <c:v>9.3978142001171994E-2</c:v>
                </c:pt>
                <c:pt idx="8866">
                  <c:v>9.397855002333802E-2</c:v>
                </c:pt>
                <c:pt idx="8867">
                  <c:v>9.3979850637143217E-2</c:v>
                </c:pt>
                <c:pt idx="8868">
                  <c:v>9.3981977899580196E-2</c:v>
                </c:pt>
                <c:pt idx="8869">
                  <c:v>9.3983004406659493E-2</c:v>
                </c:pt>
                <c:pt idx="8870">
                  <c:v>9.3983584672756401E-2</c:v>
                </c:pt>
                <c:pt idx="8871">
                  <c:v>9.3984233797566694E-2</c:v>
                </c:pt>
                <c:pt idx="8872">
                  <c:v>9.3984296505148099E-2</c:v>
                </c:pt>
                <c:pt idx="8873">
                  <c:v>9.3984637485295827E-2</c:v>
                </c:pt>
                <c:pt idx="8874">
                  <c:v>9.3984759322208164E-2</c:v>
                </c:pt>
                <c:pt idx="8875">
                  <c:v>9.3986634123016305E-2</c:v>
                </c:pt>
                <c:pt idx="8876">
                  <c:v>9.3987046369436458E-2</c:v>
                </c:pt>
                <c:pt idx="8877">
                  <c:v>9.3988535721391056E-2</c:v>
                </c:pt>
                <c:pt idx="8878">
                  <c:v>9.3989338976765938E-2</c:v>
                </c:pt>
                <c:pt idx="8879">
                  <c:v>9.3990043386992336E-2</c:v>
                </c:pt>
                <c:pt idx="8880">
                  <c:v>9.3991012201139576E-2</c:v>
                </c:pt>
                <c:pt idx="8881">
                  <c:v>9.3993156023774019E-2</c:v>
                </c:pt>
                <c:pt idx="8882">
                  <c:v>9.3993524868830697E-2</c:v>
                </c:pt>
                <c:pt idx="8883">
                  <c:v>9.3993749908322752E-2</c:v>
                </c:pt>
                <c:pt idx="8884">
                  <c:v>9.3994876420693679E-2</c:v>
                </c:pt>
                <c:pt idx="8885">
                  <c:v>9.3995251178872558E-2</c:v>
                </c:pt>
                <c:pt idx="8886">
                  <c:v>9.3995903990269941E-2</c:v>
                </c:pt>
                <c:pt idx="8887">
                  <c:v>9.3996913830679096E-2</c:v>
                </c:pt>
                <c:pt idx="8888">
                  <c:v>9.3998230627415261E-2</c:v>
                </c:pt>
                <c:pt idx="8889">
                  <c:v>9.3999011890358156E-2</c:v>
                </c:pt>
                <c:pt idx="8890">
                  <c:v>9.4002595152391052E-2</c:v>
                </c:pt>
                <c:pt idx="8891">
                  <c:v>9.4002647922568391E-2</c:v>
                </c:pt>
                <c:pt idx="8892">
                  <c:v>9.4003236484174954E-2</c:v>
                </c:pt>
                <c:pt idx="8893">
                  <c:v>9.4005295334741515E-2</c:v>
                </c:pt>
                <c:pt idx="8894">
                  <c:v>9.4005424665439305E-2</c:v>
                </c:pt>
                <c:pt idx="8895">
                  <c:v>9.4005644505107802E-2</c:v>
                </c:pt>
                <c:pt idx="8896">
                  <c:v>9.4006376174322753E-2</c:v>
                </c:pt>
                <c:pt idx="8897">
                  <c:v>9.4007564558807669E-2</c:v>
                </c:pt>
                <c:pt idx="8898">
                  <c:v>9.400869153950768E-2</c:v>
                </c:pt>
                <c:pt idx="8899">
                  <c:v>9.4008767886837513E-2</c:v>
                </c:pt>
                <c:pt idx="8900">
                  <c:v>9.4009948550164368E-2</c:v>
                </c:pt>
                <c:pt idx="8901">
                  <c:v>9.4010571716634697E-2</c:v>
                </c:pt>
                <c:pt idx="8902">
                  <c:v>9.4010966830596482E-2</c:v>
                </c:pt>
                <c:pt idx="8903">
                  <c:v>9.4011565638429342E-2</c:v>
                </c:pt>
                <c:pt idx="8904">
                  <c:v>9.4011701987582769E-2</c:v>
                </c:pt>
                <c:pt idx="8905">
                  <c:v>9.4012309847013212E-2</c:v>
                </c:pt>
                <c:pt idx="8906">
                  <c:v>9.4012324924243051E-2</c:v>
                </c:pt>
                <c:pt idx="8907">
                  <c:v>9.4012586587705768E-2</c:v>
                </c:pt>
                <c:pt idx="8908">
                  <c:v>9.4012673205487104E-2</c:v>
                </c:pt>
                <c:pt idx="8909">
                  <c:v>9.4012807779604066E-2</c:v>
                </c:pt>
                <c:pt idx="8910">
                  <c:v>9.4012816718857389E-2</c:v>
                </c:pt>
                <c:pt idx="8911">
                  <c:v>9.4014090749447096E-2</c:v>
                </c:pt>
                <c:pt idx="8912">
                  <c:v>9.4014138257705229E-2</c:v>
                </c:pt>
                <c:pt idx="8913">
                  <c:v>9.4015640561294217E-2</c:v>
                </c:pt>
                <c:pt idx="8914">
                  <c:v>9.4016936626431458E-2</c:v>
                </c:pt>
                <c:pt idx="8915">
                  <c:v>9.4017530714982894E-2</c:v>
                </c:pt>
                <c:pt idx="8916">
                  <c:v>9.4017747717535849E-2</c:v>
                </c:pt>
                <c:pt idx="8917">
                  <c:v>9.401848207433941E-2</c:v>
                </c:pt>
                <c:pt idx="8918">
                  <c:v>9.4019632467965727E-2</c:v>
                </c:pt>
                <c:pt idx="8919">
                  <c:v>9.4020248604883228E-2</c:v>
                </c:pt>
                <c:pt idx="8920">
                  <c:v>9.4021342804833832E-2</c:v>
                </c:pt>
                <c:pt idx="8921">
                  <c:v>9.4022565855977028E-2</c:v>
                </c:pt>
                <c:pt idx="8922">
                  <c:v>9.4022616975461326E-2</c:v>
                </c:pt>
                <c:pt idx="8923">
                  <c:v>9.4023102689672011E-2</c:v>
                </c:pt>
                <c:pt idx="8924">
                  <c:v>9.4023208309185077E-2</c:v>
                </c:pt>
                <c:pt idx="8925">
                  <c:v>9.4023865815055341E-2</c:v>
                </c:pt>
                <c:pt idx="8926">
                  <c:v>9.4024658643802814E-2</c:v>
                </c:pt>
                <c:pt idx="8927">
                  <c:v>9.4025285883550566E-2</c:v>
                </c:pt>
                <c:pt idx="8928">
                  <c:v>9.4025563130682319E-2</c:v>
                </c:pt>
                <c:pt idx="8929">
                  <c:v>9.4026840409639573E-2</c:v>
                </c:pt>
                <c:pt idx="8930">
                  <c:v>9.4027953861085395E-2</c:v>
                </c:pt>
                <c:pt idx="8931">
                  <c:v>9.4029525356666518E-2</c:v>
                </c:pt>
                <c:pt idx="8932">
                  <c:v>9.402988019093364E-2</c:v>
                </c:pt>
                <c:pt idx="8933">
                  <c:v>9.4030244493981785E-2</c:v>
                </c:pt>
                <c:pt idx="8934">
                  <c:v>9.4030486479012437E-2</c:v>
                </c:pt>
                <c:pt idx="8935">
                  <c:v>9.4030990656718091E-2</c:v>
                </c:pt>
                <c:pt idx="8936">
                  <c:v>9.403112425268445E-2</c:v>
                </c:pt>
                <c:pt idx="8937">
                  <c:v>9.4034051897793597E-2</c:v>
                </c:pt>
                <c:pt idx="8938">
                  <c:v>9.403438135236708E-2</c:v>
                </c:pt>
                <c:pt idx="8939">
                  <c:v>9.4034900778356648E-2</c:v>
                </c:pt>
                <c:pt idx="8940">
                  <c:v>9.4036178903368392E-2</c:v>
                </c:pt>
                <c:pt idx="8941">
                  <c:v>9.4036705770929097E-2</c:v>
                </c:pt>
                <c:pt idx="8942">
                  <c:v>9.4037601827437922E-2</c:v>
                </c:pt>
                <c:pt idx="8943">
                  <c:v>9.403775258177105E-2</c:v>
                </c:pt>
                <c:pt idx="8944">
                  <c:v>9.4037986867625517E-2</c:v>
                </c:pt>
                <c:pt idx="8945">
                  <c:v>9.4038833452814899E-2</c:v>
                </c:pt>
                <c:pt idx="8946">
                  <c:v>9.403938408314344E-2</c:v>
                </c:pt>
                <c:pt idx="8947">
                  <c:v>9.404042549701401E-2</c:v>
                </c:pt>
                <c:pt idx="8948">
                  <c:v>9.4041158831937893E-2</c:v>
                </c:pt>
                <c:pt idx="8949">
                  <c:v>9.4041260073313371E-2</c:v>
                </c:pt>
                <c:pt idx="8950">
                  <c:v>9.4041311200610433E-2</c:v>
                </c:pt>
                <c:pt idx="8951">
                  <c:v>9.4042433476188361E-2</c:v>
                </c:pt>
                <c:pt idx="8952">
                  <c:v>9.4043102569706438E-2</c:v>
                </c:pt>
                <c:pt idx="8953">
                  <c:v>9.40431297622841E-2</c:v>
                </c:pt>
                <c:pt idx="8954">
                  <c:v>9.40452816688927E-2</c:v>
                </c:pt>
                <c:pt idx="8955">
                  <c:v>9.404645107523539E-2</c:v>
                </c:pt>
                <c:pt idx="8956">
                  <c:v>9.404766535048098E-2</c:v>
                </c:pt>
                <c:pt idx="8957">
                  <c:v>9.4047700655270711E-2</c:v>
                </c:pt>
                <c:pt idx="8958">
                  <c:v>9.4047867563015197E-2</c:v>
                </c:pt>
                <c:pt idx="8959">
                  <c:v>9.4047992794521126E-2</c:v>
                </c:pt>
                <c:pt idx="8960">
                  <c:v>9.4048263980064717E-2</c:v>
                </c:pt>
                <c:pt idx="8961">
                  <c:v>9.4048516599466697E-2</c:v>
                </c:pt>
                <c:pt idx="8962">
                  <c:v>9.404868511990308E-2</c:v>
                </c:pt>
                <c:pt idx="8963">
                  <c:v>9.4048790838619334E-2</c:v>
                </c:pt>
                <c:pt idx="8964">
                  <c:v>9.4049013915429969E-2</c:v>
                </c:pt>
                <c:pt idx="8965">
                  <c:v>9.4049023536610529E-2</c:v>
                </c:pt>
                <c:pt idx="8966">
                  <c:v>9.4049189692118798E-2</c:v>
                </c:pt>
                <c:pt idx="8967">
                  <c:v>9.4049779258795568E-2</c:v>
                </c:pt>
                <c:pt idx="8968">
                  <c:v>9.4050226415106436E-2</c:v>
                </c:pt>
                <c:pt idx="8969">
                  <c:v>9.4050601332039019E-2</c:v>
                </c:pt>
                <c:pt idx="8970">
                  <c:v>9.4050991594339509E-2</c:v>
                </c:pt>
                <c:pt idx="8971">
                  <c:v>9.4051462315824563E-2</c:v>
                </c:pt>
                <c:pt idx="8972">
                  <c:v>9.4051560348233809E-2</c:v>
                </c:pt>
                <c:pt idx="8973">
                  <c:v>9.4052040182452556E-2</c:v>
                </c:pt>
                <c:pt idx="8974">
                  <c:v>9.4052089671322697E-2</c:v>
                </c:pt>
                <c:pt idx="8975">
                  <c:v>9.4052212029541393E-2</c:v>
                </c:pt>
                <c:pt idx="8976">
                  <c:v>9.4052420560791189E-2</c:v>
                </c:pt>
                <c:pt idx="8977">
                  <c:v>9.4052723515596029E-2</c:v>
                </c:pt>
                <c:pt idx="8978">
                  <c:v>9.4054370479021016E-2</c:v>
                </c:pt>
                <c:pt idx="8979">
                  <c:v>9.4055273283181695E-2</c:v>
                </c:pt>
                <c:pt idx="8980">
                  <c:v>9.4056200654363972E-2</c:v>
                </c:pt>
                <c:pt idx="8981">
                  <c:v>9.4056745961555499E-2</c:v>
                </c:pt>
                <c:pt idx="8982">
                  <c:v>9.4056978183103934E-2</c:v>
                </c:pt>
                <c:pt idx="8983">
                  <c:v>9.4057042540383384E-2</c:v>
                </c:pt>
                <c:pt idx="8984">
                  <c:v>9.4058329673688157E-2</c:v>
                </c:pt>
                <c:pt idx="8985">
                  <c:v>9.4058648291534167E-2</c:v>
                </c:pt>
                <c:pt idx="8986">
                  <c:v>9.4058771237941999E-2</c:v>
                </c:pt>
                <c:pt idx="8987">
                  <c:v>9.4058801290706165E-2</c:v>
                </c:pt>
                <c:pt idx="8988">
                  <c:v>9.4058899595322168E-2</c:v>
                </c:pt>
                <c:pt idx="8989">
                  <c:v>9.4059186882919865E-2</c:v>
                </c:pt>
                <c:pt idx="8990">
                  <c:v>9.4059520579255249E-2</c:v>
                </c:pt>
                <c:pt idx="8991">
                  <c:v>9.406009233353177E-2</c:v>
                </c:pt>
                <c:pt idx="8992">
                  <c:v>9.406069756804189E-2</c:v>
                </c:pt>
                <c:pt idx="8993">
                  <c:v>9.4061886045189405E-2</c:v>
                </c:pt>
                <c:pt idx="8994">
                  <c:v>9.4062121207894409E-2</c:v>
                </c:pt>
                <c:pt idx="8995">
                  <c:v>9.4062263539028995E-2</c:v>
                </c:pt>
                <c:pt idx="8996">
                  <c:v>9.4062485005209723E-2</c:v>
                </c:pt>
                <c:pt idx="8997">
                  <c:v>9.4062664067033133E-2</c:v>
                </c:pt>
                <c:pt idx="8998">
                  <c:v>9.4062947570862504E-2</c:v>
                </c:pt>
                <c:pt idx="8999">
                  <c:v>9.4063420966452274E-2</c:v>
                </c:pt>
                <c:pt idx="9000">
                  <c:v>9.40635842085316E-2</c:v>
                </c:pt>
                <c:pt idx="9001">
                  <c:v>9.4063638940286604E-2</c:v>
                </c:pt>
                <c:pt idx="9002">
                  <c:v>9.4064257302676646E-2</c:v>
                </c:pt>
                <c:pt idx="9003">
                  <c:v>9.4064301446353499E-2</c:v>
                </c:pt>
                <c:pt idx="9004">
                  <c:v>9.4065287369249559E-2</c:v>
                </c:pt>
                <c:pt idx="9005">
                  <c:v>9.4065572098583836E-2</c:v>
                </c:pt>
                <c:pt idx="9006">
                  <c:v>9.4065881035900328E-2</c:v>
                </c:pt>
                <c:pt idx="9007">
                  <c:v>9.4068169830549511E-2</c:v>
                </c:pt>
                <c:pt idx="9008">
                  <c:v>9.4068666424920386E-2</c:v>
                </c:pt>
                <c:pt idx="9009">
                  <c:v>9.4069224939785881E-2</c:v>
                </c:pt>
                <c:pt idx="9010">
                  <c:v>9.4069487766235554E-2</c:v>
                </c:pt>
                <c:pt idx="9011">
                  <c:v>9.407021629796429E-2</c:v>
                </c:pt>
                <c:pt idx="9012">
                  <c:v>9.4070380174463647E-2</c:v>
                </c:pt>
                <c:pt idx="9013">
                  <c:v>9.4070545775767039E-2</c:v>
                </c:pt>
                <c:pt idx="9014">
                  <c:v>9.4070658622610298E-2</c:v>
                </c:pt>
                <c:pt idx="9015">
                  <c:v>9.4070978561253252E-2</c:v>
                </c:pt>
                <c:pt idx="9016">
                  <c:v>9.4071005604364474E-2</c:v>
                </c:pt>
                <c:pt idx="9017">
                  <c:v>9.4073052612545102E-2</c:v>
                </c:pt>
                <c:pt idx="9018">
                  <c:v>9.4073533110030375E-2</c:v>
                </c:pt>
                <c:pt idx="9019">
                  <c:v>9.4073953254348919E-2</c:v>
                </c:pt>
                <c:pt idx="9020">
                  <c:v>9.4074781856837986E-2</c:v>
                </c:pt>
                <c:pt idx="9021">
                  <c:v>9.4075173777418891E-2</c:v>
                </c:pt>
                <c:pt idx="9022">
                  <c:v>9.4075218996961696E-2</c:v>
                </c:pt>
                <c:pt idx="9023">
                  <c:v>9.4075437265701389E-2</c:v>
                </c:pt>
                <c:pt idx="9024">
                  <c:v>9.4075842577003368E-2</c:v>
                </c:pt>
                <c:pt idx="9025">
                  <c:v>9.4077007935014528E-2</c:v>
                </c:pt>
                <c:pt idx="9026">
                  <c:v>9.4077509881215063E-2</c:v>
                </c:pt>
                <c:pt idx="9027">
                  <c:v>9.4077923027505658E-2</c:v>
                </c:pt>
                <c:pt idx="9028">
                  <c:v>9.4078050958059656E-2</c:v>
                </c:pt>
                <c:pt idx="9029">
                  <c:v>9.4078194755773697E-2</c:v>
                </c:pt>
                <c:pt idx="9030">
                  <c:v>9.4078426441061902E-2</c:v>
                </c:pt>
                <c:pt idx="9031">
                  <c:v>9.4078652487628187E-2</c:v>
                </c:pt>
                <c:pt idx="9032">
                  <c:v>9.4078672941556793E-2</c:v>
                </c:pt>
                <c:pt idx="9033">
                  <c:v>9.407899140030275E-2</c:v>
                </c:pt>
                <c:pt idx="9034">
                  <c:v>9.4079121675238062E-2</c:v>
                </c:pt>
                <c:pt idx="9035">
                  <c:v>9.4079134089908034E-2</c:v>
                </c:pt>
                <c:pt idx="9036">
                  <c:v>9.407942116957714E-2</c:v>
                </c:pt>
                <c:pt idx="9037">
                  <c:v>9.4080210077291268E-2</c:v>
                </c:pt>
                <c:pt idx="9038">
                  <c:v>9.4080515835470044E-2</c:v>
                </c:pt>
                <c:pt idx="9039">
                  <c:v>9.4081180668563483E-2</c:v>
                </c:pt>
                <c:pt idx="9040">
                  <c:v>9.4081222252358196E-2</c:v>
                </c:pt>
                <c:pt idx="9041">
                  <c:v>9.4081367101819025E-2</c:v>
                </c:pt>
                <c:pt idx="9042">
                  <c:v>9.408154977362071E-2</c:v>
                </c:pt>
                <c:pt idx="9043">
                  <c:v>9.4081985043373617E-2</c:v>
                </c:pt>
                <c:pt idx="9044">
                  <c:v>9.4082126666858668E-2</c:v>
                </c:pt>
                <c:pt idx="9045">
                  <c:v>9.4082688493005967E-2</c:v>
                </c:pt>
                <c:pt idx="9046">
                  <c:v>9.4083120135108098E-2</c:v>
                </c:pt>
                <c:pt idx="9047">
                  <c:v>9.4083339601913299E-2</c:v>
                </c:pt>
                <c:pt idx="9048">
                  <c:v>9.408348209371549E-2</c:v>
                </c:pt>
                <c:pt idx="9049">
                  <c:v>9.4083711717436055E-2</c:v>
                </c:pt>
                <c:pt idx="9050">
                  <c:v>9.4083922812525533E-2</c:v>
                </c:pt>
                <c:pt idx="9051">
                  <c:v>9.4083941986906117E-2</c:v>
                </c:pt>
                <c:pt idx="9052">
                  <c:v>9.4084034655138413E-2</c:v>
                </c:pt>
                <c:pt idx="9053">
                  <c:v>9.4084587971696415E-2</c:v>
                </c:pt>
                <c:pt idx="9054">
                  <c:v>9.4084881676399584E-2</c:v>
                </c:pt>
                <c:pt idx="9055">
                  <c:v>9.4085344923555497E-2</c:v>
                </c:pt>
                <c:pt idx="9056">
                  <c:v>9.4086226511129023E-2</c:v>
                </c:pt>
                <c:pt idx="9057">
                  <c:v>9.4086356980354377E-2</c:v>
                </c:pt>
                <c:pt idx="9058">
                  <c:v>9.4086611689917568E-2</c:v>
                </c:pt>
                <c:pt idx="9059">
                  <c:v>9.4086744624163027E-2</c:v>
                </c:pt>
                <c:pt idx="9060">
                  <c:v>9.4086934114577386E-2</c:v>
                </c:pt>
                <c:pt idx="9061">
                  <c:v>9.4086934184513027E-2</c:v>
                </c:pt>
                <c:pt idx="9062">
                  <c:v>9.4087139972569997E-2</c:v>
                </c:pt>
                <c:pt idx="9063">
                  <c:v>9.4087176321444282E-2</c:v>
                </c:pt>
                <c:pt idx="9064">
                  <c:v>9.4087329653467514E-2</c:v>
                </c:pt>
                <c:pt idx="9065">
                  <c:v>9.4087350435345954E-2</c:v>
                </c:pt>
                <c:pt idx="9066">
                  <c:v>9.4087691585766867E-2</c:v>
                </c:pt>
                <c:pt idx="9067">
                  <c:v>9.4087851643966977E-2</c:v>
                </c:pt>
                <c:pt idx="9068">
                  <c:v>9.4087953103472205E-2</c:v>
                </c:pt>
                <c:pt idx="9069">
                  <c:v>9.4088336140730228E-2</c:v>
                </c:pt>
                <c:pt idx="9070">
                  <c:v>9.4088338766704652E-2</c:v>
                </c:pt>
                <c:pt idx="9071">
                  <c:v>9.4088349661475515E-2</c:v>
                </c:pt>
                <c:pt idx="9072">
                  <c:v>9.4088446058162273E-2</c:v>
                </c:pt>
                <c:pt idx="9073">
                  <c:v>9.4088527513234821E-2</c:v>
                </c:pt>
                <c:pt idx="9074">
                  <c:v>9.4088774029860614E-2</c:v>
                </c:pt>
                <c:pt idx="9075">
                  <c:v>9.4088903306614749E-2</c:v>
                </c:pt>
                <c:pt idx="9076">
                  <c:v>9.4089372010933398E-2</c:v>
                </c:pt>
                <c:pt idx="9077">
                  <c:v>9.4090012713269014E-2</c:v>
                </c:pt>
                <c:pt idx="9078">
                  <c:v>9.4090548467023138E-2</c:v>
                </c:pt>
                <c:pt idx="9079">
                  <c:v>9.4090569488076328E-2</c:v>
                </c:pt>
                <c:pt idx="9080">
                  <c:v>9.4091457615914503E-2</c:v>
                </c:pt>
                <c:pt idx="9081">
                  <c:v>9.4091492954688133E-2</c:v>
                </c:pt>
                <c:pt idx="9082">
                  <c:v>9.4091743573524567E-2</c:v>
                </c:pt>
                <c:pt idx="9083">
                  <c:v>9.4092077908912913E-2</c:v>
                </c:pt>
                <c:pt idx="9084">
                  <c:v>9.4092101237837136E-2</c:v>
                </c:pt>
                <c:pt idx="9085">
                  <c:v>9.409230372001022E-2</c:v>
                </c:pt>
                <c:pt idx="9086">
                  <c:v>9.4092676363474403E-2</c:v>
                </c:pt>
                <c:pt idx="9087">
                  <c:v>9.4093061321544588E-2</c:v>
                </c:pt>
                <c:pt idx="9088">
                  <c:v>9.4093315482164028E-2</c:v>
                </c:pt>
                <c:pt idx="9089">
                  <c:v>9.4093907971957477E-2</c:v>
                </c:pt>
                <c:pt idx="9090">
                  <c:v>9.4094174477310832E-2</c:v>
                </c:pt>
                <c:pt idx="9091">
                  <c:v>9.4094206278451567E-2</c:v>
                </c:pt>
                <c:pt idx="9092">
                  <c:v>9.4094384505114315E-2</c:v>
                </c:pt>
                <c:pt idx="9093">
                  <c:v>9.4094489331396566E-2</c:v>
                </c:pt>
                <c:pt idx="9094">
                  <c:v>9.409469776698777E-2</c:v>
                </c:pt>
                <c:pt idx="9095">
                  <c:v>9.4094848254474228E-2</c:v>
                </c:pt>
                <c:pt idx="9096">
                  <c:v>9.4095151026937718E-2</c:v>
                </c:pt>
                <c:pt idx="9097">
                  <c:v>9.4095457202962182E-2</c:v>
                </c:pt>
                <c:pt idx="9098">
                  <c:v>9.4095461064187369E-2</c:v>
                </c:pt>
                <c:pt idx="9099">
                  <c:v>9.4095511522677006E-2</c:v>
                </c:pt>
                <c:pt idx="9100">
                  <c:v>9.4095554457578875E-2</c:v>
                </c:pt>
                <c:pt idx="9101">
                  <c:v>9.4095599279265849E-2</c:v>
                </c:pt>
                <c:pt idx="9102">
                  <c:v>9.4095735493993901E-2</c:v>
                </c:pt>
                <c:pt idx="9103">
                  <c:v>9.4096227079426345E-2</c:v>
                </c:pt>
                <c:pt idx="9104">
                  <c:v>9.4096274752222597E-2</c:v>
                </c:pt>
                <c:pt idx="9105">
                  <c:v>9.4096641997923863E-2</c:v>
                </c:pt>
                <c:pt idx="9106">
                  <c:v>9.409666676370633E-2</c:v>
                </c:pt>
                <c:pt idx="9107">
                  <c:v>9.409670896675576E-2</c:v>
                </c:pt>
                <c:pt idx="9108">
                  <c:v>9.4096977443607857E-2</c:v>
                </c:pt>
                <c:pt idx="9109">
                  <c:v>9.4097050042246055E-2</c:v>
                </c:pt>
                <c:pt idx="9110">
                  <c:v>9.4097130425175257E-2</c:v>
                </c:pt>
                <c:pt idx="9111">
                  <c:v>9.4097462814603669E-2</c:v>
                </c:pt>
                <c:pt idx="9112">
                  <c:v>9.4097586872551278E-2</c:v>
                </c:pt>
                <c:pt idx="9113">
                  <c:v>9.4097652760795472E-2</c:v>
                </c:pt>
                <c:pt idx="9114">
                  <c:v>9.4098063825910447E-2</c:v>
                </c:pt>
                <c:pt idx="9115">
                  <c:v>9.4098087821291268E-2</c:v>
                </c:pt>
                <c:pt idx="9116">
                  <c:v>9.4098102322527077E-2</c:v>
                </c:pt>
                <c:pt idx="9117">
                  <c:v>9.4098981889547142E-2</c:v>
                </c:pt>
                <c:pt idx="9118">
                  <c:v>9.409913082947681E-2</c:v>
                </c:pt>
                <c:pt idx="9119">
                  <c:v>9.4099199603025069E-2</c:v>
                </c:pt>
                <c:pt idx="9120">
                  <c:v>9.4099216993971543E-2</c:v>
                </c:pt>
                <c:pt idx="9121">
                  <c:v>9.4099636431855302E-2</c:v>
                </c:pt>
                <c:pt idx="9122">
                  <c:v>9.4099650830927556E-2</c:v>
                </c:pt>
                <c:pt idx="9123">
                  <c:v>9.4099730592211717E-2</c:v>
                </c:pt>
                <c:pt idx="9124">
                  <c:v>9.4100110135817705E-2</c:v>
                </c:pt>
                <c:pt idx="9125">
                  <c:v>9.4100147359745367E-2</c:v>
                </c:pt>
                <c:pt idx="9126">
                  <c:v>9.4100213796105822E-2</c:v>
                </c:pt>
                <c:pt idx="9127">
                  <c:v>9.4100287723747567E-2</c:v>
                </c:pt>
                <c:pt idx="9128">
                  <c:v>9.4100307439989206E-2</c:v>
                </c:pt>
                <c:pt idx="9129">
                  <c:v>9.4100608611893594E-2</c:v>
                </c:pt>
                <c:pt idx="9130">
                  <c:v>9.4100770387466587E-2</c:v>
                </c:pt>
                <c:pt idx="9131">
                  <c:v>9.4100816777852189E-2</c:v>
                </c:pt>
                <c:pt idx="9132">
                  <c:v>9.4100870038366424E-2</c:v>
                </c:pt>
                <c:pt idx="9133">
                  <c:v>9.4100921675655425E-2</c:v>
                </c:pt>
                <c:pt idx="9134">
                  <c:v>9.4101102864597219E-2</c:v>
                </c:pt>
                <c:pt idx="9135">
                  <c:v>9.4101176357537369E-2</c:v>
                </c:pt>
                <c:pt idx="9136">
                  <c:v>9.4101305606700686E-2</c:v>
                </c:pt>
                <c:pt idx="9137">
                  <c:v>9.4101333674971768E-2</c:v>
                </c:pt>
                <c:pt idx="9138">
                  <c:v>9.4101652361627292E-2</c:v>
                </c:pt>
                <c:pt idx="9139">
                  <c:v>9.4101790903483695E-2</c:v>
                </c:pt>
                <c:pt idx="9140">
                  <c:v>9.4101791357156697E-2</c:v>
                </c:pt>
                <c:pt idx="9141">
                  <c:v>9.410184852772846E-2</c:v>
                </c:pt>
                <c:pt idx="9142">
                  <c:v>9.4102005520271315E-2</c:v>
                </c:pt>
                <c:pt idx="9143">
                  <c:v>9.4102057375842679E-2</c:v>
                </c:pt>
                <c:pt idx="9144">
                  <c:v>9.4102252876884271E-2</c:v>
                </c:pt>
                <c:pt idx="9145">
                  <c:v>9.4102292087915068E-2</c:v>
                </c:pt>
                <c:pt idx="9146">
                  <c:v>9.4102301522992551E-2</c:v>
                </c:pt>
                <c:pt idx="9147">
                  <c:v>9.4102364411182304E-2</c:v>
                </c:pt>
                <c:pt idx="9148">
                  <c:v>9.410237461936076E-2</c:v>
                </c:pt>
                <c:pt idx="9149">
                  <c:v>9.4102457791583105E-2</c:v>
                </c:pt>
                <c:pt idx="9150">
                  <c:v>9.4102539064042742E-2</c:v>
                </c:pt>
                <c:pt idx="9151">
                  <c:v>9.4102632697158128E-2</c:v>
                </c:pt>
                <c:pt idx="9152">
                  <c:v>9.4102658511029003E-2</c:v>
                </c:pt>
                <c:pt idx="9153">
                  <c:v>9.410266541511747E-2</c:v>
                </c:pt>
                <c:pt idx="9154">
                  <c:v>9.4103086538886327E-2</c:v>
                </c:pt>
                <c:pt idx="9155">
                  <c:v>9.4103136625341532E-2</c:v>
                </c:pt>
                <c:pt idx="9156">
                  <c:v>9.4103163568300036E-2</c:v>
                </c:pt>
                <c:pt idx="9157">
                  <c:v>9.4103165989526005E-2</c:v>
                </c:pt>
                <c:pt idx="9158">
                  <c:v>9.4103399063073065E-2</c:v>
                </c:pt>
                <c:pt idx="9159">
                  <c:v>9.4103413411461237E-2</c:v>
                </c:pt>
                <c:pt idx="9160">
                  <c:v>9.4103445501421523E-2</c:v>
                </c:pt>
                <c:pt idx="9161">
                  <c:v>9.4103494869019075E-2</c:v>
                </c:pt>
                <c:pt idx="9162">
                  <c:v>9.4103749100146614E-2</c:v>
                </c:pt>
                <c:pt idx="9163">
                  <c:v>9.4103751059783983E-2</c:v>
                </c:pt>
                <c:pt idx="9164">
                  <c:v>9.4103810083509695E-2</c:v>
                </c:pt>
                <c:pt idx="9165">
                  <c:v>9.4103847733775975E-2</c:v>
                </c:pt>
                <c:pt idx="9166">
                  <c:v>9.4103863403626739E-2</c:v>
                </c:pt>
                <c:pt idx="9167">
                  <c:v>9.4104064754161693E-2</c:v>
                </c:pt>
                <c:pt idx="9168">
                  <c:v>9.4104291434144782E-2</c:v>
                </c:pt>
                <c:pt idx="9169">
                  <c:v>9.4104625466399069E-2</c:v>
                </c:pt>
                <c:pt idx="9170">
                  <c:v>9.4104702525652159E-2</c:v>
                </c:pt>
                <c:pt idx="9171">
                  <c:v>9.4104787234743956E-2</c:v>
                </c:pt>
                <c:pt idx="9172">
                  <c:v>9.410487263396837E-2</c:v>
                </c:pt>
                <c:pt idx="9173">
                  <c:v>9.4104906171881345E-2</c:v>
                </c:pt>
                <c:pt idx="9174">
                  <c:v>9.4104912867394239E-2</c:v>
                </c:pt>
                <c:pt idx="9175">
                  <c:v>9.4105146945940091E-2</c:v>
                </c:pt>
                <c:pt idx="9176">
                  <c:v>9.4105237469135558E-2</c:v>
                </c:pt>
                <c:pt idx="9177">
                  <c:v>9.4105450682160974E-2</c:v>
                </c:pt>
                <c:pt idx="9178">
                  <c:v>9.4105451492173309E-2</c:v>
                </c:pt>
                <c:pt idx="9179">
                  <c:v>9.4105617428469304E-2</c:v>
                </c:pt>
                <c:pt idx="9180">
                  <c:v>9.4105801962983585E-2</c:v>
                </c:pt>
                <c:pt idx="9181">
                  <c:v>9.410607232269988E-2</c:v>
                </c:pt>
                <c:pt idx="9182">
                  <c:v>9.4106079595529912E-2</c:v>
                </c:pt>
                <c:pt idx="9183">
                  <c:v>9.4106083171163951E-2</c:v>
                </c:pt>
                <c:pt idx="9184">
                  <c:v>9.4106133472543499E-2</c:v>
                </c:pt>
                <c:pt idx="9185">
                  <c:v>9.4106173351845138E-2</c:v>
                </c:pt>
                <c:pt idx="9186">
                  <c:v>9.4106197769685845E-2</c:v>
                </c:pt>
                <c:pt idx="9187">
                  <c:v>9.4106375911875623E-2</c:v>
                </c:pt>
                <c:pt idx="9188">
                  <c:v>9.4106383360553381E-2</c:v>
                </c:pt>
                <c:pt idx="9189">
                  <c:v>9.4106408743949627E-2</c:v>
                </c:pt>
                <c:pt idx="9190">
                  <c:v>9.4106553544255914E-2</c:v>
                </c:pt>
                <c:pt idx="9191">
                  <c:v>9.410673804323548E-2</c:v>
                </c:pt>
                <c:pt idx="9192">
                  <c:v>9.4106759642002269E-2</c:v>
                </c:pt>
                <c:pt idx="9193">
                  <c:v>9.410684176848573E-2</c:v>
                </c:pt>
                <c:pt idx="9194">
                  <c:v>9.410691948178046E-2</c:v>
                </c:pt>
                <c:pt idx="9195">
                  <c:v>9.4106978414683698E-2</c:v>
                </c:pt>
                <c:pt idx="9196">
                  <c:v>9.4106989727833101E-2</c:v>
                </c:pt>
                <c:pt idx="9197">
                  <c:v>9.4107048065863799E-2</c:v>
                </c:pt>
                <c:pt idx="9198">
                  <c:v>9.4107319544099649E-2</c:v>
                </c:pt>
                <c:pt idx="9199">
                  <c:v>9.4107338410819363E-2</c:v>
                </c:pt>
                <c:pt idx="9200">
                  <c:v>9.4107360264563664E-2</c:v>
                </c:pt>
                <c:pt idx="9201">
                  <c:v>9.4107382815058385E-2</c:v>
                </c:pt>
                <c:pt idx="9202">
                  <c:v>9.4107394415590226E-2</c:v>
                </c:pt>
                <c:pt idx="9203">
                  <c:v>9.4107498829730768E-2</c:v>
                </c:pt>
                <c:pt idx="9204">
                  <c:v>9.4107512418242001E-2</c:v>
                </c:pt>
                <c:pt idx="9205">
                  <c:v>9.4107651781464047E-2</c:v>
                </c:pt>
                <c:pt idx="9206">
                  <c:v>9.4107703103016457E-2</c:v>
                </c:pt>
                <c:pt idx="9207">
                  <c:v>9.4107741781784715E-2</c:v>
                </c:pt>
                <c:pt idx="9208">
                  <c:v>9.4107771181475036E-2</c:v>
                </c:pt>
                <c:pt idx="9209">
                  <c:v>9.4107829328242049E-2</c:v>
                </c:pt>
                <c:pt idx="9210">
                  <c:v>9.4107847559067218E-2</c:v>
                </c:pt>
                <c:pt idx="9211">
                  <c:v>9.4107859658203202E-2</c:v>
                </c:pt>
                <c:pt idx="9212">
                  <c:v>9.4107895477706371E-2</c:v>
                </c:pt>
                <c:pt idx="9213">
                  <c:v>9.4107901050733148E-2</c:v>
                </c:pt>
                <c:pt idx="9214">
                  <c:v>9.4107945298333953E-2</c:v>
                </c:pt>
                <c:pt idx="9215">
                  <c:v>9.4107966270719975E-2</c:v>
                </c:pt>
                <c:pt idx="9216">
                  <c:v>9.4107988547379173E-2</c:v>
                </c:pt>
                <c:pt idx="9217">
                  <c:v>9.4107993515468683E-2</c:v>
                </c:pt>
                <c:pt idx="9218">
                  <c:v>9.4107997517141911E-2</c:v>
                </c:pt>
                <c:pt idx="9219">
                  <c:v>9.4108059392992743E-2</c:v>
                </c:pt>
                <c:pt idx="9220">
                  <c:v>9.4108070011767825E-2</c:v>
                </c:pt>
                <c:pt idx="9221">
                  <c:v>9.410807175517949E-2</c:v>
                </c:pt>
                <c:pt idx="9222">
                  <c:v>9.4108072740312493E-2</c:v>
                </c:pt>
                <c:pt idx="9223">
                  <c:v>9.4108080946028794E-2</c:v>
                </c:pt>
                <c:pt idx="9224">
                  <c:v>9.4108082096385298E-2</c:v>
                </c:pt>
                <c:pt idx="9225">
                  <c:v>9.4108084665336059E-2</c:v>
                </c:pt>
                <c:pt idx="9226">
                  <c:v>9.4108090657021568E-2</c:v>
                </c:pt>
                <c:pt idx="9227">
                  <c:v>9.4108098791470432E-2</c:v>
                </c:pt>
                <c:pt idx="9228">
                  <c:v>9.4108103762370471E-2</c:v>
                </c:pt>
                <c:pt idx="9229">
                  <c:v>9.4108100913196324E-2</c:v>
                </c:pt>
                <c:pt idx="9230">
                  <c:v>9.4108097624188605E-2</c:v>
                </c:pt>
                <c:pt idx="9231">
                  <c:v>9.4108097350515105E-2</c:v>
                </c:pt>
                <c:pt idx="9232">
                  <c:v>9.4108089849480409E-2</c:v>
                </c:pt>
                <c:pt idx="9233">
                  <c:v>9.4108087980115496E-2</c:v>
                </c:pt>
                <c:pt idx="9234">
                  <c:v>9.4108082391954659E-2</c:v>
                </c:pt>
                <c:pt idx="9235">
                  <c:v>9.4108076649385738E-2</c:v>
                </c:pt>
                <c:pt idx="9236">
                  <c:v>9.4108052988240418E-2</c:v>
                </c:pt>
                <c:pt idx="9237">
                  <c:v>9.4108036400887787E-2</c:v>
                </c:pt>
                <c:pt idx="9238">
                  <c:v>9.4108030355366926E-2</c:v>
                </c:pt>
                <c:pt idx="9239">
                  <c:v>9.4108018221599227E-2</c:v>
                </c:pt>
                <c:pt idx="9240">
                  <c:v>9.410800375810012E-2</c:v>
                </c:pt>
                <c:pt idx="9241">
                  <c:v>9.4107983015067537E-2</c:v>
                </c:pt>
                <c:pt idx="9242">
                  <c:v>9.410797621654271E-2</c:v>
                </c:pt>
                <c:pt idx="9243">
                  <c:v>9.4107975806532254E-2</c:v>
                </c:pt>
                <c:pt idx="9244">
                  <c:v>9.4107974629842259E-2</c:v>
                </c:pt>
                <c:pt idx="9245">
                  <c:v>9.4107950221842637E-2</c:v>
                </c:pt>
                <c:pt idx="9246">
                  <c:v>9.4107933305139654E-2</c:v>
                </c:pt>
                <c:pt idx="9247">
                  <c:v>9.4107918582233996E-2</c:v>
                </c:pt>
                <c:pt idx="9248">
                  <c:v>9.4107906831211105E-2</c:v>
                </c:pt>
                <c:pt idx="9249">
                  <c:v>9.4107906278600828E-2</c:v>
                </c:pt>
                <c:pt idx="9250">
                  <c:v>9.4107894571705417E-2</c:v>
                </c:pt>
                <c:pt idx="9251">
                  <c:v>9.4107882373799537E-2</c:v>
                </c:pt>
                <c:pt idx="9252">
                  <c:v>9.4107817526531509E-2</c:v>
                </c:pt>
                <c:pt idx="9253">
                  <c:v>9.4107804242892543E-2</c:v>
                </c:pt>
                <c:pt idx="9254">
                  <c:v>9.4107790381963555E-2</c:v>
                </c:pt>
                <c:pt idx="9255">
                  <c:v>9.4107719851454066E-2</c:v>
                </c:pt>
                <c:pt idx="9256">
                  <c:v>9.4107694782520138E-2</c:v>
                </c:pt>
                <c:pt idx="9257">
                  <c:v>9.4107652154365451E-2</c:v>
                </c:pt>
                <c:pt idx="9258">
                  <c:v>9.4107625310173804E-2</c:v>
                </c:pt>
                <c:pt idx="9259">
                  <c:v>9.4107625122473004E-2</c:v>
                </c:pt>
                <c:pt idx="9260">
                  <c:v>9.4107588141936552E-2</c:v>
                </c:pt>
                <c:pt idx="9261">
                  <c:v>9.4107564002824565E-2</c:v>
                </c:pt>
                <c:pt idx="9262">
                  <c:v>9.410745312138756E-2</c:v>
                </c:pt>
                <c:pt idx="9263">
                  <c:v>9.4107272003469328E-2</c:v>
                </c:pt>
                <c:pt idx="9264">
                  <c:v>9.4107262459065977E-2</c:v>
                </c:pt>
                <c:pt idx="9265">
                  <c:v>9.410721754271989E-2</c:v>
                </c:pt>
                <c:pt idx="9266">
                  <c:v>9.4107205833409008E-2</c:v>
                </c:pt>
                <c:pt idx="9267">
                  <c:v>9.4106973637378272E-2</c:v>
                </c:pt>
                <c:pt idx="9268">
                  <c:v>9.4106739910397239E-2</c:v>
                </c:pt>
                <c:pt idx="9269">
                  <c:v>9.4106704714056771E-2</c:v>
                </c:pt>
                <c:pt idx="9270">
                  <c:v>9.4106490781006968E-2</c:v>
                </c:pt>
                <c:pt idx="9271">
                  <c:v>9.4106200520317193E-2</c:v>
                </c:pt>
                <c:pt idx="9272">
                  <c:v>9.4106145697150909E-2</c:v>
                </c:pt>
                <c:pt idx="9273">
                  <c:v>9.4106145434924196E-2</c:v>
                </c:pt>
                <c:pt idx="9274">
                  <c:v>9.4105874588989474E-2</c:v>
                </c:pt>
                <c:pt idx="9275">
                  <c:v>9.4105821303828358E-2</c:v>
                </c:pt>
                <c:pt idx="9276">
                  <c:v>9.4105818504887584E-2</c:v>
                </c:pt>
                <c:pt idx="9277">
                  <c:v>9.4105710979643459E-2</c:v>
                </c:pt>
                <c:pt idx="9278">
                  <c:v>9.4105685997071822E-2</c:v>
                </c:pt>
                <c:pt idx="9279">
                  <c:v>9.4105641787250144E-2</c:v>
                </c:pt>
                <c:pt idx="9280">
                  <c:v>9.4105575372692332E-2</c:v>
                </c:pt>
                <c:pt idx="9281">
                  <c:v>9.4105353732082661E-2</c:v>
                </c:pt>
                <c:pt idx="9282">
                  <c:v>9.4105298309922633E-2</c:v>
                </c:pt>
                <c:pt idx="9283">
                  <c:v>9.4104990925007279E-2</c:v>
                </c:pt>
                <c:pt idx="9284">
                  <c:v>9.4104910862393365E-2</c:v>
                </c:pt>
                <c:pt idx="9285">
                  <c:v>9.4104551193419872E-2</c:v>
                </c:pt>
                <c:pt idx="9286">
                  <c:v>9.410442688545731E-2</c:v>
                </c:pt>
                <c:pt idx="9287">
                  <c:v>9.4104090529962797E-2</c:v>
                </c:pt>
                <c:pt idx="9288">
                  <c:v>9.4103982095275929E-2</c:v>
                </c:pt>
                <c:pt idx="9289">
                  <c:v>9.4103629607032252E-2</c:v>
                </c:pt>
                <c:pt idx="9290">
                  <c:v>9.4103420927721254E-2</c:v>
                </c:pt>
                <c:pt idx="9291">
                  <c:v>9.4103243622809446E-2</c:v>
                </c:pt>
                <c:pt idx="9292">
                  <c:v>9.4103121779326684E-2</c:v>
                </c:pt>
                <c:pt idx="9293">
                  <c:v>9.4103040499715421E-2</c:v>
                </c:pt>
                <c:pt idx="9294">
                  <c:v>9.4102918536535018E-2</c:v>
                </c:pt>
                <c:pt idx="9295">
                  <c:v>9.4102795365432909E-2</c:v>
                </c:pt>
                <c:pt idx="9296">
                  <c:v>9.4102750797749712E-2</c:v>
                </c:pt>
                <c:pt idx="9297">
                  <c:v>9.4102741757880942E-2</c:v>
                </c:pt>
                <c:pt idx="9298">
                  <c:v>9.4102545414277358E-2</c:v>
                </c:pt>
                <c:pt idx="9299">
                  <c:v>9.410223397014307E-2</c:v>
                </c:pt>
                <c:pt idx="9300">
                  <c:v>9.4102081512809105E-2</c:v>
                </c:pt>
                <c:pt idx="9301">
                  <c:v>9.4102050442581187E-2</c:v>
                </c:pt>
                <c:pt idx="9302">
                  <c:v>9.4101932704218433E-2</c:v>
                </c:pt>
                <c:pt idx="9303">
                  <c:v>9.4101760332212389E-2</c:v>
                </c:pt>
                <c:pt idx="9304">
                  <c:v>9.4101729348114255E-2</c:v>
                </c:pt>
                <c:pt idx="9305">
                  <c:v>9.4101541235886446E-2</c:v>
                </c:pt>
                <c:pt idx="9306">
                  <c:v>9.4101462478171485E-2</c:v>
                </c:pt>
                <c:pt idx="9307">
                  <c:v>9.410143566799864E-2</c:v>
                </c:pt>
                <c:pt idx="9308">
                  <c:v>9.410137157153825E-2</c:v>
                </c:pt>
                <c:pt idx="9309">
                  <c:v>9.410081510186534E-2</c:v>
                </c:pt>
                <c:pt idx="9310">
                  <c:v>9.4100308272131949E-2</c:v>
                </c:pt>
                <c:pt idx="9311">
                  <c:v>9.4100259848181891E-2</c:v>
                </c:pt>
                <c:pt idx="9312">
                  <c:v>9.4100087224173609E-2</c:v>
                </c:pt>
                <c:pt idx="9313">
                  <c:v>9.4100032048325594E-2</c:v>
                </c:pt>
                <c:pt idx="9314">
                  <c:v>9.4099932460867466E-2</c:v>
                </c:pt>
                <c:pt idx="9315">
                  <c:v>9.4099659003677921E-2</c:v>
                </c:pt>
                <c:pt idx="9316">
                  <c:v>9.4099542843421397E-2</c:v>
                </c:pt>
                <c:pt idx="9317">
                  <c:v>9.4099446273831391E-2</c:v>
                </c:pt>
                <c:pt idx="9318">
                  <c:v>9.4099303609210663E-2</c:v>
                </c:pt>
                <c:pt idx="9319">
                  <c:v>9.409898766773088E-2</c:v>
                </c:pt>
                <c:pt idx="9320">
                  <c:v>9.409844631332108E-2</c:v>
                </c:pt>
                <c:pt idx="9321">
                  <c:v>9.4098277973386102E-2</c:v>
                </c:pt>
                <c:pt idx="9322">
                  <c:v>9.4098005461905693E-2</c:v>
                </c:pt>
                <c:pt idx="9323">
                  <c:v>9.4097965965989419E-2</c:v>
                </c:pt>
                <c:pt idx="9324">
                  <c:v>9.4097756358140661E-2</c:v>
                </c:pt>
                <c:pt idx="9325">
                  <c:v>9.4096988249375679E-2</c:v>
                </c:pt>
                <c:pt idx="9326">
                  <c:v>9.4096888306865578E-2</c:v>
                </c:pt>
                <c:pt idx="9327">
                  <c:v>9.409643523306295E-2</c:v>
                </c:pt>
                <c:pt idx="9328">
                  <c:v>9.4094804683130917E-2</c:v>
                </c:pt>
                <c:pt idx="9329">
                  <c:v>9.4094796699500494E-2</c:v>
                </c:pt>
                <c:pt idx="9330">
                  <c:v>9.4094681818714845E-2</c:v>
                </c:pt>
                <c:pt idx="9331">
                  <c:v>9.4094153212977538E-2</c:v>
                </c:pt>
                <c:pt idx="9332">
                  <c:v>9.4094070304528987E-2</c:v>
                </c:pt>
                <c:pt idx="9333">
                  <c:v>9.4094038443896202E-2</c:v>
                </c:pt>
                <c:pt idx="9334">
                  <c:v>9.4093066625224361E-2</c:v>
                </c:pt>
                <c:pt idx="9335">
                  <c:v>9.4092934924144001E-2</c:v>
                </c:pt>
                <c:pt idx="9336">
                  <c:v>9.409272575951784E-2</c:v>
                </c:pt>
                <c:pt idx="9337">
                  <c:v>9.4092695757974951E-2</c:v>
                </c:pt>
                <c:pt idx="9338">
                  <c:v>9.4092217225127964E-2</c:v>
                </c:pt>
                <c:pt idx="9339">
                  <c:v>9.4092032617563395E-2</c:v>
                </c:pt>
                <c:pt idx="9340">
                  <c:v>9.4091916005402773E-2</c:v>
                </c:pt>
                <c:pt idx="9341">
                  <c:v>9.4091901641069661E-2</c:v>
                </c:pt>
                <c:pt idx="9342">
                  <c:v>9.4091812748996057E-2</c:v>
                </c:pt>
                <c:pt idx="9343">
                  <c:v>9.4091772315699096E-2</c:v>
                </c:pt>
                <c:pt idx="9344">
                  <c:v>9.4091769284341917E-2</c:v>
                </c:pt>
                <c:pt idx="9345">
                  <c:v>9.4091677052940415E-2</c:v>
                </c:pt>
                <c:pt idx="9346">
                  <c:v>9.4091423988423101E-2</c:v>
                </c:pt>
                <c:pt idx="9347">
                  <c:v>9.4091421086974505E-2</c:v>
                </c:pt>
                <c:pt idx="9348">
                  <c:v>9.4090579386342008E-2</c:v>
                </c:pt>
                <c:pt idx="9349">
                  <c:v>9.4090502597993925E-2</c:v>
                </c:pt>
                <c:pt idx="9350">
                  <c:v>9.4090301296591405E-2</c:v>
                </c:pt>
                <c:pt idx="9351">
                  <c:v>9.4090248376986305E-2</c:v>
                </c:pt>
                <c:pt idx="9352">
                  <c:v>9.4090025158414622E-2</c:v>
                </c:pt>
                <c:pt idx="9353">
                  <c:v>9.4089654115858581E-2</c:v>
                </c:pt>
                <c:pt idx="9354">
                  <c:v>9.4089628413373178E-2</c:v>
                </c:pt>
                <c:pt idx="9355">
                  <c:v>9.4089591784486573E-2</c:v>
                </c:pt>
                <c:pt idx="9356">
                  <c:v>9.4089354250775109E-2</c:v>
                </c:pt>
                <c:pt idx="9357">
                  <c:v>9.4089051590868333E-2</c:v>
                </c:pt>
                <c:pt idx="9358">
                  <c:v>9.408885296805089E-2</c:v>
                </c:pt>
                <c:pt idx="9359">
                  <c:v>9.4088614704410684E-2</c:v>
                </c:pt>
                <c:pt idx="9360">
                  <c:v>9.4087924002921777E-2</c:v>
                </c:pt>
                <c:pt idx="9361">
                  <c:v>9.408791022064969E-2</c:v>
                </c:pt>
                <c:pt idx="9362">
                  <c:v>9.4087883855118112E-2</c:v>
                </c:pt>
                <c:pt idx="9363">
                  <c:v>9.4087630786693494E-2</c:v>
                </c:pt>
                <c:pt idx="9364">
                  <c:v>9.408712380482058E-2</c:v>
                </c:pt>
                <c:pt idx="9365">
                  <c:v>9.4087101279730828E-2</c:v>
                </c:pt>
                <c:pt idx="9366">
                  <c:v>9.408699166482562E-2</c:v>
                </c:pt>
                <c:pt idx="9367">
                  <c:v>9.4086437484610166E-2</c:v>
                </c:pt>
                <c:pt idx="9368">
                  <c:v>9.4086229614415567E-2</c:v>
                </c:pt>
                <c:pt idx="9369">
                  <c:v>9.4086215604471585E-2</c:v>
                </c:pt>
                <c:pt idx="9370">
                  <c:v>9.4086035457704803E-2</c:v>
                </c:pt>
                <c:pt idx="9371">
                  <c:v>9.4085427687787285E-2</c:v>
                </c:pt>
                <c:pt idx="9372">
                  <c:v>9.4085313507194179E-2</c:v>
                </c:pt>
                <c:pt idx="9373">
                  <c:v>9.4084175003929266E-2</c:v>
                </c:pt>
                <c:pt idx="9374">
                  <c:v>9.4084011815083662E-2</c:v>
                </c:pt>
                <c:pt idx="9375">
                  <c:v>9.408352329213969E-2</c:v>
                </c:pt>
                <c:pt idx="9376">
                  <c:v>9.4083446444996915E-2</c:v>
                </c:pt>
                <c:pt idx="9377">
                  <c:v>9.4083351686900768E-2</c:v>
                </c:pt>
                <c:pt idx="9378">
                  <c:v>9.4083202714853098E-2</c:v>
                </c:pt>
                <c:pt idx="9379">
                  <c:v>9.4083109595406389E-2</c:v>
                </c:pt>
                <c:pt idx="9380">
                  <c:v>9.4083076165032045E-2</c:v>
                </c:pt>
                <c:pt idx="9381">
                  <c:v>9.4083015622682148E-2</c:v>
                </c:pt>
                <c:pt idx="9382">
                  <c:v>9.4082672136158174E-2</c:v>
                </c:pt>
                <c:pt idx="9383">
                  <c:v>9.4082466079970714E-2</c:v>
                </c:pt>
                <c:pt idx="9384">
                  <c:v>9.4081465691737698E-2</c:v>
                </c:pt>
                <c:pt idx="9385">
                  <c:v>9.4081408450200049E-2</c:v>
                </c:pt>
                <c:pt idx="9386">
                  <c:v>9.4081056416374223E-2</c:v>
                </c:pt>
                <c:pt idx="9387">
                  <c:v>9.4081053580116536E-2</c:v>
                </c:pt>
                <c:pt idx="9388">
                  <c:v>9.4079983497871333E-2</c:v>
                </c:pt>
                <c:pt idx="9389">
                  <c:v>9.4079966158982634E-2</c:v>
                </c:pt>
                <c:pt idx="9390">
                  <c:v>9.4079837443936887E-2</c:v>
                </c:pt>
                <c:pt idx="9391">
                  <c:v>9.4078787201210587E-2</c:v>
                </c:pt>
                <c:pt idx="9392">
                  <c:v>9.4078068823676239E-2</c:v>
                </c:pt>
                <c:pt idx="9393">
                  <c:v>9.4077807874160493E-2</c:v>
                </c:pt>
                <c:pt idx="9394">
                  <c:v>9.4077796302474939E-2</c:v>
                </c:pt>
                <c:pt idx="9395">
                  <c:v>9.4077598974931412E-2</c:v>
                </c:pt>
                <c:pt idx="9396">
                  <c:v>9.4077435324408792E-2</c:v>
                </c:pt>
                <c:pt idx="9397">
                  <c:v>9.4077325025836239E-2</c:v>
                </c:pt>
                <c:pt idx="9398">
                  <c:v>9.4076926793541932E-2</c:v>
                </c:pt>
                <c:pt idx="9399">
                  <c:v>9.4076176987254928E-2</c:v>
                </c:pt>
                <c:pt idx="9400">
                  <c:v>9.4075907452046331E-2</c:v>
                </c:pt>
                <c:pt idx="9401">
                  <c:v>9.4075325148372635E-2</c:v>
                </c:pt>
                <c:pt idx="9402">
                  <c:v>9.4075315124911171E-2</c:v>
                </c:pt>
                <c:pt idx="9403">
                  <c:v>9.4075258585686175E-2</c:v>
                </c:pt>
                <c:pt idx="9404">
                  <c:v>9.4075236829685022E-2</c:v>
                </c:pt>
                <c:pt idx="9405">
                  <c:v>9.4075093857844766E-2</c:v>
                </c:pt>
                <c:pt idx="9406">
                  <c:v>9.4075091576803327E-2</c:v>
                </c:pt>
                <c:pt idx="9407">
                  <c:v>9.4074982888828207E-2</c:v>
                </c:pt>
                <c:pt idx="9408">
                  <c:v>9.4074125711929746E-2</c:v>
                </c:pt>
                <c:pt idx="9409">
                  <c:v>9.4073754471770202E-2</c:v>
                </c:pt>
                <c:pt idx="9410">
                  <c:v>9.4073707051700331E-2</c:v>
                </c:pt>
                <c:pt idx="9411">
                  <c:v>9.4073382110188786E-2</c:v>
                </c:pt>
                <c:pt idx="9412">
                  <c:v>9.4073236038042782E-2</c:v>
                </c:pt>
                <c:pt idx="9413">
                  <c:v>9.4072967905743834E-2</c:v>
                </c:pt>
                <c:pt idx="9414">
                  <c:v>9.4072830501155794E-2</c:v>
                </c:pt>
                <c:pt idx="9415">
                  <c:v>9.4072726684064717E-2</c:v>
                </c:pt>
                <c:pt idx="9416">
                  <c:v>9.4072672268382784E-2</c:v>
                </c:pt>
                <c:pt idx="9417">
                  <c:v>9.4072264542710574E-2</c:v>
                </c:pt>
                <c:pt idx="9418">
                  <c:v>9.4070952573448857E-2</c:v>
                </c:pt>
                <c:pt idx="9419">
                  <c:v>9.4070801903546691E-2</c:v>
                </c:pt>
                <c:pt idx="9420">
                  <c:v>9.4070626301584664E-2</c:v>
                </c:pt>
                <c:pt idx="9421">
                  <c:v>9.4070594656340531E-2</c:v>
                </c:pt>
                <c:pt idx="9422">
                  <c:v>9.4070045438441566E-2</c:v>
                </c:pt>
                <c:pt idx="9423">
                  <c:v>9.4069988387659231E-2</c:v>
                </c:pt>
                <c:pt idx="9424">
                  <c:v>9.406855571940316E-2</c:v>
                </c:pt>
                <c:pt idx="9425">
                  <c:v>9.4068309520490931E-2</c:v>
                </c:pt>
                <c:pt idx="9426">
                  <c:v>9.4068130161906141E-2</c:v>
                </c:pt>
                <c:pt idx="9427">
                  <c:v>9.406797593539841E-2</c:v>
                </c:pt>
                <c:pt idx="9428">
                  <c:v>9.4067960910682077E-2</c:v>
                </c:pt>
                <c:pt idx="9429">
                  <c:v>9.4067683710792174E-2</c:v>
                </c:pt>
                <c:pt idx="9430">
                  <c:v>9.4067134429137916E-2</c:v>
                </c:pt>
                <c:pt idx="9431">
                  <c:v>9.406702345205975E-2</c:v>
                </c:pt>
                <c:pt idx="9432">
                  <c:v>9.406686106145376E-2</c:v>
                </c:pt>
                <c:pt idx="9433">
                  <c:v>9.4066575458521859E-2</c:v>
                </c:pt>
                <c:pt idx="9434">
                  <c:v>9.4066243582437023E-2</c:v>
                </c:pt>
                <c:pt idx="9435">
                  <c:v>9.4066221952272794E-2</c:v>
                </c:pt>
                <c:pt idx="9436">
                  <c:v>9.4065665871087487E-2</c:v>
                </c:pt>
                <c:pt idx="9437">
                  <c:v>9.4065559541111288E-2</c:v>
                </c:pt>
                <c:pt idx="9438">
                  <c:v>9.406550019423994E-2</c:v>
                </c:pt>
                <c:pt idx="9439">
                  <c:v>9.4064711159158321E-2</c:v>
                </c:pt>
                <c:pt idx="9440">
                  <c:v>9.4064707460705249E-2</c:v>
                </c:pt>
                <c:pt idx="9441">
                  <c:v>9.4064459817117946E-2</c:v>
                </c:pt>
                <c:pt idx="9442">
                  <c:v>9.4064291099927186E-2</c:v>
                </c:pt>
                <c:pt idx="9443">
                  <c:v>9.4064278230950912E-2</c:v>
                </c:pt>
                <c:pt idx="9444">
                  <c:v>9.4064151859919412E-2</c:v>
                </c:pt>
                <c:pt idx="9445">
                  <c:v>9.406397251342094E-2</c:v>
                </c:pt>
                <c:pt idx="9446">
                  <c:v>9.4063870498446042E-2</c:v>
                </c:pt>
                <c:pt idx="9447">
                  <c:v>9.4063852205064954E-2</c:v>
                </c:pt>
                <c:pt idx="9448">
                  <c:v>9.406382203471006E-2</c:v>
                </c:pt>
                <c:pt idx="9449">
                  <c:v>9.4063269858234072E-2</c:v>
                </c:pt>
                <c:pt idx="9450">
                  <c:v>9.4063024628762745E-2</c:v>
                </c:pt>
                <c:pt idx="9451">
                  <c:v>9.4062648579514518E-2</c:v>
                </c:pt>
                <c:pt idx="9452">
                  <c:v>9.4061851568060045E-2</c:v>
                </c:pt>
                <c:pt idx="9453">
                  <c:v>9.4061188373104149E-2</c:v>
                </c:pt>
                <c:pt idx="9454">
                  <c:v>9.4061146021914968E-2</c:v>
                </c:pt>
                <c:pt idx="9455">
                  <c:v>9.4061121634264611E-2</c:v>
                </c:pt>
                <c:pt idx="9456">
                  <c:v>9.4061081450089318E-2</c:v>
                </c:pt>
                <c:pt idx="9457">
                  <c:v>9.4060332684692785E-2</c:v>
                </c:pt>
                <c:pt idx="9458">
                  <c:v>9.4059250949715123E-2</c:v>
                </c:pt>
                <c:pt idx="9459">
                  <c:v>9.4059112599811714E-2</c:v>
                </c:pt>
                <c:pt idx="9460">
                  <c:v>9.405846317587889E-2</c:v>
                </c:pt>
                <c:pt idx="9461">
                  <c:v>9.4057969805184272E-2</c:v>
                </c:pt>
                <c:pt idx="9462">
                  <c:v>9.4057746104592818E-2</c:v>
                </c:pt>
                <c:pt idx="9463">
                  <c:v>9.4057178676812236E-2</c:v>
                </c:pt>
                <c:pt idx="9464">
                  <c:v>9.4057020413772605E-2</c:v>
                </c:pt>
                <c:pt idx="9465">
                  <c:v>9.4056722007527252E-2</c:v>
                </c:pt>
                <c:pt idx="9466">
                  <c:v>9.4055773975921381E-2</c:v>
                </c:pt>
                <c:pt idx="9467">
                  <c:v>9.4055299732101291E-2</c:v>
                </c:pt>
                <c:pt idx="9468">
                  <c:v>9.4054338268491355E-2</c:v>
                </c:pt>
                <c:pt idx="9469">
                  <c:v>9.405409054602959E-2</c:v>
                </c:pt>
                <c:pt idx="9470">
                  <c:v>9.4053727991491379E-2</c:v>
                </c:pt>
                <c:pt idx="9471">
                  <c:v>9.4053436636474627E-2</c:v>
                </c:pt>
                <c:pt idx="9472">
                  <c:v>9.4053119287250381E-2</c:v>
                </c:pt>
                <c:pt idx="9473">
                  <c:v>9.405309511656168E-2</c:v>
                </c:pt>
                <c:pt idx="9474">
                  <c:v>9.4052777945143481E-2</c:v>
                </c:pt>
                <c:pt idx="9475">
                  <c:v>9.4052611737945824E-2</c:v>
                </c:pt>
                <c:pt idx="9476">
                  <c:v>9.4052430399592019E-2</c:v>
                </c:pt>
                <c:pt idx="9477">
                  <c:v>9.4052407526780665E-2</c:v>
                </c:pt>
                <c:pt idx="9478">
                  <c:v>9.4052335774942777E-2</c:v>
                </c:pt>
                <c:pt idx="9479">
                  <c:v>9.4051717138002963E-2</c:v>
                </c:pt>
                <c:pt idx="9480">
                  <c:v>9.4050798459363968E-2</c:v>
                </c:pt>
                <c:pt idx="9481">
                  <c:v>9.405027245663114E-2</c:v>
                </c:pt>
                <c:pt idx="9482">
                  <c:v>9.4049371399739207E-2</c:v>
                </c:pt>
                <c:pt idx="9483">
                  <c:v>9.4048849310082797E-2</c:v>
                </c:pt>
                <c:pt idx="9484">
                  <c:v>9.4048032920935373E-2</c:v>
                </c:pt>
                <c:pt idx="9485">
                  <c:v>9.4047631508826293E-2</c:v>
                </c:pt>
                <c:pt idx="9486">
                  <c:v>9.4047386318517362E-2</c:v>
                </c:pt>
                <c:pt idx="9487">
                  <c:v>9.4045622362251821E-2</c:v>
                </c:pt>
                <c:pt idx="9488">
                  <c:v>9.4045616957649611E-2</c:v>
                </c:pt>
                <c:pt idx="9489">
                  <c:v>9.4044632960091315E-2</c:v>
                </c:pt>
                <c:pt idx="9490">
                  <c:v>9.4044181663667986E-2</c:v>
                </c:pt>
                <c:pt idx="9491">
                  <c:v>9.4043952870715042E-2</c:v>
                </c:pt>
                <c:pt idx="9492">
                  <c:v>9.4043580696386506E-2</c:v>
                </c:pt>
                <c:pt idx="9493">
                  <c:v>9.404331724143955E-2</c:v>
                </c:pt>
                <c:pt idx="9494">
                  <c:v>9.404323648376553E-2</c:v>
                </c:pt>
                <c:pt idx="9495">
                  <c:v>9.4042871815614784E-2</c:v>
                </c:pt>
                <c:pt idx="9496">
                  <c:v>9.4042619853920817E-2</c:v>
                </c:pt>
                <c:pt idx="9497">
                  <c:v>9.4041117857841638E-2</c:v>
                </c:pt>
                <c:pt idx="9498">
                  <c:v>9.4040280406385832E-2</c:v>
                </c:pt>
                <c:pt idx="9499">
                  <c:v>9.4040094067167249E-2</c:v>
                </c:pt>
                <c:pt idx="9500">
                  <c:v>9.4039956452876106E-2</c:v>
                </c:pt>
                <c:pt idx="9501">
                  <c:v>9.4039813162709721E-2</c:v>
                </c:pt>
                <c:pt idx="9502">
                  <c:v>9.4039452993338643E-2</c:v>
                </c:pt>
                <c:pt idx="9503">
                  <c:v>9.4039021983079771E-2</c:v>
                </c:pt>
                <c:pt idx="9504">
                  <c:v>9.4038914608892729E-2</c:v>
                </c:pt>
                <c:pt idx="9505">
                  <c:v>9.4038333319575326E-2</c:v>
                </c:pt>
                <c:pt idx="9506">
                  <c:v>9.4037930323896887E-2</c:v>
                </c:pt>
                <c:pt idx="9507">
                  <c:v>9.4037347668633225E-2</c:v>
                </c:pt>
                <c:pt idx="9508">
                  <c:v>9.4037075889493296E-2</c:v>
                </c:pt>
                <c:pt idx="9509">
                  <c:v>9.4036363046211172E-2</c:v>
                </c:pt>
                <c:pt idx="9510">
                  <c:v>9.4036197359398596E-2</c:v>
                </c:pt>
                <c:pt idx="9511">
                  <c:v>9.4035969015738075E-2</c:v>
                </c:pt>
                <c:pt idx="9512">
                  <c:v>9.4035919840412499E-2</c:v>
                </c:pt>
                <c:pt idx="9513">
                  <c:v>9.4035720320607905E-2</c:v>
                </c:pt>
                <c:pt idx="9514">
                  <c:v>9.403531191688233E-2</c:v>
                </c:pt>
                <c:pt idx="9515">
                  <c:v>9.4035308698258407E-2</c:v>
                </c:pt>
                <c:pt idx="9516">
                  <c:v>9.4034664050506075E-2</c:v>
                </c:pt>
                <c:pt idx="9517">
                  <c:v>9.403449670904078E-2</c:v>
                </c:pt>
                <c:pt idx="9518">
                  <c:v>9.4034186905054676E-2</c:v>
                </c:pt>
                <c:pt idx="9519">
                  <c:v>9.4034174860997063E-2</c:v>
                </c:pt>
                <c:pt idx="9520">
                  <c:v>9.403415726674208E-2</c:v>
                </c:pt>
                <c:pt idx="9521">
                  <c:v>9.4033953286654259E-2</c:v>
                </c:pt>
                <c:pt idx="9522">
                  <c:v>9.4032950003822294E-2</c:v>
                </c:pt>
                <c:pt idx="9523">
                  <c:v>9.4032940029133552E-2</c:v>
                </c:pt>
                <c:pt idx="9524">
                  <c:v>9.403288306890803E-2</c:v>
                </c:pt>
                <c:pt idx="9525">
                  <c:v>9.4032845346283853E-2</c:v>
                </c:pt>
                <c:pt idx="9526">
                  <c:v>9.4032384820057185E-2</c:v>
                </c:pt>
                <c:pt idx="9527">
                  <c:v>9.4031483269392493E-2</c:v>
                </c:pt>
                <c:pt idx="9528">
                  <c:v>9.403112789972766E-2</c:v>
                </c:pt>
                <c:pt idx="9529">
                  <c:v>9.4029607426343753E-2</c:v>
                </c:pt>
                <c:pt idx="9530">
                  <c:v>9.4029171427562688E-2</c:v>
                </c:pt>
                <c:pt idx="9531">
                  <c:v>9.4029108847686671E-2</c:v>
                </c:pt>
                <c:pt idx="9532">
                  <c:v>9.4027359554261239E-2</c:v>
                </c:pt>
                <c:pt idx="9533">
                  <c:v>9.402711611459158E-2</c:v>
                </c:pt>
                <c:pt idx="9534">
                  <c:v>9.4026452403288274E-2</c:v>
                </c:pt>
                <c:pt idx="9535">
                  <c:v>9.4023482863455701E-2</c:v>
                </c:pt>
                <c:pt idx="9536">
                  <c:v>9.4023280034822659E-2</c:v>
                </c:pt>
                <c:pt idx="9537">
                  <c:v>9.4022228281278722E-2</c:v>
                </c:pt>
                <c:pt idx="9538">
                  <c:v>9.4021771197102519E-2</c:v>
                </c:pt>
                <c:pt idx="9539">
                  <c:v>9.4021742077850246E-2</c:v>
                </c:pt>
                <c:pt idx="9540">
                  <c:v>9.4021111926091139E-2</c:v>
                </c:pt>
                <c:pt idx="9541">
                  <c:v>9.4020246507939415E-2</c:v>
                </c:pt>
                <c:pt idx="9542">
                  <c:v>9.4020113071889497E-2</c:v>
                </c:pt>
                <c:pt idx="9543">
                  <c:v>9.4019957798518586E-2</c:v>
                </c:pt>
                <c:pt idx="9544">
                  <c:v>9.4018633189739381E-2</c:v>
                </c:pt>
                <c:pt idx="9545">
                  <c:v>9.401742492069555E-2</c:v>
                </c:pt>
                <c:pt idx="9546">
                  <c:v>9.4017115551997779E-2</c:v>
                </c:pt>
                <c:pt idx="9547">
                  <c:v>9.4016162705545067E-2</c:v>
                </c:pt>
                <c:pt idx="9548">
                  <c:v>9.4016131453280832E-2</c:v>
                </c:pt>
                <c:pt idx="9549">
                  <c:v>9.4015375246312372E-2</c:v>
                </c:pt>
                <c:pt idx="9550">
                  <c:v>9.4014747183893368E-2</c:v>
                </c:pt>
                <c:pt idx="9551">
                  <c:v>9.4014402586200987E-2</c:v>
                </c:pt>
                <c:pt idx="9552">
                  <c:v>9.4014137965465414E-2</c:v>
                </c:pt>
                <c:pt idx="9553">
                  <c:v>9.4013920968319731E-2</c:v>
                </c:pt>
                <c:pt idx="9554">
                  <c:v>9.4013574501325123E-2</c:v>
                </c:pt>
                <c:pt idx="9555">
                  <c:v>9.4013454675658484E-2</c:v>
                </c:pt>
                <c:pt idx="9556">
                  <c:v>9.4012531867479723E-2</c:v>
                </c:pt>
                <c:pt idx="9557">
                  <c:v>9.4012156941718161E-2</c:v>
                </c:pt>
                <c:pt idx="9558">
                  <c:v>9.4011171489946699E-2</c:v>
                </c:pt>
                <c:pt idx="9559">
                  <c:v>9.4009672580717157E-2</c:v>
                </c:pt>
                <c:pt idx="9560">
                  <c:v>9.4009002386599427E-2</c:v>
                </c:pt>
                <c:pt idx="9561">
                  <c:v>9.4008900524676683E-2</c:v>
                </c:pt>
                <c:pt idx="9562">
                  <c:v>9.4007255971010534E-2</c:v>
                </c:pt>
                <c:pt idx="9563">
                  <c:v>9.4005257843381013E-2</c:v>
                </c:pt>
                <c:pt idx="9564">
                  <c:v>9.4003843889480451E-2</c:v>
                </c:pt>
                <c:pt idx="9565">
                  <c:v>9.4003060856369877E-2</c:v>
                </c:pt>
                <c:pt idx="9566">
                  <c:v>9.4002603931856443E-2</c:v>
                </c:pt>
                <c:pt idx="9567">
                  <c:v>9.4002503403250212E-2</c:v>
                </c:pt>
                <c:pt idx="9568">
                  <c:v>9.4002466914368268E-2</c:v>
                </c:pt>
                <c:pt idx="9569">
                  <c:v>9.4002344736165533E-2</c:v>
                </c:pt>
                <c:pt idx="9570">
                  <c:v>9.4001624735361361E-2</c:v>
                </c:pt>
                <c:pt idx="9571">
                  <c:v>9.4001358620601119E-2</c:v>
                </c:pt>
                <c:pt idx="9572">
                  <c:v>9.4001225758654869E-2</c:v>
                </c:pt>
                <c:pt idx="9573">
                  <c:v>9.3999448036481387E-2</c:v>
                </c:pt>
                <c:pt idx="9574">
                  <c:v>9.3998272430696861E-2</c:v>
                </c:pt>
                <c:pt idx="9575">
                  <c:v>9.399657522032584E-2</c:v>
                </c:pt>
                <c:pt idx="9576">
                  <c:v>9.3996281912306023E-2</c:v>
                </c:pt>
                <c:pt idx="9577">
                  <c:v>9.399607827936482E-2</c:v>
                </c:pt>
                <c:pt idx="9578">
                  <c:v>9.399507517439834E-2</c:v>
                </c:pt>
                <c:pt idx="9579">
                  <c:v>9.3994403024298567E-2</c:v>
                </c:pt>
                <c:pt idx="9580">
                  <c:v>9.3993547205161246E-2</c:v>
                </c:pt>
                <c:pt idx="9581">
                  <c:v>9.3992789797184506E-2</c:v>
                </c:pt>
                <c:pt idx="9582">
                  <c:v>9.3992712441326731E-2</c:v>
                </c:pt>
                <c:pt idx="9583">
                  <c:v>9.3992020509648583E-2</c:v>
                </c:pt>
                <c:pt idx="9584">
                  <c:v>9.3991607304283326E-2</c:v>
                </c:pt>
                <c:pt idx="9585">
                  <c:v>9.399117768237096E-2</c:v>
                </c:pt>
                <c:pt idx="9586">
                  <c:v>9.3990128038175344E-2</c:v>
                </c:pt>
                <c:pt idx="9587">
                  <c:v>9.3989240596347612E-2</c:v>
                </c:pt>
                <c:pt idx="9588">
                  <c:v>9.398920358360667E-2</c:v>
                </c:pt>
                <c:pt idx="9589">
                  <c:v>9.3987350130680422E-2</c:v>
                </c:pt>
                <c:pt idx="9590">
                  <c:v>9.3987222614145341E-2</c:v>
                </c:pt>
                <c:pt idx="9591">
                  <c:v>9.3986089789696831E-2</c:v>
                </c:pt>
                <c:pt idx="9592">
                  <c:v>9.3985978091386521E-2</c:v>
                </c:pt>
                <c:pt idx="9593">
                  <c:v>9.3985261826688454E-2</c:v>
                </c:pt>
                <c:pt idx="9594">
                  <c:v>9.3985021814779968E-2</c:v>
                </c:pt>
                <c:pt idx="9595">
                  <c:v>9.398419846946672E-2</c:v>
                </c:pt>
                <c:pt idx="9596">
                  <c:v>9.3983810459848924E-2</c:v>
                </c:pt>
                <c:pt idx="9597">
                  <c:v>9.3980715982952157E-2</c:v>
                </c:pt>
                <c:pt idx="9598">
                  <c:v>9.3980328083063322E-2</c:v>
                </c:pt>
                <c:pt idx="9599">
                  <c:v>9.397964522062334E-2</c:v>
                </c:pt>
                <c:pt idx="9600">
                  <c:v>9.3979231642919048E-2</c:v>
                </c:pt>
                <c:pt idx="9601">
                  <c:v>9.3979118474594281E-2</c:v>
                </c:pt>
                <c:pt idx="9602">
                  <c:v>9.3977955702529578E-2</c:v>
                </c:pt>
                <c:pt idx="9603">
                  <c:v>9.3977690507304257E-2</c:v>
                </c:pt>
                <c:pt idx="9604">
                  <c:v>9.3977067885269272E-2</c:v>
                </c:pt>
                <c:pt idx="9605">
                  <c:v>9.3974412818009126E-2</c:v>
                </c:pt>
                <c:pt idx="9606">
                  <c:v>9.3973626204804039E-2</c:v>
                </c:pt>
                <c:pt idx="9607">
                  <c:v>9.397345076248878E-2</c:v>
                </c:pt>
                <c:pt idx="9608">
                  <c:v>9.3972884135945636E-2</c:v>
                </c:pt>
                <c:pt idx="9609">
                  <c:v>9.3971668253485172E-2</c:v>
                </c:pt>
                <c:pt idx="9610">
                  <c:v>9.3971643740234131E-2</c:v>
                </c:pt>
                <c:pt idx="9611">
                  <c:v>9.3967924645582956E-2</c:v>
                </c:pt>
                <c:pt idx="9612">
                  <c:v>9.3966280577423247E-2</c:v>
                </c:pt>
                <c:pt idx="9613">
                  <c:v>9.3965867120940127E-2</c:v>
                </c:pt>
                <c:pt idx="9614">
                  <c:v>9.3964572489126583E-2</c:v>
                </c:pt>
                <c:pt idx="9615">
                  <c:v>9.3964394664064407E-2</c:v>
                </c:pt>
                <c:pt idx="9616">
                  <c:v>9.3962483473007063E-2</c:v>
                </c:pt>
                <c:pt idx="9617">
                  <c:v>9.3962201276349647E-2</c:v>
                </c:pt>
                <c:pt idx="9618">
                  <c:v>9.3961491253475748E-2</c:v>
                </c:pt>
                <c:pt idx="9619">
                  <c:v>9.396113760548995E-2</c:v>
                </c:pt>
                <c:pt idx="9620">
                  <c:v>9.3960147555998172E-2</c:v>
                </c:pt>
                <c:pt idx="9621">
                  <c:v>9.3959942000074834E-2</c:v>
                </c:pt>
                <c:pt idx="9622">
                  <c:v>9.3959227459706737E-2</c:v>
                </c:pt>
                <c:pt idx="9623">
                  <c:v>9.3958970513412482E-2</c:v>
                </c:pt>
                <c:pt idx="9624">
                  <c:v>9.3958896040729017E-2</c:v>
                </c:pt>
                <c:pt idx="9625">
                  <c:v>9.3958182890128153E-2</c:v>
                </c:pt>
                <c:pt idx="9626">
                  <c:v>9.3958078634236927E-2</c:v>
                </c:pt>
                <c:pt idx="9627">
                  <c:v>9.3957565151756559E-2</c:v>
                </c:pt>
                <c:pt idx="9628">
                  <c:v>9.3957234569638295E-2</c:v>
                </c:pt>
                <c:pt idx="9629">
                  <c:v>9.3956918674627771E-2</c:v>
                </c:pt>
                <c:pt idx="9630">
                  <c:v>9.3956137449460103E-2</c:v>
                </c:pt>
                <c:pt idx="9631">
                  <c:v>9.39553483566542E-2</c:v>
                </c:pt>
                <c:pt idx="9632">
                  <c:v>9.3955195481490172E-2</c:v>
                </c:pt>
                <c:pt idx="9633">
                  <c:v>9.3953168541832222E-2</c:v>
                </c:pt>
                <c:pt idx="9634">
                  <c:v>9.3951745730593103E-2</c:v>
                </c:pt>
                <c:pt idx="9635">
                  <c:v>9.3951119867253935E-2</c:v>
                </c:pt>
                <c:pt idx="9636">
                  <c:v>9.3949835968773682E-2</c:v>
                </c:pt>
                <c:pt idx="9637">
                  <c:v>9.3949773481305093E-2</c:v>
                </c:pt>
                <c:pt idx="9638">
                  <c:v>9.3948305319395908E-2</c:v>
                </c:pt>
                <c:pt idx="9639">
                  <c:v>9.3947706232554842E-2</c:v>
                </c:pt>
                <c:pt idx="9640">
                  <c:v>9.394759790590014E-2</c:v>
                </c:pt>
                <c:pt idx="9641">
                  <c:v>9.3947354613731368E-2</c:v>
                </c:pt>
                <c:pt idx="9642">
                  <c:v>9.3947034439195554E-2</c:v>
                </c:pt>
                <c:pt idx="9643">
                  <c:v>9.3945464645744881E-2</c:v>
                </c:pt>
                <c:pt idx="9644">
                  <c:v>9.3943685459353624E-2</c:v>
                </c:pt>
                <c:pt idx="9645">
                  <c:v>9.3942893005576164E-2</c:v>
                </c:pt>
                <c:pt idx="9646">
                  <c:v>9.3941855829303741E-2</c:v>
                </c:pt>
                <c:pt idx="9647">
                  <c:v>9.3941143028018995E-2</c:v>
                </c:pt>
                <c:pt idx="9648">
                  <c:v>9.3941090320195389E-2</c:v>
                </c:pt>
                <c:pt idx="9649">
                  <c:v>9.3940605413461775E-2</c:v>
                </c:pt>
                <c:pt idx="9650">
                  <c:v>9.3940278959586343E-2</c:v>
                </c:pt>
                <c:pt idx="9651">
                  <c:v>9.3939596478837789E-2</c:v>
                </c:pt>
                <c:pt idx="9652">
                  <c:v>9.3938407915354974E-2</c:v>
                </c:pt>
                <c:pt idx="9653">
                  <c:v>9.3938191253588904E-2</c:v>
                </c:pt>
                <c:pt idx="9654">
                  <c:v>9.3937033635405703E-2</c:v>
                </c:pt>
                <c:pt idx="9655">
                  <c:v>9.3936826676848648E-2</c:v>
                </c:pt>
                <c:pt idx="9656">
                  <c:v>9.3934875351942726E-2</c:v>
                </c:pt>
                <c:pt idx="9657">
                  <c:v>9.3934073295982717E-2</c:v>
                </c:pt>
                <c:pt idx="9658">
                  <c:v>9.393397088190375E-2</c:v>
                </c:pt>
                <c:pt idx="9659">
                  <c:v>9.3933664726426142E-2</c:v>
                </c:pt>
                <c:pt idx="9660">
                  <c:v>9.3933061223448383E-2</c:v>
                </c:pt>
                <c:pt idx="9661">
                  <c:v>9.3932716641150354E-2</c:v>
                </c:pt>
                <c:pt idx="9662">
                  <c:v>9.3932310380657719E-2</c:v>
                </c:pt>
                <c:pt idx="9663">
                  <c:v>9.3931853496762224E-2</c:v>
                </c:pt>
                <c:pt idx="9664">
                  <c:v>9.3931145498588775E-2</c:v>
                </c:pt>
                <c:pt idx="9665">
                  <c:v>9.3930809673522547E-2</c:v>
                </c:pt>
                <c:pt idx="9666">
                  <c:v>9.3929254143870836E-2</c:v>
                </c:pt>
                <c:pt idx="9667">
                  <c:v>9.3929103974378064E-2</c:v>
                </c:pt>
                <c:pt idx="9668">
                  <c:v>9.3928668890092104E-2</c:v>
                </c:pt>
                <c:pt idx="9669">
                  <c:v>9.3927537357979207E-2</c:v>
                </c:pt>
                <c:pt idx="9670">
                  <c:v>9.3927373518179272E-2</c:v>
                </c:pt>
                <c:pt idx="9671">
                  <c:v>9.3925258568925613E-2</c:v>
                </c:pt>
                <c:pt idx="9672">
                  <c:v>9.3925129434975191E-2</c:v>
                </c:pt>
                <c:pt idx="9673">
                  <c:v>9.3924512144156896E-2</c:v>
                </c:pt>
                <c:pt idx="9674">
                  <c:v>9.3924339829208711E-2</c:v>
                </c:pt>
                <c:pt idx="9675">
                  <c:v>9.3924207842154245E-2</c:v>
                </c:pt>
                <c:pt idx="9676">
                  <c:v>9.3924108819569363E-2</c:v>
                </c:pt>
                <c:pt idx="9677">
                  <c:v>9.3923150901112515E-2</c:v>
                </c:pt>
                <c:pt idx="9678">
                  <c:v>9.3923062357446394E-2</c:v>
                </c:pt>
                <c:pt idx="9679">
                  <c:v>9.3922685721695737E-2</c:v>
                </c:pt>
                <c:pt idx="9680">
                  <c:v>9.3921712721352413E-2</c:v>
                </c:pt>
                <c:pt idx="9681">
                  <c:v>9.3920299222368872E-2</c:v>
                </c:pt>
                <c:pt idx="9682">
                  <c:v>9.3919094108404017E-2</c:v>
                </c:pt>
                <c:pt idx="9683">
                  <c:v>9.3917911586899244E-2</c:v>
                </c:pt>
                <c:pt idx="9684">
                  <c:v>9.3916264081004439E-2</c:v>
                </c:pt>
                <c:pt idx="9685">
                  <c:v>9.3916243722942827E-2</c:v>
                </c:pt>
                <c:pt idx="9686">
                  <c:v>9.391609457222691E-2</c:v>
                </c:pt>
                <c:pt idx="9687">
                  <c:v>9.3915785900433243E-2</c:v>
                </c:pt>
                <c:pt idx="9688">
                  <c:v>9.3915330159415417E-2</c:v>
                </c:pt>
                <c:pt idx="9689">
                  <c:v>9.3915296251890629E-2</c:v>
                </c:pt>
                <c:pt idx="9690">
                  <c:v>9.3914495966895245E-2</c:v>
                </c:pt>
                <c:pt idx="9691">
                  <c:v>9.3914289730042302E-2</c:v>
                </c:pt>
                <c:pt idx="9692">
                  <c:v>9.3913929950702177E-2</c:v>
                </c:pt>
                <c:pt idx="9693">
                  <c:v>9.3913153708040667E-2</c:v>
                </c:pt>
                <c:pt idx="9694">
                  <c:v>9.3912968509912403E-2</c:v>
                </c:pt>
                <c:pt idx="9695">
                  <c:v>9.3911462841779633E-2</c:v>
                </c:pt>
                <c:pt idx="9696">
                  <c:v>9.3911021028633093E-2</c:v>
                </c:pt>
                <c:pt idx="9697">
                  <c:v>9.3909925795247887E-2</c:v>
                </c:pt>
                <c:pt idx="9698">
                  <c:v>9.3909907985096977E-2</c:v>
                </c:pt>
                <c:pt idx="9699">
                  <c:v>9.3907541613265977E-2</c:v>
                </c:pt>
                <c:pt idx="9700">
                  <c:v>9.3907414473839629E-2</c:v>
                </c:pt>
                <c:pt idx="9701">
                  <c:v>9.3906302611721157E-2</c:v>
                </c:pt>
                <c:pt idx="9702">
                  <c:v>9.3904774657829176E-2</c:v>
                </c:pt>
                <c:pt idx="9703">
                  <c:v>9.3901634707016263E-2</c:v>
                </c:pt>
                <c:pt idx="9704">
                  <c:v>9.3899661074897278E-2</c:v>
                </c:pt>
                <c:pt idx="9705">
                  <c:v>9.3898744158964223E-2</c:v>
                </c:pt>
                <c:pt idx="9706">
                  <c:v>9.3898668988551773E-2</c:v>
                </c:pt>
                <c:pt idx="9707">
                  <c:v>9.389806308610131E-2</c:v>
                </c:pt>
                <c:pt idx="9708">
                  <c:v>9.3895320530108378E-2</c:v>
                </c:pt>
                <c:pt idx="9709">
                  <c:v>9.3892098091643839E-2</c:v>
                </c:pt>
                <c:pt idx="9710">
                  <c:v>9.3891014694722344E-2</c:v>
                </c:pt>
                <c:pt idx="9711">
                  <c:v>9.3890668944877034E-2</c:v>
                </c:pt>
                <c:pt idx="9712">
                  <c:v>9.3889726858581615E-2</c:v>
                </c:pt>
                <c:pt idx="9713">
                  <c:v>9.3889016621576935E-2</c:v>
                </c:pt>
                <c:pt idx="9714">
                  <c:v>9.3886300804473743E-2</c:v>
                </c:pt>
                <c:pt idx="9715">
                  <c:v>9.3885999729957287E-2</c:v>
                </c:pt>
                <c:pt idx="9716">
                  <c:v>9.3885969328590113E-2</c:v>
                </c:pt>
                <c:pt idx="9717">
                  <c:v>9.3884698201866165E-2</c:v>
                </c:pt>
                <c:pt idx="9718">
                  <c:v>9.3884282483880532E-2</c:v>
                </c:pt>
                <c:pt idx="9719">
                  <c:v>9.3883809310003813E-2</c:v>
                </c:pt>
                <c:pt idx="9720">
                  <c:v>9.3879420628363824E-2</c:v>
                </c:pt>
                <c:pt idx="9721">
                  <c:v>9.3879100676825505E-2</c:v>
                </c:pt>
                <c:pt idx="9722">
                  <c:v>9.3875855819602394E-2</c:v>
                </c:pt>
                <c:pt idx="9723">
                  <c:v>9.3874017935332649E-2</c:v>
                </c:pt>
                <c:pt idx="9724">
                  <c:v>9.3872904617800346E-2</c:v>
                </c:pt>
                <c:pt idx="9725">
                  <c:v>9.3871407348927544E-2</c:v>
                </c:pt>
                <c:pt idx="9726">
                  <c:v>9.3870021487331284E-2</c:v>
                </c:pt>
                <c:pt idx="9727">
                  <c:v>9.3869209203489887E-2</c:v>
                </c:pt>
                <c:pt idx="9728">
                  <c:v>9.3868045808615436E-2</c:v>
                </c:pt>
                <c:pt idx="9729">
                  <c:v>9.3866763834030226E-2</c:v>
                </c:pt>
                <c:pt idx="9730">
                  <c:v>9.386661367165576E-2</c:v>
                </c:pt>
                <c:pt idx="9731">
                  <c:v>9.3865678807226571E-2</c:v>
                </c:pt>
                <c:pt idx="9732">
                  <c:v>9.3864432092935615E-2</c:v>
                </c:pt>
                <c:pt idx="9733">
                  <c:v>9.3864313129417926E-2</c:v>
                </c:pt>
                <c:pt idx="9734">
                  <c:v>9.3862625374886696E-2</c:v>
                </c:pt>
                <c:pt idx="9735">
                  <c:v>9.3862445252026347E-2</c:v>
                </c:pt>
                <c:pt idx="9736">
                  <c:v>9.3860251849781987E-2</c:v>
                </c:pt>
                <c:pt idx="9737">
                  <c:v>9.3859913734317277E-2</c:v>
                </c:pt>
                <c:pt idx="9738">
                  <c:v>9.3859068088972541E-2</c:v>
                </c:pt>
                <c:pt idx="9739">
                  <c:v>9.3857521630616669E-2</c:v>
                </c:pt>
                <c:pt idx="9740">
                  <c:v>9.3857444634983939E-2</c:v>
                </c:pt>
                <c:pt idx="9741">
                  <c:v>9.3857266616221471E-2</c:v>
                </c:pt>
                <c:pt idx="9742">
                  <c:v>9.3856833151848271E-2</c:v>
                </c:pt>
                <c:pt idx="9743">
                  <c:v>9.3856147766674752E-2</c:v>
                </c:pt>
                <c:pt idx="9744">
                  <c:v>9.3853713837764446E-2</c:v>
                </c:pt>
                <c:pt idx="9745">
                  <c:v>9.3851800051100998E-2</c:v>
                </c:pt>
                <c:pt idx="9746">
                  <c:v>9.3850695355402497E-2</c:v>
                </c:pt>
                <c:pt idx="9747">
                  <c:v>9.3850144547552528E-2</c:v>
                </c:pt>
                <c:pt idx="9748">
                  <c:v>9.3850087305122051E-2</c:v>
                </c:pt>
                <c:pt idx="9749">
                  <c:v>9.3848977570668929E-2</c:v>
                </c:pt>
                <c:pt idx="9750">
                  <c:v>9.3848298594161828E-2</c:v>
                </c:pt>
                <c:pt idx="9751">
                  <c:v>9.3847217113681061E-2</c:v>
                </c:pt>
                <c:pt idx="9752">
                  <c:v>9.3845169043530768E-2</c:v>
                </c:pt>
                <c:pt idx="9753">
                  <c:v>9.3845061445999814E-2</c:v>
                </c:pt>
                <c:pt idx="9754">
                  <c:v>9.3844322812508318E-2</c:v>
                </c:pt>
                <c:pt idx="9755">
                  <c:v>9.3844286520431502E-2</c:v>
                </c:pt>
                <c:pt idx="9756">
                  <c:v>9.3844003376185661E-2</c:v>
                </c:pt>
                <c:pt idx="9757">
                  <c:v>9.3843988458086516E-2</c:v>
                </c:pt>
                <c:pt idx="9758">
                  <c:v>9.3843787398470491E-2</c:v>
                </c:pt>
                <c:pt idx="9759">
                  <c:v>9.3843578756478016E-2</c:v>
                </c:pt>
                <c:pt idx="9760">
                  <c:v>9.384326034834177E-2</c:v>
                </c:pt>
                <c:pt idx="9761">
                  <c:v>9.3843233359922909E-2</c:v>
                </c:pt>
                <c:pt idx="9762">
                  <c:v>9.3842881238723544E-2</c:v>
                </c:pt>
                <c:pt idx="9763">
                  <c:v>9.3841968106336646E-2</c:v>
                </c:pt>
                <c:pt idx="9764">
                  <c:v>9.3840988239996107E-2</c:v>
                </c:pt>
                <c:pt idx="9765">
                  <c:v>9.3839459462871908E-2</c:v>
                </c:pt>
                <c:pt idx="9766">
                  <c:v>9.3839175365703936E-2</c:v>
                </c:pt>
                <c:pt idx="9767">
                  <c:v>9.3838626152861385E-2</c:v>
                </c:pt>
                <c:pt idx="9768">
                  <c:v>9.383759961793231E-2</c:v>
                </c:pt>
                <c:pt idx="9769">
                  <c:v>9.3835974589455612E-2</c:v>
                </c:pt>
                <c:pt idx="9770">
                  <c:v>9.3835653094983928E-2</c:v>
                </c:pt>
                <c:pt idx="9771">
                  <c:v>9.3835270366975615E-2</c:v>
                </c:pt>
                <c:pt idx="9772">
                  <c:v>9.3833943516954552E-2</c:v>
                </c:pt>
                <c:pt idx="9773">
                  <c:v>9.3832346502923825E-2</c:v>
                </c:pt>
                <c:pt idx="9774">
                  <c:v>9.3831969099997109E-2</c:v>
                </c:pt>
                <c:pt idx="9775">
                  <c:v>9.3829978500687972E-2</c:v>
                </c:pt>
                <c:pt idx="9776">
                  <c:v>9.3827979854159096E-2</c:v>
                </c:pt>
                <c:pt idx="9777">
                  <c:v>9.3827274943171668E-2</c:v>
                </c:pt>
                <c:pt idx="9778">
                  <c:v>9.3825220160182909E-2</c:v>
                </c:pt>
                <c:pt idx="9779">
                  <c:v>9.3824093457934021E-2</c:v>
                </c:pt>
                <c:pt idx="9780">
                  <c:v>9.3821166236461681E-2</c:v>
                </c:pt>
                <c:pt idx="9781">
                  <c:v>9.3820467274041641E-2</c:v>
                </c:pt>
                <c:pt idx="9782">
                  <c:v>9.3819710141626392E-2</c:v>
                </c:pt>
                <c:pt idx="9783">
                  <c:v>9.3818209181642256E-2</c:v>
                </c:pt>
                <c:pt idx="9784">
                  <c:v>9.3816419880624238E-2</c:v>
                </c:pt>
                <c:pt idx="9785">
                  <c:v>9.3815652072974792E-2</c:v>
                </c:pt>
                <c:pt idx="9786">
                  <c:v>9.3814812875087417E-2</c:v>
                </c:pt>
                <c:pt idx="9787">
                  <c:v>9.3814618376173081E-2</c:v>
                </c:pt>
                <c:pt idx="9788">
                  <c:v>9.3812564197640058E-2</c:v>
                </c:pt>
                <c:pt idx="9789">
                  <c:v>9.3812297242536161E-2</c:v>
                </c:pt>
                <c:pt idx="9790">
                  <c:v>9.3812061105272959E-2</c:v>
                </c:pt>
                <c:pt idx="9791">
                  <c:v>9.3810874168394565E-2</c:v>
                </c:pt>
                <c:pt idx="9792">
                  <c:v>9.3809659381318466E-2</c:v>
                </c:pt>
                <c:pt idx="9793">
                  <c:v>9.3809093949909897E-2</c:v>
                </c:pt>
                <c:pt idx="9794">
                  <c:v>9.3807480442123697E-2</c:v>
                </c:pt>
                <c:pt idx="9795">
                  <c:v>9.3806115029906975E-2</c:v>
                </c:pt>
                <c:pt idx="9796">
                  <c:v>9.3804254549007315E-2</c:v>
                </c:pt>
                <c:pt idx="9797">
                  <c:v>9.3803136516339633E-2</c:v>
                </c:pt>
                <c:pt idx="9798">
                  <c:v>9.3802764199521563E-2</c:v>
                </c:pt>
                <c:pt idx="9799">
                  <c:v>9.3800681868858038E-2</c:v>
                </c:pt>
                <c:pt idx="9800">
                  <c:v>9.3799865862186749E-2</c:v>
                </c:pt>
                <c:pt idx="9801">
                  <c:v>9.3799090128803511E-2</c:v>
                </c:pt>
                <c:pt idx="9802">
                  <c:v>9.3797809367198601E-2</c:v>
                </c:pt>
                <c:pt idx="9803">
                  <c:v>9.379778439423489E-2</c:v>
                </c:pt>
                <c:pt idx="9804">
                  <c:v>9.3796808042548682E-2</c:v>
                </c:pt>
                <c:pt idx="9805">
                  <c:v>9.3794335682980179E-2</c:v>
                </c:pt>
                <c:pt idx="9806">
                  <c:v>9.3793637984387404E-2</c:v>
                </c:pt>
                <c:pt idx="9807">
                  <c:v>9.3791145768437639E-2</c:v>
                </c:pt>
                <c:pt idx="9808">
                  <c:v>9.3790411281222022E-2</c:v>
                </c:pt>
                <c:pt idx="9809">
                  <c:v>9.3788357604652803E-2</c:v>
                </c:pt>
                <c:pt idx="9810">
                  <c:v>9.3787329265732911E-2</c:v>
                </c:pt>
                <c:pt idx="9811">
                  <c:v>9.3785894360477892E-2</c:v>
                </c:pt>
                <c:pt idx="9812">
                  <c:v>9.3785455450778918E-2</c:v>
                </c:pt>
                <c:pt idx="9813">
                  <c:v>9.3782776510098836E-2</c:v>
                </c:pt>
                <c:pt idx="9814">
                  <c:v>9.3781894695767185E-2</c:v>
                </c:pt>
                <c:pt idx="9815">
                  <c:v>9.3780955898265489E-2</c:v>
                </c:pt>
                <c:pt idx="9816">
                  <c:v>9.378026741391586E-2</c:v>
                </c:pt>
                <c:pt idx="9817">
                  <c:v>9.377940274558251E-2</c:v>
                </c:pt>
                <c:pt idx="9818">
                  <c:v>9.3778714686157671E-2</c:v>
                </c:pt>
                <c:pt idx="9819">
                  <c:v>9.3775953153486899E-2</c:v>
                </c:pt>
                <c:pt idx="9820">
                  <c:v>9.3774707194242815E-2</c:v>
                </c:pt>
                <c:pt idx="9821">
                  <c:v>9.3771387268657358E-2</c:v>
                </c:pt>
                <c:pt idx="9822">
                  <c:v>9.3770892051241339E-2</c:v>
                </c:pt>
                <c:pt idx="9823">
                  <c:v>9.3768610212115952E-2</c:v>
                </c:pt>
                <c:pt idx="9824">
                  <c:v>9.3765451600251917E-2</c:v>
                </c:pt>
                <c:pt idx="9825">
                  <c:v>9.3764063360983627E-2</c:v>
                </c:pt>
                <c:pt idx="9826">
                  <c:v>9.3762802919785268E-2</c:v>
                </c:pt>
                <c:pt idx="9827">
                  <c:v>9.37618217700837E-2</c:v>
                </c:pt>
                <c:pt idx="9828">
                  <c:v>9.3759356897022375E-2</c:v>
                </c:pt>
                <c:pt idx="9829">
                  <c:v>9.3758693901257295E-2</c:v>
                </c:pt>
                <c:pt idx="9830">
                  <c:v>9.3755196083201042E-2</c:v>
                </c:pt>
                <c:pt idx="9831">
                  <c:v>9.375450786091008E-2</c:v>
                </c:pt>
                <c:pt idx="9832">
                  <c:v>9.375350601042641E-2</c:v>
                </c:pt>
                <c:pt idx="9833">
                  <c:v>9.3753362408814378E-2</c:v>
                </c:pt>
                <c:pt idx="9834">
                  <c:v>9.3752554435783161E-2</c:v>
                </c:pt>
                <c:pt idx="9835">
                  <c:v>9.3751813986149568E-2</c:v>
                </c:pt>
                <c:pt idx="9836">
                  <c:v>9.3751060402540706E-2</c:v>
                </c:pt>
                <c:pt idx="9837">
                  <c:v>9.3750650930725529E-2</c:v>
                </c:pt>
                <c:pt idx="9838">
                  <c:v>9.3750580032968114E-2</c:v>
                </c:pt>
                <c:pt idx="9839">
                  <c:v>9.3750315906079948E-2</c:v>
                </c:pt>
                <c:pt idx="9840">
                  <c:v>9.3749900300618569E-2</c:v>
                </c:pt>
                <c:pt idx="9841">
                  <c:v>9.3748895486776812E-2</c:v>
                </c:pt>
                <c:pt idx="9842">
                  <c:v>9.3747760191404794E-2</c:v>
                </c:pt>
                <c:pt idx="9843">
                  <c:v>9.3747575841923156E-2</c:v>
                </c:pt>
                <c:pt idx="9844">
                  <c:v>9.37452924830246E-2</c:v>
                </c:pt>
                <c:pt idx="9845">
                  <c:v>9.3744906445966891E-2</c:v>
                </c:pt>
                <c:pt idx="9846">
                  <c:v>9.3744171522215008E-2</c:v>
                </c:pt>
                <c:pt idx="9847">
                  <c:v>9.3742194722602895E-2</c:v>
                </c:pt>
                <c:pt idx="9848">
                  <c:v>9.3741627761977211E-2</c:v>
                </c:pt>
                <c:pt idx="9849">
                  <c:v>9.3740787082082735E-2</c:v>
                </c:pt>
                <c:pt idx="9850">
                  <c:v>9.3735209437213765E-2</c:v>
                </c:pt>
                <c:pt idx="9851">
                  <c:v>9.3732921096501887E-2</c:v>
                </c:pt>
                <c:pt idx="9852">
                  <c:v>9.3731098476218896E-2</c:v>
                </c:pt>
                <c:pt idx="9853">
                  <c:v>9.3730770680306497E-2</c:v>
                </c:pt>
                <c:pt idx="9854">
                  <c:v>9.3725732772468817E-2</c:v>
                </c:pt>
                <c:pt idx="9855">
                  <c:v>9.3724705537833256E-2</c:v>
                </c:pt>
                <c:pt idx="9856">
                  <c:v>9.3724282568697512E-2</c:v>
                </c:pt>
                <c:pt idx="9857">
                  <c:v>9.3723865582016994E-2</c:v>
                </c:pt>
                <c:pt idx="9858">
                  <c:v>9.3722833375953718E-2</c:v>
                </c:pt>
                <c:pt idx="9859">
                  <c:v>9.3721635930558725E-2</c:v>
                </c:pt>
                <c:pt idx="9860">
                  <c:v>9.3721407933577305E-2</c:v>
                </c:pt>
                <c:pt idx="9861">
                  <c:v>9.3717664092567848E-2</c:v>
                </c:pt>
                <c:pt idx="9862">
                  <c:v>9.3715740472705478E-2</c:v>
                </c:pt>
                <c:pt idx="9863">
                  <c:v>9.3714112605825448E-2</c:v>
                </c:pt>
                <c:pt idx="9864">
                  <c:v>9.3713467518539192E-2</c:v>
                </c:pt>
                <c:pt idx="9865">
                  <c:v>9.371303591057456E-2</c:v>
                </c:pt>
                <c:pt idx="9866">
                  <c:v>9.371203653036167E-2</c:v>
                </c:pt>
                <c:pt idx="9867">
                  <c:v>9.3709233904248887E-2</c:v>
                </c:pt>
                <c:pt idx="9868">
                  <c:v>9.3708363869277736E-2</c:v>
                </c:pt>
                <c:pt idx="9869">
                  <c:v>9.3707456452673143E-2</c:v>
                </c:pt>
                <c:pt idx="9870">
                  <c:v>9.370735270668544E-2</c:v>
                </c:pt>
                <c:pt idx="9871">
                  <c:v>9.3705717635663877E-2</c:v>
                </c:pt>
                <c:pt idx="9872">
                  <c:v>9.3703160665377996E-2</c:v>
                </c:pt>
                <c:pt idx="9873">
                  <c:v>9.3702484532641933E-2</c:v>
                </c:pt>
                <c:pt idx="9874">
                  <c:v>9.3701834165435482E-2</c:v>
                </c:pt>
                <c:pt idx="9875">
                  <c:v>9.3700760239774777E-2</c:v>
                </c:pt>
                <c:pt idx="9876">
                  <c:v>9.3700752209312455E-2</c:v>
                </c:pt>
                <c:pt idx="9877">
                  <c:v>9.3695833238516657E-2</c:v>
                </c:pt>
                <c:pt idx="9878">
                  <c:v>9.3692958116329397E-2</c:v>
                </c:pt>
                <c:pt idx="9879">
                  <c:v>9.3692812829181848E-2</c:v>
                </c:pt>
                <c:pt idx="9880">
                  <c:v>9.3692353235477824E-2</c:v>
                </c:pt>
                <c:pt idx="9881">
                  <c:v>9.3690405804707291E-2</c:v>
                </c:pt>
                <c:pt idx="9882">
                  <c:v>9.3690141589878817E-2</c:v>
                </c:pt>
                <c:pt idx="9883">
                  <c:v>9.3690086543758905E-2</c:v>
                </c:pt>
                <c:pt idx="9884">
                  <c:v>9.3687582945513298E-2</c:v>
                </c:pt>
                <c:pt idx="9885">
                  <c:v>9.3686390630257549E-2</c:v>
                </c:pt>
                <c:pt idx="9886">
                  <c:v>9.3684408452178722E-2</c:v>
                </c:pt>
                <c:pt idx="9887">
                  <c:v>9.3678426071038323E-2</c:v>
                </c:pt>
                <c:pt idx="9888">
                  <c:v>9.3677864322055715E-2</c:v>
                </c:pt>
                <c:pt idx="9889">
                  <c:v>9.3676850095846878E-2</c:v>
                </c:pt>
                <c:pt idx="9890">
                  <c:v>9.3676378771099342E-2</c:v>
                </c:pt>
                <c:pt idx="9891">
                  <c:v>9.3674818405543245E-2</c:v>
                </c:pt>
                <c:pt idx="9892">
                  <c:v>9.3672940941165225E-2</c:v>
                </c:pt>
                <c:pt idx="9893">
                  <c:v>9.3671943307917269E-2</c:v>
                </c:pt>
                <c:pt idx="9894">
                  <c:v>9.3668992403884946E-2</c:v>
                </c:pt>
                <c:pt idx="9895">
                  <c:v>9.3667280743566339E-2</c:v>
                </c:pt>
                <c:pt idx="9896">
                  <c:v>9.3663403908720522E-2</c:v>
                </c:pt>
                <c:pt idx="9897">
                  <c:v>9.3660843090391785E-2</c:v>
                </c:pt>
                <c:pt idx="9898">
                  <c:v>9.3659237221435612E-2</c:v>
                </c:pt>
                <c:pt idx="9899">
                  <c:v>9.3658063993870361E-2</c:v>
                </c:pt>
                <c:pt idx="9900">
                  <c:v>9.3656526942666421E-2</c:v>
                </c:pt>
                <c:pt idx="9901">
                  <c:v>9.3655014398757883E-2</c:v>
                </c:pt>
                <c:pt idx="9902">
                  <c:v>9.3654248670974868E-2</c:v>
                </c:pt>
                <c:pt idx="9903">
                  <c:v>9.3647239245052291E-2</c:v>
                </c:pt>
                <c:pt idx="9904">
                  <c:v>9.3644529426605325E-2</c:v>
                </c:pt>
                <c:pt idx="9905">
                  <c:v>9.3643586557561984E-2</c:v>
                </c:pt>
                <c:pt idx="9906">
                  <c:v>9.3642732979435456E-2</c:v>
                </c:pt>
                <c:pt idx="9907">
                  <c:v>9.3642314859811462E-2</c:v>
                </c:pt>
                <c:pt idx="9908">
                  <c:v>9.3642186134070313E-2</c:v>
                </c:pt>
                <c:pt idx="9909">
                  <c:v>9.3640575415056451E-2</c:v>
                </c:pt>
                <c:pt idx="9910">
                  <c:v>9.3637618917527227E-2</c:v>
                </c:pt>
                <c:pt idx="9911">
                  <c:v>9.3635088861373048E-2</c:v>
                </c:pt>
                <c:pt idx="9912">
                  <c:v>9.3634913485281579E-2</c:v>
                </c:pt>
                <c:pt idx="9913">
                  <c:v>9.3633570915793815E-2</c:v>
                </c:pt>
                <c:pt idx="9914">
                  <c:v>9.3629698452540572E-2</c:v>
                </c:pt>
                <c:pt idx="9915">
                  <c:v>9.3629566242059425E-2</c:v>
                </c:pt>
                <c:pt idx="9916">
                  <c:v>9.3626667045790563E-2</c:v>
                </c:pt>
                <c:pt idx="9917">
                  <c:v>9.362531061349999E-2</c:v>
                </c:pt>
                <c:pt idx="9918">
                  <c:v>9.3623641577828626E-2</c:v>
                </c:pt>
                <c:pt idx="9919">
                  <c:v>9.3619076997912512E-2</c:v>
                </c:pt>
                <c:pt idx="9920">
                  <c:v>9.3615621353931588E-2</c:v>
                </c:pt>
                <c:pt idx="9921">
                  <c:v>9.3611648835472003E-2</c:v>
                </c:pt>
                <c:pt idx="9922">
                  <c:v>9.3610919425121814E-2</c:v>
                </c:pt>
                <c:pt idx="9923">
                  <c:v>9.3608285465845598E-2</c:v>
                </c:pt>
                <c:pt idx="9924">
                  <c:v>9.3606703724052817E-2</c:v>
                </c:pt>
                <c:pt idx="9925">
                  <c:v>9.3605388551727925E-2</c:v>
                </c:pt>
                <c:pt idx="9926">
                  <c:v>9.3605231997143795E-2</c:v>
                </c:pt>
                <c:pt idx="9927">
                  <c:v>9.3605182320535954E-2</c:v>
                </c:pt>
                <c:pt idx="9928">
                  <c:v>9.3604825633941388E-2</c:v>
                </c:pt>
                <c:pt idx="9929">
                  <c:v>9.3604220784752293E-2</c:v>
                </c:pt>
                <c:pt idx="9930">
                  <c:v>9.3603985495053166E-2</c:v>
                </c:pt>
                <c:pt idx="9931">
                  <c:v>9.3603584963273631E-2</c:v>
                </c:pt>
                <c:pt idx="9932">
                  <c:v>9.3603180318435578E-2</c:v>
                </c:pt>
                <c:pt idx="9933">
                  <c:v>9.3602871416599787E-2</c:v>
                </c:pt>
                <c:pt idx="9934">
                  <c:v>9.3601300877758128E-2</c:v>
                </c:pt>
                <c:pt idx="9935">
                  <c:v>9.3598374019257094E-2</c:v>
                </c:pt>
                <c:pt idx="9936">
                  <c:v>9.3598372216074491E-2</c:v>
                </c:pt>
                <c:pt idx="9937">
                  <c:v>9.3597659540185937E-2</c:v>
                </c:pt>
                <c:pt idx="9938">
                  <c:v>9.3596393600737876E-2</c:v>
                </c:pt>
                <c:pt idx="9939">
                  <c:v>9.3595399071534566E-2</c:v>
                </c:pt>
                <c:pt idx="9940">
                  <c:v>9.3593489231960869E-2</c:v>
                </c:pt>
                <c:pt idx="9941">
                  <c:v>9.3592931861527298E-2</c:v>
                </c:pt>
                <c:pt idx="9942">
                  <c:v>9.3591184035153846E-2</c:v>
                </c:pt>
                <c:pt idx="9943">
                  <c:v>9.3586967411947858E-2</c:v>
                </c:pt>
                <c:pt idx="9944">
                  <c:v>9.3584924236613215E-2</c:v>
                </c:pt>
                <c:pt idx="9945">
                  <c:v>9.3583419476795354E-2</c:v>
                </c:pt>
                <c:pt idx="9946">
                  <c:v>9.3583256737569412E-2</c:v>
                </c:pt>
                <c:pt idx="9947">
                  <c:v>9.3581233723569968E-2</c:v>
                </c:pt>
                <c:pt idx="9948">
                  <c:v>9.3580863861573604E-2</c:v>
                </c:pt>
                <c:pt idx="9949">
                  <c:v>9.3579748671580004E-2</c:v>
                </c:pt>
                <c:pt idx="9950">
                  <c:v>9.3575581739478664E-2</c:v>
                </c:pt>
                <c:pt idx="9951">
                  <c:v>9.3575246326159239E-2</c:v>
                </c:pt>
                <c:pt idx="9952">
                  <c:v>9.3573682816306888E-2</c:v>
                </c:pt>
                <c:pt idx="9953">
                  <c:v>9.3573069475458515E-2</c:v>
                </c:pt>
                <c:pt idx="9954">
                  <c:v>9.3570692437373343E-2</c:v>
                </c:pt>
                <c:pt idx="9955">
                  <c:v>9.3570602917999748E-2</c:v>
                </c:pt>
                <c:pt idx="9956">
                  <c:v>9.3567874755116853E-2</c:v>
                </c:pt>
                <c:pt idx="9957">
                  <c:v>9.3567468378315977E-2</c:v>
                </c:pt>
                <c:pt idx="9958">
                  <c:v>9.3567243986759724E-2</c:v>
                </c:pt>
                <c:pt idx="9959">
                  <c:v>9.3566791740518282E-2</c:v>
                </c:pt>
                <c:pt idx="9960">
                  <c:v>9.3566500082165965E-2</c:v>
                </c:pt>
                <c:pt idx="9961">
                  <c:v>9.3565501516545441E-2</c:v>
                </c:pt>
                <c:pt idx="9962">
                  <c:v>9.3565486880438406E-2</c:v>
                </c:pt>
                <c:pt idx="9963">
                  <c:v>9.3564558095067321E-2</c:v>
                </c:pt>
                <c:pt idx="9964">
                  <c:v>9.3563565040203467E-2</c:v>
                </c:pt>
                <c:pt idx="9965">
                  <c:v>9.3561143400239757E-2</c:v>
                </c:pt>
                <c:pt idx="9966">
                  <c:v>9.3560307186504404E-2</c:v>
                </c:pt>
                <c:pt idx="9967">
                  <c:v>9.3559927557052516E-2</c:v>
                </c:pt>
                <c:pt idx="9968">
                  <c:v>9.3558149464355006E-2</c:v>
                </c:pt>
                <c:pt idx="9969">
                  <c:v>9.3557197460918215E-2</c:v>
                </c:pt>
                <c:pt idx="9970">
                  <c:v>9.355503991220207E-2</c:v>
                </c:pt>
                <c:pt idx="9971">
                  <c:v>9.355194867874228E-2</c:v>
                </c:pt>
                <c:pt idx="9972">
                  <c:v>9.3548807002171774E-2</c:v>
                </c:pt>
                <c:pt idx="9973">
                  <c:v>9.354793548597462E-2</c:v>
                </c:pt>
                <c:pt idx="9974">
                  <c:v>9.3545050273604685E-2</c:v>
                </c:pt>
                <c:pt idx="9975">
                  <c:v>9.3545046597193954E-2</c:v>
                </c:pt>
                <c:pt idx="9976">
                  <c:v>9.3544069576212877E-2</c:v>
                </c:pt>
                <c:pt idx="9977">
                  <c:v>9.3542188099305132E-2</c:v>
                </c:pt>
                <c:pt idx="9978">
                  <c:v>9.3538187675353351E-2</c:v>
                </c:pt>
                <c:pt idx="9979">
                  <c:v>9.3536404582684377E-2</c:v>
                </c:pt>
                <c:pt idx="9980">
                  <c:v>9.3533237977079145E-2</c:v>
                </c:pt>
                <c:pt idx="9981">
                  <c:v>9.3533098658477642E-2</c:v>
                </c:pt>
                <c:pt idx="9982">
                  <c:v>9.3532598710145409E-2</c:v>
                </c:pt>
                <c:pt idx="9983">
                  <c:v>9.3528278973944057E-2</c:v>
                </c:pt>
                <c:pt idx="9984">
                  <c:v>9.3524512208194382E-2</c:v>
                </c:pt>
                <c:pt idx="9985">
                  <c:v>9.3520514924993303E-2</c:v>
                </c:pt>
                <c:pt idx="9986">
                  <c:v>9.3518524571011161E-2</c:v>
                </c:pt>
                <c:pt idx="9987">
                  <c:v>9.3516414516283911E-2</c:v>
                </c:pt>
                <c:pt idx="9988">
                  <c:v>9.3516128842420096E-2</c:v>
                </c:pt>
                <c:pt idx="9989">
                  <c:v>9.3515987686817723E-2</c:v>
                </c:pt>
                <c:pt idx="9990">
                  <c:v>9.3514273373523554E-2</c:v>
                </c:pt>
                <c:pt idx="9991">
                  <c:v>9.3514001235212404E-2</c:v>
                </c:pt>
                <c:pt idx="9992">
                  <c:v>9.3512605497643855E-2</c:v>
                </c:pt>
                <c:pt idx="9993">
                  <c:v>9.3511608263083093E-2</c:v>
                </c:pt>
                <c:pt idx="9994">
                  <c:v>9.3508953669924302E-2</c:v>
                </c:pt>
                <c:pt idx="9995">
                  <c:v>9.3508889693992348E-2</c:v>
                </c:pt>
                <c:pt idx="9996">
                  <c:v>9.350719960668738E-2</c:v>
                </c:pt>
                <c:pt idx="9997">
                  <c:v>9.3504744355506E-2</c:v>
                </c:pt>
                <c:pt idx="9998">
                  <c:v>9.3504380696571091E-2</c:v>
                </c:pt>
                <c:pt idx="9999">
                  <c:v>9.3504031293274767E-2</c:v>
                </c:pt>
                <c:pt idx="10000">
                  <c:v>9.3499793458097905E-2</c:v>
                </c:pt>
                <c:pt idx="10001">
                  <c:v>9.3499664827597598E-2</c:v>
                </c:pt>
                <c:pt idx="10002">
                  <c:v>9.3498805706687949E-2</c:v>
                </c:pt>
                <c:pt idx="10003">
                  <c:v>9.349825124865184E-2</c:v>
                </c:pt>
                <c:pt idx="10004">
                  <c:v>9.3496390969525223E-2</c:v>
                </c:pt>
                <c:pt idx="10005">
                  <c:v>9.3494431750912516E-2</c:v>
                </c:pt>
                <c:pt idx="10006">
                  <c:v>9.3492599762684328E-2</c:v>
                </c:pt>
                <c:pt idx="10007">
                  <c:v>9.3491274931254392E-2</c:v>
                </c:pt>
                <c:pt idx="10008">
                  <c:v>9.3489294587037863E-2</c:v>
                </c:pt>
                <c:pt idx="10009">
                  <c:v>9.3488245157831412E-2</c:v>
                </c:pt>
                <c:pt idx="10010">
                  <c:v>9.3485633591986403E-2</c:v>
                </c:pt>
                <c:pt idx="10011">
                  <c:v>9.3480217744513011E-2</c:v>
                </c:pt>
                <c:pt idx="10012">
                  <c:v>9.3477289544683984E-2</c:v>
                </c:pt>
                <c:pt idx="10013">
                  <c:v>9.3476299575836488E-2</c:v>
                </c:pt>
                <c:pt idx="10014">
                  <c:v>9.3476099085516628E-2</c:v>
                </c:pt>
                <c:pt idx="10015">
                  <c:v>9.3475805417634977E-2</c:v>
                </c:pt>
                <c:pt idx="10016">
                  <c:v>9.3471327346522665E-2</c:v>
                </c:pt>
                <c:pt idx="10017">
                  <c:v>9.3469841916533777E-2</c:v>
                </c:pt>
                <c:pt idx="10018">
                  <c:v>9.3466500018904261E-2</c:v>
                </c:pt>
                <c:pt idx="10019">
                  <c:v>9.3465453207968771E-2</c:v>
                </c:pt>
                <c:pt idx="10020">
                  <c:v>9.3464458014980434E-2</c:v>
                </c:pt>
                <c:pt idx="10021">
                  <c:v>9.3464087175064603E-2</c:v>
                </c:pt>
                <c:pt idx="10022">
                  <c:v>9.3461761032261864E-2</c:v>
                </c:pt>
                <c:pt idx="10023">
                  <c:v>9.3459822421296274E-2</c:v>
                </c:pt>
                <c:pt idx="10024">
                  <c:v>9.3456705989488326E-2</c:v>
                </c:pt>
                <c:pt idx="10025">
                  <c:v>9.345650854401176E-2</c:v>
                </c:pt>
                <c:pt idx="10026">
                  <c:v>9.3456326450058899E-2</c:v>
                </c:pt>
                <c:pt idx="10027">
                  <c:v>9.3456101318976942E-2</c:v>
                </c:pt>
                <c:pt idx="10028">
                  <c:v>9.3455681277014008E-2</c:v>
                </c:pt>
                <c:pt idx="10029">
                  <c:v>9.3455291992223077E-2</c:v>
                </c:pt>
                <c:pt idx="10030">
                  <c:v>9.3454811953938385E-2</c:v>
                </c:pt>
                <c:pt idx="10031">
                  <c:v>9.3454654102922696E-2</c:v>
                </c:pt>
                <c:pt idx="10032">
                  <c:v>9.3454545916179119E-2</c:v>
                </c:pt>
                <c:pt idx="10033">
                  <c:v>9.3450978163453061E-2</c:v>
                </c:pt>
                <c:pt idx="10034">
                  <c:v>9.3447524260849749E-2</c:v>
                </c:pt>
                <c:pt idx="10035">
                  <c:v>9.3442064253580287E-2</c:v>
                </c:pt>
                <c:pt idx="10036">
                  <c:v>9.3440938362877674E-2</c:v>
                </c:pt>
                <c:pt idx="10037">
                  <c:v>9.3436598647421529E-2</c:v>
                </c:pt>
                <c:pt idx="10038">
                  <c:v>9.3435938725569101E-2</c:v>
                </c:pt>
                <c:pt idx="10039">
                  <c:v>9.3432535182176868E-2</c:v>
                </c:pt>
                <c:pt idx="10040">
                  <c:v>9.342765302197642E-2</c:v>
                </c:pt>
                <c:pt idx="10041">
                  <c:v>9.3426607848617976E-2</c:v>
                </c:pt>
                <c:pt idx="10042">
                  <c:v>9.342591431303493E-2</c:v>
                </c:pt>
                <c:pt idx="10043">
                  <c:v>9.3421537754587822E-2</c:v>
                </c:pt>
                <c:pt idx="10044">
                  <c:v>9.3421344989162755E-2</c:v>
                </c:pt>
                <c:pt idx="10045">
                  <c:v>9.3420236601512968E-2</c:v>
                </c:pt>
                <c:pt idx="10046">
                  <c:v>9.3419944896191931E-2</c:v>
                </c:pt>
                <c:pt idx="10047">
                  <c:v>9.3419556173952562E-2</c:v>
                </c:pt>
                <c:pt idx="10048">
                  <c:v>9.3417706344192136E-2</c:v>
                </c:pt>
                <c:pt idx="10049">
                  <c:v>9.3417559633371866E-2</c:v>
                </c:pt>
                <c:pt idx="10050">
                  <c:v>9.3417456336623753E-2</c:v>
                </c:pt>
                <c:pt idx="10051">
                  <c:v>9.3416970178517661E-2</c:v>
                </c:pt>
                <c:pt idx="10052">
                  <c:v>9.3416546526800898E-2</c:v>
                </c:pt>
                <c:pt idx="10053">
                  <c:v>9.3416051313506054E-2</c:v>
                </c:pt>
                <c:pt idx="10054">
                  <c:v>9.3414205706719933E-2</c:v>
                </c:pt>
                <c:pt idx="10055">
                  <c:v>9.3413078370115005E-2</c:v>
                </c:pt>
                <c:pt idx="10056">
                  <c:v>9.3411296608703731E-2</c:v>
                </c:pt>
                <c:pt idx="10057">
                  <c:v>9.3410986853727063E-2</c:v>
                </c:pt>
                <c:pt idx="10058">
                  <c:v>9.3410590506642646E-2</c:v>
                </c:pt>
                <c:pt idx="10059">
                  <c:v>9.3410247408206096E-2</c:v>
                </c:pt>
                <c:pt idx="10060">
                  <c:v>9.3408651657499411E-2</c:v>
                </c:pt>
                <c:pt idx="10061">
                  <c:v>9.340233103243524E-2</c:v>
                </c:pt>
                <c:pt idx="10062">
                  <c:v>9.3401775734000811E-2</c:v>
                </c:pt>
                <c:pt idx="10063">
                  <c:v>9.3401688019463636E-2</c:v>
                </c:pt>
                <c:pt idx="10064">
                  <c:v>9.3399955465616441E-2</c:v>
                </c:pt>
                <c:pt idx="10065">
                  <c:v>9.3399386553792804E-2</c:v>
                </c:pt>
                <c:pt idx="10066">
                  <c:v>9.339761354571742E-2</c:v>
                </c:pt>
                <c:pt idx="10067">
                  <c:v>9.3395679611708735E-2</c:v>
                </c:pt>
                <c:pt idx="10068">
                  <c:v>9.3394568802985481E-2</c:v>
                </c:pt>
                <c:pt idx="10069">
                  <c:v>9.3392438432453997E-2</c:v>
                </c:pt>
                <c:pt idx="10070">
                  <c:v>9.3392246739444129E-2</c:v>
                </c:pt>
                <c:pt idx="10071">
                  <c:v>9.3392011392409588E-2</c:v>
                </c:pt>
                <c:pt idx="10072">
                  <c:v>9.3387170621965845E-2</c:v>
                </c:pt>
                <c:pt idx="10073">
                  <c:v>9.3386117450542663E-2</c:v>
                </c:pt>
                <c:pt idx="10074">
                  <c:v>9.3384797480321954E-2</c:v>
                </c:pt>
                <c:pt idx="10075">
                  <c:v>9.3380373976897843E-2</c:v>
                </c:pt>
                <c:pt idx="10076">
                  <c:v>9.3380216617745482E-2</c:v>
                </c:pt>
                <c:pt idx="10077">
                  <c:v>9.337970734971425E-2</c:v>
                </c:pt>
                <c:pt idx="10078">
                  <c:v>9.3378919891498116E-2</c:v>
                </c:pt>
                <c:pt idx="10079">
                  <c:v>9.3377053799262158E-2</c:v>
                </c:pt>
                <c:pt idx="10080">
                  <c:v>9.3375297872246049E-2</c:v>
                </c:pt>
                <c:pt idx="10081">
                  <c:v>9.3374851681385207E-2</c:v>
                </c:pt>
                <c:pt idx="10082">
                  <c:v>9.337324880674916E-2</c:v>
                </c:pt>
                <c:pt idx="10083">
                  <c:v>9.3372885653016449E-2</c:v>
                </c:pt>
                <c:pt idx="10084">
                  <c:v>9.3367260985902908E-2</c:v>
                </c:pt>
                <c:pt idx="10085">
                  <c:v>9.3361941949986038E-2</c:v>
                </c:pt>
                <c:pt idx="10086">
                  <c:v>9.3361186101085417E-2</c:v>
                </c:pt>
                <c:pt idx="10087">
                  <c:v>9.3359164956400995E-2</c:v>
                </c:pt>
                <c:pt idx="10088">
                  <c:v>9.3358493280143562E-2</c:v>
                </c:pt>
                <c:pt idx="10089">
                  <c:v>9.3358066956010594E-2</c:v>
                </c:pt>
                <c:pt idx="10090">
                  <c:v>9.335801713132981E-2</c:v>
                </c:pt>
                <c:pt idx="10091">
                  <c:v>9.3350494683814844E-2</c:v>
                </c:pt>
                <c:pt idx="10092">
                  <c:v>9.3349434428888031E-2</c:v>
                </c:pt>
                <c:pt idx="10093">
                  <c:v>9.3349132653582467E-2</c:v>
                </c:pt>
                <c:pt idx="10094">
                  <c:v>9.3345024570990767E-2</c:v>
                </c:pt>
                <c:pt idx="10095">
                  <c:v>9.3341784083890947E-2</c:v>
                </c:pt>
                <c:pt idx="10096">
                  <c:v>9.3340912684903396E-2</c:v>
                </c:pt>
                <c:pt idx="10097">
                  <c:v>9.3337482134276478E-2</c:v>
                </c:pt>
                <c:pt idx="10098">
                  <c:v>9.3335945392720512E-2</c:v>
                </c:pt>
                <c:pt idx="10099">
                  <c:v>9.3334354800179431E-2</c:v>
                </c:pt>
                <c:pt idx="10100">
                  <c:v>9.3332433467870901E-2</c:v>
                </c:pt>
                <c:pt idx="10101">
                  <c:v>9.3331204513039889E-2</c:v>
                </c:pt>
                <c:pt idx="10102">
                  <c:v>9.3328149726739099E-2</c:v>
                </c:pt>
                <c:pt idx="10103">
                  <c:v>9.3327451489642874E-2</c:v>
                </c:pt>
                <c:pt idx="10104">
                  <c:v>9.3325836557478725E-2</c:v>
                </c:pt>
                <c:pt idx="10105">
                  <c:v>9.3325416375391143E-2</c:v>
                </c:pt>
                <c:pt idx="10106">
                  <c:v>9.332410854678333E-2</c:v>
                </c:pt>
                <c:pt idx="10107">
                  <c:v>9.3323285878624346E-2</c:v>
                </c:pt>
                <c:pt idx="10108">
                  <c:v>9.3321493123103769E-2</c:v>
                </c:pt>
                <c:pt idx="10109">
                  <c:v>9.3319475822804879E-2</c:v>
                </c:pt>
                <c:pt idx="10110">
                  <c:v>9.3318383985137102E-2</c:v>
                </c:pt>
                <c:pt idx="10111">
                  <c:v>9.3316191363775405E-2</c:v>
                </c:pt>
                <c:pt idx="10112">
                  <c:v>9.3312810897408741E-2</c:v>
                </c:pt>
                <c:pt idx="10113">
                  <c:v>9.3310719362420427E-2</c:v>
                </c:pt>
                <c:pt idx="10114">
                  <c:v>9.3309847870608364E-2</c:v>
                </c:pt>
                <c:pt idx="10115">
                  <c:v>9.3307029981307008E-2</c:v>
                </c:pt>
                <c:pt idx="10116">
                  <c:v>9.3306479982299545E-2</c:v>
                </c:pt>
                <c:pt idx="10117">
                  <c:v>9.3306043072757791E-2</c:v>
                </c:pt>
                <c:pt idx="10118">
                  <c:v>9.3303345149818417E-2</c:v>
                </c:pt>
                <c:pt idx="10119">
                  <c:v>9.3302747326379831E-2</c:v>
                </c:pt>
                <c:pt idx="10120">
                  <c:v>9.3299766784486551E-2</c:v>
                </c:pt>
                <c:pt idx="10121">
                  <c:v>9.3298025377078223E-2</c:v>
                </c:pt>
                <c:pt idx="10122">
                  <c:v>9.3297905164563613E-2</c:v>
                </c:pt>
                <c:pt idx="10123">
                  <c:v>9.3294206702059346E-2</c:v>
                </c:pt>
                <c:pt idx="10124">
                  <c:v>9.3293326887499195E-2</c:v>
                </c:pt>
                <c:pt idx="10125">
                  <c:v>9.329286186543588E-2</c:v>
                </c:pt>
                <c:pt idx="10126">
                  <c:v>9.3292471029725668E-2</c:v>
                </c:pt>
                <c:pt idx="10127">
                  <c:v>9.3291590153486259E-2</c:v>
                </c:pt>
                <c:pt idx="10128">
                  <c:v>9.3290499674291941E-2</c:v>
                </c:pt>
                <c:pt idx="10129">
                  <c:v>9.3289023112518674E-2</c:v>
                </c:pt>
                <c:pt idx="10130">
                  <c:v>9.3288011059731113E-2</c:v>
                </c:pt>
                <c:pt idx="10131">
                  <c:v>9.3286215836777125E-2</c:v>
                </c:pt>
                <c:pt idx="10132">
                  <c:v>9.3285328969335168E-2</c:v>
                </c:pt>
                <c:pt idx="10133">
                  <c:v>9.3283880798376656E-2</c:v>
                </c:pt>
                <c:pt idx="10134">
                  <c:v>9.3279201404189771E-2</c:v>
                </c:pt>
                <c:pt idx="10135">
                  <c:v>9.327868520941042E-2</c:v>
                </c:pt>
                <c:pt idx="10136">
                  <c:v>9.3277690983491951E-2</c:v>
                </c:pt>
                <c:pt idx="10137">
                  <c:v>9.3277567518070426E-2</c:v>
                </c:pt>
                <c:pt idx="10138">
                  <c:v>9.3276978525075452E-2</c:v>
                </c:pt>
                <c:pt idx="10139">
                  <c:v>9.3275140177599122E-2</c:v>
                </c:pt>
                <c:pt idx="10140">
                  <c:v>9.3269887607607363E-2</c:v>
                </c:pt>
                <c:pt idx="10141">
                  <c:v>9.3264571798259421E-2</c:v>
                </c:pt>
                <c:pt idx="10142">
                  <c:v>9.3259452605847393E-2</c:v>
                </c:pt>
                <c:pt idx="10143">
                  <c:v>9.3258148392846255E-2</c:v>
                </c:pt>
                <c:pt idx="10144">
                  <c:v>9.3257443184950786E-2</c:v>
                </c:pt>
                <c:pt idx="10145">
                  <c:v>9.325557532802739E-2</c:v>
                </c:pt>
                <c:pt idx="10146">
                  <c:v>9.3252833070812516E-2</c:v>
                </c:pt>
                <c:pt idx="10147">
                  <c:v>9.3250999071241319E-2</c:v>
                </c:pt>
                <c:pt idx="10148">
                  <c:v>9.3248622070862014E-2</c:v>
                </c:pt>
                <c:pt idx="10149">
                  <c:v>9.3248138286809321E-2</c:v>
                </c:pt>
                <c:pt idx="10150">
                  <c:v>9.3246811634701943E-2</c:v>
                </c:pt>
                <c:pt idx="10151">
                  <c:v>9.3246528195092868E-2</c:v>
                </c:pt>
                <c:pt idx="10152">
                  <c:v>9.3245669537739301E-2</c:v>
                </c:pt>
                <c:pt idx="10153">
                  <c:v>9.3245153952883755E-2</c:v>
                </c:pt>
                <c:pt idx="10154">
                  <c:v>9.3245018160674153E-2</c:v>
                </c:pt>
                <c:pt idx="10155">
                  <c:v>9.3244247808869127E-2</c:v>
                </c:pt>
                <c:pt idx="10156">
                  <c:v>9.3241056875849535E-2</c:v>
                </c:pt>
                <c:pt idx="10157">
                  <c:v>9.3241002663038169E-2</c:v>
                </c:pt>
                <c:pt idx="10158">
                  <c:v>9.3239543572189304E-2</c:v>
                </c:pt>
                <c:pt idx="10159">
                  <c:v>9.323809745222561E-2</c:v>
                </c:pt>
                <c:pt idx="10160">
                  <c:v>9.3237096590935112E-2</c:v>
                </c:pt>
                <c:pt idx="10161">
                  <c:v>9.3234763664041251E-2</c:v>
                </c:pt>
                <c:pt idx="10162">
                  <c:v>9.3234147415544713E-2</c:v>
                </c:pt>
                <c:pt idx="10163">
                  <c:v>9.3230526607051944E-2</c:v>
                </c:pt>
                <c:pt idx="10164">
                  <c:v>9.3227693415368629E-2</c:v>
                </c:pt>
                <c:pt idx="10165">
                  <c:v>9.322724049129473E-2</c:v>
                </c:pt>
                <c:pt idx="10166">
                  <c:v>9.3225477902029411E-2</c:v>
                </c:pt>
                <c:pt idx="10167">
                  <c:v>9.3220549444661155E-2</c:v>
                </c:pt>
                <c:pt idx="10168">
                  <c:v>9.3219582180282035E-2</c:v>
                </c:pt>
                <c:pt idx="10169">
                  <c:v>9.3215197042873843E-2</c:v>
                </c:pt>
                <c:pt idx="10170">
                  <c:v>9.321181358390053E-2</c:v>
                </c:pt>
                <c:pt idx="10171">
                  <c:v>9.3211341559926331E-2</c:v>
                </c:pt>
                <c:pt idx="10172">
                  <c:v>9.3210798326162289E-2</c:v>
                </c:pt>
                <c:pt idx="10173">
                  <c:v>9.321046633150179E-2</c:v>
                </c:pt>
                <c:pt idx="10174">
                  <c:v>9.3209002636431892E-2</c:v>
                </c:pt>
                <c:pt idx="10175">
                  <c:v>9.31990793258827E-2</c:v>
                </c:pt>
                <c:pt idx="10176">
                  <c:v>9.3198503141012273E-2</c:v>
                </c:pt>
                <c:pt idx="10177">
                  <c:v>9.3196636081893283E-2</c:v>
                </c:pt>
                <c:pt idx="10178">
                  <c:v>9.3195938026357283E-2</c:v>
                </c:pt>
                <c:pt idx="10179">
                  <c:v>9.3195407247836759E-2</c:v>
                </c:pt>
                <c:pt idx="10180">
                  <c:v>9.3191649536033205E-2</c:v>
                </c:pt>
                <c:pt idx="10181">
                  <c:v>9.3191635667161016E-2</c:v>
                </c:pt>
                <c:pt idx="10182">
                  <c:v>9.3189628439519209E-2</c:v>
                </c:pt>
                <c:pt idx="10183">
                  <c:v>9.3187015760820807E-2</c:v>
                </c:pt>
                <c:pt idx="10184">
                  <c:v>9.3186936978531906E-2</c:v>
                </c:pt>
                <c:pt idx="10185">
                  <c:v>9.3186895961354183E-2</c:v>
                </c:pt>
                <c:pt idx="10186">
                  <c:v>9.3184133921045589E-2</c:v>
                </c:pt>
                <c:pt idx="10187">
                  <c:v>9.3184034686290954E-2</c:v>
                </c:pt>
                <c:pt idx="10188">
                  <c:v>9.3183020780225126E-2</c:v>
                </c:pt>
                <c:pt idx="10189">
                  <c:v>9.3182236009292624E-2</c:v>
                </c:pt>
                <c:pt idx="10190">
                  <c:v>9.3180278216221157E-2</c:v>
                </c:pt>
                <c:pt idx="10191">
                  <c:v>9.3173366485699086E-2</c:v>
                </c:pt>
                <c:pt idx="10192">
                  <c:v>9.3173043169370973E-2</c:v>
                </c:pt>
                <c:pt idx="10193">
                  <c:v>9.3169033073633667E-2</c:v>
                </c:pt>
                <c:pt idx="10194">
                  <c:v>9.3167962193139719E-2</c:v>
                </c:pt>
                <c:pt idx="10195">
                  <c:v>9.3163323066751944E-2</c:v>
                </c:pt>
                <c:pt idx="10196">
                  <c:v>9.3160190493888392E-2</c:v>
                </c:pt>
                <c:pt idx="10197">
                  <c:v>9.3159201333873745E-2</c:v>
                </c:pt>
                <c:pt idx="10198">
                  <c:v>9.3158842584955465E-2</c:v>
                </c:pt>
                <c:pt idx="10199">
                  <c:v>9.315784711948645E-2</c:v>
                </c:pt>
                <c:pt idx="10200">
                  <c:v>9.315243400440909E-2</c:v>
                </c:pt>
                <c:pt idx="10201">
                  <c:v>9.3147207738140309E-2</c:v>
                </c:pt>
                <c:pt idx="10202">
                  <c:v>9.314629869612806E-2</c:v>
                </c:pt>
                <c:pt idx="10203">
                  <c:v>9.3143699035897212E-2</c:v>
                </c:pt>
                <c:pt idx="10204">
                  <c:v>9.313429349508423E-2</c:v>
                </c:pt>
                <c:pt idx="10205">
                  <c:v>9.3133551908167939E-2</c:v>
                </c:pt>
                <c:pt idx="10206">
                  <c:v>9.3132517274602367E-2</c:v>
                </c:pt>
                <c:pt idx="10207">
                  <c:v>9.3131758428730574E-2</c:v>
                </c:pt>
                <c:pt idx="10208">
                  <c:v>9.313155246630403E-2</c:v>
                </c:pt>
                <c:pt idx="10209">
                  <c:v>9.3131253506648248E-2</c:v>
                </c:pt>
                <c:pt idx="10210">
                  <c:v>9.313072315073799E-2</c:v>
                </c:pt>
                <c:pt idx="10211">
                  <c:v>9.31305769035006E-2</c:v>
                </c:pt>
                <c:pt idx="10212">
                  <c:v>9.3130327746983738E-2</c:v>
                </c:pt>
                <c:pt idx="10213">
                  <c:v>9.3129301341508139E-2</c:v>
                </c:pt>
                <c:pt idx="10214">
                  <c:v>9.3127816384809839E-2</c:v>
                </c:pt>
                <c:pt idx="10215">
                  <c:v>9.3126974779420765E-2</c:v>
                </c:pt>
                <c:pt idx="10216">
                  <c:v>9.31262885859587E-2</c:v>
                </c:pt>
                <c:pt idx="10217">
                  <c:v>9.3124271955880369E-2</c:v>
                </c:pt>
                <c:pt idx="10218">
                  <c:v>9.3124080642807555E-2</c:v>
                </c:pt>
                <c:pt idx="10219">
                  <c:v>9.312311329667583E-2</c:v>
                </c:pt>
                <c:pt idx="10220">
                  <c:v>9.312191152185384E-2</c:v>
                </c:pt>
                <c:pt idx="10221">
                  <c:v>9.3121340613397163E-2</c:v>
                </c:pt>
                <c:pt idx="10222">
                  <c:v>9.3116967906757941E-2</c:v>
                </c:pt>
                <c:pt idx="10223">
                  <c:v>9.3115131027998913E-2</c:v>
                </c:pt>
                <c:pt idx="10224">
                  <c:v>9.3114153261631291E-2</c:v>
                </c:pt>
                <c:pt idx="10225">
                  <c:v>9.3112403926442197E-2</c:v>
                </c:pt>
                <c:pt idx="10226">
                  <c:v>9.3112111785779661E-2</c:v>
                </c:pt>
                <c:pt idx="10227">
                  <c:v>9.3111225126075337E-2</c:v>
                </c:pt>
                <c:pt idx="10228">
                  <c:v>9.3109112879336819E-2</c:v>
                </c:pt>
                <c:pt idx="10229">
                  <c:v>9.3108980135853586E-2</c:v>
                </c:pt>
                <c:pt idx="10230">
                  <c:v>9.3098915722672704E-2</c:v>
                </c:pt>
                <c:pt idx="10231">
                  <c:v>9.3093231534176729E-2</c:v>
                </c:pt>
                <c:pt idx="10232">
                  <c:v>9.3088868678361789E-2</c:v>
                </c:pt>
                <c:pt idx="10233">
                  <c:v>9.3087792818464993E-2</c:v>
                </c:pt>
                <c:pt idx="10234">
                  <c:v>9.3087457719018871E-2</c:v>
                </c:pt>
                <c:pt idx="10235">
                  <c:v>9.3086435160029471E-2</c:v>
                </c:pt>
                <c:pt idx="10236">
                  <c:v>9.3085653383867137E-2</c:v>
                </c:pt>
                <c:pt idx="10237">
                  <c:v>9.3081415242360438E-2</c:v>
                </c:pt>
                <c:pt idx="10238">
                  <c:v>9.3079159832253261E-2</c:v>
                </c:pt>
                <c:pt idx="10239">
                  <c:v>9.3077882280554011E-2</c:v>
                </c:pt>
                <c:pt idx="10240">
                  <c:v>9.3075280678022398E-2</c:v>
                </c:pt>
                <c:pt idx="10241">
                  <c:v>9.3074564587893982E-2</c:v>
                </c:pt>
                <c:pt idx="10242">
                  <c:v>9.3073129590264536E-2</c:v>
                </c:pt>
                <c:pt idx="10243">
                  <c:v>9.3062203592959969E-2</c:v>
                </c:pt>
                <c:pt idx="10244">
                  <c:v>9.3055476492567291E-2</c:v>
                </c:pt>
                <c:pt idx="10245">
                  <c:v>9.3052333047081812E-2</c:v>
                </c:pt>
                <c:pt idx="10246">
                  <c:v>9.3051202992098944E-2</c:v>
                </c:pt>
                <c:pt idx="10247">
                  <c:v>9.304998089579164E-2</c:v>
                </c:pt>
                <c:pt idx="10248">
                  <c:v>9.3044144999376341E-2</c:v>
                </c:pt>
                <c:pt idx="10249">
                  <c:v>9.3042173054581012E-2</c:v>
                </c:pt>
                <c:pt idx="10250">
                  <c:v>9.30376525258228E-2</c:v>
                </c:pt>
                <c:pt idx="10251">
                  <c:v>9.3037604935594403E-2</c:v>
                </c:pt>
                <c:pt idx="10252">
                  <c:v>9.3035568368624172E-2</c:v>
                </c:pt>
                <c:pt idx="10253">
                  <c:v>9.3033068489085255E-2</c:v>
                </c:pt>
                <c:pt idx="10254">
                  <c:v>9.3031128552931136E-2</c:v>
                </c:pt>
                <c:pt idx="10255">
                  <c:v>9.3029579689040839E-2</c:v>
                </c:pt>
                <c:pt idx="10256">
                  <c:v>9.3029200603708825E-2</c:v>
                </c:pt>
                <c:pt idx="10257">
                  <c:v>9.3027783164624567E-2</c:v>
                </c:pt>
                <c:pt idx="10258">
                  <c:v>9.3026605978966601E-2</c:v>
                </c:pt>
                <c:pt idx="10259">
                  <c:v>9.3024078329553422E-2</c:v>
                </c:pt>
                <c:pt idx="10260">
                  <c:v>9.3020205232539344E-2</c:v>
                </c:pt>
                <c:pt idx="10261">
                  <c:v>9.301647255849313E-2</c:v>
                </c:pt>
                <c:pt idx="10262">
                  <c:v>9.301602939043957E-2</c:v>
                </c:pt>
                <c:pt idx="10263">
                  <c:v>9.301479515604591E-2</c:v>
                </c:pt>
                <c:pt idx="10264">
                  <c:v>9.3012356422058171E-2</c:v>
                </c:pt>
                <c:pt idx="10265">
                  <c:v>9.3007898319927146E-2</c:v>
                </c:pt>
                <c:pt idx="10266">
                  <c:v>9.3006545208158334E-2</c:v>
                </c:pt>
                <c:pt idx="10267">
                  <c:v>9.3002951216481694E-2</c:v>
                </c:pt>
                <c:pt idx="10268">
                  <c:v>9.2997579648836926E-2</c:v>
                </c:pt>
                <c:pt idx="10269">
                  <c:v>9.2996191286847912E-2</c:v>
                </c:pt>
                <c:pt idx="10270">
                  <c:v>9.2995566536588192E-2</c:v>
                </c:pt>
                <c:pt idx="10271">
                  <c:v>9.2993549474366152E-2</c:v>
                </c:pt>
                <c:pt idx="10272">
                  <c:v>9.2989751291560063E-2</c:v>
                </c:pt>
                <c:pt idx="10273">
                  <c:v>9.2975135685278459E-2</c:v>
                </c:pt>
                <c:pt idx="10274">
                  <c:v>9.2970999966313639E-2</c:v>
                </c:pt>
                <c:pt idx="10275">
                  <c:v>9.2968423697901578E-2</c:v>
                </c:pt>
                <c:pt idx="10276">
                  <c:v>9.2961696021661072E-2</c:v>
                </c:pt>
                <c:pt idx="10277">
                  <c:v>9.2961640879558952E-2</c:v>
                </c:pt>
                <c:pt idx="10278">
                  <c:v>9.2960594102474425E-2</c:v>
                </c:pt>
                <c:pt idx="10279">
                  <c:v>9.2960451171744993E-2</c:v>
                </c:pt>
                <c:pt idx="10280">
                  <c:v>9.2960021349133393E-2</c:v>
                </c:pt>
                <c:pt idx="10281">
                  <c:v>9.295867534452297E-2</c:v>
                </c:pt>
                <c:pt idx="10282">
                  <c:v>9.2951743774185053E-2</c:v>
                </c:pt>
                <c:pt idx="10283">
                  <c:v>9.2951447955686911E-2</c:v>
                </c:pt>
                <c:pt idx="10284">
                  <c:v>9.2951053178038243E-2</c:v>
                </c:pt>
                <c:pt idx="10285">
                  <c:v>9.2949048862717071E-2</c:v>
                </c:pt>
                <c:pt idx="10286">
                  <c:v>9.2943650011058129E-2</c:v>
                </c:pt>
                <c:pt idx="10287">
                  <c:v>9.2941835791475441E-2</c:v>
                </c:pt>
                <c:pt idx="10288">
                  <c:v>9.2937880928973843E-2</c:v>
                </c:pt>
                <c:pt idx="10289">
                  <c:v>9.293653825225591E-2</c:v>
                </c:pt>
                <c:pt idx="10290">
                  <c:v>9.29358463270476E-2</c:v>
                </c:pt>
                <c:pt idx="10291">
                  <c:v>9.2932853516932049E-2</c:v>
                </c:pt>
                <c:pt idx="10292">
                  <c:v>9.2926038849763762E-2</c:v>
                </c:pt>
                <c:pt idx="10293">
                  <c:v>9.2923336901658951E-2</c:v>
                </c:pt>
                <c:pt idx="10294">
                  <c:v>9.291942285224096E-2</c:v>
                </c:pt>
                <c:pt idx="10295">
                  <c:v>9.2918342272879748E-2</c:v>
                </c:pt>
                <c:pt idx="10296">
                  <c:v>9.2917892744951436E-2</c:v>
                </c:pt>
                <c:pt idx="10297">
                  <c:v>9.2917385192680793E-2</c:v>
                </c:pt>
                <c:pt idx="10298">
                  <c:v>9.2915187958636347E-2</c:v>
                </c:pt>
                <c:pt idx="10299">
                  <c:v>9.2914118987688629E-2</c:v>
                </c:pt>
                <c:pt idx="10300">
                  <c:v>9.2911653125854352E-2</c:v>
                </c:pt>
                <c:pt idx="10301">
                  <c:v>9.2909192878218069E-2</c:v>
                </c:pt>
                <c:pt idx="10302">
                  <c:v>9.2907895976420851E-2</c:v>
                </c:pt>
                <c:pt idx="10303">
                  <c:v>9.2907619351386514E-2</c:v>
                </c:pt>
                <c:pt idx="10304">
                  <c:v>9.2898083858254835E-2</c:v>
                </c:pt>
                <c:pt idx="10305">
                  <c:v>9.2892899780661869E-2</c:v>
                </c:pt>
                <c:pt idx="10306">
                  <c:v>9.2889069198445778E-2</c:v>
                </c:pt>
                <c:pt idx="10307">
                  <c:v>9.2888544406366791E-2</c:v>
                </c:pt>
                <c:pt idx="10308">
                  <c:v>9.2886241307458026E-2</c:v>
                </c:pt>
                <c:pt idx="10309">
                  <c:v>9.2884347743251591E-2</c:v>
                </c:pt>
                <c:pt idx="10310">
                  <c:v>9.2884274770113337E-2</c:v>
                </c:pt>
                <c:pt idx="10311">
                  <c:v>9.2879325597717166E-2</c:v>
                </c:pt>
                <c:pt idx="10312">
                  <c:v>9.287826409081397E-2</c:v>
                </c:pt>
                <c:pt idx="10313">
                  <c:v>9.2873345943258703E-2</c:v>
                </c:pt>
                <c:pt idx="10314">
                  <c:v>9.287263277893075E-2</c:v>
                </c:pt>
                <c:pt idx="10315">
                  <c:v>9.2871383944959043E-2</c:v>
                </c:pt>
                <c:pt idx="10316">
                  <c:v>9.2870223323335221E-2</c:v>
                </c:pt>
                <c:pt idx="10317">
                  <c:v>9.2868969926203776E-2</c:v>
                </c:pt>
                <c:pt idx="10318">
                  <c:v>9.286882104178161E-2</c:v>
                </c:pt>
                <c:pt idx="10319">
                  <c:v>9.2862481265499383E-2</c:v>
                </c:pt>
                <c:pt idx="10320">
                  <c:v>9.28620065081633E-2</c:v>
                </c:pt>
                <c:pt idx="10321">
                  <c:v>9.2857596524530961E-2</c:v>
                </c:pt>
                <c:pt idx="10322">
                  <c:v>9.2855885160685922E-2</c:v>
                </c:pt>
                <c:pt idx="10323">
                  <c:v>9.2854312002993461E-2</c:v>
                </c:pt>
                <c:pt idx="10324">
                  <c:v>9.2847437967506496E-2</c:v>
                </c:pt>
                <c:pt idx="10325">
                  <c:v>9.2844765452002584E-2</c:v>
                </c:pt>
                <c:pt idx="10326">
                  <c:v>9.284306051480988E-2</c:v>
                </c:pt>
                <c:pt idx="10327">
                  <c:v>9.2841619716393084E-2</c:v>
                </c:pt>
                <c:pt idx="10328">
                  <c:v>9.2835541496838925E-2</c:v>
                </c:pt>
                <c:pt idx="10329">
                  <c:v>9.2834565502694366E-2</c:v>
                </c:pt>
                <c:pt idx="10330">
                  <c:v>9.283276038853995E-2</c:v>
                </c:pt>
                <c:pt idx="10331">
                  <c:v>9.2828516941396183E-2</c:v>
                </c:pt>
                <c:pt idx="10332">
                  <c:v>9.2826718446499507E-2</c:v>
                </c:pt>
                <c:pt idx="10333">
                  <c:v>9.2826639434262087E-2</c:v>
                </c:pt>
                <c:pt idx="10334">
                  <c:v>9.2826072605891541E-2</c:v>
                </c:pt>
                <c:pt idx="10335">
                  <c:v>9.282603202850552E-2</c:v>
                </c:pt>
                <c:pt idx="10336">
                  <c:v>9.28238994357731E-2</c:v>
                </c:pt>
                <c:pt idx="10337">
                  <c:v>9.28235258162005E-2</c:v>
                </c:pt>
                <c:pt idx="10338">
                  <c:v>9.2814949889993378E-2</c:v>
                </c:pt>
                <c:pt idx="10339">
                  <c:v>9.2810693074605252E-2</c:v>
                </c:pt>
                <c:pt idx="10340">
                  <c:v>9.2809531203287124E-2</c:v>
                </c:pt>
                <c:pt idx="10341">
                  <c:v>9.2805852916425569E-2</c:v>
                </c:pt>
                <c:pt idx="10342">
                  <c:v>9.2804903711174946E-2</c:v>
                </c:pt>
                <c:pt idx="10343">
                  <c:v>9.2801802024320992E-2</c:v>
                </c:pt>
                <c:pt idx="10344">
                  <c:v>9.2799358399109244E-2</c:v>
                </c:pt>
                <c:pt idx="10345">
                  <c:v>9.2798976275310169E-2</c:v>
                </c:pt>
                <c:pt idx="10346">
                  <c:v>9.2796215936544052E-2</c:v>
                </c:pt>
                <c:pt idx="10347">
                  <c:v>9.2795613907119934E-2</c:v>
                </c:pt>
                <c:pt idx="10348">
                  <c:v>9.279185313466648E-2</c:v>
                </c:pt>
                <c:pt idx="10349">
                  <c:v>9.2791204319152165E-2</c:v>
                </c:pt>
                <c:pt idx="10350">
                  <c:v>9.2790865776099685E-2</c:v>
                </c:pt>
                <c:pt idx="10351">
                  <c:v>9.2790085888858023E-2</c:v>
                </c:pt>
                <c:pt idx="10352">
                  <c:v>9.2786351830357633E-2</c:v>
                </c:pt>
                <c:pt idx="10353">
                  <c:v>9.2784482588698716E-2</c:v>
                </c:pt>
                <c:pt idx="10354">
                  <c:v>9.2783601707068675E-2</c:v>
                </c:pt>
                <c:pt idx="10355">
                  <c:v>9.2782144519705415E-2</c:v>
                </c:pt>
                <c:pt idx="10356">
                  <c:v>9.278157830326772E-2</c:v>
                </c:pt>
                <c:pt idx="10357">
                  <c:v>9.2780082900192101E-2</c:v>
                </c:pt>
                <c:pt idx="10358">
                  <c:v>9.2774012415184973E-2</c:v>
                </c:pt>
                <c:pt idx="10359">
                  <c:v>9.2771235929132445E-2</c:v>
                </c:pt>
                <c:pt idx="10360">
                  <c:v>9.2770689491269029E-2</c:v>
                </c:pt>
                <c:pt idx="10361">
                  <c:v>9.2767419227318265E-2</c:v>
                </c:pt>
                <c:pt idx="10362">
                  <c:v>9.2765279687589075E-2</c:v>
                </c:pt>
                <c:pt idx="10363">
                  <c:v>9.276461592824943E-2</c:v>
                </c:pt>
                <c:pt idx="10364">
                  <c:v>9.2763849580789051E-2</c:v>
                </c:pt>
                <c:pt idx="10365">
                  <c:v>9.2763479783347938E-2</c:v>
                </c:pt>
                <c:pt idx="10366">
                  <c:v>9.2762170399493291E-2</c:v>
                </c:pt>
                <c:pt idx="10367">
                  <c:v>9.2751150967021537E-2</c:v>
                </c:pt>
                <c:pt idx="10368">
                  <c:v>9.2743327020669813E-2</c:v>
                </c:pt>
                <c:pt idx="10369">
                  <c:v>9.2742955158478468E-2</c:v>
                </c:pt>
                <c:pt idx="10370">
                  <c:v>9.2741183338526115E-2</c:v>
                </c:pt>
                <c:pt idx="10371">
                  <c:v>9.2739412190829928E-2</c:v>
                </c:pt>
                <c:pt idx="10372">
                  <c:v>9.273793781041384E-2</c:v>
                </c:pt>
                <c:pt idx="10373">
                  <c:v>9.2736321024548818E-2</c:v>
                </c:pt>
                <c:pt idx="10374">
                  <c:v>9.2734664154724339E-2</c:v>
                </c:pt>
                <c:pt idx="10375">
                  <c:v>9.2725896721388645E-2</c:v>
                </c:pt>
                <c:pt idx="10376">
                  <c:v>9.2724070731243807E-2</c:v>
                </c:pt>
                <c:pt idx="10377">
                  <c:v>9.2723165889914833E-2</c:v>
                </c:pt>
                <c:pt idx="10378">
                  <c:v>9.27229779140053E-2</c:v>
                </c:pt>
                <c:pt idx="10379">
                  <c:v>9.2722670094130558E-2</c:v>
                </c:pt>
                <c:pt idx="10380">
                  <c:v>9.2719776507713139E-2</c:v>
                </c:pt>
                <c:pt idx="10381">
                  <c:v>9.2716633248793673E-2</c:v>
                </c:pt>
                <c:pt idx="10382">
                  <c:v>9.2710911188369882E-2</c:v>
                </c:pt>
                <c:pt idx="10383">
                  <c:v>9.2708034907900402E-2</c:v>
                </c:pt>
                <c:pt idx="10384">
                  <c:v>9.2704594751013711E-2</c:v>
                </c:pt>
                <c:pt idx="10385">
                  <c:v>9.270442038253883E-2</c:v>
                </c:pt>
                <c:pt idx="10386">
                  <c:v>9.2701537966409064E-2</c:v>
                </c:pt>
                <c:pt idx="10387">
                  <c:v>9.2699969125825982E-2</c:v>
                </c:pt>
                <c:pt idx="10388">
                  <c:v>9.2698492323295828E-2</c:v>
                </c:pt>
                <c:pt idx="10389">
                  <c:v>9.2697643216528972E-2</c:v>
                </c:pt>
                <c:pt idx="10390">
                  <c:v>9.269515265429551E-2</c:v>
                </c:pt>
                <c:pt idx="10391">
                  <c:v>9.2691506221663472E-2</c:v>
                </c:pt>
                <c:pt idx="10392">
                  <c:v>9.2686390618190312E-2</c:v>
                </c:pt>
                <c:pt idx="10393">
                  <c:v>9.2686015980332354E-2</c:v>
                </c:pt>
                <c:pt idx="10394">
                  <c:v>9.2685682235303962E-2</c:v>
                </c:pt>
                <c:pt idx="10395">
                  <c:v>9.2685063370100018E-2</c:v>
                </c:pt>
                <c:pt idx="10396">
                  <c:v>9.2684878593875336E-2</c:v>
                </c:pt>
                <c:pt idx="10397">
                  <c:v>9.2677707961531325E-2</c:v>
                </c:pt>
                <c:pt idx="10398">
                  <c:v>9.267591133467612E-2</c:v>
                </c:pt>
                <c:pt idx="10399">
                  <c:v>9.2673705326825895E-2</c:v>
                </c:pt>
                <c:pt idx="10400">
                  <c:v>9.2671130248091205E-2</c:v>
                </c:pt>
                <c:pt idx="10401">
                  <c:v>9.2671129096452531E-2</c:v>
                </c:pt>
                <c:pt idx="10402">
                  <c:v>9.2670958828067973E-2</c:v>
                </c:pt>
                <c:pt idx="10403">
                  <c:v>9.2663350531281455E-2</c:v>
                </c:pt>
                <c:pt idx="10404">
                  <c:v>9.2660860840373616E-2</c:v>
                </c:pt>
                <c:pt idx="10405">
                  <c:v>9.2659406601480698E-2</c:v>
                </c:pt>
                <c:pt idx="10406">
                  <c:v>9.265893909779202E-2</c:v>
                </c:pt>
                <c:pt idx="10407">
                  <c:v>9.2657468710190011E-2</c:v>
                </c:pt>
                <c:pt idx="10408">
                  <c:v>9.2657200015083485E-2</c:v>
                </c:pt>
                <c:pt idx="10409">
                  <c:v>9.2654582750461525E-2</c:v>
                </c:pt>
                <c:pt idx="10410">
                  <c:v>9.2653352984095647E-2</c:v>
                </c:pt>
                <c:pt idx="10411">
                  <c:v>9.265326861059206E-2</c:v>
                </c:pt>
                <c:pt idx="10412">
                  <c:v>9.2651827532570702E-2</c:v>
                </c:pt>
                <c:pt idx="10413">
                  <c:v>9.2650817302090613E-2</c:v>
                </c:pt>
                <c:pt idx="10414">
                  <c:v>9.265002286174151E-2</c:v>
                </c:pt>
                <c:pt idx="10415">
                  <c:v>9.2648864510774198E-2</c:v>
                </c:pt>
                <c:pt idx="10416">
                  <c:v>9.2646020631812376E-2</c:v>
                </c:pt>
                <c:pt idx="10417">
                  <c:v>9.2643479812605067E-2</c:v>
                </c:pt>
                <c:pt idx="10418">
                  <c:v>9.2641741405413106E-2</c:v>
                </c:pt>
                <c:pt idx="10419">
                  <c:v>9.2636518643273588E-2</c:v>
                </c:pt>
                <c:pt idx="10420">
                  <c:v>9.263496226939659E-2</c:v>
                </c:pt>
                <c:pt idx="10421">
                  <c:v>9.2624503609413975E-2</c:v>
                </c:pt>
                <c:pt idx="10422">
                  <c:v>9.2621555683320506E-2</c:v>
                </c:pt>
                <c:pt idx="10423">
                  <c:v>9.2620922232713315E-2</c:v>
                </c:pt>
                <c:pt idx="10424">
                  <c:v>9.2620412797715809E-2</c:v>
                </c:pt>
                <c:pt idx="10425">
                  <c:v>9.2617834752795974E-2</c:v>
                </c:pt>
                <c:pt idx="10426">
                  <c:v>9.2617263468801558E-2</c:v>
                </c:pt>
                <c:pt idx="10427">
                  <c:v>9.2616745509236903E-2</c:v>
                </c:pt>
                <c:pt idx="10428">
                  <c:v>9.2609491919869252E-2</c:v>
                </c:pt>
                <c:pt idx="10429">
                  <c:v>9.2601438880585432E-2</c:v>
                </c:pt>
                <c:pt idx="10430">
                  <c:v>9.2601021645320317E-2</c:v>
                </c:pt>
                <c:pt idx="10431">
                  <c:v>9.2599886662774786E-2</c:v>
                </c:pt>
                <c:pt idx="10432">
                  <c:v>9.2592892418415063E-2</c:v>
                </c:pt>
                <c:pt idx="10433">
                  <c:v>9.2585936993479251E-2</c:v>
                </c:pt>
                <c:pt idx="10434">
                  <c:v>9.2584486206846686E-2</c:v>
                </c:pt>
                <c:pt idx="10435">
                  <c:v>9.2580159431717421E-2</c:v>
                </c:pt>
                <c:pt idx="10436">
                  <c:v>9.2579786289473623E-2</c:v>
                </c:pt>
                <c:pt idx="10437">
                  <c:v>9.2577553974167587E-2</c:v>
                </c:pt>
                <c:pt idx="10438">
                  <c:v>9.2568167563474843E-2</c:v>
                </c:pt>
                <c:pt idx="10439">
                  <c:v>9.256776706450752E-2</c:v>
                </c:pt>
                <c:pt idx="10440">
                  <c:v>9.2563370584945612E-2</c:v>
                </c:pt>
                <c:pt idx="10441">
                  <c:v>9.2563135074246711E-2</c:v>
                </c:pt>
                <c:pt idx="10442">
                  <c:v>9.2561621866375968E-2</c:v>
                </c:pt>
                <c:pt idx="10443">
                  <c:v>9.2561615312453507E-2</c:v>
                </c:pt>
                <c:pt idx="10444">
                  <c:v>9.2557345846470504E-2</c:v>
                </c:pt>
                <c:pt idx="10445">
                  <c:v>9.2553149135930921E-2</c:v>
                </c:pt>
                <c:pt idx="10446">
                  <c:v>9.2549160450826798E-2</c:v>
                </c:pt>
                <c:pt idx="10447">
                  <c:v>9.2548173819989921E-2</c:v>
                </c:pt>
                <c:pt idx="10448">
                  <c:v>9.2547802317549402E-2</c:v>
                </c:pt>
                <c:pt idx="10449">
                  <c:v>9.2546872078320477E-2</c:v>
                </c:pt>
                <c:pt idx="10450">
                  <c:v>9.2544852912834943E-2</c:v>
                </c:pt>
                <c:pt idx="10451">
                  <c:v>9.2543416235488299E-2</c:v>
                </c:pt>
                <c:pt idx="10452">
                  <c:v>9.2542807470942498E-2</c:v>
                </c:pt>
                <c:pt idx="10453">
                  <c:v>9.2539864174665587E-2</c:v>
                </c:pt>
                <c:pt idx="10454">
                  <c:v>9.2539807383074671E-2</c:v>
                </c:pt>
                <c:pt idx="10455">
                  <c:v>9.2533741138601106E-2</c:v>
                </c:pt>
                <c:pt idx="10456">
                  <c:v>9.2531909599915141E-2</c:v>
                </c:pt>
                <c:pt idx="10457">
                  <c:v>9.2530182786269108E-2</c:v>
                </c:pt>
                <c:pt idx="10458">
                  <c:v>9.2528271638482845E-2</c:v>
                </c:pt>
                <c:pt idx="10459">
                  <c:v>9.252715686618998E-2</c:v>
                </c:pt>
                <c:pt idx="10460">
                  <c:v>9.2523328191191495E-2</c:v>
                </c:pt>
                <c:pt idx="10461">
                  <c:v>9.2518586220112914E-2</c:v>
                </c:pt>
                <c:pt idx="10462">
                  <c:v>9.2517675629374047E-2</c:v>
                </c:pt>
                <c:pt idx="10463">
                  <c:v>9.2516520806822183E-2</c:v>
                </c:pt>
                <c:pt idx="10464">
                  <c:v>9.2514084867385479E-2</c:v>
                </c:pt>
                <c:pt idx="10465">
                  <c:v>9.2513897293234851E-2</c:v>
                </c:pt>
                <c:pt idx="10466">
                  <c:v>9.2508737813522854E-2</c:v>
                </c:pt>
                <c:pt idx="10467">
                  <c:v>9.2506966945356289E-2</c:v>
                </c:pt>
                <c:pt idx="10468">
                  <c:v>9.2504757405139873E-2</c:v>
                </c:pt>
                <c:pt idx="10469">
                  <c:v>9.250013816091622E-2</c:v>
                </c:pt>
                <c:pt idx="10470">
                  <c:v>9.2499495171277299E-2</c:v>
                </c:pt>
                <c:pt idx="10471">
                  <c:v>9.2499012502895744E-2</c:v>
                </c:pt>
                <c:pt idx="10472">
                  <c:v>9.2497670855199082E-2</c:v>
                </c:pt>
                <c:pt idx="10473">
                  <c:v>9.2497467314228032E-2</c:v>
                </c:pt>
                <c:pt idx="10474">
                  <c:v>9.2495961491214168E-2</c:v>
                </c:pt>
                <c:pt idx="10475">
                  <c:v>9.2493371227788418E-2</c:v>
                </c:pt>
                <c:pt idx="10476">
                  <c:v>9.2493060132007754E-2</c:v>
                </c:pt>
                <c:pt idx="10477">
                  <c:v>9.2489591708236549E-2</c:v>
                </c:pt>
                <c:pt idx="10478">
                  <c:v>9.2488238052503433E-2</c:v>
                </c:pt>
                <c:pt idx="10479">
                  <c:v>9.2486999979518328E-2</c:v>
                </c:pt>
                <c:pt idx="10480">
                  <c:v>9.2479215446357663E-2</c:v>
                </c:pt>
                <c:pt idx="10481">
                  <c:v>9.2477922871249618E-2</c:v>
                </c:pt>
                <c:pt idx="10482">
                  <c:v>9.2477143064764053E-2</c:v>
                </c:pt>
                <c:pt idx="10483">
                  <c:v>9.2476659110943618E-2</c:v>
                </c:pt>
                <c:pt idx="10484">
                  <c:v>9.2474588748858208E-2</c:v>
                </c:pt>
                <c:pt idx="10485">
                  <c:v>9.2472514138412593E-2</c:v>
                </c:pt>
                <c:pt idx="10486">
                  <c:v>9.2472373199752836E-2</c:v>
                </c:pt>
                <c:pt idx="10487">
                  <c:v>9.2472314673874706E-2</c:v>
                </c:pt>
                <c:pt idx="10488">
                  <c:v>9.2470613980790886E-2</c:v>
                </c:pt>
                <c:pt idx="10489">
                  <c:v>9.2469020049749537E-2</c:v>
                </c:pt>
                <c:pt idx="10490">
                  <c:v>9.2463715752153716E-2</c:v>
                </c:pt>
                <c:pt idx="10491">
                  <c:v>9.2458184691973352E-2</c:v>
                </c:pt>
                <c:pt idx="10492">
                  <c:v>9.2454735395952253E-2</c:v>
                </c:pt>
                <c:pt idx="10493">
                  <c:v>9.2452527465270107E-2</c:v>
                </c:pt>
                <c:pt idx="10494">
                  <c:v>9.2451476144369049E-2</c:v>
                </c:pt>
                <c:pt idx="10495">
                  <c:v>9.2449951078849346E-2</c:v>
                </c:pt>
                <c:pt idx="10496">
                  <c:v>9.2449310846908231E-2</c:v>
                </c:pt>
                <c:pt idx="10497">
                  <c:v>9.244484914451849E-2</c:v>
                </c:pt>
                <c:pt idx="10498">
                  <c:v>9.2441894596263063E-2</c:v>
                </c:pt>
                <c:pt idx="10499">
                  <c:v>9.244025071970223E-2</c:v>
                </c:pt>
                <c:pt idx="10500">
                  <c:v>9.2438109967956469E-2</c:v>
                </c:pt>
                <c:pt idx="10501">
                  <c:v>9.2438089246652005E-2</c:v>
                </c:pt>
                <c:pt idx="10502">
                  <c:v>9.2436336686791076E-2</c:v>
                </c:pt>
                <c:pt idx="10503">
                  <c:v>9.2435809046288731E-2</c:v>
                </c:pt>
                <c:pt idx="10504">
                  <c:v>9.2431978777949023E-2</c:v>
                </c:pt>
                <c:pt idx="10505">
                  <c:v>9.2428981580494812E-2</c:v>
                </c:pt>
                <c:pt idx="10506">
                  <c:v>9.2418309067070506E-2</c:v>
                </c:pt>
                <c:pt idx="10507">
                  <c:v>9.2411208314310808E-2</c:v>
                </c:pt>
                <c:pt idx="10508">
                  <c:v>9.2408354921582961E-2</c:v>
                </c:pt>
                <c:pt idx="10509">
                  <c:v>9.2404478254672434E-2</c:v>
                </c:pt>
                <c:pt idx="10510">
                  <c:v>9.2401342586193133E-2</c:v>
                </c:pt>
                <c:pt idx="10511">
                  <c:v>9.2396481764460581E-2</c:v>
                </c:pt>
                <c:pt idx="10512">
                  <c:v>9.2395936805811832E-2</c:v>
                </c:pt>
                <c:pt idx="10513">
                  <c:v>9.2394686514156554E-2</c:v>
                </c:pt>
                <c:pt idx="10514">
                  <c:v>9.2394439244269391E-2</c:v>
                </c:pt>
                <c:pt idx="10515">
                  <c:v>9.2393944372973089E-2</c:v>
                </c:pt>
                <c:pt idx="10516">
                  <c:v>9.2392238960121276E-2</c:v>
                </c:pt>
                <c:pt idx="10517">
                  <c:v>9.2387714924760014E-2</c:v>
                </c:pt>
                <c:pt idx="10518">
                  <c:v>9.2387416983635617E-2</c:v>
                </c:pt>
                <c:pt idx="10519">
                  <c:v>9.2381488142054533E-2</c:v>
                </c:pt>
                <c:pt idx="10520">
                  <c:v>9.2380918855964403E-2</c:v>
                </c:pt>
                <c:pt idx="10521">
                  <c:v>9.237969322368457E-2</c:v>
                </c:pt>
                <c:pt idx="10522">
                  <c:v>9.2378902395532481E-2</c:v>
                </c:pt>
                <c:pt idx="10523">
                  <c:v>9.2377499210837294E-2</c:v>
                </c:pt>
                <c:pt idx="10524">
                  <c:v>9.2372579806995578E-2</c:v>
                </c:pt>
                <c:pt idx="10525">
                  <c:v>9.2372447672826097E-2</c:v>
                </c:pt>
                <c:pt idx="10526">
                  <c:v>9.2371559488520563E-2</c:v>
                </c:pt>
                <c:pt idx="10527">
                  <c:v>9.2371132771068482E-2</c:v>
                </c:pt>
                <c:pt idx="10528">
                  <c:v>9.2367272740013176E-2</c:v>
                </c:pt>
                <c:pt idx="10529">
                  <c:v>9.2362676229904572E-2</c:v>
                </c:pt>
                <c:pt idx="10530">
                  <c:v>9.2354431485276334E-2</c:v>
                </c:pt>
                <c:pt idx="10531">
                  <c:v>9.2352543870685297E-2</c:v>
                </c:pt>
                <c:pt idx="10532">
                  <c:v>9.2352378779326269E-2</c:v>
                </c:pt>
                <c:pt idx="10533">
                  <c:v>9.2339431824693993E-2</c:v>
                </c:pt>
                <c:pt idx="10534">
                  <c:v>9.2339215536015068E-2</c:v>
                </c:pt>
                <c:pt idx="10535">
                  <c:v>9.2336750103362134E-2</c:v>
                </c:pt>
                <c:pt idx="10536">
                  <c:v>9.2334360495009912E-2</c:v>
                </c:pt>
                <c:pt idx="10537">
                  <c:v>9.2333072389305701E-2</c:v>
                </c:pt>
                <c:pt idx="10538">
                  <c:v>9.2330310259815626E-2</c:v>
                </c:pt>
                <c:pt idx="10539">
                  <c:v>9.2328235508653517E-2</c:v>
                </c:pt>
                <c:pt idx="10540">
                  <c:v>9.2326827121480576E-2</c:v>
                </c:pt>
                <c:pt idx="10541">
                  <c:v>9.2326468240519224E-2</c:v>
                </c:pt>
                <c:pt idx="10542">
                  <c:v>9.2325186029582174E-2</c:v>
                </c:pt>
                <c:pt idx="10543">
                  <c:v>9.2323779083582191E-2</c:v>
                </c:pt>
                <c:pt idx="10544">
                  <c:v>9.2319759339549154E-2</c:v>
                </c:pt>
                <c:pt idx="10545">
                  <c:v>9.2319145651792667E-2</c:v>
                </c:pt>
                <c:pt idx="10546">
                  <c:v>9.2315253201259551E-2</c:v>
                </c:pt>
                <c:pt idx="10547">
                  <c:v>9.2313747847682606E-2</c:v>
                </c:pt>
                <c:pt idx="10548">
                  <c:v>9.2312136449606688E-2</c:v>
                </c:pt>
                <c:pt idx="10549">
                  <c:v>9.2311944913973321E-2</c:v>
                </c:pt>
                <c:pt idx="10550">
                  <c:v>9.2310743168637049E-2</c:v>
                </c:pt>
                <c:pt idx="10551">
                  <c:v>9.2308292560663877E-2</c:v>
                </c:pt>
                <c:pt idx="10552">
                  <c:v>9.2303615470470876E-2</c:v>
                </c:pt>
                <c:pt idx="10553">
                  <c:v>9.2298878194428252E-2</c:v>
                </c:pt>
                <c:pt idx="10554">
                  <c:v>9.2298591491273022E-2</c:v>
                </c:pt>
                <c:pt idx="10555">
                  <c:v>9.2295663908899012E-2</c:v>
                </c:pt>
                <c:pt idx="10556">
                  <c:v>9.2292833620188849E-2</c:v>
                </c:pt>
                <c:pt idx="10557">
                  <c:v>9.229275517811926E-2</c:v>
                </c:pt>
                <c:pt idx="10558">
                  <c:v>9.2292239430723941E-2</c:v>
                </c:pt>
                <c:pt idx="10559">
                  <c:v>9.2289172703771072E-2</c:v>
                </c:pt>
                <c:pt idx="10560">
                  <c:v>9.2289165537221177E-2</c:v>
                </c:pt>
                <c:pt idx="10561">
                  <c:v>9.228840257815972E-2</c:v>
                </c:pt>
                <c:pt idx="10562">
                  <c:v>9.227804524653252E-2</c:v>
                </c:pt>
                <c:pt idx="10563">
                  <c:v>9.2276308412932245E-2</c:v>
                </c:pt>
                <c:pt idx="10564">
                  <c:v>9.2272971438065135E-2</c:v>
                </c:pt>
                <c:pt idx="10565">
                  <c:v>9.2269208320638091E-2</c:v>
                </c:pt>
                <c:pt idx="10566">
                  <c:v>9.2268569289435526E-2</c:v>
                </c:pt>
                <c:pt idx="10567">
                  <c:v>9.2267122255036998E-2</c:v>
                </c:pt>
                <c:pt idx="10568">
                  <c:v>9.2262539138028815E-2</c:v>
                </c:pt>
                <c:pt idx="10569">
                  <c:v>9.2258037916596147E-2</c:v>
                </c:pt>
                <c:pt idx="10570">
                  <c:v>9.2257587752988243E-2</c:v>
                </c:pt>
                <c:pt idx="10571">
                  <c:v>9.2257238855974352E-2</c:v>
                </c:pt>
                <c:pt idx="10572">
                  <c:v>9.2255626246711117E-2</c:v>
                </c:pt>
                <c:pt idx="10573">
                  <c:v>9.225511883661186E-2</c:v>
                </c:pt>
                <c:pt idx="10574">
                  <c:v>9.2254488266574342E-2</c:v>
                </c:pt>
                <c:pt idx="10575">
                  <c:v>9.2251640997861428E-2</c:v>
                </c:pt>
                <c:pt idx="10576">
                  <c:v>9.2243596250974627E-2</c:v>
                </c:pt>
                <c:pt idx="10577">
                  <c:v>9.2242998097843878E-2</c:v>
                </c:pt>
                <c:pt idx="10578">
                  <c:v>9.2242952848522408E-2</c:v>
                </c:pt>
                <c:pt idx="10579">
                  <c:v>9.2240336119147309E-2</c:v>
                </c:pt>
                <c:pt idx="10580">
                  <c:v>9.2239180400724541E-2</c:v>
                </c:pt>
                <c:pt idx="10581">
                  <c:v>9.2231946622789371E-2</c:v>
                </c:pt>
                <c:pt idx="10582">
                  <c:v>9.2231002800822817E-2</c:v>
                </c:pt>
                <c:pt idx="10583">
                  <c:v>9.2227043252274293E-2</c:v>
                </c:pt>
                <c:pt idx="10584">
                  <c:v>9.2223697749127073E-2</c:v>
                </c:pt>
                <c:pt idx="10585">
                  <c:v>9.2218463158343436E-2</c:v>
                </c:pt>
                <c:pt idx="10586">
                  <c:v>9.2218382848480704E-2</c:v>
                </c:pt>
                <c:pt idx="10587">
                  <c:v>9.221309939080341E-2</c:v>
                </c:pt>
                <c:pt idx="10588">
                  <c:v>9.2212946418502889E-2</c:v>
                </c:pt>
                <c:pt idx="10589">
                  <c:v>9.2209000943897459E-2</c:v>
                </c:pt>
                <c:pt idx="10590">
                  <c:v>9.2208254966259631E-2</c:v>
                </c:pt>
                <c:pt idx="10591">
                  <c:v>9.2199360380929962E-2</c:v>
                </c:pt>
                <c:pt idx="10592">
                  <c:v>9.2199096493016247E-2</c:v>
                </c:pt>
                <c:pt idx="10593">
                  <c:v>9.2197988095070599E-2</c:v>
                </c:pt>
                <c:pt idx="10594">
                  <c:v>9.2197088606924688E-2</c:v>
                </c:pt>
                <c:pt idx="10595">
                  <c:v>9.2195914779913513E-2</c:v>
                </c:pt>
                <c:pt idx="10596">
                  <c:v>9.2195888386617464E-2</c:v>
                </c:pt>
                <c:pt idx="10597">
                  <c:v>9.2193888475914615E-2</c:v>
                </c:pt>
                <c:pt idx="10598">
                  <c:v>9.2179188720758254E-2</c:v>
                </c:pt>
                <c:pt idx="10599">
                  <c:v>9.2175848981893932E-2</c:v>
                </c:pt>
                <c:pt idx="10600">
                  <c:v>9.2169135802231392E-2</c:v>
                </c:pt>
                <c:pt idx="10601">
                  <c:v>9.2169072650932951E-2</c:v>
                </c:pt>
                <c:pt idx="10602">
                  <c:v>9.2163930275011824E-2</c:v>
                </c:pt>
                <c:pt idx="10603">
                  <c:v>9.2162713774530391E-2</c:v>
                </c:pt>
                <c:pt idx="10604">
                  <c:v>9.216113075393062E-2</c:v>
                </c:pt>
                <c:pt idx="10605">
                  <c:v>9.215975399433432E-2</c:v>
                </c:pt>
                <c:pt idx="10606">
                  <c:v>9.2156641754872981E-2</c:v>
                </c:pt>
                <c:pt idx="10607">
                  <c:v>9.2143161029521026E-2</c:v>
                </c:pt>
                <c:pt idx="10608">
                  <c:v>9.2137793992090128E-2</c:v>
                </c:pt>
                <c:pt idx="10609">
                  <c:v>9.2132133093785776E-2</c:v>
                </c:pt>
                <c:pt idx="10610">
                  <c:v>9.2127850947269996E-2</c:v>
                </c:pt>
                <c:pt idx="10611">
                  <c:v>9.2124915282197226E-2</c:v>
                </c:pt>
                <c:pt idx="10612">
                  <c:v>9.2124530529827497E-2</c:v>
                </c:pt>
                <c:pt idx="10613">
                  <c:v>9.212266432966143E-2</c:v>
                </c:pt>
                <c:pt idx="10614">
                  <c:v>9.211899148887763E-2</c:v>
                </c:pt>
                <c:pt idx="10615">
                  <c:v>9.2116431418372058E-2</c:v>
                </c:pt>
                <c:pt idx="10616">
                  <c:v>9.2114187030866143E-2</c:v>
                </c:pt>
                <c:pt idx="10617">
                  <c:v>9.211348617778882E-2</c:v>
                </c:pt>
                <c:pt idx="10618">
                  <c:v>9.2106922641582545E-2</c:v>
                </c:pt>
                <c:pt idx="10619">
                  <c:v>9.210444105111304E-2</c:v>
                </c:pt>
                <c:pt idx="10620">
                  <c:v>9.2104366443330407E-2</c:v>
                </c:pt>
                <c:pt idx="10621">
                  <c:v>9.2099563925048367E-2</c:v>
                </c:pt>
                <c:pt idx="10622">
                  <c:v>9.2097214228903684E-2</c:v>
                </c:pt>
                <c:pt idx="10623">
                  <c:v>9.2085228899303179E-2</c:v>
                </c:pt>
                <c:pt idx="10624">
                  <c:v>9.2079759644526638E-2</c:v>
                </c:pt>
                <c:pt idx="10625">
                  <c:v>9.2074980745703708E-2</c:v>
                </c:pt>
                <c:pt idx="10626">
                  <c:v>9.2073643237590097E-2</c:v>
                </c:pt>
                <c:pt idx="10627">
                  <c:v>9.2070910088884211E-2</c:v>
                </c:pt>
                <c:pt idx="10628">
                  <c:v>9.2065611292510355E-2</c:v>
                </c:pt>
                <c:pt idx="10629">
                  <c:v>9.2065374754432841E-2</c:v>
                </c:pt>
                <c:pt idx="10630">
                  <c:v>9.2063735229012608E-2</c:v>
                </c:pt>
                <c:pt idx="10631">
                  <c:v>9.2044657777615169E-2</c:v>
                </c:pt>
                <c:pt idx="10632">
                  <c:v>9.2042939962336881E-2</c:v>
                </c:pt>
                <c:pt idx="10633">
                  <c:v>9.2041065013750992E-2</c:v>
                </c:pt>
                <c:pt idx="10634">
                  <c:v>9.2041032767518682E-2</c:v>
                </c:pt>
                <c:pt idx="10635">
                  <c:v>9.2040243499959359E-2</c:v>
                </c:pt>
                <c:pt idx="10636">
                  <c:v>9.2034988183031671E-2</c:v>
                </c:pt>
                <c:pt idx="10637">
                  <c:v>9.2033499662340798E-2</c:v>
                </c:pt>
                <c:pt idx="10638">
                  <c:v>9.2031491295745615E-2</c:v>
                </c:pt>
                <c:pt idx="10639">
                  <c:v>9.2029480091973245E-2</c:v>
                </c:pt>
                <c:pt idx="10640">
                  <c:v>9.2028093339973929E-2</c:v>
                </c:pt>
                <c:pt idx="10641">
                  <c:v>9.2025189957166492E-2</c:v>
                </c:pt>
                <c:pt idx="10642">
                  <c:v>9.2024525027038229E-2</c:v>
                </c:pt>
                <c:pt idx="10643">
                  <c:v>9.2024432151074281E-2</c:v>
                </c:pt>
                <c:pt idx="10644">
                  <c:v>9.20231766679106E-2</c:v>
                </c:pt>
                <c:pt idx="10645">
                  <c:v>9.2023017425268694E-2</c:v>
                </c:pt>
                <c:pt idx="10646">
                  <c:v>9.2022782839235012E-2</c:v>
                </c:pt>
                <c:pt idx="10647">
                  <c:v>9.2022176190738034E-2</c:v>
                </c:pt>
                <c:pt idx="10648">
                  <c:v>9.2019552940594274E-2</c:v>
                </c:pt>
                <c:pt idx="10649">
                  <c:v>9.2018487513549518E-2</c:v>
                </c:pt>
                <c:pt idx="10650">
                  <c:v>9.2018274937392383E-2</c:v>
                </c:pt>
                <c:pt idx="10651">
                  <c:v>9.2014757859660207E-2</c:v>
                </c:pt>
                <c:pt idx="10652">
                  <c:v>9.2013662188400958E-2</c:v>
                </c:pt>
                <c:pt idx="10653">
                  <c:v>9.2013583431930585E-2</c:v>
                </c:pt>
                <c:pt idx="10654">
                  <c:v>9.2012777799924575E-2</c:v>
                </c:pt>
                <c:pt idx="10655">
                  <c:v>9.2012269025203708E-2</c:v>
                </c:pt>
                <c:pt idx="10656">
                  <c:v>9.201195046373048E-2</c:v>
                </c:pt>
                <c:pt idx="10657">
                  <c:v>9.2011382955992538E-2</c:v>
                </c:pt>
                <c:pt idx="10658">
                  <c:v>9.2010922931810429E-2</c:v>
                </c:pt>
                <c:pt idx="10659">
                  <c:v>9.20105467422936E-2</c:v>
                </c:pt>
                <c:pt idx="10660">
                  <c:v>9.2009963926115379E-2</c:v>
                </c:pt>
                <c:pt idx="10661">
                  <c:v>9.2007904044773728E-2</c:v>
                </c:pt>
                <c:pt idx="10662">
                  <c:v>9.2001773042729815E-2</c:v>
                </c:pt>
                <c:pt idx="10663">
                  <c:v>9.199862041619962E-2</c:v>
                </c:pt>
                <c:pt idx="10664">
                  <c:v>9.1998409146813245E-2</c:v>
                </c:pt>
                <c:pt idx="10665">
                  <c:v>9.1994167887755871E-2</c:v>
                </c:pt>
                <c:pt idx="10666">
                  <c:v>9.1993210008457754E-2</c:v>
                </c:pt>
                <c:pt idx="10667">
                  <c:v>9.1990992770906638E-2</c:v>
                </c:pt>
                <c:pt idx="10668">
                  <c:v>9.1990228662739065E-2</c:v>
                </c:pt>
                <c:pt idx="10669">
                  <c:v>9.1988619547171968E-2</c:v>
                </c:pt>
                <c:pt idx="10670">
                  <c:v>9.1985226897572353E-2</c:v>
                </c:pt>
                <c:pt idx="10671">
                  <c:v>9.1976148309773298E-2</c:v>
                </c:pt>
                <c:pt idx="10672">
                  <c:v>9.1975455269225126E-2</c:v>
                </c:pt>
                <c:pt idx="10673">
                  <c:v>9.197228712826909E-2</c:v>
                </c:pt>
                <c:pt idx="10674">
                  <c:v>9.1971217500087521E-2</c:v>
                </c:pt>
                <c:pt idx="10675">
                  <c:v>9.1969917081726207E-2</c:v>
                </c:pt>
                <c:pt idx="10676">
                  <c:v>9.196935462320914E-2</c:v>
                </c:pt>
                <c:pt idx="10677">
                  <c:v>9.1965389462380948E-2</c:v>
                </c:pt>
                <c:pt idx="10678">
                  <c:v>9.1960158019752505E-2</c:v>
                </c:pt>
                <c:pt idx="10679">
                  <c:v>9.195942863551626E-2</c:v>
                </c:pt>
                <c:pt idx="10680">
                  <c:v>9.195790209600907E-2</c:v>
                </c:pt>
                <c:pt idx="10681">
                  <c:v>9.1956032060362888E-2</c:v>
                </c:pt>
                <c:pt idx="10682">
                  <c:v>9.1952866456160312E-2</c:v>
                </c:pt>
                <c:pt idx="10683">
                  <c:v>9.1951089917183509E-2</c:v>
                </c:pt>
                <c:pt idx="10684">
                  <c:v>9.1949205297482059E-2</c:v>
                </c:pt>
                <c:pt idx="10685">
                  <c:v>9.1945520571997855E-2</c:v>
                </c:pt>
                <c:pt idx="10686">
                  <c:v>9.1939756334776621E-2</c:v>
                </c:pt>
                <c:pt idx="10687">
                  <c:v>9.1933122110745238E-2</c:v>
                </c:pt>
                <c:pt idx="10688">
                  <c:v>9.1930495647407531E-2</c:v>
                </c:pt>
                <c:pt idx="10689">
                  <c:v>9.1929751957648423E-2</c:v>
                </c:pt>
                <c:pt idx="10690">
                  <c:v>9.1928593577711951E-2</c:v>
                </c:pt>
                <c:pt idx="10691">
                  <c:v>9.1924586617614365E-2</c:v>
                </c:pt>
                <c:pt idx="10692">
                  <c:v>9.1921456195570531E-2</c:v>
                </c:pt>
                <c:pt idx="10693">
                  <c:v>9.1920917701161356E-2</c:v>
                </c:pt>
                <c:pt idx="10694">
                  <c:v>9.1918597139745109E-2</c:v>
                </c:pt>
                <c:pt idx="10695">
                  <c:v>9.1918071891564299E-2</c:v>
                </c:pt>
                <c:pt idx="10696">
                  <c:v>9.1917519477314566E-2</c:v>
                </c:pt>
                <c:pt idx="10697">
                  <c:v>9.1912942254479824E-2</c:v>
                </c:pt>
                <c:pt idx="10698">
                  <c:v>9.1910880053708288E-2</c:v>
                </c:pt>
                <c:pt idx="10699">
                  <c:v>9.1906483291982505E-2</c:v>
                </c:pt>
                <c:pt idx="10700">
                  <c:v>9.1902329440135669E-2</c:v>
                </c:pt>
                <c:pt idx="10701">
                  <c:v>9.1899006601217609E-2</c:v>
                </c:pt>
                <c:pt idx="10702">
                  <c:v>9.1897518854622356E-2</c:v>
                </c:pt>
                <c:pt idx="10703">
                  <c:v>9.1891613671497285E-2</c:v>
                </c:pt>
                <c:pt idx="10704">
                  <c:v>9.1882821095338948E-2</c:v>
                </c:pt>
                <c:pt idx="10705">
                  <c:v>9.1875648531718271E-2</c:v>
                </c:pt>
                <c:pt idx="10706">
                  <c:v>9.187264723263304E-2</c:v>
                </c:pt>
                <c:pt idx="10707">
                  <c:v>9.1867988263893668E-2</c:v>
                </c:pt>
                <c:pt idx="10708">
                  <c:v>9.1864444360438169E-2</c:v>
                </c:pt>
                <c:pt idx="10709">
                  <c:v>9.1859879701179065E-2</c:v>
                </c:pt>
                <c:pt idx="10710">
                  <c:v>9.1853831875788938E-2</c:v>
                </c:pt>
                <c:pt idx="10711">
                  <c:v>9.1849828818841198E-2</c:v>
                </c:pt>
                <c:pt idx="10712">
                  <c:v>9.1846675473990169E-2</c:v>
                </c:pt>
                <c:pt idx="10713">
                  <c:v>9.1841594308297608E-2</c:v>
                </c:pt>
                <c:pt idx="10714">
                  <c:v>9.1837657460287603E-2</c:v>
                </c:pt>
                <c:pt idx="10715">
                  <c:v>9.1834209126428368E-2</c:v>
                </c:pt>
                <c:pt idx="10716">
                  <c:v>9.1830952681305908E-2</c:v>
                </c:pt>
                <c:pt idx="10717">
                  <c:v>9.183013815994405E-2</c:v>
                </c:pt>
                <c:pt idx="10718">
                  <c:v>9.1819423309488696E-2</c:v>
                </c:pt>
                <c:pt idx="10719">
                  <c:v>9.1811105478774441E-2</c:v>
                </c:pt>
                <c:pt idx="10720">
                  <c:v>9.1801232954723214E-2</c:v>
                </c:pt>
                <c:pt idx="10721">
                  <c:v>9.1797243071715245E-2</c:v>
                </c:pt>
                <c:pt idx="10722">
                  <c:v>9.179495502308245E-2</c:v>
                </c:pt>
                <c:pt idx="10723">
                  <c:v>9.1793221732409516E-2</c:v>
                </c:pt>
                <c:pt idx="10724">
                  <c:v>9.1788448279538346E-2</c:v>
                </c:pt>
                <c:pt idx="10725">
                  <c:v>9.1786874343321875E-2</c:v>
                </c:pt>
                <c:pt idx="10726">
                  <c:v>9.1784722478632494E-2</c:v>
                </c:pt>
                <c:pt idx="10727">
                  <c:v>9.1783717643741575E-2</c:v>
                </c:pt>
                <c:pt idx="10728">
                  <c:v>9.1783687147853676E-2</c:v>
                </c:pt>
                <c:pt idx="10729">
                  <c:v>9.1781399042425202E-2</c:v>
                </c:pt>
                <c:pt idx="10730">
                  <c:v>9.1774060300612303E-2</c:v>
                </c:pt>
                <c:pt idx="10731">
                  <c:v>9.1771529697848728E-2</c:v>
                </c:pt>
                <c:pt idx="10732">
                  <c:v>9.1769912739804338E-2</c:v>
                </c:pt>
                <c:pt idx="10733">
                  <c:v>9.1767108839977268E-2</c:v>
                </c:pt>
                <c:pt idx="10734">
                  <c:v>9.1764411725294259E-2</c:v>
                </c:pt>
                <c:pt idx="10735">
                  <c:v>9.1760777980940483E-2</c:v>
                </c:pt>
                <c:pt idx="10736">
                  <c:v>9.1759967740709811E-2</c:v>
                </c:pt>
                <c:pt idx="10737">
                  <c:v>9.1759181611819396E-2</c:v>
                </c:pt>
                <c:pt idx="10738">
                  <c:v>9.175242694825711E-2</c:v>
                </c:pt>
                <c:pt idx="10739">
                  <c:v>9.17482733834451E-2</c:v>
                </c:pt>
                <c:pt idx="10740">
                  <c:v>9.1747923037207274E-2</c:v>
                </c:pt>
                <c:pt idx="10741">
                  <c:v>9.1747742299939331E-2</c:v>
                </c:pt>
                <c:pt idx="10742">
                  <c:v>9.1744250908768324E-2</c:v>
                </c:pt>
                <c:pt idx="10743">
                  <c:v>9.1740114476236395E-2</c:v>
                </c:pt>
                <c:pt idx="10744">
                  <c:v>9.173617980686638E-2</c:v>
                </c:pt>
                <c:pt idx="10745">
                  <c:v>9.1735127782499842E-2</c:v>
                </c:pt>
                <c:pt idx="10746">
                  <c:v>9.1733928917446597E-2</c:v>
                </c:pt>
                <c:pt idx="10747">
                  <c:v>9.1725501702631468E-2</c:v>
                </c:pt>
                <c:pt idx="10748">
                  <c:v>9.1712170632590906E-2</c:v>
                </c:pt>
                <c:pt idx="10749">
                  <c:v>9.1706862174251808E-2</c:v>
                </c:pt>
                <c:pt idx="10750">
                  <c:v>9.1704097100921547E-2</c:v>
                </c:pt>
                <c:pt idx="10751">
                  <c:v>9.170082437721018E-2</c:v>
                </c:pt>
                <c:pt idx="10752">
                  <c:v>9.1693626332433262E-2</c:v>
                </c:pt>
                <c:pt idx="10753">
                  <c:v>9.1693171394004139E-2</c:v>
                </c:pt>
                <c:pt idx="10754">
                  <c:v>9.1692032209540336E-2</c:v>
                </c:pt>
                <c:pt idx="10755">
                  <c:v>9.1689336532020035E-2</c:v>
                </c:pt>
                <c:pt idx="10756">
                  <c:v>9.1688785885719326E-2</c:v>
                </c:pt>
                <c:pt idx="10757">
                  <c:v>9.1682861386224002E-2</c:v>
                </c:pt>
                <c:pt idx="10758">
                  <c:v>9.1679284901067401E-2</c:v>
                </c:pt>
                <c:pt idx="10759">
                  <c:v>9.1673813323920786E-2</c:v>
                </c:pt>
                <c:pt idx="10760">
                  <c:v>9.1673125476697176E-2</c:v>
                </c:pt>
                <c:pt idx="10761">
                  <c:v>9.1672327280490976E-2</c:v>
                </c:pt>
                <c:pt idx="10762">
                  <c:v>9.1669506859756472E-2</c:v>
                </c:pt>
                <c:pt idx="10763">
                  <c:v>9.1666052037430876E-2</c:v>
                </c:pt>
                <c:pt idx="10764">
                  <c:v>9.1665882204868931E-2</c:v>
                </c:pt>
                <c:pt idx="10765">
                  <c:v>9.1659525975269107E-2</c:v>
                </c:pt>
                <c:pt idx="10766">
                  <c:v>9.1658633426253591E-2</c:v>
                </c:pt>
                <c:pt idx="10767">
                  <c:v>9.1655983040376518E-2</c:v>
                </c:pt>
                <c:pt idx="10768">
                  <c:v>9.1652252359580105E-2</c:v>
                </c:pt>
                <c:pt idx="10769">
                  <c:v>9.1651159277867988E-2</c:v>
                </c:pt>
                <c:pt idx="10770">
                  <c:v>9.1649594784822389E-2</c:v>
                </c:pt>
                <c:pt idx="10771">
                  <c:v>9.1648641520121796E-2</c:v>
                </c:pt>
                <c:pt idx="10772">
                  <c:v>9.1642590292313628E-2</c:v>
                </c:pt>
                <c:pt idx="10773">
                  <c:v>9.1637014867959443E-2</c:v>
                </c:pt>
                <c:pt idx="10774">
                  <c:v>9.163656439283735E-2</c:v>
                </c:pt>
                <c:pt idx="10775">
                  <c:v>9.1617109876175273E-2</c:v>
                </c:pt>
                <c:pt idx="10776">
                  <c:v>9.1615424309367005E-2</c:v>
                </c:pt>
                <c:pt idx="10777">
                  <c:v>9.161218775313458E-2</c:v>
                </c:pt>
                <c:pt idx="10778">
                  <c:v>9.1607842278322013E-2</c:v>
                </c:pt>
                <c:pt idx="10779">
                  <c:v>9.1606919273659368E-2</c:v>
                </c:pt>
                <c:pt idx="10780">
                  <c:v>9.1606670116955391E-2</c:v>
                </c:pt>
                <c:pt idx="10781">
                  <c:v>9.1606269149166891E-2</c:v>
                </c:pt>
                <c:pt idx="10782">
                  <c:v>9.1601253414998349E-2</c:v>
                </c:pt>
                <c:pt idx="10783">
                  <c:v>9.1599995675955739E-2</c:v>
                </c:pt>
                <c:pt idx="10784">
                  <c:v>9.159774136142268E-2</c:v>
                </c:pt>
                <c:pt idx="10785">
                  <c:v>9.158960660999875E-2</c:v>
                </c:pt>
                <c:pt idx="10786">
                  <c:v>9.1587349773798676E-2</c:v>
                </c:pt>
                <c:pt idx="10787">
                  <c:v>9.158210834673583E-2</c:v>
                </c:pt>
                <c:pt idx="10788">
                  <c:v>9.1581910051668713E-2</c:v>
                </c:pt>
                <c:pt idx="10789">
                  <c:v>9.1574199398753789E-2</c:v>
                </c:pt>
                <c:pt idx="10790">
                  <c:v>9.1569133880796419E-2</c:v>
                </c:pt>
                <c:pt idx="10791">
                  <c:v>9.1566198232881132E-2</c:v>
                </c:pt>
                <c:pt idx="10792">
                  <c:v>9.1564823611468671E-2</c:v>
                </c:pt>
                <c:pt idx="10793">
                  <c:v>9.1560398741517043E-2</c:v>
                </c:pt>
                <c:pt idx="10794">
                  <c:v>9.1554258488878035E-2</c:v>
                </c:pt>
                <c:pt idx="10795">
                  <c:v>9.1553157267173627E-2</c:v>
                </c:pt>
                <c:pt idx="10796">
                  <c:v>9.1552205734428585E-2</c:v>
                </c:pt>
                <c:pt idx="10797">
                  <c:v>9.1552167342104265E-2</c:v>
                </c:pt>
                <c:pt idx="10798">
                  <c:v>9.1550797327415681E-2</c:v>
                </c:pt>
                <c:pt idx="10799">
                  <c:v>9.1545443151078043E-2</c:v>
                </c:pt>
                <c:pt idx="10800">
                  <c:v>9.1536188505876567E-2</c:v>
                </c:pt>
                <c:pt idx="10801">
                  <c:v>9.1534454420535816E-2</c:v>
                </c:pt>
                <c:pt idx="10802">
                  <c:v>9.1533730429711843E-2</c:v>
                </c:pt>
                <c:pt idx="10803">
                  <c:v>9.1533391046329585E-2</c:v>
                </c:pt>
                <c:pt idx="10804">
                  <c:v>9.1531361530445235E-2</c:v>
                </c:pt>
                <c:pt idx="10805">
                  <c:v>9.1531233977618587E-2</c:v>
                </c:pt>
                <c:pt idx="10806">
                  <c:v>9.1525500237023258E-2</c:v>
                </c:pt>
                <c:pt idx="10807">
                  <c:v>9.1522444409246423E-2</c:v>
                </c:pt>
                <c:pt idx="10808">
                  <c:v>9.1522134998377996E-2</c:v>
                </c:pt>
                <c:pt idx="10809">
                  <c:v>9.1519305192606079E-2</c:v>
                </c:pt>
                <c:pt idx="10810">
                  <c:v>9.1515341274882839E-2</c:v>
                </c:pt>
                <c:pt idx="10811">
                  <c:v>9.151470435859474E-2</c:v>
                </c:pt>
                <c:pt idx="10812">
                  <c:v>9.151442598536022E-2</c:v>
                </c:pt>
                <c:pt idx="10813">
                  <c:v>9.149967901893391E-2</c:v>
                </c:pt>
                <c:pt idx="10814">
                  <c:v>9.1497957617678774E-2</c:v>
                </c:pt>
                <c:pt idx="10815">
                  <c:v>9.1493475052100814E-2</c:v>
                </c:pt>
                <c:pt idx="10816">
                  <c:v>9.1491746260273454E-2</c:v>
                </c:pt>
                <c:pt idx="10817">
                  <c:v>9.1490518742405158E-2</c:v>
                </c:pt>
                <c:pt idx="10818">
                  <c:v>9.1479705332377703E-2</c:v>
                </c:pt>
                <c:pt idx="10819">
                  <c:v>9.1477022400555538E-2</c:v>
                </c:pt>
                <c:pt idx="10820">
                  <c:v>9.147080026103975E-2</c:v>
                </c:pt>
                <c:pt idx="10821">
                  <c:v>9.1468166863605788E-2</c:v>
                </c:pt>
                <c:pt idx="10822">
                  <c:v>9.1461143562739614E-2</c:v>
                </c:pt>
                <c:pt idx="10823">
                  <c:v>9.145751607425201E-2</c:v>
                </c:pt>
                <c:pt idx="10824">
                  <c:v>9.1454581084540354E-2</c:v>
                </c:pt>
                <c:pt idx="10825">
                  <c:v>9.1453415799685883E-2</c:v>
                </c:pt>
                <c:pt idx="10826">
                  <c:v>9.1452881708364381E-2</c:v>
                </c:pt>
                <c:pt idx="10827">
                  <c:v>9.1450935339841319E-2</c:v>
                </c:pt>
                <c:pt idx="10828">
                  <c:v>9.1449371956868544E-2</c:v>
                </c:pt>
                <c:pt idx="10829">
                  <c:v>9.1444804163056059E-2</c:v>
                </c:pt>
                <c:pt idx="10830">
                  <c:v>9.1441455723912449E-2</c:v>
                </c:pt>
                <c:pt idx="10831">
                  <c:v>9.1440784165429251E-2</c:v>
                </c:pt>
                <c:pt idx="10832">
                  <c:v>9.1436432210325519E-2</c:v>
                </c:pt>
                <c:pt idx="10833">
                  <c:v>9.1432312587092404E-2</c:v>
                </c:pt>
                <c:pt idx="10834">
                  <c:v>9.1430716635511777E-2</c:v>
                </c:pt>
                <c:pt idx="10835">
                  <c:v>9.1427047152815341E-2</c:v>
                </c:pt>
                <c:pt idx="10836">
                  <c:v>9.142700480039731E-2</c:v>
                </c:pt>
                <c:pt idx="10837">
                  <c:v>9.1426952022660449E-2</c:v>
                </c:pt>
                <c:pt idx="10838">
                  <c:v>9.1424033162199297E-2</c:v>
                </c:pt>
                <c:pt idx="10839">
                  <c:v>9.1422345262082455E-2</c:v>
                </c:pt>
                <c:pt idx="10840">
                  <c:v>9.1421297568360316E-2</c:v>
                </c:pt>
                <c:pt idx="10841">
                  <c:v>9.1418996234568339E-2</c:v>
                </c:pt>
                <c:pt idx="10842">
                  <c:v>9.1416916428285935E-2</c:v>
                </c:pt>
                <c:pt idx="10843">
                  <c:v>9.1414499999537088E-2</c:v>
                </c:pt>
                <c:pt idx="10844">
                  <c:v>9.1410062148458621E-2</c:v>
                </c:pt>
                <c:pt idx="10845">
                  <c:v>9.1405386079183332E-2</c:v>
                </c:pt>
                <c:pt idx="10846">
                  <c:v>9.1403470808541276E-2</c:v>
                </c:pt>
                <c:pt idx="10847">
                  <c:v>9.1399232171949299E-2</c:v>
                </c:pt>
                <c:pt idx="10848">
                  <c:v>9.1396268819465637E-2</c:v>
                </c:pt>
                <c:pt idx="10849">
                  <c:v>9.1396192935194465E-2</c:v>
                </c:pt>
                <c:pt idx="10850">
                  <c:v>9.138531998137199E-2</c:v>
                </c:pt>
                <c:pt idx="10851">
                  <c:v>9.1384247463287466E-2</c:v>
                </c:pt>
                <c:pt idx="10852">
                  <c:v>9.1374651898583376E-2</c:v>
                </c:pt>
                <c:pt idx="10853">
                  <c:v>9.1371278534103414E-2</c:v>
                </c:pt>
                <c:pt idx="10854">
                  <c:v>9.1370699692911367E-2</c:v>
                </c:pt>
                <c:pt idx="10855">
                  <c:v>9.1368404319851299E-2</c:v>
                </c:pt>
                <c:pt idx="10856">
                  <c:v>9.136763490849624E-2</c:v>
                </c:pt>
                <c:pt idx="10857">
                  <c:v>9.1359750914964996E-2</c:v>
                </c:pt>
                <c:pt idx="10858">
                  <c:v>9.135644848979714E-2</c:v>
                </c:pt>
                <c:pt idx="10859">
                  <c:v>9.1355041027040049E-2</c:v>
                </c:pt>
                <c:pt idx="10860">
                  <c:v>9.1352221381093904E-2</c:v>
                </c:pt>
                <c:pt idx="10861">
                  <c:v>9.1349145144234298E-2</c:v>
                </c:pt>
                <c:pt idx="10862">
                  <c:v>9.1339357074793806E-2</c:v>
                </c:pt>
                <c:pt idx="10863">
                  <c:v>9.1337661137954787E-2</c:v>
                </c:pt>
                <c:pt idx="10864">
                  <c:v>9.1336872799863772E-2</c:v>
                </c:pt>
                <c:pt idx="10865">
                  <c:v>9.1335284367171227E-2</c:v>
                </c:pt>
                <c:pt idx="10866">
                  <c:v>9.1329131994962509E-2</c:v>
                </c:pt>
                <c:pt idx="10867">
                  <c:v>9.1324904957897163E-2</c:v>
                </c:pt>
                <c:pt idx="10868">
                  <c:v>9.1321248559842624E-2</c:v>
                </c:pt>
                <c:pt idx="10869">
                  <c:v>9.1313676575988906E-2</c:v>
                </c:pt>
                <c:pt idx="10870">
                  <c:v>9.1311732876643473E-2</c:v>
                </c:pt>
                <c:pt idx="10871">
                  <c:v>9.1299842803975614E-2</c:v>
                </c:pt>
                <c:pt idx="10872">
                  <c:v>9.1288753973218437E-2</c:v>
                </c:pt>
                <c:pt idx="10873">
                  <c:v>9.1285389920800444E-2</c:v>
                </c:pt>
                <c:pt idx="10874">
                  <c:v>9.1278983129034222E-2</c:v>
                </c:pt>
                <c:pt idx="10875">
                  <c:v>9.1273216010681321E-2</c:v>
                </c:pt>
                <c:pt idx="10876">
                  <c:v>9.127315203769848E-2</c:v>
                </c:pt>
                <c:pt idx="10877">
                  <c:v>9.1272928150434945E-2</c:v>
                </c:pt>
                <c:pt idx="10878">
                  <c:v>9.1272581451963888E-2</c:v>
                </c:pt>
                <c:pt idx="10879">
                  <c:v>9.1270275008403332E-2</c:v>
                </c:pt>
                <c:pt idx="10880">
                  <c:v>9.1265956854293021E-2</c:v>
                </c:pt>
                <c:pt idx="10881">
                  <c:v>9.1262940002721421E-2</c:v>
                </c:pt>
                <c:pt idx="10882">
                  <c:v>9.1259499090542262E-2</c:v>
                </c:pt>
                <c:pt idx="10883">
                  <c:v>9.1258642717838831E-2</c:v>
                </c:pt>
                <c:pt idx="10884">
                  <c:v>9.1251704906012934E-2</c:v>
                </c:pt>
                <c:pt idx="10885">
                  <c:v>9.1243322007897962E-2</c:v>
                </c:pt>
                <c:pt idx="10886">
                  <c:v>9.1237628529073064E-2</c:v>
                </c:pt>
                <c:pt idx="10887">
                  <c:v>9.1235110956745719E-2</c:v>
                </c:pt>
                <c:pt idx="10888">
                  <c:v>9.1234884393334492E-2</c:v>
                </c:pt>
                <c:pt idx="10889">
                  <c:v>9.1228411901751641E-2</c:v>
                </c:pt>
                <c:pt idx="10890">
                  <c:v>9.1220952949495851E-2</c:v>
                </c:pt>
                <c:pt idx="10891">
                  <c:v>9.1218631867925976E-2</c:v>
                </c:pt>
                <c:pt idx="10892">
                  <c:v>9.120934447233281E-2</c:v>
                </c:pt>
                <c:pt idx="10893">
                  <c:v>9.1205740592440548E-2</c:v>
                </c:pt>
                <c:pt idx="10894">
                  <c:v>9.1204756754332664E-2</c:v>
                </c:pt>
                <c:pt idx="10895">
                  <c:v>9.120430523731593E-2</c:v>
                </c:pt>
                <c:pt idx="10896">
                  <c:v>9.1203973443675812E-2</c:v>
                </c:pt>
                <c:pt idx="10897">
                  <c:v>9.1194970316603605E-2</c:v>
                </c:pt>
                <c:pt idx="10898">
                  <c:v>9.1190509727930705E-2</c:v>
                </c:pt>
                <c:pt idx="10899">
                  <c:v>9.1182524668140835E-2</c:v>
                </c:pt>
                <c:pt idx="10900">
                  <c:v>9.1177811170389686E-2</c:v>
                </c:pt>
                <c:pt idx="10901">
                  <c:v>9.1173136956056569E-2</c:v>
                </c:pt>
                <c:pt idx="10902">
                  <c:v>9.1167899742606764E-2</c:v>
                </c:pt>
                <c:pt idx="10903">
                  <c:v>9.1161931708964139E-2</c:v>
                </c:pt>
                <c:pt idx="10904">
                  <c:v>9.116109922336986E-2</c:v>
                </c:pt>
                <c:pt idx="10905">
                  <c:v>9.1155331418861466E-2</c:v>
                </c:pt>
                <c:pt idx="10906">
                  <c:v>9.1154223020761718E-2</c:v>
                </c:pt>
                <c:pt idx="10907">
                  <c:v>9.1144528197989613E-2</c:v>
                </c:pt>
                <c:pt idx="10908">
                  <c:v>9.1131028496342095E-2</c:v>
                </c:pt>
                <c:pt idx="10909">
                  <c:v>9.1128343718846316E-2</c:v>
                </c:pt>
                <c:pt idx="10910">
                  <c:v>9.1125168191694791E-2</c:v>
                </c:pt>
                <c:pt idx="10911">
                  <c:v>9.1123087012766071E-2</c:v>
                </c:pt>
                <c:pt idx="10912">
                  <c:v>9.1120071577533018E-2</c:v>
                </c:pt>
                <c:pt idx="10913">
                  <c:v>9.1119090407401723E-2</c:v>
                </c:pt>
                <c:pt idx="10914">
                  <c:v>9.1118674831633453E-2</c:v>
                </c:pt>
                <c:pt idx="10915">
                  <c:v>9.1110687609457841E-2</c:v>
                </c:pt>
                <c:pt idx="10916">
                  <c:v>9.1105962465471438E-2</c:v>
                </c:pt>
                <c:pt idx="10917">
                  <c:v>9.11057167043791E-2</c:v>
                </c:pt>
                <c:pt idx="10918">
                  <c:v>9.1102527382873763E-2</c:v>
                </c:pt>
                <c:pt idx="10919">
                  <c:v>9.1100007594579493E-2</c:v>
                </c:pt>
                <c:pt idx="10920">
                  <c:v>9.1097323070114325E-2</c:v>
                </c:pt>
                <c:pt idx="10921">
                  <c:v>9.1095793942428685E-2</c:v>
                </c:pt>
                <c:pt idx="10922">
                  <c:v>9.1092986564086237E-2</c:v>
                </c:pt>
                <c:pt idx="10923">
                  <c:v>9.1090503672514464E-2</c:v>
                </c:pt>
                <c:pt idx="10924">
                  <c:v>9.1085776861393047E-2</c:v>
                </c:pt>
                <c:pt idx="10925">
                  <c:v>9.1082074690003068E-2</c:v>
                </c:pt>
                <c:pt idx="10926">
                  <c:v>9.1079897620262085E-2</c:v>
                </c:pt>
                <c:pt idx="10927">
                  <c:v>9.1077957063084442E-2</c:v>
                </c:pt>
                <c:pt idx="10928">
                  <c:v>9.1076977823687538E-2</c:v>
                </c:pt>
                <c:pt idx="10929">
                  <c:v>9.1072832411902505E-2</c:v>
                </c:pt>
                <c:pt idx="10930">
                  <c:v>9.1071559425911899E-2</c:v>
                </c:pt>
                <c:pt idx="10931">
                  <c:v>9.1064439442149939E-2</c:v>
                </c:pt>
                <c:pt idx="10932">
                  <c:v>9.1062678390979396E-2</c:v>
                </c:pt>
                <c:pt idx="10933">
                  <c:v>9.1054049273644536E-2</c:v>
                </c:pt>
                <c:pt idx="10934">
                  <c:v>9.1048077613562886E-2</c:v>
                </c:pt>
                <c:pt idx="10935">
                  <c:v>9.1047456847052954E-2</c:v>
                </c:pt>
                <c:pt idx="10936">
                  <c:v>9.1034278134657642E-2</c:v>
                </c:pt>
                <c:pt idx="10937">
                  <c:v>9.1026095496079373E-2</c:v>
                </c:pt>
                <c:pt idx="10938">
                  <c:v>9.1024068699657373E-2</c:v>
                </c:pt>
                <c:pt idx="10939">
                  <c:v>9.1023567544363179E-2</c:v>
                </c:pt>
                <c:pt idx="10940">
                  <c:v>9.1005886990529833E-2</c:v>
                </c:pt>
                <c:pt idx="10941">
                  <c:v>9.1003546463044011E-2</c:v>
                </c:pt>
                <c:pt idx="10942">
                  <c:v>9.1003107891141174E-2</c:v>
                </c:pt>
                <c:pt idx="10943">
                  <c:v>9.1002149639586027E-2</c:v>
                </c:pt>
                <c:pt idx="10944">
                  <c:v>9.1001406761379661E-2</c:v>
                </c:pt>
                <c:pt idx="10945">
                  <c:v>9.1000911738737381E-2</c:v>
                </c:pt>
                <c:pt idx="10946">
                  <c:v>9.0984910650828615E-2</c:v>
                </c:pt>
                <c:pt idx="10947">
                  <c:v>9.0984328322508717E-2</c:v>
                </c:pt>
                <c:pt idx="10948">
                  <c:v>9.0976173396316473E-2</c:v>
                </c:pt>
                <c:pt idx="10949">
                  <c:v>9.097197726915407E-2</c:v>
                </c:pt>
                <c:pt idx="10950">
                  <c:v>9.0967988004911959E-2</c:v>
                </c:pt>
                <c:pt idx="10951">
                  <c:v>9.0966435115756319E-2</c:v>
                </c:pt>
                <c:pt idx="10952">
                  <c:v>9.0961454275224299E-2</c:v>
                </c:pt>
                <c:pt idx="10953">
                  <c:v>9.0960754720006823E-2</c:v>
                </c:pt>
                <c:pt idx="10954">
                  <c:v>9.0954790179975015E-2</c:v>
                </c:pt>
                <c:pt idx="10955">
                  <c:v>9.0953635602308083E-2</c:v>
                </c:pt>
                <c:pt idx="10956">
                  <c:v>9.0953166564872318E-2</c:v>
                </c:pt>
                <c:pt idx="10957">
                  <c:v>9.0949372145869595E-2</c:v>
                </c:pt>
                <c:pt idx="10958">
                  <c:v>9.0948707812768537E-2</c:v>
                </c:pt>
                <c:pt idx="10959">
                  <c:v>9.0929635715691681E-2</c:v>
                </c:pt>
                <c:pt idx="10960">
                  <c:v>9.0927874562458169E-2</c:v>
                </c:pt>
                <c:pt idx="10961">
                  <c:v>9.0924111109769321E-2</c:v>
                </c:pt>
                <c:pt idx="10962">
                  <c:v>9.0920546556991527E-2</c:v>
                </c:pt>
                <c:pt idx="10963">
                  <c:v>9.0920503514624995E-2</c:v>
                </c:pt>
                <c:pt idx="10964">
                  <c:v>9.0913487994259939E-2</c:v>
                </c:pt>
                <c:pt idx="10965">
                  <c:v>9.0909707203674084E-2</c:v>
                </c:pt>
                <c:pt idx="10966">
                  <c:v>9.0909616033054502E-2</c:v>
                </c:pt>
                <c:pt idx="10967">
                  <c:v>9.0901412657994576E-2</c:v>
                </c:pt>
                <c:pt idx="10968">
                  <c:v>9.0901351150888418E-2</c:v>
                </c:pt>
                <c:pt idx="10969">
                  <c:v>9.0900376785608847E-2</c:v>
                </c:pt>
                <c:pt idx="10970">
                  <c:v>9.0898743704179233E-2</c:v>
                </c:pt>
                <c:pt idx="10971">
                  <c:v>9.0894419441769111E-2</c:v>
                </c:pt>
                <c:pt idx="10972">
                  <c:v>9.0889020469845525E-2</c:v>
                </c:pt>
                <c:pt idx="10973">
                  <c:v>9.0886719466251348E-2</c:v>
                </c:pt>
                <c:pt idx="10974">
                  <c:v>9.0878580103915238E-2</c:v>
                </c:pt>
                <c:pt idx="10975">
                  <c:v>9.087616787640454E-2</c:v>
                </c:pt>
                <c:pt idx="10976">
                  <c:v>9.0859439914361087E-2</c:v>
                </c:pt>
                <c:pt idx="10977">
                  <c:v>9.0839878268333674E-2</c:v>
                </c:pt>
                <c:pt idx="10978">
                  <c:v>9.0838528716337588E-2</c:v>
                </c:pt>
                <c:pt idx="10979">
                  <c:v>9.0837244363526637E-2</c:v>
                </c:pt>
                <c:pt idx="10980">
                  <c:v>9.0826216617429692E-2</c:v>
                </c:pt>
                <c:pt idx="10981">
                  <c:v>9.0815765438169091E-2</c:v>
                </c:pt>
                <c:pt idx="10982">
                  <c:v>9.0814509820866016E-2</c:v>
                </c:pt>
                <c:pt idx="10983">
                  <c:v>9.0807548676699018E-2</c:v>
                </c:pt>
                <c:pt idx="10984">
                  <c:v>9.0799819748288643E-2</c:v>
                </c:pt>
                <c:pt idx="10985">
                  <c:v>9.079311955716185E-2</c:v>
                </c:pt>
                <c:pt idx="10986">
                  <c:v>9.0788075973589302E-2</c:v>
                </c:pt>
                <c:pt idx="10987">
                  <c:v>9.077751414480377E-2</c:v>
                </c:pt>
                <c:pt idx="10988">
                  <c:v>9.0773548302740092E-2</c:v>
                </c:pt>
                <c:pt idx="10989">
                  <c:v>9.0773428921751498E-2</c:v>
                </c:pt>
                <c:pt idx="10990">
                  <c:v>9.0771914638548543E-2</c:v>
                </c:pt>
                <c:pt idx="10991">
                  <c:v>9.0765229660062965E-2</c:v>
                </c:pt>
                <c:pt idx="10992">
                  <c:v>9.0764735865382293E-2</c:v>
                </c:pt>
                <c:pt idx="10993">
                  <c:v>9.0762077702661384E-2</c:v>
                </c:pt>
                <c:pt idx="10994">
                  <c:v>9.0760880327508189E-2</c:v>
                </c:pt>
                <c:pt idx="10995">
                  <c:v>9.0754663283783996E-2</c:v>
                </c:pt>
                <c:pt idx="10996">
                  <c:v>9.0754192942846007E-2</c:v>
                </c:pt>
                <c:pt idx="10997">
                  <c:v>9.0752450265559642E-2</c:v>
                </c:pt>
                <c:pt idx="10998">
                  <c:v>9.0749977802413992E-2</c:v>
                </c:pt>
                <c:pt idx="10999">
                  <c:v>9.0748840802149663E-2</c:v>
                </c:pt>
                <c:pt idx="11000">
                  <c:v>9.0747267075416485E-2</c:v>
                </c:pt>
                <c:pt idx="11001">
                  <c:v>9.0745614887762047E-2</c:v>
                </c:pt>
                <c:pt idx="11002">
                  <c:v>9.0736853867017159E-2</c:v>
                </c:pt>
                <c:pt idx="11003">
                  <c:v>9.0734270900414471E-2</c:v>
                </c:pt>
                <c:pt idx="11004">
                  <c:v>9.0724978491425898E-2</c:v>
                </c:pt>
                <c:pt idx="11005">
                  <c:v>9.0724266530202227E-2</c:v>
                </c:pt>
                <c:pt idx="11006">
                  <c:v>9.0721471522046598E-2</c:v>
                </c:pt>
                <c:pt idx="11007">
                  <c:v>9.0721263526291868E-2</c:v>
                </c:pt>
                <c:pt idx="11008">
                  <c:v>9.071543845722839E-2</c:v>
                </c:pt>
                <c:pt idx="11009">
                  <c:v>9.0708817278732007E-2</c:v>
                </c:pt>
                <c:pt idx="11010">
                  <c:v>9.0702465651569586E-2</c:v>
                </c:pt>
                <c:pt idx="11011">
                  <c:v>9.0691950364153021E-2</c:v>
                </c:pt>
                <c:pt idx="11012">
                  <c:v>9.068530396962643E-2</c:v>
                </c:pt>
                <c:pt idx="11013">
                  <c:v>9.0684410635912802E-2</c:v>
                </c:pt>
                <c:pt idx="11014">
                  <c:v>9.0683113063491819E-2</c:v>
                </c:pt>
                <c:pt idx="11015">
                  <c:v>9.0680719039310215E-2</c:v>
                </c:pt>
                <c:pt idx="11016">
                  <c:v>9.0673895894016643E-2</c:v>
                </c:pt>
                <c:pt idx="11017">
                  <c:v>9.0668099296160889E-2</c:v>
                </c:pt>
                <c:pt idx="11018">
                  <c:v>9.0665711806760196E-2</c:v>
                </c:pt>
                <c:pt idx="11019">
                  <c:v>9.0660304533238451E-2</c:v>
                </c:pt>
                <c:pt idx="11020">
                  <c:v>9.0660232189008746E-2</c:v>
                </c:pt>
                <c:pt idx="11021">
                  <c:v>9.0655382642748042E-2</c:v>
                </c:pt>
                <c:pt idx="11022">
                  <c:v>9.065328963633433E-2</c:v>
                </c:pt>
                <c:pt idx="11023">
                  <c:v>9.063638434163683E-2</c:v>
                </c:pt>
                <c:pt idx="11024">
                  <c:v>9.0630407992568982E-2</c:v>
                </c:pt>
                <c:pt idx="11025">
                  <c:v>9.0626089465536991E-2</c:v>
                </c:pt>
                <c:pt idx="11026">
                  <c:v>9.0622655229698659E-2</c:v>
                </c:pt>
                <c:pt idx="11027">
                  <c:v>9.0620342443662308E-2</c:v>
                </c:pt>
                <c:pt idx="11028">
                  <c:v>9.0618376358829272E-2</c:v>
                </c:pt>
                <c:pt idx="11029">
                  <c:v>9.0613848698176749E-2</c:v>
                </c:pt>
                <c:pt idx="11030">
                  <c:v>9.0610098095965486E-2</c:v>
                </c:pt>
                <c:pt idx="11031">
                  <c:v>9.0609668993493805E-2</c:v>
                </c:pt>
                <c:pt idx="11032">
                  <c:v>9.0606084541228801E-2</c:v>
                </c:pt>
                <c:pt idx="11033">
                  <c:v>9.0603937577297719E-2</c:v>
                </c:pt>
                <c:pt idx="11034">
                  <c:v>9.0603092039354294E-2</c:v>
                </c:pt>
                <c:pt idx="11035">
                  <c:v>9.0596841140482665E-2</c:v>
                </c:pt>
                <c:pt idx="11036">
                  <c:v>9.0584348780386306E-2</c:v>
                </c:pt>
                <c:pt idx="11037">
                  <c:v>9.0578405173532384E-2</c:v>
                </c:pt>
                <c:pt idx="11038">
                  <c:v>9.0577473998313979E-2</c:v>
                </c:pt>
                <c:pt idx="11039">
                  <c:v>9.0572343318012311E-2</c:v>
                </c:pt>
                <c:pt idx="11040">
                  <c:v>9.0571956242789742E-2</c:v>
                </c:pt>
                <c:pt idx="11041">
                  <c:v>9.0569841231321904E-2</c:v>
                </c:pt>
                <c:pt idx="11042">
                  <c:v>9.055623833743788E-2</c:v>
                </c:pt>
                <c:pt idx="11043">
                  <c:v>9.0547848101443951E-2</c:v>
                </c:pt>
                <c:pt idx="11044">
                  <c:v>9.0546958900002528E-2</c:v>
                </c:pt>
                <c:pt idx="11045">
                  <c:v>9.054221559142156E-2</c:v>
                </c:pt>
                <c:pt idx="11046">
                  <c:v>9.053306472615065E-2</c:v>
                </c:pt>
                <c:pt idx="11047">
                  <c:v>9.052901043747616E-2</c:v>
                </c:pt>
                <c:pt idx="11048">
                  <c:v>9.0526354577411011E-2</c:v>
                </c:pt>
                <c:pt idx="11049">
                  <c:v>9.0522972063818166E-2</c:v>
                </c:pt>
                <c:pt idx="11050">
                  <c:v>9.0522918374723538E-2</c:v>
                </c:pt>
                <c:pt idx="11051">
                  <c:v>9.0517052193044595E-2</c:v>
                </c:pt>
                <c:pt idx="11052">
                  <c:v>9.0515896440699087E-2</c:v>
                </c:pt>
                <c:pt idx="11053">
                  <c:v>9.0514370377379694E-2</c:v>
                </c:pt>
                <c:pt idx="11054">
                  <c:v>9.0514325572506535E-2</c:v>
                </c:pt>
                <c:pt idx="11055">
                  <c:v>9.0513622583080808E-2</c:v>
                </c:pt>
                <c:pt idx="11056">
                  <c:v>9.0509349637605721E-2</c:v>
                </c:pt>
                <c:pt idx="11057">
                  <c:v>9.0506138585157644E-2</c:v>
                </c:pt>
                <c:pt idx="11058">
                  <c:v>9.0506020770325532E-2</c:v>
                </c:pt>
                <c:pt idx="11059">
                  <c:v>9.0501759235682142E-2</c:v>
                </c:pt>
                <c:pt idx="11060">
                  <c:v>9.0495238729326494E-2</c:v>
                </c:pt>
                <c:pt idx="11061">
                  <c:v>9.0495225930958878E-2</c:v>
                </c:pt>
                <c:pt idx="11062">
                  <c:v>9.049001952992608E-2</c:v>
                </c:pt>
                <c:pt idx="11063">
                  <c:v>9.0489677909958974E-2</c:v>
                </c:pt>
                <c:pt idx="11064">
                  <c:v>9.0481771347694112E-2</c:v>
                </c:pt>
                <c:pt idx="11065">
                  <c:v>9.0479983133802247E-2</c:v>
                </c:pt>
                <c:pt idx="11066">
                  <c:v>9.0479410030673557E-2</c:v>
                </c:pt>
                <c:pt idx="11067">
                  <c:v>9.0477544051607559E-2</c:v>
                </c:pt>
                <c:pt idx="11068">
                  <c:v>9.0474418116640296E-2</c:v>
                </c:pt>
                <c:pt idx="11069">
                  <c:v>9.0473376476989997E-2</c:v>
                </c:pt>
                <c:pt idx="11070">
                  <c:v>9.0470233444000056E-2</c:v>
                </c:pt>
                <c:pt idx="11071">
                  <c:v>9.0466117504292592E-2</c:v>
                </c:pt>
                <c:pt idx="11072">
                  <c:v>9.0459258029726305E-2</c:v>
                </c:pt>
                <c:pt idx="11073">
                  <c:v>9.0458704238989621E-2</c:v>
                </c:pt>
                <c:pt idx="11074">
                  <c:v>9.0449076793574501E-2</c:v>
                </c:pt>
                <c:pt idx="11075">
                  <c:v>9.0445543045365645E-2</c:v>
                </c:pt>
                <c:pt idx="11076">
                  <c:v>9.0442201629823388E-2</c:v>
                </c:pt>
                <c:pt idx="11077">
                  <c:v>9.0442139499475993E-2</c:v>
                </c:pt>
                <c:pt idx="11078">
                  <c:v>9.0438362146630508E-2</c:v>
                </c:pt>
                <c:pt idx="11079">
                  <c:v>9.0433755961852047E-2</c:v>
                </c:pt>
                <c:pt idx="11080">
                  <c:v>9.0427535475273838E-2</c:v>
                </c:pt>
                <c:pt idx="11081">
                  <c:v>9.042700353044035E-2</c:v>
                </c:pt>
                <c:pt idx="11082">
                  <c:v>9.0424649266438714E-2</c:v>
                </c:pt>
                <c:pt idx="11083">
                  <c:v>9.0423750909346873E-2</c:v>
                </c:pt>
                <c:pt idx="11084">
                  <c:v>9.0423386965181887E-2</c:v>
                </c:pt>
                <c:pt idx="11085">
                  <c:v>9.0421399952366782E-2</c:v>
                </c:pt>
                <c:pt idx="11086">
                  <c:v>9.0418754096932008E-2</c:v>
                </c:pt>
                <c:pt idx="11087">
                  <c:v>9.0416468987645493E-2</c:v>
                </c:pt>
                <c:pt idx="11088">
                  <c:v>9.0414652718534994E-2</c:v>
                </c:pt>
                <c:pt idx="11089">
                  <c:v>9.0408945843798216E-2</c:v>
                </c:pt>
                <c:pt idx="11090">
                  <c:v>9.0400394933670497E-2</c:v>
                </c:pt>
                <c:pt idx="11091">
                  <c:v>9.0386065609333238E-2</c:v>
                </c:pt>
                <c:pt idx="11092">
                  <c:v>9.0378725207321542E-2</c:v>
                </c:pt>
                <c:pt idx="11093">
                  <c:v>9.0375234631945744E-2</c:v>
                </c:pt>
                <c:pt idx="11094">
                  <c:v>9.0368173903126736E-2</c:v>
                </c:pt>
                <c:pt idx="11095">
                  <c:v>9.0362712851132884E-2</c:v>
                </c:pt>
                <c:pt idx="11096">
                  <c:v>9.0349589639238947E-2</c:v>
                </c:pt>
                <c:pt idx="11097">
                  <c:v>9.0347667977779308E-2</c:v>
                </c:pt>
                <c:pt idx="11098">
                  <c:v>9.034711173167817E-2</c:v>
                </c:pt>
                <c:pt idx="11099">
                  <c:v>9.0344751667124176E-2</c:v>
                </c:pt>
                <c:pt idx="11100">
                  <c:v>9.0335599199632979E-2</c:v>
                </c:pt>
                <c:pt idx="11101">
                  <c:v>9.032897227038289E-2</c:v>
                </c:pt>
                <c:pt idx="11102">
                  <c:v>9.0328710759338529E-2</c:v>
                </c:pt>
                <c:pt idx="11103">
                  <c:v>9.0323946222338358E-2</c:v>
                </c:pt>
                <c:pt idx="11104">
                  <c:v>9.0320052552804939E-2</c:v>
                </c:pt>
                <c:pt idx="11105">
                  <c:v>9.0319987769365478E-2</c:v>
                </c:pt>
                <c:pt idx="11106">
                  <c:v>9.0316471563353068E-2</c:v>
                </c:pt>
                <c:pt idx="11107">
                  <c:v>9.0307467560779078E-2</c:v>
                </c:pt>
                <c:pt idx="11108">
                  <c:v>9.0301531179875286E-2</c:v>
                </c:pt>
                <c:pt idx="11109">
                  <c:v>9.029124468552982E-2</c:v>
                </c:pt>
                <c:pt idx="11110">
                  <c:v>9.0284222147224147E-2</c:v>
                </c:pt>
                <c:pt idx="11111">
                  <c:v>9.0283184042867462E-2</c:v>
                </c:pt>
                <c:pt idx="11112">
                  <c:v>9.0280381736192822E-2</c:v>
                </c:pt>
                <c:pt idx="11113">
                  <c:v>9.0279164590563829E-2</c:v>
                </c:pt>
                <c:pt idx="11114">
                  <c:v>9.0276785524072867E-2</c:v>
                </c:pt>
                <c:pt idx="11115">
                  <c:v>9.0275547412883891E-2</c:v>
                </c:pt>
                <c:pt idx="11116">
                  <c:v>9.0270404882018138E-2</c:v>
                </c:pt>
                <c:pt idx="11117">
                  <c:v>9.0267610402202172E-2</c:v>
                </c:pt>
                <c:pt idx="11118">
                  <c:v>9.0264320174965371E-2</c:v>
                </c:pt>
                <c:pt idx="11119">
                  <c:v>9.0263646619357041E-2</c:v>
                </c:pt>
                <c:pt idx="11120">
                  <c:v>9.0260287896272259E-2</c:v>
                </c:pt>
                <c:pt idx="11121">
                  <c:v>9.0254490810271829E-2</c:v>
                </c:pt>
                <c:pt idx="11122">
                  <c:v>9.0251975853461841E-2</c:v>
                </c:pt>
                <c:pt idx="11123">
                  <c:v>9.0251657777730504E-2</c:v>
                </c:pt>
                <c:pt idx="11124">
                  <c:v>9.0241502561314191E-2</c:v>
                </c:pt>
                <c:pt idx="11125">
                  <c:v>9.0239201574773331E-2</c:v>
                </c:pt>
                <c:pt idx="11126">
                  <c:v>9.0234689595323547E-2</c:v>
                </c:pt>
                <c:pt idx="11127">
                  <c:v>9.0234305955288016E-2</c:v>
                </c:pt>
                <c:pt idx="11128">
                  <c:v>9.0233668857694377E-2</c:v>
                </c:pt>
                <c:pt idx="11129">
                  <c:v>9.0225577094441095E-2</c:v>
                </c:pt>
                <c:pt idx="11130">
                  <c:v>9.0220654861978999E-2</c:v>
                </c:pt>
                <c:pt idx="11131">
                  <c:v>9.0218824190444261E-2</c:v>
                </c:pt>
                <c:pt idx="11132">
                  <c:v>9.0214666403108226E-2</c:v>
                </c:pt>
                <c:pt idx="11133">
                  <c:v>9.020422170372154E-2</c:v>
                </c:pt>
                <c:pt idx="11134">
                  <c:v>9.0200209703428805E-2</c:v>
                </c:pt>
                <c:pt idx="11135">
                  <c:v>9.0193046499407611E-2</c:v>
                </c:pt>
                <c:pt idx="11136">
                  <c:v>9.0190715866704699E-2</c:v>
                </c:pt>
                <c:pt idx="11137">
                  <c:v>9.0189512732901767E-2</c:v>
                </c:pt>
                <c:pt idx="11138">
                  <c:v>9.0186729589032469E-2</c:v>
                </c:pt>
                <c:pt idx="11139">
                  <c:v>9.0185669746581057E-2</c:v>
                </c:pt>
                <c:pt idx="11140">
                  <c:v>9.0185643670849996E-2</c:v>
                </c:pt>
                <c:pt idx="11141">
                  <c:v>9.0181326838258177E-2</c:v>
                </c:pt>
                <c:pt idx="11142">
                  <c:v>9.0169789901779429E-2</c:v>
                </c:pt>
                <c:pt idx="11143">
                  <c:v>9.0167524919162509E-2</c:v>
                </c:pt>
                <c:pt idx="11144">
                  <c:v>9.0165939134970438E-2</c:v>
                </c:pt>
                <c:pt idx="11145">
                  <c:v>9.0159961925080523E-2</c:v>
                </c:pt>
                <c:pt idx="11146">
                  <c:v>9.0159491737635392E-2</c:v>
                </c:pt>
                <c:pt idx="11147">
                  <c:v>9.0155860053965836E-2</c:v>
                </c:pt>
                <c:pt idx="11148">
                  <c:v>9.0153869774581855E-2</c:v>
                </c:pt>
                <c:pt idx="11149">
                  <c:v>9.0153059964609303E-2</c:v>
                </c:pt>
                <c:pt idx="11150">
                  <c:v>9.0149214355817547E-2</c:v>
                </c:pt>
                <c:pt idx="11151">
                  <c:v>9.014575470648567E-2</c:v>
                </c:pt>
                <c:pt idx="11152">
                  <c:v>9.0145169309120698E-2</c:v>
                </c:pt>
                <c:pt idx="11153">
                  <c:v>9.0137069838435432E-2</c:v>
                </c:pt>
                <c:pt idx="11154">
                  <c:v>9.0135838988637806E-2</c:v>
                </c:pt>
                <c:pt idx="11155">
                  <c:v>9.0135070319585536E-2</c:v>
                </c:pt>
                <c:pt idx="11156">
                  <c:v>9.013417739984847E-2</c:v>
                </c:pt>
                <c:pt idx="11157">
                  <c:v>9.0124845119851568E-2</c:v>
                </c:pt>
                <c:pt idx="11158">
                  <c:v>9.012037641282046E-2</c:v>
                </c:pt>
                <c:pt idx="11159">
                  <c:v>9.0118510556861584E-2</c:v>
                </c:pt>
                <c:pt idx="11160">
                  <c:v>9.0116845974231502E-2</c:v>
                </c:pt>
                <c:pt idx="11161">
                  <c:v>9.0101996058319755E-2</c:v>
                </c:pt>
                <c:pt idx="11162">
                  <c:v>9.0092214333315199E-2</c:v>
                </c:pt>
                <c:pt idx="11163">
                  <c:v>9.0086821431364678E-2</c:v>
                </c:pt>
                <c:pt idx="11164">
                  <c:v>9.0081638366431294E-2</c:v>
                </c:pt>
                <c:pt idx="11165">
                  <c:v>9.0077808396179154E-2</c:v>
                </c:pt>
                <c:pt idx="11166">
                  <c:v>9.0073280810195125E-2</c:v>
                </c:pt>
                <c:pt idx="11167">
                  <c:v>9.0066352227719595E-2</c:v>
                </c:pt>
                <c:pt idx="11168">
                  <c:v>9.0060532151816183E-2</c:v>
                </c:pt>
                <c:pt idx="11169">
                  <c:v>9.0057370748660867E-2</c:v>
                </c:pt>
                <c:pt idx="11170">
                  <c:v>9.0052510800821453E-2</c:v>
                </c:pt>
                <c:pt idx="11171">
                  <c:v>9.0050155706261154E-2</c:v>
                </c:pt>
                <c:pt idx="11172">
                  <c:v>9.0047322776698996E-2</c:v>
                </c:pt>
                <c:pt idx="11173">
                  <c:v>9.0047283093615024E-2</c:v>
                </c:pt>
                <c:pt idx="11174">
                  <c:v>9.0045795929065753E-2</c:v>
                </c:pt>
                <c:pt idx="11175">
                  <c:v>9.0040574865257322E-2</c:v>
                </c:pt>
                <c:pt idx="11176">
                  <c:v>9.0038618930519398E-2</c:v>
                </c:pt>
                <c:pt idx="11177">
                  <c:v>9.0035944857587327E-2</c:v>
                </c:pt>
                <c:pt idx="11178">
                  <c:v>9.0035408064204348E-2</c:v>
                </c:pt>
                <c:pt idx="11179">
                  <c:v>9.0034885344850685E-2</c:v>
                </c:pt>
                <c:pt idx="11180">
                  <c:v>9.0029013917886022E-2</c:v>
                </c:pt>
                <c:pt idx="11181">
                  <c:v>9.002040552734826E-2</c:v>
                </c:pt>
                <c:pt idx="11182">
                  <c:v>9.0015645286597654E-2</c:v>
                </c:pt>
                <c:pt idx="11183">
                  <c:v>9.0015394221794748E-2</c:v>
                </c:pt>
                <c:pt idx="11184">
                  <c:v>9.0015009918928787E-2</c:v>
                </c:pt>
                <c:pt idx="11185">
                  <c:v>9.0014266016507277E-2</c:v>
                </c:pt>
                <c:pt idx="11186">
                  <c:v>8.99966815221028E-2</c:v>
                </c:pt>
                <c:pt idx="11187">
                  <c:v>8.9995861871305732E-2</c:v>
                </c:pt>
                <c:pt idx="11188">
                  <c:v>8.9991405980358999E-2</c:v>
                </c:pt>
                <c:pt idx="11189">
                  <c:v>8.9990198848157607E-2</c:v>
                </c:pt>
                <c:pt idx="11190">
                  <c:v>8.9986367937175085E-2</c:v>
                </c:pt>
                <c:pt idx="11191">
                  <c:v>8.9985325508122091E-2</c:v>
                </c:pt>
                <c:pt idx="11192">
                  <c:v>8.9983618973580301E-2</c:v>
                </c:pt>
                <c:pt idx="11193">
                  <c:v>8.9982550286776833E-2</c:v>
                </c:pt>
                <c:pt idx="11194">
                  <c:v>8.9981866367207453E-2</c:v>
                </c:pt>
                <c:pt idx="11195">
                  <c:v>8.9975843289214083E-2</c:v>
                </c:pt>
                <c:pt idx="11196">
                  <c:v>8.9973746702061902E-2</c:v>
                </c:pt>
                <c:pt idx="11197">
                  <c:v>8.992381935780136E-2</c:v>
                </c:pt>
                <c:pt idx="11198">
                  <c:v>8.9901919250351278E-2</c:v>
                </c:pt>
                <c:pt idx="11199">
                  <c:v>8.99010139728222E-2</c:v>
                </c:pt>
                <c:pt idx="11200">
                  <c:v>8.9882229616891116E-2</c:v>
                </c:pt>
                <c:pt idx="11201">
                  <c:v>8.9876743117364724E-2</c:v>
                </c:pt>
                <c:pt idx="11202">
                  <c:v>8.9874264504467269E-2</c:v>
                </c:pt>
                <c:pt idx="11203">
                  <c:v>8.9868053085645438E-2</c:v>
                </c:pt>
                <c:pt idx="11204">
                  <c:v>8.9862702196810848E-2</c:v>
                </c:pt>
                <c:pt idx="11205">
                  <c:v>8.985782481626424E-2</c:v>
                </c:pt>
                <c:pt idx="11206">
                  <c:v>8.9846304371694594E-2</c:v>
                </c:pt>
                <c:pt idx="11207">
                  <c:v>8.9845259290767115E-2</c:v>
                </c:pt>
                <c:pt idx="11208">
                  <c:v>8.9833188596212227E-2</c:v>
                </c:pt>
                <c:pt idx="11209">
                  <c:v>8.9822213760067646E-2</c:v>
                </c:pt>
                <c:pt idx="11210">
                  <c:v>8.9820291891822002E-2</c:v>
                </c:pt>
                <c:pt idx="11211">
                  <c:v>8.9812600628773165E-2</c:v>
                </c:pt>
                <c:pt idx="11212">
                  <c:v>8.980948972093418E-2</c:v>
                </c:pt>
                <c:pt idx="11213">
                  <c:v>8.9802065900311701E-2</c:v>
                </c:pt>
                <c:pt idx="11214">
                  <c:v>8.9800374245351519E-2</c:v>
                </c:pt>
                <c:pt idx="11215">
                  <c:v>8.9798677299393323E-2</c:v>
                </c:pt>
                <c:pt idx="11216">
                  <c:v>8.9793672003158645E-2</c:v>
                </c:pt>
                <c:pt idx="11217">
                  <c:v>8.9791097855508206E-2</c:v>
                </c:pt>
                <c:pt idx="11218">
                  <c:v>8.9787635556689976E-2</c:v>
                </c:pt>
                <c:pt idx="11219">
                  <c:v>8.9783679061635521E-2</c:v>
                </c:pt>
                <c:pt idx="11220">
                  <c:v>8.9782084019352143E-2</c:v>
                </c:pt>
                <c:pt idx="11221">
                  <c:v>8.978018678278317E-2</c:v>
                </c:pt>
                <c:pt idx="11222">
                  <c:v>8.9771286302710418E-2</c:v>
                </c:pt>
                <c:pt idx="11223">
                  <c:v>8.9768273013263358E-2</c:v>
                </c:pt>
                <c:pt idx="11224">
                  <c:v>8.9766083017359527E-2</c:v>
                </c:pt>
                <c:pt idx="11225">
                  <c:v>8.9753522885907225E-2</c:v>
                </c:pt>
                <c:pt idx="11226">
                  <c:v>8.9752045433150296E-2</c:v>
                </c:pt>
                <c:pt idx="11227">
                  <c:v>8.9735156310880096E-2</c:v>
                </c:pt>
                <c:pt idx="11228">
                  <c:v>8.9728701090305896E-2</c:v>
                </c:pt>
                <c:pt idx="11229">
                  <c:v>8.9716718192969475E-2</c:v>
                </c:pt>
                <c:pt idx="11230">
                  <c:v>8.9708834758921205E-2</c:v>
                </c:pt>
                <c:pt idx="11231">
                  <c:v>8.9706449641049874E-2</c:v>
                </c:pt>
                <c:pt idx="11232">
                  <c:v>8.9701370018692078E-2</c:v>
                </c:pt>
                <c:pt idx="11233">
                  <c:v>8.970055375605393E-2</c:v>
                </c:pt>
                <c:pt idx="11234">
                  <c:v>8.9693619439947123E-2</c:v>
                </c:pt>
                <c:pt idx="11235">
                  <c:v>8.9687420089230946E-2</c:v>
                </c:pt>
                <c:pt idx="11236">
                  <c:v>8.9687003160527246E-2</c:v>
                </c:pt>
                <c:pt idx="11237">
                  <c:v>8.9684032682339002E-2</c:v>
                </c:pt>
                <c:pt idx="11238">
                  <c:v>8.9682709545096995E-2</c:v>
                </c:pt>
                <c:pt idx="11239">
                  <c:v>8.9678535594123227E-2</c:v>
                </c:pt>
                <c:pt idx="11240">
                  <c:v>8.9671954879581295E-2</c:v>
                </c:pt>
                <c:pt idx="11241">
                  <c:v>8.9668993365957669E-2</c:v>
                </c:pt>
                <c:pt idx="11242">
                  <c:v>8.9664242706882669E-2</c:v>
                </c:pt>
                <c:pt idx="11243">
                  <c:v>8.9655156444229056E-2</c:v>
                </c:pt>
                <c:pt idx="11244">
                  <c:v>8.9650993593335532E-2</c:v>
                </c:pt>
                <c:pt idx="11245">
                  <c:v>8.9647517724646034E-2</c:v>
                </c:pt>
                <c:pt idx="11246">
                  <c:v>8.9638556438590658E-2</c:v>
                </c:pt>
                <c:pt idx="11247">
                  <c:v>8.9635661998593477E-2</c:v>
                </c:pt>
                <c:pt idx="11248">
                  <c:v>8.962825181555574E-2</c:v>
                </c:pt>
                <c:pt idx="11249">
                  <c:v>8.9623610613366683E-2</c:v>
                </c:pt>
                <c:pt idx="11250">
                  <c:v>8.9621594225243559E-2</c:v>
                </c:pt>
                <c:pt idx="11251">
                  <c:v>8.9612764456034708E-2</c:v>
                </c:pt>
                <c:pt idx="11252">
                  <c:v>8.9608731148486429E-2</c:v>
                </c:pt>
                <c:pt idx="11253">
                  <c:v>8.9607470432395905E-2</c:v>
                </c:pt>
                <c:pt idx="11254">
                  <c:v>8.9601195921497567E-2</c:v>
                </c:pt>
                <c:pt idx="11255">
                  <c:v>8.9600676564228807E-2</c:v>
                </c:pt>
                <c:pt idx="11256">
                  <c:v>8.9595783953025823E-2</c:v>
                </c:pt>
                <c:pt idx="11257">
                  <c:v>8.9588041047840808E-2</c:v>
                </c:pt>
                <c:pt idx="11258">
                  <c:v>8.9586376521675268E-2</c:v>
                </c:pt>
                <c:pt idx="11259">
                  <c:v>8.9584351395216782E-2</c:v>
                </c:pt>
                <c:pt idx="11260">
                  <c:v>8.9570264693426452E-2</c:v>
                </c:pt>
                <c:pt idx="11261">
                  <c:v>8.9565979366647119E-2</c:v>
                </c:pt>
                <c:pt idx="11262">
                  <c:v>8.9557870668693182E-2</c:v>
                </c:pt>
                <c:pt idx="11263">
                  <c:v>8.9557083881985314E-2</c:v>
                </c:pt>
                <c:pt idx="11264">
                  <c:v>8.9550799731790573E-2</c:v>
                </c:pt>
                <c:pt idx="11265">
                  <c:v>8.9547857275363033E-2</c:v>
                </c:pt>
                <c:pt idx="11266">
                  <c:v>8.9542558870488689E-2</c:v>
                </c:pt>
                <c:pt idx="11267">
                  <c:v>8.9540858969019213E-2</c:v>
                </c:pt>
                <c:pt idx="11268">
                  <c:v>8.9534901609447409E-2</c:v>
                </c:pt>
                <c:pt idx="11269">
                  <c:v>8.9530186361538172E-2</c:v>
                </c:pt>
                <c:pt idx="11270">
                  <c:v>8.9526260122872611E-2</c:v>
                </c:pt>
                <c:pt idx="11271">
                  <c:v>8.9525993309664625E-2</c:v>
                </c:pt>
                <c:pt idx="11272">
                  <c:v>8.9522320029399305E-2</c:v>
                </c:pt>
                <c:pt idx="11273">
                  <c:v>8.9522139065894804E-2</c:v>
                </c:pt>
                <c:pt idx="11274">
                  <c:v>8.9513051781727845E-2</c:v>
                </c:pt>
                <c:pt idx="11275">
                  <c:v>8.9508369056045228E-2</c:v>
                </c:pt>
                <c:pt idx="11276">
                  <c:v>8.9483383211025738E-2</c:v>
                </c:pt>
                <c:pt idx="11277">
                  <c:v>8.9475604677920012E-2</c:v>
                </c:pt>
                <c:pt idx="11278">
                  <c:v>8.9450378949265788E-2</c:v>
                </c:pt>
                <c:pt idx="11279">
                  <c:v>8.9443831662286866E-2</c:v>
                </c:pt>
                <c:pt idx="11280">
                  <c:v>8.9436062742342018E-2</c:v>
                </c:pt>
                <c:pt idx="11281">
                  <c:v>8.9433567168656025E-2</c:v>
                </c:pt>
                <c:pt idx="11282">
                  <c:v>8.9427024808771891E-2</c:v>
                </c:pt>
                <c:pt idx="11283">
                  <c:v>8.9420039271438032E-2</c:v>
                </c:pt>
                <c:pt idx="11284">
                  <c:v>8.9419988624633254E-2</c:v>
                </c:pt>
                <c:pt idx="11285">
                  <c:v>8.9406357651161686E-2</c:v>
                </c:pt>
                <c:pt idx="11286">
                  <c:v>8.9398846666941381E-2</c:v>
                </c:pt>
                <c:pt idx="11287">
                  <c:v>8.9397159621347089E-2</c:v>
                </c:pt>
                <c:pt idx="11288">
                  <c:v>8.9393077819506284E-2</c:v>
                </c:pt>
                <c:pt idx="11289">
                  <c:v>8.9389745166205889E-2</c:v>
                </c:pt>
                <c:pt idx="11290">
                  <c:v>8.9384149880509842E-2</c:v>
                </c:pt>
                <c:pt idx="11291">
                  <c:v>8.9380726252362236E-2</c:v>
                </c:pt>
                <c:pt idx="11292">
                  <c:v>8.9379174895411376E-2</c:v>
                </c:pt>
                <c:pt idx="11293">
                  <c:v>8.9379010634589501E-2</c:v>
                </c:pt>
                <c:pt idx="11294">
                  <c:v>8.9372871258523404E-2</c:v>
                </c:pt>
                <c:pt idx="11295">
                  <c:v>8.9367478509135387E-2</c:v>
                </c:pt>
                <c:pt idx="11296">
                  <c:v>8.9364923128537901E-2</c:v>
                </c:pt>
                <c:pt idx="11297">
                  <c:v>8.936438186652286E-2</c:v>
                </c:pt>
                <c:pt idx="11298">
                  <c:v>8.9363736654322012E-2</c:v>
                </c:pt>
                <c:pt idx="11299">
                  <c:v>8.935847892488219E-2</c:v>
                </c:pt>
                <c:pt idx="11300">
                  <c:v>8.935640763626046E-2</c:v>
                </c:pt>
                <c:pt idx="11301">
                  <c:v>8.9347140605190029E-2</c:v>
                </c:pt>
                <c:pt idx="11302">
                  <c:v>8.9346090821919591E-2</c:v>
                </c:pt>
                <c:pt idx="11303">
                  <c:v>8.9345095853855236E-2</c:v>
                </c:pt>
                <c:pt idx="11304">
                  <c:v>8.934270482459343E-2</c:v>
                </c:pt>
                <c:pt idx="11305">
                  <c:v>8.9341402352961646E-2</c:v>
                </c:pt>
                <c:pt idx="11306">
                  <c:v>8.9337754365763314E-2</c:v>
                </c:pt>
                <c:pt idx="11307">
                  <c:v>8.9330757374744052E-2</c:v>
                </c:pt>
                <c:pt idx="11308">
                  <c:v>8.9327907419032515E-2</c:v>
                </c:pt>
                <c:pt idx="11309">
                  <c:v>8.9316963708440819E-2</c:v>
                </c:pt>
                <c:pt idx="11310">
                  <c:v>8.931031328285606E-2</c:v>
                </c:pt>
                <c:pt idx="11311">
                  <c:v>8.9307628863378313E-2</c:v>
                </c:pt>
                <c:pt idx="11312">
                  <c:v>8.9306568644540438E-2</c:v>
                </c:pt>
                <c:pt idx="11313">
                  <c:v>8.9306362584511051E-2</c:v>
                </c:pt>
                <c:pt idx="11314">
                  <c:v>8.93010645745696E-2</c:v>
                </c:pt>
                <c:pt idx="11315">
                  <c:v>8.9293886394223115E-2</c:v>
                </c:pt>
                <c:pt idx="11316">
                  <c:v>8.9293699876133087E-2</c:v>
                </c:pt>
                <c:pt idx="11317">
                  <c:v>8.9292836389711E-2</c:v>
                </c:pt>
                <c:pt idx="11318">
                  <c:v>8.9286702584577701E-2</c:v>
                </c:pt>
                <c:pt idx="11319">
                  <c:v>8.9286581897818004E-2</c:v>
                </c:pt>
                <c:pt idx="11320">
                  <c:v>8.9283185130262635E-2</c:v>
                </c:pt>
                <c:pt idx="11321">
                  <c:v>8.927975575450095E-2</c:v>
                </c:pt>
                <c:pt idx="11322">
                  <c:v>8.9278182868912412E-2</c:v>
                </c:pt>
                <c:pt idx="11323">
                  <c:v>8.9264559438560251E-2</c:v>
                </c:pt>
                <c:pt idx="11324">
                  <c:v>8.9264228615538996E-2</c:v>
                </c:pt>
                <c:pt idx="11325">
                  <c:v>8.9261455785460853E-2</c:v>
                </c:pt>
                <c:pt idx="11326">
                  <c:v>8.9254200583923041E-2</c:v>
                </c:pt>
                <c:pt idx="11327">
                  <c:v>8.9253364156714671E-2</c:v>
                </c:pt>
                <c:pt idx="11328">
                  <c:v>8.9252943989229713E-2</c:v>
                </c:pt>
                <c:pt idx="11329">
                  <c:v>8.9249191478117107E-2</c:v>
                </c:pt>
                <c:pt idx="11330">
                  <c:v>8.9247411354699172E-2</c:v>
                </c:pt>
                <c:pt idx="11331">
                  <c:v>8.9245133646942643E-2</c:v>
                </c:pt>
                <c:pt idx="11332">
                  <c:v>8.9244210328064649E-2</c:v>
                </c:pt>
                <c:pt idx="11333">
                  <c:v>8.9241058095956963E-2</c:v>
                </c:pt>
                <c:pt idx="11334">
                  <c:v>8.9234545493838746E-2</c:v>
                </c:pt>
                <c:pt idx="11335">
                  <c:v>8.9234498660827263E-2</c:v>
                </c:pt>
                <c:pt idx="11336">
                  <c:v>8.9227320266081309E-2</c:v>
                </c:pt>
                <c:pt idx="11337">
                  <c:v>8.9223012333377372E-2</c:v>
                </c:pt>
                <c:pt idx="11338">
                  <c:v>8.9220905722059748E-2</c:v>
                </c:pt>
                <c:pt idx="11339">
                  <c:v>8.9215685365659478E-2</c:v>
                </c:pt>
                <c:pt idx="11340">
                  <c:v>8.9211275460887793E-2</c:v>
                </c:pt>
                <c:pt idx="11341">
                  <c:v>8.9208645497977967E-2</c:v>
                </c:pt>
                <c:pt idx="11342">
                  <c:v>8.9205625453345511E-2</c:v>
                </c:pt>
                <c:pt idx="11343">
                  <c:v>8.9200085070147553E-2</c:v>
                </c:pt>
                <c:pt idx="11344">
                  <c:v>8.9189020591312465E-2</c:v>
                </c:pt>
                <c:pt idx="11345">
                  <c:v>8.9187235399857345E-2</c:v>
                </c:pt>
                <c:pt idx="11346">
                  <c:v>8.9183863009992648E-2</c:v>
                </c:pt>
                <c:pt idx="11347">
                  <c:v>8.9183733940955745E-2</c:v>
                </c:pt>
                <c:pt idx="11348">
                  <c:v>8.9183257594407886E-2</c:v>
                </c:pt>
                <c:pt idx="11349">
                  <c:v>8.9176788158438672E-2</c:v>
                </c:pt>
                <c:pt idx="11350">
                  <c:v>8.9173340355058375E-2</c:v>
                </c:pt>
                <c:pt idx="11351">
                  <c:v>8.9172728416986258E-2</c:v>
                </c:pt>
                <c:pt idx="11352">
                  <c:v>8.9168989884428909E-2</c:v>
                </c:pt>
                <c:pt idx="11353">
                  <c:v>8.916820189670864E-2</c:v>
                </c:pt>
                <c:pt idx="11354">
                  <c:v>8.9166076458323529E-2</c:v>
                </c:pt>
                <c:pt idx="11355">
                  <c:v>8.9160008708906821E-2</c:v>
                </c:pt>
                <c:pt idx="11356">
                  <c:v>8.9158066057004728E-2</c:v>
                </c:pt>
                <c:pt idx="11357">
                  <c:v>8.9156424469872986E-2</c:v>
                </c:pt>
                <c:pt idx="11358">
                  <c:v>8.9151920549888797E-2</c:v>
                </c:pt>
                <c:pt idx="11359">
                  <c:v>8.9151390078198778E-2</c:v>
                </c:pt>
                <c:pt idx="11360">
                  <c:v>8.9149924056745655E-2</c:v>
                </c:pt>
                <c:pt idx="11361">
                  <c:v>8.9148849282830789E-2</c:v>
                </c:pt>
                <c:pt idx="11362">
                  <c:v>8.9142162425933411E-2</c:v>
                </c:pt>
                <c:pt idx="11363">
                  <c:v>8.9136444584545921E-2</c:v>
                </c:pt>
                <c:pt idx="11364">
                  <c:v>8.9136078803185151E-2</c:v>
                </c:pt>
                <c:pt idx="11365">
                  <c:v>8.9130794015841841E-2</c:v>
                </c:pt>
                <c:pt idx="11366">
                  <c:v>8.9122077035782371E-2</c:v>
                </c:pt>
                <c:pt idx="11367">
                  <c:v>8.9121888771928531E-2</c:v>
                </c:pt>
                <c:pt idx="11368">
                  <c:v>8.9120812386313461E-2</c:v>
                </c:pt>
                <c:pt idx="11369">
                  <c:v>8.9117209023209659E-2</c:v>
                </c:pt>
                <c:pt idx="11370">
                  <c:v>8.9117039572837078E-2</c:v>
                </c:pt>
                <c:pt idx="11371">
                  <c:v>8.9113093999292112E-2</c:v>
                </c:pt>
                <c:pt idx="11372">
                  <c:v>8.9111347461811055E-2</c:v>
                </c:pt>
                <c:pt idx="11373">
                  <c:v>8.9106860964458884E-2</c:v>
                </c:pt>
                <c:pt idx="11374">
                  <c:v>8.9098598407249832E-2</c:v>
                </c:pt>
                <c:pt idx="11375">
                  <c:v>8.9095782057988904E-2</c:v>
                </c:pt>
                <c:pt idx="11376">
                  <c:v>8.9091277969107166E-2</c:v>
                </c:pt>
                <c:pt idx="11377">
                  <c:v>8.908744931612958E-2</c:v>
                </c:pt>
                <c:pt idx="11378">
                  <c:v>8.9086144719634691E-2</c:v>
                </c:pt>
                <c:pt idx="11379">
                  <c:v>8.9086050479797146E-2</c:v>
                </c:pt>
                <c:pt idx="11380">
                  <c:v>8.9080348936444079E-2</c:v>
                </c:pt>
                <c:pt idx="11381">
                  <c:v>8.9078004587494902E-2</c:v>
                </c:pt>
                <c:pt idx="11382">
                  <c:v>8.9069254456612651E-2</c:v>
                </c:pt>
                <c:pt idx="11383">
                  <c:v>8.9059859768275657E-2</c:v>
                </c:pt>
                <c:pt idx="11384">
                  <c:v>8.9058427382998073E-2</c:v>
                </c:pt>
                <c:pt idx="11385">
                  <c:v>8.9051180131182989E-2</c:v>
                </c:pt>
                <c:pt idx="11386">
                  <c:v>8.9050402560349753E-2</c:v>
                </c:pt>
                <c:pt idx="11387">
                  <c:v>8.9046268599488096E-2</c:v>
                </c:pt>
                <c:pt idx="11388">
                  <c:v>8.9037395941763492E-2</c:v>
                </c:pt>
                <c:pt idx="11389">
                  <c:v>8.9034833563109511E-2</c:v>
                </c:pt>
                <c:pt idx="11390">
                  <c:v>8.9029176414400626E-2</c:v>
                </c:pt>
                <c:pt idx="11391">
                  <c:v>8.9028794666302299E-2</c:v>
                </c:pt>
                <c:pt idx="11392">
                  <c:v>8.9023990767262431E-2</c:v>
                </c:pt>
                <c:pt idx="11393">
                  <c:v>8.9023832069937497E-2</c:v>
                </c:pt>
                <c:pt idx="11394">
                  <c:v>8.9021763023811637E-2</c:v>
                </c:pt>
                <c:pt idx="11395">
                  <c:v>8.9012817300104075E-2</c:v>
                </c:pt>
                <c:pt idx="11396">
                  <c:v>8.90121875056505E-2</c:v>
                </c:pt>
                <c:pt idx="11397">
                  <c:v>8.90078062956767E-2</c:v>
                </c:pt>
                <c:pt idx="11398">
                  <c:v>8.8996995037969789E-2</c:v>
                </c:pt>
                <c:pt idx="11399">
                  <c:v>8.8991200744106436E-2</c:v>
                </c:pt>
                <c:pt idx="11400">
                  <c:v>8.8991140556324261E-2</c:v>
                </c:pt>
                <c:pt idx="11401">
                  <c:v>8.8988831919943293E-2</c:v>
                </c:pt>
                <c:pt idx="11402">
                  <c:v>8.8985899742234212E-2</c:v>
                </c:pt>
                <c:pt idx="11403">
                  <c:v>8.898055006270579E-2</c:v>
                </c:pt>
                <c:pt idx="11404">
                  <c:v>8.8975849408688842E-2</c:v>
                </c:pt>
                <c:pt idx="11405">
                  <c:v>8.8974337797874073E-2</c:v>
                </c:pt>
                <c:pt idx="11406">
                  <c:v>8.8971610730947837E-2</c:v>
                </c:pt>
                <c:pt idx="11407">
                  <c:v>8.896944072589337E-2</c:v>
                </c:pt>
                <c:pt idx="11408">
                  <c:v>8.895846713047692E-2</c:v>
                </c:pt>
                <c:pt idx="11409">
                  <c:v>8.8958408538261438E-2</c:v>
                </c:pt>
                <c:pt idx="11410">
                  <c:v>8.8947866160606487E-2</c:v>
                </c:pt>
                <c:pt idx="11411">
                  <c:v>8.8942048740392007E-2</c:v>
                </c:pt>
                <c:pt idx="11412">
                  <c:v>8.8922558657733616E-2</c:v>
                </c:pt>
                <c:pt idx="11413">
                  <c:v>8.8921122361927465E-2</c:v>
                </c:pt>
                <c:pt idx="11414">
                  <c:v>8.8917876491245454E-2</c:v>
                </c:pt>
                <c:pt idx="11415">
                  <c:v>8.891151835354355E-2</c:v>
                </c:pt>
                <c:pt idx="11416">
                  <c:v>8.8905421602102727E-2</c:v>
                </c:pt>
                <c:pt idx="11417">
                  <c:v>8.8891341035018764E-2</c:v>
                </c:pt>
                <c:pt idx="11418">
                  <c:v>8.8884970937395613E-2</c:v>
                </c:pt>
                <c:pt idx="11419">
                  <c:v>8.8882874976268983E-2</c:v>
                </c:pt>
                <c:pt idx="11420">
                  <c:v>8.8871496663296815E-2</c:v>
                </c:pt>
                <c:pt idx="11421">
                  <c:v>8.885076714912038E-2</c:v>
                </c:pt>
                <c:pt idx="11422">
                  <c:v>8.8849458375918691E-2</c:v>
                </c:pt>
                <c:pt idx="11423">
                  <c:v>8.884719902880682E-2</c:v>
                </c:pt>
                <c:pt idx="11424">
                  <c:v>8.8844638544745724E-2</c:v>
                </c:pt>
                <c:pt idx="11425">
                  <c:v>8.8840250378171892E-2</c:v>
                </c:pt>
                <c:pt idx="11426">
                  <c:v>8.8839677829869415E-2</c:v>
                </c:pt>
                <c:pt idx="11427">
                  <c:v>8.8833226118755673E-2</c:v>
                </c:pt>
                <c:pt idx="11428">
                  <c:v>8.8832722618785068E-2</c:v>
                </c:pt>
                <c:pt idx="11429">
                  <c:v>8.8828955637163309E-2</c:v>
                </c:pt>
                <c:pt idx="11430">
                  <c:v>8.8827266495885265E-2</c:v>
                </c:pt>
                <c:pt idx="11431">
                  <c:v>8.8825084855520875E-2</c:v>
                </c:pt>
                <c:pt idx="11432">
                  <c:v>8.8815455928385939E-2</c:v>
                </c:pt>
                <c:pt idx="11433">
                  <c:v>8.8815274404130728E-2</c:v>
                </c:pt>
                <c:pt idx="11434">
                  <c:v>8.8813279457128511E-2</c:v>
                </c:pt>
                <c:pt idx="11435">
                  <c:v>8.8813275142455697E-2</c:v>
                </c:pt>
                <c:pt idx="11436">
                  <c:v>8.8812364548385606E-2</c:v>
                </c:pt>
                <c:pt idx="11437">
                  <c:v>8.880626345357702E-2</c:v>
                </c:pt>
                <c:pt idx="11438">
                  <c:v>8.8804950084398968E-2</c:v>
                </c:pt>
                <c:pt idx="11439">
                  <c:v>8.8797719896353988E-2</c:v>
                </c:pt>
                <c:pt idx="11440">
                  <c:v>8.8796574386350149E-2</c:v>
                </c:pt>
                <c:pt idx="11441">
                  <c:v>8.8793347447929258E-2</c:v>
                </c:pt>
                <c:pt idx="11442">
                  <c:v>8.8791263301891785E-2</c:v>
                </c:pt>
                <c:pt idx="11443">
                  <c:v>8.8780111911589604E-2</c:v>
                </c:pt>
                <c:pt idx="11444">
                  <c:v>8.8777217428329447E-2</c:v>
                </c:pt>
                <c:pt idx="11445">
                  <c:v>8.8771725289767664E-2</c:v>
                </c:pt>
                <c:pt idx="11446">
                  <c:v>8.877076756647255E-2</c:v>
                </c:pt>
                <c:pt idx="11447">
                  <c:v>8.87610428892463E-2</c:v>
                </c:pt>
                <c:pt idx="11448">
                  <c:v>8.8732879264832032E-2</c:v>
                </c:pt>
                <c:pt idx="11449">
                  <c:v>8.8726495454880705E-2</c:v>
                </c:pt>
                <c:pt idx="11450">
                  <c:v>8.8721505712174784E-2</c:v>
                </c:pt>
                <c:pt idx="11451">
                  <c:v>8.8703596336142679E-2</c:v>
                </c:pt>
                <c:pt idx="11452">
                  <c:v>8.8702925896139331E-2</c:v>
                </c:pt>
                <c:pt idx="11453">
                  <c:v>8.8702833616147128E-2</c:v>
                </c:pt>
                <c:pt idx="11454">
                  <c:v>8.8698045398052747E-2</c:v>
                </c:pt>
                <c:pt idx="11455">
                  <c:v>8.8694754432526418E-2</c:v>
                </c:pt>
                <c:pt idx="11456">
                  <c:v>8.8694500367916956E-2</c:v>
                </c:pt>
                <c:pt idx="11457">
                  <c:v>8.8690824254577E-2</c:v>
                </c:pt>
                <c:pt idx="11458">
                  <c:v>8.8687058853649456E-2</c:v>
                </c:pt>
                <c:pt idx="11459">
                  <c:v>8.867503547531401E-2</c:v>
                </c:pt>
                <c:pt idx="11460">
                  <c:v>8.8663829256959037E-2</c:v>
                </c:pt>
                <c:pt idx="11461">
                  <c:v>8.8657767551385019E-2</c:v>
                </c:pt>
                <c:pt idx="11462">
                  <c:v>8.8639756681064621E-2</c:v>
                </c:pt>
                <c:pt idx="11463">
                  <c:v>8.8625831753457687E-2</c:v>
                </c:pt>
                <c:pt idx="11464">
                  <c:v>8.8625705553172882E-2</c:v>
                </c:pt>
                <c:pt idx="11465">
                  <c:v>8.862476504891896E-2</c:v>
                </c:pt>
                <c:pt idx="11466">
                  <c:v>8.8615932444658194E-2</c:v>
                </c:pt>
                <c:pt idx="11467">
                  <c:v>8.8614414929557198E-2</c:v>
                </c:pt>
                <c:pt idx="11468">
                  <c:v>8.8603806301064444E-2</c:v>
                </c:pt>
                <c:pt idx="11469">
                  <c:v>8.8601065434210646E-2</c:v>
                </c:pt>
                <c:pt idx="11470">
                  <c:v>8.8600537354301456E-2</c:v>
                </c:pt>
                <c:pt idx="11471">
                  <c:v>8.8598231700025176E-2</c:v>
                </c:pt>
                <c:pt idx="11472">
                  <c:v>8.8594686312736148E-2</c:v>
                </c:pt>
                <c:pt idx="11473">
                  <c:v>8.8589883492956462E-2</c:v>
                </c:pt>
                <c:pt idx="11474">
                  <c:v>8.8582601590629292E-2</c:v>
                </c:pt>
                <c:pt idx="11475">
                  <c:v>8.8580265853287113E-2</c:v>
                </c:pt>
                <c:pt idx="11476">
                  <c:v>8.8568199859352409E-2</c:v>
                </c:pt>
                <c:pt idx="11477">
                  <c:v>8.8560477722283509E-2</c:v>
                </c:pt>
                <c:pt idx="11478">
                  <c:v>8.8559229655356078E-2</c:v>
                </c:pt>
                <c:pt idx="11479">
                  <c:v>8.8545961839168019E-2</c:v>
                </c:pt>
                <c:pt idx="11480">
                  <c:v>8.854519118607318E-2</c:v>
                </c:pt>
                <c:pt idx="11481">
                  <c:v>8.853864294160145E-2</c:v>
                </c:pt>
                <c:pt idx="11482">
                  <c:v>8.8524158140763906E-2</c:v>
                </c:pt>
                <c:pt idx="11483">
                  <c:v>8.8520538290836462E-2</c:v>
                </c:pt>
                <c:pt idx="11484">
                  <c:v>8.8512193921186963E-2</c:v>
                </c:pt>
                <c:pt idx="11485">
                  <c:v>8.8498167723287127E-2</c:v>
                </c:pt>
                <c:pt idx="11486">
                  <c:v>8.8490860131099719E-2</c:v>
                </c:pt>
                <c:pt idx="11487">
                  <c:v>8.8489237416754213E-2</c:v>
                </c:pt>
                <c:pt idx="11488">
                  <c:v>8.8486202262041999E-2</c:v>
                </c:pt>
                <c:pt idx="11489">
                  <c:v>8.8478109026369184E-2</c:v>
                </c:pt>
                <c:pt idx="11490">
                  <c:v>8.8465898758413888E-2</c:v>
                </c:pt>
                <c:pt idx="11491">
                  <c:v>8.846546550419522E-2</c:v>
                </c:pt>
                <c:pt idx="11492">
                  <c:v>8.8462056187048277E-2</c:v>
                </c:pt>
                <c:pt idx="11493">
                  <c:v>8.8445483636790737E-2</c:v>
                </c:pt>
                <c:pt idx="11494">
                  <c:v>8.8444490651748767E-2</c:v>
                </c:pt>
                <c:pt idx="11495">
                  <c:v>8.8442868723973736E-2</c:v>
                </c:pt>
                <c:pt idx="11496">
                  <c:v>8.8434553058258203E-2</c:v>
                </c:pt>
                <c:pt idx="11497">
                  <c:v>8.8431624243295065E-2</c:v>
                </c:pt>
                <c:pt idx="11498">
                  <c:v>8.8427454747470408E-2</c:v>
                </c:pt>
                <c:pt idx="11499">
                  <c:v>8.842489767272034E-2</c:v>
                </c:pt>
                <c:pt idx="11500">
                  <c:v>8.8420831114078696E-2</c:v>
                </c:pt>
                <c:pt idx="11501">
                  <c:v>8.841863020060986E-2</c:v>
                </c:pt>
                <c:pt idx="11502">
                  <c:v>8.8414844461041489E-2</c:v>
                </c:pt>
                <c:pt idx="11503">
                  <c:v>8.8411982443645898E-2</c:v>
                </c:pt>
                <c:pt idx="11504">
                  <c:v>8.840888814356207E-2</c:v>
                </c:pt>
                <c:pt idx="11505">
                  <c:v>8.8403552683626749E-2</c:v>
                </c:pt>
                <c:pt idx="11506">
                  <c:v>8.8401982912014676E-2</c:v>
                </c:pt>
                <c:pt idx="11507">
                  <c:v>8.8401484146232376E-2</c:v>
                </c:pt>
                <c:pt idx="11508">
                  <c:v>8.8397367504269686E-2</c:v>
                </c:pt>
                <c:pt idx="11509">
                  <c:v>8.8394423421266619E-2</c:v>
                </c:pt>
                <c:pt idx="11510">
                  <c:v>8.8385172531135037E-2</c:v>
                </c:pt>
                <c:pt idx="11511">
                  <c:v>8.8379715095307149E-2</c:v>
                </c:pt>
                <c:pt idx="11512">
                  <c:v>8.8379062614438314E-2</c:v>
                </c:pt>
                <c:pt idx="11513">
                  <c:v>8.8374971241150138E-2</c:v>
                </c:pt>
                <c:pt idx="11514">
                  <c:v>8.8371766563215465E-2</c:v>
                </c:pt>
                <c:pt idx="11515">
                  <c:v>8.8369341490530925E-2</c:v>
                </c:pt>
                <c:pt idx="11516">
                  <c:v>8.835652198872275E-2</c:v>
                </c:pt>
                <c:pt idx="11517">
                  <c:v>8.8339820458190985E-2</c:v>
                </c:pt>
                <c:pt idx="11518">
                  <c:v>8.8331977340757539E-2</c:v>
                </c:pt>
                <c:pt idx="11519">
                  <c:v>8.8327561228239787E-2</c:v>
                </c:pt>
                <c:pt idx="11520">
                  <c:v>8.832458038458478E-2</c:v>
                </c:pt>
                <c:pt idx="11521">
                  <c:v>8.8314144963982225E-2</c:v>
                </c:pt>
                <c:pt idx="11522">
                  <c:v>8.8273573917046405E-2</c:v>
                </c:pt>
                <c:pt idx="11523">
                  <c:v>8.8272743304542947E-2</c:v>
                </c:pt>
                <c:pt idx="11524">
                  <c:v>8.8257590473320116E-2</c:v>
                </c:pt>
                <c:pt idx="11525">
                  <c:v>8.8256103519489301E-2</c:v>
                </c:pt>
                <c:pt idx="11526">
                  <c:v>8.8251789357668087E-2</c:v>
                </c:pt>
                <c:pt idx="11527">
                  <c:v>8.8230352524665268E-2</c:v>
                </c:pt>
                <c:pt idx="11528">
                  <c:v>8.8223659452927233E-2</c:v>
                </c:pt>
                <c:pt idx="11529">
                  <c:v>8.8218624869833492E-2</c:v>
                </c:pt>
                <c:pt idx="11530">
                  <c:v>8.8218356404200268E-2</c:v>
                </c:pt>
                <c:pt idx="11531">
                  <c:v>8.8209578796637392E-2</c:v>
                </c:pt>
                <c:pt idx="11532">
                  <c:v>8.8207981021985682E-2</c:v>
                </c:pt>
                <c:pt idx="11533">
                  <c:v>8.8201561814134258E-2</c:v>
                </c:pt>
                <c:pt idx="11534">
                  <c:v>8.8197458241869281E-2</c:v>
                </c:pt>
                <c:pt idx="11535">
                  <c:v>8.8196938463142097E-2</c:v>
                </c:pt>
                <c:pt idx="11536">
                  <c:v>8.8191160477205072E-2</c:v>
                </c:pt>
                <c:pt idx="11537">
                  <c:v>8.8189807480771237E-2</c:v>
                </c:pt>
                <c:pt idx="11538">
                  <c:v>8.8183429943540878E-2</c:v>
                </c:pt>
                <c:pt idx="11539">
                  <c:v>8.8168429323049899E-2</c:v>
                </c:pt>
                <c:pt idx="11540">
                  <c:v>8.8163161840006263E-2</c:v>
                </c:pt>
                <c:pt idx="11541">
                  <c:v>8.8160927409083989E-2</c:v>
                </c:pt>
                <c:pt idx="11542">
                  <c:v>8.8160780243198567E-2</c:v>
                </c:pt>
                <c:pt idx="11543">
                  <c:v>8.8160146189384961E-2</c:v>
                </c:pt>
                <c:pt idx="11544">
                  <c:v>8.8158338569269704E-2</c:v>
                </c:pt>
                <c:pt idx="11545">
                  <c:v>8.8155827538806075E-2</c:v>
                </c:pt>
                <c:pt idx="11546">
                  <c:v>8.8153167729056472E-2</c:v>
                </c:pt>
                <c:pt idx="11547">
                  <c:v>8.8143619351770217E-2</c:v>
                </c:pt>
                <c:pt idx="11548">
                  <c:v>8.8129372212493742E-2</c:v>
                </c:pt>
                <c:pt idx="11549">
                  <c:v>8.8118330986870747E-2</c:v>
                </c:pt>
                <c:pt idx="11550">
                  <c:v>8.8115199694744059E-2</c:v>
                </c:pt>
                <c:pt idx="11551">
                  <c:v>8.8113321166186934E-2</c:v>
                </c:pt>
                <c:pt idx="11552">
                  <c:v>8.8113010576016129E-2</c:v>
                </c:pt>
                <c:pt idx="11553">
                  <c:v>8.811005267616534E-2</c:v>
                </c:pt>
                <c:pt idx="11554">
                  <c:v>8.8109793406280154E-2</c:v>
                </c:pt>
                <c:pt idx="11555">
                  <c:v>8.8107088851956616E-2</c:v>
                </c:pt>
                <c:pt idx="11556">
                  <c:v>8.8104737085280244E-2</c:v>
                </c:pt>
                <c:pt idx="11557">
                  <c:v>8.8103719269377087E-2</c:v>
                </c:pt>
                <c:pt idx="11558">
                  <c:v>8.8102365632549723E-2</c:v>
                </c:pt>
                <c:pt idx="11559">
                  <c:v>8.8097822648771695E-2</c:v>
                </c:pt>
                <c:pt idx="11560">
                  <c:v>8.8095205803299756E-2</c:v>
                </c:pt>
                <c:pt idx="11561">
                  <c:v>8.8094251797742593E-2</c:v>
                </c:pt>
                <c:pt idx="11562">
                  <c:v>8.8090431510332745E-2</c:v>
                </c:pt>
                <c:pt idx="11563">
                  <c:v>8.8087370900159112E-2</c:v>
                </c:pt>
                <c:pt idx="11564">
                  <c:v>8.8070244362965025E-2</c:v>
                </c:pt>
                <c:pt idx="11565">
                  <c:v>8.8065585394231427E-2</c:v>
                </c:pt>
                <c:pt idx="11566">
                  <c:v>8.8041816373385914E-2</c:v>
                </c:pt>
                <c:pt idx="11567">
                  <c:v>8.8033969761484421E-2</c:v>
                </c:pt>
                <c:pt idx="11568">
                  <c:v>8.8028166581557363E-2</c:v>
                </c:pt>
                <c:pt idx="11569">
                  <c:v>8.8026104399138105E-2</c:v>
                </c:pt>
                <c:pt idx="11570">
                  <c:v>8.8025156576083383E-2</c:v>
                </c:pt>
                <c:pt idx="11571">
                  <c:v>8.8015850513267213E-2</c:v>
                </c:pt>
                <c:pt idx="11572">
                  <c:v>8.8014052595047798E-2</c:v>
                </c:pt>
                <c:pt idx="11573">
                  <c:v>8.8008735236543525E-2</c:v>
                </c:pt>
                <c:pt idx="11574">
                  <c:v>8.8004673793165442E-2</c:v>
                </c:pt>
                <c:pt idx="11575">
                  <c:v>8.8001961211324975E-2</c:v>
                </c:pt>
                <c:pt idx="11576">
                  <c:v>8.8001035474818384E-2</c:v>
                </c:pt>
                <c:pt idx="11577">
                  <c:v>8.7999775773997035E-2</c:v>
                </c:pt>
                <c:pt idx="11578">
                  <c:v>8.7995953350500949E-2</c:v>
                </c:pt>
                <c:pt idx="11579">
                  <c:v>8.7980248899357003E-2</c:v>
                </c:pt>
                <c:pt idx="11580">
                  <c:v>8.7970438389027572E-2</c:v>
                </c:pt>
                <c:pt idx="11581">
                  <c:v>8.7967555315461632E-2</c:v>
                </c:pt>
                <c:pt idx="11582">
                  <c:v>8.796675773327027E-2</c:v>
                </c:pt>
                <c:pt idx="11583">
                  <c:v>8.7966554652928422E-2</c:v>
                </c:pt>
                <c:pt idx="11584">
                  <c:v>8.7966351865145426E-2</c:v>
                </c:pt>
                <c:pt idx="11585">
                  <c:v>8.7952461062507842E-2</c:v>
                </c:pt>
                <c:pt idx="11586">
                  <c:v>8.7947387199125787E-2</c:v>
                </c:pt>
                <c:pt idx="11587">
                  <c:v>8.7947305305428977E-2</c:v>
                </c:pt>
                <c:pt idx="11588">
                  <c:v>8.7936456467011204E-2</c:v>
                </c:pt>
                <c:pt idx="11589">
                  <c:v>8.7928811252546604E-2</c:v>
                </c:pt>
                <c:pt idx="11590">
                  <c:v>8.7928151238812216E-2</c:v>
                </c:pt>
                <c:pt idx="11591">
                  <c:v>8.7923725240027187E-2</c:v>
                </c:pt>
                <c:pt idx="11592">
                  <c:v>8.790436671517439E-2</c:v>
                </c:pt>
                <c:pt idx="11593">
                  <c:v>8.7901864280897815E-2</c:v>
                </c:pt>
                <c:pt idx="11594">
                  <c:v>8.7899759021439192E-2</c:v>
                </c:pt>
                <c:pt idx="11595">
                  <c:v>8.7898280715003385E-2</c:v>
                </c:pt>
                <c:pt idx="11596">
                  <c:v>8.7888433494451954E-2</c:v>
                </c:pt>
                <c:pt idx="11597">
                  <c:v>8.7876898183021399E-2</c:v>
                </c:pt>
                <c:pt idx="11598">
                  <c:v>8.787391740063781E-2</c:v>
                </c:pt>
                <c:pt idx="11599">
                  <c:v>8.7866904670076809E-2</c:v>
                </c:pt>
                <c:pt idx="11600">
                  <c:v>8.7862755494135927E-2</c:v>
                </c:pt>
                <c:pt idx="11601">
                  <c:v>8.7840200015483955E-2</c:v>
                </c:pt>
                <c:pt idx="11602">
                  <c:v>8.783877310873385E-2</c:v>
                </c:pt>
                <c:pt idx="11603">
                  <c:v>8.7837480736271789E-2</c:v>
                </c:pt>
                <c:pt idx="11604">
                  <c:v>8.7823933969200768E-2</c:v>
                </c:pt>
                <c:pt idx="11605">
                  <c:v>8.7814290192654063E-2</c:v>
                </c:pt>
                <c:pt idx="11606">
                  <c:v>8.7810762545164733E-2</c:v>
                </c:pt>
                <c:pt idx="11607">
                  <c:v>8.7797363680779783E-2</c:v>
                </c:pt>
                <c:pt idx="11608">
                  <c:v>8.7783891426942012E-2</c:v>
                </c:pt>
                <c:pt idx="11609">
                  <c:v>8.7780935759073586E-2</c:v>
                </c:pt>
                <c:pt idx="11610">
                  <c:v>8.7778874987834724E-2</c:v>
                </c:pt>
                <c:pt idx="11611">
                  <c:v>8.7778238874643949E-2</c:v>
                </c:pt>
                <c:pt idx="11612">
                  <c:v>8.7776099059700241E-2</c:v>
                </c:pt>
                <c:pt idx="11613">
                  <c:v>8.7764182485327011E-2</c:v>
                </c:pt>
                <c:pt idx="11614">
                  <c:v>8.7761285363578842E-2</c:v>
                </c:pt>
                <c:pt idx="11615">
                  <c:v>8.7751835009600196E-2</c:v>
                </c:pt>
                <c:pt idx="11616">
                  <c:v>8.7750559643447287E-2</c:v>
                </c:pt>
                <c:pt idx="11617">
                  <c:v>8.7745998229629002E-2</c:v>
                </c:pt>
                <c:pt idx="11618">
                  <c:v>8.7739130747517213E-2</c:v>
                </c:pt>
                <c:pt idx="11619">
                  <c:v>8.7736800647200644E-2</c:v>
                </c:pt>
                <c:pt idx="11620">
                  <c:v>8.7730384286211646E-2</c:v>
                </c:pt>
                <c:pt idx="11621">
                  <c:v>8.7728271172050634E-2</c:v>
                </c:pt>
                <c:pt idx="11622">
                  <c:v>8.7727510853306337E-2</c:v>
                </c:pt>
                <c:pt idx="11623">
                  <c:v>8.7715984552246856E-2</c:v>
                </c:pt>
                <c:pt idx="11624">
                  <c:v>8.7710641922601945E-2</c:v>
                </c:pt>
                <c:pt idx="11625">
                  <c:v>8.7702492159771189E-2</c:v>
                </c:pt>
                <c:pt idx="11626">
                  <c:v>8.7689185400962863E-2</c:v>
                </c:pt>
                <c:pt idx="11627">
                  <c:v>8.7687781811701337E-2</c:v>
                </c:pt>
                <c:pt idx="11628">
                  <c:v>8.7680986130377697E-2</c:v>
                </c:pt>
                <c:pt idx="11629">
                  <c:v>8.7679593077442566E-2</c:v>
                </c:pt>
                <c:pt idx="11630">
                  <c:v>8.7675614200381391E-2</c:v>
                </c:pt>
                <c:pt idx="11631">
                  <c:v>8.767225328041614E-2</c:v>
                </c:pt>
                <c:pt idx="11632">
                  <c:v>8.7671135577247331E-2</c:v>
                </c:pt>
                <c:pt idx="11633">
                  <c:v>8.76686857507053E-2</c:v>
                </c:pt>
                <c:pt idx="11634">
                  <c:v>8.7662847975662136E-2</c:v>
                </c:pt>
                <c:pt idx="11635">
                  <c:v>8.7658591600595803E-2</c:v>
                </c:pt>
                <c:pt idx="11636">
                  <c:v>8.7657092010115387E-2</c:v>
                </c:pt>
                <c:pt idx="11637">
                  <c:v>8.7655914954810704E-2</c:v>
                </c:pt>
                <c:pt idx="11638">
                  <c:v>8.7651859930825818E-2</c:v>
                </c:pt>
                <c:pt idx="11639">
                  <c:v>8.7649149403321122E-2</c:v>
                </c:pt>
                <c:pt idx="11640">
                  <c:v>8.7645878498941704E-2</c:v>
                </c:pt>
                <c:pt idx="11641">
                  <c:v>8.7639165800373661E-2</c:v>
                </c:pt>
                <c:pt idx="11642">
                  <c:v>8.763515183530475E-2</c:v>
                </c:pt>
                <c:pt idx="11643">
                  <c:v>8.7634537549521649E-2</c:v>
                </c:pt>
                <c:pt idx="11644">
                  <c:v>8.7625334320012058E-2</c:v>
                </c:pt>
                <c:pt idx="11645">
                  <c:v>8.7608612568825336E-2</c:v>
                </c:pt>
                <c:pt idx="11646">
                  <c:v>8.7602190904792238E-2</c:v>
                </c:pt>
                <c:pt idx="11647">
                  <c:v>8.7598863128054191E-2</c:v>
                </c:pt>
                <c:pt idx="11648">
                  <c:v>8.7598775215234279E-2</c:v>
                </c:pt>
                <c:pt idx="11649">
                  <c:v>8.7579753773390251E-2</c:v>
                </c:pt>
                <c:pt idx="11650">
                  <c:v>8.7555071272025206E-2</c:v>
                </c:pt>
                <c:pt idx="11651">
                  <c:v>8.7552589532152961E-2</c:v>
                </c:pt>
                <c:pt idx="11652">
                  <c:v>8.7552518079331343E-2</c:v>
                </c:pt>
                <c:pt idx="11653">
                  <c:v>8.7549692833537598E-2</c:v>
                </c:pt>
                <c:pt idx="11654">
                  <c:v>8.7533459075327377E-2</c:v>
                </c:pt>
                <c:pt idx="11655">
                  <c:v>8.7524295003866937E-2</c:v>
                </c:pt>
                <c:pt idx="11656">
                  <c:v>8.75220682183072E-2</c:v>
                </c:pt>
                <c:pt idx="11657">
                  <c:v>8.7518105587681971E-2</c:v>
                </c:pt>
                <c:pt idx="11658">
                  <c:v>8.75134188469118E-2</c:v>
                </c:pt>
                <c:pt idx="11659">
                  <c:v>8.7492906148369756E-2</c:v>
                </c:pt>
                <c:pt idx="11660">
                  <c:v>8.7492399852511823E-2</c:v>
                </c:pt>
                <c:pt idx="11661">
                  <c:v>8.7492198159420526E-2</c:v>
                </c:pt>
                <c:pt idx="11662">
                  <c:v>8.7492189209094393E-2</c:v>
                </c:pt>
                <c:pt idx="11663">
                  <c:v>8.7472132865092603E-2</c:v>
                </c:pt>
                <c:pt idx="11664">
                  <c:v>8.7471119474549164E-2</c:v>
                </c:pt>
                <c:pt idx="11665">
                  <c:v>8.7463400941709291E-2</c:v>
                </c:pt>
                <c:pt idx="11666">
                  <c:v>8.7463298248022486E-2</c:v>
                </c:pt>
                <c:pt idx="11667">
                  <c:v>8.745477114932905E-2</c:v>
                </c:pt>
                <c:pt idx="11668">
                  <c:v>8.7450457936755085E-2</c:v>
                </c:pt>
                <c:pt idx="11669">
                  <c:v>8.7437900625177131E-2</c:v>
                </c:pt>
                <c:pt idx="11670">
                  <c:v>8.7437849928316422E-2</c:v>
                </c:pt>
                <c:pt idx="11671">
                  <c:v>8.743507204595112E-2</c:v>
                </c:pt>
                <c:pt idx="11672">
                  <c:v>8.7434713111096893E-2</c:v>
                </c:pt>
                <c:pt idx="11673">
                  <c:v>8.7429286763477429E-2</c:v>
                </c:pt>
                <c:pt idx="11674">
                  <c:v>8.7418810831524987E-2</c:v>
                </c:pt>
                <c:pt idx="11675">
                  <c:v>8.7413712530299517E-2</c:v>
                </c:pt>
                <c:pt idx="11676">
                  <c:v>8.738882067940397E-2</c:v>
                </c:pt>
                <c:pt idx="11677">
                  <c:v>8.7388764919598766E-2</c:v>
                </c:pt>
                <c:pt idx="11678">
                  <c:v>8.7385849615348121E-2</c:v>
                </c:pt>
                <c:pt idx="11679">
                  <c:v>8.7381585918517315E-2</c:v>
                </c:pt>
                <c:pt idx="11680">
                  <c:v>8.7381110216516719E-2</c:v>
                </c:pt>
                <c:pt idx="11681">
                  <c:v>8.7377068943927938E-2</c:v>
                </c:pt>
                <c:pt idx="11682">
                  <c:v>8.7376855784444443E-2</c:v>
                </c:pt>
                <c:pt idx="11683">
                  <c:v>8.737282779731842E-2</c:v>
                </c:pt>
                <c:pt idx="11684">
                  <c:v>8.736995212094005E-2</c:v>
                </c:pt>
                <c:pt idx="11685">
                  <c:v>8.7368960752089372E-2</c:v>
                </c:pt>
                <c:pt idx="11686">
                  <c:v>8.7368686810339533E-2</c:v>
                </c:pt>
                <c:pt idx="11687">
                  <c:v>8.7367993018997808E-2</c:v>
                </c:pt>
                <c:pt idx="11688">
                  <c:v>8.7367819586687087E-2</c:v>
                </c:pt>
                <c:pt idx="11689">
                  <c:v>8.7366595793960264E-2</c:v>
                </c:pt>
                <c:pt idx="11690">
                  <c:v>8.7366322131636684E-2</c:v>
                </c:pt>
                <c:pt idx="11691">
                  <c:v>8.7355790176010195E-2</c:v>
                </c:pt>
                <c:pt idx="11692">
                  <c:v>8.7351692256829802E-2</c:v>
                </c:pt>
                <c:pt idx="11693">
                  <c:v>8.7349797774397331E-2</c:v>
                </c:pt>
                <c:pt idx="11694">
                  <c:v>8.7340585917506028E-2</c:v>
                </c:pt>
                <c:pt idx="11695">
                  <c:v>8.734049164499999E-2</c:v>
                </c:pt>
                <c:pt idx="11696">
                  <c:v>8.733471291288987E-2</c:v>
                </c:pt>
                <c:pt idx="11697">
                  <c:v>8.7324309493778937E-2</c:v>
                </c:pt>
                <c:pt idx="11698">
                  <c:v>8.7315512459525055E-2</c:v>
                </c:pt>
                <c:pt idx="11699">
                  <c:v>8.7311145930099268E-2</c:v>
                </c:pt>
                <c:pt idx="11700">
                  <c:v>8.7287994777052069E-2</c:v>
                </c:pt>
                <c:pt idx="11701">
                  <c:v>8.7278672420818521E-2</c:v>
                </c:pt>
                <c:pt idx="11702">
                  <c:v>8.7275817482150977E-2</c:v>
                </c:pt>
                <c:pt idx="11703">
                  <c:v>8.7266936445941634E-2</c:v>
                </c:pt>
                <c:pt idx="11704">
                  <c:v>8.7264837315354157E-2</c:v>
                </c:pt>
                <c:pt idx="11705">
                  <c:v>8.7264760262850738E-2</c:v>
                </c:pt>
                <c:pt idx="11706">
                  <c:v>8.7255943999498264E-2</c:v>
                </c:pt>
                <c:pt idx="11707">
                  <c:v>8.7255157706005532E-2</c:v>
                </c:pt>
                <c:pt idx="11708">
                  <c:v>8.7244810236488252E-2</c:v>
                </c:pt>
                <c:pt idx="11709">
                  <c:v>8.7239124413533348E-2</c:v>
                </c:pt>
                <c:pt idx="11710">
                  <c:v>8.7235703438993534E-2</c:v>
                </c:pt>
                <c:pt idx="11711">
                  <c:v>8.7232504044785691E-2</c:v>
                </c:pt>
                <c:pt idx="11712">
                  <c:v>8.7230386512414021E-2</c:v>
                </c:pt>
                <c:pt idx="11713">
                  <c:v>8.7229950213771501E-2</c:v>
                </c:pt>
                <c:pt idx="11714">
                  <c:v>8.7213165784388702E-2</c:v>
                </c:pt>
                <c:pt idx="11715">
                  <c:v>8.719836156230347E-2</c:v>
                </c:pt>
                <c:pt idx="11716">
                  <c:v>8.7196992920853519E-2</c:v>
                </c:pt>
                <c:pt idx="11717">
                  <c:v>8.7195656394085719E-2</c:v>
                </c:pt>
                <c:pt idx="11718">
                  <c:v>8.7188026427937423E-2</c:v>
                </c:pt>
                <c:pt idx="11719">
                  <c:v>8.7186112389086801E-2</c:v>
                </c:pt>
                <c:pt idx="11720">
                  <c:v>8.7175821092876277E-2</c:v>
                </c:pt>
                <c:pt idx="11721">
                  <c:v>8.7170018484290915E-2</c:v>
                </c:pt>
                <c:pt idx="11722">
                  <c:v>8.7157300253341244E-2</c:v>
                </c:pt>
                <c:pt idx="11723">
                  <c:v>8.7148191198945499E-2</c:v>
                </c:pt>
                <c:pt idx="11724">
                  <c:v>8.7115958970107377E-2</c:v>
                </c:pt>
                <c:pt idx="11725">
                  <c:v>8.7112472824605047E-2</c:v>
                </c:pt>
                <c:pt idx="11726">
                  <c:v>8.7111946652842775E-2</c:v>
                </c:pt>
                <c:pt idx="11727">
                  <c:v>8.7111315503469136E-2</c:v>
                </c:pt>
                <c:pt idx="11728">
                  <c:v>8.7091024258333261E-2</c:v>
                </c:pt>
                <c:pt idx="11729">
                  <c:v>8.7088305437944324E-2</c:v>
                </c:pt>
                <c:pt idx="11730">
                  <c:v>8.7084610336742821E-2</c:v>
                </c:pt>
                <c:pt idx="11731">
                  <c:v>8.7082612786368349E-2</c:v>
                </c:pt>
                <c:pt idx="11732">
                  <c:v>8.7080865955061842E-2</c:v>
                </c:pt>
                <c:pt idx="11733">
                  <c:v>8.7078135278335134E-2</c:v>
                </c:pt>
                <c:pt idx="11734">
                  <c:v>8.7068730565905819E-2</c:v>
                </c:pt>
                <c:pt idx="11735">
                  <c:v>8.7066152140613529E-2</c:v>
                </c:pt>
                <c:pt idx="11736">
                  <c:v>8.7057821812097327E-2</c:v>
                </c:pt>
                <c:pt idx="11737">
                  <c:v>8.7046482834225031E-2</c:v>
                </c:pt>
                <c:pt idx="11738">
                  <c:v>8.70460240848039E-2</c:v>
                </c:pt>
                <c:pt idx="11739">
                  <c:v>8.7044131745756897E-2</c:v>
                </c:pt>
                <c:pt idx="11740">
                  <c:v>8.7043444579328111E-2</c:v>
                </c:pt>
                <c:pt idx="11741">
                  <c:v>8.7041754556537593E-2</c:v>
                </c:pt>
                <c:pt idx="11742">
                  <c:v>8.7037144172363537E-2</c:v>
                </c:pt>
                <c:pt idx="11743">
                  <c:v>8.7021682156324096E-2</c:v>
                </c:pt>
                <c:pt idx="11744">
                  <c:v>8.7004839970811668E-2</c:v>
                </c:pt>
                <c:pt idx="11745">
                  <c:v>8.6993443488076139E-2</c:v>
                </c:pt>
                <c:pt idx="11746">
                  <c:v>8.6979702656998975E-2</c:v>
                </c:pt>
                <c:pt idx="11747">
                  <c:v>8.6976661804639588E-2</c:v>
                </c:pt>
                <c:pt idx="11748">
                  <c:v>8.6971770718920705E-2</c:v>
                </c:pt>
                <c:pt idx="11749">
                  <c:v>8.6968561002571942E-2</c:v>
                </c:pt>
                <c:pt idx="11750">
                  <c:v>8.6955845127267048E-2</c:v>
                </c:pt>
                <c:pt idx="11751">
                  <c:v>8.6942273745550303E-2</c:v>
                </c:pt>
                <c:pt idx="11752">
                  <c:v>8.6941899092957006E-2</c:v>
                </c:pt>
                <c:pt idx="11753">
                  <c:v>8.693952557730969E-2</c:v>
                </c:pt>
                <c:pt idx="11754">
                  <c:v>8.6938721405556238E-2</c:v>
                </c:pt>
                <c:pt idx="11755">
                  <c:v>8.6935839712278834E-2</c:v>
                </c:pt>
                <c:pt idx="11756">
                  <c:v>8.6935412863670625E-2</c:v>
                </c:pt>
                <c:pt idx="11757">
                  <c:v>8.6935136718158501E-2</c:v>
                </c:pt>
                <c:pt idx="11758">
                  <c:v>8.6928944913632317E-2</c:v>
                </c:pt>
                <c:pt idx="11759">
                  <c:v>8.6928780153606375E-2</c:v>
                </c:pt>
                <c:pt idx="11760">
                  <c:v>8.6925408300674439E-2</c:v>
                </c:pt>
                <c:pt idx="11761">
                  <c:v>8.692273372576198E-2</c:v>
                </c:pt>
                <c:pt idx="11762">
                  <c:v>8.6917508125480339E-2</c:v>
                </c:pt>
                <c:pt idx="11763">
                  <c:v>8.6917412768957342E-2</c:v>
                </c:pt>
                <c:pt idx="11764">
                  <c:v>8.690728221193908E-2</c:v>
                </c:pt>
                <c:pt idx="11765">
                  <c:v>8.6906545984293981E-2</c:v>
                </c:pt>
                <c:pt idx="11766">
                  <c:v>8.6904617245229007E-2</c:v>
                </c:pt>
                <c:pt idx="11767">
                  <c:v>8.6900831817150082E-2</c:v>
                </c:pt>
                <c:pt idx="11768">
                  <c:v>8.6899507873723414E-2</c:v>
                </c:pt>
                <c:pt idx="11769">
                  <c:v>8.6897775320691401E-2</c:v>
                </c:pt>
                <c:pt idx="11770">
                  <c:v>8.68937969292502E-2</c:v>
                </c:pt>
                <c:pt idx="11771">
                  <c:v>8.6881578425759109E-2</c:v>
                </c:pt>
                <c:pt idx="11772">
                  <c:v>8.6856529450266881E-2</c:v>
                </c:pt>
                <c:pt idx="11773">
                  <c:v>8.6854870410357596E-2</c:v>
                </c:pt>
                <c:pt idx="11774">
                  <c:v>8.6840366271258282E-2</c:v>
                </c:pt>
                <c:pt idx="11775">
                  <c:v>8.6833916847465026E-2</c:v>
                </c:pt>
                <c:pt idx="11776">
                  <c:v>8.6831216390887409E-2</c:v>
                </c:pt>
                <c:pt idx="11777">
                  <c:v>8.6828547805507972E-2</c:v>
                </c:pt>
                <c:pt idx="11778">
                  <c:v>8.682659806345773E-2</c:v>
                </c:pt>
                <c:pt idx="11779">
                  <c:v>8.6814988009180555E-2</c:v>
                </c:pt>
                <c:pt idx="11780">
                  <c:v>8.6799420367857635E-2</c:v>
                </c:pt>
                <c:pt idx="11781">
                  <c:v>8.6798764570172854E-2</c:v>
                </c:pt>
                <c:pt idx="11782">
                  <c:v>8.6794142133336055E-2</c:v>
                </c:pt>
                <c:pt idx="11783">
                  <c:v>8.6789944478441655E-2</c:v>
                </c:pt>
                <c:pt idx="11784">
                  <c:v>8.6787631269983609E-2</c:v>
                </c:pt>
                <c:pt idx="11785">
                  <c:v>8.6778468105375872E-2</c:v>
                </c:pt>
                <c:pt idx="11786">
                  <c:v>8.6776205969054332E-2</c:v>
                </c:pt>
                <c:pt idx="11787">
                  <c:v>8.6774200398216553E-2</c:v>
                </c:pt>
                <c:pt idx="11788">
                  <c:v>8.6773819613370912E-2</c:v>
                </c:pt>
                <c:pt idx="11789">
                  <c:v>8.6760657185507017E-2</c:v>
                </c:pt>
                <c:pt idx="11790">
                  <c:v>8.6750814876980747E-2</c:v>
                </c:pt>
                <c:pt idx="11791">
                  <c:v>8.6750741877265169E-2</c:v>
                </c:pt>
                <c:pt idx="11792">
                  <c:v>8.6747866958886713E-2</c:v>
                </c:pt>
                <c:pt idx="11793">
                  <c:v>8.6739705210726659E-2</c:v>
                </c:pt>
                <c:pt idx="11794">
                  <c:v>8.6737886593534111E-2</c:v>
                </c:pt>
                <c:pt idx="11795">
                  <c:v>8.6734926779360205E-2</c:v>
                </c:pt>
                <c:pt idx="11796">
                  <c:v>8.6733763795250135E-2</c:v>
                </c:pt>
                <c:pt idx="11797">
                  <c:v>8.6729979055340869E-2</c:v>
                </c:pt>
                <c:pt idx="11798">
                  <c:v>8.6728411237424974E-2</c:v>
                </c:pt>
                <c:pt idx="11799">
                  <c:v>8.6727556645369117E-2</c:v>
                </c:pt>
                <c:pt idx="11800">
                  <c:v>8.6718675494847339E-2</c:v>
                </c:pt>
                <c:pt idx="11801">
                  <c:v>8.671371749175813E-2</c:v>
                </c:pt>
                <c:pt idx="11802">
                  <c:v>8.6711208351273827E-2</c:v>
                </c:pt>
                <c:pt idx="11803">
                  <c:v>8.6708080839196192E-2</c:v>
                </c:pt>
                <c:pt idx="11804">
                  <c:v>8.6706492393888099E-2</c:v>
                </c:pt>
                <c:pt idx="11805">
                  <c:v>8.6700634253902467E-2</c:v>
                </c:pt>
                <c:pt idx="11806">
                  <c:v>8.66965184880433E-2</c:v>
                </c:pt>
                <c:pt idx="11807">
                  <c:v>8.669630557110751E-2</c:v>
                </c:pt>
                <c:pt idx="11808">
                  <c:v>8.669495990736116E-2</c:v>
                </c:pt>
                <c:pt idx="11809">
                  <c:v>8.6661068573772274E-2</c:v>
                </c:pt>
                <c:pt idx="11810">
                  <c:v>8.6656121262194338E-2</c:v>
                </c:pt>
                <c:pt idx="11811">
                  <c:v>8.6645524569975221E-2</c:v>
                </c:pt>
                <c:pt idx="11812">
                  <c:v>8.6641528469534115E-2</c:v>
                </c:pt>
                <c:pt idx="11813">
                  <c:v>8.6638368251475709E-2</c:v>
                </c:pt>
                <c:pt idx="11814">
                  <c:v>8.6637808209895431E-2</c:v>
                </c:pt>
                <c:pt idx="11815">
                  <c:v>8.6635269027103418E-2</c:v>
                </c:pt>
                <c:pt idx="11816">
                  <c:v>8.6619227758400044E-2</c:v>
                </c:pt>
                <c:pt idx="11817">
                  <c:v>8.6617565575377267E-2</c:v>
                </c:pt>
                <c:pt idx="11818">
                  <c:v>8.6610286648169305E-2</c:v>
                </c:pt>
                <c:pt idx="11819">
                  <c:v>8.6604574012724811E-2</c:v>
                </c:pt>
                <c:pt idx="11820">
                  <c:v>8.6596458034243262E-2</c:v>
                </c:pt>
                <c:pt idx="11821">
                  <c:v>8.659479178859443E-2</c:v>
                </c:pt>
                <c:pt idx="11822">
                  <c:v>8.6591164604436666E-2</c:v>
                </c:pt>
                <c:pt idx="11823">
                  <c:v>8.6590792921525273E-2</c:v>
                </c:pt>
                <c:pt idx="11824">
                  <c:v>8.6579851698389554E-2</c:v>
                </c:pt>
                <c:pt idx="11825">
                  <c:v>8.6579670345280635E-2</c:v>
                </c:pt>
                <c:pt idx="11826">
                  <c:v>8.6553299645947643E-2</c:v>
                </c:pt>
                <c:pt idx="11827">
                  <c:v>8.6547279464093255E-2</c:v>
                </c:pt>
                <c:pt idx="11828">
                  <c:v>8.6546385306067647E-2</c:v>
                </c:pt>
                <c:pt idx="11829">
                  <c:v>8.6545691871141028E-2</c:v>
                </c:pt>
                <c:pt idx="11830">
                  <c:v>8.6530785348282929E-2</c:v>
                </c:pt>
                <c:pt idx="11831">
                  <c:v>8.6527169339616239E-2</c:v>
                </c:pt>
                <c:pt idx="11832">
                  <c:v>8.652256719476939E-2</c:v>
                </c:pt>
                <c:pt idx="11833">
                  <c:v>8.6495173494624822E-2</c:v>
                </c:pt>
                <c:pt idx="11834">
                  <c:v>8.6490541909028135E-2</c:v>
                </c:pt>
                <c:pt idx="11835">
                  <c:v>8.6483225114793519E-2</c:v>
                </c:pt>
                <c:pt idx="11836">
                  <c:v>8.6456269033871339E-2</c:v>
                </c:pt>
                <c:pt idx="11837">
                  <c:v>8.6450847336104072E-2</c:v>
                </c:pt>
                <c:pt idx="11838">
                  <c:v>8.644533583448856E-2</c:v>
                </c:pt>
                <c:pt idx="11839">
                  <c:v>8.6444278334006822E-2</c:v>
                </c:pt>
                <c:pt idx="11840">
                  <c:v>8.6439144259490092E-2</c:v>
                </c:pt>
                <c:pt idx="11841">
                  <c:v>8.643885828252984E-2</c:v>
                </c:pt>
                <c:pt idx="11842">
                  <c:v>8.6438045005610711E-2</c:v>
                </c:pt>
                <c:pt idx="11843">
                  <c:v>8.6432190726721661E-2</c:v>
                </c:pt>
                <c:pt idx="11844">
                  <c:v>8.6428402045395036E-2</c:v>
                </c:pt>
                <c:pt idx="11845">
                  <c:v>8.641925299777567E-2</c:v>
                </c:pt>
                <c:pt idx="11846">
                  <c:v>8.6409062010358681E-2</c:v>
                </c:pt>
                <c:pt idx="11847">
                  <c:v>8.6407248708104942E-2</c:v>
                </c:pt>
                <c:pt idx="11848">
                  <c:v>8.6406785397299984E-2</c:v>
                </c:pt>
                <c:pt idx="11849">
                  <c:v>8.6402915078653386E-2</c:v>
                </c:pt>
                <c:pt idx="11850">
                  <c:v>8.6391245244950898E-2</c:v>
                </c:pt>
                <c:pt idx="11851">
                  <c:v>8.6386866431254053E-2</c:v>
                </c:pt>
                <c:pt idx="11852">
                  <c:v>8.6381812715589257E-2</c:v>
                </c:pt>
                <c:pt idx="11853">
                  <c:v>8.637782764638173E-2</c:v>
                </c:pt>
                <c:pt idx="11854">
                  <c:v>8.6370146679721455E-2</c:v>
                </c:pt>
                <c:pt idx="11855">
                  <c:v>8.6367663574314371E-2</c:v>
                </c:pt>
                <c:pt idx="11856">
                  <c:v>8.6366345878685608E-2</c:v>
                </c:pt>
                <c:pt idx="11857">
                  <c:v>8.6355828555444825E-2</c:v>
                </c:pt>
                <c:pt idx="11858">
                  <c:v>8.6349263506383264E-2</c:v>
                </c:pt>
                <c:pt idx="11859">
                  <c:v>8.6341343259659961E-2</c:v>
                </c:pt>
                <c:pt idx="11860">
                  <c:v>8.633530725585363E-2</c:v>
                </c:pt>
                <c:pt idx="11861">
                  <c:v>8.6333020427027007E-2</c:v>
                </c:pt>
                <c:pt idx="11862">
                  <c:v>8.6331551024034059E-2</c:v>
                </c:pt>
                <c:pt idx="11863">
                  <c:v>8.6328171936811346E-2</c:v>
                </c:pt>
                <c:pt idx="11864">
                  <c:v>8.6325736537427158E-2</c:v>
                </c:pt>
                <c:pt idx="11865">
                  <c:v>8.6318162280959454E-2</c:v>
                </c:pt>
                <c:pt idx="11866">
                  <c:v>8.6311849331281998E-2</c:v>
                </c:pt>
                <c:pt idx="11867">
                  <c:v>8.6310275975895426E-2</c:v>
                </c:pt>
                <c:pt idx="11868">
                  <c:v>8.630970210600003E-2</c:v>
                </c:pt>
                <c:pt idx="11869">
                  <c:v>8.6307027667142586E-2</c:v>
                </c:pt>
                <c:pt idx="11870">
                  <c:v>8.630325700888182E-2</c:v>
                </c:pt>
                <c:pt idx="11871">
                  <c:v>8.628603024139396E-2</c:v>
                </c:pt>
                <c:pt idx="11872">
                  <c:v>8.6280084765642612E-2</c:v>
                </c:pt>
                <c:pt idx="11873">
                  <c:v>8.6252481806312273E-2</c:v>
                </c:pt>
                <c:pt idx="11874">
                  <c:v>8.6244081693736749E-2</c:v>
                </c:pt>
                <c:pt idx="11875">
                  <c:v>8.623877487802746E-2</c:v>
                </c:pt>
                <c:pt idx="11876">
                  <c:v>8.6235922399050272E-2</c:v>
                </c:pt>
                <c:pt idx="11877">
                  <c:v>8.6226697947772643E-2</c:v>
                </c:pt>
                <c:pt idx="11878">
                  <c:v>8.622556618834934E-2</c:v>
                </c:pt>
                <c:pt idx="11879">
                  <c:v>8.6213902561519493E-2</c:v>
                </c:pt>
                <c:pt idx="11880">
                  <c:v>8.6205852482456824E-2</c:v>
                </c:pt>
                <c:pt idx="11881">
                  <c:v>8.6199781771467254E-2</c:v>
                </c:pt>
                <c:pt idx="11882">
                  <c:v>8.6197031981605304E-2</c:v>
                </c:pt>
                <c:pt idx="11883">
                  <c:v>8.6194089217806635E-2</c:v>
                </c:pt>
                <c:pt idx="11884">
                  <c:v>8.6191249562563133E-2</c:v>
                </c:pt>
                <c:pt idx="11885">
                  <c:v>8.619119368295626E-2</c:v>
                </c:pt>
                <c:pt idx="11886">
                  <c:v>8.6188398908071839E-2</c:v>
                </c:pt>
                <c:pt idx="11887">
                  <c:v>8.6184155684502689E-2</c:v>
                </c:pt>
                <c:pt idx="11888">
                  <c:v>8.6164164349809197E-2</c:v>
                </c:pt>
                <c:pt idx="11889">
                  <c:v>8.6158196489858174E-2</c:v>
                </c:pt>
                <c:pt idx="11890">
                  <c:v>8.6157653994752767E-2</c:v>
                </c:pt>
                <c:pt idx="11891">
                  <c:v>8.6152695150548936E-2</c:v>
                </c:pt>
                <c:pt idx="11892">
                  <c:v>8.6152348381937693E-2</c:v>
                </c:pt>
                <c:pt idx="11893">
                  <c:v>8.6148311393235769E-2</c:v>
                </c:pt>
                <c:pt idx="11894">
                  <c:v>8.6117456830074074E-2</c:v>
                </c:pt>
                <c:pt idx="11895">
                  <c:v>8.6113280009193119E-2</c:v>
                </c:pt>
                <c:pt idx="11896">
                  <c:v>8.6112321602987915E-2</c:v>
                </c:pt>
                <c:pt idx="11897">
                  <c:v>8.6111836447782628E-2</c:v>
                </c:pt>
                <c:pt idx="11898">
                  <c:v>8.6110976943821915E-2</c:v>
                </c:pt>
                <c:pt idx="11899">
                  <c:v>8.6108755669456818E-2</c:v>
                </c:pt>
                <c:pt idx="11900">
                  <c:v>8.6102729906732733E-2</c:v>
                </c:pt>
                <c:pt idx="11901">
                  <c:v>8.6089126914012132E-2</c:v>
                </c:pt>
                <c:pt idx="11902">
                  <c:v>8.6083451748561829E-2</c:v>
                </c:pt>
                <c:pt idx="11903">
                  <c:v>8.6076403204815036E-2</c:v>
                </c:pt>
                <c:pt idx="11904">
                  <c:v>8.6071333200362643E-2</c:v>
                </c:pt>
                <c:pt idx="11905">
                  <c:v>8.6069491515470956E-2</c:v>
                </c:pt>
                <c:pt idx="11906">
                  <c:v>8.6060292986428519E-2</c:v>
                </c:pt>
                <c:pt idx="11907">
                  <c:v>8.6057560752532902E-2</c:v>
                </c:pt>
                <c:pt idx="11908">
                  <c:v>8.6045274932088217E-2</c:v>
                </c:pt>
                <c:pt idx="11909">
                  <c:v>8.6037930951428171E-2</c:v>
                </c:pt>
                <c:pt idx="11910">
                  <c:v>8.6034943496041433E-2</c:v>
                </c:pt>
                <c:pt idx="11911">
                  <c:v>8.6030479133173535E-2</c:v>
                </c:pt>
                <c:pt idx="11912">
                  <c:v>8.6028659632129259E-2</c:v>
                </c:pt>
                <c:pt idx="11913">
                  <c:v>8.6021143696828992E-2</c:v>
                </c:pt>
                <c:pt idx="11914">
                  <c:v>8.6012412462846508E-2</c:v>
                </c:pt>
                <c:pt idx="11915">
                  <c:v>8.6006947328175376E-2</c:v>
                </c:pt>
                <c:pt idx="11916">
                  <c:v>8.6003677899363959E-2</c:v>
                </c:pt>
                <c:pt idx="11917">
                  <c:v>8.6001030070148338E-2</c:v>
                </c:pt>
                <c:pt idx="11918">
                  <c:v>8.5999345181208914E-2</c:v>
                </c:pt>
                <c:pt idx="11919">
                  <c:v>8.5981210555528056E-2</c:v>
                </c:pt>
                <c:pt idx="11920">
                  <c:v>8.5967747828918611E-2</c:v>
                </c:pt>
                <c:pt idx="11921">
                  <c:v>8.5953338946253746E-2</c:v>
                </c:pt>
                <c:pt idx="11922">
                  <c:v>8.594573793837873E-2</c:v>
                </c:pt>
                <c:pt idx="11923">
                  <c:v>8.594258368713685E-2</c:v>
                </c:pt>
                <c:pt idx="11924">
                  <c:v>8.5932397065639682E-2</c:v>
                </c:pt>
                <c:pt idx="11925">
                  <c:v>8.5930506092933318E-2</c:v>
                </c:pt>
                <c:pt idx="11926">
                  <c:v>8.5920032961452772E-2</c:v>
                </c:pt>
                <c:pt idx="11927">
                  <c:v>8.5917723005217203E-2</c:v>
                </c:pt>
                <c:pt idx="11928">
                  <c:v>8.5899416561741757E-2</c:v>
                </c:pt>
                <c:pt idx="11929">
                  <c:v>8.5897599892072837E-2</c:v>
                </c:pt>
                <c:pt idx="11930">
                  <c:v>8.589586856230734E-2</c:v>
                </c:pt>
                <c:pt idx="11931">
                  <c:v>8.5888200365409492E-2</c:v>
                </c:pt>
                <c:pt idx="11932">
                  <c:v>8.5886793091929425E-2</c:v>
                </c:pt>
                <c:pt idx="11933">
                  <c:v>8.587598928464904E-2</c:v>
                </c:pt>
                <c:pt idx="11934">
                  <c:v>8.5872739598204337E-2</c:v>
                </c:pt>
                <c:pt idx="11935">
                  <c:v>8.5864481276470589E-2</c:v>
                </c:pt>
                <c:pt idx="11936">
                  <c:v>8.5851981693579868E-2</c:v>
                </c:pt>
                <c:pt idx="11937">
                  <c:v>8.5840915693342859E-2</c:v>
                </c:pt>
                <c:pt idx="11938">
                  <c:v>8.5836795727884732E-2</c:v>
                </c:pt>
                <c:pt idx="11939">
                  <c:v>8.5835389281575691E-2</c:v>
                </c:pt>
                <c:pt idx="11940">
                  <c:v>8.5826040113297655E-2</c:v>
                </c:pt>
                <c:pt idx="11941">
                  <c:v>8.5824393565519227E-2</c:v>
                </c:pt>
                <c:pt idx="11942">
                  <c:v>8.5807767277354743E-2</c:v>
                </c:pt>
                <c:pt idx="11943">
                  <c:v>8.5801013909179671E-2</c:v>
                </c:pt>
                <c:pt idx="11944">
                  <c:v>8.5796338882773965E-2</c:v>
                </c:pt>
                <c:pt idx="11945">
                  <c:v>8.5794967187412141E-2</c:v>
                </c:pt>
                <c:pt idx="11946">
                  <c:v>8.5790844064634664E-2</c:v>
                </c:pt>
                <c:pt idx="11947">
                  <c:v>8.5788590878190032E-2</c:v>
                </c:pt>
                <c:pt idx="11948">
                  <c:v>8.5783741905394104E-2</c:v>
                </c:pt>
                <c:pt idx="11949">
                  <c:v>8.5774606865744479E-2</c:v>
                </c:pt>
                <c:pt idx="11950">
                  <c:v>8.5762893455547162E-2</c:v>
                </c:pt>
                <c:pt idx="11951">
                  <c:v>8.5762675959423426E-2</c:v>
                </c:pt>
                <c:pt idx="11952">
                  <c:v>8.5760041753086533E-2</c:v>
                </c:pt>
                <c:pt idx="11953">
                  <c:v>8.5748889702727607E-2</c:v>
                </c:pt>
                <c:pt idx="11954">
                  <c:v>8.574866966622513E-2</c:v>
                </c:pt>
                <c:pt idx="11955">
                  <c:v>8.5747572292990459E-2</c:v>
                </c:pt>
                <c:pt idx="11956">
                  <c:v>8.5729779752616295E-2</c:v>
                </c:pt>
                <c:pt idx="11957">
                  <c:v>8.572745536102834E-2</c:v>
                </c:pt>
                <c:pt idx="11958">
                  <c:v>8.5714616418475498E-2</c:v>
                </c:pt>
                <c:pt idx="11959">
                  <c:v>8.570742197998818E-2</c:v>
                </c:pt>
                <c:pt idx="11960">
                  <c:v>8.5704770604016822E-2</c:v>
                </c:pt>
                <c:pt idx="11961">
                  <c:v>8.5702647038223223E-2</c:v>
                </c:pt>
                <c:pt idx="11962">
                  <c:v>8.5702407897109686E-2</c:v>
                </c:pt>
                <c:pt idx="11963">
                  <c:v>8.5684144072829149E-2</c:v>
                </c:pt>
                <c:pt idx="11964">
                  <c:v>8.567770188842723E-2</c:v>
                </c:pt>
                <c:pt idx="11965">
                  <c:v>8.5675505008852876E-2</c:v>
                </c:pt>
                <c:pt idx="11966">
                  <c:v>8.5669841275790401E-2</c:v>
                </c:pt>
                <c:pt idx="11967">
                  <c:v>8.5652981987459631E-2</c:v>
                </c:pt>
                <c:pt idx="11968">
                  <c:v>8.5650812906865506E-2</c:v>
                </c:pt>
                <c:pt idx="11969">
                  <c:v>8.5648405010110312E-2</c:v>
                </c:pt>
                <c:pt idx="11970">
                  <c:v>8.5646640468590024E-2</c:v>
                </c:pt>
                <c:pt idx="11971">
                  <c:v>8.5636772320631604E-2</c:v>
                </c:pt>
                <c:pt idx="11972">
                  <c:v>8.5628603900533257E-2</c:v>
                </c:pt>
                <c:pt idx="11973">
                  <c:v>8.5619837540062041E-2</c:v>
                </c:pt>
                <c:pt idx="11974">
                  <c:v>8.5619724634226888E-2</c:v>
                </c:pt>
                <c:pt idx="11975">
                  <c:v>8.5610903990086154E-2</c:v>
                </c:pt>
                <c:pt idx="11976">
                  <c:v>8.5582613880611155E-2</c:v>
                </c:pt>
                <c:pt idx="11977">
                  <c:v>8.5516847201435667E-2</c:v>
                </c:pt>
                <c:pt idx="11978">
                  <c:v>8.5514604731082675E-2</c:v>
                </c:pt>
                <c:pt idx="11979">
                  <c:v>8.551192514040476E-2</c:v>
                </c:pt>
                <c:pt idx="11980">
                  <c:v>8.5510538964542873E-2</c:v>
                </c:pt>
                <c:pt idx="11981">
                  <c:v>8.5508357246768599E-2</c:v>
                </c:pt>
                <c:pt idx="11982">
                  <c:v>8.5506058114534364E-2</c:v>
                </c:pt>
                <c:pt idx="11983">
                  <c:v>8.5504434657363293E-2</c:v>
                </c:pt>
                <c:pt idx="11984">
                  <c:v>8.5502265922197562E-2</c:v>
                </c:pt>
                <c:pt idx="11985">
                  <c:v>8.5491000593910141E-2</c:v>
                </c:pt>
                <c:pt idx="11986">
                  <c:v>8.5481041455922682E-2</c:v>
                </c:pt>
                <c:pt idx="11987">
                  <c:v>8.5479245496689976E-2</c:v>
                </c:pt>
                <c:pt idx="11988">
                  <c:v>8.5474843424275707E-2</c:v>
                </c:pt>
                <c:pt idx="11989">
                  <c:v>8.5470839000458321E-2</c:v>
                </c:pt>
                <c:pt idx="11990">
                  <c:v>8.5462664202206648E-2</c:v>
                </c:pt>
                <c:pt idx="11991">
                  <c:v>8.5462660412094632E-2</c:v>
                </c:pt>
                <c:pt idx="11992">
                  <c:v>8.5453919952381913E-2</c:v>
                </c:pt>
                <c:pt idx="11993">
                  <c:v>8.544564847570052E-2</c:v>
                </c:pt>
                <c:pt idx="11994">
                  <c:v>8.5434656512603818E-2</c:v>
                </c:pt>
                <c:pt idx="11995">
                  <c:v>8.5423839921700731E-2</c:v>
                </c:pt>
                <c:pt idx="11996">
                  <c:v>8.5415848840572475E-2</c:v>
                </c:pt>
                <c:pt idx="11997">
                  <c:v>8.5415185519614106E-2</c:v>
                </c:pt>
                <c:pt idx="11998">
                  <c:v>8.5413938207441559E-2</c:v>
                </c:pt>
                <c:pt idx="11999">
                  <c:v>8.5404125034594158E-2</c:v>
                </c:pt>
                <c:pt idx="12000">
                  <c:v>8.539026517780704E-2</c:v>
                </c:pt>
                <c:pt idx="12001">
                  <c:v>8.538734019351886E-2</c:v>
                </c:pt>
                <c:pt idx="12002">
                  <c:v>8.5385061636106097E-2</c:v>
                </c:pt>
                <c:pt idx="12003">
                  <c:v>8.5383388507701136E-2</c:v>
                </c:pt>
                <c:pt idx="12004">
                  <c:v>8.5381422902777296E-2</c:v>
                </c:pt>
                <c:pt idx="12005">
                  <c:v>8.5379877051968131E-2</c:v>
                </c:pt>
                <c:pt idx="12006">
                  <c:v>8.5375745219502835E-2</c:v>
                </c:pt>
                <c:pt idx="12007">
                  <c:v>8.5366101395269692E-2</c:v>
                </c:pt>
                <c:pt idx="12008">
                  <c:v>8.5351292948989049E-2</c:v>
                </c:pt>
                <c:pt idx="12009">
                  <c:v>8.5340385064651067E-2</c:v>
                </c:pt>
                <c:pt idx="12010">
                  <c:v>8.5326543485425538E-2</c:v>
                </c:pt>
                <c:pt idx="12011">
                  <c:v>8.5316196468526062E-2</c:v>
                </c:pt>
                <c:pt idx="12012">
                  <c:v>8.5310651471577431E-2</c:v>
                </c:pt>
                <c:pt idx="12013">
                  <c:v>8.5297546978923E-2</c:v>
                </c:pt>
                <c:pt idx="12014">
                  <c:v>8.5290747711280201E-2</c:v>
                </c:pt>
                <c:pt idx="12015">
                  <c:v>8.5290531643056916E-2</c:v>
                </c:pt>
                <c:pt idx="12016">
                  <c:v>8.5289282577548933E-2</c:v>
                </c:pt>
                <c:pt idx="12017">
                  <c:v>8.5283819822267112E-2</c:v>
                </c:pt>
                <c:pt idx="12018">
                  <c:v>8.5278130973989077E-2</c:v>
                </c:pt>
                <c:pt idx="12019">
                  <c:v>8.5250757535273738E-2</c:v>
                </c:pt>
                <c:pt idx="12020">
                  <c:v>8.5242237702382775E-2</c:v>
                </c:pt>
                <c:pt idx="12021">
                  <c:v>8.5240498840262635E-2</c:v>
                </c:pt>
                <c:pt idx="12022">
                  <c:v>8.5238849343197115E-2</c:v>
                </c:pt>
                <c:pt idx="12023">
                  <c:v>8.5231059586504149E-2</c:v>
                </c:pt>
                <c:pt idx="12024">
                  <c:v>8.5210175661422013E-2</c:v>
                </c:pt>
                <c:pt idx="12025">
                  <c:v>8.5198726006014691E-2</c:v>
                </c:pt>
                <c:pt idx="12026">
                  <c:v>8.5198218684689686E-2</c:v>
                </c:pt>
                <c:pt idx="12027">
                  <c:v>8.5188763468952711E-2</c:v>
                </c:pt>
                <c:pt idx="12028">
                  <c:v>8.518867328206596E-2</c:v>
                </c:pt>
                <c:pt idx="12029">
                  <c:v>8.5180582545086564E-2</c:v>
                </c:pt>
                <c:pt idx="12030">
                  <c:v>8.5147914501152347E-2</c:v>
                </c:pt>
                <c:pt idx="12031">
                  <c:v>8.5147393534591401E-2</c:v>
                </c:pt>
                <c:pt idx="12032">
                  <c:v>8.5143436323652955E-2</c:v>
                </c:pt>
                <c:pt idx="12033">
                  <c:v>8.5142187917585155E-2</c:v>
                </c:pt>
                <c:pt idx="12034">
                  <c:v>8.5140604764184752E-2</c:v>
                </c:pt>
                <c:pt idx="12035">
                  <c:v>8.5129878311669863E-2</c:v>
                </c:pt>
                <c:pt idx="12036">
                  <c:v>8.5113084638823527E-2</c:v>
                </c:pt>
                <c:pt idx="12037">
                  <c:v>8.5111632559269804E-2</c:v>
                </c:pt>
                <c:pt idx="12038">
                  <c:v>8.5101302008337126E-2</c:v>
                </c:pt>
                <c:pt idx="12039">
                  <c:v>8.5100852089709328E-2</c:v>
                </c:pt>
                <c:pt idx="12040">
                  <c:v>8.5096499363027073E-2</c:v>
                </c:pt>
                <c:pt idx="12041">
                  <c:v>8.5094321460384731E-2</c:v>
                </c:pt>
                <c:pt idx="12042">
                  <c:v>8.5085469817165804E-2</c:v>
                </c:pt>
                <c:pt idx="12043">
                  <c:v>8.5083165577174255E-2</c:v>
                </c:pt>
                <c:pt idx="12044">
                  <c:v>8.5083160421263723E-2</c:v>
                </c:pt>
                <c:pt idx="12045">
                  <c:v>8.5082940924310277E-2</c:v>
                </c:pt>
                <c:pt idx="12046">
                  <c:v>8.5077101700600413E-2</c:v>
                </c:pt>
                <c:pt idx="12047">
                  <c:v>8.5065976465726473E-2</c:v>
                </c:pt>
                <c:pt idx="12048">
                  <c:v>8.5065200192086493E-2</c:v>
                </c:pt>
                <c:pt idx="12049">
                  <c:v>8.5063469643039832E-2</c:v>
                </c:pt>
                <c:pt idx="12050">
                  <c:v>8.5061286625613353E-2</c:v>
                </c:pt>
                <c:pt idx="12051">
                  <c:v>8.5053114016796508E-2</c:v>
                </c:pt>
                <c:pt idx="12052">
                  <c:v>8.5051847875998024E-2</c:v>
                </c:pt>
                <c:pt idx="12053">
                  <c:v>8.503061067650193E-2</c:v>
                </c:pt>
                <c:pt idx="12054">
                  <c:v>8.5019041997612635E-2</c:v>
                </c:pt>
                <c:pt idx="12055">
                  <c:v>8.5016510576006746E-2</c:v>
                </c:pt>
                <c:pt idx="12056">
                  <c:v>8.5015563032625155E-2</c:v>
                </c:pt>
                <c:pt idx="12057">
                  <c:v>8.4999172092657366E-2</c:v>
                </c:pt>
                <c:pt idx="12058">
                  <c:v>8.4993762423487565E-2</c:v>
                </c:pt>
                <c:pt idx="12059">
                  <c:v>8.4992539464844211E-2</c:v>
                </c:pt>
                <c:pt idx="12060">
                  <c:v>8.4991085082429627E-2</c:v>
                </c:pt>
                <c:pt idx="12061">
                  <c:v>8.4988185742823644E-2</c:v>
                </c:pt>
                <c:pt idx="12062">
                  <c:v>8.4982629457193218E-2</c:v>
                </c:pt>
                <c:pt idx="12063">
                  <c:v>8.4976826826469953E-2</c:v>
                </c:pt>
                <c:pt idx="12064">
                  <c:v>8.4973924218718952E-2</c:v>
                </c:pt>
                <c:pt idx="12065">
                  <c:v>8.4973576619468E-2</c:v>
                </c:pt>
                <c:pt idx="12066">
                  <c:v>8.4959709517532733E-2</c:v>
                </c:pt>
                <c:pt idx="12067">
                  <c:v>8.4949297673057145E-2</c:v>
                </c:pt>
                <c:pt idx="12068">
                  <c:v>8.4945207231025083E-2</c:v>
                </c:pt>
                <c:pt idx="12069">
                  <c:v>8.49371847098494E-2</c:v>
                </c:pt>
                <c:pt idx="12070">
                  <c:v>8.4936438152579521E-2</c:v>
                </c:pt>
                <c:pt idx="12071">
                  <c:v>8.493079163215729E-2</c:v>
                </c:pt>
                <c:pt idx="12072">
                  <c:v>8.4923743227790061E-2</c:v>
                </c:pt>
                <c:pt idx="12073">
                  <c:v>8.4919825626974685E-2</c:v>
                </c:pt>
                <c:pt idx="12074">
                  <c:v>8.4919431725802991E-2</c:v>
                </c:pt>
                <c:pt idx="12075">
                  <c:v>8.4901385052491923E-2</c:v>
                </c:pt>
                <c:pt idx="12076">
                  <c:v>8.4897833933625114E-2</c:v>
                </c:pt>
                <c:pt idx="12077">
                  <c:v>8.48936798045241E-2</c:v>
                </c:pt>
                <c:pt idx="12078">
                  <c:v>8.4863224466117076E-2</c:v>
                </c:pt>
                <c:pt idx="12079">
                  <c:v>8.486181762815824E-2</c:v>
                </c:pt>
                <c:pt idx="12080">
                  <c:v>8.4859621009819156E-2</c:v>
                </c:pt>
                <c:pt idx="12081">
                  <c:v>8.4854464110144801E-2</c:v>
                </c:pt>
                <c:pt idx="12082">
                  <c:v>8.4849562427564959E-2</c:v>
                </c:pt>
                <c:pt idx="12083">
                  <c:v>8.4848684963315074E-2</c:v>
                </c:pt>
                <c:pt idx="12084">
                  <c:v>8.4834938587970851E-2</c:v>
                </c:pt>
                <c:pt idx="12085">
                  <c:v>8.4834407714567239E-2</c:v>
                </c:pt>
                <c:pt idx="12086">
                  <c:v>8.4834045351077206E-2</c:v>
                </c:pt>
                <c:pt idx="12087">
                  <c:v>8.4833692820421705E-2</c:v>
                </c:pt>
                <c:pt idx="12088">
                  <c:v>8.4823718331744846E-2</c:v>
                </c:pt>
                <c:pt idx="12089">
                  <c:v>8.4821786131224333E-2</c:v>
                </c:pt>
                <c:pt idx="12090">
                  <c:v>8.4813961408251287E-2</c:v>
                </c:pt>
                <c:pt idx="12091">
                  <c:v>8.480097180852017E-2</c:v>
                </c:pt>
                <c:pt idx="12092">
                  <c:v>8.4796562025025654E-2</c:v>
                </c:pt>
                <c:pt idx="12093">
                  <c:v>8.4788492468810109E-2</c:v>
                </c:pt>
                <c:pt idx="12094">
                  <c:v>8.4786603061225235E-2</c:v>
                </c:pt>
                <c:pt idx="12095">
                  <c:v>8.4778684287928147E-2</c:v>
                </c:pt>
                <c:pt idx="12096">
                  <c:v>8.477791463624447E-2</c:v>
                </c:pt>
                <c:pt idx="12097">
                  <c:v>8.4763158249270248E-2</c:v>
                </c:pt>
                <c:pt idx="12098">
                  <c:v>8.4741370570351457E-2</c:v>
                </c:pt>
                <c:pt idx="12099">
                  <c:v>8.4737023588932897E-2</c:v>
                </c:pt>
                <c:pt idx="12100">
                  <c:v>8.4735329340940843E-2</c:v>
                </c:pt>
                <c:pt idx="12101">
                  <c:v>8.4735040302057751E-2</c:v>
                </c:pt>
                <c:pt idx="12102">
                  <c:v>8.4732123204334889E-2</c:v>
                </c:pt>
                <c:pt idx="12103">
                  <c:v>8.472804324487139E-2</c:v>
                </c:pt>
                <c:pt idx="12104">
                  <c:v>8.4726261113284032E-2</c:v>
                </c:pt>
                <c:pt idx="12105">
                  <c:v>8.4725692443968145E-2</c:v>
                </c:pt>
                <c:pt idx="12106">
                  <c:v>8.4725045235219842E-2</c:v>
                </c:pt>
                <c:pt idx="12107">
                  <c:v>8.4724726864900762E-2</c:v>
                </c:pt>
                <c:pt idx="12108">
                  <c:v>8.4721223586579963E-2</c:v>
                </c:pt>
                <c:pt idx="12109">
                  <c:v>8.4720332912430321E-2</c:v>
                </c:pt>
                <c:pt idx="12110">
                  <c:v>8.4717106839939743E-2</c:v>
                </c:pt>
                <c:pt idx="12111">
                  <c:v>8.4712207242049031E-2</c:v>
                </c:pt>
                <c:pt idx="12112">
                  <c:v>8.4706810852713157E-2</c:v>
                </c:pt>
                <c:pt idx="12113">
                  <c:v>8.469654308374916E-2</c:v>
                </c:pt>
                <c:pt idx="12114">
                  <c:v>8.4693380316603062E-2</c:v>
                </c:pt>
                <c:pt idx="12115">
                  <c:v>8.4690526333612196E-2</c:v>
                </c:pt>
                <c:pt idx="12116">
                  <c:v>8.4676560098359624E-2</c:v>
                </c:pt>
                <c:pt idx="12117">
                  <c:v>8.4675284102135345E-2</c:v>
                </c:pt>
                <c:pt idx="12118">
                  <c:v>8.4674929579264743E-2</c:v>
                </c:pt>
                <c:pt idx="12119">
                  <c:v>8.4672774859551325E-2</c:v>
                </c:pt>
                <c:pt idx="12120">
                  <c:v>8.4672070185483395E-2</c:v>
                </c:pt>
                <c:pt idx="12121">
                  <c:v>8.4662054549233978E-2</c:v>
                </c:pt>
                <c:pt idx="12122">
                  <c:v>8.4659295413156338E-2</c:v>
                </c:pt>
                <c:pt idx="12123">
                  <c:v>8.4656709719571038E-2</c:v>
                </c:pt>
                <c:pt idx="12124">
                  <c:v>8.464857834206202E-2</c:v>
                </c:pt>
                <c:pt idx="12125">
                  <c:v>8.4640385117154313E-2</c:v>
                </c:pt>
                <c:pt idx="12126">
                  <c:v>8.4636575351819676E-2</c:v>
                </c:pt>
                <c:pt idx="12127">
                  <c:v>8.4628932941021223E-2</c:v>
                </c:pt>
                <c:pt idx="12128">
                  <c:v>8.4626035266831282E-2</c:v>
                </c:pt>
                <c:pt idx="12129">
                  <c:v>8.4618473996661447E-2</c:v>
                </c:pt>
                <c:pt idx="12130">
                  <c:v>8.4611083385737487E-2</c:v>
                </c:pt>
                <c:pt idx="12131">
                  <c:v>8.4610668641793813E-2</c:v>
                </c:pt>
                <c:pt idx="12132">
                  <c:v>8.4610629970728282E-2</c:v>
                </c:pt>
                <c:pt idx="12133">
                  <c:v>8.4606594055650061E-2</c:v>
                </c:pt>
                <c:pt idx="12134">
                  <c:v>8.4600954079971535E-2</c:v>
                </c:pt>
                <c:pt idx="12135">
                  <c:v>8.4599443803586208E-2</c:v>
                </c:pt>
                <c:pt idx="12136">
                  <c:v>8.4587375746445648E-2</c:v>
                </c:pt>
                <c:pt idx="12137">
                  <c:v>8.457354672720295E-2</c:v>
                </c:pt>
                <c:pt idx="12138">
                  <c:v>8.4560173629054616E-2</c:v>
                </c:pt>
                <c:pt idx="12139">
                  <c:v>8.4556911781475716E-2</c:v>
                </c:pt>
                <c:pt idx="12140">
                  <c:v>8.4553025036570098E-2</c:v>
                </c:pt>
                <c:pt idx="12141">
                  <c:v>8.4546257527404203E-2</c:v>
                </c:pt>
                <c:pt idx="12142">
                  <c:v>8.4545594017618284E-2</c:v>
                </c:pt>
                <c:pt idx="12143">
                  <c:v>8.4527288017694824E-2</c:v>
                </c:pt>
                <c:pt idx="12144">
                  <c:v>8.4510767715046259E-2</c:v>
                </c:pt>
                <c:pt idx="12145">
                  <c:v>8.4497245933898305E-2</c:v>
                </c:pt>
                <c:pt idx="12146">
                  <c:v>8.4486383485125049E-2</c:v>
                </c:pt>
                <c:pt idx="12147">
                  <c:v>8.448591987292671E-2</c:v>
                </c:pt>
                <c:pt idx="12148">
                  <c:v>8.4484203066819391E-2</c:v>
                </c:pt>
                <c:pt idx="12149">
                  <c:v>8.4479091081894539E-2</c:v>
                </c:pt>
                <c:pt idx="12150">
                  <c:v>8.4478385761881214E-2</c:v>
                </c:pt>
                <c:pt idx="12151">
                  <c:v>8.4475034866535931E-2</c:v>
                </c:pt>
                <c:pt idx="12152">
                  <c:v>8.4474301087501591E-2</c:v>
                </c:pt>
                <c:pt idx="12153">
                  <c:v>8.4469202480775649E-2</c:v>
                </c:pt>
                <c:pt idx="12154">
                  <c:v>8.4463331224915533E-2</c:v>
                </c:pt>
                <c:pt idx="12155">
                  <c:v>8.4455628922520454E-2</c:v>
                </c:pt>
                <c:pt idx="12156">
                  <c:v>8.4454933486591596E-2</c:v>
                </c:pt>
                <c:pt idx="12157">
                  <c:v>8.4454540491307739E-2</c:v>
                </c:pt>
                <c:pt idx="12158">
                  <c:v>8.4445922704625614E-2</c:v>
                </c:pt>
                <c:pt idx="12159">
                  <c:v>8.4426359810655563E-2</c:v>
                </c:pt>
                <c:pt idx="12160">
                  <c:v>8.4423493347171502E-2</c:v>
                </c:pt>
                <c:pt idx="12161">
                  <c:v>8.4417620999927889E-2</c:v>
                </c:pt>
                <c:pt idx="12162">
                  <c:v>8.4397698247735117E-2</c:v>
                </c:pt>
                <c:pt idx="12163">
                  <c:v>8.4393152173341701E-2</c:v>
                </c:pt>
                <c:pt idx="12164">
                  <c:v>8.4391162051228208E-2</c:v>
                </c:pt>
                <c:pt idx="12165">
                  <c:v>8.4384167793729606E-2</c:v>
                </c:pt>
                <c:pt idx="12166">
                  <c:v>8.4353619903770508E-2</c:v>
                </c:pt>
                <c:pt idx="12167">
                  <c:v>8.4345458095741593E-2</c:v>
                </c:pt>
                <c:pt idx="12168">
                  <c:v>8.4336955122986737E-2</c:v>
                </c:pt>
                <c:pt idx="12169">
                  <c:v>8.4336622113359974E-2</c:v>
                </c:pt>
                <c:pt idx="12170">
                  <c:v>8.4326399020547352E-2</c:v>
                </c:pt>
                <c:pt idx="12171">
                  <c:v>8.4321667122700714E-2</c:v>
                </c:pt>
                <c:pt idx="12172">
                  <c:v>8.4316935522690636E-2</c:v>
                </c:pt>
                <c:pt idx="12173">
                  <c:v>8.431454877477168E-2</c:v>
                </c:pt>
                <c:pt idx="12174">
                  <c:v>8.431164667519038E-2</c:v>
                </c:pt>
                <c:pt idx="12175">
                  <c:v>8.4307208260954489E-2</c:v>
                </c:pt>
                <c:pt idx="12176">
                  <c:v>8.4279467748846634E-2</c:v>
                </c:pt>
                <c:pt idx="12177">
                  <c:v>8.4268935783488805E-2</c:v>
                </c:pt>
                <c:pt idx="12178">
                  <c:v>8.4264592118041493E-2</c:v>
                </c:pt>
                <c:pt idx="12179">
                  <c:v>8.4260096375263008E-2</c:v>
                </c:pt>
                <c:pt idx="12180">
                  <c:v>8.4256805546831182E-2</c:v>
                </c:pt>
                <c:pt idx="12181">
                  <c:v>8.4250189760886135E-2</c:v>
                </c:pt>
                <c:pt idx="12182">
                  <c:v>8.4244875649268372E-2</c:v>
                </c:pt>
                <c:pt idx="12183">
                  <c:v>8.4219993740176732E-2</c:v>
                </c:pt>
                <c:pt idx="12184">
                  <c:v>8.4210978069586648E-2</c:v>
                </c:pt>
                <c:pt idx="12185">
                  <c:v>8.4197792552953649E-2</c:v>
                </c:pt>
                <c:pt idx="12186">
                  <c:v>8.4196365659789746E-2</c:v>
                </c:pt>
                <c:pt idx="12187">
                  <c:v>8.4193741184340795E-2</c:v>
                </c:pt>
                <c:pt idx="12188">
                  <c:v>8.4192583566538318E-2</c:v>
                </c:pt>
                <c:pt idx="12189">
                  <c:v>8.4190584115373751E-2</c:v>
                </c:pt>
                <c:pt idx="12190">
                  <c:v>8.4167916521824912E-2</c:v>
                </c:pt>
                <c:pt idx="12191">
                  <c:v>8.4166060682204072E-2</c:v>
                </c:pt>
                <c:pt idx="12192">
                  <c:v>8.4143036712691868E-2</c:v>
                </c:pt>
                <c:pt idx="12193">
                  <c:v>8.4137630946146902E-2</c:v>
                </c:pt>
                <c:pt idx="12194">
                  <c:v>8.412466140493105E-2</c:v>
                </c:pt>
                <c:pt idx="12195">
                  <c:v>8.4107971464674219E-2</c:v>
                </c:pt>
                <c:pt idx="12196">
                  <c:v>8.4105424630514139E-2</c:v>
                </c:pt>
                <c:pt idx="12197">
                  <c:v>8.4104832428626597E-2</c:v>
                </c:pt>
                <c:pt idx="12198">
                  <c:v>8.4092099174926743E-2</c:v>
                </c:pt>
                <c:pt idx="12199">
                  <c:v>8.4091136151252105E-2</c:v>
                </c:pt>
                <c:pt idx="12200">
                  <c:v>8.4072781964973989E-2</c:v>
                </c:pt>
                <c:pt idx="12201">
                  <c:v>8.4065896775724083E-2</c:v>
                </c:pt>
                <c:pt idx="12202">
                  <c:v>8.4056605641438492E-2</c:v>
                </c:pt>
                <c:pt idx="12203">
                  <c:v>8.4053997755066751E-2</c:v>
                </c:pt>
                <c:pt idx="12204">
                  <c:v>8.4025533496058222E-2</c:v>
                </c:pt>
                <c:pt idx="12205">
                  <c:v>8.4018869746122229E-2</c:v>
                </c:pt>
                <c:pt idx="12206">
                  <c:v>8.401775123644202E-2</c:v>
                </c:pt>
                <c:pt idx="12207">
                  <c:v>8.4013028294260397E-2</c:v>
                </c:pt>
                <c:pt idx="12208">
                  <c:v>8.4001080641902925E-2</c:v>
                </c:pt>
                <c:pt idx="12209">
                  <c:v>8.4000621947679585E-2</c:v>
                </c:pt>
                <c:pt idx="12210">
                  <c:v>8.3998608231205488E-2</c:v>
                </c:pt>
                <c:pt idx="12211">
                  <c:v>8.399613148693684E-2</c:v>
                </c:pt>
                <c:pt idx="12212">
                  <c:v>8.3992366198574059E-2</c:v>
                </c:pt>
                <c:pt idx="12213">
                  <c:v>8.397462004170532E-2</c:v>
                </c:pt>
                <c:pt idx="12214">
                  <c:v>8.3962997700819414E-2</c:v>
                </c:pt>
                <c:pt idx="12215">
                  <c:v>8.3950658056475072E-2</c:v>
                </c:pt>
                <c:pt idx="12216">
                  <c:v>8.3950591948288925E-2</c:v>
                </c:pt>
                <c:pt idx="12217">
                  <c:v>8.3924128494726039E-2</c:v>
                </c:pt>
                <c:pt idx="12218">
                  <c:v>8.3919097303493131E-2</c:v>
                </c:pt>
                <c:pt idx="12219">
                  <c:v>8.3916442192151414E-2</c:v>
                </c:pt>
                <c:pt idx="12220">
                  <c:v>8.390666961268764E-2</c:v>
                </c:pt>
                <c:pt idx="12221">
                  <c:v>8.3903986205614234E-2</c:v>
                </c:pt>
                <c:pt idx="12222">
                  <c:v>8.39009599234804E-2</c:v>
                </c:pt>
                <c:pt idx="12223">
                  <c:v>8.3898273541794216E-2</c:v>
                </c:pt>
                <c:pt idx="12224">
                  <c:v>8.3877386664464287E-2</c:v>
                </c:pt>
                <c:pt idx="12225">
                  <c:v>8.3876683072424907E-2</c:v>
                </c:pt>
                <c:pt idx="12226">
                  <c:v>8.3876296810406953E-2</c:v>
                </c:pt>
                <c:pt idx="12227">
                  <c:v>8.3857282255412724E-2</c:v>
                </c:pt>
                <c:pt idx="12228">
                  <c:v>8.384215577255863E-2</c:v>
                </c:pt>
                <c:pt idx="12229">
                  <c:v>8.3834210386949257E-2</c:v>
                </c:pt>
                <c:pt idx="12230">
                  <c:v>8.3829306781141547E-2</c:v>
                </c:pt>
                <c:pt idx="12231">
                  <c:v>8.3820782540077576E-2</c:v>
                </c:pt>
                <c:pt idx="12232">
                  <c:v>8.3809716077119276E-2</c:v>
                </c:pt>
                <c:pt idx="12233">
                  <c:v>8.3809341643877391E-2</c:v>
                </c:pt>
                <c:pt idx="12234">
                  <c:v>8.3808340996407812E-2</c:v>
                </c:pt>
                <c:pt idx="12235">
                  <c:v>8.3807010564349846E-2</c:v>
                </c:pt>
                <c:pt idx="12236">
                  <c:v>8.3805864493652252E-2</c:v>
                </c:pt>
                <c:pt idx="12237">
                  <c:v>8.3798682463371063E-2</c:v>
                </c:pt>
                <c:pt idx="12238">
                  <c:v>8.3787887216190279E-2</c:v>
                </c:pt>
                <c:pt idx="12239">
                  <c:v>8.3785831838992839E-2</c:v>
                </c:pt>
                <c:pt idx="12240">
                  <c:v>8.3783863011655343E-2</c:v>
                </c:pt>
                <c:pt idx="12241">
                  <c:v>8.3782752070841404E-2</c:v>
                </c:pt>
                <c:pt idx="12242">
                  <c:v>8.3780903413482363E-2</c:v>
                </c:pt>
                <c:pt idx="12243">
                  <c:v>8.3777784841270769E-2</c:v>
                </c:pt>
                <c:pt idx="12244">
                  <c:v>8.3770127574383249E-2</c:v>
                </c:pt>
                <c:pt idx="12245">
                  <c:v>8.3769484535472671E-2</c:v>
                </c:pt>
                <c:pt idx="12246">
                  <c:v>8.3741122615285879E-2</c:v>
                </c:pt>
                <c:pt idx="12247">
                  <c:v>8.3721741394572988E-2</c:v>
                </c:pt>
                <c:pt idx="12248">
                  <c:v>8.3721063035169477E-2</c:v>
                </c:pt>
                <c:pt idx="12249">
                  <c:v>8.3707869386405426E-2</c:v>
                </c:pt>
                <c:pt idx="12250">
                  <c:v>8.3706444107436745E-2</c:v>
                </c:pt>
                <c:pt idx="12251">
                  <c:v>8.370041688686812E-2</c:v>
                </c:pt>
                <c:pt idx="12252">
                  <c:v>8.3698016666908473E-2</c:v>
                </c:pt>
                <c:pt idx="12253">
                  <c:v>8.367799319440615E-2</c:v>
                </c:pt>
                <c:pt idx="12254">
                  <c:v>8.3671811580692743E-2</c:v>
                </c:pt>
                <c:pt idx="12255">
                  <c:v>8.3670952378392727E-2</c:v>
                </c:pt>
                <c:pt idx="12256">
                  <c:v>8.3658576455090589E-2</c:v>
                </c:pt>
                <c:pt idx="12257">
                  <c:v>8.3656121544641721E-2</c:v>
                </c:pt>
                <c:pt idx="12258">
                  <c:v>8.3654118985757031E-2</c:v>
                </c:pt>
                <c:pt idx="12259">
                  <c:v>8.3621634788859714E-2</c:v>
                </c:pt>
                <c:pt idx="12260">
                  <c:v>8.36206048784046E-2</c:v>
                </c:pt>
                <c:pt idx="12261">
                  <c:v>8.3613206599004383E-2</c:v>
                </c:pt>
                <c:pt idx="12262">
                  <c:v>8.3598094895321551E-2</c:v>
                </c:pt>
                <c:pt idx="12263">
                  <c:v>8.359585326557735E-2</c:v>
                </c:pt>
                <c:pt idx="12264">
                  <c:v>8.359419911879469E-2</c:v>
                </c:pt>
                <c:pt idx="12265">
                  <c:v>8.3575119335477274E-2</c:v>
                </c:pt>
                <c:pt idx="12266">
                  <c:v>8.3571760133520884E-2</c:v>
                </c:pt>
                <c:pt idx="12267">
                  <c:v>8.3570307498743834E-2</c:v>
                </c:pt>
                <c:pt idx="12268">
                  <c:v>8.3543769790226957E-2</c:v>
                </c:pt>
                <c:pt idx="12269">
                  <c:v>8.3541211939031607E-2</c:v>
                </c:pt>
                <c:pt idx="12270">
                  <c:v>8.3520574641494857E-2</c:v>
                </c:pt>
                <c:pt idx="12271">
                  <c:v>8.3520387501859042E-2</c:v>
                </c:pt>
                <c:pt idx="12272">
                  <c:v>8.3511651381433558E-2</c:v>
                </c:pt>
                <c:pt idx="12273">
                  <c:v>8.3510627113207336E-2</c:v>
                </c:pt>
                <c:pt idx="12274">
                  <c:v>8.350356654567237E-2</c:v>
                </c:pt>
                <c:pt idx="12275">
                  <c:v>8.3496910594450913E-2</c:v>
                </c:pt>
                <c:pt idx="12276">
                  <c:v>8.3493777662048463E-2</c:v>
                </c:pt>
                <c:pt idx="12277">
                  <c:v>8.3486472245894505E-2</c:v>
                </c:pt>
                <c:pt idx="12278">
                  <c:v>8.3485837004353594E-2</c:v>
                </c:pt>
                <c:pt idx="12279">
                  <c:v>8.3479523489664406E-2</c:v>
                </c:pt>
                <c:pt idx="12280">
                  <c:v>8.3473441726897663E-2</c:v>
                </c:pt>
                <c:pt idx="12281">
                  <c:v>8.3465165863396931E-2</c:v>
                </c:pt>
                <c:pt idx="12282">
                  <c:v>8.3463650528849076E-2</c:v>
                </c:pt>
                <c:pt idx="12283">
                  <c:v>8.3453152833579639E-2</c:v>
                </c:pt>
                <c:pt idx="12284">
                  <c:v>8.3441712472155649E-2</c:v>
                </c:pt>
                <c:pt idx="12285">
                  <c:v>8.3433693985728516E-2</c:v>
                </c:pt>
                <c:pt idx="12286">
                  <c:v>8.3431395783574669E-2</c:v>
                </c:pt>
                <c:pt idx="12287">
                  <c:v>8.3405901372806304E-2</c:v>
                </c:pt>
                <c:pt idx="12288">
                  <c:v>8.3391613651863344E-2</c:v>
                </c:pt>
                <c:pt idx="12289">
                  <c:v>8.3388434701301237E-2</c:v>
                </c:pt>
                <c:pt idx="12290">
                  <c:v>8.338534219154678E-2</c:v>
                </c:pt>
                <c:pt idx="12291">
                  <c:v>8.3385194231536411E-2</c:v>
                </c:pt>
                <c:pt idx="12292">
                  <c:v>8.3365020238291079E-2</c:v>
                </c:pt>
                <c:pt idx="12293">
                  <c:v>8.336478147968647E-2</c:v>
                </c:pt>
                <c:pt idx="12294">
                  <c:v>8.3359529033870117E-2</c:v>
                </c:pt>
                <c:pt idx="12295">
                  <c:v>8.3357470774213335E-2</c:v>
                </c:pt>
                <c:pt idx="12296">
                  <c:v>8.3356294636538028E-2</c:v>
                </c:pt>
                <c:pt idx="12297">
                  <c:v>8.3352026720852235E-2</c:v>
                </c:pt>
                <c:pt idx="12298">
                  <c:v>8.3349619838327824E-2</c:v>
                </c:pt>
                <c:pt idx="12299">
                  <c:v>8.3348341472018223E-2</c:v>
                </c:pt>
                <c:pt idx="12300">
                  <c:v>8.3346767131027427E-2</c:v>
                </c:pt>
                <c:pt idx="12301">
                  <c:v>8.3338674306987146E-2</c:v>
                </c:pt>
                <c:pt idx="12302">
                  <c:v>8.3338547863457971E-2</c:v>
                </c:pt>
                <c:pt idx="12303">
                  <c:v>8.3333384614971973E-2</c:v>
                </c:pt>
                <c:pt idx="12304">
                  <c:v>8.3330066717510157E-2</c:v>
                </c:pt>
                <c:pt idx="12305">
                  <c:v>8.3329673465469531E-2</c:v>
                </c:pt>
                <c:pt idx="12306">
                  <c:v>8.3327788052060189E-2</c:v>
                </c:pt>
                <c:pt idx="12307">
                  <c:v>8.3326145069677032E-2</c:v>
                </c:pt>
                <c:pt idx="12308">
                  <c:v>8.3322013920837004E-2</c:v>
                </c:pt>
                <c:pt idx="12309">
                  <c:v>8.3319876318420971E-2</c:v>
                </c:pt>
                <c:pt idx="12310">
                  <c:v>8.3310787803294553E-2</c:v>
                </c:pt>
                <c:pt idx="12311">
                  <c:v>8.3305886853424785E-2</c:v>
                </c:pt>
                <c:pt idx="12312">
                  <c:v>8.3298645774076488E-2</c:v>
                </c:pt>
                <c:pt idx="12313">
                  <c:v>8.329661114460013E-2</c:v>
                </c:pt>
                <c:pt idx="12314">
                  <c:v>8.3291641952415563E-2</c:v>
                </c:pt>
                <c:pt idx="12315">
                  <c:v>8.3287261670290477E-2</c:v>
                </c:pt>
                <c:pt idx="12316">
                  <c:v>8.3278064659647891E-2</c:v>
                </c:pt>
                <c:pt idx="12317">
                  <c:v>8.3244292502188608E-2</c:v>
                </c:pt>
                <c:pt idx="12318">
                  <c:v>8.3237965761973481E-2</c:v>
                </c:pt>
                <c:pt idx="12319">
                  <c:v>8.3234024634446957E-2</c:v>
                </c:pt>
                <c:pt idx="12320">
                  <c:v>8.3211499827021237E-2</c:v>
                </c:pt>
                <c:pt idx="12321">
                  <c:v>8.3211067710426093E-2</c:v>
                </c:pt>
                <c:pt idx="12322">
                  <c:v>8.321073432127328E-2</c:v>
                </c:pt>
                <c:pt idx="12323">
                  <c:v>8.3207481466476066E-2</c:v>
                </c:pt>
                <c:pt idx="12324">
                  <c:v>8.3206808639593191E-2</c:v>
                </c:pt>
                <c:pt idx="12325">
                  <c:v>8.3191723186369151E-2</c:v>
                </c:pt>
                <c:pt idx="12326">
                  <c:v>8.3181502463181706E-2</c:v>
                </c:pt>
                <c:pt idx="12327">
                  <c:v>8.3181141840662373E-2</c:v>
                </c:pt>
                <c:pt idx="12328">
                  <c:v>8.3164611197627317E-2</c:v>
                </c:pt>
                <c:pt idx="12329">
                  <c:v>8.3163423902660238E-2</c:v>
                </c:pt>
                <c:pt idx="12330">
                  <c:v>8.3162971202295696E-2</c:v>
                </c:pt>
                <c:pt idx="12331">
                  <c:v>8.3149250218902987E-2</c:v>
                </c:pt>
                <c:pt idx="12332">
                  <c:v>8.3147703836767062E-2</c:v>
                </c:pt>
                <c:pt idx="12333">
                  <c:v>8.3135432320833522E-2</c:v>
                </c:pt>
                <c:pt idx="12334">
                  <c:v>8.3131792161029644E-2</c:v>
                </c:pt>
                <c:pt idx="12335">
                  <c:v>8.3125812799988402E-2</c:v>
                </c:pt>
                <c:pt idx="12336">
                  <c:v>8.3120807006364303E-2</c:v>
                </c:pt>
                <c:pt idx="12337">
                  <c:v>8.31205774127282E-2</c:v>
                </c:pt>
                <c:pt idx="12338">
                  <c:v>8.3097432188851197E-2</c:v>
                </c:pt>
                <c:pt idx="12339">
                  <c:v>8.3096815972388979E-2</c:v>
                </c:pt>
                <c:pt idx="12340">
                  <c:v>8.3096529231353383E-2</c:v>
                </c:pt>
                <c:pt idx="12341">
                  <c:v>8.3084247392068822E-2</c:v>
                </c:pt>
                <c:pt idx="12342">
                  <c:v>8.3082532404190779E-2</c:v>
                </c:pt>
                <c:pt idx="12343">
                  <c:v>8.3081330893806482E-2</c:v>
                </c:pt>
                <c:pt idx="12344">
                  <c:v>8.3079252089049233E-2</c:v>
                </c:pt>
                <c:pt idx="12345">
                  <c:v>8.3078490338702057E-2</c:v>
                </c:pt>
                <c:pt idx="12346">
                  <c:v>8.3077155363348393E-2</c:v>
                </c:pt>
                <c:pt idx="12347">
                  <c:v>8.3076302736324228E-2</c:v>
                </c:pt>
                <c:pt idx="12348">
                  <c:v>8.3076160619260944E-2</c:v>
                </c:pt>
                <c:pt idx="12349">
                  <c:v>8.3063317859223995E-2</c:v>
                </c:pt>
                <c:pt idx="12350">
                  <c:v>8.3039008536206452E-2</c:v>
                </c:pt>
                <c:pt idx="12351">
                  <c:v>8.3034692696096798E-2</c:v>
                </c:pt>
                <c:pt idx="12352">
                  <c:v>8.3031942711473003E-2</c:v>
                </c:pt>
                <c:pt idx="12353">
                  <c:v>8.3021550313650244E-2</c:v>
                </c:pt>
                <c:pt idx="12354">
                  <c:v>8.3014315095927854E-2</c:v>
                </c:pt>
                <c:pt idx="12355">
                  <c:v>8.301133199033725E-2</c:v>
                </c:pt>
                <c:pt idx="12356">
                  <c:v>8.3008836175268497E-2</c:v>
                </c:pt>
                <c:pt idx="12357">
                  <c:v>8.3000369430963908E-2</c:v>
                </c:pt>
                <c:pt idx="12358">
                  <c:v>8.2986723601802037E-2</c:v>
                </c:pt>
                <c:pt idx="12359">
                  <c:v>8.2979219614202279E-2</c:v>
                </c:pt>
                <c:pt idx="12360">
                  <c:v>8.2971219032957705E-2</c:v>
                </c:pt>
                <c:pt idx="12361">
                  <c:v>8.296730522379403E-2</c:v>
                </c:pt>
                <c:pt idx="12362">
                  <c:v>8.2967083329671218E-2</c:v>
                </c:pt>
                <c:pt idx="12363">
                  <c:v>8.295690314127302E-2</c:v>
                </c:pt>
                <c:pt idx="12364">
                  <c:v>8.2942640623251046E-2</c:v>
                </c:pt>
                <c:pt idx="12365">
                  <c:v>8.2926228227979765E-2</c:v>
                </c:pt>
                <c:pt idx="12366">
                  <c:v>8.2917396435769647E-2</c:v>
                </c:pt>
                <c:pt idx="12367">
                  <c:v>8.2909119524496686E-2</c:v>
                </c:pt>
                <c:pt idx="12368">
                  <c:v>8.2906953688814206E-2</c:v>
                </c:pt>
                <c:pt idx="12369">
                  <c:v>8.2901162549686838E-2</c:v>
                </c:pt>
                <c:pt idx="12370">
                  <c:v>8.289997258202704E-2</c:v>
                </c:pt>
                <c:pt idx="12371">
                  <c:v>8.2890625830882858E-2</c:v>
                </c:pt>
                <c:pt idx="12372">
                  <c:v>8.2890433215174988E-2</c:v>
                </c:pt>
                <c:pt idx="12373">
                  <c:v>8.2887174079350964E-2</c:v>
                </c:pt>
                <c:pt idx="12374">
                  <c:v>8.2885504702039356E-2</c:v>
                </c:pt>
                <c:pt idx="12375">
                  <c:v>8.2862795354047655E-2</c:v>
                </c:pt>
                <c:pt idx="12376">
                  <c:v>8.2860979860976486E-2</c:v>
                </c:pt>
                <c:pt idx="12377">
                  <c:v>8.2860062777378021E-2</c:v>
                </c:pt>
                <c:pt idx="12378">
                  <c:v>8.2852923256706165E-2</c:v>
                </c:pt>
                <c:pt idx="12379">
                  <c:v>8.2848925994611397E-2</c:v>
                </c:pt>
                <c:pt idx="12380">
                  <c:v>8.2844394736845933E-2</c:v>
                </c:pt>
                <c:pt idx="12381">
                  <c:v>8.2842158463152363E-2</c:v>
                </c:pt>
                <c:pt idx="12382">
                  <c:v>8.2837331478546383E-2</c:v>
                </c:pt>
                <c:pt idx="12383">
                  <c:v>8.2828521892413645E-2</c:v>
                </c:pt>
                <c:pt idx="12384">
                  <c:v>8.2820143538973393E-2</c:v>
                </c:pt>
                <c:pt idx="12385">
                  <c:v>8.2812162195844308E-2</c:v>
                </c:pt>
                <c:pt idx="12386">
                  <c:v>8.2796531756726494E-2</c:v>
                </c:pt>
                <c:pt idx="12387">
                  <c:v>8.2768975483480819E-2</c:v>
                </c:pt>
                <c:pt idx="12388">
                  <c:v>8.276757229148074E-2</c:v>
                </c:pt>
                <c:pt idx="12389">
                  <c:v>8.2749032333847006E-2</c:v>
                </c:pt>
                <c:pt idx="12390">
                  <c:v>8.2743227914236397E-2</c:v>
                </c:pt>
                <c:pt idx="12391">
                  <c:v>8.2739283222310778E-2</c:v>
                </c:pt>
                <c:pt idx="12392">
                  <c:v>8.2730748780828187E-2</c:v>
                </c:pt>
                <c:pt idx="12393">
                  <c:v>8.2728036900691623E-2</c:v>
                </c:pt>
                <c:pt idx="12394">
                  <c:v>8.2726102600128193E-2</c:v>
                </c:pt>
                <c:pt idx="12395">
                  <c:v>8.2721881590917937E-2</c:v>
                </c:pt>
                <c:pt idx="12396">
                  <c:v>8.2719225962294793E-2</c:v>
                </c:pt>
                <c:pt idx="12397">
                  <c:v>8.2713498802169466E-2</c:v>
                </c:pt>
                <c:pt idx="12398">
                  <c:v>8.2712451731355621E-2</c:v>
                </c:pt>
                <c:pt idx="12399">
                  <c:v>8.2708315175851102E-2</c:v>
                </c:pt>
                <c:pt idx="12400">
                  <c:v>8.2703471662818787E-2</c:v>
                </c:pt>
                <c:pt idx="12401">
                  <c:v>8.2703470759109471E-2</c:v>
                </c:pt>
                <c:pt idx="12402">
                  <c:v>8.269420886974628E-2</c:v>
                </c:pt>
                <c:pt idx="12403">
                  <c:v>8.2689972672721421E-2</c:v>
                </c:pt>
                <c:pt idx="12404">
                  <c:v>8.2678693021862149E-2</c:v>
                </c:pt>
                <c:pt idx="12405">
                  <c:v>8.266728039277102E-2</c:v>
                </c:pt>
                <c:pt idx="12406">
                  <c:v>8.2657253850578274E-2</c:v>
                </c:pt>
                <c:pt idx="12407">
                  <c:v>8.2654103637864004E-2</c:v>
                </c:pt>
                <c:pt idx="12408">
                  <c:v>8.2642514877161163E-2</c:v>
                </c:pt>
                <c:pt idx="12409">
                  <c:v>8.2630296613262044E-2</c:v>
                </c:pt>
                <c:pt idx="12410">
                  <c:v>8.2629366152546443E-2</c:v>
                </c:pt>
                <c:pt idx="12411">
                  <c:v>8.2629276275687807E-2</c:v>
                </c:pt>
                <c:pt idx="12412">
                  <c:v>8.2628174188784417E-2</c:v>
                </c:pt>
                <c:pt idx="12413">
                  <c:v>8.262695831747667E-2</c:v>
                </c:pt>
                <c:pt idx="12414">
                  <c:v>8.2622472827879531E-2</c:v>
                </c:pt>
                <c:pt idx="12415">
                  <c:v>8.2610939639718162E-2</c:v>
                </c:pt>
                <c:pt idx="12416">
                  <c:v>8.2607720057385217E-2</c:v>
                </c:pt>
                <c:pt idx="12417">
                  <c:v>8.2594480479927943E-2</c:v>
                </c:pt>
                <c:pt idx="12418">
                  <c:v>8.2593704684402094E-2</c:v>
                </c:pt>
                <c:pt idx="12419">
                  <c:v>8.2592153693156325E-2</c:v>
                </c:pt>
                <c:pt idx="12420">
                  <c:v>8.2587059415921177E-2</c:v>
                </c:pt>
                <c:pt idx="12421">
                  <c:v>8.2556331764432611E-2</c:v>
                </c:pt>
                <c:pt idx="12422">
                  <c:v>8.2556191978397142E-2</c:v>
                </c:pt>
                <c:pt idx="12423">
                  <c:v>8.2553268965202278E-2</c:v>
                </c:pt>
                <c:pt idx="12424">
                  <c:v>8.25396752430307E-2</c:v>
                </c:pt>
                <c:pt idx="12425">
                  <c:v>8.2528323768107745E-2</c:v>
                </c:pt>
                <c:pt idx="12426">
                  <c:v>8.2514062138949712E-2</c:v>
                </c:pt>
                <c:pt idx="12427">
                  <c:v>8.2510704384761574E-2</c:v>
                </c:pt>
                <c:pt idx="12428">
                  <c:v>8.250691576024731E-2</c:v>
                </c:pt>
                <c:pt idx="12429">
                  <c:v>8.2500010485580866E-2</c:v>
                </c:pt>
                <c:pt idx="12430">
                  <c:v>8.2482292079199951E-2</c:v>
                </c:pt>
                <c:pt idx="12431">
                  <c:v>8.2475997577346971E-2</c:v>
                </c:pt>
                <c:pt idx="12432">
                  <c:v>8.2474824639342262E-2</c:v>
                </c:pt>
                <c:pt idx="12433">
                  <c:v>8.2473218459262435E-2</c:v>
                </c:pt>
                <c:pt idx="12434">
                  <c:v>8.2468817293373853E-2</c:v>
                </c:pt>
                <c:pt idx="12435">
                  <c:v>8.2460365143298964E-2</c:v>
                </c:pt>
                <c:pt idx="12436">
                  <c:v>8.2452580124997552E-2</c:v>
                </c:pt>
                <c:pt idx="12437">
                  <c:v>8.2450711180466763E-2</c:v>
                </c:pt>
                <c:pt idx="12438">
                  <c:v>8.2448530379042706E-2</c:v>
                </c:pt>
                <c:pt idx="12439">
                  <c:v>8.2435979924683017E-2</c:v>
                </c:pt>
                <c:pt idx="12440">
                  <c:v>8.2435886532830058E-2</c:v>
                </c:pt>
                <c:pt idx="12441">
                  <c:v>8.2434769247944836E-2</c:v>
                </c:pt>
                <c:pt idx="12442">
                  <c:v>8.2433750184412638E-2</c:v>
                </c:pt>
                <c:pt idx="12443">
                  <c:v>8.2427445258827253E-2</c:v>
                </c:pt>
                <c:pt idx="12444">
                  <c:v>8.2427024365435447E-2</c:v>
                </c:pt>
                <c:pt idx="12445">
                  <c:v>8.2424959286753322E-2</c:v>
                </c:pt>
                <c:pt idx="12446">
                  <c:v>8.2419950211861853E-2</c:v>
                </c:pt>
                <c:pt idx="12447">
                  <c:v>8.2419309158921539E-2</c:v>
                </c:pt>
                <c:pt idx="12448">
                  <c:v>8.2418719430323584E-2</c:v>
                </c:pt>
                <c:pt idx="12449">
                  <c:v>8.2416515350055536E-2</c:v>
                </c:pt>
                <c:pt idx="12450">
                  <c:v>8.2416367656653333E-2</c:v>
                </c:pt>
                <c:pt idx="12451">
                  <c:v>8.2414948544695527E-2</c:v>
                </c:pt>
                <c:pt idx="12452">
                  <c:v>8.2413184834192132E-2</c:v>
                </c:pt>
                <c:pt idx="12453">
                  <c:v>8.2412488891019375E-2</c:v>
                </c:pt>
                <c:pt idx="12454">
                  <c:v>8.2386512594740446E-2</c:v>
                </c:pt>
                <c:pt idx="12455">
                  <c:v>8.2381237919292707E-2</c:v>
                </c:pt>
                <c:pt idx="12456">
                  <c:v>8.2380200323531383E-2</c:v>
                </c:pt>
                <c:pt idx="12457">
                  <c:v>8.2378214509474176E-2</c:v>
                </c:pt>
                <c:pt idx="12458">
                  <c:v>8.2368882958354692E-2</c:v>
                </c:pt>
                <c:pt idx="12459">
                  <c:v>8.2351696174090411E-2</c:v>
                </c:pt>
                <c:pt idx="12460">
                  <c:v>8.2345991159324117E-2</c:v>
                </c:pt>
                <c:pt idx="12461">
                  <c:v>8.2343051690245986E-2</c:v>
                </c:pt>
                <c:pt idx="12462">
                  <c:v>8.233852455915798E-2</c:v>
                </c:pt>
                <c:pt idx="12463">
                  <c:v>8.2336838631204792E-2</c:v>
                </c:pt>
                <c:pt idx="12464">
                  <c:v>8.2333915121154497E-2</c:v>
                </c:pt>
                <c:pt idx="12465">
                  <c:v>8.2323669096020763E-2</c:v>
                </c:pt>
                <c:pt idx="12466">
                  <c:v>8.2313200356215963E-2</c:v>
                </c:pt>
                <c:pt idx="12467">
                  <c:v>8.2309621760704749E-2</c:v>
                </c:pt>
                <c:pt idx="12468">
                  <c:v>8.2307166569521209E-2</c:v>
                </c:pt>
                <c:pt idx="12469">
                  <c:v>8.2271107354455392E-2</c:v>
                </c:pt>
                <c:pt idx="12470">
                  <c:v>8.2247247756257788E-2</c:v>
                </c:pt>
                <c:pt idx="12471">
                  <c:v>8.223579320727599E-2</c:v>
                </c:pt>
                <c:pt idx="12472">
                  <c:v>8.2227604497090823E-2</c:v>
                </c:pt>
                <c:pt idx="12473">
                  <c:v>8.2219445176272513E-2</c:v>
                </c:pt>
                <c:pt idx="12474">
                  <c:v>8.2215994739008341E-2</c:v>
                </c:pt>
                <c:pt idx="12475">
                  <c:v>8.2190958013700285E-2</c:v>
                </c:pt>
                <c:pt idx="12476">
                  <c:v>8.218237454678623E-2</c:v>
                </c:pt>
                <c:pt idx="12477">
                  <c:v>8.2165787124904785E-2</c:v>
                </c:pt>
                <c:pt idx="12478">
                  <c:v>8.2163152583673932E-2</c:v>
                </c:pt>
                <c:pt idx="12479">
                  <c:v>8.2161191192564348E-2</c:v>
                </c:pt>
                <c:pt idx="12480">
                  <c:v>8.2159456230201086E-2</c:v>
                </c:pt>
                <c:pt idx="12481">
                  <c:v>8.2142541947399589E-2</c:v>
                </c:pt>
                <c:pt idx="12482">
                  <c:v>8.2137662350171711E-2</c:v>
                </c:pt>
                <c:pt idx="12483">
                  <c:v>8.2132561374790788E-2</c:v>
                </c:pt>
                <c:pt idx="12484">
                  <c:v>8.2121147193264563E-2</c:v>
                </c:pt>
                <c:pt idx="12485">
                  <c:v>8.2097280928776717E-2</c:v>
                </c:pt>
                <c:pt idx="12486">
                  <c:v>8.2084515549545031E-2</c:v>
                </c:pt>
                <c:pt idx="12487">
                  <c:v>8.2083769018816061E-2</c:v>
                </c:pt>
                <c:pt idx="12488">
                  <c:v>8.2083242309548804E-2</c:v>
                </c:pt>
                <c:pt idx="12489">
                  <c:v>8.2081122031976816E-2</c:v>
                </c:pt>
                <c:pt idx="12490">
                  <c:v>8.2079942026201849E-2</c:v>
                </c:pt>
                <c:pt idx="12491">
                  <c:v>8.2077632722145979E-2</c:v>
                </c:pt>
                <c:pt idx="12492">
                  <c:v>8.207277208705227E-2</c:v>
                </c:pt>
                <c:pt idx="12493">
                  <c:v>8.2072625965061347E-2</c:v>
                </c:pt>
                <c:pt idx="12494">
                  <c:v>8.2069897428074509E-2</c:v>
                </c:pt>
                <c:pt idx="12495">
                  <c:v>8.2068313666712758E-2</c:v>
                </c:pt>
                <c:pt idx="12496">
                  <c:v>8.2065617095183382E-2</c:v>
                </c:pt>
                <c:pt idx="12497">
                  <c:v>8.2050126399666953E-2</c:v>
                </c:pt>
                <c:pt idx="12498">
                  <c:v>8.2049819714140548E-2</c:v>
                </c:pt>
                <c:pt idx="12499">
                  <c:v>8.2032277358989783E-2</c:v>
                </c:pt>
                <c:pt idx="12500">
                  <c:v>8.2029581619451841E-2</c:v>
                </c:pt>
                <c:pt idx="12501">
                  <c:v>8.2024433647208447E-2</c:v>
                </c:pt>
                <c:pt idx="12502">
                  <c:v>8.2020546535578831E-2</c:v>
                </c:pt>
                <c:pt idx="12503">
                  <c:v>8.2020096693289093E-2</c:v>
                </c:pt>
                <c:pt idx="12504">
                  <c:v>8.2017787380155749E-2</c:v>
                </c:pt>
                <c:pt idx="12505">
                  <c:v>8.2005508945636713E-2</c:v>
                </c:pt>
                <c:pt idx="12506">
                  <c:v>8.1993763831421207E-2</c:v>
                </c:pt>
                <c:pt idx="12507">
                  <c:v>8.1988937317663463E-2</c:v>
                </c:pt>
                <c:pt idx="12508">
                  <c:v>8.1982640141130547E-2</c:v>
                </c:pt>
                <c:pt idx="12509">
                  <c:v>8.1981289420164194E-2</c:v>
                </c:pt>
                <c:pt idx="12510">
                  <c:v>8.1970610056693205E-2</c:v>
                </c:pt>
                <c:pt idx="12511">
                  <c:v>8.196798592663633E-2</c:v>
                </c:pt>
                <c:pt idx="12512">
                  <c:v>8.1950602820002244E-2</c:v>
                </c:pt>
                <c:pt idx="12513">
                  <c:v>8.1950334472031372E-2</c:v>
                </c:pt>
                <c:pt idx="12514">
                  <c:v>8.1950156952023609E-2</c:v>
                </c:pt>
                <c:pt idx="12515">
                  <c:v>8.1949606037867551E-2</c:v>
                </c:pt>
                <c:pt idx="12516">
                  <c:v>8.1928308075141981E-2</c:v>
                </c:pt>
                <c:pt idx="12517">
                  <c:v>8.191846811679776E-2</c:v>
                </c:pt>
                <c:pt idx="12518">
                  <c:v>8.1912608842978907E-2</c:v>
                </c:pt>
                <c:pt idx="12519">
                  <c:v>8.191065211762355E-2</c:v>
                </c:pt>
                <c:pt idx="12520">
                  <c:v>8.1908118371853716E-2</c:v>
                </c:pt>
                <c:pt idx="12521">
                  <c:v>8.1900207384885779E-2</c:v>
                </c:pt>
                <c:pt idx="12522">
                  <c:v>8.1900013549016909E-2</c:v>
                </c:pt>
                <c:pt idx="12523">
                  <c:v>8.1897861264589408E-2</c:v>
                </c:pt>
                <c:pt idx="12524">
                  <c:v>8.1889482697906343E-2</c:v>
                </c:pt>
                <c:pt idx="12525">
                  <c:v>8.1884674709819888E-2</c:v>
                </c:pt>
                <c:pt idx="12526">
                  <c:v>8.1879691869793866E-2</c:v>
                </c:pt>
                <c:pt idx="12527">
                  <c:v>8.1875769623428907E-2</c:v>
                </c:pt>
                <c:pt idx="12528">
                  <c:v>8.1854479713421441E-2</c:v>
                </c:pt>
                <c:pt idx="12529">
                  <c:v>8.1851358859960213E-2</c:v>
                </c:pt>
                <c:pt idx="12530">
                  <c:v>8.1842587326238281E-2</c:v>
                </c:pt>
                <c:pt idx="12531">
                  <c:v>8.1835606475400002E-2</c:v>
                </c:pt>
                <c:pt idx="12532">
                  <c:v>8.1817865990942498E-2</c:v>
                </c:pt>
                <c:pt idx="12533">
                  <c:v>8.18117315716341E-2</c:v>
                </c:pt>
                <c:pt idx="12534">
                  <c:v>8.1811372034178848E-2</c:v>
                </c:pt>
                <c:pt idx="12535">
                  <c:v>8.1810559664456536E-2</c:v>
                </c:pt>
                <c:pt idx="12536">
                  <c:v>8.1809304926195273E-2</c:v>
                </c:pt>
                <c:pt idx="12537">
                  <c:v>8.1809260548261847E-2</c:v>
                </c:pt>
                <c:pt idx="12538">
                  <c:v>8.1808446624435913E-2</c:v>
                </c:pt>
                <c:pt idx="12539">
                  <c:v>8.1797767365662508E-2</c:v>
                </c:pt>
                <c:pt idx="12540">
                  <c:v>8.179267580304253E-2</c:v>
                </c:pt>
                <c:pt idx="12541">
                  <c:v>8.177892941293162E-2</c:v>
                </c:pt>
                <c:pt idx="12542">
                  <c:v>8.1777766493754608E-2</c:v>
                </c:pt>
                <c:pt idx="12543">
                  <c:v>8.1767334320890117E-2</c:v>
                </c:pt>
                <c:pt idx="12544">
                  <c:v>8.1761527231723932E-2</c:v>
                </c:pt>
                <c:pt idx="12545">
                  <c:v>8.1755844925957444E-2</c:v>
                </c:pt>
                <c:pt idx="12546">
                  <c:v>8.1753404463515769E-2</c:v>
                </c:pt>
                <c:pt idx="12547">
                  <c:v>8.174843226752887E-2</c:v>
                </c:pt>
                <c:pt idx="12548">
                  <c:v>8.1740299156796925E-2</c:v>
                </c:pt>
                <c:pt idx="12549">
                  <c:v>8.1738420089938063E-2</c:v>
                </c:pt>
                <c:pt idx="12550">
                  <c:v>8.1733790251791269E-2</c:v>
                </c:pt>
                <c:pt idx="12551">
                  <c:v>8.1729358456042275E-2</c:v>
                </c:pt>
                <c:pt idx="12552">
                  <c:v>8.1726636450217355E-2</c:v>
                </c:pt>
                <c:pt idx="12553">
                  <c:v>8.1725110887171576E-2</c:v>
                </c:pt>
                <c:pt idx="12554">
                  <c:v>8.1680132183320667E-2</c:v>
                </c:pt>
                <c:pt idx="12555">
                  <c:v>8.1678528157349439E-2</c:v>
                </c:pt>
                <c:pt idx="12556">
                  <c:v>8.1669930885206007E-2</c:v>
                </c:pt>
                <c:pt idx="12557">
                  <c:v>8.1669579480633095E-2</c:v>
                </c:pt>
                <c:pt idx="12558">
                  <c:v>8.1663019456636093E-2</c:v>
                </c:pt>
                <c:pt idx="12559">
                  <c:v>8.1660530967052433E-2</c:v>
                </c:pt>
                <c:pt idx="12560">
                  <c:v>8.1654424558401134E-2</c:v>
                </c:pt>
                <c:pt idx="12561">
                  <c:v>8.1653762771658978E-2</c:v>
                </c:pt>
                <c:pt idx="12562">
                  <c:v>8.1644177898016534E-2</c:v>
                </c:pt>
                <c:pt idx="12563">
                  <c:v>8.1635072076574694E-2</c:v>
                </c:pt>
                <c:pt idx="12564">
                  <c:v>8.163397281622839E-2</c:v>
                </c:pt>
                <c:pt idx="12565">
                  <c:v>8.1627609288379227E-2</c:v>
                </c:pt>
                <c:pt idx="12566">
                  <c:v>8.1614483451296654E-2</c:v>
                </c:pt>
                <c:pt idx="12567">
                  <c:v>8.1609610124228918E-2</c:v>
                </c:pt>
                <c:pt idx="12568">
                  <c:v>8.1609181093221711E-2</c:v>
                </c:pt>
                <c:pt idx="12569">
                  <c:v>8.1603792302849087E-2</c:v>
                </c:pt>
                <c:pt idx="12570">
                  <c:v>8.1596253319764056E-2</c:v>
                </c:pt>
                <c:pt idx="12571">
                  <c:v>8.1587972849544776E-2</c:v>
                </c:pt>
                <c:pt idx="12572">
                  <c:v>8.1586853345829172E-2</c:v>
                </c:pt>
                <c:pt idx="12573">
                  <c:v>8.1585185869410048E-2</c:v>
                </c:pt>
                <c:pt idx="12574">
                  <c:v>8.158206383497757E-2</c:v>
                </c:pt>
                <c:pt idx="12575">
                  <c:v>8.1581435960981982E-2</c:v>
                </c:pt>
                <c:pt idx="12576">
                  <c:v>8.1567320573616833E-2</c:v>
                </c:pt>
                <c:pt idx="12577">
                  <c:v>8.1559705381303887E-2</c:v>
                </c:pt>
                <c:pt idx="12578">
                  <c:v>8.1559226570935575E-2</c:v>
                </c:pt>
                <c:pt idx="12579">
                  <c:v>8.1547590379624682E-2</c:v>
                </c:pt>
                <c:pt idx="12580">
                  <c:v>8.1540544681505456E-2</c:v>
                </c:pt>
                <c:pt idx="12581">
                  <c:v>8.1535516765634572E-2</c:v>
                </c:pt>
                <c:pt idx="12582">
                  <c:v>8.1532640336345372E-2</c:v>
                </c:pt>
                <c:pt idx="12583">
                  <c:v>8.1530375913713454E-2</c:v>
                </c:pt>
                <c:pt idx="12584">
                  <c:v>8.1529625340570219E-2</c:v>
                </c:pt>
                <c:pt idx="12585">
                  <c:v>8.1506481417537233E-2</c:v>
                </c:pt>
                <c:pt idx="12586">
                  <c:v>8.1498420479821393E-2</c:v>
                </c:pt>
                <c:pt idx="12587">
                  <c:v>8.148718272919217E-2</c:v>
                </c:pt>
                <c:pt idx="12588">
                  <c:v>8.1486936629432391E-2</c:v>
                </c:pt>
                <c:pt idx="12589">
                  <c:v>8.1475523524502602E-2</c:v>
                </c:pt>
                <c:pt idx="12590">
                  <c:v>8.1474184887821002E-2</c:v>
                </c:pt>
                <c:pt idx="12591">
                  <c:v>8.1471681596614276E-2</c:v>
                </c:pt>
                <c:pt idx="12592">
                  <c:v>8.1467702617636653E-2</c:v>
                </c:pt>
                <c:pt idx="12593">
                  <c:v>8.1463760100057972E-2</c:v>
                </c:pt>
                <c:pt idx="12594">
                  <c:v>8.1453962446894707E-2</c:v>
                </c:pt>
                <c:pt idx="12595">
                  <c:v>8.1453206937384573E-2</c:v>
                </c:pt>
                <c:pt idx="12596">
                  <c:v>8.1451226732115786E-2</c:v>
                </c:pt>
                <c:pt idx="12597">
                  <c:v>8.1434559362589407E-2</c:v>
                </c:pt>
                <c:pt idx="12598">
                  <c:v>8.1427432855606358E-2</c:v>
                </c:pt>
                <c:pt idx="12599">
                  <c:v>8.1413155702059883E-2</c:v>
                </c:pt>
                <c:pt idx="12600">
                  <c:v>8.1401459308229757E-2</c:v>
                </c:pt>
                <c:pt idx="12601">
                  <c:v>8.140053752440099E-2</c:v>
                </c:pt>
                <c:pt idx="12602">
                  <c:v>8.139961185506496E-2</c:v>
                </c:pt>
                <c:pt idx="12603">
                  <c:v>8.1388094199312755E-2</c:v>
                </c:pt>
                <c:pt idx="12604">
                  <c:v>8.1372405666490205E-2</c:v>
                </c:pt>
                <c:pt idx="12605">
                  <c:v>8.1367996142979224E-2</c:v>
                </c:pt>
                <c:pt idx="12606">
                  <c:v>8.1343501111548977E-2</c:v>
                </c:pt>
                <c:pt idx="12607">
                  <c:v>8.1333836296798967E-2</c:v>
                </c:pt>
                <c:pt idx="12608">
                  <c:v>8.1329479012174119E-2</c:v>
                </c:pt>
                <c:pt idx="12609">
                  <c:v>8.1318952278764553E-2</c:v>
                </c:pt>
                <c:pt idx="12610">
                  <c:v>8.1311766617850653E-2</c:v>
                </c:pt>
                <c:pt idx="12611">
                  <c:v>8.1305219876448689E-2</c:v>
                </c:pt>
                <c:pt idx="12612">
                  <c:v>8.1298080550841673E-2</c:v>
                </c:pt>
                <c:pt idx="12613">
                  <c:v>8.1293577991315313E-2</c:v>
                </c:pt>
                <c:pt idx="12614">
                  <c:v>8.1288490596834378E-2</c:v>
                </c:pt>
                <c:pt idx="12615">
                  <c:v>8.1287270765124986E-2</c:v>
                </c:pt>
                <c:pt idx="12616">
                  <c:v>8.1284644839865861E-2</c:v>
                </c:pt>
                <c:pt idx="12617">
                  <c:v>8.1280038065950272E-2</c:v>
                </c:pt>
                <c:pt idx="12618">
                  <c:v>8.1266448009313888E-2</c:v>
                </c:pt>
                <c:pt idx="12619">
                  <c:v>8.1263689327947822E-2</c:v>
                </c:pt>
                <c:pt idx="12620">
                  <c:v>8.1256376813754763E-2</c:v>
                </c:pt>
                <c:pt idx="12621">
                  <c:v>8.1245673140679681E-2</c:v>
                </c:pt>
                <c:pt idx="12622">
                  <c:v>8.1238814711674781E-2</c:v>
                </c:pt>
                <c:pt idx="12623">
                  <c:v>8.1229789275999734E-2</c:v>
                </c:pt>
                <c:pt idx="12624">
                  <c:v>8.1207676960700054E-2</c:v>
                </c:pt>
                <c:pt idx="12625">
                  <c:v>8.1203997735331504E-2</c:v>
                </c:pt>
                <c:pt idx="12626">
                  <c:v>8.119283112860412E-2</c:v>
                </c:pt>
                <c:pt idx="12627">
                  <c:v>8.1185631469907107E-2</c:v>
                </c:pt>
                <c:pt idx="12628">
                  <c:v>8.1176748815384905E-2</c:v>
                </c:pt>
                <c:pt idx="12629">
                  <c:v>8.1161121027670119E-2</c:v>
                </c:pt>
                <c:pt idx="12630">
                  <c:v>8.1144623898669388E-2</c:v>
                </c:pt>
                <c:pt idx="12631">
                  <c:v>8.1136250909031662E-2</c:v>
                </c:pt>
                <c:pt idx="12632">
                  <c:v>8.113052696525723E-2</c:v>
                </c:pt>
                <c:pt idx="12633">
                  <c:v>8.112760525105156E-2</c:v>
                </c:pt>
                <c:pt idx="12634">
                  <c:v>8.1112297480555193E-2</c:v>
                </c:pt>
                <c:pt idx="12635">
                  <c:v>8.1111382186954226E-2</c:v>
                </c:pt>
                <c:pt idx="12636">
                  <c:v>8.1102481377899618E-2</c:v>
                </c:pt>
                <c:pt idx="12637">
                  <c:v>8.1099919228578565E-2</c:v>
                </c:pt>
                <c:pt idx="12638">
                  <c:v>8.1099489650724513E-2</c:v>
                </c:pt>
                <c:pt idx="12639">
                  <c:v>8.1091759597256133E-2</c:v>
                </c:pt>
                <c:pt idx="12640">
                  <c:v>8.1071066275037018E-2</c:v>
                </c:pt>
                <c:pt idx="12641">
                  <c:v>8.1062810226276011E-2</c:v>
                </c:pt>
                <c:pt idx="12642">
                  <c:v>8.1056911861836084E-2</c:v>
                </c:pt>
                <c:pt idx="12643">
                  <c:v>8.1049331533148278E-2</c:v>
                </c:pt>
                <c:pt idx="12644">
                  <c:v>8.1048380954968552E-2</c:v>
                </c:pt>
                <c:pt idx="12645">
                  <c:v>8.1048106672024584E-2</c:v>
                </c:pt>
                <c:pt idx="12646">
                  <c:v>8.1044492636018511E-2</c:v>
                </c:pt>
                <c:pt idx="12647">
                  <c:v>8.1035349356425826E-2</c:v>
                </c:pt>
                <c:pt idx="12648">
                  <c:v>8.1033446005645576E-2</c:v>
                </c:pt>
                <c:pt idx="12649">
                  <c:v>8.1028448109748505E-2</c:v>
                </c:pt>
                <c:pt idx="12650">
                  <c:v>8.102706914726196E-2</c:v>
                </c:pt>
                <c:pt idx="12651">
                  <c:v>8.1026917273508442E-2</c:v>
                </c:pt>
                <c:pt idx="12652">
                  <c:v>8.1014916185280478E-2</c:v>
                </c:pt>
                <c:pt idx="12653">
                  <c:v>8.1010620263397365E-2</c:v>
                </c:pt>
                <c:pt idx="12654">
                  <c:v>8.0990948376737912E-2</c:v>
                </c:pt>
                <c:pt idx="12655">
                  <c:v>8.0972503448980618E-2</c:v>
                </c:pt>
                <c:pt idx="12656">
                  <c:v>8.0968128231176412E-2</c:v>
                </c:pt>
                <c:pt idx="12657">
                  <c:v>8.0965998646998577E-2</c:v>
                </c:pt>
                <c:pt idx="12658">
                  <c:v>8.0963010558693246E-2</c:v>
                </c:pt>
                <c:pt idx="12659">
                  <c:v>8.0962692010972989E-2</c:v>
                </c:pt>
                <c:pt idx="12660">
                  <c:v>8.0961769482791879E-2</c:v>
                </c:pt>
                <c:pt idx="12661">
                  <c:v>8.0959562772240992E-2</c:v>
                </c:pt>
                <c:pt idx="12662">
                  <c:v>8.0949903734143999E-2</c:v>
                </c:pt>
                <c:pt idx="12663">
                  <c:v>8.090045333030961E-2</c:v>
                </c:pt>
                <c:pt idx="12664">
                  <c:v>8.0893553471759486E-2</c:v>
                </c:pt>
                <c:pt idx="12665">
                  <c:v>8.0881373894419462E-2</c:v>
                </c:pt>
                <c:pt idx="12666">
                  <c:v>8.0873975497333508E-2</c:v>
                </c:pt>
                <c:pt idx="12667">
                  <c:v>8.0867033776217886E-2</c:v>
                </c:pt>
                <c:pt idx="12668">
                  <c:v>8.0859858443926153E-2</c:v>
                </c:pt>
                <c:pt idx="12669">
                  <c:v>8.0843069390765035E-2</c:v>
                </c:pt>
                <c:pt idx="12670">
                  <c:v>8.0842204524399275E-2</c:v>
                </c:pt>
                <c:pt idx="12671">
                  <c:v>8.0839173290263813E-2</c:v>
                </c:pt>
                <c:pt idx="12672">
                  <c:v>8.0837021163088482E-2</c:v>
                </c:pt>
                <c:pt idx="12673">
                  <c:v>8.0820131996210937E-2</c:v>
                </c:pt>
                <c:pt idx="12674">
                  <c:v>8.0819030151163429E-2</c:v>
                </c:pt>
                <c:pt idx="12675">
                  <c:v>8.0813345817408094E-2</c:v>
                </c:pt>
                <c:pt idx="12676">
                  <c:v>8.0811410274582871E-2</c:v>
                </c:pt>
                <c:pt idx="12677">
                  <c:v>8.0809370324450389E-2</c:v>
                </c:pt>
                <c:pt idx="12678">
                  <c:v>8.0792916841290641E-2</c:v>
                </c:pt>
                <c:pt idx="12679">
                  <c:v>8.0766201387179617E-2</c:v>
                </c:pt>
                <c:pt idx="12680">
                  <c:v>8.075547944423507E-2</c:v>
                </c:pt>
                <c:pt idx="12681">
                  <c:v>8.0742196181632114E-2</c:v>
                </c:pt>
                <c:pt idx="12682">
                  <c:v>8.0741270791372902E-2</c:v>
                </c:pt>
                <c:pt idx="12683">
                  <c:v>8.0735892952797747E-2</c:v>
                </c:pt>
                <c:pt idx="12684">
                  <c:v>8.0735633424820097E-2</c:v>
                </c:pt>
                <c:pt idx="12685">
                  <c:v>8.0700470836169269E-2</c:v>
                </c:pt>
                <c:pt idx="12686">
                  <c:v>8.0691773198292724E-2</c:v>
                </c:pt>
                <c:pt idx="12687">
                  <c:v>8.0671807254357228E-2</c:v>
                </c:pt>
                <c:pt idx="12688">
                  <c:v>8.067130104073475E-2</c:v>
                </c:pt>
                <c:pt idx="12689">
                  <c:v>8.066903494871526E-2</c:v>
                </c:pt>
                <c:pt idx="12690">
                  <c:v>8.0663063731534368E-2</c:v>
                </c:pt>
                <c:pt idx="12691">
                  <c:v>8.0652160235899509E-2</c:v>
                </c:pt>
                <c:pt idx="12692">
                  <c:v>8.0637209396057605E-2</c:v>
                </c:pt>
                <c:pt idx="12693">
                  <c:v>8.0633356363087882E-2</c:v>
                </c:pt>
                <c:pt idx="12694">
                  <c:v>8.0622406632992444E-2</c:v>
                </c:pt>
                <c:pt idx="12695">
                  <c:v>8.0622136022523133E-2</c:v>
                </c:pt>
                <c:pt idx="12696">
                  <c:v>8.0582910343600267E-2</c:v>
                </c:pt>
                <c:pt idx="12697">
                  <c:v>8.0582734429877276E-2</c:v>
                </c:pt>
                <c:pt idx="12698">
                  <c:v>8.0572928376440811E-2</c:v>
                </c:pt>
                <c:pt idx="12699">
                  <c:v>8.0567856376126373E-2</c:v>
                </c:pt>
                <c:pt idx="12700">
                  <c:v>8.0563929827455388E-2</c:v>
                </c:pt>
                <c:pt idx="12701">
                  <c:v>8.0555983188179872E-2</c:v>
                </c:pt>
                <c:pt idx="12702">
                  <c:v>8.0539039695624287E-2</c:v>
                </c:pt>
                <c:pt idx="12703">
                  <c:v>8.0521541056479254E-2</c:v>
                </c:pt>
                <c:pt idx="12704">
                  <c:v>8.0521082584995587E-2</c:v>
                </c:pt>
                <c:pt idx="12705">
                  <c:v>8.0516947195257954E-2</c:v>
                </c:pt>
                <c:pt idx="12706">
                  <c:v>8.0516123692879499E-2</c:v>
                </c:pt>
                <c:pt idx="12707">
                  <c:v>8.0508838976487682E-2</c:v>
                </c:pt>
                <c:pt idx="12708">
                  <c:v>8.048939322199665E-2</c:v>
                </c:pt>
                <c:pt idx="12709">
                  <c:v>8.0484844189378249E-2</c:v>
                </c:pt>
                <c:pt idx="12710">
                  <c:v>8.0480220253973028E-2</c:v>
                </c:pt>
                <c:pt idx="12711">
                  <c:v>8.0476792110544912E-2</c:v>
                </c:pt>
                <c:pt idx="12712">
                  <c:v>8.0473358753475124E-2</c:v>
                </c:pt>
                <c:pt idx="12713">
                  <c:v>8.0468731477480571E-2</c:v>
                </c:pt>
                <c:pt idx="12714">
                  <c:v>8.0461482881903176E-2</c:v>
                </c:pt>
                <c:pt idx="12715">
                  <c:v>8.0456243352535414E-2</c:v>
                </c:pt>
                <c:pt idx="12716">
                  <c:v>8.0444607940304252E-2</c:v>
                </c:pt>
                <c:pt idx="12717">
                  <c:v>8.0435451495390567E-2</c:v>
                </c:pt>
                <c:pt idx="12718">
                  <c:v>8.0433218570018505E-2</c:v>
                </c:pt>
                <c:pt idx="12719">
                  <c:v>8.0431439852338527E-2</c:v>
                </c:pt>
                <c:pt idx="12720">
                  <c:v>8.0396776376520734E-2</c:v>
                </c:pt>
                <c:pt idx="12721">
                  <c:v>8.0391624592593511E-2</c:v>
                </c:pt>
                <c:pt idx="12722">
                  <c:v>8.036991761162246E-2</c:v>
                </c:pt>
                <c:pt idx="12723">
                  <c:v>8.0365467274268257E-2</c:v>
                </c:pt>
                <c:pt idx="12724">
                  <c:v>8.0360345226472132E-2</c:v>
                </c:pt>
                <c:pt idx="12725">
                  <c:v>8.0357330797856188E-2</c:v>
                </c:pt>
                <c:pt idx="12726">
                  <c:v>8.0356816845315787E-2</c:v>
                </c:pt>
                <c:pt idx="12727">
                  <c:v>8.0353975906079858E-2</c:v>
                </c:pt>
                <c:pt idx="12728">
                  <c:v>8.0330672198618225E-2</c:v>
                </c:pt>
                <c:pt idx="12729">
                  <c:v>8.0325555390250603E-2</c:v>
                </c:pt>
                <c:pt idx="12730">
                  <c:v>8.0320413407440699E-2</c:v>
                </c:pt>
                <c:pt idx="12731">
                  <c:v>8.0318974811164665E-2</c:v>
                </c:pt>
                <c:pt idx="12732">
                  <c:v>8.0316815763991453E-2</c:v>
                </c:pt>
                <c:pt idx="12733">
                  <c:v>8.0312672090032594E-2</c:v>
                </c:pt>
                <c:pt idx="12734">
                  <c:v>8.0309275634145735E-2</c:v>
                </c:pt>
                <c:pt idx="12735">
                  <c:v>8.0304124976562086E-2</c:v>
                </c:pt>
                <c:pt idx="12736">
                  <c:v>8.029803387873681E-2</c:v>
                </c:pt>
                <c:pt idx="12737">
                  <c:v>8.0283303099899492E-2</c:v>
                </c:pt>
                <c:pt idx="12738">
                  <c:v>8.0282410351510153E-2</c:v>
                </c:pt>
                <c:pt idx="12739">
                  <c:v>8.0280752563189242E-2</c:v>
                </c:pt>
                <c:pt idx="12740">
                  <c:v>8.0280006313776547E-2</c:v>
                </c:pt>
                <c:pt idx="12741">
                  <c:v>8.0259613857565401E-2</c:v>
                </c:pt>
                <c:pt idx="12742">
                  <c:v>8.0253834438656066E-2</c:v>
                </c:pt>
                <c:pt idx="12743">
                  <c:v>8.0251030267414175E-2</c:v>
                </c:pt>
                <c:pt idx="12744">
                  <c:v>8.0250977781557639E-2</c:v>
                </c:pt>
                <c:pt idx="12745">
                  <c:v>8.0249234932231128E-2</c:v>
                </c:pt>
                <c:pt idx="12746">
                  <c:v>8.0222876909412655E-2</c:v>
                </c:pt>
                <c:pt idx="12747">
                  <c:v>8.0222444391661235E-2</c:v>
                </c:pt>
                <c:pt idx="12748">
                  <c:v>8.0213877908239431E-2</c:v>
                </c:pt>
                <c:pt idx="12749">
                  <c:v>8.0203435031799108E-2</c:v>
                </c:pt>
                <c:pt idx="12750">
                  <c:v>8.0198278896071284E-2</c:v>
                </c:pt>
                <c:pt idx="12751">
                  <c:v>8.0191851037952691E-2</c:v>
                </c:pt>
                <c:pt idx="12752">
                  <c:v>8.0177290156972392E-2</c:v>
                </c:pt>
                <c:pt idx="12753">
                  <c:v>8.0161387852325933E-2</c:v>
                </c:pt>
                <c:pt idx="12754">
                  <c:v>8.016005824688581E-2</c:v>
                </c:pt>
                <c:pt idx="12755">
                  <c:v>8.0157180610382878E-2</c:v>
                </c:pt>
                <c:pt idx="12756">
                  <c:v>8.015457378246299E-2</c:v>
                </c:pt>
                <c:pt idx="12757">
                  <c:v>8.0151937935297193E-2</c:v>
                </c:pt>
                <c:pt idx="12758">
                  <c:v>8.0151372881722416E-2</c:v>
                </c:pt>
                <c:pt idx="12759">
                  <c:v>8.0150565340057239E-2</c:v>
                </c:pt>
                <c:pt idx="12760">
                  <c:v>8.0133758020194942E-2</c:v>
                </c:pt>
                <c:pt idx="12761">
                  <c:v>8.0125254560339004E-2</c:v>
                </c:pt>
                <c:pt idx="12762">
                  <c:v>8.0118297238543038E-2</c:v>
                </c:pt>
                <c:pt idx="12763">
                  <c:v>8.0109685612587148E-2</c:v>
                </c:pt>
                <c:pt idx="12764">
                  <c:v>8.0105328128347503E-2</c:v>
                </c:pt>
                <c:pt idx="12765">
                  <c:v>8.0105297031536057E-2</c:v>
                </c:pt>
                <c:pt idx="12766">
                  <c:v>8.0091571401457284E-2</c:v>
                </c:pt>
                <c:pt idx="12767">
                  <c:v>8.0084655309736366E-2</c:v>
                </c:pt>
                <c:pt idx="12768">
                  <c:v>8.0084117083297823E-2</c:v>
                </c:pt>
                <c:pt idx="12769">
                  <c:v>8.0082409942676874E-2</c:v>
                </c:pt>
                <c:pt idx="12770">
                  <c:v>8.0059551412783758E-2</c:v>
                </c:pt>
                <c:pt idx="12771">
                  <c:v>8.0049755326069769E-2</c:v>
                </c:pt>
                <c:pt idx="12772">
                  <c:v>8.0033696660224571E-2</c:v>
                </c:pt>
                <c:pt idx="12773">
                  <c:v>8.0031104873166586E-2</c:v>
                </c:pt>
                <c:pt idx="12774">
                  <c:v>8.0019135793430105E-2</c:v>
                </c:pt>
                <c:pt idx="12775">
                  <c:v>8.0018287264723334E-2</c:v>
                </c:pt>
                <c:pt idx="12776">
                  <c:v>8.000603674996376E-2</c:v>
                </c:pt>
                <c:pt idx="12777">
                  <c:v>7.999900508297085E-2</c:v>
                </c:pt>
                <c:pt idx="12778">
                  <c:v>7.9997538895521705E-2</c:v>
                </c:pt>
                <c:pt idx="12779">
                  <c:v>7.9992989090690303E-2</c:v>
                </c:pt>
                <c:pt idx="12780">
                  <c:v>7.9980177262365018E-2</c:v>
                </c:pt>
                <c:pt idx="12781">
                  <c:v>7.9978346043589624E-2</c:v>
                </c:pt>
                <c:pt idx="12782">
                  <c:v>7.9973068638578587E-2</c:v>
                </c:pt>
                <c:pt idx="12783">
                  <c:v>7.9971333855914983E-2</c:v>
                </c:pt>
                <c:pt idx="12784">
                  <c:v>7.9952976269646883E-2</c:v>
                </c:pt>
                <c:pt idx="12785">
                  <c:v>7.9952505978656857E-2</c:v>
                </c:pt>
                <c:pt idx="12786">
                  <c:v>7.9951380534228497E-2</c:v>
                </c:pt>
                <c:pt idx="12787">
                  <c:v>7.9945475386631992E-2</c:v>
                </c:pt>
                <c:pt idx="12788">
                  <c:v>7.9925996248134942E-2</c:v>
                </c:pt>
                <c:pt idx="12789">
                  <c:v>7.9915905511290172E-2</c:v>
                </c:pt>
                <c:pt idx="12790">
                  <c:v>7.9915875130465788E-2</c:v>
                </c:pt>
                <c:pt idx="12791">
                  <c:v>7.9903113908769349E-2</c:v>
                </c:pt>
                <c:pt idx="12792">
                  <c:v>7.9894208599974953E-2</c:v>
                </c:pt>
                <c:pt idx="12793">
                  <c:v>7.9884351308177157E-2</c:v>
                </c:pt>
                <c:pt idx="12794">
                  <c:v>7.9881054807906693E-2</c:v>
                </c:pt>
                <c:pt idx="12795">
                  <c:v>7.9880233606171303E-2</c:v>
                </c:pt>
                <c:pt idx="12796">
                  <c:v>7.9838578564093557E-2</c:v>
                </c:pt>
                <c:pt idx="12797">
                  <c:v>7.9786749848678437E-2</c:v>
                </c:pt>
                <c:pt idx="12798">
                  <c:v>7.9779229107562286E-2</c:v>
                </c:pt>
                <c:pt idx="12799">
                  <c:v>7.9779121628406169E-2</c:v>
                </c:pt>
                <c:pt idx="12800">
                  <c:v>7.9769695705633359E-2</c:v>
                </c:pt>
                <c:pt idx="12801">
                  <c:v>7.9762002736548945E-2</c:v>
                </c:pt>
                <c:pt idx="12802">
                  <c:v>7.970977622356154E-2</c:v>
                </c:pt>
                <c:pt idx="12803">
                  <c:v>7.9694991516662761E-2</c:v>
                </c:pt>
                <c:pt idx="12804">
                  <c:v>7.9683914907801481E-2</c:v>
                </c:pt>
                <c:pt idx="12805">
                  <c:v>7.9670548849859565E-2</c:v>
                </c:pt>
                <c:pt idx="12806">
                  <c:v>7.9650329899960653E-2</c:v>
                </c:pt>
                <c:pt idx="12807">
                  <c:v>7.9649950954254062E-2</c:v>
                </c:pt>
                <c:pt idx="12808">
                  <c:v>7.964951235732054E-2</c:v>
                </c:pt>
                <c:pt idx="12809">
                  <c:v>7.9645317190990314E-2</c:v>
                </c:pt>
                <c:pt idx="12810">
                  <c:v>7.9640183707600315E-2</c:v>
                </c:pt>
                <c:pt idx="12811">
                  <c:v>7.9632930077792791E-2</c:v>
                </c:pt>
                <c:pt idx="12812">
                  <c:v>7.9611754454685602E-2</c:v>
                </c:pt>
                <c:pt idx="12813">
                  <c:v>7.9605527039983567E-2</c:v>
                </c:pt>
                <c:pt idx="12814">
                  <c:v>7.9604991115399787E-2</c:v>
                </c:pt>
                <c:pt idx="12815">
                  <c:v>7.9601675054162185E-2</c:v>
                </c:pt>
                <c:pt idx="12816">
                  <c:v>7.9598501588316453E-2</c:v>
                </c:pt>
                <c:pt idx="12817">
                  <c:v>7.9597314231568336E-2</c:v>
                </c:pt>
                <c:pt idx="12818">
                  <c:v>7.9573498754509683E-2</c:v>
                </c:pt>
                <c:pt idx="12819">
                  <c:v>7.9569975593391337E-2</c:v>
                </c:pt>
                <c:pt idx="12820">
                  <c:v>7.9564168022950923E-2</c:v>
                </c:pt>
                <c:pt idx="12821">
                  <c:v>7.9561744713122357E-2</c:v>
                </c:pt>
                <c:pt idx="12822">
                  <c:v>7.9561250740152051E-2</c:v>
                </c:pt>
                <c:pt idx="12823">
                  <c:v>7.9554605670358394E-2</c:v>
                </c:pt>
                <c:pt idx="12824">
                  <c:v>7.9538942895676368E-2</c:v>
                </c:pt>
                <c:pt idx="12825">
                  <c:v>7.9538535112065406E-2</c:v>
                </c:pt>
                <c:pt idx="12826">
                  <c:v>7.953660741853967E-2</c:v>
                </c:pt>
                <c:pt idx="12827">
                  <c:v>7.9531990068403433E-2</c:v>
                </c:pt>
                <c:pt idx="12828">
                  <c:v>7.9517603004260418E-2</c:v>
                </c:pt>
                <c:pt idx="12829">
                  <c:v>7.9506299989114126E-2</c:v>
                </c:pt>
                <c:pt idx="12830">
                  <c:v>7.9480393802747074E-2</c:v>
                </c:pt>
                <c:pt idx="12831">
                  <c:v>7.9461548790419903E-2</c:v>
                </c:pt>
                <c:pt idx="12832">
                  <c:v>7.9432105773557055E-2</c:v>
                </c:pt>
                <c:pt idx="12833">
                  <c:v>7.9428254766877288E-2</c:v>
                </c:pt>
                <c:pt idx="12834">
                  <c:v>7.941870651189302E-2</c:v>
                </c:pt>
                <c:pt idx="12835">
                  <c:v>7.9405824186727217E-2</c:v>
                </c:pt>
                <c:pt idx="12836">
                  <c:v>7.9400857955458121E-2</c:v>
                </c:pt>
                <c:pt idx="12837">
                  <c:v>7.9387330983188856E-2</c:v>
                </c:pt>
                <c:pt idx="12838">
                  <c:v>7.938189606474344E-2</c:v>
                </c:pt>
                <c:pt idx="12839">
                  <c:v>7.9357326195377262E-2</c:v>
                </c:pt>
                <c:pt idx="12840">
                  <c:v>7.9356141857735207E-2</c:v>
                </c:pt>
                <c:pt idx="12841">
                  <c:v>7.9346952689641426E-2</c:v>
                </c:pt>
                <c:pt idx="12842">
                  <c:v>7.9346930009660407E-2</c:v>
                </c:pt>
                <c:pt idx="12843">
                  <c:v>7.9335489033029435E-2</c:v>
                </c:pt>
                <c:pt idx="12844">
                  <c:v>7.9331323068287579E-2</c:v>
                </c:pt>
                <c:pt idx="12845">
                  <c:v>7.9283586960808713E-2</c:v>
                </c:pt>
                <c:pt idx="12846">
                  <c:v>7.9265522406416655E-2</c:v>
                </c:pt>
                <c:pt idx="12847">
                  <c:v>7.9240873063451817E-2</c:v>
                </c:pt>
                <c:pt idx="12848">
                  <c:v>7.9232455873825769E-2</c:v>
                </c:pt>
                <c:pt idx="12849">
                  <c:v>7.9231470945602817E-2</c:v>
                </c:pt>
                <c:pt idx="12850">
                  <c:v>7.9226718287827277E-2</c:v>
                </c:pt>
                <c:pt idx="12851">
                  <c:v>7.922669628719585E-2</c:v>
                </c:pt>
                <c:pt idx="12852">
                  <c:v>7.9219837477138788E-2</c:v>
                </c:pt>
                <c:pt idx="12853">
                  <c:v>7.9212575955610043E-2</c:v>
                </c:pt>
                <c:pt idx="12854">
                  <c:v>7.920580764507483E-2</c:v>
                </c:pt>
                <c:pt idx="12855">
                  <c:v>7.9203909666620387E-2</c:v>
                </c:pt>
                <c:pt idx="12856">
                  <c:v>7.9203045421219656E-2</c:v>
                </c:pt>
                <c:pt idx="12857">
                  <c:v>7.9194150402700239E-2</c:v>
                </c:pt>
                <c:pt idx="12858">
                  <c:v>7.9187532824316759E-2</c:v>
                </c:pt>
                <c:pt idx="12859">
                  <c:v>7.918394401714296E-2</c:v>
                </c:pt>
                <c:pt idx="12860">
                  <c:v>7.9182494878796861E-2</c:v>
                </c:pt>
                <c:pt idx="12861">
                  <c:v>7.9180231158120395E-2</c:v>
                </c:pt>
                <c:pt idx="12862">
                  <c:v>7.9166358993743441E-2</c:v>
                </c:pt>
                <c:pt idx="12863">
                  <c:v>7.9159998484125638E-2</c:v>
                </c:pt>
                <c:pt idx="12864">
                  <c:v>7.9157144516877082E-2</c:v>
                </c:pt>
                <c:pt idx="12865">
                  <c:v>7.9152160131058164E-2</c:v>
                </c:pt>
                <c:pt idx="12866">
                  <c:v>7.9141208083888706E-2</c:v>
                </c:pt>
                <c:pt idx="12867">
                  <c:v>7.9141041428913053E-2</c:v>
                </c:pt>
                <c:pt idx="12868">
                  <c:v>7.9136681426862365E-2</c:v>
                </c:pt>
                <c:pt idx="12869">
                  <c:v>7.9130345858167195E-2</c:v>
                </c:pt>
                <c:pt idx="12870">
                  <c:v>7.9124287560926973E-2</c:v>
                </c:pt>
                <c:pt idx="12871">
                  <c:v>7.912019356274716E-2</c:v>
                </c:pt>
                <c:pt idx="12872">
                  <c:v>7.9097717921975924E-2</c:v>
                </c:pt>
                <c:pt idx="12873">
                  <c:v>7.9063488653267816E-2</c:v>
                </c:pt>
                <c:pt idx="12874">
                  <c:v>7.9057472725399355E-2</c:v>
                </c:pt>
                <c:pt idx="12875">
                  <c:v>7.9044930627712603E-2</c:v>
                </c:pt>
                <c:pt idx="12876">
                  <c:v>7.9038285642939674E-2</c:v>
                </c:pt>
                <c:pt idx="12877">
                  <c:v>7.9032620747394811E-2</c:v>
                </c:pt>
                <c:pt idx="12878">
                  <c:v>7.9031463423006529E-2</c:v>
                </c:pt>
                <c:pt idx="12879">
                  <c:v>7.9030648543489845E-2</c:v>
                </c:pt>
                <c:pt idx="12880">
                  <c:v>7.9028501066590554E-2</c:v>
                </c:pt>
                <c:pt idx="12881">
                  <c:v>7.9028130549271852E-2</c:v>
                </c:pt>
                <c:pt idx="12882">
                  <c:v>7.9023527386462483E-2</c:v>
                </c:pt>
                <c:pt idx="12883">
                  <c:v>7.8987796404493119E-2</c:v>
                </c:pt>
                <c:pt idx="12884">
                  <c:v>7.8987368197215732E-2</c:v>
                </c:pt>
                <c:pt idx="12885">
                  <c:v>7.8960319279908084E-2</c:v>
                </c:pt>
                <c:pt idx="12886">
                  <c:v>7.8959396614390429E-2</c:v>
                </c:pt>
                <c:pt idx="12887">
                  <c:v>7.8955565910175385E-2</c:v>
                </c:pt>
                <c:pt idx="12888">
                  <c:v>7.8943176088540012E-2</c:v>
                </c:pt>
                <c:pt idx="12889">
                  <c:v>7.8942794614597633E-2</c:v>
                </c:pt>
                <c:pt idx="12890">
                  <c:v>7.8938994367389048E-2</c:v>
                </c:pt>
                <c:pt idx="12891">
                  <c:v>7.8923214528780317E-2</c:v>
                </c:pt>
                <c:pt idx="12892">
                  <c:v>7.8916865591036917E-2</c:v>
                </c:pt>
                <c:pt idx="12893">
                  <c:v>7.8911351832383264E-2</c:v>
                </c:pt>
                <c:pt idx="12894">
                  <c:v>7.8905393085480197E-2</c:v>
                </c:pt>
                <c:pt idx="12895">
                  <c:v>7.8902047040190798E-2</c:v>
                </c:pt>
                <c:pt idx="12896">
                  <c:v>7.889496683791325E-2</c:v>
                </c:pt>
                <c:pt idx="12897">
                  <c:v>7.8887989358382954E-2</c:v>
                </c:pt>
                <c:pt idx="12898">
                  <c:v>7.8887225702914385E-2</c:v>
                </c:pt>
                <c:pt idx="12899">
                  <c:v>7.8884481407128518E-2</c:v>
                </c:pt>
                <c:pt idx="12900">
                  <c:v>7.8865662067862108E-2</c:v>
                </c:pt>
                <c:pt idx="12901">
                  <c:v>7.8849502042448491E-2</c:v>
                </c:pt>
                <c:pt idx="12902">
                  <c:v>7.8846801536276143E-2</c:v>
                </c:pt>
                <c:pt idx="12903">
                  <c:v>7.8841074025548893E-2</c:v>
                </c:pt>
                <c:pt idx="12904">
                  <c:v>7.8840153888995013E-2</c:v>
                </c:pt>
                <c:pt idx="12905">
                  <c:v>7.8838884813717577E-2</c:v>
                </c:pt>
                <c:pt idx="12906">
                  <c:v>7.8834396327610398E-2</c:v>
                </c:pt>
                <c:pt idx="12907">
                  <c:v>7.8779015392585791E-2</c:v>
                </c:pt>
                <c:pt idx="12908">
                  <c:v>7.8773550841519088E-2</c:v>
                </c:pt>
                <c:pt idx="12909">
                  <c:v>7.8768859884228118E-2</c:v>
                </c:pt>
                <c:pt idx="12910">
                  <c:v>7.8757946475628157E-2</c:v>
                </c:pt>
                <c:pt idx="12911">
                  <c:v>7.874741472925012E-2</c:v>
                </c:pt>
                <c:pt idx="12912">
                  <c:v>7.8747148417636956E-2</c:v>
                </c:pt>
                <c:pt idx="12913">
                  <c:v>7.8744544938638708E-2</c:v>
                </c:pt>
                <c:pt idx="12914">
                  <c:v>7.8741975762489022E-2</c:v>
                </c:pt>
                <c:pt idx="12915">
                  <c:v>7.8737426135001412E-2</c:v>
                </c:pt>
                <c:pt idx="12916">
                  <c:v>7.8735207777809471E-2</c:v>
                </c:pt>
                <c:pt idx="12917">
                  <c:v>7.8708132826746588E-2</c:v>
                </c:pt>
                <c:pt idx="12918">
                  <c:v>7.870446428941659E-2</c:v>
                </c:pt>
                <c:pt idx="12919">
                  <c:v>7.8694045754969924E-2</c:v>
                </c:pt>
                <c:pt idx="12920">
                  <c:v>7.8690543662776696E-2</c:v>
                </c:pt>
                <c:pt idx="12921">
                  <c:v>7.8687378056502388E-2</c:v>
                </c:pt>
                <c:pt idx="12922">
                  <c:v>7.8682573980182358E-2</c:v>
                </c:pt>
                <c:pt idx="12923">
                  <c:v>7.8650819298392072E-2</c:v>
                </c:pt>
                <c:pt idx="12924">
                  <c:v>7.8650080006321649E-2</c:v>
                </c:pt>
                <c:pt idx="12925">
                  <c:v>7.8647812342839754E-2</c:v>
                </c:pt>
                <c:pt idx="12926">
                  <c:v>7.8617897580787646E-2</c:v>
                </c:pt>
                <c:pt idx="12927">
                  <c:v>7.8606516456050241E-2</c:v>
                </c:pt>
                <c:pt idx="12928">
                  <c:v>7.8599041402857839E-2</c:v>
                </c:pt>
                <c:pt idx="12929">
                  <c:v>7.8596938850953396E-2</c:v>
                </c:pt>
                <c:pt idx="12930">
                  <c:v>7.8587252445312117E-2</c:v>
                </c:pt>
                <c:pt idx="12931">
                  <c:v>7.8587231772944952E-2</c:v>
                </c:pt>
                <c:pt idx="12932">
                  <c:v>7.8584561899874769E-2</c:v>
                </c:pt>
                <c:pt idx="12933">
                  <c:v>7.8582379042024531E-2</c:v>
                </c:pt>
                <c:pt idx="12934">
                  <c:v>7.8578755548779841E-2</c:v>
                </c:pt>
                <c:pt idx="12935">
                  <c:v>7.85765157128996E-2</c:v>
                </c:pt>
                <c:pt idx="12936">
                  <c:v>7.8574600432442632E-2</c:v>
                </c:pt>
                <c:pt idx="12937">
                  <c:v>7.8567494557922196E-2</c:v>
                </c:pt>
                <c:pt idx="12938">
                  <c:v>7.8559703104958162E-2</c:v>
                </c:pt>
                <c:pt idx="12939">
                  <c:v>7.8553472549654293E-2</c:v>
                </c:pt>
                <c:pt idx="12940">
                  <c:v>7.8547392440992833E-2</c:v>
                </c:pt>
                <c:pt idx="12941">
                  <c:v>7.8541349176571545E-2</c:v>
                </c:pt>
                <c:pt idx="12942">
                  <c:v>7.8538344903718901E-2</c:v>
                </c:pt>
                <c:pt idx="12943">
                  <c:v>7.8527965457743126E-2</c:v>
                </c:pt>
                <c:pt idx="12944">
                  <c:v>7.8524379750098391E-2</c:v>
                </c:pt>
                <c:pt idx="12945">
                  <c:v>7.8504585209244859E-2</c:v>
                </c:pt>
                <c:pt idx="12946">
                  <c:v>7.8494233840068026E-2</c:v>
                </c:pt>
                <c:pt idx="12947">
                  <c:v>7.8490109288684093E-2</c:v>
                </c:pt>
                <c:pt idx="12948">
                  <c:v>7.8485121884541167E-2</c:v>
                </c:pt>
                <c:pt idx="12949">
                  <c:v>7.8479133392552067E-2</c:v>
                </c:pt>
                <c:pt idx="12950">
                  <c:v>7.8441400601747022E-2</c:v>
                </c:pt>
                <c:pt idx="12951">
                  <c:v>7.8433871606863229E-2</c:v>
                </c:pt>
                <c:pt idx="12952">
                  <c:v>7.8425648533400255E-2</c:v>
                </c:pt>
                <c:pt idx="12953">
                  <c:v>7.8415989672595873E-2</c:v>
                </c:pt>
                <c:pt idx="12954">
                  <c:v>7.8413561703612106E-2</c:v>
                </c:pt>
                <c:pt idx="12955">
                  <c:v>7.8412255503208309E-2</c:v>
                </c:pt>
                <c:pt idx="12956">
                  <c:v>7.838928230483827E-2</c:v>
                </c:pt>
                <c:pt idx="12957">
                  <c:v>7.8385551068136286E-2</c:v>
                </c:pt>
                <c:pt idx="12958">
                  <c:v>7.8367166983097356E-2</c:v>
                </c:pt>
                <c:pt idx="12959">
                  <c:v>7.8356020993345946E-2</c:v>
                </c:pt>
                <c:pt idx="12960">
                  <c:v>7.8343213208481338E-2</c:v>
                </c:pt>
                <c:pt idx="12961">
                  <c:v>7.8339172928393472E-2</c:v>
                </c:pt>
                <c:pt idx="12962">
                  <c:v>7.8323595254342848E-2</c:v>
                </c:pt>
                <c:pt idx="12963">
                  <c:v>7.831900607875425E-2</c:v>
                </c:pt>
                <c:pt idx="12964">
                  <c:v>7.8317517526953095E-2</c:v>
                </c:pt>
                <c:pt idx="12965">
                  <c:v>7.8316315506631012E-2</c:v>
                </c:pt>
                <c:pt idx="12966">
                  <c:v>7.8316181085231543E-2</c:v>
                </c:pt>
                <c:pt idx="12967">
                  <c:v>7.8296684759675661E-2</c:v>
                </c:pt>
                <c:pt idx="12968">
                  <c:v>7.8289625154007642E-2</c:v>
                </c:pt>
                <c:pt idx="12969">
                  <c:v>7.8277319800105397E-2</c:v>
                </c:pt>
                <c:pt idx="12970">
                  <c:v>7.8256161341967556E-2</c:v>
                </c:pt>
                <c:pt idx="12971">
                  <c:v>7.8255297975931171E-2</c:v>
                </c:pt>
                <c:pt idx="12972">
                  <c:v>7.8254347144071895E-2</c:v>
                </c:pt>
                <c:pt idx="12973">
                  <c:v>7.8249750188195161E-2</c:v>
                </c:pt>
                <c:pt idx="12974">
                  <c:v>7.8222604269402779E-2</c:v>
                </c:pt>
                <c:pt idx="12975">
                  <c:v>7.8220812260613948E-2</c:v>
                </c:pt>
                <c:pt idx="12976">
                  <c:v>7.8209239347794945E-2</c:v>
                </c:pt>
                <c:pt idx="12977">
                  <c:v>7.8202536663262656E-2</c:v>
                </c:pt>
                <c:pt idx="12978">
                  <c:v>7.8184480230882342E-2</c:v>
                </c:pt>
                <c:pt idx="12979">
                  <c:v>7.8179703503267542E-2</c:v>
                </c:pt>
                <c:pt idx="12980">
                  <c:v>7.816997068755567E-2</c:v>
                </c:pt>
                <c:pt idx="12981">
                  <c:v>7.8151486407519496E-2</c:v>
                </c:pt>
                <c:pt idx="12982">
                  <c:v>7.8148922034859E-2</c:v>
                </c:pt>
                <c:pt idx="12983">
                  <c:v>7.8125473046931099E-2</c:v>
                </c:pt>
                <c:pt idx="12984">
                  <c:v>7.8121207616238128E-2</c:v>
                </c:pt>
                <c:pt idx="12985">
                  <c:v>7.8115468438967245E-2</c:v>
                </c:pt>
                <c:pt idx="12986">
                  <c:v>7.8087492456012542E-2</c:v>
                </c:pt>
                <c:pt idx="12987">
                  <c:v>7.806770371499698E-2</c:v>
                </c:pt>
                <c:pt idx="12988">
                  <c:v>7.8060826459248403E-2</c:v>
                </c:pt>
                <c:pt idx="12989">
                  <c:v>7.8048936182922163E-2</c:v>
                </c:pt>
                <c:pt idx="12990">
                  <c:v>7.8048279014707012E-2</c:v>
                </c:pt>
                <c:pt idx="12991">
                  <c:v>7.8046162862472526E-2</c:v>
                </c:pt>
                <c:pt idx="12992">
                  <c:v>7.8042716645025781E-2</c:v>
                </c:pt>
                <c:pt idx="12993">
                  <c:v>7.8030984940120146E-2</c:v>
                </c:pt>
                <c:pt idx="12994">
                  <c:v>7.8029120157995568E-2</c:v>
                </c:pt>
                <c:pt idx="12995">
                  <c:v>7.8028782100074343E-2</c:v>
                </c:pt>
                <c:pt idx="12996">
                  <c:v>7.8014250696821746E-2</c:v>
                </c:pt>
                <c:pt idx="12997">
                  <c:v>7.8009801901358325E-2</c:v>
                </c:pt>
                <c:pt idx="12998">
                  <c:v>7.8006357460735545E-2</c:v>
                </c:pt>
                <c:pt idx="12999">
                  <c:v>7.7995100719770227E-2</c:v>
                </c:pt>
                <c:pt idx="13000">
                  <c:v>7.7982073731544851E-2</c:v>
                </c:pt>
                <c:pt idx="13001">
                  <c:v>7.7975427520022469E-2</c:v>
                </c:pt>
                <c:pt idx="13002">
                  <c:v>7.7972485032545835E-2</c:v>
                </c:pt>
                <c:pt idx="13003">
                  <c:v>7.7948225077069097E-2</c:v>
                </c:pt>
                <c:pt idx="13004">
                  <c:v>7.793477203775008E-2</c:v>
                </c:pt>
                <c:pt idx="13005">
                  <c:v>7.7920813456649252E-2</c:v>
                </c:pt>
                <c:pt idx="13006">
                  <c:v>7.7912372020454174E-2</c:v>
                </c:pt>
                <c:pt idx="13007">
                  <c:v>7.7909232793484315E-2</c:v>
                </c:pt>
                <c:pt idx="13008">
                  <c:v>7.7905271943558591E-2</c:v>
                </c:pt>
                <c:pt idx="13009">
                  <c:v>7.7893699179246087E-2</c:v>
                </c:pt>
                <c:pt idx="13010">
                  <c:v>7.787365490022595E-2</c:v>
                </c:pt>
                <c:pt idx="13011">
                  <c:v>7.7859539923573626E-2</c:v>
                </c:pt>
                <c:pt idx="13012">
                  <c:v>7.7848197140652151E-2</c:v>
                </c:pt>
                <c:pt idx="13013">
                  <c:v>7.7834809878702005E-2</c:v>
                </c:pt>
                <c:pt idx="13014">
                  <c:v>7.7826318629107091E-2</c:v>
                </c:pt>
                <c:pt idx="13015">
                  <c:v>7.7823401574507275E-2</c:v>
                </c:pt>
                <c:pt idx="13016">
                  <c:v>7.781901849825007E-2</c:v>
                </c:pt>
                <c:pt idx="13017">
                  <c:v>7.7811700154965122E-2</c:v>
                </c:pt>
                <c:pt idx="13018">
                  <c:v>7.7804537412483429E-2</c:v>
                </c:pt>
                <c:pt idx="13019">
                  <c:v>7.7796305695974385E-2</c:v>
                </c:pt>
                <c:pt idx="13020">
                  <c:v>7.7769700090323551E-2</c:v>
                </c:pt>
                <c:pt idx="13021">
                  <c:v>7.7768482199098488E-2</c:v>
                </c:pt>
                <c:pt idx="13022">
                  <c:v>7.7766261653846591E-2</c:v>
                </c:pt>
                <c:pt idx="13023">
                  <c:v>7.7761117081878647E-2</c:v>
                </c:pt>
                <c:pt idx="13024">
                  <c:v>7.7755512017630438E-2</c:v>
                </c:pt>
                <c:pt idx="13025">
                  <c:v>7.7737398693789886E-2</c:v>
                </c:pt>
                <c:pt idx="13026">
                  <c:v>7.7734489090110839E-2</c:v>
                </c:pt>
                <c:pt idx="13027">
                  <c:v>7.772686311745633E-2</c:v>
                </c:pt>
                <c:pt idx="13028">
                  <c:v>7.7724295178751915E-2</c:v>
                </c:pt>
                <c:pt idx="13029">
                  <c:v>7.7716479865349963E-2</c:v>
                </c:pt>
                <c:pt idx="13030">
                  <c:v>7.7712132057334529E-2</c:v>
                </c:pt>
                <c:pt idx="13031">
                  <c:v>7.7664422740395145E-2</c:v>
                </c:pt>
                <c:pt idx="13032">
                  <c:v>7.7663449198454346E-2</c:v>
                </c:pt>
                <c:pt idx="13033">
                  <c:v>7.7660434497968528E-2</c:v>
                </c:pt>
                <c:pt idx="13034">
                  <c:v>7.7614204301911752E-2</c:v>
                </c:pt>
                <c:pt idx="13035">
                  <c:v>7.7604030481701405E-2</c:v>
                </c:pt>
                <c:pt idx="13036">
                  <c:v>7.7601314323844289E-2</c:v>
                </c:pt>
                <c:pt idx="13037">
                  <c:v>7.7566060987973584E-2</c:v>
                </c:pt>
                <c:pt idx="13038">
                  <c:v>7.7560185176591245E-2</c:v>
                </c:pt>
                <c:pt idx="13039">
                  <c:v>7.7545929149022474E-2</c:v>
                </c:pt>
                <c:pt idx="13040">
                  <c:v>7.7541286213513611E-2</c:v>
                </c:pt>
                <c:pt idx="13041">
                  <c:v>7.7539789757240504E-2</c:v>
                </c:pt>
                <c:pt idx="13042">
                  <c:v>7.7538002448696131E-2</c:v>
                </c:pt>
                <c:pt idx="13043">
                  <c:v>7.7532131811133442E-2</c:v>
                </c:pt>
                <c:pt idx="13044">
                  <c:v>7.7527332525307927E-2</c:v>
                </c:pt>
                <c:pt idx="13045">
                  <c:v>7.7523249610794681E-2</c:v>
                </c:pt>
                <c:pt idx="13046">
                  <c:v>7.752165628689045E-2</c:v>
                </c:pt>
                <c:pt idx="13047">
                  <c:v>7.7519692238687835E-2</c:v>
                </c:pt>
                <c:pt idx="13048">
                  <c:v>7.7491612677098393E-2</c:v>
                </c:pt>
                <c:pt idx="13049">
                  <c:v>7.7479500330851325E-2</c:v>
                </c:pt>
                <c:pt idx="13050">
                  <c:v>7.7469553589965393E-2</c:v>
                </c:pt>
                <c:pt idx="13051">
                  <c:v>7.7463914090095121E-2</c:v>
                </c:pt>
                <c:pt idx="13052">
                  <c:v>7.7463887894872546E-2</c:v>
                </c:pt>
                <c:pt idx="13053">
                  <c:v>7.7456621926083269E-2</c:v>
                </c:pt>
                <c:pt idx="13054">
                  <c:v>7.7450846510443927E-2</c:v>
                </c:pt>
                <c:pt idx="13055">
                  <c:v>7.7439088529486819E-2</c:v>
                </c:pt>
                <c:pt idx="13056">
                  <c:v>7.7439083525835076E-2</c:v>
                </c:pt>
                <c:pt idx="13057">
                  <c:v>7.7427559278789193E-2</c:v>
                </c:pt>
                <c:pt idx="13058">
                  <c:v>7.7425153151088971E-2</c:v>
                </c:pt>
                <c:pt idx="13059">
                  <c:v>7.7395367124779665E-2</c:v>
                </c:pt>
                <c:pt idx="13060">
                  <c:v>7.7382306424625236E-2</c:v>
                </c:pt>
                <c:pt idx="13061">
                  <c:v>7.7372479236269623E-2</c:v>
                </c:pt>
                <c:pt idx="13062">
                  <c:v>7.7372071200597373E-2</c:v>
                </c:pt>
                <c:pt idx="13063">
                  <c:v>7.7365720334788293E-2</c:v>
                </c:pt>
                <c:pt idx="13064">
                  <c:v>7.7364830869990547E-2</c:v>
                </c:pt>
                <c:pt idx="13065">
                  <c:v>7.7350012654322814E-2</c:v>
                </c:pt>
                <c:pt idx="13066">
                  <c:v>7.734095716870501E-2</c:v>
                </c:pt>
                <c:pt idx="13067">
                  <c:v>7.7332611509373775E-2</c:v>
                </c:pt>
                <c:pt idx="13068">
                  <c:v>7.7331762233218498E-2</c:v>
                </c:pt>
                <c:pt idx="13069">
                  <c:v>7.7323534556855325E-2</c:v>
                </c:pt>
                <c:pt idx="13070">
                  <c:v>7.7318571159722849E-2</c:v>
                </c:pt>
                <c:pt idx="13071">
                  <c:v>7.7317942851459043E-2</c:v>
                </c:pt>
                <c:pt idx="13072">
                  <c:v>7.7317892872801025E-2</c:v>
                </c:pt>
                <c:pt idx="13073">
                  <c:v>7.7310631676573593E-2</c:v>
                </c:pt>
                <c:pt idx="13074">
                  <c:v>7.7291319292484298E-2</c:v>
                </c:pt>
                <c:pt idx="13075">
                  <c:v>7.7287336669698087E-2</c:v>
                </c:pt>
                <c:pt idx="13076">
                  <c:v>7.7275176573770296E-2</c:v>
                </c:pt>
                <c:pt idx="13077">
                  <c:v>7.7274743176932031E-2</c:v>
                </c:pt>
                <c:pt idx="13078">
                  <c:v>7.7266144105404833E-2</c:v>
                </c:pt>
                <c:pt idx="13079">
                  <c:v>7.7252631112307832E-2</c:v>
                </c:pt>
                <c:pt idx="13080">
                  <c:v>7.7246904335155644E-2</c:v>
                </c:pt>
                <c:pt idx="13081">
                  <c:v>7.7239517610108485E-2</c:v>
                </c:pt>
                <c:pt idx="13082">
                  <c:v>7.7225112574835775E-2</c:v>
                </c:pt>
                <c:pt idx="13083">
                  <c:v>7.7201723549072981E-2</c:v>
                </c:pt>
                <c:pt idx="13084">
                  <c:v>7.7196174051093747E-2</c:v>
                </c:pt>
                <c:pt idx="13085">
                  <c:v>7.7174858517080835E-2</c:v>
                </c:pt>
                <c:pt idx="13086">
                  <c:v>7.7162331397957015E-2</c:v>
                </c:pt>
                <c:pt idx="13087">
                  <c:v>7.7157432087490804E-2</c:v>
                </c:pt>
                <c:pt idx="13088">
                  <c:v>7.712913805067742E-2</c:v>
                </c:pt>
                <c:pt idx="13089">
                  <c:v>7.7127150591464549E-2</c:v>
                </c:pt>
                <c:pt idx="13090">
                  <c:v>7.7119916255695781E-2</c:v>
                </c:pt>
                <c:pt idx="13091">
                  <c:v>7.7094326380044362E-2</c:v>
                </c:pt>
                <c:pt idx="13092">
                  <c:v>7.7092139549115729E-2</c:v>
                </c:pt>
                <c:pt idx="13093">
                  <c:v>7.707615851473669E-2</c:v>
                </c:pt>
                <c:pt idx="13094">
                  <c:v>7.7020200251617613E-2</c:v>
                </c:pt>
                <c:pt idx="13095">
                  <c:v>7.7015929704755196E-2</c:v>
                </c:pt>
                <c:pt idx="13096">
                  <c:v>7.7015279772241388E-2</c:v>
                </c:pt>
                <c:pt idx="13097">
                  <c:v>7.6997155016819127E-2</c:v>
                </c:pt>
                <c:pt idx="13098">
                  <c:v>7.6957209948822144E-2</c:v>
                </c:pt>
                <c:pt idx="13099">
                  <c:v>7.693736005188978E-2</c:v>
                </c:pt>
                <c:pt idx="13100">
                  <c:v>7.6910396269893433E-2</c:v>
                </c:pt>
                <c:pt idx="13101">
                  <c:v>7.6904342165513132E-2</c:v>
                </c:pt>
                <c:pt idx="13102">
                  <c:v>7.6903524624853767E-2</c:v>
                </c:pt>
                <c:pt idx="13103">
                  <c:v>7.6901835947155786E-2</c:v>
                </c:pt>
                <c:pt idx="13104">
                  <c:v>7.6853414630730074E-2</c:v>
                </c:pt>
                <c:pt idx="13105">
                  <c:v>7.6844363944602756E-2</c:v>
                </c:pt>
                <c:pt idx="13106">
                  <c:v>7.6837629164901361E-2</c:v>
                </c:pt>
                <c:pt idx="13107">
                  <c:v>7.6836079291845397E-2</c:v>
                </c:pt>
                <c:pt idx="13108">
                  <c:v>7.6830223852692892E-2</c:v>
                </c:pt>
                <c:pt idx="13109">
                  <c:v>7.6804147524228886E-2</c:v>
                </c:pt>
                <c:pt idx="13110">
                  <c:v>7.6801317346703202E-2</c:v>
                </c:pt>
                <c:pt idx="13111">
                  <c:v>7.679735743147284E-2</c:v>
                </c:pt>
                <c:pt idx="13112">
                  <c:v>7.6796943289778166E-2</c:v>
                </c:pt>
                <c:pt idx="13113">
                  <c:v>7.6792784306201775E-2</c:v>
                </c:pt>
                <c:pt idx="13114">
                  <c:v>7.6785800410407917E-2</c:v>
                </c:pt>
                <c:pt idx="13115">
                  <c:v>7.6779094418647872E-2</c:v>
                </c:pt>
                <c:pt idx="13116">
                  <c:v>7.6755179632289602E-2</c:v>
                </c:pt>
                <c:pt idx="13117">
                  <c:v>7.6740012198350929E-2</c:v>
                </c:pt>
                <c:pt idx="13118">
                  <c:v>7.6723736029790698E-2</c:v>
                </c:pt>
                <c:pt idx="13119">
                  <c:v>7.6720513884086086E-2</c:v>
                </c:pt>
                <c:pt idx="13120">
                  <c:v>7.6720385570746744E-2</c:v>
                </c:pt>
                <c:pt idx="13121">
                  <c:v>7.6717588364722464E-2</c:v>
                </c:pt>
                <c:pt idx="13122">
                  <c:v>7.6692135020809252E-2</c:v>
                </c:pt>
                <c:pt idx="13123">
                  <c:v>7.6692006660298115E-2</c:v>
                </c:pt>
                <c:pt idx="13124">
                  <c:v>7.6690214225275138E-2</c:v>
                </c:pt>
                <c:pt idx="13125">
                  <c:v>7.6652543939259965E-2</c:v>
                </c:pt>
                <c:pt idx="13126">
                  <c:v>7.6642456336294365E-2</c:v>
                </c:pt>
                <c:pt idx="13127">
                  <c:v>7.6630493626607427E-2</c:v>
                </c:pt>
                <c:pt idx="13128">
                  <c:v>7.6608779109665515E-2</c:v>
                </c:pt>
                <c:pt idx="13129">
                  <c:v>7.6602285481345553E-2</c:v>
                </c:pt>
                <c:pt idx="13130">
                  <c:v>7.6602138502958161E-2</c:v>
                </c:pt>
                <c:pt idx="13131">
                  <c:v>7.660201744074914E-2</c:v>
                </c:pt>
                <c:pt idx="13132">
                  <c:v>7.6601795702533448E-2</c:v>
                </c:pt>
                <c:pt idx="13133">
                  <c:v>7.6596627834746162E-2</c:v>
                </c:pt>
                <c:pt idx="13134">
                  <c:v>7.6594872584839907E-2</c:v>
                </c:pt>
                <c:pt idx="13135">
                  <c:v>7.6577890486403649E-2</c:v>
                </c:pt>
                <c:pt idx="13136">
                  <c:v>7.6577210844103391E-2</c:v>
                </c:pt>
                <c:pt idx="13137">
                  <c:v>7.6576203200150725E-2</c:v>
                </c:pt>
                <c:pt idx="13138">
                  <c:v>7.6559684393053232E-2</c:v>
                </c:pt>
                <c:pt idx="13139">
                  <c:v>7.6548196964664125E-2</c:v>
                </c:pt>
                <c:pt idx="13140">
                  <c:v>7.6547479414324299E-2</c:v>
                </c:pt>
                <c:pt idx="13141">
                  <c:v>7.6545477052911884E-2</c:v>
                </c:pt>
                <c:pt idx="13142">
                  <c:v>7.6532201452752482E-2</c:v>
                </c:pt>
                <c:pt idx="13143">
                  <c:v>7.6522527715030486E-2</c:v>
                </c:pt>
                <c:pt idx="13144">
                  <c:v>7.649849365594652E-2</c:v>
                </c:pt>
                <c:pt idx="13145">
                  <c:v>7.6477148282204518E-2</c:v>
                </c:pt>
                <c:pt idx="13146">
                  <c:v>7.6448635396827072E-2</c:v>
                </c:pt>
                <c:pt idx="13147">
                  <c:v>7.6448393579528054E-2</c:v>
                </c:pt>
                <c:pt idx="13148">
                  <c:v>7.6439761133224871E-2</c:v>
                </c:pt>
                <c:pt idx="13149">
                  <c:v>7.6433695508585239E-2</c:v>
                </c:pt>
                <c:pt idx="13150">
                  <c:v>7.6425580215731481E-2</c:v>
                </c:pt>
                <c:pt idx="13151">
                  <c:v>7.6417101734364709E-2</c:v>
                </c:pt>
                <c:pt idx="13152">
                  <c:v>7.64104154891182E-2</c:v>
                </c:pt>
                <c:pt idx="13153">
                  <c:v>7.6398282592332167E-2</c:v>
                </c:pt>
                <c:pt idx="13154">
                  <c:v>7.6397551256746646E-2</c:v>
                </c:pt>
                <c:pt idx="13155">
                  <c:v>7.6395443641486455E-2</c:v>
                </c:pt>
                <c:pt idx="13156">
                  <c:v>7.6375199241557917E-2</c:v>
                </c:pt>
                <c:pt idx="13157">
                  <c:v>7.6363571157115145E-2</c:v>
                </c:pt>
                <c:pt idx="13158">
                  <c:v>7.6356884309616888E-2</c:v>
                </c:pt>
                <c:pt idx="13159">
                  <c:v>7.6355382456244111E-2</c:v>
                </c:pt>
                <c:pt idx="13160">
                  <c:v>7.6326746361921979E-2</c:v>
                </c:pt>
                <c:pt idx="13161">
                  <c:v>7.6323784914721096E-2</c:v>
                </c:pt>
                <c:pt idx="13162">
                  <c:v>7.6317244683664159E-2</c:v>
                </c:pt>
                <c:pt idx="13163">
                  <c:v>7.6315167872255604E-2</c:v>
                </c:pt>
                <c:pt idx="13164">
                  <c:v>7.6302676305686809E-2</c:v>
                </c:pt>
                <c:pt idx="13165">
                  <c:v>7.6302367344604549E-2</c:v>
                </c:pt>
                <c:pt idx="13166">
                  <c:v>7.6295025678078207E-2</c:v>
                </c:pt>
                <c:pt idx="13167">
                  <c:v>7.6287744188475504E-2</c:v>
                </c:pt>
                <c:pt idx="13168">
                  <c:v>7.6261396550355576E-2</c:v>
                </c:pt>
                <c:pt idx="13169">
                  <c:v>7.6250256698833299E-2</c:v>
                </c:pt>
                <c:pt idx="13170">
                  <c:v>7.6238647148091199E-2</c:v>
                </c:pt>
                <c:pt idx="13171">
                  <c:v>7.6237269500118832E-2</c:v>
                </c:pt>
                <c:pt idx="13172">
                  <c:v>7.622682890661904E-2</c:v>
                </c:pt>
                <c:pt idx="13173">
                  <c:v>7.621061448056049E-2</c:v>
                </c:pt>
                <c:pt idx="13174">
                  <c:v>7.6195448709456534E-2</c:v>
                </c:pt>
                <c:pt idx="13175">
                  <c:v>7.6190903067394192E-2</c:v>
                </c:pt>
                <c:pt idx="13176">
                  <c:v>7.6183537728666872E-2</c:v>
                </c:pt>
                <c:pt idx="13177">
                  <c:v>7.6175090195258102E-2</c:v>
                </c:pt>
                <c:pt idx="13178">
                  <c:v>7.6171066303042489E-2</c:v>
                </c:pt>
                <c:pt idx="13179">
                  <c:v>7.6170312135182716E-2</c:v>
                </c:pt>
                <c:pt idx="13180">
                  <c:v>7.6155468087673886E-2</c:v>
                </c:pt>
                <c:pt idx="13181">
                  <c:v>7.6149076072239252E-2</c:v>
                </c:pt>
                <c:pt idx="13182">
                  <c:v>7.6125503978863848E-2</c:v>
                </c:pt>
                <c:pt idx="13183">
                  <c:v>7.6125262695650966E-2</c:v>
                </c:pt>
                <c:pt idx="13184">
                  <c:v>7.6096019382501948E-2</c:v>
                </c:pt>
                <c:pt idx="13185">
                  <c:v>7.6083601642092977E-2</c:v>
                </c:pt>
                <c:pt idx="13186">
                  <c:v>7.6075993823830582E-2</c:v>
                </c:pt>
                <c:pt idx="13187">
                  <c:v>7.6038483962018372E-2</c:v>
                </c:pt>
                <c:pt idx="13188">
                  <c:v>7.6035469719644783E-2</c:v>
                </c:pt>
                <c:pt idx="13189">
                  <c:v>7.6030737094387041E-2</c:v>
                </c:pt>
                <c:pt idx="13190">
                  <c:v>7.6008898311635487E-2</c:v>
                </c:pt>
                <c:pt idx="13191">
                  <c:v>7.6005268166167803E-2</c:v>
                </c:pt>
                <c:pt idx="13192">
                  <c:v>7.5953595170479005E-2</c:v>
                </c:pt>
                <c:pt idx="13193">
                  <c:v>7.595127878768948E-2</c:v>
                </c:pt>
                <c:pt idx="13194">
                  <c:v>7.5948808327425746E-2</c:v>
                </c:pt>
                <c:pt idx="13195">
                  <c:v>7.5926784705654601E-2</c:v>
                </c:pt>
                <c:pt idx="13196">
                  <c:v>7.5918714413278021E-2</c:v>
                </c:pt>
                <c:pt idx="13197">
                  <c:v>7.5915455378479782E-2</c:v>
                </c:pt>
                <c:pt idx="13198">
                  <c:v>7.5897636576215816E-2</c:v>
                </c:pt>
                <c:pt idx="13199">
                  <c:v>7.5891508814422137E-2</c:v>
                </c:pt>
                <c:pt idx="13200">
                  <c:v>7.5884845872451576E-2</c:v>
                </c:pt>
                <c:pt idx="13201">
                  <c:v>7.5865155662922637E-2</c:v>
                </c:pt>
                <c:pt idx="13202">
                  <c:v>7.5847530218454376E-2</c:v>
                </c:pt>
                <c:pt idx="13203">
                  <c:v>7.5835489308733128E-2</c:v>
                </c:pt>
                <c:pt idx="13204">
                  <c:v>7.583331287557564E-2</c:v>
                </c:pt>
                <c:pt idx="13205">
                  <c:v>7.5810884542448498E-2</c:v>
                </c:pt>
                <c:pt idx="13206">
                  <c:v>7.5801666689237462E-2</c:v>
                </c:pt>
                <c:pt idx="13207">
                  <c:v>7.5756660071888957E-2</c:v>
                </c:pt>
                <c:pt idx="13208">
                  <c:v>7.5753748624473843E-2</c:v>
                </c:pt>
                <c:pt idx="13209">
                  <c:v>7.5727433230941929E-2</c:v>
                </c:pt>
                <c:pt idx="13210">
                  <c:v>7.5709850584201835E-2</c:v>
                </c:pt>
                <c:pt idx="13211">
                  <c:v>7.5690685231397881E-2</c:v>
                </c:pt>
                <c:pt idx="13212">
                  <c:v>7.5672353243674412E-2</c:v>
                </c:pt>
                <c:pt idx="13213">
                  <c:v>7.5670552499420576E-2</c:v>
                </c:pt>
                <c:pt idx="13214">
                  <c:v>7.5659733010325247E-2</c:v>
                </c:pt>
                <c:pt idx="13215">
                  <c:v>7.5647612324866512E-2</c:v>
                </c:pt>
                <c:pt idx="13216">
                  <c:v>7.5642613983683882E-2</c:v>
                </c:pt>
                <c:pt idx="13217">
                  <c:v>7.5611894449406317E-2</c:v>
                </c:pt>
                <c:pt idx="13218">
                  <c:v>7.5608666618370485E-2</c:v>
                </c:pt>
                <c:pt idx="13219">
                  <c:v>7.5592705978683936E-2</c:v>
                </c:pt>
                <c:pt idx="13220">
                  <c:v>7.5592619578669293E-2</c:v>
                </c:pt>
                <c:pt idx="13221">
                  <c:v>7.5550425239672536E-2</c:v>
                </c:pt>
                <c:pt idx="13222">
                  <c:v>7.5514390370472681E-2</c:v>
                </c:pt>
                <c:pt idx="13223">
                  <c:v>7.5513400350949944E-2</c:v>
                </c:pt>
                <c:pt idx="13224">
                  <c:v>7.5510236858761348E-2</c:v>
                </c:pt>
                <c:pt idx="13225">
                  <c:v>7.5502215919924481E-2</c:v>
                </c:pt>
                <c:pt idx="13226">
                  <c:v>7.5497938868986564E-2</c:v>
                </c:pt>
                <c:pt idx="13227">
                  <c:v>7.5495680536993334E-2</c:v>
                </c:pt>
                <c:pt idx="13228">
                  <c:v>7.5485423937176166E-2</c:v>
                </c:pt>
                <c:pt idx="13229">
                  <c:v>7.5477066115992156E-2</c:v>
                </c:pt>
                <c:pt idx="13230">
                  <c:v>7.5468972575708226E-2</c:v>
                </c:pt>
                <c:pt idx="13231">
                  <c:v>7.5464969454177536E-2</c:v>
                </c:pt>
                <c:pt idx="13232">
                  <c:v>7.5457820337941045E-2</c:v>
                </c:pt>
                <c:pt idx="13233">
                  <c:v>7.5452937052058883E-2</c:v>
                </c:pt>
                <c:pt idx="13234">
                  <c:v>7.5419547713759763E-2</c:v>
                </c:pt>
                <c:pt idx="13235">
                  <c:v>7.5367544483536567E-2</c:v>
                </c:pt>
                <c:pt idx="13236">
                  <c:v>7.5360290484681083E-2</c:v>
                </c:pt>
                <c:pt idx="13237">
                  <c:v>7.5346551616697968E-2</c:v>
                </c:pt>
                <c:pt idx="13238">
                  <c:v>7.5340486577201118E-2</c:v>
                </c:pt>
                <c:pt idx="13239">
                  <c:v>7.5328006679114407E-2</c:v>
                </c:pt>
                <c:pt idx="13240">
                  <c:v>7.5322036846031504E-2</c:v>
                </c:pt>
                <c:pt idx="13241">
                  <c:v>7.529575493816465E-2</c:v>
                </c:pt>
                <c:pt idx="13242">
                  <c:v>7.5284543276965252E-2</c:v>
                </c:pt>
                <c:pt idx="13243">
                  <c:v>7.5277480755830309E-2</c:v>
                </c:pt>
                <c:pt idx="13244">
                  <c:v>7.5274716380844778E-2</c:v>
                </c:pt>
                <c:pt idx="13245">
                  <c:v>7.5268054810177579E-2</c:v>
                </c:pt>
                <c:pt idx="13246">
                  <c:v>7.5266696564879415E-2</c:v>
                </c:pt>
                <c:pt idx="13247">
                  <c:v>7.5261360764908983E-2</c:v>
                </c:pt>
                <c:pt idx="13248">
                  <c:v>7.5254266547978496E-2</c:v>
                </c:pt>
                <c:pt idx="13249">
                  <c:v>7.5224755620911701E-2</c:v>
                </c:pt>
                <c:pt idx="13250">
                  <c:v>7.5221343286741543E-2</c:v>
                </c:pt>
                <c:pt idx="13251">
                  <c:v>7.5213865929989174E-2</c:v>
                </c:pt>
                <c:pt idx="13252">
                  <c:v>7.5208924385323672E-2</c:v>
                </c:pt>
                <c:pt idx="13253">
                  <c:v>7.5206357569009577E-2</c:v>
                </c:pt>
                <c:pt idx="13254">
                  <c:v>7.5200569111494281E-2</c:v>
                </c:pt>
                <c:pt idx="13255">
                  <c:v>7.5200432168264567E-2</c:v>
                </c:pt>
                <c:pt idx="13256">
                  <c:v>7.5182562831888081E-2</c:v>
                </c:pt>
                <c:pt idx="13257">
                  <c:v>7.5133098920090929E-2</c:v>
                </c:pt>
                <c:pt idx="13258">
                  <c:v>7.5128758193001327E-2</c:v>
                </c:pt>
                <c:pt idx="13259">
                  <c:v>7.5102591735563384E-2</c:v>
                </c:pt>
                <c:pt idx="13260">
                  <c:v>7.5087086217071622E-2</c:v>
                </c:pt>
                <c:pt idx="13261">
                  <c:v>7.5078825021837645E-2</c:v>
                </c:pt>
                <c:pt idx="13262">
                  <c:v>7.5069466316644518E-2</c:v>
                </c:pt>
                <c:pt idx="13263">
                  <c:v>7.5064542978192247E-2</c:v>
                </c:pt>
                <c:pt idx="13264">
                  <c:v>7.504803416270496E-2</c:v>
                </c:pt>
                <c:pt idx="13265">
                  <c:v>7.5047078604622827E-2</c:v>
                </c:pt>
                <c:pt idx="13266">
                  <c:v>7.5036795543414067E-2</c:v>
                </c:pt>
                <c:pt idx="13267">
                  <c:v>7.503624641974016E-2</c:v>
                </c:pt>
                <c:pt idx="13268">
                  <c:v>7.4977253829059121E-2</c:v>
                </c:pt>
                <c:pt idx="13269">
                  <c:v>7.4977208116816463E-2</c:v>
                </c:pt>
                <c:pt idx="13270">
                  <c:v>7.4955087511399246E-2</c:v>
                </c:pt>
                <c:pt idx="13271">
                  <c:v>7.4950765873115055E-2</c:v>
                </c:pt>
                <c:pt idx="13272">
                  <c:v>7.4928948098784018E-2</c:v>
                </c:pt>
                <c:pt idx="13273">
                  <c:v>7.4928137715948612E-2</c:v>
                </c:pt>
                <c:pt idx="13274">
                  <c:v>7.4926863777678154E-2</c:v>
                </c:pt>
                <c:pt idx="13275">
                  <c:v>7.4899683022106686E-2</c:v>
                </c:pt>
                <c:pt idx="13276">
                  <c:v>7.4898583466952426E-2</c:v>
                </c:pt>
                <c:pt idx="13277">
                  <c:v>7.4870376017309101E-2</c:v>
                </c:pt>
                <c:pt idx="13278">
                  <c:v>7.486911797327428E-2</c:v>
                </c:pt>
                <c:pt idx="13279">
                  <c:v>7.4827972299562298E-2</c:v>
                </c:pt>
                <c:pt idx="13280">
                  <c:v>7.4824488788445317E-2</c:v>
                </c:pt>
                <c:pt idx="13281">
                  <c:v>7.4822697293835561E-2</c:v>
                </c:pt>
                <c:pt idx="13282">
                  <c:v>7.4822287734011478E-2</c:v>
                </c:pt>
                <c:pt idx="13283">
                  <c:v>7.4818205155990553E-2</c:v>
                </c:pt>
                <c:pt idx="13284">
                  <c:v>7.4802694518953813E-2</c:v>
                </c:pt>
                <c:pt idx="13285">
                  <c:v>7.4802028179632107E-2</c:v>
                </c:pt>
                <c:pt idx="13286">
                  <c:v>7.4799906414449599E-2</c:v>
                </c:pt>
                <c:pt idx="13287">
                  <c:v>7.4799266424365671E-2</c:v>
                </c:pt>
                <c:pt idx="13288">
                  <c:v>7.4767444196407962E-2</c:v>
                </c:pt>
                <c:pt idx="13289">
                  <c:v>7.4742987504195196E-2</c:v>
                </c:pt>
                <c:pt idx="13290">
                  <c:v>7.4735554991803232E-2</c:v>
                </c:pt>
                <c:pt idx="13291">
                  <c:v>7.473520729264839E-2</c:v>
                </c:pt>
                <c:pt idx="13292">
                  <c:v>7.4732542228887824E-2</c:v>
                </c:pt>
                <c:pt idx="13293">
                  <c:v>7.4708544488670175E-2</c:v>
                </c:pt>
                <c:pt idx="13294">
                  <c:v>7.4699406491111592E-2</c:v>
                </c:pt>
                <c:pt idx="13295">
                  <c:v>7.4692029120330447E-2</c:v>
                </c:pt>
                <c:pt idx="13296">
                  <c:v>7.4685204248847101E-2</c:v>
                </c:pt>
                <c:pt idx="13297">
                  <c:v>7.4675882159850812E-2</c:v>
                </c:pt>
                <c:pt idx="13298">
                  <c:v>7.4659247625888492E-2</c:v>
                </c:pt>
                <c:pt idx="13299">
                  <c:v>7.4654554667499207E-2</c:v>
                </c:pt>
                <c:pt idx="13300">
                  <c:v>7.4652759055805221E-2</c:v>
                </c:pt>
                <c:pt idx="13301">
                  <c:v>7.4627411344337896E-2</c:v>
                </c:pt>
                <c:pt idx="13302">
                  <c:v>7.4625955144802331E-2</c:v>
                </c:pt>
                <c:pt idx="13303">
                  <c:v>7.4615515110059649E-2</c:v>
                </c:pt>
                <c:pt idx="13304">
                  <c:v>7.4602899143295182E-2</c:v>
                </c:pt>
                <c:pt idx="13305">
                  <c:v>7.4600637602538336E-2</c:v>
                </c:pt>
                <c:pt idx="13306">
                  <c:v>7.4577840017275285E-2</c:v>
                </c:pt>
                <c:pt idx="13307">
                  <c:v>7.4574148498179643E-2</c:v>
                </c:pt>
                <c:pt idx="13308">
                  <c:v>7.4567179811199813E-2</c:v>
                </c:pt>
                <c:pt idx="13309">
                  <c:v>7.4527612180896069E-2</c:v>
                </c:pt>
                <c:pt idx="13310">
                  <c:v>7.4520381114154766E-2</c:v>
                </c:pt>
                <c:pt idx="13311">
                  <c:v>7.4502063272362973E-2</c:v>
                </c:pt>
                <c:pt idx="13312">
                  <c:v>7.4492356286926242E-2</c:v>
                </c:pt>
                <c:pt idx="13313">
                  <c:v>7.4485622947092031E-2</c:v>
                </c:pt>
                <c:pt idx="13314">
                  <c:v>7.4472516949277617E-2</c:v>
                </c:pt>
                <c:pt idx="13315">
                  <c:v>7.4471336188284054E-2</c:v>
                </c:pt>
                <c:pt idx="13316">
                  <c:v>7.4409004011069244E-2</c:v>
                </c:pt>
                <c:pt idx="13317">
                  <c:v>7.4404860154369035E-2</c:v>
                </c:pt>
                <c:pt idx="13318">
                  <c:v>7.4403795312043997E-2</c:v>
                </c:pt>
                <c:pt idx="13319">
                  <c:v>7.4403492740835006E-2</c:v>
                </c:pt>
                <c:pt idx="13320">
                  <c:v>7.4377944949975947E-2</c:v>
                </c:pt>
                <c:pt idx="13321">
                  <c:v>7.4364936858684852E-2</c:v>
                </c:pt>
                <c:pt idx="13322">
                  <c:v>7.4357729660462668E-2</c:v>
                </c:pt>
                <c:pt idx="13323">
                  <c:v>7.4348629829455379E-2</c:v>
                </c:pt>
                <c:pt idx="13324">
                  <c:v>7.4347662846753315E-2</c:v>
                </c:pt>
                <c:pt idx="13325">
                  <c:v>7.4336760496872517E-2</c:v>
                </c:pt>
                <c:pt idx="13326">
                  <c:v>7.4312719664811691E-2</c:v>
                </c:pt>
                <c:pt idx="13327">
                  <c:v>7.4297995667559E-2</c:v>
                </c:pt>
                <c:pt idx="13328">
                  <c:v>7.4297823391519982E-2</c:v>
                </c:pt>
                <c:pt idx="13329">
                  <c:v>7.428626256231223E-2</c:v>
                </c:pt>
                <c:pt idx="13330">
                  <c:v>7.4272076665225756E-2</c:v>
                </c:pt>
                <c:pt idx="13331">
                  <c:v>7.4269166055231026E-2</c:v>
                </c:pt>
                <c:pt idx="13332">
                  <c:v>7.4248223866829263E-2</c:v>
                </c:pt>
                <c:pt idx="13333">
                  <c:v>7.4246091791423718E-2</c:v>
                </c:pt>
                <c:pt idx="13334">
                  <c:v>7.4226200551271479E-2</c:v>
                </c:pt>
                <c:pt idx="13335">
                  <c:v>7.4220792560092119E-2</c:v>
                </c:pt>
                <c:pt idx="13336">
                  <c:v>7.4207927222443848E-2</c:v>
                </c:pt>
                <c:pt idx="13337">
                  <c:v>7.4191175230686773E-2</c:v>
                </c:pt>
                <c:pt idx="13338">
                  <c:v>7.4190869648115845E-2</c:v>
                </c:pt>
                <c:pt idx="13339">
                  <c:v>7.4189044086018355E-2</c:v>
                </c:pt>
                <c:pt idx="13340">
                  <c:v>7.4186074032684693E-2</c:v>
                </c:pt>
                <c:pt idx="13341">
                  <c:v>7.416576557477203E-2</c:v>
                </c:pt>
                <c:pt idx="13342">
                  <c:v>7.4143287330173446E-2</c:v>
                </c:pt>
                <c:pt idx="13343">
                  <c:v>7.4139735578554342E-2</c:v>
                </c:pt>
                <c:pt idx="13344">
                  <c:v>7.4114993170645196E-2</c:v>
                </c:pt>
                <c:pt idx="13345">
                  <c:v>7.4110964283735051E-2</c:v>
                </c:pt>
                <c:pt idx="13346">
                  <c:v>7.4100558513300038E-2</c:v>
                </c:pt>
                <c:pt idx="13347">
                  <c:v>7.409719703841508E-2</c:v>
                </c:pt>
                <c:pt idx="13348">
                  <c:v>7.4084142525033633E-2</c:v>
                </c:pt>
                <c:pt idx="13349">
                  <c:v>7.4082923132532161E-2</c:v>
                </c:pt>
                <c:pt idx="13350">
                  <c:v>7.4078079913364125E-2</c:v>
                </c:pt>
                <c:pt idx="13351">
                  <c:v>7.4058491483067035E-2</c:v>
                </c:pt>
                <c:pt idx="13352">
                  <c:v>7.4001291348990791E-2</c:v>
                </c:pt>
                <c:pt idx="13353">
                  <c:v>7.3998942621066599E-2</c:v>
                </c:pt>
                <c:pt idx="13354">
                  <c:v>7.3998926392371864E-2</c:v>
                </c:pt>
                <c:pt idx="13355">
                  <c:v>7.3993311926948815E-2</c:v>
                </c:pt>
                <c:pt idx="13356">
                  <c:v>7.3979390726669023E-2</c:v>
                </c:pt>
                <c:pt idx="13357">
                  <c:v>7.397836954518712E-2</c:v>
                </c:pt>
                <c:pt idx="13358">
                  <c:v>7.3960155581742917E-2</c:v>
                </c:pt>
                <c:pt idx="13359">
                  <c:v>7.3958855806920853E-2</c:v>
                </c:pt>
                <c:pt idx="13360">
                  <c:v>7.3940058569751319E-2</c:v>
                </c:pt>
                <c:pt idx="13361">
                  <c:v>7.3939915313873075E-2</c:v>
                </c:pt>
                <c:pt idx="13362">
                  <c:v>7.3931282099337498E-2</c:v>
                </c:pt>
                <c:pt idx="13363">
                  <c:v>7.3890078865062825E-2</c:v>
                </c:pt>
                <c:pt idx="13364">
                  <c:v>7.3886356015186339E-2</c:v>
                </c:pt>
                <c:pt idx="13365">
                  <c:v>7.3886320315984619E-2</c:v>
                </c:pt>
                <c:pt idx="13366">
                  <c:v>7.3878796548122377E-2</c:v>
                </c:pt>
                <c:pt idx="13367">
                  <c:v>7.3865842138937085E-2</c:v>
                </c:pt>
                <c:pt idx="13368">
                  <c:v>7.3841209446840583E-2</c:v>
                </c:pt>
                <c:pt idx="13369">
                  <c:v>7.3804668292690861E-2</c:v>
                </c:pt>
                <c:pt idx="13370">
                  <c:v>7.3795751078716262E-2</c:v>
                </c:pt>
                <c:pt idx="13371">
                  <c:v>7.3781591931698753E-2</c:v>
                </c:pt>
                <c:pt idx="13372">
                  <c:v>7.3779149797049456E-2</c:v>
                </c:pt>
                <c:pt idx="13373">
                  <c:v>7.3776293394753445E-2</c:v>
                </c:pt>
                <c:pt idx="13374">
                  <c:v>7.3768986028591485E-2</c:v>
                </c:pt>
                <c:pt idx="13375">
                  <c:v>7.3762609153399564E-2</c:v>
                </c:pt>
                <c:pt idx="13376">
                  <c:v>7.3760503707050742E-2</c:v>
                </c:pt>
                <c:pt idx="13377">
                  <c:v>7.3759875798039387E-2</c:v>
                </c:pt>
                <c:pt idx="13378">
                  <c:v>7.3731167547644041E-2</c:v>
                </c:pt>
                <c:pt idx="13379">
                  <c:v>7.3729809520055034E-2</c:v>
                </c:pt>
                <c:pt idx="13380">
                  <c:v>7.3727492632812072E-2</c:v>
                </c:pt>
                <c:pt idx="13381">
                  <c:v>7.3726112996395921E-2</c:v>
                </c:pt>
                <c:pt idx="13382">
                  <c:v>7.3724084488476574E-2</c:v>
                </c:pt>
                <c:pt idx="13383">
                  <c:v>7.3714293119889834E-2</c:v>
                </c:pt>
                <c:pt idx="13384">
                  <c:v>7.3682564581150148E-2</c:v>
                </c:pt>
                <c:pt idx="13385">
                  <c:v>7.3659331105087961E-2</c:v>
                </c:pt>
                <c:pt idx="13386">
                  <c:v>7.3643670624378779E-2</c:v>
                </c:pt>
                <c:pt idx="13387">
                  <c:v>7.36414211980118E-2</c:v>
                </c:pt>
                <c:pt idx="13388">
                  <c:v>7.3640815023338177E-2</c:v>
                </c:pt>
                <c:pt idx="13389">
                  <c:v>7.3625402715138996E-2</c:v>
                </c:pt>
                <c:pt idx="13390">
                  <c:v>7.3611819019830993E-2</c:v>
                </c:pt>
                <c:pt idx="13391">
                  <c:v>7.3588142561201594E-2</c:v>
                </c:pt>
                <c:pt idx="13392">
                  <c:v>7.3569793288609547E-2</c:v>
                </c:pt>
                <c:pt idx="13393">
                  <c:v>7.3546071476180697E-2</c:v>
                </c:pt>
                <c:pt idx="13394">
                  <c:v>7.3545218776913793E-2</c:v>
                </c:pt>
                <c:pt idx="13395">
                  <c:v>7.3539064742851379E-2</c:v>
                </c:pt>
                <c:pt idx="13396">
                  <c:v>7.352911495311365E-2</c:v>
                </c:pt>
                <c:pt idx="13397">
                  <c:v>7.3505060224290014E-2</c:v>
                </c:pt>
                <c:pt idx="13398">
                  <c:v>7.350351228288339E-2</c:v>
                </c:pt>
                <c:pt idx="13399">
                  <c:v>7.3503346737506733E-2</c:v>
                </c:pt>
                <c:pt idx="13400">
                  <c:v>7.3501144071975111E-2</c:v>
                </c:pt>
                <c:pt idx="13401">
                  <c:v>7.3499037030087283E-2</c:v>
                </c:pt>
                <c:pt idx="13402">
                  <c:v>7.3498436348579305E-2</c:v>
                </c:pt>
                <c:pt idx="13403">
                  <c:v>7.3495832116254184E-2</c:v>
                </c:pt>
                <c:pt idx="13404">
                  <c:v>7.3492581467932458E-2</c:v>
                </c:pt>
                <c:pt idx="13405">
                  <c:v>7.3483903899942388E-2</c:v>
                </c:pt>
                <c:pt idx="13406">
                  <c:v>7.3480523970943623E-2</c:v>
                </c:pt>
                <c:pt idx="13407">
                  <c:v>7.3459926046692436E-2</c:v>
                </c:pt>
                <c:pt idx="13408">
                  <c:v>7.345597362257493E-2</c:v>
                </c:pt>
                <c:pt idx="13409">
                  <c:v>7.3451418775458022E-2</c:v>
                </c:pt>
                <c:pt idx="13410">
                  <c:v>7.3451337591717472E-2</c:v>
                </c:pt>
                <c:pt idx="13411">
                  <c:v>7.3445827024511898E-2</c:v>
                </c:pt>
                <c:pt idx="13412">
                  <c:v>7.3442735975333129E-2</c:v>
                </c:pt>
                <c:pt idx="13413">
                  <c:v>7.3425645974878842E-2</c:v>
                </c:pt>
                <c:pt idx="13414">
                  <c:v>7.3414873431207076E-2</c:v>
                </c:pt>
                <c:pt idx="13415">
                  <c:v>7.3413750842279593E-2</c:v>
                </c:pt>
                <c:pt idx="13416">
                  <c:v>7.340187524078351E-2</c:v>
                </c:pt>
                <c:pt idx="13417">
                  <c:v>7.3400036962317575E-2</c:v>
                </c:pt>
                <c:pt idx="13418">
                  <c:v>7.3367407863453804E-2</c:v>
                </c:pt>
                <c:pt idx="13419">
                  <c:v>7.335869450448608E-2</c:v>
                </c:pt>
                <c:pt idx="13420">
                  <c:v>7.3348786854402756E-2</c:v>
                </c:pt>
                <c:pt idx="13421">
                  <c:v>7.3323837749612861E-2</c:v>
                </c:pt>
                <c:pt idx="13422">
                  <c:v>7.3315138572258326E-2</c:v>
                </c:pt>
                <c:pt idx="13423">
                  <c:v>7.3313980013062024E-2</c:v>
                </c:pt>
                <c:pt idx="13424">
                  <c:v>7.3307792644407233E-2</c:v>
                </c:pt>
                <c:pt idx="13425">
                  <c:v>7.3274650468097585E-2</c:v>
                </c:pt>
                <c:pt idx="13426">
                  <c:v>7.325324473932017E-2</c:v>
                </c:pt>
                <c:pt idx="13427">
                  <c:v>7.3242858753501797E-2</c:v>
                </c:pt>
                <c:pt idx="13428">
                  <c:v>7.323549369706582E-2</c:v>
                </c:pt>
                <c:pt idx="13429">
                  <c:v>7.3234427881702771E-2</c:v>
                </c:pt>
                <c:pt idx="13430">
                  <c:v>7.3229264455239668E-2</c:v>
                </c:pt>
                <c:pt idx="13431">
                  <c:v>7.3213941293388554E-2</c:v>
                </c:pt>
                <c:pt idx="13432">
                  <c:v>7.321253363541344E-2</c:v>
                </c:pt>
                <c:pt idx="13433">
                  <c:v>7.3211867605792222E-2</c:v>
                </c:pt>
                <c:pt idx="13434">
                  <c:v>7.3197198600753674E-2</c:v>
                </c:pt>
                <c:pt idx="13435">
                  <c:v>7.319530513671943E-2</c:v>
                </c:pt>
                <c:pt idx="13436">
                  <c:v>7.3192213282957275E-2</c:v>
                </c:pt>
                <c:pt idx="13437">
                  <c:v>7.3190384085986673E-2</c:v>
                </c:pt>
                <c:pt idx="13438">
                  <c:v>7.318649870029445E-2</c:v>
                </c:pt>
                <c:pt idx="13439">
                  <c:v>7.3183689979674338E-2</c:v>
                </c:pt>
                <c:pt idx="13440">
                  <c:v>7.3178991671300472E-2</c:v>
                </c:pt>
                <c:pt idx="13441">
                  <c:v>7.3143206577875777E-2</c:v>
                </c:pt>
                <c:pt idx="13442">
                  <c:v>7.3137657830580197E-2</c:v>
                </c:pt>
                <c:pt idx="13443">
                  <c:v>7.3137650150585501E-2</c:v>
                </c:pt>
                <c:pt idx="13444">
                  <c:v>7.312354411987021E-2</c:v>
                </c:pt>
                <c:pt idx="13445">
                  <c:v>7.3106987803664494E-2</c:v>
                </c:pt>
                <c:pt idx="13446">
                  <c:v>7.3077036574791143E-2</c:v>
                </c:pt>
                <c:pt idx="13447">
                  <c:v>7.3070345520353061E-2</c:v>
                </c:pt>
                <c:pt idx="13448">
                  <c:v>7.3065517570741742E-2</c:v>
                </c:pt>
                <c:pt idx="13449">
                  <c:v>7.3059665100878801E-2</c:v>
                </c:pt>
                <c:pt idx="13450">
                  <c:v>7.3015364177645981E-2</c:v>
                </c:pt>
                <c:pt idx="13451">
                  <c:v>7.3000738170202251E-2</c:v>
                </c:pt>
                <c:pt idx="13452">
                  <c:v>7.2993519599350201E-2</c:v>
                </c:pt>
                <c:pt idx="13453">
                  <c:v>7.2985364760866672E-2</c:v>
                </c:pt>
                <c:pt idx="13454">
                  <c:v>7.2984408573247908E-2</c:v>
                </c:pt>
                <c:pt idx="13455">
                  <c:v>7.2961027180548352E-2</c:v>
                </c:pt>
                <c:pt idx="13456">
                  <c:v>7.2938243266282746E-2</c:v>
                </c:pt>
                <c:pt idx="13457">
                  <c:v>7.2931505923144929E-2</c:v>
                </c:pt>
                <c:pt idx="13458">
                  <c:v>7.2916310493527911E-2</c:v>
                </c:pt>
                <c:pt idx="13459">
                  <c:v>7.290445665235705E-2</c:v>
                </c:pt>
                <c:pt idx="13460">
                  <c:v>7.2889651114198872E-2</c:v>
                </c:pt>
                <c:pt idx="13461">
                  <c:v>7.2867325534370003E-2</c:v>
                </c:pt>
                <c:pt idx="13462">
                  <c:v>7.2861637238888749E-2</c:v>
                </c:pt>
                <c:pt idx="13463">
                  <c:v>7.2857282558464881E-2</c:v>
                </c:pt>
                <c:pt idx="13464">
                  <c:v>7.2856347829406129E-2</c:v>
                </c:pt>
                <c:pt idx="13465">
                  <c:v>7.2823210965646881E-2</c:v>
                </c:pt>
                <c:pt idx="13466">
                  <c:v>7.2820810092772997E-2</c:v>
                </c:pt>
                <c:pt idx="13467">
                  <c:v>7.2812145005118484E-2</c:v>
                </c:pt>
                <c:pt idx="13468">
                  <c:v>7.2810959995743066E-2</c:v>
                </c:pt>
                <c:pt idx="13469">
                  <c:v>7.2810307656746148E-2</c:v>
                </c:pt>
                <c:pt idx="13470">
                  <c:v>7.2801364017647502E-2</c:v>
                </c:pt>
                <c:pt idx="13471">
                  <c:v>7.2799139457267195E-2</c:v>
                </c:pt>
                <c:pt idx="13472">
                  <c:v>7.2797744353954946E-2</c:v>
                </c:pt>
                <c:pt idx="13473">
                  <c:v>7.2794128125145408E-2</c:v>
                </c:pt>
                <c:pt idx="13474">
                  <c:v>7.2781862114191978E-2</c:v>
                </c:pt>
                <c:pt idx="13475">
                  <c:v>7.2777588758677791E-2</c:v>
                </c:pt>
                <c:pt idx="13476">
                  <c:v>7.2756189517039022E-2</c:v>
                </c:pt>
                <c:pt idx="13477">
                  <c:v>7.2755628266766376E-2</c:v>
                </c:pt>
                <c:pt idx="13478">
                  <c:v>7.2753785167928214E-2</c:v>
                </c:pt>
                <c:pt idx="13479">
                  <c:v>7.2745585250960518E-2</c:v>
                </c:pt>
                <c:pt idx="13480">
                  <c:v>7.2736191463402197E-2</c:v>
                </c:pt>
                <c:pt idx="13481">
                  <c:v>7.2727041086926361E-2</c:v>
                </c:pt>
                <c:pt idx="13482">
                  <c:v>7.2700678642248842E-2</c:v>
                </c:pt>
                <c:pt idx="13483">
                  <c:v>7.2698996651300377E-2</c:v>
                </c:pt>
                <c:pt idx="13484">
                  <c:v>7.2697839493472166E-2</c:v>
                </c:pt>
                <c:pt idx="13485">
                  <c:v>7.2683561287461243E-2</c:v>
                </c:pt>
                <c:pt idx="13486">
                  <c:v>7.2683291212469872E-2</c:v>
                </c:pt>
                <c:pt idx="13487">
                  <c:v>7.2679413474966537E-2</c:v>
                </c:pt>
                <c:pt idx="13488">
                  <c:v>7.267598562652533E-2</c:v>
                </c:pt>
                <c:pt idx="13489">
                  <c:v>7.2625781067932327E-2</c:v>
                </c:pt>
                <c:pt idx="13490">
                  <c:v>7.2620737073888941E-2</c:v>
                </c:pt>
                <c:pt idx="13491">
                  <c:v>7.2615097451089308E-2</c:v>
                </c:pt>
                <c:pt idx="13492">
                  <c:v>7.2613733805379235E-2</c:v>
                </c:pt>
                <c:pt idx="13493">
                  <c:v>7.2609706296741169E-2</c:v>
                </c:pt>
                <c:pt idx="13494">
                  <c:v>7.2599536497499936E-2</c:v>
                </c:pt>
                <c:pt idx="13495">
                  <c:v>7.259246529264031E-2</c:v>
                </c:pt>
                <c:pt idx="13496">
                  <c:v>7.2587160259199424E-2</c:v>
                </c:pt>
                <c:pt idx="13497">
                  <c:v>7.258070454370337E-2</c:v>
                </c:pt>
                <c:pt idx="13498">
                  <c:v>7.2573857081167176E-2</c:v>
                </c:pt>
                <c:pt idx="13499">
                  <c:v>7.2570365066386894E-2</c:v>
                </c:pt>
                <c:pt idx="13500">
                  <c:v>7.2566197461673906E-2</c:v>
                </c:pt>
                <c:pt idx="13501">
                  <c:v>7.2533219316652464E-2</c:v>
                </c:pt>
                <c:pt idx="13502">
                  <c:v>7.253205410218673E-2</c:v>
                </c:pt>
                <c:pt idx="13503">
                  <c:v>7.2528594726676859E-2</c:v>
                </c:pt>
                <c:pt idx="13504">
                  <c:v>7.2524927253823424E-2</c:v>
                </c:pt>
                <c:pt idx="13505">
                  <c:v>7.2520088098763216E-2</c:v>
                </c:pt>
                <c:pt idx="13506">
                  <c:v>7.2517519261116131E-2</c:v>
                </c:pt>
                <c:pt idx="13507">
                  <c:v>7.2511501354473207E-2</c:v>
                </c:pt>
                <c:pt idx="13508">
                  <c:v>7.250603831729216E-2</c:v>
                </c:pt>
                <c:pt idx="13509">
                  <c:v>7.249828520394215E-2</c:v>
                </c:pt>
                <c:pt idx="13510">
                  <c:v>7.2497609658658008E-2</c:v>
                </c:pt>
                <c:pt idx="13511">
                  <c:v>7.2464311467998518E-2</c:v>
                </c:pt>
                <c:pt idx="13512">
                  <c:v>7.2441689709195983E-2</c:v>
                </c:pt>
                <c:pt idx="13513">
                  <c:v>7.2434590662714432E-2</c:v>
                </c:pt>
                <c:pt idx="13514">
                  <c:v>7.2399325690898214E-2</c:v>
                </c:pt>
                <c:pt idx="13515">
                  <c:v>7.2394568669700163E-2</c:v>
                </c:pt>
                <c:pt idx="13516">
                  <c:v>7.2383648618323332E-2</c:v>
                </c:pt>
                <c:pt idx="13517">
                  <c:v>7.2372265945237754E-2</c:v>
                </c:pt>
                <c:pt idx="13518">
                  <c:v>7.2362375536459439E-2</c:v>
                </c:pt>
                <c:pt idx="13519">
                  <c:v>7.2357740407557269E-2</c:v>
                </c:pt>
                <c:pt idx="13520">
                  <c:v>7.2328673329309964E-2</c:v>
                </c:pt>
                <c:pt idx="13521">
                  <c:v>7.2320456164330971E-2</c:v>
                </c:pt>
                <c:pt idx="13522">
                  <c:v>7.2305359173282804E-2</c:v>
                </c:pt>
                <c:pt idx="13523">
                  <c:v>7.2297153191557523E-2</c:v>
                </c:pt>
                <c:pt idx="13524">
                  <c:v>7.2286728068974002E-2</c:v>
                </c:pt>
                <c:pt idx="13525">
                  <c:v>7.2279463265785715E-2</c:v>
                </c:pt>
                <c:pt idx="13526">
                  <c:v>7.2238552177500609E-2</c:v>
                </c:pt>
                <c:pt idx="13527">
                  <c:v>7.2235608512128485E-2</c:v>
                </c:pt>
                <c:pt idx="13528">
                  <c:v>7.2232162931193458E-2</c:v>
                </c:pt>
                <c:pt idx="13529">
                  <c:v>7.222418207673513E-2</c:v>
                </c:pt>
                <c:pt idx="13530">
                  <c:v>7.2222538992733926E-2</c:v>
                </c:pt>
                <c:pt idx="13531">
                  <c:v>7.2206190999815442E-2</c:v>
                </c:pt>
                <c:pt idx="13532">
                  <c:v>7.2186055374918984E-2</c:v>
                </c:pt>
                <c:pt idx="13533">
                  <c:v>7.2175099249538119E-2</c:v>
                </c:pt>
                <c:pt idx="13534">
                  <c:v>7.2171256451567578E-2</c:v>
                </c:pt>
                <c:pt idx="13535">
                  <c:v>7.2149376780361679E-2</c:v>
                </c:pt>
                <c:pt idx="13536">
                  <c:v>7.2140559995731518E-2</c:v>
                </c:pt>
                <c:pt idx="13537">
                  <c:v>7.2088764223920368E-2</c:v>
                </c:pt>
                <c:pt idx="13538">
                  <c:v>7.2087319186637244E-2</c:v>
                </c:pt>
                <c:pt idx="13539">
                  <c:v>7.2073560474335552E-2</c:v>
                </c:pt>
                <c:pt idx="13540">
                  <c:v>7.2063562294693184E-2</c:v>
                </c:pt>
                <c:pt idx="13541">
                  <c:v>7.2061062948528029E-2</c:v>
                </c:pt>
                <c:pt idx="13542">
                  <c:v>7.2051150120700055E-2</c:v>
                </c:pt>
                <c:pt idx="13543">
                  <c:v>7.2025808750070738E-2</c:v>
                </c:pt>
                <c:pt idx="13544">
                  <c:v>7.1941960879044545E-2</c:v>
                </c:pt>
                <c:pt idx="13545">
                  <c:v>7.1934376683384357E-2</c:v>
                </c:pt>
                <c:pt idx="13546">
                  <c:v>7.1932848385170334E-2</c:v>
                </c:pt>
                <c:pt idx="13547">
                  <c:v>7.1896040147869225E-2</c:v>
                </c:pt>
                <c:pt idx="13548">
                  <c:v>7.1891732724902041E-2</c:v>
                </c:pt>
                <c:pt idx="13549">
                  <c:v>7.1875753850154767E-2</c:v>
                </c:pt>
                <c:pt idx="13550">
                  <c:v>7.1866198733219991E-2</c:v>
                </c:pt>
                <c:pt idx="13551">
                  <c:v>7.183580234077766E-2</c:v>
                </c:pt>
                <c:pt idx="13552">
                  <c:v>7.182882128213218E-2</c:v>
                </c:pt>
                <c:pt idx="13553">
                  <c:v>7.1795410105287533E-2</c:v>
                </c:pt>
                <c:pt idx="13554">
                  <c:v>7.1791307496533133E-2</c:v>
                </c:pt>
                <c:pt idx="13555">
                  <c:v>7.1770401084621863E-2</c:v>
                </c:pt>
                <c:pt idx="13556">
                  <c:v>7.1750719899773691E-2</c:v>
                </c:pt>
                <c:pt idx="13557">
                  <c:v>7.1715983019085605E-2</c:v>
                </c:pt>
                <c:pt idx="13558">
                  <c:v>7.1714795207714316E-2</c:v>
                </c:pt>
                <c:pt idx="13559">
                  <c:v>7.1711564224585606E-2</c:v>
                </c:pt>
                <c:pt idx="13560">
                  <c:v>7.1701101818480564E-2</c:v>
                </c:pt>
                <c:pt idx="13561">
                  <c:v>7.1687580898026584E-2</c:v>
                </c:pt>
                <c:pt idx="13562">
                  <c:v>7.1679605333316354E-2</c:v>
                </c:pt>
                <c:pt idx="13563">
                  <c:v>7.1661286128758911E-2</c:v>
                </c:pt>
                <c:pt idx="13564">
                  <c:v>7.1660036240166702E-2</c:v>
                </c:pt>
                <c:pt idx="13565">
                  <c:v>7.1584637659008812E-2</c:v>
                </c:pt>
                <c:pt idx="13566">
                  <c:v>7.158426550968032E-2</c:v>
                </c:pt>
                <c:pt idx="13567">
                  <c:v>7.1581901772548584E-2</c:v>
                </c:pt>
                <c:pt idx="13568">
                  <c:v>7.1559123170659725E-2</c:v>
                </c:pt>
                <c:pt idx="13569">
                  <c:v>7.1551363984356145E-2</c:v>
                </c:pt>
                <c:pt idx="13570">
                  <c:v>7.1546413463470515E-2</c:v>
                </c:pt>
                <c:pt idx="13571">
                  <c:v>7.1534060697102206E-2</c:v>
                </c:pt>
                <c:pt idx="13572">
                  <c:v>7.15245016042656E-2</c:v>
                </c:pt>
                <c:pt idx="13573">
                  <c:v>7.151882969295828E-2</c:v>
                </c:pt>
                <c:pt idx="13574">
                  <c:v>7.1514823692246265E-2</c:v>
                </c:pt>
                <c:pt idx="13575">
                  <c:v>7.1507903763371961E-2</c:v>
                </c:pt>
                <c:pt idx="13576">
                  <c:v>7.150631635431344E-2</c:v>
                </c:pt>
                <c:pt idx="13577">
                  <c:v>7.1504035985838543E-2</c:v>
                </c:pt>
                <c:pt idx="13578">
                  <c:v>7.150197630354789E-2</c:v>
                </c:pt>
                <c:pt idx="13579">
                  <c:v>7.149241823599671E-2</c:v>
                </c:pt>
                <c:pt idx="13580">
                  <c:v>7.1490452231068549E-2</c:v>
                </c:pt>
                <c:pt idx="13581">
                  <c:v>7.1487756700031754E-2</c:v>
                </c:pt>
                <c:pt idx="13582">
                  <c:v>7.1483070969908982E-2</c:v>
                </c:pt>
                <c:pt idx="13583">
                  <c:v>7.148095939735423E-2</c:v>
                </c:pt>
                <c:pt idx="13584">
                  <c:v>7.147151823360938E-2</c:v>
                </c:pt>
                <c:pt idx="13585">
                  <c:v>7.1469281281532765E-2</c:v>
                </c:pt>
                <c:pt idx="13586">
                  <c:v>7.1466562625752655E-2</c:v>
                </c:pt>
                <c:pt idx="13587">
                  <c:v>7.1463901648608816E-2</c:v>
                </c:pt>
                <c:pt idx="13588">
                  <c:v>7.1456804893437073E-2</c:v>
                </c:pt>
                <c:pt idx="13589">
                  <c:v>7.1453799750674049E-2</c:v>
                </c:pt>
                <c:pt idx="13590">
                  <c:v>7.1451360666062086E-2</c:v>
                </c:pt>
                <c:pt idx="13591">
                  <c:v>7.1438629415757862E-2</c:v>
                </c:pt>
                <c:pt idx="13592">
                  <c:v>7.1437235485641376E-2</c:v>
                </c:pt>
                <c:pt idx="13593">
                  <c:v>7.1411026009717229E-2</c:v>
                </c:pt>
                <c:pt idx="13594">
                  <c:v>7.1400964584619808E-2</c:v>
                </c:pt>
                <c:pt idx="13595">
                  <c:v>7.1400238400672902E-2</c:v>
                </c:pt>
                <c:pt idx="13596">
                  <c:v>7.1394927173876868E-2</c:v>
                </c:pt>
                <c:pt idx="13597">
                  <c:v>7.137682928386728E-2</c:v>
                </c:pt>
                <c:pt idx="13598">
                  <c:v>7.137529632944653E-2</c:v>
                </c:pt>
                <c:pt idx="13599">
                  <c:v>7.1341124880100831E-2</c:v>
                </c:pt>
                <c:pt idx="13600">
                  <c:v>7.1336976767087501E-2</c:v>
                </c:pt>
                <c:pt idx="13601">
                  <c:v>7.1327144375689766E-2</c:v>
                </c:pt>
                <c:pt idx="13602">
                  <c:v>7.1312691447445162E-2</c:v>
                </c:pt>
                <c:pt idx="13603">
                  <c:v>7.1286649884873002E-2</c:v>
                </c:pt>
                <c:pt idx="13604">
                  <c:v>7.1283760538543739E-2</c:v>
                </c:pt>
                <c:pt idx="13605">
                  <c:v>7.1278697397116217E-2</c:v>
                </c:pt>
                <c:pt idx="13606">
                  <c:v>7.1257857599086316E-2</c:v>
                </c:pt>
                <c:pt idx="13607">
                  <c:v>7.125259255227194E-2</c:v>
                </c:pt>
                <c:pt idx="13608">
                  <c:v>7.1231385101833272E-2</c:v>
                </c:pt>
                <c:pt idx="13609">
                  <c:v>7.1230453305828972E-2</c:v>
                </c:pt>
                <c:pt idx="13610">
                  <c:v>7.118005624146552E-2</c:v>
                </c:pt>
                <c:pt idx="13611">
                  <c:v>7.1171828960018488E-2</c:v>
                </c:pt>
                <c:pt idx="13612">
                  <c:v>7.115849565441891E-2</c:v>
                </c:pt>
                <c:pt idx="13613">
                  <c:v>7.1155944898401574E-2</c:v>
                </c:pt>
                <c:pt idx="13614">
                  <c:v>7.1142393779859245E-2</c:v>
                </c:pt>
                <c:pt idx="13615">
                  <c:v>7.1131794444549201E-2</c:v>
                </c:pt>
                <c:pt idx="13616">
                  <c:v>7.112141453665824E-2</c:v>
                </c:pt>
                <c:pt idx="13617">
                  <c:v>7.111762771265176E-2</c:v>
                </c:pt>
                <c:pt idx="13618">
                  <c:v>7.1103574229401223E-2</c:v>
                </c:pt>
                <c:pt idx="13619">
                  <c:v>7.1068619211366924E-2</c:v>
                </c:pt>
                <c:pt idx="13620">
                  <c:v>7.1065960779700427E-2</c:v>
                </c:pt>
                <c:pt idx="13621">
                  <c:v>7.106078958418667E-2</c:v>
                </c:pt>
                <c:pt idx="13622">
                  <c:v>7.1035981128754117E-2</c:v>
                </c:pt>
                <c:pt idx="13623">
                  <c:v>7.1033132421986889E-2</c:v>
                </c:pt>
                <c:pt idx="13624">
                  <c:v>7.1032786104986326E-2</c:v>
                </c:pt>
                <c:pt idx="13625">
                  <c:v>7.1020293339689067E-2</c:v>
                </c:pt>
                <c:pt idx="13626">
                  <c:v>7.1017908446027012E-2</c:v>
                </c:pt>
                <c:pt idx="13627">
                  <c:v>7.1017531560595523E-2</c:v>
                </c:pt>
                <c:pt idx="13628">
                  <c:v>7.0984316260111646E-2</c:v>
                </c:pt>
                <c:pt idx="13629">
                  <c:v>7.0982847091705062E-2</c:v>
                </c:pt>
                <c:pt idx="13630">
                  <c:v>7.0978557350962174E-2</c:v>
                </c:pt>
                <c:pt idx="13631">
                  <c:v>7.0977538866507012E-2</c:v>
                </c:pt>
                <c:pt idx="13632">
                  <c:v>7.0948549013356482E-2</c:v>
                </c:pt>
                <c:pt idx="13633">
                  <c:v>7.0946337230220424E-2</c:v>
                </c:pt>
                <c:pt idx="13634">
                  <c:v>7.0933073148849876E-2</c:v>
                </c:pt>
                <c:pt idx="13635">
                  <c:v>7.090757684921474E-2</c:v>
                </c:pt>
                <c:pt idx="13636">
                  <c:v>7.0902491124361033E-2</c:v>
                </c:pt>
                <c:pt idx="13637">
                  <c:v>7.0897695486044771E-2</c:v>
                </c:pt>
                <c:pt idx="13638">
                  <c:v>7.0892070655170655E-2</c:v>
                </c:pt>
                <c:pt idx="13639">
                  <c:v>7.0878621785103013E-2</c:v>
                </c:pt>
                <c:pt idx="13640">
                  <c:v>7.0854854683861906E-2</c:v>
                </c:pt>
                <c:pt idx="13641">
                  <c:v>7.0854847218748837E-2</c:v>
                </c:pt>
                <c:pt idx="13642">
                  <c:v>7.0833223460721684E-2</c:v>
                </c:pt>
                <c:pt idx="13643">
                  <c:v>7.0817773112324872E-2</c:v>
                </c:pt>
                <c:pt idx="13644">
                  <c:v>7.0804742180528249E-2</c:v>
                </c:pt>
                <c:pt idx="13645">
                  <c:v>7.0782729375655384E-2</c:v>
                </c:pt>
                <c:pt idx="13646">
                  <c:v>7.0780822224481982E-2</c:v>
                </c:pt>
                <c:pt idx="13647">
                  <c:v>7.0771605988545316E-2</c:v>
                </c:pt>
                <c:pt idx="13648">
                  <c:v>7.0740963946234123E-2</c:v>
                </c:pt>
                <c:pt idx="13649">
                  <c:v>7.0724594812150002E-2</c:v>
                </c:pt>
                <c:pt idx="13650">
                  <c:v>7.0691570710892521E-2</c:v>
                </c:pt>
                <c:pt idx="13651">
                  <c:v>7.0679550546560402E-2</c:v>
                </c:pt>
                <c:pt idx="13652">
                  <c:v>7.0667652224766911E-2</c:v>
                </c:pt>
                <c:pt idx="13653">
                  <c:v>7.0649283228657947E-2</c:v>
                </c:pt>
                <c:pt idx="13654">
                  <c:v>7.0646171801338767E-2</c:v>
                </c:pt>
                <c:pt idx="13655">
                  <c:v>7.0642989459926336E-2</c:v>
                </c:pt>
                <c:pt idx="13656">
                  <c:v>7.0635591511875928E-2</c:v>
                </c:pt>
                <c:pt idx="13657">
                  <c:v>7.062933737218291E-2</c:v>
                </c:pt>
                <c:pt idx="13658">
                  <c:v>7.0627467800928559E-2</c:v>
                </c:pt>
                <c:pt idx="13659">
                  <c:v>7.059877282189117E-2</c:v>
                </c:pt>
                <c:pt idx="13660">
                  <c:v>7.0555209807276323E-2</c:v>
                </c:pt>
                <c:pt idx="13661">
                  <c:v>7.0548083917447629E-2</c:v>
                </c:pt>
                <c:pt idx="13662">
                  <c:v>7.0536410955960624E-2</c:v>
                </c:pt>
                <c:pt idx="13663">
                  <c:v>7.053564918281692E-2</c:v>
                </c:pt>
                <c:pt idx="13664">
                  <c:v>7.0520021630137333E-2</c:v>
                </c:pt>
                <c:pt idx="13665">
                  <c:v>7.0513294921465436E-2</c:v>
                </c:pt>
                <c:pt idx="13666">
                  <c:v>7.0511395142063407E-2</c:v>
                </c:pt>
                <c:pt idx="13667">
                  <c:v>7.0488983251540488E-2</c:v>
                </c:pt>
                <c:pt idx="13668">
                  <c:v>7.0449165265732097E-2</c:v>
                </c:pt>
                <c:pt idx="13669">
                  <c:v>7.0441964332376289E-2</c:v>
                </c:pt>
                <c:pt idx="13670">
                  <c:v>7.0437364092666321E-2</c:v>
                </c:pt>
                <c:pt idx="13671">
                  <c:v>7.0437154234096716E-2</c:v>
                </c:pt>
                <c:pt idx="13672">
                  <c:v>7.0435703646332781E-2</c:v>
                </c:pt>
                <c:pt idx="13673">
                  <c:v>7.042154420401267E-2</c:v>
                </c:pt>
                <c:pt idx="13674">
                  <c:v>7.04141923999064E-2</c:v>
                </c:pt>
                <c:pt idx="13675">
                  <c:v>7.0397052388233183E-2</c:v>
                </c:pt>
                <c:pt idx="13676">
                  <c:v>7.0392815657448357E-2</c:v>
                </c:pt>
                <c:pt idx="13677">
                  <c:v>7.0377868634244847E-2</c:v>
                </c:pt>
                <c:pt idx="13678">
                  <c:v>7.0376628136489192E-2</c:v>
                </c:pt>
                <c:pt idx="13679">
                  <c:v>7.0372856339961418E-2</c:v>
                </c:pt>
                <c:pt idx="13680">
                  <c:v>7.0367484783767531E-2</c:v>
                </c:pt>
                <c:pt idx="13681">
                  <c:v>7.0350805817827461E-2</c:v>
                </c:pt>
                <c:pt idx="13682">
                  <c:v>7.0333109958240367E-2</c:v>
                </c:pt>
                <c:pt idx="13683">
                  <c:v>7.0325332565649129E-2</c:v>
                </c:pt>
                <c:pt idx="13684">
                  <c:v>7.0301560056582293E-2</c:v>
                </c:pt>
                <c:pt idx="13685">
                  <c:v>7.0268830044420708E-2</c:v>
                </c:pt>
                <c:pt idx="13686">
                  <c:v>7.025521886846299E-2</c:v>
                </c:pt>
                <c:pt idx="13687">
                  <c:v>7.0236343092690515E-2</c:v>
                </c:pt>
                <c:pt idx="13688">
                  <c:v>7.0218927620623636E-2</c:v>
                </c:pt>
                <c:pt idx="13689">
                  <c:v>7.0218022087715062E-2</c:v>
                </c:pt>
                <c:pt idx="13690">
                  <c:v>7.0208994870004537E-2</c:v>
                </c:pt>
                <c:pt idx="13691">
                  <c:v>7.0206160331044612E-2</c:v>
                </c:pt>
                <c:pt idx="13692">
                  <c:v>7.0205772359300173E-2</c:v>
                </c:pt>
                <c:pt idx="13693">
                  <c:v>7.0200628905393692E-2</c:v>
                </c:pt>
                <c:pt idx="13694">
                  <c:v>7.0195854062367807E-2</c:v>
                </c:pt>
                <c:pt idx="13695">
                  <c:v>7.0172105120135914E-2</c:v>
                </c:pt>
                <c:pt idx="13696">
                  <c:v>7.0170759370416336E-2</c:v>
                </c:pt>
                <c:pt idx="13697">
                  <c:v>7.0159057231342456E-2</c:v>
                </c:pt>
                <c:pt idx="13698">
                  <c:v>7.0145490374089875E-2</c:v>
                </c:pt>
                <c:pt idx="13699">
                  <c:v>7.0142278296024693E-2</c:v>
                </c:pt>
                <c:pt idx="13700">
                  <c:v>7.0136830497403629E-2</c:v>
                </c:pt>
                <c:pt idx="13701">
                  <c:v>7.0132440098336843E-2</c:v>
                </c:pt>
                <c:pt idx="13702">
                  <c:v>7.012974223159818E-2</c:v>
                </c:pt>
                <c:pt idx="13703">
                  <c:v>7.0113865987061513E-2</c:v>
                </c:pt>
                <c:pt idx="13704">
                  <c:v>7.0088697178473047E-2</c:v>
                </c:pt>
                <c:pt idx="13705">
                  <c:v>7.0086425541163053E-2</c:v>
                </c:pt>
                <c:pt idx="13706">
                  <c:v>7.0082704418584885E-2</c:v>
                </c:pt>
                <c:pt idx="13707">
                  <c:v>7.0069542992860279E-2</c:v>
                </c:pt>
                <c:pt idx="13708">
                  <c:v>7.0066750050110899E-2</c:v>
                </c:pt>
                <c:pt idx="13709">
                  <c:v>7.0057104827600025E-2</c:v>
                </c:pt>
                <c:pt idx="13710">
                  <c:v>7.0055363151902569E-2</c:v>
                </c:pt>
                <c:pt idx="13711">
                  <c:v>7.0053627737809931E-2</c:v>
                </c:pt>
                <c:pt idx="13712">
                  <c:v>7.0047309901085167E-2</c:v>
                </c:pt>
                <c:pt idx="13713">
                  <c:v>7.0044344730318467E-2</c:v>
                </c:pt>
                <c:pt idx="13714">
                  <c:v>7.0031539299981141E-2</c:v>
                </c:pt>
                <c:pt idx="13715">
                  <c:v>7.0030584457649786E-2</c:v>
                </c:pt>
                <c:pt idx="13716">
                  <c:v>7.0006742718513412E-2</c:v>
                </c:pt>
                <c:pt idx="13717">
                  <c:v>7.0006482438381229E-2</c:v>
                </c:pt>
                <c:pt idx="13718">
                  <c:v>6.997703444862087E-2</c:v>
                </c:pt>
                <c:pt idx="13719">
                  <c:v>6.9970179674848504E-2</c:v>
                </c:pt>
                <c:pt idx="13720">
                  <c:v>6.9963295679600884E-2</c:v>
                </c:pt>
                <c:pt idx="13721">
                  <c:v>6.9961160243064868E-2</c:v>
                </c:pt>
                <c:pt idx="13722">
                  <c:v>6.9938798876230432E-2</c:v>
                </c:pt>
                <c:pt idx="13723">
                  <c:v>6.9921681718993267E-2</c:v>
                </c:pt>
                <c:pt idx="13724">
                  <c:v>6.9918257368202924E-2</c:v>
                </c:pt>
                <c:pt idx="13725">
                  <c:v>6.9904972916219846E-2</c:v>
                </c:pt>
                <c:pt idx="13726">
                  <c:v>6.9876883443421467E-2</c:v>
                </c:pt>
                <c:pt idx="13727">
                  <c:v>6.9876183810051784E-2</c:v>
                </c:pt>
                <c:pt idx="13728">
                  <c:v>6.9828869514333147E-2</c:v>
                </c:pt>
                <c:pt idx="13729">
                  <c:v>6.9820127122716957E-2</c:v>
                </c:pt>
                <c:pt idx="13730">
                  <c:v>6.9816255567954871E-2</c:v>
                </c:pt>
                <c:pt idx="13731">
                  <c:v>6.9815230465490014E-2</c:v>
                </c:pt>
                <c:pt idx="13732">
                  <c:v>6.9806732928393053E-2</c:v>
                </c:pt>
                <c:pt idx="13733">
                  <c:v>6.9794919957651455E-2</c:v>
                </c:pt>
                <c:pt idx="13734">
                  <c:v>6.9768722764358859E-2</c:v>
                </c:pt>
                <c:pt idx="13735">
                  <c:v>6.976311157725576E-2</c:v>
                </c:pt>
                <c:pt idx="13736">
                  <c:v>6.9753109953449549E-2</c:v>
                </c:pt>
                <c:pt idx="13737">
                  <c:v>6.9739845400596662E-2</c:v>
                </c:pt>
                <c:pt idx="13738">
                  <c:v>6.9736759637690521E-2</c:v>
                </c:pt>
                <c:pt idx="13739">
                  <c:v>6.9730957827051285E-2</c:v>
                </c:pt>
                <c:pt idx="13740">
                  <c:v>6.9728099071651159E-2</c:v>
                </c:pt>
                <c:pt idx="13741">
                  <c:v>6.9712540818343757E-2</c:v>
                </c:pt>
                <c:pt idx="13742">
                  <c:v>6.965770549363498E-2</c:v>
                </c:pt>
                <c:pt idx="13743">
                  <c:v>6.965304990368669E-2</c:v>
                </c:pt>
                <c:pt idx="13744">
                  <c:v>6.9636537414561689E-2</c:v>
                </c:pt>
                <c:pt idx="13745">
                  <c:v>6.9634280182803238E-2</c:v>
                </c:pt>
                <c:pt idx="13746">
                  <c:v>6.9618543992354467E-2</c:v>
                </c:pt>
                <c:pt idx="13747">
                  <c:v>6.9609664911408645E-2</c:v>
                </c:pt>
                <c:pt idx="13748">
                  <c:v>6.9594939169109485E-2</c:v>
                </c:pt>
                <c:pt idx="13749">
                  <c:v>6.9565716448166545E-2</c:v>
                </c:pt>
                <c:pt idx="13750">
                  <c:v>6.9562908733707352E-2</c:v>
                </c:pt>
                <c:pt idx="13751">
                  <c:v>6.9523566496829475E-2</c:v>
                </c:pt>
                <c:pt idx="13752">
                  <c:v>6.9516402303280322E-2</c:v>
                </c:pt>
                <c:pt idx="13753">
                  <c:v>6.9480325175048971E-2</c:v>
                </c:pt>
                <c:pt idx="13754">
                  <c:v>6.9435908764003546E-2</c:v>
                </c:pt>
                <c:pt idx="13755">
                  <c:v>6.9433949192713604E-2</c:v>
                </c:pt>
                <c:pt idx="13756">
                  <c:v>6.9418628577297137E-2</c:v>
                </c:pt>
                <c:pt idx="13757">
                  <c:v>6.9417472104025921E-2</c:v>
                </c:pt>
                <c:pt idx="13758">
                  <c:v>6.9417337248426053E-2</c:v>
                </c:pt>
                <c:pt idx="13759">
                  <c:v>6.9404830251336397E-2</c:v>
                </c:pt>
                <c:pt idx="13760">
                  <c:v>6.9388999168121371E-2</c:v>
                </c:pt>
                <c:pt idx="13761">
                  <c:v>6.9387421937254418E-2</c:v>
                </c:pt>
                <c:pt idx="13762">
                  <c:v>6.937024272330046E-2</c:v>
                </c:pt>
                <c:pt idx="13763">
                  <c:v>6.9368076929673159E-2</c:v>
                </c:pt>
                <c:pt idx="13764">
                  <c:v>6.9361991727285632E-2</c:v>
                </c:pt>
                <c:pt idx="13765">
                  <c:v>6.9357391903263149E-2</c:v>
                </c:pt>
                <c:pt idx="13766">
                  <c:v>6.9345009116962023E-2</c:v>
                </c:pt>
                <c:pt idx="13767">
                  <c:v>6.9330772621809283E-2</c:v>
                </c:pt>
                <c:pt idx="13768">
                  <c:v>6.9326081829679378E-2</c:v>
                </c:pt>
                <c:pt idx="13769">
                  <c:v>6.9314115855999267E-2</c:v>
                </c:pt>
                <c:pt idx="13770">
                  <c:v>6.9309895912670991E-2</c:v>
                </c:pt>
                <c:pt idx="13771">
                  <c:v>6.92951915993716E-2</c:v>
                </c:pt>
                <c:pt idx="13772">
                  <c:v>6.9293707733343979E-2</c:v>
                </c:pt>
                <c:pt idx="13773">
                  <c:v>6.9278449432747399E-2</c:v>
                </c:pt>
                <c:pt idx="13774">
                  <c:v>6.9274204494285938E-2</c:v>
                </c:pt>
                <c:pt idx="13775">
                  <c:v>6.9263861658086345E-2</c:v>
                </c:pt>
                <c:pt idx="13776">
                  <c:v>6.9257042120855247E-2</c:v>
                </c:pt>
                <c:pt idx="13777">
                  <c:v>6.923047736775384E-2</c:v>
                </c:pt>
                <c:pt idx="13778">
                  <c:v>6.9200860801902256E-2</c:v>
                </c:pt>
                <c:pt idx="13779">
                  <c:v>6.9188123845118785E-2</c:v>
                </c:pt>
                <c:pt idx="13780">
                  <c:v>6.9157271313470131E-2</c:v>
                </c:pt>
                <c:pt idx="13781">
                  <c:v>6.9134181934719541E-2</c:v>
                </c:pt>
                <c:pt idx="13782">
                  <c:v>6.9123346937684238E-2</c:v>
                </c:pt>
                <c:pt idx="13783">
                  <c:v>6.908488769600421E-2</c:v>
                </c:pt>
                <c:pt idx="13784">
                  <c:v>6.9055691706867359E-2</c:v>
                </c:pt>
                <c:pt idx="13785">
                  <c:v>6.9046811549247467E-2</c:v>
                </c:pt>
                <c:pt idx="13786">
                  <c:v>6.9037167592192528E-2</c:v>
                </c:pt>
                <c:pt idx="13787">
                  <c:v>6.9023062761981599E-2</c:v>
                </c:pt>
                <c:pt idx="13788">
                  <c:v>6.9004645085093103E-2</c:v>
                </c:pt>
                <c:pt idx="13789">
                  <c:v>6.899411546835077E-2</c:v>
                </c:pt>
                <c:pt idx="13790">
                  <c:v>6.8989136927895267E-2</c:v>
                </c:pt>
                <c:pt idx="13791">
                  <c:v>6.8987858415533426E-2</c:v>
                </c:pt>
                <c:pt idx="13792">
                  <c:v>6.8987072234129629E-2</c:v>
                </c:pt>
                <c:pt idx="13793">
                  <c:v>6.8986420610544955E-2</c:v>
                </c:pt>
                <c:pt idx="13794">
                  <c:v>6.8950912250408822E-2</c:v>
                </c:pt>
                <c:pt idx="13795">
                  <c:v>6.8949527887069123E-2</c:v>
                </c:pt>
                <c:pt idx="13796">
                  <c:v>6.8943891395468207E-2</c:v>
                </c:pt>
                <c:pt idx="13797">
                  <c:v>6.8936421666166481E-2</c:v>
                </c:pt>
                <c:pt idx="13798">
                  <c:v>6.8930397909899868E-2</c:v>
                </c:pt>
                <c:pt idx="13799">
                  <c:v>6.8916216278902417E-2</c:v>
                </c:pt>
                <c:pt idx="13800">
                  <c:v>6.889978960905728E-2</c:v>
                </c:pt>
                <c:pt idx="13801">
                  <c:v>6.8897686986211945E-2</c:v>
                </c:pt>
                <c:pt idx="13802">
                  <c:v>6.8884624070516265E-2</c:v>
                </c:pt>
                <c:pt idx="13803">
                  <c:v>6.8882247168208718E-2</c:v>
                </c:pt>
                <c:pt idx="13804">
                  <c:v>6.8874597919203917E-2</c:v>
                </c:pt>
                <c:pt idx="13805">
                  <c:v>6.8868057610829217E-2</c:v>
                </c:pt>
                <c:pt idx="13806">
                  <c:v>6.8849967874023824E-2</c:v>
                </c:pt>
                <c:pt idx="13807">
                  <c:v>6.88476395141146E-2</c:v>
                </c:pt>
                <c:pt idx="13808">
                  <c:v>6.8839842551008973E-2</c:v>
                </c:pt>
                <c:pt idx="13809">
                  <c:v>6.8839377934100665E-2</c:v>
                </c:pt>
                <c:pt idx="13810">
                  <c:v>6.8836853274983581E-2</c:v>
                </c:pt>
                <c:pt idx="13811">
                  <c:v>6.8793346568597855E-2</c:v>
                </c:pt>
                <c:pt idx="13812">
                  <c:v>6.8759038215703644E-2</c:v>
                </c:pt>
                <c:pt idx="13813">
                  <c:v>6.8758190945448994E-2</c:v>
                </c:pt>
                <c:pt idx="13814">
                  <c:v>6.8719768147536192E-2</c:v>
                </c:pt>
                <c:pt idx="13815">
                  <c:v>6.8713799167153852E-2</c:v>
                </c:pt>
                <c:pt idx="13816">
                  <c:v>6.8711134539319527E-2</c:v>
                </c:pt>
                <c:pt idx="13817">
                  <c:v>6.8696777308621323E-2</c:v>
                </c:pt>
                <c:pt idx="13818">
                  <c:v>6.8696503179822579E-2</c:v>
                </c:pt>
                <c:pt idx="13819">
                  <c:v>6.8694141117625993E-2</c:v>
                </c:pt>
                <c:pt idx="13820">
                  <c:v>6.8692440994951684E-2</c:v>
                </c:pt>
                <c:pt idx="13821">
                  <c:v>6.8690061042531586E-2</c:v>
                </c:pt>
                <c:pt idx="13822">
                  <c:v>6.8683031642396739E-2</c:v>
                </c:pt>
                <c:pt idx="13823">
                  <c:v>6.865429512664252E-2</c:v>
                </c:pt>
                <c:pt idx="13824">
                  <c:v>6.8603105952818863E-2</c:v>
                </c:pt>
                <c:pt idx="13825">
                  <c:v>6.8602710413269263E-2</c:v>
                </c:pt>
                <c:pt idx="13826">
                  <c:v>6.8602121452823628E-2</c:v>
                </c:pt>
                <c:pt idx="13827">
                  <c:v>6.8580289499074465E-2</c:v>
                </c:pt>
                <c:pt idx="13828">
                  <c:v>6.8538594249317589E-2</c:v>
                </c:pt>
                <c:pt idx="13829">
                  <c:v>6.8527628792390702E-2</c:v>
                </c:pt>
                <c:pt idx="13830">
                  <c:v>6.8490589831704751E-2</c:v>
                </c:pt>
                <c:pt idx="13831">
                  <c:v>6.8481166133725915E-2</c:v>
                </c:pt>
                <c:pt idx="13832">
                  <c:v>6.8470203668514973E-2</c:v>
                </c:pt>
                <c:pt idx="13833">
                  <c:v>6.8461306784653606E-2</c:v>
                </c:pt>
                <c:pt idx="13834">
                  <c:v>6.8436383522922653E-2</c:v>
                </c:pt>
                <c:pt idx="13835">
                  <c:v>6.841464133595751E-2</c:v>
                </c:pt>
                <c:pt idx="13836">
                  <c:v>6.8412403649253939E-2</c:v>
                </c:pt>
                <c:pt idx="13837">
                  <c:v>6.8405626947129039E-2</c:v>
                </c:pt>
                <c:pt idx="13838">
                  <c:v>6.8394714158288711E-2</c:v>
                </c:pt>
                <c:pt idx="13839">
                  <c:v>6.8391594796718524E-2</c:v>
                </c:pt>
                <c:pt idx="13840">
                  <c:v>6.8391017883637467E-2</c:v>
                </c:pt>
                <c:pt idx="13841">
                  <c:v>6.837860871911447E-2</c:v>
                </c:pt>
                <c:pt idx="13842">
                  <c:v>6.837275550278954E-2</c:v>
                </c:pt>
                <c:pt idx="13843">
                  <c:v>6.8362752340543689E-2</c:v>
                </c:pt>
                <c:pt idx="13844">
                  <c:v>6.8351557364002863E-2</c:v>
                </c:pt>
                <c:pt idx="13845">
                  <c:v>6.8351519927656201E-2</c:v>
                </c:pt>
                <c:pt idx="13846">
                  <c:v>6.8337803011994505E-2</c:v>
                </c:pt>
                <c:pt idx="13847">
                  <c:v>6.8315552319967401E-2</c:v>
                </c:pt>
                <c:pt idx="13848">
                  <c:v>6.8287126193073519E-2</c:v>
                </c:pt>
                <c:pt idx="13849">
                  <c:v>6.8279034047863743E-2</c:v>
                </c:pt>
                <c:pt idx="13850">
                  <c:v>6.8269466546758265E-2</c:v>
                </c:pt>
                <c:pt idx="13851">
                  <c:v>6.8263616204552485E-2</c:v>
                </c:pt>
                <c:pt idx="13852">
                  <c:v>6.8235023515089352E-2</c:v>
                </c:pt>
                <c:pt idx="13853">
                  <c:v>6.8231963173063209E-2</c:v>
                </c:pt>
                <c:pt idx="13854">
                  <c:v>6.8207532460688253E-2</c:v>
                </c:pt>
                <c:pt idx="13855">
                  <c:v>6.8203396116038345E-2</c:v>
                </c:pt>
                <c:pt idx="13856">
                  <c:v>6.819386372082023E-2</c:v>
                </c:pt>
                <c:pt idx="13857">
                  <c:v>6.8191999677625376E-2</c:v>
                </c:pt>
                <c:pt idx="13858">
                  <c:v>6.8180273030676683E-2</c:v>
                </c:pt>
                <c:pt idx="13859">
                  <c:v>6.8164330625664293E-2</c:v>
                </c:pt>
                <c:pt idx="13860">
                  <c:v>6.8153872120575373E-2</c:v>
                </c:pt>
                <c:pt idx="13861">
                  <c:v>6.8150661944803292E-2</c:v>
                </c:pt>
                <c:pt idx="13862">
                  <c:v>6.8143332103718673E-2</c:v>
                </c:pt>
                <c:pt idx="13863">
                  <c:v>6.8139214076437415E-2</c:v>
                </c:pt>
                <c:pt idx="13864">
                  <c:v>6.8137031906297815E-2</c:v>
                </c:pt>
                <c:pt idx="13865">
                  <c:v>6.8114561896582743E-2</c:v>
                </c:pt>
                <c:pt idx="13866">
                  <c:v>6.8096954746450153E-2</c:v>
                </c:pt>
                <c:pt idx="13867">
                  <c:v>6.8094521723044893E-2</c:v>
                </c:pt>
                <c:pt idx="13868">
                  <c:v>6.8088856587110974E-2</c:v>
                </c:pt>
                <c:pt idx="13869">
                  <c:v>6.807055043257472E-2</c:v>
                </c:pt>
                <c:pt idx="13870">
                  <c:v>6.806987835184547E-2</c:v>
                </c:pt>
                <c:pt idx="13871">
                  <c:v>6.8043070918213558E-2</c:v>
                </c:pt>
                <c:pt idx="13872">
                  <c:v>6.8015064302224773E-2</c:v>
                </c:pt>
                <c:pt idx="13873">
                  <c:v>6.7998869189523359E-2</c:v>
                </c:pt>
                <c:pt idx="13874">
                  <c:v>6.7977880659255641E-2</c:v>
                </c:pt>
                <c:pt idx="13875">
                  <c:v>6.7965194991219419E-2</c:v>
                </c:pt>
                <c:pt idx="13876">
                  <c:v>6.7962839528470792E-2</c:v>
                </c:pt>
                <c:pt idx="13877">
                  <c:v>6.7939589119550128E-2</c:v>
                </c:pt>
                <c:pt idx="13878">
                  <c:v>6.793207718605912E-2</c:v>
                </c:pt>
                <c:pt idx="13879">
                  <c:v>6.7927123881099449E-2</c:v>
                </c:pt>
                <c:pt idx="13880">
                  <c:v>6.7925485731098176E-2</c:v>
                </c:pt>
                <c:pt idx="13881">
                  <c:v>6.7905021996656253E-2</c:v>
                </c:pt>
                <c:pt idx="13882">
                  <c:v>6.7889528282721837E-2</c:v>
                </c:pt>
                <c:pt idx="13883">
                  <c:v>6.7869315752587811E-2</c:v>
                </c:pt>
                <c:pt idx="13884">
                  <c:v>6.7865837821084435E-2</c:v>
                </c:pt>
                <c:pt idx="13885">
                  <c:v>6.7865633618048107E-2</c:v>
                </c:pt>
                <c:pt idx="13886">
                  <c:v>6.7837302534857008E-2</c:v>
                </c:pt>
                <c:pt idx="13887">
                  <c:v>6.7828916954944168E-2</c:v>
                </c:pt>
                <c:pt idx="13888">
                  <c:v>6.7801043779394166E-2</c:v>
                </c:pt>
                <c:pt idx="13889">
                  <c:v>6.7795799036457424E-2</c:v>
                </c:pt>
                <c:pt idx="13890">
                  <c:v>6.7788808267106287E-2</c:v>
                </c:pt>
                <c:pt idx="13891">
                  <c:v>6.7781196013217387E-2</c:v>
                </c:pt>
                <c:pt idx="13892">
                  <c:v>6.7769678615206733E-2</c:v>
                </c:pt>
                <c:pt idx="13893">
                  <c:v>6.7765439378064854E-2</c:v>
                </c:pt>
                <c:pt idx="13894">
                  <c:v>6.7759897209993758E-2</c:v>
                </c:pt>
                <c:pt idx="13895">
                  <c:v>6.7741941277594531E-2</c:v>
                </c:pt>
                <c:pt idx="13896">
                  <c:v>6.7728725877850601E-2</c:v>
                </c:pt>
                <c:pt idx="13897">
                  <c:v>6.772579516664573E-2</c:v>
                </c:pt>
                <c:pt idx="13898">
                  <c:v>6.7722343356540621E-2</c:v>
                </c:pt>
                <c:pt idx="13899">
                  <c:v>6.7699920135453048E-2</c:v>
                </c:pt>
                <c:pt idx="13900">
                  <c:v>6.7694435773573106E-2</c:v>
                </c:pt>
                <c:pt idx="13901">
                  <c:v>6.7691745465965389E-2</c:v>
                </c:pt>
                <c:pt idx="13902">
                  <c:v>6.7691715216739487E-2</c:v>
                </c:pt>
                <c:pt idx="13903">
                  <c:v>6.7683390464576942E-2</c:v>
                </c:pt>
                <c:pt idx="13904">
                  <c:v>6.7682267746615773E-2</c:v>
                </c:pt>
                <c:pt idx="13905">
                  <c:v>6.7655160825997235E-2</c:v>
                </c:pt>
                <c:pt idx="13906">
                  <c:v>6.7596027102029999E-2</c:v>
                </c:pt>
                <c:pt idx="13907">
                  <c:v>6.758717270607191E-2</c:v>
                </c:pt>
                <c:pt idx="13908">
                  <c:v>6.7584311572563921E-2</c:v>
                </c:pt>
                <c:pt idx="13909">
                  <c:v>6.7577041000535437E-2</c:v>
                </c:pt>
                <c:pt idx="13910">
                  <c:v>6.7567222911245617E-2</c:v>
                </c:pt>
                <c:pt idx="13911">
                  <c:v>6.7561312436410836E-2</c:v>
                </c:pt>
                <c:pt idx="13912">
                  <c:v>6.7518170016123119E-2</c:v>
                </c:pt>
                <c:pt idx="13913">
                  <c:v>6.751087483589234E-2</c:v>
                </c:pt>
                <c:pt idx="13914">
                  <c:v>6.750969014073667E-2</c:v>
                </c:pt>
                <c:pt idx="13915">
                  <c:v>6.7483225801398816E-2</c:v>
                </c:pt>
                <c:pt idx="13916">
                  <c:v>6.7471477399114577E-2</c:v>
                </c:pt>
                <c:pt idx="13917">
                  <c:v>6.747044206176965E-2</c:v>
                </c:pt>
                <c:pt idx="13918">
                  <c:v>6.744734621222527E-2</c:v>
                </c:pt>
                <c:pt idx="13919">
                  <c:v>6.7439395347217324E-2</c:v>
                </c:pt>
                <c:pt idx="13920">
                  <c:v>6.743197171162349E-2</c:v>
                </c:pt>
                <c:pt idx="13921">
                  <c:v>6.7413656988001378E-2</c:v>
                </c:pt>
                <c:pt idx="13922">
                  <c:v>6.7376964614763807E-2</c:v>
                </c:pt>
                <c:pt idx="13923">
                  <c:v>6.7362726673250911E-2</c:v>
                </c:pt>
                <c:pt idx="13924">
                  <c:v>6.7355972495139124E-2</c:v>
                </c:pt>
                <c:pt idx="13925">
                  <c:v>6.7346519905426977E-2</c:v>
                </c:pt>
                <c:pt idx="13926">
                  <c:v>6.7343845203332364E-2</c:v>
                </c:pt>
                <c:pt idx="13927">
                  <c:v>6.7275423611860632E-2</c:v>
                </c:pt>
                <c:pt idx="13928">
                  <c:v>6.7251141817080487E-2</c:v>
                </c:pt>
                <c:pt idx="13929">
                  <c:v>6.7232881387075116E-2</c:v>
                </c:pt>
                <c:pt idx="13930">
                  <c:v>6.7204416202634717E-2</c:v>
                </c:pt>
                <c:pt idx="13931">
                  <c:v>6.7202404439537261E-2</c:v>
                </c:pt>
                <c:pt idx="13932">
                  <c:v>6.7200139690347008E-2</c:v>
                </c:pt>
                <c:pt idx="13933">
                  <c:v>6.7156646583372032E-2</c:v>
                </c:pt>
                <c:pt idx="13934">
                  <c:v>6.7138959342958229E-2</c:v>
                </c:pt>
                <c:pt idx="13935">
                  <c:v>6.7124706445996857E-2</c:v>
                </c:pt>
                <c:pt idx="13936">
                  <c:v>6.710881719347081E-2</c:v>
                </c:pt>
                <c:pt idx="13937">
                  <c:v>6.7102588055766688E-2</c:v>
                </c:pt>
                <c:pt idx="13938">
                  <c:v>6.7096221059281105E-2</c:v>
                </c:pt>
                <c:pt idx="13939">
                  <c:v>6.7090104773614989E-2</c:v>
                </c:pt>
                <c:pt idx="13940">
                  <c:v>6.7084444363857812E-2</c:v>
                </c:pt>
                <c:pt idx="13941">
                  <c:v>6.7050493663491514E-2</c:v>
                </c:pt>
                <c:pt idx="13942">
                  <c:v>6.7046739806448097E-2</c:v>
                </c:pt>
                <c:pt idx="13943">
                  <c:v>6.7043080220951221E-2</c:v>
                </c:pt>
                <c:pt idx="13944">
                  <c:v>6.7029427770835134E-2</c:v>
                </c:pt>
                <c:pt idx="13945">
                  <c:v>6.7024750026001043E-2</c:v>
                </c:pt>
                <c:pt idx="13946">
                  <c:v>6.7018551094854578E-2</c:v>
                </c:pt>
                <c:pt idx="13947">
                  <c:v>6.7007711429279929E-2</c:v>
                </c:pt>
                <c:pt idx="13948">
                  <c:v>6.6998128788079314E-2</c:v>
                </c:pt>
                <c:pt idx="13949">
                  <c:v>6.6974959532486528E-2</c:v>
                </c:pt>
                <c:pt idx="13950">
                  <c:v>6.6956342053526255E-2</c:v>
                </c:pt>
                <c:pt idx="13951">
                  <c:v>6.6950141947782385E-2</c:v>
                </c:pt>
                <c:pt idx="13952">
                  <c:v>6.6940063595636451E-2</c:v>
                </c:pt>
                <c:pt idx="13953">
                  <c:v>6.6919959540695059E-2</c:v>
                </c:pt>
                <c:pt idx="13954">
                  <c:v>6.6916411869029024E-2</c:v>
                </c:pt>
                <c:pt idx="13955">
                  <c:v>6.6912159909339838E-2</c:v>
                </c:pt>
                <c:pt idx="13956">
                  <c:v>6.690255743835466E-2</c:v>
                </c:pt>
                <c:pt idx="13957">
                  <c:v>6.6890861001922736E-2</c:v>
                </c:pt>
                <c:pt idx="13958">
                  <c:v>6.6885352585390537E-2</c:v>
                </c:pt>
                <c:pt idx="13959">
                  <c:v>6.6880286996690519E-2</c:v>
                </c:pt>
                <c:pt idx="13960">
                  <c:v>6.6844901146902475E-2</c:v>
                </c:pt>
                <c:pt idx="13961">
                  <c:v>6.6843547294889727E-2</c:v>
                </c:pt>
                <c:pt idx="13962">
                  <c:v>6.6791232356591138E-2</c:v>
                </c:pt>
                <c:pt idx="13963">
                  <c:v>6.6785092461105727E-2</c:v>
                </c:pt>
                <c:pt idx="13964">
                  <c:v>6.6742152820657832E-2</c:v>
                </c:pt>
                <c:pt idx="13965">
                  <c:v>6.6703929086892433E-2</c:v>
                </c:pt>
                <c:pt idx="13966">
                  <c:v>6.6694689790336284E-2</c:v>
                </c:pt>
                <c:pt idx="13967">
                  <c:v>6.6685078461833122E-2</c:v>
                </c:pt>
                <c:pt idx="13968">
                  <c:v>6.6666678138732754E-2</c:v>
                </c:pt>
                <c:pt idx="13969">
                  <c:v>6.666421902620949E-2</c:v>
                </c:pt>
                <c:pt idx="13970">
                  <c:v>6.663735725830057E-2</c:v>
                </c:pt>
                <c:pt idx="13971">
                  <c:v>6.6631495198149898E-2</c:v>
                </c:pt>
                <c:pt idx="13972">
                  <c:v>6.6630895554073311E-2</c:v>
                </c:pt>
                <c:pt idx="13973">
                  <c:v>6.6611835949532905E-2</c:v>
                </c:pt>
                <c:pt idx="13974">
                  <c:v>6.6582266730789819E-2</c:v>
                </c:pt>
                <c:pt idx="13975">
                  <c:v>6.657687205663701E-2</c:v>
                </c:pt>
                <c:pt idx="13976">
                  <c:v>6.656651241951736E-2</c:v>
                </c:pt>
                <c:pt idx="13977">
                  <c:v>6.6558348093357617E-2</c:v>
                </c:pt>
                <c:pt idx="13978">
                  <c:v>6.6552259947508699E-2</c:v>
                </c:pt>
                <c:pt idx="13979">
                  <c:v>6.6540464155508863E-2</c:v>
                </c:pt>
                <c:pt idx="13980">
                  <c:v>6.653100580196647E-2</c:v>
                </c:pt>
                <c:pt idx="13981">
                  <c:v>6.6523333048453689E-2</c:v>
                </c:pt>
                <c:pt idx="13982">
                  <c:v>6.6511296989723287E-2</c:v>
                </c:pt>
                <c:pt idx="13983">
                  <c:v>6.6508658506609239E-2</c:v>
                </c:pt>
                <c:pt idx="13984">
                  <c:v>6.6497942611581581E-2</c:v>
                </c:pt>
                <c:pt idx="13985">
                  <c:v>6.6495209981700928E-2</c:v>
                </c:pt>
                <c:pt idx="13986">
                  <c:v>6.6484826059421173E-2</c:v>
                </c:pt>
                <c:pt idx="13987">
                  <c:v>6.6466727006756071E-2</c:v>
                </c:pt>
                <c:pt idx="13988">
                  <c:v>6.6462515947743217E-2</c:v>
                </c:pt>
                <c:pt idx="13989">
                  <c:v>6.6459493465417033E-2</c:v>
                </c:pt>
                <c:pt idx="13990">
                  <c:v>6.6454580214285283E-2</c:v>
                </c:pt>
                <c:pt idx="13991">
                  <c:v>6.6447755963645189E-2</c:v>
                </c:pt>
                <c:pt idx="13992">
                  <c:v>6.6436419084609871E-2</c:v>
                </c:pt>
                <c:pt idx="13993">
                  <c:v>6.6428986019001768E-2</c:v>
                </c:pt>
                <c:pt idx="13994">
                  <c:v>6.6408514290492035E-2</c:v>
                </c:pt>
                <c:pt idx="13995">
                  <c:v>6.6402571034118951E-2</c:v>
                </c:pt>
                <c:pt idx="13996">
                  <c:v>6.6402236679160023E-2</c:v>
                </c:pt>
                <c:pt idx="13997">
                  <c:v>6.6377764812758436E-2</c:v>
                </c:pt>
                <c:pt idx="13998">
                  <c:v>6.6368989026347913E-2</c:v>
                </c:pt>
                <c:pt idx="13999">
                  <c:v>6.6340370527765688E-2</c:v>
                </c:pt>
                <c:pt idx="14000">
                  <c:v>6.6321679127559638E-2</c:v>
                </c:pt>
                <c:pt idx="14001">
                  <c:v>6.6318862890570013E-2</c:v>
                </c:pt>
                <c:pt idx="14002">
                  <c:v>6.631186064600289E-2</c:v>
                </c:pt>
                <c:pt idx="14003">
                  <c:v>6.6304998442537955E-2</c:v>
                </c:pt>
                <c:pt idx="14004">
                  <c:v>6.6296045021683084E-2</c:v>
                </c:pt>
                <c:pt idx="14005">
                  <c:v>6.629322072848666E-2</c:v>
                </c:pt>
                <c:pt idx="14006">
                  <c:v>6.6280493359086382E-2</c:v>
                </c:pt>
                <c:pt idx="14007">
                  <c:v>6.6269071150003536E-2</c:v>
                </c:pt>
                <c:pt idx="14008">
                  <c:v>6.6263597362084481E-2</c:v>
                </c:pt>
                <c:pt idx="14009">
                  <c:v>6.6263160670745447E-2</c:v>
                </c:pt>
                <c:pt idx="14010">
                  <c:v>6.6257753285148421E-2</c:v>
                </c:pt>
                <c:pt idx="14011">
                  <c:v>6.622049189141907E-2</c:v>
                </c:pt>
                <c:pt idx="14012">
                  <c:v>6.6219556385181594E-2</c:v>
                </c:pt>
                <c:pt idx="14013">
                  <c:v>6.621814293139619E-2</c:v>
                </c:pt>
                <c:pt idx="14014">
                  <c:v>6.6216085441721848E-2</c:v>
                </c:pt>
                <c:pt idx="14015">
                  <c:v>6.6198187776585857E-2</c:v>
                </c:pt>
                <c:pt idx="14016">
                  <c:v>6.6198122783371824E-2</c:v>
                </c:pt>
                <c:pt idx="14017">
                  <c:v>6.6188694755881683E-2</c:v>
                </c:pt>
                <c:pt idx="14018">
                  <c:v>6.6182456423711941E-2</c:v>
                </c:pt>
                <c:pt idx="14019">
                  <c:v>6.6173506683458685E-2</c:v>
                </c:pt>
                <c:pt idx="14020">
                  <c:v>6.6155784911453644E-2</c:v>
                </c:pt>
                <c:pt idx="14021">
                  <c:v>6.6141458901107217E-2</c:v>
                </c:pt>
                <c:pt idx="14022">
                  <c:v>6.6136082404610552E-2</c:v>
                </c:pt>
                <c:pt idx="14023">
                  <c:v>6.6126699142796189E-2</c:v>
                </c:pt>
                <c:pt idx="14024">
                  <c:v>6.6112017852022864E-2</c:v>
                </c:pt>
                <c:pt idx="14025">
                  <c:v>6.6110422802855284E-2</c:v>
                </c:pt>
                <c:pt idx="14026">
                  <c:v>6.6094518143086381E-2</c:v>
                </c:pt>
                <c:pt idx="14027">
                  <c:v>6.6081737215389333E-2</c:v>
                </c:pt>
                <c:pt idx="14028">
                  <c:v>6.6078551357844489E-2</c:v>
                </c:pt>
                <c:pt idx="14029">
                  <c:v>6.6059496122111427E-2</c:v>
                </c:pt>
                <c:pt idx="14030">
                  <c:v>6.6049554260013299E-2</c:v>
                </c:pt>
                <c:pt idx="14031">
                  <c:v>6.6032335361598846E-2</c:v>
                </c:pt>
                <c:pt idx="14032">
                  <c:v>6.6004100772524693E-2</c:v>
                </c:pt>
                <c:pt idx="14033">
                  <c:v>6.5954497247415755E-2</c:v>
                </c:pt>
                <c:pt idx="14034">
                  <c:v>6.5953041287693373E-2</c:v>
                </c:pt>
                <c:pt idx="14035">
                  <c:v>6.5940569622401649E-2</c:v>
                </c:pt>
                <c:pt idx="14036">
                  <c:v>6.592200351663452E-2</c:v>
                </c:pt>
                <c:pt idx="14037">
                  <c:v>6.5887956743211226E-2</c:v>
                </c:pt>
                <c:pt idx="14038">
                  <c:v>6.5856087502581373E-2</c:v>
                </c:pt>
                <c:pt idx="14039">
                  <c:v>6.5843545901272282E-2</c:v>
                </c:pt>
                <c:pt idx="14040">
                  <c:v>6.5837802900527015E-2</c:v>
                </c:pt>
                <c:pt idx="14041">
                  <c:v>6.5781436467209811E-2</c:v>
                </c:pt>
                <c:pt idx="14042">
                  <c:v>6.5771352641705319E-2</c:v>
                </c:pt>
                <c:pt idx="14043">
                  <c:v>6.5754330261857716E-2</c:v>
                </c:pt>
                <c:pt idx="14044">
                  <c:v>6.5733172940184312E-2</c:v>
                </c:pt>
                <c:pt idx="14045">
                  <c:v>6.5724762557077862E-2</c:v>
                </c:pt>
                <c:pt idx="14046">
                  <c:v>6.5724193414191071E-2</c:v>
                </c:pt>
                <c:pt idx="14047">
                  <c:v>6.5718204385608034E-2</c:v>
                </c:pt>
                <c:pt idx="14048">
                  <c:v>6.570252348495223E-2</c:v>
                </c:pt>
                <c:pt idx="14049">
                  <c:v>6.5688812061665894E-2</c:v>
                </c:pt>
                <c:pt idx="14050">
                  <c:v>6.5672998123726248E-2</c:v>
                </c:pt>
                <c:pt idx="14051">
                  <c:v>6.5672275293095578E-2</c:v>
                </c:pt>
                <c:pt idx="14052">
                  <c:v>6.5637746296777696E-2</c:v>
                </c:pt>
                <c:pt idx="14053">
                  <c:v>6.5615514684274803E-2</c:v>
                </c:pt>
                <c:pt idx="14054">
                  <c:v>6.5609531244366429E-2</c:v>
                </c:pt>
                <c:pt idx="14055">
                  <c:v>6.5607817680940941E-2</c:v>
                </c:pt>
                <c:pt idx="14056">
                  <c:v>6.5599466687313687E-2</c:v>
                </c:pt>
                <c:pt idx="14057">
                  <c:v>6.5563052230652327E-2</c:v>
                </c:pt>
                <c:pt idx="14058">
                  <c:v>6.5525788361770004E-2</c:v>
                </c:pt>
                <c:pt idx="14059">
                  <c:v>6.5511519790493994E-2</c:v>
                </c:pt>
                <c:pt idx="14060">
                  <c:v>6.5503872179477354E-2</c:v>
                </c:pt>
                <c:pt idx="14061">
                  <c:v>6.546908055753535E-2</c:v>
                </c:pt>
                <c:pt idx="14062">
                  <c:v>6.5429907762696263E-2</c:v>
                </c:pt>
                <c:pt idx="14063">
                  <c:v>6.5415262343422917E-2</c:v>
                </c:pt>
                <c:pt idx="14064">
                  <c:v>6.5411121313874152E-2</c:v>
                </c:pt>
                <c:pt idx="14065">
                  <c:v>6.5380275518767836E-2</c:v>
                </c:pt>
                <c:pt idx="14066">
                  <c:v>6.537419072889028E-2</c:v>
                </c:pt>
                <c:pt idx="14067">
                  <c:v>6.5357702463954642E-2</c:v>
                </c:pt>
                <c:pt idx="14068">
                  <c:v>6.5357695828338211E-2</c:v>
                </c:pt>
                <c:pt idx="14069">
                  <c:v>6.5331973630010531E-2</c:v>
                </c:pt>
                <c:pt idx="14070">
                  <c:v>6.5318130322674958E-2</c:v>
                </c:pt>
                <c:pt idx="14071">
                  <c:v>6.5302177928544008E-2</c:v>
                </c:pt>
                <c:pt idx="14072">
                  <c:v>6.5297851678696714E-2</c:v>
                </c:pt>
                <c:pt idx="14073">
                  <c:v>6.528589126978955E-2</c:v>
                </c:pt>
                <c:pt idx="14074">
                  <c:v>6.5240483942098013E-2</c:v>
                </c:pt>
                <c:pt idx="14075">
                  <c:v>6.5232550811939113E-2</c:v>
                </c:pt>
                <c:pt idx="14076">
                  <c:v>6.5219635450542587E-2</c:v>
                </c:pt>
                <c:pt idx="14077">
                  <c:v>6.5210803945608173E-2</c:v>
                </c:pt>
                <c:pt idx="14078">
                  <c:v>6.5193886826579187E-2</c:v>
                </c:pt>
                <c:pt idx="14079">
                  <c:v>6.5173462035051991E-2</c:v>
                </c:pt>
                <c:pt idx="14080">
                  <c:v>6.5168501299694565E-2</c:v>
                </c:pt>
                <c:pt idx="14081">
                  <c:v>6.5168365819711402E-2</c:v>
                </c:pt>
                <c:pt idx="14082">
                  <c:v>6.5138003708119327E-2</c:v>
                </c:pt>
                <c:pt idx="14083">
                  <c:v>6.512676610883493E-2</c:v>
                </c:pt>
                <c:pt idx="14084">
                  <c:v>6.5078207768858087E-2</c:v>
                </c:pt>
                <c:pt idx="14085">
                  <c:v>6.5072522134151933E-2</c:v>
                </c:pt>
                <c:pt idx="14086">
                  <c:v>6.5033333244176206E-2</c:v>
                </c:pt>
                <c:pt idx="14087">
                  <c:v>6.502457377041726E-2</c:v>
                </c:pt>
                <c:pt idx="14088">
                  <c:v>6.5011706423999061E-2</c:v>
                </c:pt>
                <c:pt idx="14089">
                  <c:v>6.4999002782800575E-2</c:v>
                </c:pt>
                <c:pt idx="14090">
                  <c:v>6.4980800529157737E-2</c:v>
                </c:pt>
                <c:pt idx="14091">
                  <c:v>6.4937544624417518E-2</c:v>
                </c:pt>
                <c:pt idx="14092">
                  <c:v>6.4936928057926835E-2</c:v>
                </c:pt>
                <c:pt idx="14093">
                  <c:v>6.490811859050509E-2</c:v>
                </c:pt>
                <c:pt idx="14094">
                  <c:v>6.4903671157235249E-2</c:v>
                </c:pt>
                <c:pt idx="14095">
                  <c:v>6.4876773762361811E-2</c:v>
                </c:pt>
                <c:pt idx="14096">
                  <c:v>6.487565209329145E-2</c:v>
                </c:pt>
                <c:pt idx="14097">
                  <c:v>6.4861756015171454E-2</c:v>
                </c:pt>
                <c:pt idx="14098">
                  <c:v>6.4841491433765802E-2</c:v>
                </c:pt>
                <c:pt idx="14099">
                  <c:v>6.480505900417384E-2</c:v>
                </c:pt>
                <c:pt idx="14100">
                  <c:v>6.4794733920131506E-2</c:v>
                </c:pt>
                <c:pt idx="14101">
                  <c:v>6.4719097653461302E-2</c:v>
                </c:pt>
                <c:pt idx="14102">
                  <c:v>6.471523524150756E-2</c:v>
                </c:pt>
                <c:pt idx="14103">
                  <c:v>6.4706156916640167E-2</c:v>
                </c:pt>
                <c:pt idx="14104">
                  <c:v>6.46888054907864E-2</c:v>
                </c:pt>
                <c:pt idx="14105">
                  <c:v>6.4682415397459628E-2</c:v>
                </c:pt>
                <c:pt idx="14106">
                  <c:v>6.4678388741471693E-2</c:v>
                </c:pt>
                <c:pt idx="14107">
                  <c:v>6.4664596516816525E-2</c:v>
                </c:pt>
                <c:pt idx="14108">
                  <c:v>6.4660743350816743E-2</c:v>
                </c:pt>
                <c:pt idx="14109">
                  <c:v>6.4651753201609083E-2</c:v>
                </c:pt>
                <c:pt idx="14110">
                  <c:v>6.4642790200686098E-2</c:v>
                </c:pt>
                <c:pt idx="14111">
                  <c:v>6.4639017192287776E-2</c:v>
                </c:pt>
                <c:pt idx="14112">
                  <c:v>6.4637330235803828E-2</c:v>
                </c:pt>
                <c:pt idx="14113">
                  <c:v>6.4629903785915474E-2</c:v>
                </c:pt>
                <c:pt idx="14114">
                  <c:v>6.4629299057779172E-2</c:v>
                </c:pt>
                <c:pt idx="14115">
                  <c:v>6.4620162880733453E-2</c:v>
                </c:pt>
                <c:pt idx="14116">
                  <c:v>6.4607357991643299E-2</c:v>
                </c:pt>
                <c:pt idx="14117">
                  <c:v>6.460681205900029E-2</c:v>
                </c:pt>
                <c:pt idx="14118">
                  <c:v>6.4597776127479287E-2</c:v>
                </c:pt>
                <c:pt idx="14119">
                  <c:v>6.4592519487290737E-2</c:v>
                </c:pt>
                <c:pt idx="14120">
                  <c:v>6.4588318136012166E-2</c:v>
                </c:pt>
                <c:pt idx="14121">
                  <c:v>6.456643741512641E-2</c:v>
                </c:pt>
                <c:pt idx="14122">
                  <c:v>6.4541471613344725E-2</c:v>
                </c:pt>
                <c:pt idx="14123">
                  <c:v>6.4517866277141858E-2</c:v>
                </c:pt>
                <c:pt idx="14124">
                  <c:v>6.4511042646201666E-2</c:v>
                </c:pt>
                <c:pt idx="14125">
                  <c:v>6.4486233865287693E-2</c:v>
                </c:pt>
                <c:pt idx="14126">
                  <c:v>6.4484907949618614E-2</c:v>
                </c:pt>
                <c:pt idx="14127">
                  <c:v>6.4484411326550514E-2</c:v>
                </c:pt>
                <c:pt idx="14128">
                  <c:v>6.4464610294613187E-2</c:v>
                </c:pt>
                <c:pt idx="14129">
                  <c:v>6.4430740417394078E-2</c:v>
                </c:pt>
                <c:pt idx="14130">
                  <c:v>6.4412692455527457E-2</c:v>
                </c:pt>
                <c:pt idx="14131">
                  <c:v>6.4383141912623648E-2</c:v>
                </c:pt>
                <c:pt idx="14132">
                  <c:v>6.4370712145363912E-2</c:v>
                </c:pt>
                <c:pt idx="14133">
                  <c:v>6.4335735113738662E-2</c:v>
                </c:pt>
                <c:pt idx="14134">
                  <c:v>6.4328916861705138E-2</c:v>
                </c:pt>
                <c:pt idx="14135">
                  <c:v>6.4312122484047871E-2</c:v>
                </c:pt>
                <c:pt idx="14136">
                  <c:v>6.4309201607286592E-2</c:v>
                </c:pt>
                <c:pt idx="14137">
                  <c:v>6.4302405457755313E-2</c:v>
                </c:pt>
                <c:pt idx="14138">
                  <c:v>6.4292785512202758E-2</c:v>
                </c:pt>
                <c:pt idx="14139">
                  <c:v>6.4271430194404539E-2</c:v>
                </c:pt>
                <c:pt idx="14140">
                  <c:v>6.4218514389369818E-2</c:v>
                </c:pt>
                <c:pt idx="14141">
                  <c:v>6.4198743141598388E-2</c:v>
                </c:pt>
                <c:pt idx="14142">
                  <c:v>6.4184166711362275E-2</c:v>
                </c:pt>
                <c:pt idx="14143">
                  <c:v>6.4182902560541988E-2</c:v>
                </c:pt>
                <c:pt idx="14144">
                  <c:v>6.4170985507490341E-2</c:v>
                </c:pt>
                <c:pt idx="14145">
                  <c:v>6.4147139504421094E-2</c:v>
                </c:pt>
                <c:pt idx="14146">
                  <c:v>6.408435087094333E-2</c:v>
                </c:pt>
                <c:pt idx="14147">
                  <c:v>6.4082553793552294E-2</c:v>
                </c:pt>
                <c:pt idx="14148">
                  <c:v>6.4074313486700077E-2</c:v>
                </c:pt>
                <c:pt idx="14149">
                  <c:v>6.4059424586974098E-2</c:v>
                </c:pt>
                <c:pt idx="14150">
                  <c:v>6.4055395033169274E-2</c:v>
                </c:pt>
                <c:pt idx="14151">
                  <c:v>6.4030837998168458E-2</c:v>
                </c:pt>
                <c:pt idx="14152">
                  <c:v>6.4028548454406725E-2</c:v>
                </c:pt>
                <c:pt idx="14153">
                  <c:v>6.4009808537841384E-2</c:v>
                </c:pt>
                <c:pt idx="14154">
                  <c:v>6.4001942282663718E-2</c:v>
                </c:pt>
                <c:pt idx="14155">
                  <c:v>6.395809787735833E-2</c:v>
                </c:pt>
                <c:pt idx="14156">
                  <c:v>6.3946931299105808E-2</c:v>
                </c:pt>
                <c:pt idx="14157">
                  <c:v>6.3911719060244204E-2</c:v>
                </c:pt>
                <c:pt idx="14158">
                  <c:v>6.3889464351220032E-2</c:v>
                </c:pt>
                <c:pt idx="14159">
                  <c:v>6.3865159290534004E-2</c:v>
                </c:pt>
                <c:pt idx="14160">
                  <c:v>6.383706597414994E-2</c:v>
                </c:pt>
                <c:pt idx="14161">
                  <c:v>6.3836212474804754E-2</c:v>
                </c:pt>
                <c:pt idx="14162">
                  <c:v>6.3826181007660771E-2</c:v>
                </c:pt>
                <c:pt idx="14163">
                  <c:v>6.3787626245192464E-2</c:v>
                </c:pt>
                <c:pt idx="14164">
                  <c:v>6.37642757627402E-2</c:v>
                </c:pt>
                <c:pt idx="14165">
                  <c:v>6.37551564762774E-2</c:v>
                </c:pt>
                <c:pt idx="14166">
                  <c:v>6.3749478382814459E-2</c:v>
                </c:pt>
                <c:pt idx="14167">
                  <c:v>6.3737209572842679E-2</c:v>
                </c:pt>
                <c:pt idx="14168">
                  <c:v>6.3728440236602402E-2</c:v>
                </c:pt>
                <c:pt idx="14169">
                  <c:v>6.3727145630379012E-2</c:v>
                </c:pt>
                <c:pt idx="14170">
                  <c:v>6.3724490275638992E-2</c:v>
                </c:pt>
                <c:pt idx="14171">
                  <c:v>6.3709295069661193E-2</c:v>
                </c:pt>
                <c:pt idx="14172">
                  <c:v>6.3691362438977633E-2</c:v>
                </c:pt>
                <c:pt idx="14173">
                  <c:v>6.367061253724092E-2</c:v>
                </c:pt>
                <c:pt idx="14174">
                  <c:v>6.3662119151660562E-2</c:v>
                </c:pt>
                <c:pt idx="14175">
                  <c:v>6.3646618166898566E-2</c:v>
                </c:pt>
                <c:pt idx="14176">
                  <c:v>6.3603417267123652E-2</c:v>
                </c:pt>
                <c:pt idx="14177">
                  <c:v>6.3591094173930315E-2</c:v>
                </c:pt>
                <c:pt idx="14178">
                  <c:v>6.3590274086574528E-2</c:v>
                </c:pt>
                <c:pt idx="14179">
                  <c:v>6.3560422755983517E-2</c:v>
                </c:pt>
                <c:pt idx="14180">
                  <c:v>6.3555763468721382E-2</c:v>
                </c:pt>
                <c:pt idx="14181">
                  <c:v>6.3524619256047257E-2</c:v>
                </c:pt>
                <c:pt idx="14182">
                  <c:v>6.3454230044138235E-2</c:v>
                </c:pt>
                <c:pt idx="14183">
                  <c:v>6.344859204039216E-2</c:v>
                </c:pt>
                <c:pt idx="14184">
                  <c:v>6.3420329401301448E-2</c:v>
                </c:pt>
                <c:pt idx="14185">
                  <c:v>6.3403459507356055E-2</c:v>
                </c:pt>
                <c:pt idx="14186">
                  <c:v>6.3320598355669763E-2</c:v>
                </c:pt>
                <c:pt idx="14187">
                  <c:v>6.3317228369161288E-2</c:v>
                </c:pt>
                <c:pt idx="14188">
                  <c:v>6.3306007563326272E-2</c:v>
                </c:pt>
                <c:pt idx="14189">
                  <c:v>6.3296935239721519E-2</c:v>
                </c:pt>
                <c:pt idx="14190">
                  <c:v>6.3295124409042336E-2</c:v>
                </c:pt>
                <c:pt idx="14191">
                  <c:v>6.3294326717848931E-2</c:v>
                </c:pt>
                <c:pt idx="14192">
                  <c:v>6.3285530441869811E-2</c:v>
                </c:pt>
                <c:pt idx="14193">
                  <c:v>6.3277012283379258E-2</c:v>
                </c:pt>
                <c:pt idx="14194">
                  <c:v>6.3270737112400888E-2</c:v>
                </c:pt>
                <c:pt idx="14195">
                  <c:v>6.3256325564448421E-2</c:v>
                </c:pt>
                <c:pt idx="14196">
                  <c:v>6.3241168576670531E-2</c:v>
                </c:pt>
                <c:pt idx="14197">
                  <c:v>6.3237462859399449E-2</c:v>
                </c:pt>
                <c:pt idx="14198">
                  <c:v>6.3227757471181811E-2</c:v>
                </c:pt>
                <c:pt idx="14199">
                  <c:v>6.3216777787325262E-2</c:v>
                </c:pt>
                <c:pt idx="14200">
                  <c:v>6.3213671443041936E-2</c:v>
                </c:pt>
                <c:pt idx="14201">
                  <c:v>6.3194074506284711E-2</c:v>
                </c:pt>
                <c:pt idx="14202">
                  <c:v>6.3156954959070213E-2</c:v>
                </c:pt>
                <c:pt idx="14203">
                  <c:v>6.3152614515901956E-2</c:v>
                </c:pt>
                <c:pt idx="14204">
                  <c:v>6.31400471938387E-2</c:v>
                </c:pt>
                <c:pt idx="14205">
                  <c:v>6.3127083750478707E-2</c:v>
                </c:pt>
                <c:pt idx="14206">
                  <c:v>6.3125153842316928E-2</c:v>
                </c:pt>
                <c:pt idx="14207">
                  <c:v>6.3116273331745187E-2</c:v>
                </c:pt>
                <c:pt idx="14208">
                  <c:v>6.3111619173649991E-2</c:v>
                </c:pt>
                <c:pt idx="14209">
                  <c:v>6.3103871277508133E-2</c:v>
                </c:pt>
                <c:pt idx="14210">
                  <c:v>6.3092837648530423E-2</c:v>
                </c:pt>
                <c:pt idx="14211">
                  <c:v>6.309019644064584E-2</c:v>
                </c:pt>
                <c:pt idx="14212">
                  <c:v>6.3080912685640964E-2</c:v>
                </c:pt>
                <c:pt idx="14213">
                  <c:v>6.3069677874906388E-2</c:v>
                </c:pt>
                <c:pt idx="14214">
                  <c:v>6.3039920560174878E-2</c:v>
                </c:pt>
                <c:pt idx="14215">
                  <c:v>6.3026078756647286E-2</c:v>
                </c:pt>
                <c:pt idx="14216">
                  <c:v>6.301635188484872E-2</c:v>
                </c:pt>
                <c:pt idx="14217">
                  <c:v>6.2990877903126852E-2</c:v>
                </c:pt>
                <c:pt idx="14218">
                  <c:v>6.2990620574329817E-2</c:v>
                </c:pt>
                <c:pt idx="14219">
                  <c:v>6.2977964270630307E-2</c:v>
                </c:pt>
                <c:pt idx="14220">
                  <c:v>6.2972827414012403E-2</c:v>
                </c:pt>
                <c:pt idx="14221">
                  <c:v>6.2971206662991414E-2</c:v>
                </c:pt>
                <c:pt idx="14222">
                  <c:v>6.2964197157250726E-2</c:v>
                </c:pt>
                <c:pt idx="14223">
                  <c:v>6.2964126076709051E-2</c:v>
                </c:pt>
                <c:pt idx="14224">
                  <c:v>6.2963155981778443E-2</c:v>
                </c:pt>
                <c:pt idx="14225">
                  <c:v>6.2959786720650834E-2</c:v>
                </c:pt>
                <c:pt idx="14226">
                  <c:v>6.2913366115666641E-2</c:v>
                </c:pt>
                <c:pt idx="14227">
                  <c:v>6.2898876124494213E-2</c:v>
                </c:pt>
                <c:pt idx="14228">
                  <c:v>6.2881787282540944E-2</c:v>
                </c:pt>
                <c:pt idx="14229">
                  <c:v>6.2879737412105702E-2</c:v>
                </c:pt>
                <c:pt idx="14230">
                  <c:v>6.2841175563013454E-2</c:v>
                </c:pt>
                <c:pt idx="14231">
                  <c:v>6.2802241773782061E-2</c:v>
                </c:pt>
                <c:pt idx="14232">
                  <c:v>6.279845444404121E-2</c:v>
                </c:pt>
                <c:pt idx="14233">
                  <c:v>6.276148689291032E-2</c:v>
                </c:pt>
                <c:pt idx="14234">
                  <c:v>6.2747167373162979E-2</c:v>
                </c:pt>
                <c:pt idx="14235">
                  <c:v>6.2726850177779986E-2</c:v>
                </c:pt>
                <c:pt idx="14236">
                  <c:v>6.2721694774728012E-2</c:v>
                </c:pt>
                <c:pt idx="14237">
                  <c:v>6.2701323167586032E-2</c:v>
                </c:pt>
                <c:pt idx="14238">
                  <c:v>6.2698139624599858E-2</c:v>
                </c:pt>
                <c:pt idx="14239">
                  <c:v>6.2685911998134933E-2</c:v>
                </c:pt>
                <c:pt idx="14240">
                  <c:v>6.267962119187781E-2</c:v>
                </c:pt>
                <c:pt idx="14241">
                  <c:v>6.2671143996944165E-2</c:v>
                </c:pt>
                <c:pt idx="14242">
                  <c:v>6.2659486197689962E-2</c:v>
                </c:pt>
                <c:pt idx="14243">
                  <c:v>6.2600485170678177E-2</c:v>
                </c:pt>
                <c:pt idx="14244">
                  <c:v>6.2600416088115188E-2</c:v>
                </c:pt>
                <c:pt idx="14245">
                  <c:v>6.2582177694053567E-2</c:v>
                </c:pt>
                <c:pt idx="14246">
                  <c:v>6.2579328950144106E-2</c:v>
                </c:pt>
                <c:pt idx="14247">
                  <c:v>6.2575333405287453E-2</c:v>
                </c:pt>
                <c:pt idx="14248">
                  <c:v>6.2572549900067692E-2</c:v>
                </c:pt>
                <c:pt idx="14249">
                  <c:v>6.2561678706485199E-2</c:v>
                </c:pt>
                <c:pt idx="14250">
                  <c:v>6.2559260754519647E-2</c:v>
                </c:pt>
                <c:pt idx="14251">
                  <c:v>6.2524210864456253E-2</c:v>
                </c:pt>
                <c:pt idx="14252">
                  <c:v>6.2516623353558926E-2</c:v>
                </c:pt>
                <c:pt idx="14253">
                  <c:v>6.2514745275010497E-2</c:v>
                </c:pt>
                <c:pt idx="14254">
                  <c:v>6.2504065449228777E-2</c:v>
                </c:pt>
                <c:pt idx="14255">
                  <c:v>6.2483370983618794E-2</c:v>
                </c:pt>
                <c:pt idx="14256">
                  <c:v>6.2482538122153992E-2</c:v>
                </c:pt>
                <c:pt idx="14257">
                  <c:v>6.2477908237960303E-2</c:v>
                </c:pt>
                <c:pt idx="14258">
                  <c:v>6.2473401405365891E-2</c:v>
                </c:pt>
                <c:pt idx="14259">
                  <c:v>6.2472833412748979E-2</c:v>
                </c:pt>
                <c:pt idx="14260">
                  <c:v>6.246548798960052E-2</c:v>
                </c:pt>
                <c:pt idx="14261">
                  <c:v>6.2458517483655877E-2</c:v>
                </c:pt>
                <c:pt idx="14262">
                  <c:v>6.2446824548924265E-2</c:v>
                </c:pt>
                <c:pt idx="14263">
                  <c:v>6.2404410614595333E-2</c:v>
                </c:pt>
                <c:pt idx="14264">
                  <c:v>6.2400788819699481E-2</c:v>
                </c:pt>
                <c:pt idx="14265">
                  <c:v>6.239475868840319E-2</c:v>
                </c:pt>
                <c:pt idx="14266">
                  <c:v>6.2385014517460743E-2</c:v>
                </c:pt>
                <c:pt idx="14267">
                  <c:v>6.237181769383221E-2</c:v>
                </c:pt>
                <c:pt idx="14268">
                  <c:v>6.2347901885881532E-2</c:v>
                </c:pt>
                <c:pt idx="14269">
                  <c:v>6.2334703517284012E-2</c:v>
                </c:pt>
                <c:pt idx="14270">
                  <c:v>6.2330762226562281E-2</c:v>
                </c:pt>
                <c:pt idx="14271">
                  <c:v>6.2325531245648186E-2</c:v>
                </c:pt>
                <c:pt idx="14272">
                  <c:v>6.2323295360099146E-2</c:v>
                </c:pt>
                <c:pt idx="14273">
                  <c:v>6.2321905540646129E-2</c:v>
                </c:pt>
                <c:pt idx="14274">
                  <c:v>6.2286522407628039E-2</c:v>
                </c:pt>
                <c:pt idx="14275">
                  <c:v>6.2267468167060233E-2</c:v>
                </c:pt>
                <c:pt idx="14276">
                  <c:v>6.2257272527333471E-2</c:v>
                </c:pt>
                <c:pt idx="14277">
                  <c:v>6.2244332395002093E-2</c:v>
                </c:pt>
                <c:pt idx="14278">
                  <c:v>6.2238044294924022E-2</c:v>
                </c:pt>
                <c:pt idx="14279">
                  <c:v>6.2224589656415044E-2</c:v>
                </c:pt>
                <c:pt idx="14280">
                  <c:v>6.2181041834865322E-2</c:v>
                </c:pt>
                <c:pt idx="14281">
                  <c:v>6.2172341097999566E-2</c:v>
                </c:pt>
                <c:pt idx="14282">
                  <c:v>6.2150374851619193E-2</c:v>
                </c:pt>
                <c:pt idx="14283">
                  <c:v>6.2135040569288501E-2</c:v>
                </c:pt>
                <c:pt idx="14284">
                  <c:v>6.2105605469122062E-2</c:v>
                </c:pt>
                <c:pt idx="14285">
                  <c:v>6.2101271687205729E-2</c:v>
                </c:pt>
                <c:pt idx="14286">
                  <c:v>6.2058035289196845E-2</c:v>
                </c:pt>
                <c:pt idx="14287">
                  <c:v>6.2050674891261148E-2</c:v>
                </c:pt>
                <c:pt idx="14288">
                  <c:v>6.2045549654385794E-2</c:v>
                </c:pt>
                <c:pt idx="14289">
                  <c:v>6.2019291647642527E-2</c:v>
                </c:pt>
                <c:pt idx="14290">
                  <c:v>6.1942696912180385E-2</c:v>
                </c:pt>
                <c:pt idx="14291">
                  <c:v>6.1912332024424394E-2</c:v>
                </c:pt>
                <c:pt idx="14292">
                  <c:v>6.1856947372855173E-2</c:v>
                </c:pt>
                <c:pt idx="14293">
                  <c:v>6.1829980368490974E-2</c:v>
                </c:pt>
                <c:pt idx="14294">
                  <c:v>6.1790521965107661E-2</c:v>
                </c:pt>
                <c:pt idx="14295">
                  <c:v>6.1735355833975991E-2</c:v>
                </c:pt>
                <c:pt idx="14296">
                  <c:v>6.1713810892380372E-2</c:v>
                </c:pt>
                <c:pt idx="14297">
                  <c:v>6.1706505595372149E-2</c:v>
                </c:pt>
                <c:pt idx="14298">
                  <c:v>6.1702277472060849E-2</c:v>
                </c:pt>
                <c:pt idx="14299">
                  <c:v>6.1669098035757638E-2</c:v>
                </c:pt>
                <c:pt idx="14300">
                  <c:v>6.1636877922101693E-2</c:v>
                </c:pt>
                <c:pt idx="14301">
                  <c:v>6.1607965956065734E-2</c:v>
                </c:pt>
                <c:pt idx="14302">
                  <c:v>6.1604774240752412E-2</c:v>
                </c:pt>
                <c:pt idx="14303">
                  <c:v>6.1580245647183528E-2</c:v>
                </c:pt>
                <c:pt idx="14304">
                  <c:v>6.1574190706499783E-2</c:v>
                </c:pt>
                <c:pt idx="14305">
                  <c:v>6.15338574600744E-2</c:v>
                </c:pt>
                <c:pt idx="14306">
                  <c:v>6.1508595718695651E-2</c:v>
                </c:pt>
                <c:pt idx="14307">
                  <c:v>6.1481368920826673E-2</c:v>
                </c:pt>
                <c:pt idx="14308">
                  <c:v>6.1468106430733853E-2</c:v>
                </c:pt>
                <c:pt idx="14309">
                  <c:v>6.1450172508890032E-2</c:v>
                </c:pt>
                <c:pt idx="14310">
                  <c:v>6.1438457455024534E-2</c:v>
                </c:pt>
                <c:pt idx="14311">
                  <c:v>6.1425646402655638E-2</c:v>
                </c:pt>
                <c:pt idx="14312">
                  <c:v>6.1410973259094191E-2</c:v>
                </c:pt>
                <c:pt idx="14313">
                  <c:v>6.1387931374767883E-2</c:v>
                </c:pt>
                <c:pt idx="14314">
                  <c:v>6.1381507021573793E-2</c:v>
                </c:pt>
                <c:pt idx="14315">
                  <c:v>6.1376451397835784E-2</c:v>
                </c:pt>
                <c:pt idx="14316">
                  <c:v>6.1372339587301511E-2</c:v>
                </c:pt>
                <c:pt idx="14317">
                  <c:v>6.136176384340148E-2</c:v>
                </c:pt>
                <c:pt idx="14318">
                  <c:v>6.136094086260567E-2</c:v>
                </c:pt>
                <c:pt idx="14319">
                  <c:v>6.1310212936027564E-2</c:v>
                </c:pt>
                <c:pt idx="14320">
                  <c:v>6.1289537856852636E-2</c:v>
                </c:pt>
                <c:pt idx="14321">
                  <c:v>6.1283322345772245E-2</c:v>
                </c:pt>
                <c:pt idx="14322">
                  <c:v>6.1240149258513871E-2</c:v>
                </c:pt>
                <c:pt idx="14323">
                  <c:v>6.1232669339676221E-2</c:v>
                </c:pt>
                <c:pt idx="14324">
                  <c:v>6.1231005054873208E-2</c:v>
                </c:pt>
                <c:pt idx="14325">
                  <c:v>6.1135549301033598E-2</c:v>
                </c:pt>
                <c:pt idx="14326">
                  <c:v>6.111738341915314E-2</c:v>
                </c:pt>
                <c:pt idx="14327">
                  <c:v>6.1101549952217588E-2</c:v>
                </c:pt>
                <c:pt idx="14328">
                  <c:v>6.1098819574474023E-2</c:v>
                </c:pt>
                <c:pt idx="14329">
                  <c:v>6.1082846288053334E-2</c:v>
                </c:pt>
                <c:pt idx="14330">
                  <c:v>6.1055995446417974E-2</c:v>
                </c:pt>
                <c:pt idx="14331">
                  <c:v>6.1038984929930741E-2</c:v>
                </c:pt>
                <c:pt idx="14332">
                  <c:v>6.1020985828659481E-2</c:v>
                </c:pt>
                <c:pt idx="14333">
                  <c:v>6.0989151133017637E-2</c:v>
                </c:pt>
                <c:pt idx="14334">
                  <c:v>6.098723353236192E-2</c:v>
                </c:pt>
                <c:pt idx="14335">
                  <c:v>6.0972373944975608E-2</c:v>
                </c:pt>
                <c:pt idx="14336">
                  <c:v>6.097089937815544E-2</c:v>
                </c:pt>
                <c:pt idx="14337">
                  <c:v>6.0923817938503974E-2</c:v>
                </c:pt>
                <c:pt idx="14338">
                  <c:v>6.0901543714095875E-2</c:v>
                </c:pt>
                <c:pt idx="14339">
                  <c:v>6.0895766913821162E-2</c:v>
                </c:pt>
                <c:pt idx="14340">
                  <c:v>6.0886932925361077E-2</c:v>
                </c:pt>
                <c:pt idx="14341">
                  <c:v>6.0884126945869504E-2</c:v>
                </c:pt>
                <c:pt idx="14342">
                  <c:v>6.0851320053938847E-2</c:v>
                </c:pt>
                <c:pt idx="14343">
                  <c:v>6.0842149873115141E-2</c:v>
                </c:pt>
                <c:pt idx="14344">
                  <c:v>6.0822160087328908E-2</c:v>
                </c:pt>
                <c:pt idx="14345">
                  <c:v>6.0807412433142735E-2</c:v>
                </c:pt>
                <c:pt idx="14346">
                  <c:v>6.0786343377081525E-2</c:v>
                </c:pt>
                <c:pt idx="14347">
                  <c:v>6.0775365311291969E-2</c:v>
                </c:pt>
                <c:pt idx="14348">
                  <c:v>6.0771042744001587E-2</c:v>
                </c:pt>
                <c:pt idx="14349">
                  <c:v>6.0760782843017856E-2</c:v>
                </c:pt>
                <c:pt idx="14350">
                  <c:v>6.075642916689409E-2</c:v>
                </c:pt>
                <c:pt idx="14351">
                  <c:v>6.0739171195038272E-2</c:v>
                </c:pt>
                <c:pt idx="14352">
                  <c:v>6.073348192938624E-2</c:v>
                </c:pt>
                <c:pt idx="14353">
                  <c:v>6.0727343574895447E-2</c:v>
                </c:pt>
                <c:pt idx="14354">
                  <c:v>6.072530044663367E-2</c:v>
                </c:pt>
                <c:pt idx="14355">
                  <c:v>6.0704870797579788E-2</c:v>
                </c:pt>
                <c:pt idx="14356">
                  <c:v>6.0704316335655546E-2</c:v>
                </c:pt>
                <c:pt idx="14357">
                  <c:v>6.0663694813063794E-2</c:v>
                </c:pt>
                <c:pt idx="14358">
                  <c:v>6.0653581220168104E-2</c:v>
                </c:pt>
                <c:pt idx="14359">
                  <c:v>6.0640151344290891E-2</c:v>
                </c:pt>
                <c:pt idx="14360">
                  <c:v>6.0627820071645973E-2</c:v>
                </c:pt>
                <c:pt idx="14361">
                  <c:v>6.0596149054774034E-2</c:v>
                </c:pt>
                <c:pt idx="14362">
                  <c:v>6.0587381775641089E-2</c:v>
                </c:pt>
                <c:pt idx="14363">
                  <c:v>6.0587359039927367E-2</c:v>
                </c:pt>
                <c:pt idx="14364">
                  <c:v>6.0579043638495186E-2</c:v>
                </c:pt>
                <c:pt idx="14365">
                  <c:v>6.0556428820525615E-2</c:v>
                </c:pt>
                <c:pt idx="14366">
                  <c:v>6.0546629564327374E-2</c:v>
                </c:pt>
                <c:pt idx="14367">
                  <c:v>6.0543502292188134E-2</c:v>
                </c:pt>
                <c:pt idx="14368">
                  <c:v>6.0536975142217314E-2</c:v>
                </c:pt>
                <c:pt idx="14369">
                  <c:v>6.0535591049324662E-2</c:v>
                </c:pt>
                <c:pt idx="14370">
                  <c:v>6.0517094721749556E-2</c:v>
                </c:pt>
                <c:pt idx="14371">
                  <c:v>6.051697938829597E-2</c:v>
                </c:pt>
                <c:pt idx="14372">
                  <c:v>6.0515803475806131E-2</c:v>
                </c:pt>
                <c:pt idx="14373">
                  <c:v>6.0508233009311373E-2</c:v>
                </c:pt>
                <c:pt idx="14374">
                  <c:v>6.0505945685697657E-2</c:v>
                </c:pt>
                <c:pt idx="14375">
                  <c:v>6.048881073685429E-2</c:v>
                </c:pt>
                <c:pt idx="14376">
                  <c:v>6.0487614946701525E-2</c:v>
                </c:pt>
                <c:pt idx="14377">
                  <c:v>6.0485099805720741E-2</c:v>
                </c:pt>
                <c:pt idx="14378">
                  <c:v>6.0457170893036559E-2</c:v>
                </c:pt>
                <c:pt idx="14379">
                  <c:v>6.0448359685803678E-2</c:v>
                </c:pt>
                <c:pt idx="14380">
                  <c:v>6.0439898040571732E-2</c:v>
                </c:pt>
                <c:pt idx="14381">
                  <c:v>6.0354548642862653E-2</c:v>
                </c:pt>
                <c:pt idx="14382">
                  <c:v>6.0340471920243707E-2</c:v>
                </c:pt>
                <c:pt idx="14383">
                  <c:v>6.0299372503699766E-2</c:v>
                </c:pt>
                <c:pt idx="14384">
                  <c:v>6.0293183260594782E-2</c:v>
                </c:pt>
                <c:pt idx="14385">
                  <c:v>6.0261949109677394E-2</c:v>
                </c:pt>
                <c:pt idx="14386">
                  <c:v>6.0258697737166758E-2</c:v>
                </c:pt>
                <c:pt idx="14387">
                  <c:v>6.0257016404456978E-2</c:v>
                </c:pt>
                <c:pt idx="14388">
                  <c:v>6.0255314356445495E-2</c:v>
                </c:pt>
                <c:pt idx="14389">
                  <c:v>6.0246620333016948E-2</c:v>
                </c:pt>
                <c:pt idx="14390">
                  <c:v>6.0234839760422182E-2</c:v>
                </c:pt>
                <c:pt idx="14391">
                  <c:v>6.0231284922058315E-2</c:v>
                </c:pt>
                <c:pt idx="14392">
                  <c:v>6.0230230325174876E-2</c:v>
                </c:pt>
                <c:pt idx="14393">
                  <c:v>6.0215387543142228E-2</c:v>
                </c:pt>
                <c:pt idx="14394">
                  <c:v>6.020772824312666E-2</c:v>
                </c:pt>
                <c:pt idx="14395">
                  <c:v>6.020771740772677E-2</c:v>
                </c:pt>
                <c:pt idx="14396">
                  <c:v>6.0181641973308546E-2</c:v>
                </c:pt>
                <c:pt idx="14397">
                  <c:v>6.0148857968862643E-2</c:v>
                </c:pt>
                <c:pt idx="14398">
                  <c:v>6.0117068228903989E-2</c:v>
                </c:pt>
                <c:pt idx="14399">
                  <c:v>6.0109679314272794E-2</c:v>
                </c:pt>
                <c:pt idx="14400">
                  <c:v>6.0101888804609239E-2</c:v>
                </c:pt>
                <c:pt idx="14401">
                  <c:v>6.0085804127647219E-2</c:v>
                </c:pt>
                <c:pt idx="14402">
                  <c:v>5.9998075230401286E-2</c:v>
                </c:pt>
                <c:pt idx="14403">
                  <c:v>5.9976881836117255E-2</c:v>
                </c:pt>
                <c:pt idx="14404">
                  <c:v>5.9946178215511188E-2</c:v>
                </c:pt>
                <c:pt idx="14405">
                  <c:v>5.9937910386300267E-2</c:v>
                </c:pt>
                <c:pt idx="14406">
                  <c:v>5.9911077351425056E-2</c:v>
                </c:pt>
                <c:pt idx="14407">
                  <c:v>5.9891888123964225E-2</c:v>
                </c:pt>
                <c:pt idx="14408">
                  <c:v>5.9887193485150106E-2</c:v>
                </c:pt>
                <c:pt idx="14409">
                  <c:v>5.9870260602694868E-2</c:v>
                </c:pt>
                <c:pt idx="14410">
                  <c:v>5.9866260451576843E-2</c:v>
                </c:pt>
                <c:pt idx="14411">
                  <c:v>5.9851670171461195E-2</c:v>
                </c:pt>
                <c:pt idx="14412">
                  <c:v>5.985079366844865E-2</c:v>
                </c:pt>
                <c:pt idx="14413">
                  <c:v>5.9835616147238625E-2</c:v>
                </c:pt>
                <c:pt idx="14414">
                  <c:v>5.9826951442132424E-2</c:v>
                </c:pt>
                <c:pt idx="14415">
                  <c:v>5.9825647454022739E-2</c:v>
                </c:pt>
                <c:pt idx="14416">
                  <c:v>5.981101014888511E-2</c:v>
                </c:pt>
                <c:pt idx="14417">
                  <c:v>5.9780312256515193E-2</c:v>
                </c:pt>
                <c:pt idx="14418">
                  <c:v>5.9759540320190714E-2</c:v>
                </c:pt>
                <c:pt idx="14419">
                  <c:v>5.9716020240705867E-2</c:v>
                </c:pt>
                <c:pt idx="14420">
                  <c:v>5.9709674945135786E-2</c:v>
                </c:pt>
                <c:pt idx="14421">
                  <c:v>5.9708264945854246E-2</c:v>
                </c:pt>
                <c:pt idx="14422">
                  <c:v>5.9675377342017319E-2</c:v>
                </c:pt>
                <c:pt idx="14423">
                  <c:v>5.967313689550955E-2</c:v>
                </c:pt>
                <c:pt idx="14424">
                  <c:v>5.9637540434452171E-2</c:v>
                </c:pt>
                <c:pt idx="14425">
                  <c:v>5.9633810623717948E-2</c:v>
                </c:pt>
                <c:pt idx="14426">
                  <c:v>5.962760101368806E-2</c:v>
                </c:pt>
                <c:pt idx="14427">
                  <c:v>5.9570266043193147E-2</c:v>
                </c:pt>
                <c:pt idx="14428">
                  <c:v>5.9514885380651868E-2</c:v>
                </c:pt>
                <c:pt idx="14429">
                  <c:v>5.9503705427301982E-2</c:v>
                </c:pt>
                <c:pt idx="14430">
                  <c:v>5.9454102730225722E-2</c:v>
                </c:pt>
                <c:pt idx="14431">
                  <c:v>5.9445835807100306E-2</c:v>
                </c:pt>
                <c:pt idx="14432">
                  <c:v>5.9444438063141619E-2</c:v>
                </c:pt>
                <c:pt idx="14433">
                  <c:v>5.9434477746193599E-2</c:v>
                </c:pt>
                <c:pt idx="14434">
                  <c:v>5.9432527434189461E-2</c:v>
                </c:pt>
                <c:pt idx="14435">
                  <c:v>5.9374359659699213E-2</c:v>
                </c:pt>
                <c:pt idx="14436">
                  <c:v>5.9356555848624086E-2</c:v>
                </c:pt>
                <c:pt idx="14437">
                  <c:v>5.9351988933756074E-2</c:v>
                </c:pt>
                <c:pt idx="14438">
                  <c:v>5.9329422077999606E-2</c:v>
                </c:pt>
                <c:pt idx="14439">
                  <c:v>5.9292978614679151E-2</c:v>
                </c:pt>
                <c:pt idx="14440">
                  <c:v>5.9274843680175084E-2</c:v>
                </c:pt>
                <c:pt idx="14441">
                  <c:v>5.9272842655057938E-2</c:v>
                </c:pt>
                <c:pt idx="14442">
                  <c:v>5.9261491944910573E-2</c:v>
                </c:pt>
                <c:pt idx="14443">
                  <c:v>5.9243357857536247E-2</c:v>
                </c:pt>
                <c:pt idx="14444">
                  <c:v>5.9238638816740796E-2</c:v>
                </c:pt>
                <c:pt idx="14445">
                  <c:v>5.9224973587319971E-2</c:v>
                </c:pt>
                <c:pt idx="14446">
                  <c:v>5.9218394569889116E-2</c:v>
                </c:pt>
                <c:pt idx="14447">
                  <c:v>5.9195550318570871E-2</c:v>
                </c:pt>
                <c:pt idx="14448">
                  <c:v>5.9139258610698069E-2</c:v>
                </c:pt>
                <c:pt idx="14449">
                  <c:v>5.9131419632056058E-2</c:v>
                </c:pt>
                <c:pt idx="14450">
                  <c:v>5.9079472831199145E-2</c:v>
                </c:pt>
                <c:pt idx="14451">
                  <c:v>5.9079311785828197E-2</c:v>
                </c:pt>
                <c:pt idx="14452">
                  <c:v>5.9035526939944745E-2</c:v>
                </c:pt>
                <c:pt idx="14453">
                  <c:v>5.9027873468201417E-2</c:v>
                </c:pt>
                <c:pt idx="14454">
                  <c:v>5.9009006937583035E-2</c:v>
                </c:pt>
                <c:pt idx="14455">
                  <c:v>5.8964493571972705E-2</c:v>
                </c:pt>
                <c:pt idx="14456">
                  <c:v>5.8944878265358033E-2</c:v>
                </c:pt>
                <c:pt idx="14457">
                  <c:v>5.8912574007713499E-2</c:v>
                </c:pt>
                <c:pt idx="14458">
                  <c:v>5.8899257767935698E-2</c:v>
                </c:pt>
                <c:pt idx="14459">
                  <c:v>5.8898276260492245E-2</c:v>
                </c:pt>
                <c:pt idx="14460">
                  <c:v>5.8891734227298209E-2</c:v>
                </c:pt>
                <c:pt idx="14461">
                  <c:v>5.8889514917246345E-2</c:v>
                </c:pt>
                <c:pt idx="14462">
                  <c:v>5.8887550069005493E-2</c:v>
                </c:pt>
                <c:pt idx="14463">
                  <c:v>5.8881662125981317E-2</c:v>
                </c:pt>
                <c:pt idx="14464">
                  <c:v>5.8868998514921785E-2</c:v>
                </c:pt>
                <c:pt idx="14465">
                  <c:v>5.8866712016366791E-2</c:v>
                </c:pt>
                <c:pt idx="14466">
                  <c:v>5.8864635509920049E-2</c:v>
                </c:pt>
                <c:pt idx="14467">
                  <c:v>5.8859882747098795E-2</c:v>
                </c:pt>
                <c:pt idx="14468">
                  <c:v>5.8811454666079288E-2</c:v>
                </c:pt>
                <c:pt idx="14469">
                  <c:v>5.8803921568428702E-2</c:v>
                </c:pt>
                <c:pt idx="14470">
                  <c:v>5.8793994443606203E-2</c:v>
                </c:pt>
                <c:pt idx="14471">
                  <c:v>5.8791350501599525E-2</c:v>
                </c:pt>
                <c:pt idx="14472">
                  <c:v>5.8771609723176896E-2</c:v>
                </c:pt>
                <c:pt idx="14473">
                  <c:v>5.8758466977704017E-2</c:v>
                </c:pt>
                <c:pt idx="14474">
                  <c:v>5.8706412789781184E-2</c:v>
                </c:pt>
                <c:pt idx="14475">
                  <c:v>5.8701779482997901E-2</c:v>
                </c:pt>
                <c:pt idx="14476">
                  <c:v>5.8680855156231941E-2</c:v>
                </c:pt>
                <c:pt idx="14477">
                  <c:v>5.8664712130879419E-2</c:v>
                </c:pt>
                <c:pt idx="14478">
                  <c:v>5.8662156609875289E-2</c:v>
                </c:pt>
                <c:pt idx="14479">
                  <c:v>5.8624374785998801E-2</c:v>
                </c:pt>
                <c:pt idx="14480">
                  <c:v>5.8570698790643069E-2</c:v>
                </c:pt>
                <c:pt idx="14481">
                  <c:v>5.8560572116170238E-2</c:v>
                </c:pt>
                <c:pt idx="14482">
                  <c:v>5.8521217983921903E-2</c:v>
                </c:pt>
                <c:pt idx="14483">
                  <c:v>5.8509299648646942E-2</c:v>
                </c:pt>
                <c:pt idx="14484">
                  <c:v>5.8508134957348169E-2</c:v>
                </c:pt>
                <c:pt idx="14485">
                  <c:v>5.8497803755594394E-2</c:v>
                </c:pt>
                <c:pt idx="14486">
                  <c:v>5.849542513126349E-2</c:v>
                </c:pt>
                <c:pt idx="14487">
                  <c:v>5.8447275733824813E-2</c:v>
                </c:pt>
                <c:pt idx="14488">
                  <c:v>5.8347018369429383E-2</c:v>
                </c:pt>
                <c:pt idx="14489">
                  <c:v>5.8345641929121429E-2</c:v>
                </c:pt>
                <c:pt idx="14490">
                  <c:v>5.8318534969710581E-2</c:v>
                </c:pt>
                <c:pt idx="14491">
                  <c:v>5.830511773980282E-2</c:v>
                </c:pt>
                <c:pt idx="14492">
                  <c:v>5.8301851316428031E-2</c:v>
                </c:pt>
                <c:pt idx="14493">
                  <c:v>5.8295496306775905E-2</c:v>
                </c:pt>
                <c:pt idx="14494">
                  <c:v>5.8280183111615626E-2</c:v>
                </c:pt>
                <c:pt idx="14495">
                  <c:v>5.826582233560245E-2</c:v>
                </c:pt>
                <c:pt idx="14496">
                  <c:v>5.8244512187456729E-2</c:v>
                </c:pt>
                <c:pt idx="14497">
                  <c:v>5.8216102007063834E-2</c:v>
                </c:pt>
                <c:pt idx="14498">
                  <c:v>5.8212485419251309E-2</c:v>
                </c:pt>
                <c:pt idx="14499">
                  <c:v>5.8211702302320506E-2</c:v>
                </c:pt>
                <c:pt idx="14500">
                  <c:v>5.8206876980116194E-2</c:v>
                </c:pt>
                <c:pt idx="14501">
                  <c:v>5.8206006909350551E-2</c:v>
                </c:pt>
                <c:pt idx="14502">
                  <c:v>5.8186620821915586E-2</c:v>
                </c:pt>
                <c:pt idx="14503">
                  <c:v>5.8180324498562842E-2</c:v>
                </c:pt>
                <c:pt idx="14504">
                  <c:v>5.8178492802636865E-2</c:v>
                </c:pt>
                <c:pt idx="14505">
                  <c:v>5.8177694315411151E-2</c:v>
                </c:pt>
                <c:pt idx="14506">
                  <c:v>5.8153583183860158E-2</c:v>
                </c:pt>
                <c:pt idx="14507">
                  <c:v>5.8122378987472634E-2</c:v>
                </c:pt>
                <c:pt idx="14508">
                  <c:v>5.8111690535067748E-2</c:v>
                </c:pt>
                <c:pt idx="14509">
                  <c:v>5.8093704336856074E-2</c:v>
                </c:pt>
                <c:pt idx="14510">
                  <c:v>5.805741177947641E-2</c:v>
                </c:pt>
                <c:pt idx="14511">
                  <c:v>5.8037136910114834E-2</c:v>
                </c:pt>
                <c:pt idx="14512">
                  <c:v>5.8011266435993691E-2</c:v>
                </c:pt>
                <c:pt idx="14513">
                  <c:v>5.7975981629444964E-2</c:v>
                </c:pt>
                <c:pt idx="14514">
                  <c:v>5.7966949367943214E-2</c:v>
                </c:pt>
                <c:pt idx="14515">
                  <c:v>5.795779455146377E-2</c:v>
                </c:pt>
                <c:pt idx="14516">
                  <c:v>5.7924343321514575E-2</c:v>
                </c:pt>
                <c:pt idx="14517">
                  <c:v>5.7915831463234473E-2</c:v>
                </c:pt>
                <c:pt idx="14518">
                  <c:v>5.786340576908932E-2</c:v>
                </c:pt>
                <c:pt idx="14519">
                  <c:v>5.7859743923394338E-2</c:v>
                </c:pt>
                <c:pt idx="14520">
                  <c:v>5.785912597894402E-2</c:v>
                </c:pt>
                <c:pt idx="14521">
                  <c:v>5.7849195233284446E-2</c:v>
                </c:pt>
                <c:pt idx="14522">
                  <c:v>5.7845094992769672E-2</c:v>
                </c:pt>
                <c:pt idx="14523">
                  <c:v>5.7836920424071181E-2</c:v>
                </c:pt>
                <c:pt idx="14524">
                  <c:v>5.7835082663643719E-2</c:v>
                </c:pt>
                <c:pt idx="14525">
                  <c:v>5.7822747354435655E-2</c:v>
                </c:pt>
                <c:pt idx="14526">
                  <c:v>5.7819214503357946E-2</c:v>
                </c:pt>
                <c:pt idx="14527">
                  <c:v>5.7819101764907885E-2</c:v>
                </c:pt>
                <c:pt idx="14528">
                  <c:v>5.7813303760886246E-2</c:v>
                </c:pt>
                <c:pt idx="14529">
                  <c:v>5.7812153768710503E-2</c:v>
                </c:pt>
                <c:pt idx="14530">
                  <c:v>5.7807437593335072E-2</c:v>
                </c:pt>
                <c:pt idx="14531">
                  <c:v>5.7806346618725274E-2</c:v>
                </c:pt>
                <c:pt idx="14532">
                  <c:v>5.7754873838298679E-2</c:v>
                </c:pt>
                <c:pt idx="14533">
                  <c:v>5.7744881188613408E-2</c:v>
                </c:pt>
                <c:pt idx="14534">
                  <c:v>5.7730880156326277E-2</c:v>
                </c:pt>
                <c:pt idx="14535">
                  <c:v>5.7728676181516864E-2</c:v>
                </c:pt>
                <c:pt idx="14536">
                  <c:v>5.7714707241805698E-2</c:v>
                </c:pt>
                <c:pt idx="14537">
                  <c:v>5.7693356363588168E-2</c:v>
                </c:pt>
                <c:pt idx="14538">
                  <c:v>5.7693238348191379E-2</c:v>
                </c:pt>
                <c:pt idx="14539">
                  <c:v>5.768064270878695E-2</c:v>
                </c:pt>
                <c:pt idx="14540">
                  <c:v>5.7675735692658457E-2</c:v>
                </c:pt>
                <c:pt idx="14541">
                  <c:v>5.7669637480570732E-2</c:v>
                </c:pt>
                <c:pt idx="14542">
                  <c:v>5.7635239898163416E-2</c:v>
                </c:pt>
                <c:pt idx="14543">
                  <c:v>5.7608483778957706E-2</c:v>
                </c:pt>
                <c:pt idx="14544">
                  <c:v>5.7608125204862429E-2</c:v>
                </c:pt>
                <c:pt idx="14545">
                  <c:v>5.7581987223362843E-2</c:v>
                </c:pt>
                <c:pt idx="14546">
                  <c:v>5.7574813641257418E-2</c:v>
                </c:pt>
                <c:pt idx="14547">
                  <c:v>5.7571981442596121E-2</c:v>
                </c:pt>
                <c:pt idx="14548">
                  <c:v>5.7566368906803542E-2</c:v>
                </c:pt>
                <c:pt idx="14549">
                  <c:v>5.7561708344755554E-2</c:v>
                </c:pt>
                <c:pt idx="14550">
                  <c:v>5.7558022353028163E-2</c:v>
                </c:pt>
                <c:pt idx="14551">
                  <c:v>5.7556351168543671E-2</c:v>
                </c:pt>
                <c:pt idx="14552">
                  <c:v>5.7553879681888E-2</c:v>
                </c:pt>
                <c:pt idx="14553">
                  <c:v>5.7531943816450132E-2</c:v>
                </c:pt>
                <c:pt idx="14554">
                  <c:v>5.7531682477505647E-2</c:v>
                </c:pt>
                <c:pt idx="14555">
                  <c:v>5.7524356198557287E-2</c:v>
                </c:pt>
                <c:pt idx="14556">
                  <c:v>5.7523561547139827E-2</c:v>
                </c:pt>
                <c:pt idx="14557">
                  <c:v>5.7484809043846265E-2</c:v>
                </c:pt>
                <c:pt idx="14558">
                  <c:v>5.7466758322451177E-2</c:v>
                </c:pt>
                <c:pt idx="14559">
                  <c:v>5.7461568200581077E-2</c:v>
                </c:pt>
                <c:pt idx="14560">
                  <c:v>5.7447314024323862E-2</c:v>
                </c:pt>
                <c:pt idx="14561">
                  <c:v>5.7335590890285323E-2</c:v>
                </c:pt>
                <c:pt idx="14562">
                  <c:v>5.7333684648921801E-2</c:v>
                </c:pt>
                <c:pt idx="14563">
                  <c:v>5.7333008203466845E-2</c:v>
                </c:pt>
                <c:pt idx="14564">
                  <c:v>5.7315567620607848E-2</c:v>
                </c:pt>
                <c:pt idx="14565">
                  <c:v>5.7313326994587285E-2</c:v>
                </c:pt>
                <c:pt idx="14566">
                  <c:v>5.7305067736512907E-2</c:v>
                </c:pt>
                <c:pt idx="14567">
                  <c:v>5.7288831568643242E-2</c:v>
                </c:pt>
                <c:pt idx="14568">
                  <c:v>5.727701700258131E-2</c:v>
                </c:pt>
                <c:pt idx="14569">
                  <c:v>5.7245464503117516E-2</c:v>
                </c:pt>
                <c:pt idx="14570">
                  <c:v>5.7244332682203629E-2</c:v>
                </c:pt>
                <c:pt idx="14571">
                  <c:v>5.7242386273010371E-2</c:v>
                </c:pt>
                <c:pt idx="14572">
                  <c:v>5.7237561943588554E-2</c:v>
                </c:pt>
                <c:pt idx="14573">
                  <c:v>5.721713558425074E-2</c:v>
                </c:pt>
                <c:pt idx="14574">
                  <c:v>5.7216486919376149E-2</c:v>
                </c:pt>
                <c:pt idx="14575">
                  <c:v>5.7212602763256036E-2</c:v>
                </c:pt>
                <c:pt idx="14576">
                  <c:v>5.7196756268489961E-2</c:v>
                </c:pt>
                <c:pt idx="14577">
                  <c:v>5.7158783862738365E-2</c:v>
                </c:pt>
                <c:pt idx="14578">
                  <c:v>5.7105897513663656E-2</c:v>
                </c:pt>
                <c:pt idx="14579">
                  <c:v>5.7068425299882666E-2</c:v>
                </c:pt>
                <c:pt idx="14580">
                  <c:v>5.7059783209523381E-2</c:v>
                </c:pt>
                <c:pt idx="14581">
                  <c:v>5.7052946979125586E-2</c:v>
                </c:pt>
                <c:pt idx="14582">
                  <c:v>5.7046402631810683E-2</c:v>
                </c:pt>
                <c:pt idx="14583">
                  <c:v>5.7041121936854407E-2</c:v>
                </c:pt>
                <c:pt idx="14584">
                  <c:v>5.7040922047810354E-2</c:v>
                </c:pt>
                <c:pt idx="14585">
                  <c:v>5.7035286139009468E-2</c:v>
                </c:pt>
                <c:pt idx="14586">
                  <c:v>5.7013124836025213E-2</c:v>
                </c:pt>
                <c:pt idx="14587">
                  <c:v>5.7011562030712185E-2</c:v>
                </c:pt>
                <c:pt idx="14588">
                  <c:v>5.7003394796060904E-2</c:v>
                </c:pt>
                <c:pt idx="14589">
                  <c:v>5.6953893834704762E-2</c:v>
                </c:pt>
                <c:pt idx="14590">
                  <c:v>5.6920571621231826E-2</c:v>
                </c:pt>
                <c:pt idx="14591">
                  <c:v>5.6892288720228078E-2</c:v>
                </c:pt>
                <c:pt idx="14592">
                  <c:v>5.6890459056083996E-2</c:v>
                </c:pt>
                <c:pt idx="14593">
                  <c:v>5.6884683023281229E-2</c:v>
                </c:pt>
                <c:pt idx="14594">
                  <c:v>5.6868406904677635E-2</c:v>
                </c:pt>
                <c:pt idx="14595">
                  <c:v>5.6794615870178575E-2</c:v>
                </c:pt>
                <c:pt idx="14596">
                  <c:v>5.6757804518334613E-2</c:v>
                </c:pt>
                <c:pt idx="14597">
                  <c:v>5.6754031352674178E-2</c:v>
                </c:pt>
                <c:pt idx="14598">
                  <c:v>5.6734875769984067E-2</c:v>
                </c:pt>
                <c:pt idx="14599">
                  <c:v>5.6723992363717127E-2</c:v>
                </c:pt>
                <c:pt idx="14600">
                  <c:v>5.6714016255944404E-2</c:v>
                </c:pt>
                <c:pt idx="14601">
                  <c:v>5.6695669954281151E-2</c:v>
                </c:pt>
                <c:pt idx="14602">
                  <c:v>5.6690686896367762E-2</c:v>
                </c:pt>
                <c:pt idx="14603">
                  <c:v>5.6671152935412139E-2</c:v>
                </c:pt>
                <c:pt idx="14604">
                  <c:v>5.6638286175337504E-2</c:v>
                </c:pt>
                <c:pt idx="14605">
                  <c:v>5.6565671396611658E-2</c:v>
                </c:pt>
                <c:pt idx="14606">
                  <c:v>5.6555969977301265E-2</c:v>
                </c:pt>
                <c:pt idx="14607">
                  <c:v>5.6469288408029353E-2</c:v>
                </c:pt>
                <c:pt idx="14608">
                  <c:v>5.6405947440122978E-2</c:v>
                </c:pt>
                <c:pt idx="14609">
                  <c:v>5.6393407898228165E-2</c:v>
                </c:pt>
                <c:pt idx="14610">
                  <c:v>5.6375422139805363E-2</c:v>
                </c:pt>
                <c:pt idx="14611">
                  <c:v>5.6373823587881171E-2</c:v>
                </c:pt>
                <c:pt idx="14612">
                  <c:v>5.6349269169780621E-2</c:v>
                </c:pt>
                <c:pt idx="14613">
                  <c:v>5.6337229784926141E-2</c:v>
                </c:pt>
                <c:pt idx="14614">
                  <c:v>5.633091154849456E-2</c:v>
                </c:pt>
                <c:pt idx="14615">
                  <c:v>5.6307081267887672E-2</c:v>
                </c:pt>
                <c:pt idx="14616">
                  <c:v>5.6267607295601638E-2</c:v>
                </c:pt>
                <c:pt idx="14617">
                  <c:v>5.6253797779886781E-2</c:v>
                </c:pt>
                <c:pt idx="14618">
                  <c:v>5.6198367368736235E-2</c:v>
                </c:pt>
                <c:pt idx="14619">
                  <c:v>5.61460249488226E-2</c:v>
                </c:pt>
                <c:pt idx="14620">
                  <c:v>5.6138589651434659E-2</c:v>
                </c:pt>
                <c:pt idx="14621">
                  <c:v>5.6136839814203164E-2</c:v>
                </c:pt>
                <c:pt idx="14622">
                  <c:v>5.6112463573178152E-2</c:v>
                </c:pt>
                <c:pt idx="14623">
                  <c:v>5.6084828854832243E-2</c:v>
                </c:pt>
                <c:pt idx="14624">
                  <c:v>5.6074688386649474E-2</c:v>
                </c:pt>
                <c:pt idx="14625">
                  <c:v>5.6066501973541114E-2</c:v>
                </c:pt>
                <c:pt idx="14626">
                  <c:v>5.6066235791693134E-2</c:v>
                </c:pt>
                <c:pt idx="14627">
                  <c:v>5.6045530428766394E-2</c:v>
                </c:pt>
                <c:pt idx="14628">
                  <c:v>5.60370589056855E-2</c:v>
                </c:pt>
                <c:pt idx="14629">
                  <c:v>5.6027304338097245E-2</c:v>
                </c:pt>
                <c:pt idx="14630">
                  <c:v>5.6012396034094657E-2</c:v>
                </c:pt>
                <c:pt idx="14631">
                  <c:v>5.5968989872016268E-2</c:v>
                </c:pt>
                <c:pt idx="14632">
                  <c:v>5.5931075623171254E-2</c:v>
                </c:pt>
                <c:pt idx="14633">
                  <c:v>5.5911239042653167E-2</c:v>
                </c:pt>
                <c:pt idx="14634">
                  <c:v>5.5903001437927001E-2</c:v>
                </c:pt>
                <c:pt idx="14635">
                  <c:v>5.589934930836795E-2</c:v>
                </c:pt>
                <c:pt idx="14636">
                  <c:v>5.5885846219334262E-2</c:v>
                </c:pt>
                <c:pt idx="14637">
                  <c:v>5.5863391592217641E-2</c:v>
                </c:pt>
                <c:pt idx="14638">
                  <c:v>5.5827980505455732E-2</c:v>
                </c:pt>
                <c:pt idx="14639">
                  <c:v>5.5819611963221362E-2</c:v>
                </c:pt>
                <c:pt idx="14640">
                  <c:v>5.5793130525592177E-2</c:v>
                </c:pt>
                <c:pt idx="14641">
                  <c:v>5.5777303793245643E-2</c:v>
                </c:pt>
                <c:pt idx="14642">
                  <c:v>5.5771458303345928E-2</c:v>
                </c:pt>
                <c:pt idx="14643">
                  <c:v>5.5753555677050592E-2</c:v>
                </c:pt>
                <c:pt idx="14644">
                  <c:v>5.5741767187204139E-2</c:v>
                </c:pt>
                <c:pt idx="14645">
                  <c:v>5.5741539555340176E-2</c:v>
                </c:pt>
                <c:pt idx="14646">
                  <c:v>5.5727863945543257E-2</c:v>
                </c:pt>
                <c:pt idx="14647">
                  <c:v>5.5694972009506391E-2</c:v>
                </c:pt>
                <c:pt idx="14648">
                  <c:v>5.5691307899256984E-2</c:v>
                </c:pt>
                <c:pt idx="14649">
                  <c:v>5.5681646759409231E-2</c:v>
                </c:pt>
                <c:pt idx="14650">
                  <c:v>5.5648569896571909E-2</c:v>
                </c:pt>
                <c:pt idx="14651">
                  <c:v>5.5626985692728975E-2</c:v>
                </c:pt>
                <c:pt idx="14652">
                  <c:v>5.5602407903668397E-2</c:v>
                </c:pt>
                <c:pt idx="14653">
                  <c:v>5.5595605727202763E-2</c:v>
                </c:pt>
                <c:pt idx="14654">
                  <c:v>5.5590368592567108E-2</c:v>
                </c:pt>
                <c:pt idx="14655">
                  <c:v>5.5566413097884529E-2</c:v>
                </c:pt>
                <c:pt idx="14656">
                  <c:v>5.5557654384081473E-2</c:v>
                </c:pt>
                <c:pt idx="14657">
                  <c:v>5.5556118489920106E-2</c:v>
                </c:pt>
                <c:pt idx="14658">
                  <c:v>5.5531409140414212E-2</c:v>
                </c:pt>
                <c:pt idx="14659">
                  <c:v>5.5525266351627592E-2</c:v>
                </c:pt>
                <c:pt idx="14660">
                  <c:v>5.5506019344631508E-2</c:v>
                </c:pt>
                <c:pt idx="14661">
                  <c:v>5.5505063938747851E-2</c:v>
                </c:pt>
                <c:pt idx="14662">
                  <c:v>5.5503108356364565E-2</c:v>
                </c:pt>
                <c:pt idx="14663">
                  <c:v>5.5471180811214098E-2</c:v>
                </c:pt>
                <c:pt idx="14664">
                  <c:v>5.5469578348257935E-2</c:v>
                </c:pt>
                <c:pt idx="14665">
                  <c:v>5.5404275056075265E-2</c:v>
                </c:pt>
                <c:pt idx="14666">
                  <c:v>5.5392081859170883E-2</c:v>
                </c:pt>
                <c:pt idx="14667">
                  <c:v>5.5384334400680003E-2</c:v>
                </c:pt>
                <c:pt idx="14668">
                  <c:v>5.5371699076116269E-2</c:v>
                </c:pt>
                <c:pt idx="14669">
                  <c:v>5.536883230704566E-2</c:v>
                </c:pt>
                <c:pt idx="14670">
                  <c:v>5.535126561677494E-2</c:v>
                </c:pt>
                <c:pt idx="14671">
                  <c:v>5.5329922783410014E-2</c:v>
                </c:pt>
                <c:pt idx="14672">
                  <c:v>5.529281088297866E-2</c:v>
                </c:pt>
                <c:pt idx="14673">
                  <c:v>5.5286488254098064E-2</c:v>
                </c:pt>
                <c:pt idx="14674">
                  <c:v>5.5282014286545875E-2</c:v>
                </c:pt>
                <c:pt idx="14675">
                  <c:v>5.5261965516187027E-2</c:v>
                </c:pt>
                <c:pt idx="14676">
                  <c:v>5.523885332171527E-2</c:v>
                </c:pt>
                <c:pt idx="14677">
                  <c:v>5.5233080434304645E-2</c:v>
                </c:pt>
                <c:pt idx="14678">
                  <c:v>5.5221885527101715E-2</c:v>
                </c:pt>
                <c:pt idx="14679">
                  <c:v>5.5193452208514578E-2</c:v>
                </c:pt>
                <c:pt idx="14680">
                  <c:v>5.5176898789754888E-2</c:v>
                </c:pt>
                <c:pt idx="14681">
                  <c:v>5.5159739048393656E-2</c:v>
                </c:pt>
                <c:pt idx="14682">
                  <c:v>5.5153002781552475E-2</c:v>
                </c:pt>
                <c:pt idx="14683">
                  <c:v>5.5129939262146155E-2</c:v>
                </c:pt>
                <c:pt idx="14684">
                  <c:v>5.5096801891056528E-2</c:v>
                </c:pt>
                <c:pt idx="14685">
                  <c:v>5.5084294119120705E-2</c:v>
                </c:pt>
                <c:pt idx="14686">
                  <c:v>5.5070062719718559E-2</c:v>
                </c:pt>
                <c:pt idx="14687">
                  <c:v>5.5069058853912396E-2</c:v>
                </c:pt>
                <c:pt idx="14688">
                  <c:v>5.5042620667947274E-2</c:v>
                </c:pt>
                <c:pt idx="14689">
                  <c:v>5.5041920933425761E-2</c:v>
                </c:pt>
                <c:pt idx="14690">
                  <c:v>5.5039135360875471E-2</c:v>
                </c:pt>
                <c:pt idx="14691">
                  <c:v>5.5009964326918764E-2</c:v>
                </c:pt>
                <c:pt idx="14692">
                  <c:v>5.5006716891195871E-2</c:v>
                </c:pt>
                <c:pt idx="14693">
                  <c:v>5.4979866156123373E-2</c:v>
                </c:pt>
                <c:pt idx="14694">
                  <c:v>5.497281240756087E-2</c:v>
                </c:pt>
                <c:pt idx="14695">
                  <c:v>5.4945184090578157E-2</c:v>
                </c:pt>
                <c:pt idx="14696">
                  <c:v>5.490607677352094E-2</c:v>
                </c:pt>
                <c:pt idx="14697">
                  <c:v>5.4893455864582316E-2</c:v>
                </c:pt>
                <c:pt idx="14698">
                  <c:v>5.4882480724050206E-2</c:v>
                </c:pt>
                <c:pt idx="14699">
                  <c:v>5.4880648289827715E-2</c:v>
                </c:pt>
                <c:pt idx="14700">
                  <c:v>5.4830705879569383E-2</c:v>
                </c:pt>
                <c:pt idx="14701">
                  <c:v>5.4826626454495313E-2</c:v>
                </c:pt>
                <c:pt idx="14702">
                  <c:v>5.4822567898404825E-2</c:v>
                </c:pt>
                <c:pt idx="14703">
                  <c:v>5.4815013641355763E-2</c:v>
                </c:pt>
                <c:pt idx="14704">
                  <c:v>5.4794955035065727E-2</c:v>
                </c:pt>
                <c:pt idx="14705">
                  <c:v>5.4792755114106861E-2</c:v>
                </c:pt>
                <c:pt idx="14706">
                  <c:v>5.4705927546896356E-2</c:v>
                </c:pt>
                <c:pt idx="14707">
                  <c:v>5.4679810455916501E-2</c:v>
                </c:pt>
                <c:pt idx="14708">
                  <c:v>5.4650031553799404E-2</c:v>
                </c:pt>
                <c:pt idx="14709">
                  <c:v>5.4643259904902042E-2</c:v>
                </c:pt>
                <c:pt idx="14710">
                  <c:v>5.4640815494676628E-2</c:v>
                </c:pt>
                <c:pt idx="14711">
                  <c:v>5.4628713940080398E-2</c:v>
                </c:pt>
                <c:pt idx="14712">
                  <c:v>5.4623032687636547E-2</c:v>
                </c:pt>
                <c:pt idx="14713">
                  <c:v>5.4600911229547001E-2</c:v>
                </c:pt>
                <c:pt idx="14714">
                  <c:v>5.459029024367551E-2</c:v>
                </c:pt>
                <c:pt idx="14715">
                  <c:v>5.4515591158793231E-2</c:v>
                </c:pt>
                <c:pt idx="14716">
                  <c:v>5.4512412571223162E-2</c:v>
                </c:pt>
                <c:pt idx="14717">
                  <c:v>5.4499146831515709E-2</c:v>
                </c:pt>
                <c:pt idx="14718">
                  <c:v>5.4443407765915018E-2</c:v>
                </c:pt>
                <c:pt idx="14719">
                  <c:v>5.4398507566340321E-2</c:v>
                </c:pt>
                <c:pt idx="14720">
                  <c:v>5.437125195068062E-2</c:v>
                </c:pt>
                <c:pt idx="14721">
                  <c:v>5.4325456464127696E-2</c:v>
                </c:pt>
                <c:pt idx="14722">
                  <c:v>5.4319477797884007E-2</c:v>
                </c:pt>
                <c:pt idx="14723">
                  <c:v>5.4272940331495448E-2</c:v>
                </c:pt>
                <c:pt idx="14724">
                  <c:v>5.42698314492749E-2</c:v>
                </c:pt>
                <c:pt idx="14725">
                  <c:v>5.4240211140933747E-2</c:v>
                </c:pt>
                <c:pt idx="14726">
                  <c:v>5.4239034623194946E-2</c:v>
                </c:pt>
                <c:pt idx="14727">
                  <c:v>5.4188377452542499E-2</c:v>
                </c:pt>
                <c:pt idx="14728">
                  <c:v>5.4170688187446317E-2</c:v>
                </c:pt>
                <c:pt idx="14729">
                  <c:v>5.416479080378734E-2</c:v>
                </c:pt>
                <c:pt idx="14730">
                  <c:v>5.4158891336066814E-2</c:v>
                </c:pt>
                <c:pt idx="14731">
                  <c:v>5.4142948741565146E-2</c:v>
                </c:pt>
                <c:pt idx="14732">
                  <c:v>5.4140252557104737E-2</c:v>
                </c:pt>
                <c:pt idx="14733">
                  <c:v>5.4128328058524654E-2</c:v>
                </c:pt>
                <c:pt idx="14734">
                  <c:v>5.412428383743554E-2</c:v>
                </c:pt>
                <c:pt idx="14735">
                  <c:v>5.4117215371258715E-2</c:v>
                </c:pt>
                <c:pt idx="14736">
                  <c:v>5.4085124776404377E-2</c:v>
                </c:pt>
                <c:pt idx="14737">
                  <c:v>5.404809075112315E-2</c:v>
                </c:pt>
                <c:pt idx="14738">
                  <c:v>5.4040544972308251E-2</c:v>
                </c:pt>
                <c:pt idx="14739">
                  <c:v>5.4026019249253349E-2</c:v>
                </c:pt>
                <c:pt idx="14740">
                  <c:v>5.3995868428921644E-2</c:v>
                </c:pt>
                <c:pt idx="14741">
                  <c:v>5.3984209888632097E-2</c:v>
                </c:pt>
                <c:pt idx="14742">
                  <c:v>5.39693801133262E-2</c:v>
                </c:pt>
                <c:pt idx="14743">
                  <c:v>5.3951860959897173E-2</c:v>
                </c:pt>
                <c:pt idx="14744">
                  <c:v>5.3951030902795516E-2</c:v>
                </c:pt>
                <c:pt idx="14745">
                  <c:v>5.3930398328037171E-2</c:v>
                </c:pt>
                <c:pt idx="14746">
                  <c:v>5.3894599258939746E-2</c:v>
                </c:pt>
                <c:pt idx="14747">
                  <c:v>5.387735466059794E-2</c:v>
                </c:pt>
                <c:pt idx="14748">
                  <c:v>5.3863725512534315E-2</c:v>
                </c:pt>
                <c:pt idx="14749">
                  <c:v>5.3836865819090148E-2</c:v>
                </c:pt>
                <c:pt idx="14750">
                  <c:v>5.3835732986999382E-2</c:v>
                </c:pt>
                <c:pt idx="14751">
                  <c:v>5.381508896585057E-2</c:v>
                </c:pt>
                <c:pt idx="14752">
                  <c:v>5.3803502617747502E-2</c:v>
                </c:pt>
                <c:pt idx="14753">
                  <c:v>5.3799057287696024E-2</c:v>
                </c:pt>
                <c:pt idx="14754">
                  <c:v>5.3791990444085211E-2</c:v>
                </c:pt>
                <c:pt idx="14755">
                  <c:v>5.3782942898192861E-2</c:v>
                </c:pt>
                <c:pt idx="14756">
                  <c:v>5.3778029377274002E-2</c:v>
                </c:pt>
                <c:pt idx="14757">
                  <c:v>5.375773065569573E-2</c:v>
                </c:pt>
                <c:pt idx="14758">
                  <c:v>5.3739314013631592E-2</c:v>
                </c:pt>
                <c:pt idx="14759">
                  <c:v>5.3738076205275848E-2</c:v>
                </c:pt>
                <c:pt idx="14760">
                  <c:v>5.3734384703296605E-2</c:v>
                </c:pt>
                <c:pt idx="14761">
                  <c:v>5.3690716587591593E-2</c:v>
                </c:pt>
                <c:pt idx="14762">
                  <c:v>5.3689848298618961E-2</c:v>
                </c:pt>
                <c:pt idx="14763">
                  <c:v>5.3666898758134726E-2</c:v>
                </c:pt>
                <c:pt idx="14764">
                  <c:v>5.3637943329331063E-2</c:v>
                </c:pt>
                <c:pt idx="14765">
                  <c:v>5.3594485598893966E-2</c:v>
                </c:pt>
                <c:pt idx="14766">
                  <c:v>5.3555510199900638E-2</c:v>
                </c:pt>
                <c:pt idx="14767">
                  <c:v>5.3548731505292019E-2</c:v>
                </c:pt>
                <c:pt idx="14768">
                  <c:v>5.3507957911365679E-2</c:v>
                </c:pt>
                <c:pt idx="14769">
                  <c:v>5.3493590531516214E-2</c:v>
                </c:pt>
                <c:pt idx="14770">
                  <c:v>5.3483331909655006E-2</c:v>
                </c:pt>
                <c:pt idx="14771">
                  <c:v>5.3423545892138186E-2</c:v>
                </c:pt>
                <c:pt idx="14772">
                  <c:v>5.3412718667478612E-2</c:v>
                </c:pt>
                <c:pt idx="14773">
                  <c:v>5.3412636094459634E-2</c:v>
                </c:pt>
                <c:pt idx="14774">
                  <c:v>5.3405523365688566E-2</c:v>
                </c:pt>
                <c:pt idx="14775">
                  <c:v>5.3405337087949832E-2</c:v>
                </c:pt>
                <c:pt idx="14776">
                  <c:v>5.3320050663422783E-2</c:v>
                </c:pt>
                <c:pt idx="14777">
                  <c:v>5.3312067956539429E-2</c:v>
                </c:pt>
                <c:pt idx="14778">
                  <c:v>5.3270891449263461E-2</c:v>
                </c:pt>
                <c:pt idx="14779">
                  <c:v>5.326298922749672E-2</c:v>
                </c:pt>
                <c:pt idx="14780">
                  <c:v>5.3220272571938849E-2</c:v>
                </c:pt>
                <c:pt idx="14781">
                  <c:v>5.3199800673517303E-2</c:v>
                </c:pt>
                <c:pt idx="14782">
                  <c:v>5.3196304448313948E-2</c:v>
                </c:pt>
                <c:pt idx="14783">
                  <c:v>5.3174028167056846E-2</c:v>
                </c:pt>
                <c:pt idx="14784">
                  <c:v>5.3148777331123484E-2</c:v>
                </c:pt>
                <c:pt idx="14785">
                  <c:v>5.3126812980082545E-2</c:v>
                </c:pt>
                <c:pt idx="14786">
                  <c:v>5.3103516394393063E-2</c:v>
                </c:pt>
                <c:pt idx="14787">
                  <c:v>5.3098003296639121E-2</c:v>
                </c:pt>
                <c:pt idx="14788">
                  <c:v>5.3083599067685845E-2</c:v>
                </c:pt>
                <c:pt idx="14789">
                  <c:v>5.3063866457259204E-2</c:v>
                </c:pt>
                <c:pt idx="14790">
                  <c:v>5.3061679673494178E-2</c:v>
                </c:pt>
                <c:pt idx="14791">
                  <c:v>5.3060129425654592E-2</c:v>
                </c:pt>
                <c:pt idx="14792">
                  <c:v>5.3051413398416278E-2</c:v>
                </c:pt>
                <c:pt idx="14793">
                  <c:v>5.3045695847860876E-2</c:v>
                </c:pt>
                <c:pt idx="14794">
                  <c:v>5.3018572078477745E-2</c:v>
                </c:pt>
                <c:pt idx="14795">
                  <c:v>5.2961600637518674E-2</c:v>
                </c:pt>
                <c:pt idx="14796">
                  <c:v>5.2941504572060073E-2</c:v>
                </c:pt>
                <c:pt idx="14797">
                  <c:v>5.2940665405245967E-2</c:v>
                </c:pt>
                <c:pt idx="14798">
                  <c:v>5.2917612468447568E-2</c:v>
                </c:pt>
                <c:pt idx="14799">
                  <c:v>5.2911488771635283E-2</c:v>
                </c:pt>
                <c:pt idx="14800">
                  <c:v>5.2909109425170159E-2</c:v>
                </c:pt>
                <c:pt idx="14801">
                  <c:v>5.2899215349948923E-2</c:v>
                </c:pt>
                <c:pt idx="14802">
                  <c:v>5.2877236739795358E-2</c:v>
                </c:pt>
                <c:pt idx="14803">
                  <c:v>5.2835436798946582E-2</c:v>
                </c:pt>
                <c:pt idx="14804">
                  <c:v>5.2834738961946529E-2</c:v>
                </c:pt>
                <c:pt idx="14805">
                  <c:v>5.282838779231306E-2</c:v>
                </c:pt>
                <c:pt idx="14806">
                  <c:v>5.2827165798148903E-2</c:v>
                </c:pt>
                <c:pt idx="14807">
                  <c:v>5.2791474271696656E-2</c:v>
                </c:pt>
                <c:pt idx="14808">
                  <c:v>5.2790119433759761E-2</c:v>
                </c:pt>
                <c:pt idx="14809">
                  <c:v>5.2772283563509992E-2</c:v>
                </c:pt>
                <c:pt idx="14810">
                  <c:v>5.2762331523747354E-2</c:v>
                </c:pt>
                <c:pt idx="14811">
                  <c:v>5.2737167704859866E-2</c:v>
                </c:pt>
                <c:pt idx="14812">
                  <c:v>5.2680932894883563E-2</c:v>
                </c:pt>
                <c:pt idx="14813">
                  <c:v>5.2659758188742647E-2</c:v>
                </c:pt>
                <c:pt idx="14814">
                  <c:v>5.2654971701360964E-2</c:v>
                </c:pt>
                <c:pt idx="14815">
                  <c:v>5.2646472003620506E-2</c:v>
                </c:pt>
                <c:pt idx="14816">
                  <c:v>5.2633004550920792E-2</c:v>
                </c:pt>
                <c:pt idx="14817">
                  <c:v>5.2625972473614287E-2</c:v>
                </c:pt>
                <c:pt idx="14818">
                  <c:v>5.2623659804209112E-2</c:v>
                </c:pt>
                <c:pt idx="14819">
                  <c:v>5.2618884227183353E-2</c:v>
                </c:pt>
                <c:pt idx="14820">
                  <c:v>5.2608004355643584E-2</c:v>
                </c:pt>
                <c:pt idx="14821">
                  <c:v>5.2590212416167889E-2</c:v>
                </c:pt>
                <c:pt idx="14822">
                  <c:v>5.2571984768814216E-2</c:v>
                </c:pt>
                <c:pt idx="14823">
                  <c:v>5.256780336718777E-2</c:v>
                </c:pt>
                <c:pt idx="14824">
                  <c:v>5.2557938899797492E-2</c:v>
                </c:pt>
                <c:pt idx="14825">
                  <c:v>5.2526394600302097E-2</c:v>
                </c:pt>
                <c:pt idx="14826">
                  <c:v>5.2506228269462989E-2</c:v>
                </c:pt>
                <c:pt idx="14827">
                  <c:v>5.2492489773058586E-2</c:v>
                </c:pt>
                <c:pt idx="14828">
                  <c:v>5.2491695157239691E-2</c:v>
                </c:pt>
                <c:pt idx="14829">
                  <c:v>5.2467018196101854E-2</c:v>
                </c:pt>
                <c:pt idx="14830">
                  <c:v>5.2461685616364905E-2</c:v>
                </c:pt>
                <c:pt idx="14831">
                  <c:v>5.2459164092899829E-2</c:v>
                </c:pt>
                <c:pt idx="14832">
                  <c:v>5.2435026597002554E-2</c:v>
                </c:pt>
                <c:pt idx="14833">
                  <c:v>5.2429196014441147E-2</c:v>
                </c:pt>
                <c:pt idx="14834">
                  <c:v>5.2404705366172637E-2</c:v>
                </c:pt>
                <c:pt idx="14835">
                  <c:v>5.2403696677471037E-2</c:v>
                </c:pt>
                <c:pt idx="14836">
                  <c:v>5.2402086603891125E-2</c:v>
                </c:pt>
                <c:pt idx="14837">
                  <c:v>5.2394436554988752E-2</c:v>
                </c:pt>
                <c:pt idx="14838">
                  <c:v>5.2384045942101207E-2</c:v>
                </c:pt>
                <c:pt idx="14839">
                  <c:v>5.2346150292838713E-2</c:v>
                </c:pt>
                <c:pt idx="14840">
                  <c:v>5.2342352849016074E-2</c:v>
                </c:pt>
                <c:pt idx="14841">
                  <c:v>5.2293393408106494E-2</c:v>
                </c:pt>
                <c:pt idx="14842">
                  <c:v>5.2282016590339576E-2</c:v>
                </c:pt>
                <c:pt idx="14843">
                  <c:v>5.2261221161907671E-2</c:v>
                </c:pt>
                <c:pt idx="14844">
                  <c:v>5.2224216446048681E-2</c:v>
                </c:pt>
                <c:pt idx="14845">
                  <c:v>5.2223947884920192E-2</c:v>
                </c:pt>
                <c:pt idx="14846">
                  <c:v>5.2219087114700358E-2</c:v>
                </c:pt>
                <c:pt idx="14847">
                  <c:v>5.2218906328882153E-2</c:v>
                </c:pt>
                <c:pt idx="14848">
                  <c:v>5.220534754548975E-2</c:v>
                </c:pt>
                <c:pt idx="14849">
                  <c:v>5.2157210502855197E-2</c:v>
                </c:pt>
                <c:pt idx="14850">
                  <c:v>5.214373260675579E-2</c:v>
                </c:pt>
                <c:pt idx="14851">
                  <c:v>5.2137026809254805E-2</c:v>
                </c:pt>
                <c:pt idx="14852">
                  <c:v>5.2111933455955911E-2</c:v>
                </c:pt>
                <c:pt idx="14853">
                  <c:v>5.2106580778234303E-2</c:v>
                </c:pt>
                <c:pt idx="14854">
                  <c:v>5.2084343887664766E-2</c:v>
                </c:pt>
                <c:pt idx="14855">
                  <c:v>5.2077151789159747E-2</c:v>
                </c:pt>
                <c:pt idx="14856">
                  <c:v>5.2054783026012255E-2</c:v>
                </c:pt>
                <c:pt idx="14857">
                  <c:v>5.2021295729568991E-2</c:v>
                </c:pt>
                <c:pt idx="14858">
                  <c:v>5.2019436649674441E-2</c:v>
                </c:pt>
                <c:pt idx="14859">
                  <c:v>5.2015377535938843E-2</c:v>
                </c:pt>
                <c:pt idx="14860">
                  <c:v>5.2004396651537131E-2</c:v>
                </c:pt>
                <c:pt idx="14861">
                  <c:v>5.1987501607277394E-2</c:v>
                </c:pt>
                <c:pt idx="14862">
                  <c:v>5.1983200697376192E-2</c:v>
                </c:pt>
                <c:pt idx="14863">
                  <c:v>5.197291728608807E-2</c:v>
                </c:pt>
                <c:pt idx="14864">
                  <c:v>5.1915922298634086E-2</c:v>
                </c:pt>
                <c:pt idx="14865">
                  <c:v>5.191503276552599E-2</c:v>
                </c:pt>
                <c:pt idx="14866">
                  <c:v>5.1900843313577839E-2</c:v>
                </c:pt>
                <c:pt idx="14867">
                  <c:v>5.1881334453692869E-2</c:v>
                </c:pt>
                <c:pt idx="14868">
                  <c:v>5.1870471009381178E-2</c:v>
                </c:pt>
                <c:pt idx="14869">
                  <c:v>5.1856890205103132E-2</c:v>
                </c:pt>
                <c:pt idx="14870">
                  <c:v>5.1848780454584895E-2</c:v>
                </c:pt>
                <c:pt idx="14871">
                  <c:v>5.1845452149318905E-2</c:v>
                </c:pt>
                <c:pt idx="14872">
                  <c:v>5.1844840654661085E-2</c:v>
                </c:pt>
                <c:pt idx="14873">
                  <c:v>5.1843749781810285E-2</c:v>
                </c:pt>
                <c:pt idx="14874">
                  <c:v>5.1843540182304824E-2</c:v>
                </c:pt>
                <c:pt idx="14875">
                  <c:v>5.1841014301455671E-2</c:v>
                </c:pt>
                <c:pt idx="14876">
                  <c:v>5.1800649491329939E-2</c:v>
                </c:pt>
                <c:pt idx="14877">
                  <c:v>5.1780847462342981E-2</c:v>
                </c:pt>
                <c:pt idx="14878">
                  <c:v>5.1776727241694492E-2</c:v>
                </c:pt>
                <c:pt idx="14879">
                  <c:v>5.1766179498158787E-2</c:v>
                </c:pt>
                <c:pt idx="14880">
                  <c:v>5.1762592833707204E-2</c:v>
                </c:pt>
                <c:pt idx="14881">
                  <c:v>5.1726498488769382E-2</c:v>
                </c:pt>
                <c:pt idx="14882">
                  <c:v>5.171273831709141E-2</c:v>
                </c:pt>
                <c:pt idx="14883">
                  <c:v>5.1710154394769149E-2</c:v>
                </c:pt>
                <c:pt idx="14884">
                  <c:v>5.1692421178099329E-2</c:v>
                </c:pt>
                <c:pt idx="14885">
                  <c:v>5.1675995052639118E-2</c:v>
                </c:pt>
                <c:pt idx="14886">
                  <c:v>5.1667449384019022E-2</c:v>
                </c:pt>
                <c:pt idx="14887">
                  <c:v>5.1644052239957203E-2</c:v>
                </c:pt>
                <c:pt idx="14888">
                  <c:v>5.1568971990812291E-2</c:v>
                </c:pt>
                <c:pt idx="14889">
                  <c:v>5.1560517530117249E-2</c:v>
                </c:pt>
                <c:pt idx="14890">
                  <c:v>5.1531936891127068E-2</c:v>
                </c:pt>
                <c:pt idx="14891">
                  <c:v>5.151621419343784E-2</c:v>
                </c:pt>
                <c:pt idx="14892">
                  <c:v>5.1481415154004721E-2</c:v>
                </c:pt>
                <c:pt idx="14893">
                  <c:v>5.1459063991117278E-2</c:v>
                </c:pt>
                <c:pt idx="14894">
                  <c:v>5.1447640363438712E-2</c:v>
                </c:pt>
                <c:pt idx="14895">
                  <c:v>5.1418544044123084E-2</c:v>
                </c:pt>
                <c:pt idx="14896">
                  <c:v>5.1360919038279274E-2</c:v>
                </c:pt>
                <c:pt idx="14897">
                  <c:v>5.135443672812285E-2</c:v>
                </c:pt>
                <c:pt idx="14898">
                  <c:v>5.1338592119410942E-2</c:v>
                </c:pt>
                <c:pt idx="14899">
                  <c:v>5.1332999620451139E-2</c:v>
                </c:pt>
                <c:pt idx="14900">
                  <c:v>5.1309188741943922E-2</c:v>
                </c:pt>
                <c:pt idx="14901">
                  <c:v>5.127819462033973E-2</c:v>
                </c:pt>
                <c:pt idx="14902">
                  <c:v>5.1246951595734905E-2</c:v>
                </c:pt>
                <c:pt idx="14903">
                  <c:v>5.12386415807407E-2</c:v>
                </c:pt>
                <c:pt idx="14904">
                  <c:v>5.121469177481465E-2</c:v>
                </c:pt>
                <c:pt idx="14905">
                  <c:v>5.1206705615017986E-2</c:v>
                </c:pt>
                <c:pt idx="14906">
                  <c:v>5.1193397687094348E-2</c:v>
                </c:pt>
                <c:pt idx="14907">
                  <c:v>5.118417338418519E-2</c:v>
                </c:pt>
                <c:pt idx="14908">
                  <c:v>5.1179294110117374E-2</c:v>
                </c:pt>
                <c:pt idx="14909">
                  <c:v>5.1173156578002005E-2</c:v>
                </c:pt>
                <c:pt idx="14910">
                  <c:v>5.1172724896930623E-2</c:v>
                </c:pt>
                <c:pt idx="14911">
                  <c:v>5.1168795933743419E-2</c:v>
                </c:pt>
                <c:pt idx="14912">
                  <c:v>5.1139770925233606E-2</c:v>
                </c:pt>
                <c:pt idx="14913">
                  <c:v>5.1125373212811867E-2</c:v>
                </c:pt>
                <c:pt idx="14914">
                  <c:v>5.1120163801812821E-2</c:v>
                </c:pt>
                <c:pt idx="14915">
                  <c:v>5.1106780482889434E-2</c:v>
                </c:pt>
                <c:pt idx="14916">
                  <c:v>5.1077258437090524E-2</c:v>
                </c:pt>
                <c:pt idx="14917">
                  <c:v>5.1075712595604707E-2</c:v>
                </c:pt>
                <c:pt idx="14918">
                  <c:v>5.1057539849209722E-2</c:v>
                </c:pt>
                <c:pt idx="14919">
                  <c:v>5.1052606281128968E-2</c:v>
                </c:pt>
                <c:pt idx="14920">
                  <c:v>5.1027705588645333E-2</c:v>
                </c:pt>
                <c:pt idx="14921">
                  <c:v>5.1000070487868795E-2</c:v>
                </c:pt>
                <c:pt idx="14922">
                  <c:v>5.0981094162536184E-2</c:v>
                </c:pt>
                <c:pt idx="14923">
                  <c:v>5.093408481461336E-2</c:v>
                </c:pt>
                <c:pt idx="14924">
                  <c:v>5.0918082867745462E-2</c:v>
                </c:pt>
                <c:pt idx="14925">
                  <c:v>5.0915322917514785E-2</c:v>
                </c:pt>
                <c:pt idx="14926">
                  <c:v>5.0910161191959853E-2</c:v>
                </c:pt>
                <c:pt idx="14927">
                  <c:v>5.0887202246511096E-2</c:v>
                </c:pt>
                <c:pt idx="14928">
                  <c:v>5.0879058457253296E-2</c:v>
                </c:pt>
                <c:pt idx="14929">
                  <c:v>5.0876880834577788E-2</c:v>
                </c:pt>
                <c:pt idx="14930">
                  <c:v>5.0827379866571758E-2</c:v>
                </c:pt>
                <c:pt idx="14931">
                  <c:v>5.0821223934347959E-2</c:v>
                </c:pt>
                <c:pt idx="14932">
                  <c:v>5.08064338222428E-2</c:v>
                </c:pt>
                <c:pt idx="14933">
                  <c:v>5.0799798219335078E-2</c:v>
                </c:pt>
                <c:pt idx="14934">
                  <c:v>5.0791211984607842E-2</c:v>
                </c:pt>
                <c:pt idx="14935">
                  <c:v>5.0772160070360069E-2</c:v>
                </c:pt>
                <c:pt idx="14936">
                  <c:v>5.0752896297783887E-2</c:v>
                </c:pt>
                <c:pt idx="14937">
                  <c:v>5.0724069963328254E-2</c:v>
                </c:pt>
                <c:pt idx="14938">
                  <c:v>5.0694752175217336E-2</c:v>
                </c:pt>
                <c:pt idx="14939">
                  <c:v>5.0670903064479939E-2</c:v>
                </c:pt>
                <c:pt idx="14940">
                  <c:v>5.0662552471908803E-2</c:v>
                </c:pt>
                <c:pt idx="14941">
                  <c:v>5.0658389786914219E-2</c:v>
                </c:pt>
                <c:pt idx="14942">
                  <c:v>5.065729372956846E-2</c:v>
                </c:pt>
                <c:pt idx="14943">
                  <c:v>5.0644952148801457E-2</c:v>
                </c:pt>
                <c:pt idx="14944">
                  <c:v>5.063627195198922E-2</c:v>
                </c:pt>
                <c:pt idx="14945">
                  <c:v>5.0630747751254868E-2</c:v>
                </c:pt>
                <c:pt idx="14946">
                  <c:v>5.0622560180665764E-2</c:v>
                </c:pt>
                <c:pt idx="14947">
                  <c:v>5.0606201165605193E-2</c:v>
                </c:pt>
                <c:pt idx="14948">
                  <c:v>5.0602643066448127E-2</c:v>
                </c:pt>
                <c:pt idx="14949">
                  <c:v>5.060208589935989E-2</c:v>
                </c:pt>
                <c:pt idx="14950">
                  <c:v>5.0583082107749089E-2</c:v>
                </c:pt>
                <c:pt idx="14951">
                  <c:v>5.0545528773699916E-2</c:v>
                </c:pt>
                <c:pt idx="14952">
                  <c:v>5.0542166104267976E-2</c:v>
                </c:pt>
                <c:pt idx="14953">
                  <c:v>5.052112563373571E-2</c:v>
                </c:pt>
                <c:pt idx="14954">
                  <c:v>5.0502275445018681E-2</c:v>
                </c:pt>
                <c:pt idx="14955">
                  <c:v>5.045415780234061E-2</c:v>
                </c:pt>
                <c:pt idx="14956">
                  <c:v>5.0450251820476161E-2</c:v>
                </c:pt>
                <c:pt idx="14957">
                  <c:v>5.0439062813970849E-2</c:v>
                </c:pt>
                <c:pt idx="14958">
                  <c:v>5.0419131925644164E-2</c:v>
                </c:pt>
                <c:pt idx="14959">
                  <c:v>5.0395381866270642E-2</c:v>
                </c:pt>
                <c:pt idx="14960">
                  <c:v>5.0372472271546079E-2</c:v>
                </c:pt>
                <c:pt idx="14961">
                  <c:v>5.0371772282654707E-2</c:v>
                </c:pt>
                <c:pt idx="14962">
                  <c:v>5.0313626318366292E-2</c:v>
                </c:pt>
                <c:pt idx="14963">
                  <c:v>5.0304023025026984E-2</c:v>
                </c:pt>
                <c:pt idx="14964">
                  <c:v>5.027174842709986E-2</c:v>
                </c:pt>
                <c:pt idx="14965">
                  <c:v>5.0260511331203787E-2</c:v>
                </c:pt>
                <c:pt idx="14966">
                  <c:v>5.0260183733524942E-2</c:v>
                </c:pt>
                <c:pt idx="14967">
                  <c:v>5.0247620810277713E-2</c:v>
                </c:pt>
                <c:pt idx="14968">
                  <c:v>5.0210171412716866E-2</c:v>
                </c:pt>
                <c:pt idx="14969">
                  <c:v>5.0145237777459793E-2</c:v>
                </c:pt>
                <c:pt idx="14970">
                  <c:v>5.0135093348680958E-2</c:v>
                </c:pt>
                <c:pt idx="14971">
                  <c:v>5.0131028378696652E-2</c:v>
                </c:pt>
                <c:pt idx="14972">
                  <c:v>5.0106969477150216E-2</c:v>
                </c:pt>
                <c:pt idx="14973">
                  <c:v>5.0105071866651626E-2</c:v>
                </c:pt>
                <c:pt idx="14974">
                  <c:v>5.0087999627310323E-2</c:v>
                </c:pt>
                <c:pt idx="14975">
                  <c:v>5.0076853317520188E-2</c:v>
                </c:pt>
                <c:pt idx="14976">
                  <c:v>5.0064433389617864E-2</c:v>
                </c:pt>
                <c:pt idx="14977">
                  <c:v>5.0052920506308864E-2</c:v>
                </c:pt>
                <c:pt idx="14978">
                  <c:v>5.0050987731395928E-2</c:v>
                </c:pt>
                <c:pt idx="14979">
                  <c:v>5.0032819093891137E-2</c:v>
                </c:pt>
                <c:pt idx="14980">
                  <c:v>5.0009519674707938E-2</c:v>
                </c:pt>
                <c:pt idx="14981">
                  <c:v>4.9984566708034944E-2</c:v>
                </c:pt>
                <c:pt idx="14982">
                  <c:v>4.9978629273510454E-2</c:v>
                </c:pt>
                <c:pt idx="14983">
                  <c:v>4.9971404490638999E-2</c:v>
                </c:pt>
                <c:pt idx="14984">
                  <c:v>4.9970024116910136E-2</c:v>
                </c:pt>
                <c:pt idx="14985">
                  <c:v>4.9944083659390459E-2</c:v>
                </c:pt>
                <c:pt idx="14986">
                  <c:v>4.9915471052385849E-2</c:v>
                </c:pt>
                <c:pt idx="14987">
                  <c:v>4.9905964787382864E-2</c:v>
                </c:pt>
                <c:pt idx="14988">
                  <c:v>4.9902870943703714E-2</c:v>
                </c:pt>
                <c:pt idx="14989">
                  <c:v>4.9894390503023703E-2</c:v>
                </c:pt>
                <c:pt idx="14990">
                  <c:v>4.9886518523156072E-2</c:v>
                </c:pt>
                <c:pt idx="14991">
                  <c:v>4.9884009339732062E-2</c:v>
                </c:pt>
                <c:pt idx="14992">
                  <c:v>4.987830569403371E-2</c:v>
                </c:pt>
                <c:pt idx="14993">
                  <c:v>4.9855586037821142E-2</c:v>
                </c:pt>
                <c:pt idx="14994">
                  <c:v>4.9830598712939864E-2</c:v>
                </c:pt>
                <c:pt idx="14995">
                  <c:v>4.9787543837851528E-2</c:v>
                </c:pt>
                <c:pt idx="14996">
                  <c:v>4.9776199239291191E-2</c:v>
                </c:pt>
                <c:pt idx="14997">
                  <c:v>4.9681355652518952E-2</c:v>
                </c:pt>
                <c:pt idx="14998">
                  <c:v>4.9674061542544078E-2</c:v>
                </c:pt>
                <c:pt idx="14999">
                  <c:v>4.9669247192439529E-2</c:v>
                </c:pt>
                <c:pt idx="15000">
                  <c:v>4.9653330151416097E-2</c:v>
                </c:pt>
                <c:pt idx="15001">
                  <c:v>4.9621491561341199E-2</c:v>
                </c:pt>
                <c:pt idx="15002">
                  <c:v>4.9580943674981941E-2</c:v>
                </c:pt>
                <c:pt idx="15003">
                  <c:v>4.958005891191377E-2</c:v>
                </c:pt>
                <c:pt idx="15004">
                  <c:v>4.955462802505424E-2</c:v>
                </c:pt>
                <c:pt idx="15005">
                  <c:v>4.9453855979057097E-2</c:v>
                </c:pt>
                <c:pt idx="15006">
                  <c:v>4.9450959341478369E-2</c:v>
                </c:pt>
                <c:pt idx="15007">
                  <c:v>4.9443427259980341E-2</c:v>
                </c:pt>
                <c:pt idx="15008">
                  <c:v>4.9433731331687249E-2</c:v>
                </c:pt>
                <c:pt idx="15009">
                  <c:v>4.9432874967312149E-2</c:v>
                </c:pt>
                <c:pt idx="15010">
                  <c:v>4.9414595024397774E-2</c:v>
                </c:pt>
                <c:pt idx="15011">
                  <c:v>4.9394597622406257E-2</c:v>
                </c:pt>
                <c:pt idx="15012">
                  <c:v>4.9278982756181977E-2</c:v>
                </c:pt>
                <c:pt idx="15013">
                  <c:v>4.9275172698761333E-2</c:v>
                </c:pt>
                <c:pt idx="15014">
                  <c:v>4.9267625563225677E-2</c:v>
                </c:pt>
                <c:pt idx="15015">
                  <c:v>4.9240227049304156E-2</c:v>
                </c:pt>
                <c:pt idx="15016">
                  <c:v>4.9234824500018703E-2</c:v>
                </c:pt>
                <c:pt idx="15017">
                  <c:v>4.921170319207091E-2</c:v>
                </c:pt>
                <c:pt idx="15018">
                  <c:v>4.9195342571819116E-2</c:v>
                </c:pt>
                <c:pt idx="15019">
                  <c:v>4.9191018281946088E-2</c:v>
                </c:pt>
                <c:pt idx="15020">
                  <c:v>4.9184479315210201E-2</c:v>
                </c:pt>
                <c:pt idx="15021">
                  <c:v>4.9170799723350658E-2</c:v>
                </c:pt>
                <c:pt idx="15022">
                  <c:v>4.9150895643287076E-2</c:v>
                </c:pt>
                <c:pt idx="15023">
                  <c:v>4.9141399530031514E-2</c:v>
                </c:pt>
                <c:pt idx="15024">
                  <c:v>4.9135864210840145E-2</c:v>
                </c:pt>
                <c:pt idx="15025">
                  <c:v>4.91040787209088E-2</c:v>
                </c:pt>
                <c:pt idx="15026">
                  <c:v>4.9099701945188944E-2</c:v>
                </c:pt>
                <c:pt idx="15027">
                  <c:v>4.909826475473604E-2</c:v>
                </c:pt>
                <c:pt idx="15028">
                  <c:v>4.9096282827301246E-2</c:v>
                </c:pt>
                <c:pt idx="15029">
                  <c:v>4.9087793332589121E-2</c:v>
                </c:pt>
                <c:pt idx="15030">
                  <c:v>4.9068413539409585E-2</c:v>
                </c:pt>
                <c:pt idx="15031">
                  <c:v>4.9057021686834366E-2</c:v>
                </c:pt>
                <c:pt idx="15032">
                  <c:v>4.905545171445376E-2</c:v>
                </c:pt>
                <c:pt idx="15033">
                  <c:v>4.9017675912338673E-2</c:v>
                </c:pt>
                <c:pt idx="15034">
                  <c:v>4.8993069775679222E-2</c:v>
                </c:pt>
                <c:pt idx="15035">
                  <c:v>4.8954863785967882E-2</c:v>
                </c:pt>
                <c:pt idx="15036">
                  <c:v>4.8926347764243393E-2</c:v>
                </c:pt>
                <c:pt idx="15037">
                  <c:v>4.887942976711887E-2</c:v>
                </c:pt>
                <c:pt idx="15038">
                  <c:v>4.8875702140757191E-2</c:v>
                </c:pt>
                <c:pt idx="15039">
                  <c:v>4.8854126324755345E-2</c:v>
                </c:pt>
                <c:pt idx="15040">
                  <c:v>4.883571516309336E-2</c:v>
                </c:pt>
                <c:pt idx="15041">
                  <c:v>4.8803341689577555E-2</c:v>
                </c:pt>
                <c:pt idx="15042">
                  <c:v>4.8797213813768524E-2</c:v>
                </c:pt>
                <c:pt idx="15043">
                  <c:v>4.879226479954963E-2</c:v>
                </c:pt>
                <c:pt idx="15044">
                  <c:v>4.8779229126688479E-2</c:v>
                </c:pt>
                <c:pt idx="15045">
                  <c:v>4.8734725461844264E-2</c:v>
                </c:pt>
                <c:pt idx="15046">
                  <c:v>4.8713302821268803E-2</c:v>
                </c:pt>
                <c:pt idx="15047">
                  <c:v>4.8710682448847409E-2</c:v>
                </c:pt>
                <c:pt idx="15048">
                  <c:v>4.8680630651387211E-2</c:v>
                </c:pt>
                <c:pt idx="15049">
                  <c:v>4.8678817853603305E-2</c:v>
                </c:pt>
                <c:pt idx="15050">
                  <c:v>4.8678023055361987E-2</c:v>
                </c:pt>
                <c:pt idx="15051">
                  <c:v>4.8677057607206919E-2</c:v>
                </c:pt>
                <c:pt idx="15052">
                  <c:v>4.8673823486734345E-2</c:v>
                </c:pt>
                <c:pt idx="15053">
                  <c:v>4.8669708613824372E-2</c:v>
                </c:pt>
                <c:pt idx="15054">
                  <c:v>4.8667491610897014E-2</c:v>
                </c:pt>
                <c:pt idx="15055">
                  <c:v>4.8645805655000991E-2</c:v>
                </c:pt>
                <c:pt idx="15056">
                  <c:v>4.8645240616429226E-2</c:v>
                </c:pt>
                <c:pt idx="15057">
                  <c:v>4.8636792756635683E-2</c:v>
                </c:pt>
                <c:pt idx="15058">
                  <c:v>4.8630690838104187E-2</c:v>
                </c:pt>
                <c:pt idx="15059">
                  <c:v>4.8629641862091899E-2</c:v>
                </c:pt>
                <c:pt idx="15060">
                  <c:v>4.8613296047391841E-2</c:v>
                </c:pt>
                <c:pt idx="15061">
                  <c:v>4.8603168747646586E-2</c:v>
                </c:pt>
                <c:pt idx="15062">
                  <c:v>4.8598155374866198E-2</c:v>
                </c:pt>
                <c:pt idx="15063">
                  <c:v>4.858128621790906E-2</c:v>
                </c:pt>
                <c:pt idx="15064">
                  <c:v>4.8561929726877055E-2</c:v>
                </c:pt>
                <c:pt idx="15065">
                  <c:v>4.8534282835792378E-2</c:v>
                </c:pt>
                <c:pt idx="15066">
                  <c:v>4.8527437535192113E-2</c:v>
                </c:pt>
                <c:pt idx="15067">
                  <c:v>4.851820882135096E-2</c:v>
                </c:pt>
                <c:pt idx="15068">
                  <c:v>4.851576506625746E-2</c:v>
                </c:pt>
                <c:pt idx="15069">
                  <c:v>4.8497087079942984E-2</c:v>
                </c:pt>
                <c:pt idx="15070">
                  <c:v>4.8467430611852838E-2</c:v>
                </c:pt>
                <c:pt idx="15071">
                  <c:v>4.8464224294661025E-2</c:v>
                </c:pt>
                <c:pt idx="15072">
                  <c:v>4.8460086149047704E-2</c:v>
                </c:pt>
                <c:pt idx="15073">
                  <c:v>4.8426779105298835E-2</c:v>
                </c:pt>
                <c:pt idx="15074">
                  <c:v>4.8382535897532462E-2</c:v>
                </c:pt>
                <c:pt idx="15075">
                  <c:v>4.8372184427339711E-2</c:v>
                </c:pt>
                <c:pt idx="15076">
                  <c:v>4.8342149514123661E-2</c:v>
                </c:pt>
                <c:pt idx="15077">
                  <c:v>4.8340557793724537E-2</c:v>
                </c:pt>
                <c:pt idx="15078">
                  <c:v>4.8318131928060414E-2</c:v>
                </c:pt>
                <c:pt idx="15079">
                  <c:v>4.8308287655333473E-2</c:v>
                </c:pt>
                <c:pt idx="15080">
                  <c:v>4.8290824670017142E-2</c:v>
                </c:pt>
                <c:pt idx="15081">
                  <c:v>4.8285065573346712E-2</c:v>
                </c:pt>
                <c:pt idx="15082">
                  <c:v>4.8217294912964677E-2</c:v>
                </c:pt>
                <c:pt idx="15083">
                  <c:v>4.8162866486378055E-2</c:v>
                </c:pt>
                <c:pt idx="15084">
                  <c:v>4.8134662272059883E-2</c:v>
                </c:pt>
                <c:pt idx="15085">
                  <c:v>4.8134060795480535E-2</c:v>
                </c:pt>
                <c:pt idx="15086">
                  <c:v>4.8127530330715089E-2</c:v>
                </c:pt>
                <c:pt idx="15087">
                  <c:v>4.8103550482259644E-2</c:v>
                </c:pt>
                <c:pt idx="15088">
                  <c:v>4.8101298990421641E-2</c:v>
                </c:pt>
                <c:pt idx="15089">
                  <c:v>4.8077314554547994E-2</c:v>
                </c:pt>
                <c:pt idx="15090">
                  <c:v>4.8037004683908105E-2</c:v>
                </c:pt>
                <c:pt idx="15091">
                  <c:v>4.8008051941107764E-2</c:v>
                </c:pt>
                <c:pt idx="15092">
                  <c:v>4.7979933626380492E-2</c:v>
                </c:pt>
                <c:pt idx="15093">
                  <c:v>4.7968840580426164E-2</c:v>
                </c:pt>
                <c:pt idx="15094">
                  <c:v>4.7963889825488076E-2</c:v>
                </c:pt>
                <c:pt idx="15095">
                  <c:v>4.796181508469842E-2</c:v>
                </c:pt>
                <c:pt idx="15096">
                  <c:v>4.7957368763432769E-2</c:v>
                </c:pt>
                <c:pt idx="15097">
                  <c:v>4.7894217950014875E-2</c:v>
                </c:pt>
                <c:pt idx="15098">
                  <c:v>4.7888995894369409E-2</c:v>
                </c:pt>
                <c:pt idx="15099">
                  <c:v>4.7875766860316471E-2</c:v>
                </c:pt>
                <c:pt idx="15100">
                  <c:v>4.7858878615214255E-2</c:v>
                </c:pt>
                <c:pt idx="15101">
                  <c:v>4.7841864295854145E-2</c:v>
                </c:pt>
                <c:pt idx="15102">
                  <c:v>4.7831934571072043E-2</c:v>
                </c:pt>
                <c:pt idx="15103">
                  <c:v>4.7815500004045504E-2</c:v>
                </c:pt>
                <c:pt idx="15104">
                  <c:v>4.7796159848676655E-2</c:v>
                </c:pt>
                <c:pt idx="15105">
                  <c:v>4.7788063974181123E-2</c:v>
                </c:pt>
                <c:pt idx="15106">
                  <c:v>4.7784921961575549E-2</c:v>
                </c:pt>
                <c:pt idx="15107">
                  <c:v>4.7780067674783391E-2</c:v>
                </c:pt>
                <c:pt idx="15108">
                  <c:v>4.7762894007594793E-2</c:v>
                </c:pt>
                <c:pt idx="15109">
                  <c:v>4.7739411587920638E-2</c:v>
                </c:pt>
                <c:pt idx="15110">
                  <c:v>4.772725560489062E-2</c:v>
                </c:pt>
                <c:pt idx="15111">
                  <c:v>4.7687082963587195E-2</c:v>
                </c:pt>
                <c:pt idx="15112">
                  <c:v>4.7656385548502128E-2</c:v>
                </c:pt>
                <c:pt idx="15113">
                  <c:v>4.7649637729455213E-2</c:v>
                </c:pt>
                <c:pt idx="15114">
                  <c:v>4.7633239310387106E-2</c:v>
                </c:pt>
                <c:pt idx="15115">
                  <c:v>4.759876025535606E-2</c:v>
                </c:pt>
                <c:pt idx="15116">
                  <c:v>4.7578545370544616E-2</c:v>
                </c:pt>
                <c:pt idx="15117">
                  <c:v>4.7568338630546401E-2</c:v>
                </c:pt>
                <c:pt idx="15118">
                  <c:v>4.754655734734483E-2</c:v>
                </c:pt>
                <c:pt idx="15119">
                  <c:v>4.7541852472208913E-2</c:v>
                </c:pt>
                <c:pt idx="15120">
                  <c:v>4.7540421510417E-2</c:v>
                </c:pt>
                <c:pt idx="15121">
                  <c:v>4.7534974773886053E-2</c:v>
                </c:pt>
                <c:pt idx="15122">
                  <c:v>4.7512699474681203E-2</c:v>
                </c:pt>
                <c:pt idx="15123">
                  <c:v>4.7504383467114442E-2</c:v>
                </c:pt>
                <c:pt idx="15124">
                  <c:v>4.7503887047752644E-2</c:v>
                </c:pt>
                <c:pt idx="15125">
                  <c:v>4.7485933552813372E-2</c:v>
                </c:pt>
                <c:pt idx="15126">
                  <c:v>4.7461760718870052E-2</c:v>
                </c:pt>
                <c:pt idx="15127">
                  <c:v>4.7429500748947695E-2</c:v>
                </c:pt>
                <c:pt idx="15128">
                  <c:v>4.7411844116649289E-2</c:v>
                </c:pt>
                <c:pt idx="15129">
                  <c:v>4.7404499885016035E-2</c:v>
                </c:pt>
                <c:pt idx="15130">
                  <c:v>4.7397141361138595E-2</c:v>
                </c:pt>
                <c:pt idx="15131">
                  <c:v>4.7396096082099909E-2</c:v>
                </c:pt>
                <c:pt idx="15132">
                  <c:v>4.7391267694506974E-2</c:v>
                </c:pt>
                <c:pt idx="15133">
                  <c:v>4.7390584915038163E-2</c:v>
                </c:pt>
                <c:pt idx="15134">
                  <c:v>4.7379319795199305E-2</c:v>
                </c:pt>
                <c:pt idx="15135">
                  <c:v>4.7367906538469694E-2</c:v>
                </c:pt>
                <c:pt idx="15136">
                  <c:v>4.7366495679965634E-2</c:v>
                </c:pt>
                <c:pt idx="15137">
                  <c:v>4.7325185911239367E-2</c:v>
                </c:pt>
                <c:pt idx="15138">
                  <c:v>4.7324019281106577E-2</c:v>
                </c:pt>
                <c:pt idx="15139">
                  <c:v>4.7268579179983915E-2</c:v>
                </c:pt>
                <c:pt idx="15140">
                  <c:v>4.7247099617936376E-2</c:v>
                </c:pt>
                <c:pt idx="15141">
                  <c:v>4.7195395182144335E-2</c:v>
                </c:pt>
                <c:pt idx="15142">
                  <c:v>4.7190458105847634E-2</c:v>
                </c:pt>
                <c:pt idx="15143">
                  <c:v>4.7186998054581222E-2</c:v>
                </c:pt>
                <c:pt idx="15144">
                  <c:v>4.7164811649696124E-2</c:v>
                </c:pt>
                <c:pt idx="15145">
                  <c:v>4.716075579360654E-2</c:v>
                </c:pt>
                <c:pt idx="15146">
                  <c:v>4.7133569927271524E-2</c:v>
                </c:pt>
                <c:pt idx="15147">
                  <c:v>4.7130131860691427E-2</c:v>
                </c:pt>
                <c:pt idx="15148">
                  <c:v>4.7121404420819267E-2</c:v>
                </c:pt>
                <c:pt idx="15149">
                  <c:v>4.7104785283226723E-2</c:v>
                </c:pt>
                <c:pt idx="15150">
                  <c:v>4.706651326356024E-2</c:v>
                </c:pt>
                <c:pt idx="15151">
                  <c:v>4.7066427171214918E-2</c:v>
                </c:pt>
                <c:pt idx="15152">
                  <c:v>4.7012480517919814E-2</c:v>
                </c:pt>
                <c:pt idx="15153">
                  <c:v>4.6988607036125674E-2</c:v>
                </c:pt>
                <c:pt idx="15154">
                  <c:v>4.6980098262324584E-2</c:v>
                </c:pt>
                <c:pt idx="15155">
                  <c:v>4.6973292061739801E-2</c:v>
                </c:pt>
                <c:pt idx="15156">
                  <c:v>4.6965961772842416E-2</c:v>
                </c:pt>
                <c:pt idx="15157">
                  <c:v>4.6962142984427177E-2</c:v>
                </c:pt>
                <c:pt idx="15158">
                  <c:v>4.6956792265980554E-2</c:v>
                </c:pt>
                <c:pt idx="15159">
                  <c:v>4.6945905137895649E-2</c:v>
                </c:pt>
                <c:pt idx="15160">
                  <c:v>4.6943195555367273E-2</c:v>
                </c:pt>
                <c:pt idx="15161">
                  <c:v>4.6839912251731342E-2</c:v>
                </c:pt>
                <c:pt idx="15162">
                  <c:v>4.682738085777606E-2</c:v>
                </c:pt>
                <c:pt idx="15163">
                  <c:v>4.6824631301900836E-2</c:v>
                </c:pt>
                <c:pt idx="15164">
                  <c:v>4.680618156456972E-2</c:v>
                </c:pt>
                <c:pt idx="15165">
                  <c:v>4.680440083079767E-2</c:v>
                </c:pt>
                <c:pt idx="15166">
                  <c:v>4.6797582071343616E-2</c:v>
                </c:pt>
                <c:pt idx="15167">
                  <c:v>4.6786301327693867E-2</c:v>
                </c:pt>
                <c:pt idx="15168">
                  <c:v>4.6743572716906677E-2</c:v>
                </c:pt>
                <c:pt idx="15169">
                  <c:v>4.673570291672504E-2</c:v>
                </c:pt>
                <c:pt idx="15170">
                  <c:v>4.6725387363142516E-2</c:v>
                </c:pt>
                <c:pt idx="15171">
                  <c:v>4.6724303601283788E-2</c:v>
                </c:pt>
                <c:pt idx="15172">
                  <c:v>4.6715204953484746E-2</c:v>
                </c:pt>
                <c:pt idx="15173">
                  <c:v>4.6701924547418235E-2</c:v>
                </c:pt>
                <c:pt idx="15174">
                  <c:v>4.6689041693388535E-2</c:v>
                </c:pt>
                <c:pt idx="15175">
                  <c:v>4.6600050226250238E-2</c:v>
                </c:pt>
                <c:pt idx="15176">
                  <c:v>4.6555109416813276E-2</c:v>
                </c:pt>
                <c:pt idx="15177">
                  <c:v>4.6545122499867808E-2</c:v>
                </c:pt>
                <c:pt idx="15178">
                  <c:v>4.6543598757155191E-2</c:v>
                </c:pt>
                <c:pt idx="15179">
                  <c:v>4.6536620479070735E-2</c:v>
                </c:pt>
                <c:pt idx="15180">
                  <c:v>4.6498271085643014E-2</c:v>
                </c:pt>
                <c:pt idx="15181">
                  <c:v>4.6496729035927144E-2</c:v>
                </c:pt>
                <c:pt idx="15182">
                  <c:v>4.649373259470569E-2</c:v>
                </c:pt>
                <c:pt idx="15183">
                  <c:v>4.646205011227094E-2</c:v>
                </c:pt>
                <c:pt idx="15184">
                  <c:v>4.6446349804245057E-2</c:v>
                </c:pt>
                <c:pt idx="15185">
                  <c:v>4.6368053359691803E-2</c:v>
                </c:pt>
                <c:pt idx="15186">
                  <c:v>4.6358770292665601E-2</c:v>
                </c:pt>
                <c:pt idx="15187">
                  <c:v>4.634081801507195E-2</c:v>
                </c:pt>
                <c:pt idx="15188">
                  <c:v>4.6312219864566094E-2</c:v>
                </c:pt>
                <c:pt idx="15189">
                  <c:v>4.6237934723877619E-2</c:v>
                </c:pt>
                <c:pt idx="15190">
                  <c:v>4.6227337369285776E-2</c:v>
                </c:pt>
                <c:pt idx="15191">
                  <c:v>4.6192750926117035E-2</c:v>
                </c:pt>
                <c:pt idx="15192">
                  <c:v>4.6180729720074733E-2</c:v>
                </c:pt>
                <c:pt idx="15193">
                  <c:v>4.6132440305749138E-2</c:v>
                </c:pt>
                <c:pt idx="15194">
                  <c:v>4.606310697396955E-2</c:v>
                </c:pt>
                <c:pt idx="15195">
                  <c:v>4.6049451720245639E-2</c:v>
                </c:pt>
                <c:pt idx="15196">
                  <c:v>4.6043928648549434E-2</c:v>
                </c:pt>
                <c:pt idx="15197">
                  <c:v>4.6032594830970726E-2</c:v>
                </c:pt>
                <c:pt idx="15198">
                  <c:v>4.5993974272219858E-2</c:v>
                </c:pt>
                <c:pt idx="15199">
                  <c:v>4.5944759242292188E-2</c:v>
                </c:pt>
                <c:pt idx="15200">
                  <c:v>4.5938915508833375E-2</c:v>
                </c:pt>
                <c:pt idx="15201">
                  <c:v>4.5902885202678587E-2</c:v>
                </c:pt>
                <c:pt idx="15202">
                  <c:v>4.5867081028041913E-2</c:v>
                </c:pt>
                <c:pt idx="15203">
                  <c:v>4.5861144862492306E-2</c:v>
                </c:pt>
                <c:pt idx="15204">
                  <c:v>4.5833536747466014E-2</c:v>
                </c:pt>
                <c:pt idx="15205">
                  <c:v>4.583323303078693E-2</c:v>
                </c:pt>
                <c:pt idx="15206">
                  <c:v>4.5816805619787841E-2</c:v>
                </c:pt>
                <c:pt idx="15207">
                  <c:v>4.5799293592044467E-2</c:v>
                </c:pt>
                <c:pt idx="15208">
                  <c:v>4.5675277444266506E-2</c:v>
                </c:pt>
                <c:pt idx="15209">
                  <c:v>4.5660780087837326E-2</c:v>
                </c:pt>
                <c:pt idx="15210">
                  <c:v>4.5660495800405224E-2</c:v>
                </c:pt>
                <c:pt idx="15211">
                  <c:v>4.5651836254641046E-2</c:v>
                </c:pt>
                <c:pt idx="15212">
                  <c:v>4.5646920369145728E-2</c:v>
                </c:pt>
                <c:pt idx="15213">
                  <c:v>4.5625496923283215E-2</c:v>
                </c:pt>
                <c:pt idx="15214">
                  <c:v>4.5594533894673224E-2</c:v>
                </c:pt>
                <c:pt idx="15215">
                  <c:v>4.5546884931218584E-2</c:v>
                </c:pt>
                <c:pt idx="15216">
                  <c:v>4.5486214374952504E-2</c:v>
                </c:pt>
                <c:pt idx="15217">
                  <c:v>4.54828575930551E-2</c:v>
                </c:pt>
                <c:pt idx="15218">
                  <c:v>4.5469302333073044E-2</c:v>
                </c:pt>
                <c:pt idx="15219">
                  <c:v>4.5438758293621269E-2</c:v>
                </c:pt>
                <c:pt idx="15220">
                  <c:v>4.541798338151453E-2</c:v>
                </c:pt>
                <c:pt idx="15221">
                  <c:v>4.5369100012862554E-2</c:v>
                </c:pt>
                <c:pt idx="15222">
                  <c:v>4.5359555498634602E-2</c:v>
                </c:pt>
                <c:pt idx="15223">
                  <c:v>4.5314499821704941E-2</c:v>
                </c:pt>
                <c:pt idx="15224">
                  <c:v>4.5283240503495352E-2</c:v>
                </c:pt>
                <c:pt idx="15225">
                  <c:v>4.5271859328993691E-2</c:v>
                </c:pt>
                <c:pt idx="15226">
                  <c:v>4.525979192905398E-2</c:v>
                </c:pt>
                <c:pt idx="15227">
                  <c:v>4.523951120261973E-2</c:v>
                </c:pt>
                <c:pt idx="15228">
                  <c:v>4.5216931314825022E-2</c:v>
                </c:pt>
                <c:pt idx="15229">
                  <c:v>4.5216467989307486E-2</c:v>
                </c:pt>
                <c:pt idx="15230">
                  <c:v>4.5201693510186089E-2</c:v>
                </c:pt>
                <c:pt idx="15231">
                  <c:v>4.5191384983719302E-2</c:v>
                </c:pt>
                <c:pt idx="15232">
                  <c:v>4.5181058803934186E-2</c:v>
                </c:pt>
                <c:pt idx="15233">
                  <c:v>4.5179975239684325E-2</c:v>
                </c:pt>
                <c:pt idx="15234">
                  <c:v>4.5178270717307574E-2</c:v>
                </c:pt>
                <c:pt idx="15235">
                  <c:v>4.5132124546200969E-2</c:v>
                </c:pt>
                <c:pt idx="15236">
                  <c:v>4.5112344759859264E-2</c:v>
                </c:pt>
                <c:pt idx="15237">
                  <c:v>4.510859816918545E-2</c:v>
                </c:pt>
                <c:pt idx="15238">
                  <c:v>4.5054876678829528E-2</c:v>
                </c:pt>
                <c:pt idx="15239">
                  <c:v>4.4987611938850737E-2</c:v>
                </c:pt>
                <c:pt idx="15240">
                  <c:v>4.497970386575114E-2</c:v>
                </c:pt>
                <c:pt idx="15241">
                  <c:v>4.497602928488062E-2</c:v>
                </c:pt>
                <c:pt idx="15242">
                  <c:v>4.4967349489352611E-2</c:v>
                </c:pt>
                <c:pt idx="15243">
                  <c:v>4.4931531851295337E-2</c:v>
                </c:pt>
                <c:pt idx="15244">
                  <c:v>4.4929938418248265E-2</c:v>
                </c:pt>
                <c:pt idx="15245">
                  <c:v>4.490489254373313E-2</c:v>
                </c:pt>
                <c:pt idx="15246">
                  <c:v>4.4899146041453813E-2</c:v>
                </c:pt>
                <c:pt idx="15247">
                  <c:v>4.4890892386809357E-2</c:v>
                </c:pt>
                <c:pt idx="15248">
                  <c:v>4.4843759549839192E-2</c:v>
                </c:pt>
                <c:pt idx="15249">
                  <c:v>4.4834852895648931E-2</c:v>
                </c:pt>
                <c:pt idx="15250">
                  <c:v>4.482501813508101E-2</c:v>
                </c:pt>
                <c:pt idx="15251">
                  <c:v>4.4784983030911593E-2</c:v>
                </c:pt>
                <c:pt idx="15252">
                  <c:v>4.4778561508881515E-2</c:v>
                </c:pt>
                <c:pt idx="15253">
                  <c:v>4.4756862817165732E-2</c:v>
                </c:pt>
                <c:pt idx="15254">
                  <c:v>4.4739236213464449E-2</c:v>
                </c:pt>
                <c:pt idx="15255">
                  <c:v>4.469474801940411E-2</c:v>
                </c:pt>
                <c:pt idx="15256">
                  <c:v>4.4688582260554964E-2</c:v>
                </c:pt>
                <c:pt idx="15257">
                  <c:v>4.4675963472539923E-2</c:v>
                </c:pt>
                <c:pt idx="15258">
                  <c:v>4.4670711409203638E-2</c:v>
                </c:pt>
                <c:pt idx="15259">
                  <c:v>4.4658787699495654E-2</c:v>
                </c:pt>
                <c:pt idx="15260">
                  <c:v>4.4629260209555016E-2</c:v>
                </c:pt>
                <c:pt idx="15261">
                  <c:v>4.4619027293763852E-2</c:v>
                </c:pt>
                <c:pt idx="15262">
                  <c:v>4.4604436052964255E-2</c:v>
                </c:pt>
                <c:pt idx="15263">
                  <c:v>4.4602127482902917E-2</c:v>
                </c:pt>
                <c:pt idx="15264">
                  <c:v>4.4596238481406932E-2</c:v>
                </c:pt>
                <c:pt idx="15265">
                  <c:v>4.4583258419695064E-2</c:v>
                </c:pt>
                <c:pt idx="15266">
                  <c:v>4.4573241515235888E-2</c:v>
                </c:pt>
                <c:pt idx="15267">
                  <c:v>4.4563836502258682E-2</c:v>
                </c:pt>
                <c:pt idx="15268">
                  <c:v>4.4545979758389864E-2</c:v>
                </c:pt>
                <c:pt idx="15269">
                  <c:v>4.4530462253123397E-2</c:v>
                </c:pt>
                <c:pt idx="15270">
                  <c:v>4.4522154283316795E-2</c:v>
                </c:pt>
                <c:pt idx="15271">
                  <c:v>4.4496574558331226E-2</c:v>
                </c:pt>
                <c:pt idx="15272">
                  <c:v>4.4442164817216585E-2</c:v>
                </c:pt>
                <c:pt idx="15273">
                  <c:v>4.4433125719586145E-2</c:v>
                </c:pt>
                <c:pt idx="15274">
                  <c:v>4.4415170610718278E-2</c:v>
                </c:pt>
                <c:pt idx="15275">
                  <c:v>4.4384248378272512E-2</c:v>
                </c:pt>
                <c:pt idx="15276">
                  <c:v>4.4377883869607046E-2</c:v>
                </c:pt>
                <c:pt idx="15277">
                  <c:v>4.4350754209440707E-2</c:v>
                </c:pt>
                <c:pt idx="15278">
                  <c:v>4.4341428458138266E-2</c:v>
                </c:pt>
                <c:pt idx="15279">
                  <c:v>4.4325124581828565E-2</c:v>
                </c:pt>
                <c:pt idx="15280">
                  <c:v>4.4323179025567774E-2</c:v>
                </c:pt>
                <c:pt idx="15281">
                  <c:v>4.4280305705710649E-2</c:v>
                </c:pt>
                <c:pt idx="15282">
                  <c:v>4.4264111125582345E-2</c:v>
                </c:pt>
                <c:pt idx="15283">
                  <c:v>4.4243603927819036E-2</c:v>
                </c:pt>
                <c:pt idx="15284">
                  <c:v>4.423975864305682E-2</c:v>
                </c:pt>
                <c:pt idx="15285">
                  <c:v>4.4224520905329349E-2</c:v>
                </c:pt>
                <c:pt idx="15286">
                  <c:v>4.4222484379931759E-2</c:v>
                </c:pt>
                <c:pt idx="15287">
                  <c:v>4.4201261379015554E-2</c:v>
                </c:pt>
                <c:pt idx="15288">
                  <c:v>4.4193680132305208E-2</c:v>
                </c:pt>
                <c:pt idx="15289">
                  <c:v>4.4187116890551915E-2</c:v>
                </c:pt>
                <c:pt idx="15290">
                  <c:v>4.4159937031982392E-2</c:v>
                </c:pt>
                <c:pt idx="15291">
                  <c:v>4.4148156173026094E-2</c:v>
                </c:pt>
                <c:pt idx="15292">
                  <c:v>4.4124153072767479E-2</c:v>
                </c:pt>
                <c:pt idx="15293">
                  <c:v>4.4114577950839659E-2</c:v>
                </c:pt>
                <c:pt idx="15294">
                  <c:v>4.4071268760565135E-2</c:v>
                </c:pt>
                <c:pt idx="15295">
                  <c:v>4.4064159546163065E-2</c:v>
                </c:pt>
                <c:pt idx="15296">
                  <c:v>4.4004305531168637E-2</c:v>
                </c:pt>
                <c:pt idx="15297">
                  <c:v>4.4001874334646564E-2</c:v>
                </c:pt>
                <c:pt idx="15298">
                  <c:v>4.3976949889132262E-2</c:v>
                </c:pt>
                <c:pt idx="15299">
                  <c:v>4.3935190824148838E-2</c:v>
                </c:pt>
                <c:pt idx="15300">
                  <c:v>4.3934378452422436E-2</c:v>
                </c:pt>
                <c:pt idx="15301">
                  <c:v>4.3929820379413342E-2</c:v>
                </c:pt>
                <c:pt idx="15302">
                  <c:v>4.3922317915153983E-2</c:v>
                </c:pt>
                <c:pt idx="15303">
                  <c:v>4.3920799565831836E-2</c:v>
                </c:pt>
                <c:pt idx="15304">
                  <c:v>4.3876040695362301E-2</c:v>
                </c:pt>
                <c:pt idx="15305">
                  <c:v>4.3856929601422713E-2</c:v>
                </c:pt>
                <c:pt idx="15306">
                  <c:v>4.3799390383275211E-2</c:v>
                </c:pt>
                <c:pt idx="15307">
                  <c:v>4.3792886782731459E-2</c:v>
                </c:pt>
                <c:pt idx="15308">
                  <c:v>4.3783008299852745E-2</c:v>
                </c:pt>
                <c:pt idx="15309">
                  <c:v>4.3657713881937621E-2</c:v>
                </c:pt>
                <c:pt idx="15310">
                  <c:v>4.3641597889916735E-2</c:v>
                </c:pt>
                <c:pt idx="15311">
                  <c:v>4.364059613265224E-2</c:v>
                </c:pt>
                <c:pt idx="15312">
                  <c:v>4.3614072064009198E-2</c:v>
                </c:pt>
                <c:pt idx="15313">
                  <c:v>4.3607026929186214E-2</c:v>
                </c:pt>
                <c:pt idx="15314">
                  <c:v>4.3587385659200041E-2</c:v>
                </c:pt>
                <c:pt idx="15315">
                  <c:v>4.3536022070109849E-2</c:v>
                </c:pt>
                <c:pt idx="15316">
                  <c:v>4.3522944322692936E-2</c:v>
                </c:pt>
                <c:pt idx="15317">
                  <c:v>4.3522756949775844E-2</c:v>
                </c:pt>
                <c:pt idx="15318">
                  <c:v>4.3515089102358039E-2</c:v>
                </c:pt>
                <c:pt idx="15319">
                  <c:v>4.3494838691785144E-2</c:v>
                </c:pt>
                <c:pt idx="15320">
                  <c:v>4.3466626511174979E-2</c:v>
                </c:pt>
                <c:pt idx="15321">
                  <c:v>4.3421458968270259E-2</c:v>
                </c:pt>
                <c:pt idx="15322">
                  <c:v>4.3412988691408118E-2</c:v>
                </c:pt>
                <c:pt idx="15323">
                  <c:v>4.3378049682617235E-2</c:v>
                </c:pt>
                <c:pt idx="15324">
                  <c:v>4.3354506370981198E-2</c:v>
                </c:pt>
                <c:pt idx="15325">
                  <c:v>4.3353790712973087E-2</c:v>
                </c:pt>
                <c:pt idx="15326">
                  <c:v>4.3347988501527053E-2</c:v>
                </c:pt>
                <c:pt idx="15327">
                  <c:v>4.3324600573799998E-2</c:v>
                </c:pt>
                <c:pt idx="15328">
                  <c:v>4.3290389877936451E-2</c:v>
                </c:pt>
                <c:pt idx="15329">
                  <c:v>4.3283950975532372E-2</c:v>
                </c:pt>
                <c:pt idx="15330">
                  <c:v>4.3276551190598138E-2</c:v>
                </c:pt>
                <c:pt idx="15331">
                  <c:v>4.3265111648819868E-2</c:v>
                </c:pt>
                <c:pt idx="15332">
                  <c:v>4.3243823181549221E-2</c:v>
                </c:pt>
                <c:pt idx="15333">
                  <c:v>4.3218637470004997E-2</c:v>
                </c:pt>
                <c:pt idx="15334">
                  <c:v>4.3212985029026707E-2</c:v>
                </c:pt>
                <c:pt idx="15335">
                  <c:v>4.3168806704242182E-2</c:v>
                </c:pt>
                <c:pt idx="15336">
                  <c:v>4.3161750775088978E-2</c:v>
                </c:pt>
                <c:pt idx="15337">
                  <c:v>4.3140706038585219E-2</c:v>
                </c:pt>
                <c:pt idx="15338">
                  <c:v>4.3129064346852854E-2</c:v>
                </c:pt>
                <c:pt idx="15339">
                  <c:v>4.3116266810307696E-2</c:v>
                </c:pt>
                <c:pt idx="15340">
                  <c:v>4.3104554004469928E-2</c:v>
                </c:pt>
                <c:pt idx="15341">
                  <c:v>4.3055212332047718E-2</c:v>
                </c:pt>
                <c:pt idx="15342">
                  <c:v>4.305057213034038E-2</c:v>
                </c:pt>
                <c:pt idx="15343">
                  <c:v>4.3034282209170112E-2</c:v>
                </c:pt>
                <c:pt idx="15344">
                  <c:v>4.3028492706667094E-2</c:v>
                </c:pt>
                <c:pt idx="15345">
                  <c:v>4.3018325480839385E-2</c:v>
                </c:pt>
                <c:pt idx="15346">
                  <c:v>4.2963391050765791E-2</c:v>
                </c:pt>
                <c:pt idx="15347">
                  <c:v>4.2932672998946611E-2</c:v>
                </c:pt>
                <c:pt idx="15348">
                  <c:v>4.292541109720964E-2</c:v>
                </c:pt>
                <c:pt idx="15349">
                  <c:v>4.2867637138872122E-2</c:v>
                </c:pt>
                <c:pt idx="15350">
                  <c:v>4.2845556190517345E-2</c:v>
                </c:pt>
                <c:pt idx="15351">
                  <c:v>4.2792032314721271E-2</c:v>
                </c:pt>
                <c:pt idx="15352">
                  <c:v>4.2791953267910125E-2</c:v>
                </c:pt>
                <c:pt idx="15353">
                  <c:v>4.2768393680392078E-2</c:v>
                </c:pt>
                <c:pt idx="15354">
                  <c:v>4.2700222213196609E-2</c:v>
                </c:pt>
                <c:pt idx="15355">
                  <c:v>4.2618538883270898E-2</c:v>
                </c:pt>
                <c:pt idx="15356">
                  <c:v>4.2535700636499682E-2</c:v>
                </c:pt>
                <c:pt idx="15357">
                  <c:v>4.2394071899835323E-2</c:v>
                </c:pt>
                <c:pt idx="15358">
                  <c:v>4.23849616332364E-2</c:v>
                </c:pt>
                <c:pt idx="15359">
                  <c:v>4.2380150347137435E-2</c:v>
                </c:pt>
                <c:pt idx="15360">
                  <c:v>4.2354057292047047E-2</c:v>
                </c:pt>
                <c:pt idx="15361">
                  <c:v>4.23509850293141E-2</c:v>
                </c:pt>
                <c:pt idx="15362">
                  <c:v>4.2348776008344406E-2</c:v>
                </c:pt>
                <c:pt idx="15363">
                  <c:v>4.2339827678574582E-2</c:v>
                </c:pt>
                <c:pt idx="15364">
                  <c:v>4.2331588005740571E-2</c:v>
                </c:pt>
                <c:pt idx="15365">
                  <c:v>4.2326890167189414E-2</c:v>
                </c:pt>
                <c:pt idx="15366">
                  <c:v>4.2235876837672791E-2</c:v>
                </c:pt>
                <c:pt idx="15367">
                  <c:v>4.2233674247622324E-2</c:v>
                </c:pt>
                <c:pt idx="15368">
                  <c:v>4.2109801808671389E-2</c:v>
                </c:pt>
                <c:pt idx="15369">
                  <c:v>4.2106017671852979E-2</c:v>
                </c:pt>
                <c:pt idx="15370">
                  <c:v>4.2092508875457672E-2</c:v>
                </c:pt>
                <c:pt idx="15371">
                  <c:v>4.2064179034148372E-2</c:v>
                </c:pt>
                <c:pt idx="15372">
                  <c:v>4.2036072122168568E-2</c:v>
                </c:pt>
                <c:pt idx="15373">
                  <c:v>4.2003298530472244E-2</c:v>
                </c:pt>
                <c:pt idx="15374">
                  <c:v>4.1959200585711218E-2</c:v>
                </c:pt>
                <c:pt idx="15375">
                  <c:v>4.1958195587210464E-2</c:v>
                </c:pt>
                <c:pt idx="15376">
                  <c:v>4.1946912150280249E-2</c:v>
                </c:pt>
                <c:pt idx="15377">
                  <c:v>4.1945339559493422E-2</c:v>
                </c:pt>
                <c:pt idx="15378">
                  <c:v>4.1881202491270871E-2</c:v>
                </c:pt>
                <c:pt idx="15379">
                  <c:v>4.1853901121290803E-2</c:v>
                </c:pt>
                <c:pt idx="15380">
                  <c:v>4.1812577129729876E-2</c:v>
                </c:pt>
                <c:pt idx="15381">
                  <c:v>4.1788274081790304E-2</c:v>
                </c:pt>
                <c:pt idx="15382">
                  <c:v>4.1773116198048008E-2</c:v>
                </c:pt>
                <c:pt idx="15383">
                  <c:v>4.1742341372939334E-2</c:v>
                </c:pt>
                <c:pt idx="15384">
                  <c:v>4.1733496988317041E-2</c:v>
                </c:pt>
                <c:pt idx="15385">
                  <c:v>4.171870106175056E-2</c:v>
                </c:pt>
                <c:pt idx="15386">
                  <c:v>4.1706290756983802E-2</c:v>
                </c:pt>
                <c:pt idx="15387">
                  <c:v>4.1702643773346405E-2</c:v>
                </c:pt>
                <c:pt idx="15388">
                  <c:v>4.1680665067816189E-2</c:v>
                </c:pt>
                <c:pt idx="15389">
                  <c:v>4.1671168523256037E-2</c:v>
                </c:pt>
                <c:pt idx="15390">
                  <c:v>4.1579216622275803E-2</c:v>
                </c:pt>
                <c:pt idx="15391">
                  <c:v>4.1510484479022482E-2</c:v>
                </c:pt>
                <c:pt idx="15392">
                  <c:v>4.1505459519522829E-2</c:v>
                </c:pt>
                <c:pt idx="15393">
                  <c:v>4.1488225686330961E-2</c:v>
                </c:pt>
                <c:pt idx="15394">
                  <c:v>4.1471598537542217E-2</c:v>
                </c:pt>
                <c:pt idx="15395">
                  <c:v>4.1466284009985893E-2</c:v>
                </c:pt>
                <c:pt idx="15396">
                  <c:v>4.1442809366565234E-2</c:v>
                </c:pt>
                <c:pt idx="15397">
                  <c:v>4.1438402853347246E-2</c:v>
                </c:pt>
                <c:pt idx="15398">
                  <c:v>4.1434749803451909E-2</c:v>
                </c:pt>
                <c:pt idx="15399">
                  <c:v>4.1429719586402763E-2</c:v>
                </c:pt>
                <c:pt idx="15400">
                  <c:v>4.1340115089220808E-2</c:v>
                </c:pt>
                <c:pt idx="15401">
                  <c:v>4.1334509947776057E-2</c:v>
                </c:pt>
                <c:pt idx="15402">
                  <c:v>4.1301158405688092E-2</c:v>
                </c:pt>
                <c:pt idx="15403">
                  <c:v>4.1276283018560248E-2</c:v>
                </c:pt>
                <c:pt idx="15404">
                  <c:v>4.12700003746286E-2</c:v>
                </c:pt>
                <c:pt idx="15405">
                  <c:v>4.1255078277030358E-2</c:v>
                </c:pt>
                <c:pt idx="15406">
                  <c:v>4.124870637574661E-2</c:v>
                </c:pt>
                <c:pt idx="15407">
                  <c:v>4.1224767318348947E-2</c:v>
                </c:pt>
                <c:pt idx="15408">
                  <c:v>4.1196557931063887E-2</c:v>
                </c:pt>
                <c:pt idx="15409">
                  <c:v>4.1120961986128343E-2</c:v>
                </c:pt>
                <c:pt idx="15410">
                  <c:v>4.1086562395510465E-2</c:v>
                </c:pt>
                <c:pt idx="15411">
                  <c:v>4.105928701392926E-2</c:v>
                </c:pt>
                <c:pt idx="15412">
                  <c:v>4.1049723216617297E-2</c:v>
                </c:pt>
                <c:pt idx="15413">
                  <c:v>4.1043847493423546E-2</c:v>
                </c:pt>
                <c:pt idx="15414">
                  <c:v>4.0977707843327014E-2</c:v>
                </c:pt>
                <c:pt idx="15415">
                  <c:v>4.096924851415041E-2</c:v>
                </c:pt>
                <c:pt idx="15416">
                  <c:v>4.0968920178326991E-2</c:v>
                </c:pt>
                <c:pt idx="15417">
                  <c:v>4.0912325807474129E-2</c:v>
                </c:pt>
                <c:pt idx="15418">
                  <c:v>4.0907968261471514E-2</c:v>
                </c:pt>
                <c:pt idx="15419">
                  <c:v>4.0904193822684481E-2</c:v>
                </c:pt>
                <c:pt idx="15420">
                  <c:v>4.087746333515526E-2</c:v>
                </c:pt>
                <c:pt idx="15421">
                  <c:v>4.0843250187615553E-2</c:v>
                </c:pt>
                <c:pt idx="15422">
                  <c:v>4.0839546373679321E-2</c:v>
                </c:pt>
                <c:pt idx="15423">
                  <c:v>4.0804965870898234E-2</c:v>
                </c:pt>
                <c:pt idx="15424">
                  <c:v>4.0786727883861548E-2</c:v>
                </c:pt>
                <c:pt idx="15425">
                  <c:v>4.0771295140703157E-2</c:v>
                </c:pt>
                <c:pt idx="15426">
                  <c:v>4.0765601146556418E-2</c:v>
                </c:pt>
                <c:pt idx="15427">
                  <c:v>4.0754213905031068E-2</c:v>
                </c:pt>
                <c:pt idx="15428">
                  <c:v>4.0623740458093048E-2</c:v>
                </c:pt>
                <c:pt idx="15429">
                  <c:v>4.0610767627586093E-2</c:v>
                </c:pt>
                <c:pt idx="15430">
                  <c:v>4.0580171883422986E-2</c:v>
                </c:pt>
                <c:pt idx="15431">
                  <c:v>4.0557307333055966E-2</c:v>
                </c:pt>
                <c:pt idx="15432">
                  <c:v>4.055337056545711E-2</c:v>
                </c:pt>
                <c:pt idx="15433">
                  <c:v>4.051054519983785E-2</c:v>
                </c:pt>
                <c:pt idx="15434">
                  <c:v>4.0475301198980497E-2</c:v>
                </c:pt>
                <c:pt idx="15435">
                  <c:v>4.0468344502269334E-2</c:v>
                </c:pt>
                <c:pt idx="15436">
                  <c:v>4.040705382794034E-2</c:v>
                </c:pt>
                <c:pt idx="15437">
                  <c:v>4.0354131066137479E-2</c:v>
                </c:pt>
                <c:pt idx="15438">
                  <c:v>4.0283261652616441E-2</c:v>
                </c:pt>
                <c:pt idx="15439">
                  <c:v>4.0273155978850027E-2</c:v>
                </c:pt>
                <c:pt idx="15440">
                  <c:v>4.021091116920425E-2</c:v>
                </c:pt>
                <c:pt idx="15441">
                  <c:v>4.0205242527781133E-2</c:v>
                </c:pt>
                <c:pt idx="15442">
                  <c:v>4.015775804430613E-2</c:v>
                </c:pt>
                <c:pt idx="15443">
                  <c:v>4.0105959941148732E-2</c:v>
                </c:pt>
                <c:pt idx="15444">
                  <c:v>4.0082259249393043E-2</c:v>
                </c:pt>
                <c:pt idx="15445">
                  <c:v>4.0070638846077089E-2</c:v>
                </c:pt>
                <c:pt idx="15446">
                  <c:v>4.0053654290112262E-2</c:v>
                </c:pt>
                <c:pt idx="15447">
                  <c:v>4.0044623753728907E-2</c:v>
                </c:pt>
                <c:pt idx="15448">
                  <c:v>4.0035274961545686E-2</c:v>
                </c:pt>
                <c:pt idx="15449">
                  <c:v>4.0023325507941396E-2</c:v>
                </c:pt>
                <c:pt idx="15450">
                  <c:v>4.0002194541670012E-2</c:v>
                </c:pt>
                <c:pt idx="15451">
                  <c:v>3.9991089753915667E-2</c:v>
                </c:pt>
                <c:pt idx="15452">
                  <c:v>3.9990865512177849E-2</c:v>
                </c:pt>
                <c:pt idx="15453">
                  <c:v>3.9914089007273112E-2</c:v>
                </c:pt>
                <c:pt idx="15454">
                  <c:v>3.9909842193543675E-2</c:v>
                </c:pt>
                <c:pt idx="15455">
                  <c:v>3.987371997777199E-2</c:v>
                </c:pt>
                <c:pt idx="15456">
                  <c:v>3.9861287822466632E-2</c:v>
                </c:pt>
                <c:pt idx="15457">
                  <c:v>3.9835067766630497E-2</c:v>
                </c:pt>
                <c:pt idx="15458">
                  <c:v>3.9792155023379336E-2</c:v>
                </c:pt>
                <c:pt idx="15459">
                  <c:v>3.9769458951891816E-2</c:v>
                </c:pt>
                <c:pt idx="15460">
                  <c:v>3.9729322973272495E-2</c:v>
                </c:pt>
                <c:pt idx="15461">
                  <c:v>3.9658525029536894E-2</c:v>
                </c:pt>
                <c:pt idx="15462">
                  <c:v>3.9652704160178E-2</c:v>
                </c:pt>
                <c:pt idx="15463">
                  <c:v>3.9607598772097172E-2</c:v>
                </c:pt>
                <c:pt idx="15464">
                  <c:v>3.9599409013251707E-2</c:v>
                </c:pt>
                <c:pt idx="15465">
                  <c:v>3.9564916820696724E-2</c:v>
                </c:pt>
                <c:pt idx="15466">
                  <c:v>3.954966173231627E-2</c:v>
                </c:pt>
                <c:pt idx="15467">
                  <c:v>3.9491367634966044E-2</c:v>
                </c:pt>
                <c:pt idx="15468">
                  <c:v>3.9479562377759334E-2</c:v>
                </c:pt>
                <c:pt idx="15469">
                  <c:v>3.9473699438180319E-2</c:v>
                </c:pt>
                <c:pt idx="15470">
                  <c:v>3.9465992694047852E-2</c:v>
                </c:pt>
                <c:pt idx="15471">
                  <c:v>3.9440569684266964E-2</c:v>
                </c:pt>
                <c:pt idx="15472">
                  <c:v>3.9423521589260761E-2</c:v>
                </c:pt>
                <c:pt idx="15473">
                  <c:v>3.9407668188236579E-2</c:v>
                </c:pt>
                <c:pt idx="15474">
                  <c:v>3.9332619374738829E-2</c:v>
                </c:pt>
                <c:pt idx="15475">
                  <c:v>3.9328191839427269E-2</c:v>
                </c:pt>
                <c:pt idx="15476">
                  <c:v>3.9279603593124796E-2</c:v>
                </c:pt>
                <c:pt idx="15477">
                  <c:v>3.9251460372216225E-2</c:v>
                </c:pt>
                <c:pt idx="15478">
                  <c:v>3.9167141171345739E-2</c:v>
                </c:pt>
                <c:pt idx="15479">
                  <c:v>3.9126906967746483E-2</c:v>
                </c:pt>
                <c:pt idx="15480">
                  <c:v>3.9113286074684561E-2</c:v>
                </c:pt>
                <c:pt idx="15481">
                  <c:v>3.9063603799123978E-2</c:v>
                </c:pt>
                <c:pt idx="15482">
                  <c:v>3.9062255980858218E-2</c:v>
                </c:pt>
                <c:pt idx="15483">
                  <c:v>3.9036784289190822E-2</c:v>
                </c:pt>
                <c:pt idx="15484">
                  <c:v>3.9022888136205809E-2</c:v>
                </c:pt>
                <c:pt idx="15485">
                  <c:v>3.899673407327435E-2</c:v>
                </c:pt>
                <c:pt idx="15486">
                  <c:v>3.8890821091283757E-2</c:v>
                </c:pt>
                <c:pt idx="15487">
                  <c:v>3.8833342923061009E-2</c:v>
                </c:pt>
                <c:pt idx="15488">
                  <c:v>3.8803220269777929E-2</c:v>
                </c:pt>
                <c:pt idx="15489">
                  <c:v>3.8792501813882878E-2</c:v>
                </c:pt>
                <c:pt idx="15490">
                  <c:v>3.8785557221522882E-2</c:v>
                </c:pt>
                <c:pt idx="15491">
                  <c:v>3.875694031662217E-2</c:v>
                </c:pt>
                <c:pt idx="15492">
                  <c:v>3.8747998742795518E-2</c:v>
                </c:pt>
                <c:pt idx="15493">
                  <c:v>3.8726934730883344E-2</c:v>
                </c:pt>
                <c:pt idx="15494">
                  <c:v>3.8701660990619682E-2</c:v>
                </c:pt>
                <c:pt idx="15495">
                  <c:v>3.8697012478704385E-2</c:v>
                </c:pt>
                <c:pt idx="15496">
                  <c:v>3.869421809647218E-2</c:v>
                </c:pt>
                <c:pt idx="15497">
                  <c:v>3.8645012962309183E-2</c:v>
                </c:pt>
                <c:pt idx="15498">
                  <c:v>3.8626632592766233E-2</c:v>
                </c:pt>
                <c:pt idx="15499">
                  <c:v>3.8615811436152357E-2</c:v>
                </c:pt>
                <c:pt idx="15500">
                  <c:v>3.860147059460009E-2</c:v>
                </c:pt>
                <c:pt idx="15501">
                  <c:v>3.8577207399383986E-2</c:v>
                </c:pt>
                <c:pt idx="15502">
                  <c:v>3.8543723289345834E-2</c:v>
                </c:pt>
                <c:pt idx="15503">
                  <c:v>3.8535185190742956E-2</c:v>
                </c:pt>
                <c:pt idx="15504">
                  <c:v>3.8530573079328799E-2</c:v>
                </c:pt>
                <c:pt idx="15505">
                  <c:v>3.8471876560310425E-2</c:v>
                </c:pt>
                <c:pt idx="15506">
                  <c:v>3.8450813838693344E-2</c:v>
                </c:pt>
                <c:pt idx="15507">
                  <c:v>3.8445070806906588E-2</c:v>
                </c:pt>
                <c:pt idx="15508">
                  <c:v>3.8395239184397432E-2</c:v>
                </c:pt>
                <c:pt idx="15509">
                  <c:v>3.8395166622689769E-2</c:v>
                </c:pt>
                <c:pt idx="15510">
                  <c:v>3.8366575412736484E-2</c:v>
                </c:pt>
                <c:pt idx="15511">
                  <c:v>3.8349478955530585E-2</c:v>
                </c:pt>
                <c:pt idx="15512">
                  <c:v>3.8346266398852559E-2</c:v>
                </c:pt>
                <c:pt idx="15513">
                  <c:v>3.8313113624981181E-2</c:v>
                </c:pt>
                <c:pt idx="15514">
                  <c:v>3.8152875017719391E-2</c:v>
                </c:pt>
                <c:pt idx="15515">
                  <c:v>3.814235542929427E-2</c:v>
                </c:pt>
                <c:pt idx="15516">
                  <c:v>3.8141964340541179E-2</c:v>
                </c:pt>
                <c:pt idx="15517">
                  <c:v>3.8140105028295297E-2</c:v>
                </c:pt>
                <c:pt idx="15518">
                  <c:v>3.8134234110413778E-2</c:v>
                </c:pt>
                <c:pt idx="15519">
                  <c:v>3.8103096097028707E-2</c:v>
                </c:pt>
                <c:pt idx="15520">
                  <c:v>3.8074186757081609E-2</c:v>
                </c:pt>
                <c:pt idx="15521">
                  <c:v>3.8057654464525324E-2</c:v>
                </c:pt>
                <c:pt idx="15522">
                  <c:v>3.8011331719861395E-2</c:v>
                </c:pt>
                <c:pt idx="15523">
                  <c:v>3.7980144992928004E-2</c:v>
                </c:pt>
                <c:pt idx="15524">
                  <c:v>3.7965856383985225E-2</c:v>
                </c:pt>
                <c:pt idx="15525">
                  <c:v>3.7942107932586434E-2</c:v>
                </c:pt>
                <c:pt idx="15526">
                  <c:v>3.792409026719603E-2</c:v>
                </c:pt>
                <c:pt idx="15527">
                  <c:v>3.7905461886017684E-2</c:v>
                </c:pt>
                <c:pt idx="15528">
                  <c:v>3.7895859013588051E-2</c:v>
                </c:pt>
                <c:pt idx="15529">
                  <c:v>3.7878515219496478E-2</c:v>
                </c:pt>
                <c:pt idx="15530">
                  <c:v>3.7821333151990932E-2</c:v>
                </c:pt>
                <c:pt idx="15531">
                  <c:v>3.7816484254009589E-2</c:v>
                </c:pt>
                <c:pt idx="15532">
                  <c:v>3.7813499827610286E-2</c:v>
                </c:pt>
                <c:pt idx="15533">
                  <c:v>3.7805408165904233E-2</c:v>
                </c:pt>
                <c:pt idx="15534">
                  <c:v>3.7795515192313625E-2</c:v>
                </c:pt>
                <c:pt idx="15535">
                  <c:v>3.7752586988419969E-2</c:v>
                </c:pt>
                <c:pt idx="15536">
                  <c:v>3.7751849745200072E-2</c:v>
                </c:pt>
                <c:pt idx="15537">
                  <c:v>3.774946921892456E-2</c:v>
                </c:pt>
                <c:pt idx="15538">
                  <c:v>3.7711437365253578E-2</c:v>
                </c:pt>
                <c:pt idx="15539">
                  <c:v>3.7682666280545216E-2</c:v>
                </c:pt>
                <c:pt idx="15540">
                  <c:v>3.7651640870329579E-2</c:v>
                </c:pt>
                <c:pt idx="15541">
                  <c:v>3.7649163911821319E-2</c:v>
                </c:pt>
                <c:pt idx="15542">
                  <c:v>3.7647969266465707E-2</c:v>
                </c:pt>
                <c:pt idx="15543">
                  <c:v>3.7611416352725122E-2</c:v>
                </c:pt>
                <c:pt idx="15544">
                  <c:v>3.7595695731136462E-2</c:v>
                </c:pt>
                <c:pt idx="15545">
                  <c:v>3.7554606966316538E-2</c:v>
                </c:pt>
                <c:pt idx="15546">
                  <c:v>3.7481939857927409E-2</c:v>
                </c:pt>
                <c:pt idx="15547">
                  <c:v>3.7459361534804204E-2</c:v>
                </c:pt>
                <c:pt idx="15548">
                  <c:v>3.7446049476181291E-2</c:v>
                </c:pt>
                <c:pt idx="15549">
                  <c:v>3.7402951757033551E-2</c:v>
                </c:pt>
                <c:pt idx="15550">
                  <c:v>3.7398219183582784E-2</c:v>
                </c:pt>
                <c:pt idx="15551">
                  <c:v>3.7350395736552584E-2</c:v>
                </c:pt>
                <c:pt idx="15552">
                  <c:v>3.7331239998054204E-2</c:v>
                </c:pt>
                <c:pt idx="15553">
                  <c:v>3.7286834452629598E-2</c:v>
                </c:pt>
                <c:pt idx="15554">
                  <c:v>3.7286550006912722E-2</c:v>
                </c:pt>
                <c:pt idx="15555">
                  <c:v>3.7277070658079399E-2</c:v>
                </c:pt>
                <c:pt idx="15556">
                  <c:v>3.7263532579458289E-2</c:v>
                </c:pt>
                <c:pt idx="15557">
                  <c:v>3.7255017549597487E-2</c:v>
                </c:pt>
                <c:pt idx="15558">
                  <c:v>3.7238537972331578E-2</c:v>
                </c:pt>
                <c:pt idx="15559">
                  <c:v>3.7226427147492164E-2</c:v>
                </c:pt>
                <c:pt idx="15560">
                  <c:v>3.7221080767351256E-2</c:v>
                </c:pt>
                <c:pt idx="15561">
                  <c:v>3.7212906097680451E-2</c:v>
                </c:pt>
                <c:pt idx="15562">
                  <c:v>3.720794397735961E-2</c:v>
                </c:pt>
                <c:pt idx="15563">
                  <c:v>3.7187538872937076E-2</c:v>
                </c:pt>
                <c:pt idx="15564">
                  <c:v>3.7181744606094615E-2</c:v>
                </c:pt>
                <c:pt idx="15565">
                  <c:v>3.7161878511175001E-2</c:v>
                </c:pt>
                <c:pt idx="15566">
                  <c:v>3.7127104276989717E-2</c:v>
                </c:pt>
                <c:pt idx="15567">
                  <c:v>3.712390272246608E-2</c:v>
                </c:pt>
                <c:pt idx="15568">
                  <c:v>3.7073782790627091E-2</c:v>
                </c:pt>
                <c:pt idx="15569">
                  <c:v>3.7047351781570814E-2</c:v>
                </c:pt>
                <c:pt idx="15570">
                  <c:v>3.7047056366577395E-2</c:v>
                </c:pt>
                <c:pt idx="15571">
                  <c:v>3.7035444086728417E-2</c:v>
                </c:pt>
                <c:pt idx="15572">
                  <c:v>3.6982370729602976E-2</c:v>
                </c:pt>
                <c:pt idx="15573">
                  <c:v>3.6926251083560624E-2</c:v>
                </c:pt>
                <c:pt idx="15574">
                  <c:v>3.691697525694046E-2</c:v>
                </c:pt>
                <c:pt idx="15575">
                  <c:v>3.6903143990819801E-2</c:v>
                </c:pt>
                <c:pt idx="15576">
                  <c:v>3.6872082462306596E-2</c:v>
                </c:pt>
                <c:pt idx="15577">
                  <c:v>3.6853423581197246E-2</c:v>
                </c:pt>
                <c:pt idx="15578">
                  <c:v>3.6844862754028623E-2</c:v>
                </c:pt>
                <c:pt idx="15579">
                  <c:v>3.6829310965907851E-2</c:v>
                </c:pt>
                <c:pt idx="15580">
                  <c:v>3.673706917825835E-2</c:v>
                </c:pt>
                <c:pt idx="15581">
                  <c:v>3.6720048246354484E-2</c:v>
                </c:pt>
                <c:pt idx="15582">
                  <c:v>3.6709352168705515E-2</c:v>
                </c:pt>
                <c:pt idx="15583">
                  <c:v>3.6700053599808963E-2</c:v>
                </c:pt>
                <c:pt idx="15584">
                  <c:v>3.6693385024452622E-2</c:v>
                </c:pt>
                <c:pt idx="15585">
                  <c:v>3.6690940222996592E-2</c:v>
                </c:pt>
                <c:pt idx="15586">
                  <c:v>3.6567450429372976E-2</c:v>
                </c:pt>
                <c:pt idx="15587">
                  <c:v>3.6496468450851936E-2</c:v>
                </c:pt>
                <c:pt idx="15588">
                  <c:v>3.6379724985170385E-2</c:v>
                </c:pt>
                <c:pt idx="15589">
                  <c:v>3.6325987850774261E-2</c:v>
                </c:pt>
                <c:pt idx="15590">
                  <c:v>3.6272152667932323E-2</c:v>
                </c:pt>
                <c:pt idx="15591">
                  <c:v>3.6251501231369276E-2</c:v>
                </c:pt>
                <c:pt idx="15592">
                  <c:v>3.624561217870978E-2</c:v>
                </c:pt>
                <c:pt idx="15593">
                  <c:v>3.6206875618198443E-2</c:v>
                </c:pt>
                <c:pt idx="15594">
                  <c:v>3.6198262823285705E-2</c:v>
                </c:pt>
                <c:pt idx="15595">
                  <c:v>3.619745498950299E-2</c:v>
                </c:pt>
                <c:pt idx="15596">
                  <c:v>3.6176682494983778E-2</c:v>
                </c:pt>
                <c:pt idx="15597">
                  <c:v>3.6171900884593898E-2</c:v>
                </c:pt>
                <c:pt idx="15598">
                  <c:v>3.61391718812877E-2</c:v>
                </c:pt>
                <c:pt idx="15599">
                  <c:v>3.6082253913735284E-2</c:v>
                </c:pt>
                <c:pt idx="15600">
                  <c:v>3.6069667480377383E-2</c:v>
                </c:pt>
                <c:pt idx="15601">
                  <c:v>3.604252413342509E-2</c:v>
                </c:pt>
                <c:pt idx="15602">
                  <c:v>3.6042474288899437E-2</c:v>
                </c:pt>
                <c:pt idx="15603">
                  <c:v>3.6039602763458162E-2</c:v>
                </c:pt>
                <c:pt idx="15604">
                  <c:v>3.6036502259748408E-2</c:v>
                </c:pt>
                <c:pt idx="15605">
                  <c:v>3.5981182858044948E-2</c:v>
                </c:pt>
                <c:pt idx="15606">
                  <c:v>3.5935900071753429E-2</c:v>
                </c:pt>
                <c:pt idx="15607">
                  <c:v>3.5924241971510021E-2</c:v>
                </c:pt>
                <c:pt idx="15608">
                  <c:v>3.5919067100653478E-2</c:v>
                </c:pt>
                <c:pt idx="15609">
                  <c:v>3.5907121920915525E-2</c:v>
                </c:pt>
                <c:pt idx="15610">
                  <c:v>3.5902189482315397E-2</c:v>
                </c:pt>
                <c:pt idx="15611">
                  <c:v>3.5895388223505117E-2</c:v>
                </c:pt>
                <c:pt idx="15612">
                  <c:v>3.5870576416165992E-2</c:v>
                </c:pt>
                <c:pt idx="15613">
                  <c:v>3.5841667270925075E-2</c:v>
                </c:pt>
                <c:pt idx="15614">
                  <c:v>3.5798940349679793E-2</c:v>
                </c:pt>
                <c:pt idx="15615">
                  <c:v>3.5766888391838884E-2</c:v>
                </c:pt>
                <c:pt idx="15616">
                  <c:v>3.5751455692840953E-2</c:v>
                </c:pt>
                <c:pt idx="15617">
                  <c:v>3.5673648081546376E-2</c:v>
                </c:pt>
                <c:pt idx="15618">
                  <c:v>3.5653223539770261E-2</c:v>
                </c:pt>
                <c:pt idx="15619">
                  <c:v>3.5628368004095419E-2</c:v>
                </c:pt>
                <c:pt idx="15620">
                  <c:v>3.5623647330110711E-2</c:v>
                </c:pt>
                <c:pt idx="15621">
                  <c:v>3.5606250824866244E-2</c:v>
                </c:pt>
                <c:pt idx="15622">
                  <c:v>3.5605973337118693E-2</c:v>
                </c:pt>
                <c:pt idx="15623">
                  <c:v>3.5579502110349139E-2</c:v>
                </c:pt>
                <c:pt idx="15624">
                  <c:v>3.5534820421130091E-2</c:v>
                </c:pt>
                <c:pt idx="15625">
                  <c:v>3.5520157627574211E-2</c:v>
                </c:pt>
                <c:pt idx="15626">
                  <c:v>3.551352127347053E-2</c:v>
                </c:pt>
                <c:pt idx="15627">
                  <c:v>3.5512960613347196E-2</c:v>
                </c:pt>
                <c:pt idx="15628">
                  <c:v>3.5501065347919712E-2</c:v>
                </c:pt>
                <c:pt idx="15629">
                  <c:v>3.5489897412422061E-2</c:v>
                </c:pt>
                <c:pt idx="15630">
                  <c:v>3.5464245891956736E-2</c:v>
                </c:pt>
                <c:pt idx="15631">
                  <c:v>3.5426778291394942E-2</c:v>
                </c:pt>
                <c:pt idx="15632">
                  <c:v>3.5351325391394468E-2</c:v>
                </c:pt>
                <c:pt idx="15633">
                  <c:v>3.5308483758129769E-2</c:v>
                </c:pt>
                <c:pt idx="15634">
                  <c:v>3.5286178534382484E-2</c:v>
                </c:pt>
                <c:pt idx="15635">
                  <c:v>3.5264042724568831E-2</c:v>
                </c:pt>
                <c:pt idx="15636">
                  <c:v>3.5227627222669325E-2</c:v>
                </c:pt>
                <c:pt idx="15637">
                  <c:v>3.5213202628954825E-2</c:v>
                </c:pt>
                <c:pt idx="15638">
                  <c:v>3.520558549276722E-2</c:v>
                </c:pt>
                <c:pt idx="15639">
                  <c:v>3.5165367932854151E-2</c:v>
                </c:pt>
                <c:pt idx="15640">
                  <c:v>3.5159902674024981E-2</c:v>
                </c:pt>
                <c:pt idx="15641">
                  <c:v>3.514630817175006E-2</c:v>
                </c:pt>
                <c:pt idx="15642">
                  <c:v>3.5135583261024339E-2</c:v>
                </c:pt>
                <c:pt idx="15643">
                  <c:v>3.505293985233441E-2</c:v>
                </c:pt>
                <c:pt idx="15644">
                  <c:v>3.4996226734467818E-2</c:v>
                </c:pt>
                <c:pt idx="15645">
                  <c:v>3.4991379041008581E-2</c:v>
                </c:pt>
                <c:pt idx="15646">
                  <c:v>3.4972168001406782E-2</c:v>
                </c:pt>
                <c:pt idx="15647">
                  <c:v>3.4964789717210329E-2</c:v>
                </c:pt>
                <c:pt idx="15648">
                  <c:v>3.4939321585577263E-2</c:v>
                </c:pt>
                <c:pt idx="15649">
                  <c:v>3.493523352786633E-2</c:v>
                </c:pt>
                <c:pt idx="15650">
                  <c:v>3.4902937886796381E-2</c:v>
                </c:pt>
                <c:pt idx="15651">
                  <c:v>3.4886505632515094E-2</c:v>
                </c:pt>
                <c:pt idx="15652">
                  <c:v>3.484381709086299E-2</c:v>
                </c:pt>
                <c:pt idx="15653">
                  <c:v>3.4835887629099421E-2</c:v>
                </c:pt>
                <c:pt idx="15654">
                  <c:v>3.4718819464448679E-2</c:v>
                </c:pt>
                <c:pt idx="15655">
                  <c:v>3.4712002631957929E-2</c:v>
                </c:pt>
                <c:pt idx="15656">
                  <c:v>3.4708349609300207E-2</c:v>
                </c:pt>
                <c:pt idx="15657">
                  <c:v>3.4651104842336189E-2</c:v>
                </c:pt>
                <c:pt idx="15658">
                  <c:v>3.4592422692441976E-2</c:v>
                </c:pt>
                <c:pt idx="15659">
                  <c:v>3.4587131369623859E-2</c:v>
                </c:pt>
                <c:pt idx="15660">
                  <c:v>3.4558879727485156E-2</c:v>
                </c:pt>
                <c:pt idx="15661">
                  <c:v>3.449931934711345E-2</c:v>
                </c:pt>
                <c:pt idx="15662">
                  <c:v>3.4453964863070105E-2</c:v>
                </c:pt>
                <c:pt idx="15663">
                  <c:v>3.4450805380959258E-2</c:v>
                </c:pt>
                <c:pt idx="15664">
                  <c:v>3.4391129620558493E-2</c:v>
                </c:pt>
                <c:pt idx="15665">
                  <c:v>3.4390366160347116E-2</c:v>
                </c:pt>
                <c:pt idx="15666">
                  <c:v>3.4333276762433099E-2</c:v>
                </c:pt>
                <c:pt idx="15667">
                  <c:v>3.4331107725565739E-2</c:v>
                </c:pt>
                <c:pt idx="15668">
                  <c:v>3.4323752033748177E-2</c:v>
                </c:pt>
                <c:pt idx="15669">
                  <c:v>3.4312597832307792E-2</c:v>
                </c:pt>
                <c:pt idx="15670">
                  <c:v>3.4290976375497294E-2</c:v>
                </c:pt>
                <c:pt idx="15671">
                  <c:v>3.4279957172589644E-2</c:v>
                </c:pt>
                <c:pt idx="15672">
                  <c:v>3.4232925857494524E-2</c:v>
                </c:pt>
                <c:pt idx="15673">
                  <c:v>3.4219614190099813E-2</c:v>
                </c:pt>
                <c:pt idx="15674">
                  <c:v>3.4219411888075861E-2</c:v>
                </c:pt>
                <c:pt idx="15675">
                  <c:v>3.4165275142958425E-2</c:v>
                </c:pt>
                <c:pt idx="15676">
                  <c:v>3.4134730063932091E-2</c:v>
                </c:pt>
                <c:pt idx="15677">
                  <c:v>3.4116545959668829E-2</c:v>
                </c:pt>
                <c:pt idx="15678">
                  <c:v>3.410102090459495E-2</c:v>
                </c:pt>
                <c:pt idx="15679">
                  <c:v>3.4095429059871778E-2</c:v>
                </c:pt>
                <c:pt idx="15680">
                  <c:v>3.4087908565575448E-2</c:v>
                </c:pt>
                <c:pt idx="15681">
                  <c:v>3.4055821657708978E-2</c:v>
                </c:pt>
                <c:pt idx="15682">
                  <c:v>3.4039573573499647E-2</c:v>
                </c:pt>
                <c:pt idx="15683">
                  <c:v>3.4016495002058285E-2</c:v>
                </c:pt>
                <c:pt idx="15684">
                  <c:v>3.4001882235974432E-2</c:v>
                </c:pt>
                <c:pt idx="15685">
                  <c:v>3.3924455595408159E-2</c:v>
                </c:pt>
                <c:pt idx="15686">
                  <c:v>3.3905003161752052E-2</c:v>
                </c:pt>
                <c:pt idx="15687">
                  <c:v>3.3881298777773149E-2</c:v>
                </c:pt>
                <c:pt idx="15688">
                  <c:v>3.3808854199394937E-2</c:v>
                </c:pt>
                <c:pt idx="15689">
                  <c:v>3.3743594869566768E-2</c:v>
                </c:pt>
                <c:pt idx="15690">
                  <c:v>3.3742110545161637E-2</c:v>
                </c:pt>
                <c:pt idx="15691">
                  <c:v>3.3740296117561117E-2</c:v>
                </c:pt>
                <c:pt idx="15692">
                  <c:v>3.3739656552730736E-2</c:v>
                </c:pt>
                <c:pt idx="15693">
                  <c:v>3.3721212820472295E-2</c:v>
                </c:pt>
                <c:pt idx="15694">
                  <c:v>3.3682389390876741E-2</c:v>
                </c:pt>
                <c:pt idx="15695">
                  <c:v>3.3597650820273432E-2</c:v>
                </c:pt>
                <c:pt idx="15696">
                  <c:v>3.3576610690930514E-2</c:v>
                </c:pt>
                <c:pt idx="15697">
                  <c:v>3.3570519267155298E-2</c:v>
                </c:pt>
                <c:pt idx="15698">
                  <c:v>3.3553928550428318E-2</c:v>
                </c:pt>
                <c:pt idx="15699">
                  <c:v>3.3519901408362709E-2</c:v>
                </c:pt>
                <c:pt idx="15700">
                  <c:v>3.3510730898103705E-2</c:v>
                </c:pt>
                <c:pt idx="15701">
                  <c:v>3.3508888237188263E-2</c:v>
                </c:pt>
                <c:pt idx="15702">
                  <c:v>3.344274529263714E-2</c:v>
                </c:pt>
                <c:pt idx="15703">
                  <c:v>3.3386058768793546E-2</c:v>
                </c:pt>
                <c:pt idx="15704">
                  <c:v>3.3376529585598169E-2</c:v>
                </c:pt>
                <c:pt idx="15705">
                  <c:v>3.3361877958397741E-2</c:v>
                </c:pt>
                <c:pt idx="15706">
                  <c:v>3.335720171356675E-2</c:v>
                </c:pt>
                <c:pt idx="15707">
                  <c:v>3.3325389604025785E-2</c:v>
                </c:pt>
                <c:pt idx="15708">
                  <c:v>3.3312403943501545E-2</c:v>
                </c:pt>
                <c:pt idx="15709">
                  <c:v>3.3271101662001888E-2</c:v>
                </c:pt>
                <c:pt idx="15710">
                  <c:v>3.3266755730193755E-2</c:v>
                </c:pt>
                <c:pt idx="15711">
                  <c:v>3.3246820554472985E-2</c:v>
                </c:pt>
                <c:pt idx="15712">
                  <c:v>3.3225874049193797E-2</c:v>
                </c:pt>
                <c:pt idx="15713">
                  <c:v>3.322060975344665E-2</c:v>
                </c:pt>
                <c:pt idx="15714">
                  <c:v>3.3194169689775434E-2</c:v>
                </c:pt>
                <c:pt idx="15715">
                  <c:v>3.3181199082036809E-2</c:v>
                </c:pt>
                <c:pt idx="15716">
                  <c:v>3.3135700440673418E-2</c:v>
                </c:pt>
                <c:pt idx="15717">
                  <c:v>3.3099742422878171E-2</c:v>
                </c:pt>
                <c:pt idx="15718">
                  <c:v>3.2985187087702844E-2</c:v>
                </c:pt>
                <c:pt idx="15719">
                  <c:v>3.2958838812704158E-2</c:v>
                </c:pt>
                <c:pt idx="15720">
                  <c:v>3.2952804118630469E-2</c:v>
                </c:pt>
                <c:pt idx="15721">
                  <c:v>3.2930943905992889E-2</c:v>
                </c:pt>
                <c:pt idx="15722">
                  <c:v>3.2883797262548538E-2</c:v>
                </c:pt>
                <c:pt idx="15723">
                  <c:v>3.2876632486106588E-2</c:v>
                </c:pt>
                <c:pt idx="15724">
                  <c:v>3.2850882595628482E-2</c:v>
                </c:pt>
                <c:pt idx="15725">
                  <c:v>3.2847343982181226E-2</c:v>
                </c:pt>
                <c:pt idx="15726">
                  <c:v>3.2760989571534671E-2</c:v>
                </c:pt>
                <c:pt idx="15727">
                  <c:v>3.2756208425309588E-2</c:v>
                </c:pt>
                <c:pt idx="15728">
                  <c:v>3.2754537227801639E-2</c:v>
                </c:pt>
                <c:pt idx="15729">
                  <c:v>3.2752999751401633E-2</c:v>
                </c:pt>
                <c:pt idx="15730">
                  <c:v>3.2738211513473524E-2</c:v>
                </c:pt>
                <c:pt idx="15731">
                  <c:v>3.2673124507911766E-2</c:v>
                </c:pt>
                <c:pt idx="15732">
                  <c:v>3.2665222090777289E-2</c:v>
                </c:pt>
                <c:pt idx="15733">
                  <c:v>3.2649207648314152E-2</c:v>
                </c:pt>
                <c:pt idx="15734">
                  <c:v>3.2635774557718697E-2</c:v>
                </c:pt>
                <c:pt idx="15735">
                  <c:v>3.2632743798048279E-2</c:v>
                </c:pt>
                <c:pt idx="15736">
                  <c:v>3.2630633188234975E-2</c:v>
                </c:pt>
                <c:pt idx="15737">
                  <c:v>3.261256634439811E-2</c:v>
                </c:pt>
                <c:pt idx="15738">
                  <c:v>3.2530424337018936E-2</c:v>
                </c:pt>
                <c:pt idx="15739">
                  <c:v>3.249127528456492E-2</c:v>
                </c:pt>
                <c:pt idx="15740">
                  <c:v>3.2467831886979111E-2</c:v>
                </c:pt>
                <c:pt idx="15741">
                  <c:v>3.2465150478040695E-2</c:v>
                </c:pt>
                <c:pt idx="15742">
                  <c:v>3.2420105547328257E-2</c:v>
                </c:pt>
                <c:pt idx="15743">
                  <c:v>3.2417668559774127E-2</c:v>
                </c:pt>
                <c:pt idx="15744">
                  <c:v>3.2367352555386475E-2</c:v>
                </c:pt>
                <c:pt idx="15745">
                  <c:v>3.2364614767990005E-2</c:v>
                </c:pt>
                <c:pt idx="15746">
                  <c:v>3.2347141242823022E-2</c:v>
                </c:pt>
                <c:pt idx="15747">
                  <c:v>3.234415740969341E-2</c:v>
                </c:pt>
                <c:pt idx="15748">
                  <c:v>3.2334453435299129E-2</c:v>
                </c:pt>
                <c:pt idx="15749">
                  <c:v>3.2289136096936968E-2</c:v>
                </c:pt>
                <c:pt idx="15750">
                  <c:v>3.2278426780974312E-2</c:v>
                </c:pt>
                <c:pt idx="15751">
                  <c:v>3.2267634108298214E-2</c:v>
                </c:pt>
                <c:pt idx="15752">
                  <c:v>3.2257238797152712E-2</c:v>
                </c:pt>
                <c:pt idx="15753">
                  <c:v>3.2252870331228263E-2</c:v>
                </c:pt>
                <c:pt idx="15754">
                  <c:v>3.2194664186320596E-2</c:v>
                </c:pt>
                <c:pt idx="15755">
                  <c:v>3.2177064609836541E-2</c:v>
                </c:pt>
                <c:pt idx="15756">
                  <c:v>3.2168868560932165E-2</c:v>
                </c:pt>
                <c:pt idx="15757">
                  <c:v>3.2137827480631147E-2</c:v>
                </c:pt>
                <c:pt idx="15758">
                  <c:v>3.2132190485620937E-2</c:v>
                </c:pt>
                <c:pt idx="15759">
                  <c:v>3.2082637801534315E-2</c:v>
                </c:pt>
                <c:pt idx="15760">
                  <c:v>3.2069445926675058E-2</c:v>
                </c:pt>
                <c:pt idx="15761">
                  <c:v>3.206624551158159E-2</c:v>
                </c:pt>
                <c:pt idx="15762">
                  <c:v>3.2020772229933429E-2</c:v>
                </c:pt>
                <c:pt idx="15763">
                  <c:v>3.1949361166343129E-2</c:v>
                </c:pt>
                <c:pt idx="15764">
                  <c:v>3.1933249757807022E-2</c:v>
                </c:pt>
                <c:pt idx="15765">
                  <c:v>3.1905463519112207E-2</c:v>
                </c:pt>
                <c:pt idx="15766">
                  <c:v>3.1857252312950911E-2</c:v>
                </c:pt>
                <c:pt idx="15767">
                  <c:v>3.1854850492740311E-2</c:v>
                </c:pt>
                <c:pt idx="15768">
                  <c:v>3.1849439481534819E-2</c:v>
                </c:pt>
                <c:pt idx="15769">
                  <c:v>3.1847369586008645E-2</c:v>
                </c:pt>
                <c:pt idx="15770">
                  <c:v>3.1836378615663068E-2</c:v>
                </c:pt>
                <c:pt idx="15771">
                  <c:v>3.1815758122526586E-2</c:v>
                </c:pt>
                <c:pt idx="15772">
                  <c:v>3.1803392560090023E-2</c:v>
                </c:pt>
                <c:pt idx="15773">
                  <c:v>3.1794999610061131E-2</c:v>
                </c:pt>
                <c:pt idx="15774">
                  <c:v>3.1788089624203798E-2</c:v>
                </c:pt>
                <c:pt idx="15775">
                  <c:v>3.178234064901337E-2</c:v>
                </c:pt>
                <c:pt idx="15776">
                  <c:v>3.1755428322845697E-2</c:v>
                </c:pt>
                <c:pt idx="15777">
                  <c:v>3.1725081690942659E-2</c:v>
                </c:pt>
                <c:pt idx="15778">
                  <c:v>3.1678294807789692E-2</c:v>
                </c:pt>
                <c:pt idx="15779">
                  <c:v>3.1587308635337104E-2</c:v>
                </c:pt>
                <c:pt idx="15780">
                  <c:v>3.1515182461934785E-2</c:v>
                </c:pt>
                <c:pt idx="15781">
                  <c:v>3.1496617175855994E-2</c:v>
                </c:pt>
                <c:pt idx="15782">
                  <c:v>3.1495033775691898E-2</c:v>
                </c:pt>
                <c:pt idx="15783">
                  <c:v>3.1480675076716626E-2</c:v>
                </c:pt>
                <c:pt idx="15784">
                  <c:v>3.1456978856122433E-2</c:v>
                </c:pt>
                <c:pt idx="15785">
                  <c:v>3.142943914260303E-2</c:v>
                </c:pt>
                <c:pt idx="15786">
                  <c:v>3.1301838761934611E-2</c:v>
                </c:pt>
                <c:pt idx="15787">
                  <c:v>3.1297925411755481E-2</c:v>
                </c:pt>
                <c:pt idx="15788">
                  <c:v>3.127306261210034E-2</c:v>
                </c:pt>
                <c:pt idx="15789">
                  <c:v>3.126776235378969E-2</c:v>
                </c:pt>
                <c:pt idx="15790">
                  <c:v>3.1238039864172958E-2</c:v>
                </c:pt>
                <c:pt idx="15791">
                  <c:v>3.1142684631263486E-2</c:v>
                </c:pt>
                <c:pt idx="15792">
                  <c:v>3.1138905548014174E-2</c:v>
                </c:pt>
                <c:pt idx="15793">
                  <c:v>3.1116265346888071E-2</c:v>
                </c:pt>
                <c:pt idx="15794">
                  <c:v>3.1111481867707666E-2</c:v>
                </c:pt>
                <c:pt idx="15795">
                  <c:v>3.1095547406563388E-2</c:v>
                </c:pt>
                <c:pt idx="15796">
                  <c:v>3.1060631736616311E-2</c:v>
                </c:pt>
                <c:pt idx="15797">
                  <c:v>3.0967739976059939E-2</c:v>
                </c:pt>
                <c:pt idx="15798">
                  <c:v>3.0961430690009079E-2</c:v>
                </c:pt>
                <c:pt idx="15799">
                  <c:v>3.0935777931325584E-2</c:v>
                </c:pt>
                <c:pt idx="15800">
                  <c:v>3.0928220103219998E-2</c:v>
                </c:pt>
                <c:pt idx="15801">
                  <c:v>3.0876036349169637E-2</c:v>
                </c:pt>
                <c:pt idx="15802">
                  <c:v>3.0845852122693487E-2</c:v>
                </c:pt>
                <c:pt idx="15803">
                  <c:v>3.0825878329892264E-2</c:v>
                </c:pt>
                <c:pt idx="15804">
                  <c:v>3.0755658450250658E-2</c:v>
                </c:pt>
                <c:pt idx="15805">
                  <c:v>3.0753075713312567E-2</c:v>
                </c:pt>
                <c:pt idx="15806">
                  <c:v>3.0721163679158132E-2</c:v>
                </c:pt>
                <c:pt idx="15807">
                  <c:v>3.0701378832482275E-2</c:v>
                </c:pt>
                <c:pt idx="15808">
                  <c:v>3.0675528553457305E-2</c:v>
                </c:pt>
                <c:pt idx="15809">
                  <c:v>3.0640024508534161E-2</c:v>
                </c:pt>
                <c:pt idx="15810">
                  <c:v>3.0591434874468176E-2</c:v>
                </c:pt>
                <c:pt idx="15811">
                  <c:v>3.0578299621850009E-2</c:v>
                </c:pt>
                <c:pt idx="15812">
                  <c:v>3.0574228639443084E-2</c:v>
                </c:pt>
                <c:pt idx="15813">
                  <c:v>3.0532680985899983E-2</c:v>
                </c:pt>
                <c:pt idx="15814">
                  <c:v>3.0490460649899818E-2</c:v>
                </c:pt>
                <c:pt idx="15815">
                  <c:v>3.044177905154782E-2</c:v>
                </c:pt>
                <c:pt idx="15816">
                  <c:v>3.0430609977521082E-2</c:v>
                </c:pt>
                <c:pt idx="15817">
                  <c:v>3.0407163432860651E-2</c:v>
                </c:pt>
                <c:pt idx="15818">
                  <c:v>3.0397656708297201E-2</c:v>
                </c:pt>
                <c:pt idx="15819">
                  <c:v>3.0330438082700511E-2</c:v>
                </c:pt>
                <c:pt idx="15820">
                  <c:v>3.030830048384275E-2</c:v>
                </c:pt>
                <c:pt idx="15821">
                  <c:v>3.0275787183771566E-2</c:v>
                </c:pt>
                <c:pt idx="15822">
                  <c:v>3.0267598607753552E-2</c:v>
                </c:pt>
                <c:pt idx="15823">
                  <c:v>3.0234014385758144E-2</c:v>
                </c:pt>
                <c:pt idx="15824">
                  <c:v>3.0232511721365898E-2</c:v>
                </c:pt>
                <c:pt idx="15825">
                  <c:v>3.0217685663866192E-2</c:v>
                </c:pt>
                <c:pt idx="15826">
                  <c:v>3.0155841421508952E-2</c:v>
                </c:pt>
                <c:pt idx="15827">
                  <c:v>3.0149230717648169E-2</c:v>
                </c:pt>
                <c:pt idx="15828">
                  <c:v>3.014112996001439E-2</c:v>
                </c:pt>
                <c:pt idx="15829">
                  <c:v>3.0137745905896331E-2</c:v>
                </c:pt>
                <c:pt idx="15830">
                  <c:v>3.0115976791638202E-2</c:v>
                </c:pt>
                <c:pt idx="15831">
                  <c:v>3.0047122332856571E-2</c:v>
                </c:pt>
                <c:pt idx="15832">
                  <c:v>3.0038273971853564E-2</c:v>
                </c:pt>
                <c:pt idx="15833">
                  <c:v>3.003474110793377E-2</c:v>
                </c:pt>
                <c:pt idx="15834">
                  <c:v>2.9997292557733608E-2</c:v>
                </c:pt>
                <c:pt idx="15835">
                  <c:v>2.9902689575811291E-2</c:v>
                </c:pt>
                <c:pt idx="15836">
                  <c:v>2.987630769813068E-2</c:v>
                </c:pt>
                <c:pt idx="15837">
                  <c:v>2.97757919293569E-2</c:v>
                </c:pt>
                <c:pt idx="15838">
                  <c:v>2.9764228041197664E-2</c:v>
                </c:pt>
                <c:pt idx="15839">
                  <c:v>2.9752347898047166E-2</c:v>
                </c:pt>
                <c:pt idx="15840">
                  <c:v>2.9738382444957301E-2</c:v>
                </c:pt>
                <c:pt idx="15841">
                  <c:v>2.9710663129093453E-2</c:v>
                </c:pt>
                <c:pt idx="15842">
                  <c:v>2.9706835660790788E-2</c:v>
                </c:pt>
                <c:pt idx="15843">
                  <c:v>2.9701024866843957E-2</c:v>
                </c:pt>
                <c:pt idx="15844">
                  <c:v>2.9655361184520796E-2</c:v>
                </c:pt>
                <c:pt idx="15845">
                  <c:v>2.9629828342656369E-2</c:v>
                </c:pt>
                <c:pt idx="15846">
                  <c:v>2.9558463854013374E-2</c:v>
                </c:pt>
                <c:pt idx="15847">
                  <c:v>2.9509566636175818E-2</c:v>
                </c:pt>
                <c:pt idx="15848">
                  <c:v>2.9368718275204302E-2</c:v>
                </c:pt>
                <c:pt idx="15849">
                  <c:v>2.9357326952915413E-2</c:v>
                </c:pt>
                <c:pt idx="15850">
                  <c:v>2.9337972792085922E-2</c:v>
                </c:pt>
                <c:pt idx="15851">
                  <c:v>2.9220023123002405E-2</c:v>
                </c:pt>
                <c:pt idx="15852">
                  <c:v>2.9170315428242753E-2</c:v>
                </c:pt>
                <c:pt idx="15853">
                  <c:v>2.9159991602736815E-2</c:v>
                </c:pt>
                <c:pt idx="15854">
                  <c:v>2.9155577601949388E-2</c:v>
                </c:pt>
                <c:pt idx="15855">
                  <c:v>2.9116883024199684E-2</c:v>
                </c:pt>
                <c:pt idx="15856">
                  <c:v>2.9072885801695036E-2</c:v>
                </c:pt>
                <c:pt idx="15857">
                  <c:v>2.9032567663041183E-2</c:v>
                </c:pt>
                <c:pt idx="15858">
                  <c:v>2.90074936314497E-2</c:v>
                </c:pt>
                <c:pt idx="15859">
                  <c:v>2.8999622049592742E-2</c:v>
                </c:pt>
                <c:pt idx="15860">
                  <c:v>2.8953695997707109E-2</c:v>
                </c:pt>
                <c:pt idx="15861">
                  <c:v>2.8932887393336756E-2</c:v>
                </c:pt>
                <c:pt idx="15862">
                  <c:v>2.8906660186503744E-2</c:v>
                </c:pt>
                <c:pt idx="15863">
                  <c:v>2.8906156504517277E-2</c:v>
                </c:pt>
                <c:pt idx="15864">
                  <c:v>2.8893852046880233E-2</c:v>
                </c:pt>
                <c:pt idx="15865">
                  <c:v>2.8833726958087665E-2</c:v>
                </c:pt>
                <c:pt idx="15866">
                  <c:v>2.8816395980938925E-2</c:v>
                </c:pt>
                <c:pt idx="15867">
                  <c:v>2.8761101004005987E-2</c:v>
                </c:pt>
                <c:pt idx="15868">
                  <c:v>2.8582747107482407E-2</c:v>
                </c:pt>
                <c:pt idx="15869">
                  <c:v>2.8574129849023123E-2</c:v>
                </c:pt>
                <c:pt idx="15870">
                  <c:v>2.8514129629895555E-2</c:v>
                </c:pt>
                <c:pt idx="15871">
                  <c:v>2.8491366265699085E-2</c:v>
                </c:pt>
                <c:pt idx="15872">
                  <c:v>2.8396282417053394E-2</c:v>
                </c:pt>
                <c:pt idx="15873">
                  <c:v>2.8386105086336964E-2</c:v>
                </c:pt>
                <c:pt idx="15874">
                  <c:v>2.837242808786325E-2</c:v>
                </c:pt>
                <c:pt idx="15875">
                  <c:v>2.827871889009681E-2</c:v>
                </c:pt>
                <c:pt idx="15876">
                  <c:v>2.8263339149711044E-2</c:v>
                </c:pt>
                <c:pt idx="15877">
                  <c:v>2.8107578191839216E-2</c:v>
                </c:pt>
                <c:pt idx="15878">
                  <c:v>2.8095228594296924E-2</c:v>
                </c:pt>
                <c:pt idx="15879">
                  <c:v>2.800029094627977E-2</c:v>
                </c:pt>
                <c:pt idx="15880">
                  <c:v>2.7996589255439214E-2</c:v>
                </c:pt>
                <c:pt idx="15881">
                  <c:v>2.7967370112061168E-2</c:v>
                </c:pt>
                <c:pt idx="15882">
                  <c:v>2.7916089945757405E-2</c:v>
                </c:pt>
                <c:pt idx="15883">
                  <c:v>2.7896352776162158E-2</c:v>
                </c:pt>
                <c:pt idx="15884">
                  <c:v>2.7891592822010657E-2</c:v>
                </c:pt>
                <c:pt idx="15885">
                  <c:v>2.7827316141460518E-2</c:v>
                </c:pt>
                <c:pt idx="15886">
                  <c:v>2.7807397236212401E-2</c:v>
                </c:pt>
                <c:pt idx="15887">
                  <c:v>2.7798800088590928E-2</c:v>
                </c:pt>
                <c:pt idx="15888">
                  <c:v>2.7782584731980541E-2</c:v>
                </c:pt>
                <c:pt idx="15889">
                  <c:v>2.7759880933326295E-2</c:v>
                </c:pt>
                <c:pt idx="15890">
                  <c:v>2.7750186800027891E-2</c:v>
                </c:pt>
                <c:pt idx="15891">
                  <c:v>2.7708126361726117E-2</c:v>
                </c:pt>
                <c:pt idx="15892">
                  <c:v>2.7654445354514706E-2</c:v>
                </c:pt>
                <c:pt idx="15893">
                  <c:v>2.7595816619229475E-2</c:v>
                </c:pt>
                <c:pt idx="15894">
                  <c:v>2.7576497434953412E-2</c:v>
                </c:pt>
                <c:pt idx="15895">
                  <c:v>2.7574720566795909E-2</c:v>
                </c:pt>
                <c:pt idx="15896">
                  <c:v>2.7555409366549752E-2</c:v>
                </c:pt>
                <c:pt idx="15897">
                  <c:v>2.7551477269641446E-2</c:v>
                </c:pt>
                <c:pt idx="15898">
                  <c:v>2.7540806349728428E-2</c:v>
                </c:pt>
                <c:pt idx="15899">
                  <c:v>2.7523974154739918E-2</c:v>
                </c:pt>
                <c:pt idx="15900">
                  <c:v>2.75143018674604E-2</c:v>
                </c:pt>
                <c:pt idx="15901">
                  <c:v>2.7395059565350231E-2</c:v>
                </c:pt>
                <c:pt idx="15902">
                  <c:v>2.7313696307895631E-2</c:v>
                </c:pt>
                <c:pt idx="15903">
                  <c:v>2.7266123613720411E-2</c:v>
                </c:pt>
                <c:pt idx="15904">
                  <c:v>2.7252177346413546E-2</c:v>
                </c:pt>
                <c:pt idx="15905">
                  <c:v>2.7237429098090692E-2</c:v>
                </c:pt>
                <c:pt idx="15906">
                  <c:v>2.7204848064111917E-2</c:v>
                </c:pt>
                <c:pt idx="15907">
                  <c:v>2.7130928339474877E-2</c:v>
                </c:pt>
                <c:pt idx="15908">
                  <c:v>2.7127828245631997E-2</c:v>
                </c:pt>
                <c:pt idx="15909">
                  <c:v>2.7118146388337247E-2</c:v>
                </c:pt>
                <c:pt idx="15910">
                  <c:v>2.7096487170888812E-2</c:v>
                </c:pt>
                <c:pt idx="15911">
                  <c:v>2.7069498593212456E-2</c:v>
                </c:pt>
                <c:pt idx="15912">
                  <c:v>2.7014811702177247E-2</c:v>
                </c:pt>
                <c:pt idx="15913">
                  <c:v>2.69962547973417E-2</c:v>
                </c:pt>
                <c:pt idx="15914">
                  <c:v>2.6993242057530818E-2</c:v>
                </c:pt>
                <c:pt idx="15915">
                  <c:v>2.6977554571899726E-2</c:v>
                </c:pt>
                <c:pt idx="15916">
                  <c:v>2.6972926861433134E-2</c:v>
                </c:pt>
                <c:pt idx="15917">
                  <c:v>2.6920582830534411E-2</c:v>
                </c:pt>
                <c:pt idx="15918">
                  <c:v>2.6919800423323294E-2</c:v>
                </c:pt>
                <c:pt idx="15919">
                  <c:v>2.6908376202120696E-2</c:v>
                </c:pt>
                <c:pt idx="15920">
                  <c:v>2.6820038707084524E-2</c:v>
                </c:pt>
                <c:pt idx="15921">
                  <c:v>2.6802313988285104E-2</c:v>
                </c:pt>
                <c:pt idx="15922">
                  <c:v>2.6797611870652823E-2</c:v>
                </c:pt>
                <c:pt idx="15923">
                  <c:v>2.6783213084538779E-2</c:v>
                </c:pt>
                <c:pt idx="15924">
                  <c:v>2.6773425711901819E-2</c:v>
                </c:pt>
                <c:pt idx="15925">
                  <c:v>2.676261811957497E-2</c:v>
                </c:pt>
                <c:pt idx="15926">
                  <c:v>2.6642365178189024E-2</c:v>
                </c:pt>
                <c:pt idx="15927">
                  <c:v>2.6616948225865533E-2</c:v>
                </c:pt>
                <c:pt idx="15928">
                  <c:v>2.6609904893096253E-2</c:v>
                </c:pt>
                <c:pt idx="15929">
                  <c:v>2.6559406029387115E-2</c:v>
                </c:pt>
                <c:pt idx="15930">
                  <c:v>2.6535958374214748E-2</c:v>
                </c:pt>
                <c:pt idx="15931">
                  <c:v>2.6520157923469779E-2</c:v>
                </c:pt>
                <c:pt idx="15932">
                  <c:v>2.6475157379592464E-2</c:v>
                </c:pt>
                <c:pt idx="15933">
                  <c:v>2.6466632183456264E-2</c:v>
                </c:pt>
                <c:pt idx="15934">
                  <c:v>2.6462149072940276E-2</c:v>
                </c:pt>
                <c:pt idx="15935">
                  <c:v>2.6403257080923642E-2</c:v>
                </c:pt>
                <c:pt idx="15936">
                  <c:v>2.6308303404922639E-2</c:v>
                </c:pt>
                <c:pt idx="15937">
                  <c:v>2.6185629919797452E-2</c:v>
                </c:pt>
                <c:pt idx="15938">
                  <c:v>2.6162949838028072E-2</c:v>
                </c:pt>
                <c:pt idx="15939">
                  <c:v>2.612730743629179E-2</c:v>
                </c:pt>
                <c:pt idx="15940">
                  <c:v>2.6035597580892203E-2</c:v>
                </c:pt>
                <c:pt idx="15941">
                  <c:v>2.6022102763765188E-2</c:v>
                </c:pt>
                <c:pt idx="15942">
                  <c:v>2.5977228514502675E-2</c:v>
                </c:pt>
                <c:pt idx="15943">
                  <c:v>2.5782788876570279E-2</c:v>
                </c:pt>
                <c:pt idx="15944">
                  <c:v>2.5756983741152449E-2</c:v>
                </c:pt>
                <c:pt idx="15945">
                  <c:v>2.5754182417011093E-2</c:v>
                </c:pt>
                <c:pt idx="15946">
                  <c:v>2.5686850319685196E-2</c:v>
                </c:pt>
                <c:pt idx="15947">
                  <c:v>2.5669600245985951E-2</c:v>
                </c:pt>
                <c:pt idx="15948">
                  <c:v>2.5610832656745054E-2</c:v>
                </c:pt>
                <c:pt idx="15949">
                  <c:v>2.560855836920186E-2</c:v>
                </c:pt>
                <c:pt idx="15950">
                  <c:v>2.5604746831221086E-2</c:v>
                </c:pt>
                <c:pt idx="15951">
                  <c:v>2.5572632932219539E-2</c:v>
                </c:pt>
                <c:pt idx="15952">
                  <c:v>2.555187314047614E-2</c:v>
                </c:pt>
                <c:pt idx="15953">
                  <c:v>2.5494601989999109E-2</c:v>
                </c:pt>
                <c:pt idx="15954">
                  <c:v>2.5428580617869515E-2</c:v>
                </c:pt>
                <c:pt idx="15955">
                  <c:v>2.5425823282611861E-2</c:v>
                </c:pt>
                <c:pt idx="15956">
                  <c:v>2.5418341389738339E-2</c:v>
                </c:pt>
                <c:pt idx="15957">
                  <c:v>2.5404341640918943E-2</c:v>
                </c:pt>
                <c:pt idx="15958">
                  <c:v>2.539728529943449E-2</c:v>
                </c:pt>
                <c:pt idx="15959">
                  <c:v>2.5381385208874511E-2</c:v>
                </c:pt>
                <c:pt idx="15960">
                  <c:v>2.5301259313923283E-2</c:v>
                </c:pt>
                <c:pt idx="15961">
                  <c:v>2.5263073986432429E-2</c:v>
                </c:pt>
                <c:pt idx="15962">
                  <c:v>2.5250622350702613E-2</c:v>
                </c:pt>
                <c:pt idx="15963">
                  <c:v>2.524136226271333E-2</c:v>
                </c:pt>
                <c:pt idx="15964">
                  <c:v>2.5216197184826376E-2</c:v>
                </c:pt>
                <c:pt idx="15965">
                  <c:v>2.5088078661095324E-2</c:v>
                </c:pt>
                <c:pt idx="15966">
                  <c:v>2.5015009058962975E-2</c:v>
                </c:pt>
                <c:pt idx="15967">
                  <c:v>2.4978642768305786E-2</c:v>
                </c:pt>
                <c:pt idx="15968">
                  <c:v>2.4937999162605626E-2</c:v>
                </c:pt>
                <c:pt idx="15969">
                  <c:v>2.4743214531986153E-2</c:v>
                </c:pt>
                <c:pt idx="15970">
                  <c:v>2.4718580738683209E-2</c:v>
                </c:pt>
                <c:pt idx="15971">
                  <c:v>2.4675008150098134E-2</c:v>
                </c:pt>
                <c:pt idx="15972">
                  <c:v>2.4560059882616208E-2</c:v>
                </c:pt>
                <c:pt idx="15973">
                  <c:v>2.4558061679714322E-2</c:v>
                </c:pt>
                <c:pt idx="15974">
                  <c:v>2.4553506636721439E-2</c:v>
                </c:pt>
                <c:pt idx="15975">
                  <c:v>2.4510470759372755E-2</c:v>
                </c:pt>
                <c:pt idx="15976">
                  <c:v>2.4456498666602298E-2</c:v>
                </c:pt>
                <c:pt idx="15977">
                  <c:v>2.4441026993500082E-2</c:v>
                </c:pt>
                <c:pt idx="15978">
                  <c:v>2.440896479644384E-2</c:v>
                </c:pt>
                <c:pt idx="15979">
                  <c:v>2.4364119718282864E-2</c:v>
                </c:pt>
                <c:pt idx="15980">
                  <c:v>2.4362487481866247E-2</c:v>
                </c:pt>
                <c:pt idx="15981">
                  <c:v>2.4351051783456805E-2</c:v>
                </c:pt>
                <c:pt idx="15982">
                  <c:v>2.4331878062533258E-2</c:v>
                </c:pt>
                <c:pt idx="15983">
                  <c:v>2.4320093643533214E-2</c:v>
                </c:pt>
                <c:pt idx="15984">
                  <c:v>2.43200486493526E-2</c:v>
                </c:pt>
                <c:pt idx="15985">
                  <c:v>2.4245856589346158E-2</c:v>
                </c:pt>
                <c:pt idx="15986">
                  <c:v>2.410455808690562E-2</c:v>
                </c:pt>
                <c:pt idx="15987">
                  <c:v>2.4086428589884672E-2</c:v>
                </c:pt>
                <c:pt idx="15988">
                  <c:v>2.4027801624456124E-2</c:v>
                </c:pt>
                <c:pt idx="15989">
                  <c:v>2.395345606998894E-2</c:v>
                </c:pt>
                <c:pt idx="15990">
                  <c:v>2.3902254793826391E-2</c:v>
                </c:pt>
                <c:pt idx="15991">
                  <c:v>2.388560162973434E-2</c:v>
                </c:pt>
                <c:pt idx="15992">
                  <c:v>2.380220484826142E-2</c:v>
                </c:pt>
                <c:pt idx="15993">
                  <c:v>2.3733904873414417E-2</c:v>
                </c:pt>
                <c:pt idx="15994">
                  <c:v>2.3655885518990297E-2</c:v>
                </c:pt>
                <c:pt idx="15995">
                  <c:v>2.3642633525621584E-2</c:v>
                </c:pt>
                <c:pt idx="15996">
                  <c:v>2.3634010499739278E-2</c:v>
                </c:pt>
                <c:pt idx="15997">
                  <c:v>2.3631453761017499E-2</c:v>
                </c:pt>
                <c:pt idx="15998">
                  <c:v>2.351152893976869E-2</c:v>
                </c:pt>
                <c:pt idx="15999">
                  <c:v>2.3501085472983727E-2</c:v>
                </c:pt>
                <c:pt idx="16000">
                  <c:v>2.3335226730261407E-2</c:v>
                </c:pt>
                <c:pt idx="16001">
                  <c:v>2.3292383038830074E-2</c:v>
                </c:pt>
                <c:pt idx="16002">
                  <c:v>2.3266283193056247E-2</c:v>
                </c:pt>
                <c:pt idx="16003">
                  <c:v>2.3255841634640329E-2</c:v>
                </c:pt>
                <c:pt idx="16004">
                  <c:v>2.31885219912264E-2</c:v>
                </c:pt>
                <c:pt idx="16005">
                  <c:v>2.3156130014483637E-2</c:v>
                </c:pt>
                <c:pt idx="16006">
                  <c:v>2.3101305149310383E-2</c:v>
                </c:pt>
                <c:pt idx="16007">
                  <c:v>2.3030251126466096E-2</c:v>
                </c:pt>
                <c:pt idx="16008">
                  <c:v>2.2967559003095155E-2</c:v>
                </c:pt>
                <c:pt idx="16009">
                  <c:v>2.2888337761180173E-2</c:v>
                </c:pt>
                <c:pt idx="16010">
                  <c:v>2.2845618258762811E-2</c:v>
                </c:pt>
                <c:pt idx="16011">
                  <c:v>2.2679679179515546E-2</c:v>
                </c:pt>
                <c:pt idx="16012">
                  <c:v>2.2658267475451951E-2</c:v>
                </c:pt>
                <c:pt idx="16013">
                  <c:v>2.265362922025678E-2</c:v>
                </c:pt>
                <c:pt idx="16014">
                  <c:v>2.2643282588144395E-2</c:v>
                </c:pt>
                <c:pt idx="16015">
                  <c:v>2.2625520226071734E-2</c:v>
                </c:pt>
                <c:pt idx="16016">
                  <c:v>2.2596911273523666E-2</c:v>
                </c:pt>
                <c:pt idx="16017">
                  <c:v>2.257367281954991E-2</c:v>
                </c:pt>
                <c:pt idx="16018">
                  <c:v>2.2543229613390368E-2</c:v>
                </c:pt>
                <c:pt idx="16019">
                  <c:v>2.2427470307044201E-2</c:v>
                </c:pt>
                <c:pt idx="16020">
                  <c:v>2.2393827483776541E-2</c:v>
                </c:pt>
                <c:pt idx="16021">
                  <c:v>2.2369959545331587E-2</c:v>
                </c:pt>
                <c:pt idx="16022">
                  <c:v>2.2347254346742763E-2</c:v>
                </c:pt>
                <c:pt idx="16023">
                  <c:v>2.2329173992336866E-2</c:v>
                </c:pt>
                <c:pt idx="16024">
                  <c:v>2.2290320959757765E-2</c:v>
                </c:pt>
                <c:pt idx="16025">
                  <c:v>2.2210234937581647E-2</c:v>
                </c:pt>
                <c:pt idx="16026">
                  <c:v>2.2198288104212486E-2</c:v>
                </c:pt>
                <c:pt idx="16027">
                  <c:v>2.2163222569832112E-2</c:v>
                </c:pt>
                <c:pt idx="16028">
                  <c:v>2.2151690382288231E-2</c:v>
                </c:pt>
                <c:pt idx="16029">
                  <c:v>2.2118554374540213E-2</c:v>
                </c:pt>
                <c:pt idx="16030">
                  <c:v>2.2102370140381279E-2</c:v>
                </c:pt>
                <c:pt idx="16031">
                  <c:v>2.2096650326439156E-2</c:v>
                </c:pt>
                <c:pt idx="16032">
                  <c:v>2.2054917085039358E-2</c:v>
                </c:pt>
                <c:pt idx="16033">
                  <c:v>2.199464544264329E-2</c:v>
                </c:pt>
                <c:pt idx="16034">
                  <c:v>2.1979581318788959E-2</c:v>
                </c:pt>
                <c:pt idx="16035">
                  <c:v>2.1963251185759054E-2</c:v>
                </c:pt>
                <c:pt idx="16036">
                  <c:v>2.1949485155830169E-2</c:v>
                </c:pt>
                <c:pt idx="16037">
                  <c:v>2.1892472768338174E-2</c:v>
                </c:pt>
                <c:pt idx="16038">
                  <c:v>2.1838714444570782E-2</c:v>
                </c:pt>
                <c:pt idx="16039">
                  <c:v>2.1815900143682631E-2</c:v>
                </c:pt>
                <c:pt idx="16040">
                  <c:v>2.1811679743991775E-2</c:v>
                </c:pt>
                <c:pt idx="16041">
                  <c:v>2.1718104780211498E-2</c:v>
                </c:pt>
                <c:pt idx="16042">
                  <c:v>2.1693110549618234E-2</c:v>
                </c:pt>
                <c:pt idx="16043">
                  <c:v>2.1608329260156347E-2</c:v>
                </c:pt>
                <c:pt idx="16044">
                  <c:v>2.1483169770062299E-2</c:v>
                </c:pt>
                <c:pt idx="16045">
                  <c:v>2.1480616645553102E-2</c:v>
                </c:pt>
                <c:pt idx="16046">
                  <c:v>2.1426415636330992E-2</c:v>
                </c:pt>
                <c:pt idx="16047">
                  <c:v>2.1408940695919185E-2</c:v>
                </c:pt>
                <c:pt idx="16048">
                  <c:v>2.1393572694590916E-2</c:v>
                </c:pt>
                <c:pt idx="16049">
                  <c:v>2.1312001369599893E-2</c:v>
                </c:pt>
                <c:pt idx="16050">
                  <c:v>2.1267153649384696E-2</c:v>
                </c:pt>
                <c:pt idx="16051">
                  <c:v>2.1156479714838399E-2</c:v>
                </c:pt>
                <c:pt idx="16052">
                  <c:v>2.1089369382661316E-2</c:v>
                </c:pt>
                <c:pt idx="16053">
                  <c:v>2.1029022551129324E-2</c:v>
                </c:pt>
                <c:pt idx="16054">
                  <c:v>2.0845390456200496E-2</c:v>
                </c:pt>
                <c:pt idx="16055">
                  <c:v>2.0828256155719795E-2</c:v>
                </c:pt>
                <c:pt idx="16056">
                  <c:v>2.0670913342442618E-2</c:v>
                </c:pt>
                <c:pt idx="16057">
                  <c:v>2.0609199653847811E-2</c:v>
                </c:pt>
                <c:pt idx="16058">
                  <c:v>2.0524930192705574E-2</c:v>
                </c:pt>
                <c:pt idx="16059">
                  <c:v>2.032034575541028E-2</c:v>
                </c:pt>
                <c:pt idx="16060">
                  <c:v>2.0225004163507525E-2</c:v>
                </c:pt>
                <c:pt idx="16061">
                  <c:v>2.0075303249352285E-2</c:v>
                </c:pt>
                <c:pt idx="16062">
                  <c:v>1.9972321259966206E-2</c:v>
                </c:pt>
                <c:pt idx="16063">
                  <c:v>1.9881015967554243E-2</c:v>
                </c:pt>
                <c:pt idx="16064">
                  <c:v>1.9860863851145813E-2</c:v>
                </c:pt>
                <c:pt idx="16065">
                  <c:v>1.9759381104041095E-2</c:v>
                </c:pt>
                <c:pt idx="16066">
                  <c:v>1.9757298301928131E-2</c:v>
                </c:pt>
                <c:pt idx="16067">
                  <c:v>1.970289774887905E-2</c:v>
                </c:pt>
                <c:pt idx="16068">
                  <c:v>1.9406515643542021E-2</c:v>
                </c:pt>
                <c:pt idx="16069">
                  <c:v>1.9322549400498646E-2</c:v>
                </c:pt>
                <c:pt idx="16070">
                  <c:v>1.9186623527113353E-2</c:v>
                </c:pt>
                <c:pt idx="16071">
                  <c:v>1.9117439189189008E-2</c:v>
                </c:pt>
                <c:pt idx="16072">
                  <c:v>1.9027419803521593E-2</c:v>
                </c:pt>
                <c:pt idx="16073">
                  <c:v>1.8923074707666458E-2</c:v>
                </c:pt>
                <c:pt idx="16074">
                  <c:v>1.8807190746244037E-2</c:v>
                </c:pt>
                <c:pt idx="16075">
                  <c:v>1.8645290957940312E-2</c:v>
                </c:pt>
                <c:pt idx="16076">
                  <c:v>1.8556980288617721E-2</c:v>
                </c:pt>
                <c:pt idx="16077">
                  <c:v>1.8496076916621321E-2</c:v>
                </c:pt>
                <c:pt idx="16078">
                  <c:v>1.8365148831548044E-2</c:v>
                </c:pt>
                <c:pt idx="16079">
                  <c:v>1.8292841033577149E-2</c:v>
                </c:pt>
                <c:pt idx="16080">
                  <c:v>1.8234984517841793E-2</c:v>
                </c:pt>
                <c:pt idx="16081">
                  <c:v>1.8188973032397211E-2</c:v>
                </c:pt>
                <c:pt idx="16082">
                  <c:v>1.8187360751516765E-2</c:v>
                </c:pt>
                <c:pt idx="16083">
                  <c:v>1.8158050627549657E-2</c:v>
                </c:pt>
                <c:pt idx="16084">
                  <c:v>1.8146126360992242E-2</c:v>
                </c:pt>
                <c:pt idx="16085">
                  <c:v>1.8037025815202935E-2</c:v>
                </c:pt>
                <c:pt idx="16086">
                  <c:v>1.7978563736792973E-2</c:v>
                </c:pt>
                <c:pt idx="16087">
                  <c:v>1.7967096936101237E-2</c:v>
                </c:pt>
                <c:pt idx="16088">
                  <c:v>1.7905841076649977E-2</c:v>
                </c:pt>
                <c:pt idx="16089">
                  <c:v>1.7795138456152253E-2</c:v>
                </c:pt>
                <c:pt idx="16090">
                  <c:v>1.77791940596492E-2</c:v>
                </c:pt>
                <c:pt idx="16091">
                  <c:v>1.7688860730155676E-2</c:v>
                </c:pt>
                <c:pt idx="16092">
                  <c:v>1.7682427031250891E-2</c:v>
                </c:pt>
                <c:pt idx="16093">
                  <c:v>1.7536479463659164E-2</c:v>
                </c:pt>
                <c:pt idx="16094">
                  <c:v>1.749521085975439E-2</c:v>
                </c:pt>
                <c:pt idx="16095">
                  <c:v>1.7485861664859419E-2</c:v>
                </c:pt>
                <c:pt idx="16096">
                  <c:v>1.7469103124265098E-2</c:v>
                </c:pt>
                <c:pt idx="16097">
                  <c:v>1.7429977862888042E-2</c:v>
                </c:pt>
                <c:pt idx="16098">
                  <c:v>1.7399849681456518E-2</c:v>
                </c:pt>
                <c:pt idx="16099">
                  <c:v>1.7369199732108192E-2</c:v>
                </c:pt>
                <c:pt idx="16100">
                  <c:v>1.7229690215478904E-2</c:v>
                </c:pt>
                <c:pt idx="16101">
                  <c:v>1.717023592022264E-2</c:v>
                </c:pt>
                <c:pt idx="16102">
                  <c:v>1.716745426372043E-2</c:v>
                </c:pt>
                <c:pt idx="16103">
                  <c:v>1.7142017776271931E-2</c:v>
                </c:pt>
                <c:pt idx="16104">
                  <c:v>1.7016091471369788E-2</c:v>
                </c:pt>
                <c:pt idx="16105">
                  <c:v>1.6838372293343121E-2</c:v>
                </c:pt>
                <c:pt idx="16106">
                  <c:v>1.6836368026423555E-2</c:v>
                </c:pt>
                <c:pt idx="16107">
                  <c:v>1.6583500367544118E-2</c:v>
                </c:pt>
                <c:pt idx="16108">
                  <c:v>1.6420993471786889E-2</c:v>
                </c:pt>
                <c:pt idx="16109">
                  <c:v>1.6251241032093963E-2</c:v>
                </c:pt>
                <c:pt idx="16110">
                  <c:v>1.6244768966385062E-2</c:v>
                </c:pt>
                <c:pt idx="16111">
                  <c:v>1.6018887427730791E-2</c:v>
                </c:pt>
                <c:pt idx="16112">
                  <c:v>1.5914560418299181E-2</c:v>
                </c:pt>
                <c:pt idx="16113">
                  <c:v>1.5731726923245346E-2</c:v>
                </c:pt>
                <c:pt idx="16114">
                  <c:v>1.5580554210340452E-2</c:v>
                </c:pt>
                <c:pt idx="16115">
                  <c:v>1.5513259578281759E-2</c:v>
                </c:pt>
                <c:pt idx="16116">
                  <c:v>1.5396205435965059E-2</c:v>
                </c:pt>
                <c:pt idx="16117">
                  <c:v>1.5265340249881106E-2</c:v>
                </c:pt>
                <c:pt idx="16118">
                  <c:v>1.5205242009129228E-2</c:v>
                </c:pt>
                <c:pt idx="16119">
                  <c:v>1.5196267883765796E-2</c:v>
                </c:pt>
                <c:pt idx="16120">
                  <c:v>1.5096379514845161E-2</c:v>
                </c:pt>
                <c:pt idx="16121">
                  <c:v>1.5081165118649285E-2</c:v>
                </c:pt>
                <c:pt idx="16122">
                  <c:v>1.5046825735181221E-2</c:v>
                </c:pt>
                <c:pt idx="16123">
                  <c:v>1.5040143457522543E-2</c:v>
                </c:pt>
                <c:pt idx="16124">
                  <c:v>1.5037152323327778E-2</c:v>
                </c:pt>
                <c:pt idx="16125">
                  <c:v>1.4958575365550297E-2</c:v>
                </c:pt>
                <c:pt idx="16126">
                  <c:v>1.4958388855773806E-2</c:v>
                </c:pt>
                <c:pt idx="16127">
                  <c:v>1.4862992514555889E-2</c:v>
                </c:pt>
                <c:pt idx="16128">
                  <c:v>1.4816349774220056E-2</c:v>
                </c:pt>
                <c:pt idx="16129">
                  <c:v>1.4734386541352635E-2</c:v>
                </c:pt>
                <c:pt idx="16130">
                  <c:v>1.4641023385613907E-2</c:v>
                </c:pt>
                <c:pt idx="16131">
                  <c:v>1.4614804831940756E-2</c:v>
                </c:pt>
                <c:pt idx="16132">
                  <c:v>1.4545247885965082E-2</c:v>
                </c:pt>
                <c:pt idx="16133">
                  <c:v>1.447642082847201E-2</c:v>
                </c:pt>
                <c:pt idx="16134">
                  <c:v>1.4438944824047509E-2</c:v>
                </c:pt>
                <c:pt idx="16135">
                  <c:v>1.4317751746507974E-2</c:v>
                </c:pt>
                <c:pt idx="16136">
                  <c:v>1.4286472898015046E-2</c:v>
                </c:pt>
                <c:pt idx="16137">
                  <c:v>1.4134722531519154E-2</c:v>
                </c:pt>
                <c:pt idx="16138">
                  <c:v>1.403992702641885E-2</c:v>
                </c:pt>
                <c:pt idx="16139">
                  <c:v>1.3990725014365477E-2</c:v>
                </c:pt>
                <c:pt idx="16140">
                  <c:v>1.3984364023516176E-2</c:v>
                </c:pt>
                <c:pt idx="16141">
                  <c:v>1.3962782192961957E-2</c:v>
                </c:pt>
                <c:pt idx="16142">
                  <c:v>1.3914998598316186E-2</c:v>
                </c:pt>
                <c:pt idx="16143">
                  <c:v>1.3827998919444438E-2</c:v>
                </c:pt>
                <c:pt idx="16144">
                  <c:v>1.3773873923246929E-2</c:v>
                </c:pt>
                <c:pt idx="16145">
                  <c:v>1.3735567801009091E-2</c:v>
                </c:pt>
                <c:pt idx="16146">
                  <c:v>1.3643024969995185E-2</c:v>
                </c:pt>
                <c:pt idx="16147">
                  <c:v>1.3509011114275835E-2</c:v>
                </c:pt>
                <c:pt idx="16148">
                  <c:v>1.3507144862227427E-2</c:v>
                </c:pt>
                <c:pt idx="16149">
                  <c:v>1.3501627956798375E-2</c:v>
                </c:pt>
                <c:pt idx="16150">
                  <c:v>1.339513900818245E-2</c:v>
                </c:pt>
                <c:pt idx="16151">
                  <c:v>1.3377485078792727E-2</c:v>
                </c:pt>
                <c:pt idx="16152">
                  <c:v>1.3317059479257605E-2</c:v>
                </c:pt>
                <c:pt idx="16153">
                  <c:v>1.3205683937303847E-2</c:v>
                </c:pt>
                <c:pt idx="16154">
                  <c:v>1.3187154705716124E-2</c:v>
                </c:pt>
                <c:pt idx="16155">
                  <c:v>1.307469475410478E-2</c:v>
                </c:pt>
                <c:pt idx="16156">
                  <c:v>1.2624901290185987E-2</c:v>
                </c:pt>
                <c:pt idx="16157">
                  <c:v>1.2597983776088261E-2</c:v>
                </c:pt>
                <c:pt idx="16158">
                  <c:v>1.2400419323808257E-2</c:v>
                </c:pt>
                <c:pt idx="16159">
                  <c:v>1.2156386237682459E-2</c:v>
                </c:pt>
                <c:pt idx="16160">
                  <c:v>1.1848731185142762E-2</c:v>
                </c:pt>
                <c:pt idx="16161">
                  <c:v>1.1781072603421689E-2</c:v>
                </c:pt>
                <c:pt idx="16162">
                  <c:v>1.1474879180267924E-2</c:v>
                </c:pt>
                <c:pt idx="16163">
                  <c:v>1.1421194099604123E-2</c:v>
                </c:pt>
                <c:pt idx="16164">
                  <c:v>1.1410213932350661E-2</c:v>
                </c:pt>
                <c:pt idx="16165">
                  <c:v>1.1283167498676576E-2</c:v>
                </c:pt>
                <c:pt idx="16166">
                  <c:v>1.1225487938767308E-2</c:v>
                </c:pt>
                <c:pt idx="16167">
                  <c:v>1.1066827566070225E-2</c:v>
                </c:pt>
                <c:pt idx="16168">
                  <c:v>1.0968395640930401E-2</c:v>
                </c:pt>
                <c:pt idx="16169">
                  <c:v>1.0721792399296295E-2</c:v>
                </c:pt>
                <c:pt idx="16170">
                  <c:v>1.0585968109414106E-2</c:v>
                </c:pt>
                <c:pt idx="16171">
                  <c:v>1.0539489889115891E-2</c:v>
                </c:pt>
                <c:pt idx="16172">
                  <c:v>1.0522940984828621E-2</c:v>
                </c:pt>
                <c:pt idx="16173">
                  <c:v>1.0480063812553975E-2</c:v>
                </c:pt>
                <c:pt idx="16174">
                  <c:v>1.0399130412658166E-2</c:v>
                </c:pt>
                <c:pt idx="16175">
                  <c:v>1.0260410141652323E-2</c:v>
                </c:pt>
                <c:pt idx="16176">
                  <c:v>1.0176824000176018E-2</c:v>
                </c:pt>
                <c:pt idx="16177">
                  <c:v>9.8074996579093441E-3</c:v>
                </c:pt>
                <c:pt idx="16178">
                  <c:v>9.767114660371114E-3</c:v>
                </c:pt>
                <c:pt idx="16179">
                  <c:v>9.6293570681133776E-3</c:v>
                </c:pt>
                <c:pt idx="16180">
                  <c:v>9.5786762764832126E-3</c:v>
                </c:pt>
                <c:pt idx="16181">
                  <c:v>9.4470526467460673E-3</c:v>
                </c:pt>
                <c:pt idx="16182">
                  <c:v>9.0479375752750939E-3</c:v>
                </c:pt>
                <c:pt idx="16183">
                  <c:v>8.3176184007257778E-3</c:v>
                </c:pt>
                <c:pt idx="16184">
                  <c:v>7.8604074747620351E-3</c:v>
                </c:pt>
                <c:pt idx="16185">
                  <c:v>7.8477250058122047E-3</c:v>
                </c:pt>
                <c:pt idx="16186">
                  <c:v>7.6862689360279648E-3</c:v>
                </c:pt>
                <c:pt idx="16187">
                  <c:v>7.3077298619004787E-3</c:v>
                </c:pt>
                <c:pt idx="16188">
                  <c:v>6.9099887690161864E-3</c:v>
                </c:pt>
                <c:pt idx="16189">
                  <c:v>6.8155704229927979E-3</c:v>
                </c:pt>
                <c:pt idx="16190">
                  <c:v>6.3273472463077178E-3</c:v>
                </c:pt>
                <c:pt idx="16191">
                  <c:v>6.2452454923515631E-3</c:v>
                </c:pt>
                <c:pt idx="16192">
                  <c:v>5.0703547782019447E-3</c:v>
                </c:pt>
                <c:pt idx="16193">
                  <c:v>4.6265173930809299E-3</c:v>
                </c:pt>
                <c:pt idx="16194">
                  <c:v>3.7695521502331825E-3</c:v>
                </c:pt>
                <c:pt idx="16195">
                  <c:v>3.407482273986402E-3</c:v>
                </c:pt>
                <c:pt idx="16196">
                  <c:v>3.1816233896240333E-3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25-4B20-B957-62BDEB76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449823"/>
        <c:axId val="1120461823"/>
      </c:scatterChart>
      <c:valAx>
        <c:axId val="1120449823"/>
        <c:scaling>
          <c:orientation val="minMax"/>
          <c:max val="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Stress,</a:t>
                </a:r>
                <a:r>
                  <a:rPr lang="en-US" sz="1500" baseline="0"/>
                  <a:t> MPa</a:t>
                </a:r>
                <a:endParaRPr lang="en-U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461823"/>
        <c:crosses val="autoZero"/>
        <c:crossBetween val="midCat"/>
        <c:majorUnit val="50"/>
      </c:valAx>
      <c:valAx>
        <c:axId val="112046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4498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68A12-3627-D74A-9936-83167E6D4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A9CEB5-4DCA-2549-B149-80C6AFE7C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501" y="0"/>
            <a:ext cx="4055498" cy="304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CEF456F-8BC0-384F-83F0-E5A07493A1DB}"/>
              </a:ext>
            </a:extLst>
          </p:cNvPr>
          <p:cNvSpPr/>
          <p:nvPr userDrawn="1"/>
        </p:nvSpPr>
        <p:spPr>
          <a:xfrm>
            <a:off x="8127999" y="3048000"/>
            <a:ext cx="4064001" cy="2292350"/>
          </a:xfrm>
          <a:prstGeom prst="rect">
            <a:avLst/>
          </a:prstGeom>
          <a:solidFill>
            <a:srgbClr val="2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E6E80B-AE42-7F4B-8C4C-ACBD3261A904}"/>
              </a:ext>
            </a:extLst>
          </p:cNvPr>
          <p:cNvSpPr/>
          <p:nvPr userDrawn="1"/>
        </p:nvSpPr>
        <p:spPr>
          <a:xfrm>
            <a:off x="4063999" y="3048000"/>
            <a:ext cx="8136503" cy="2292350"/>
          </a:xfrm>
          <a:prstGeom prst="rect">
            <a:avLst/>
          </a:prstGeom>
          <a:gradFill>
            <a:gsLst>
              <a:gs pos="50000">
                <a:srgbClr val="2DA9E1"/>
              </a:gs>
              <a:gs pos="0">
                <a:srgbClr val="2DA9E1">
                  <a:alpha val="0"/>
                </a:srgbClr>
              </a:gs>
              <a:gs pos="100000">
                <a:srgbClr val="2DA9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99" y="3048000"/>
            <a:ext cx="8128000" cy="2292350"/>
          </a:xfrm>
          <a:solidFill>
            <a:srgbClr val="2DA9E1">
              <a:alpha val="89000"/>
            </a:srgbClr>
          </a:solidFill>
        </p:spPr>
        <p:txBody>
          <a:bodyPr wrap="square" lIns="365760" tIns="822960" rIns="27432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885C2393-A49E-404D-B096-F9ADA920F5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0118" y="1209585"/>
            <a:ext cx="3267075" cy="1392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7256730-8936-AB40-8754-770CBB5355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63998" y="1"/>
            <a:ext cx="4064002" cy="30432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2AC4C69B-9B36-3C4E-8338-B960738E03F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1"/>
            <a:ext cx="4063997" cy="30432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2CC63D80-3EC6-EA4E-B485-F488BB2C10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3048001"/>
            <a:ext cx="4055496" cy="22875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F66818-AB14-6E7F-A60B-AF97E15E4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D018E-514B-D640-ED85-1C92703A1582}"/>
              </a:ext>
            </a:extLst>
          </p:cNvPr>
          <p:cNvSpPr txBox="1"/>
          <p:nvPr userDrawn="1"/>
        </p:nvSpPr>
        <p:spPr>
          <a:xfrm>
            <a:off x="2078088" y="4839368"/>
            <a:ext cx="8035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accent6">
                    <a:lumMod val="7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400" i="1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i="1">
                <a:solidFill>
                  <a:schemeClr val="accent6">
                    <a:lumMod val="7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400" i="1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i="1">
                <a:solidFill>
                  <a:schemeClr val="accent6">
                    <a:lumMod val="7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4C53AD-6749-AD54-B11D-C0739929ADE2}"/>
              </a:ext>
            </a:extLst>
          </p:cNvPr>
          <p:cNvCxnSpPr/>
          <p:nvPr userDrawn="1"/>
        </p:nvCxnSpPr>
        <p:spPr>
          <a:xfrm>
            <a:off x="2173971" y="4469057"/>
            <a:ext cx="784204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1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li@me.msstate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ymech.co.uk/Useful_Tables/Drive/Gears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C3C870-49A4-8032-9E7F-7EE79BD5522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936" y="0"/>
            <a:ext cx="4134383" cy="304799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F63AA5-048E-DD4F-83DB-2D68E7B2C6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3893" y="571499"/>
            <a:ext cx="3752382" cy="2371725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Wen-Chi Cheng, PhD</a:t>
            </a:r>
          </a:p>
          <a:p>
            <a:pPr>
              <a:spcBef>
                <a:spcPts val="500"/>
              </a:spcBef>
            </a:pPr>
            <a:r>
              <a:rPr lang="en-US" b="0" dirty="0"/>
              <a:t>Nuclear Computational Scientists (INL)</a:t>
            </a:r>
          </a:p>
          <a:p>
            <a:pPr>
              <a:spcBef>
                <a:spcPts val="500"/>
              </a:spcBef>
            </a:pPr>
            <a:endParaRPr lang="en-US" b="0" dirty="0"/>
          </a:p>
          <a:p>
            <a:pPr>
              <a:spcBef>
                <a:spcPts val="500"/>
              </a:spcBef>
            </a:pPr>
            <a:r>
              <a:rPr lang="en-US" dirty="0"/>
              <a:t>Gang Li, PhD</a:t>
            </a:r>
            <a:endParaRPr lang="en-US" b="0" dirty="0"/>
          </a:p>
          <a:p>
            <a:pPr>
              <a:spcBef>
                <a:spcPts val="500"/>
              </a:spcBef>
            </a:pPr>
            <a:r>
              <a:rPr lang="en-US" dirty="0"/>
              <a:t>Assistant Professor (MSU)</a:t>
            </a:r>
            <a:endParaRPr lang="en-US" b="0" dirty="0"/>
          </a:p>
          <a:p>
            <a:pPr>
              <a:spcBef>
                <a:spcPts val="500"/>
              </a:spcBef>
            </a:pPr>
            <a:endParaRPr lang="en-US" b="0" dirty="0"/>
          </a:p>
          <a:p>
            <a:pPr>
              <a:spcBef>
                <a:spcPts val="500"/>
              </a:spcBef>
            </a:pPr>
            <a:r>
              <a:rPr lang="en-US" b="0" dirty="0"/>
              <a:t>Mucun Sun, PhD</a:t>
            </a:r>
          </a:p>
          <a:p>
            <a:pPr>
              <a:spcBef>
                <a:spcPts val="500"/>
              </a:spcBef>
            </a:pPr>
            <a:r>
              <a:rPr lang="en-US" b="0" dirty="0"/>
              <a:t>Power Systems Engineer (INL)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3593372-D9EF-9C79-55D4-3D33F5A22D9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3"/>
            <a:ext cx="4063997" cy="3043235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F11F4D-140F-DB59-E986-DEB7EEAC84E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3237"/>
            <a:ext cx="4063996" cy="229235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16283-9065-1442-9316-278D53D97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3997" y="3043236"/>
            <a:ext cx="8128002" cy="2297114"/>
          </a:xfrm>
        </p:spPr>
        <p:txBody>
          <a:bodyPr/>
          <a:lstStyle/>
          <a:p>
            <a:r>
              <a:rPr lang="en-US" dirty="0"/>
              <a:t>Probabilistic Physics-of-Failure based Reliability Assessment for an Infinitely Variable Transmission</a:t>
            </a:r>
            <a:r>
              <a:rPr lang="en-US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63739-AA4F-1B93-1A35-BF358852B867}"/>
              </a:ext>
            </a:extLst>
          </p:cNvPr>
          <p:cNvSpPr txBox="1"/>
          <p:nvPr/>
        </p:nvSpPr>
        <p:spPr>
          <a:xfrm>
            <a:off x="10160744" y="17649"/>
            <a:ext cx="2571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INL/CON 26-90723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C1EC6-DA68-CD44-A913-E3412341F909}"/>
              </a:ext>
            </a:extLst>
          </p:cNvPr>
          <p:cNvSpPr txBox="1"/>
          <p:nvPr/>
        </p:nvSpPr>
        <p:spPr>
          <a:xfrm>
            <a:off x="85724" y="5578639"/>
            <a:ext cx="5629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0" algn="ctr"/>
                <a:tab pos="5486400" algn="r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Paper presented in Probabilistic Safety Assessment and Management PSAM 18, July 19-July 24, 2026, Pittsburgh, Pennsylvania</a:t>
            </a:r>
          </a:p>
        </p:txBody>
      </p:sp>
    </p:spTree>
    <p:extLst>
      <p:ext uri="{BB962C8B-B14F-4D97-AF65-F5344CB8AC3E}">
        <p14:creationId xmlns:p14="http://schemas.microsoft.com/office/powerpoint/2010/main" val="411409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B8B7-1F78-242C-9462-9745CD2B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II: Damage-endurance (S-N curves)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FCF58-5B61-CDF2-28B3-BA8459B2C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37950"/>
            <a:ext cx="6819898" cy="373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14A4C-5AE5-D627-1231-5843676171E7}"/>
              </a:ext>
            </a:extLst>
          </p:cNvPr>
          <p:cNvSpPr txBox="1"/>
          <p:nvPr/>
        </p:nvSpPr>
        <p:spPr>
          <a:xfrm>
            <a:off x="165100" y="5735950"/>
            <a:ext cx="764427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Â. Rodrigues, R. Branco, M. Franco, R. Silva, C.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Malça</a:t>
            </a: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and R. F. Martins, "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Mechanical, Fatigue, and Thermal Characterization of ASA, Nylon 12, PC, and PC-ABS Manufactured by Fused Filament Fabrication (FFF)</a:t>
            </a: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," Polymers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vol. 18, no. 2, p. 302,(2026).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6C0B353-AA59-E02C-D9FD-8E7DE973EF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110210"/>
                  </p:ext>
                </p:extLst>
              </p:nvPr>
            </p:nvGraphicFramePr>
            <p:xfrm>
              <a:off x="6879492" y="1081740"/>
              <a:ext cx="5312507" cy="44716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08908">
                      <a:extLst>
                        <a:ext uri="{9D8B030D-6E8A-4147-A177-3AD203B41FA5}">
                          <a16:colId xmlns:a16="http://schemas.microsoft.com/office/drawing/2014/main" val="1638315121"/>
                        </a:ext>
                      </a:extLst>
                    </a:gridCol>
                    <a:gridCol w="1097349">
                      <a:extLst>
                        <a:ext uri="{9D8B030D-6E8A-4147-A177-3AD203B41FA5}">
                          <a16:colId xmlns:a16="http://schemas.microsoft.com/office/drawing/2014/main" val="2719994451"/>
                        </a:ext>
                      </a:extLst>
                    </a:gridCol>
                    <a:gridCol w="1153125">
                      <a:extLst>
                        <a:ext uri="{9D8B030D-6E8A-4147-A177-3AD203B41FA5}">
                          <a16:colId xmlns:a16="http://schemas.microsoft.com/office/drawing/2014/main" val="1222518422"/>
                        </a:ext>
                      </a:extLst>
                    </a:gridCol>
                    <a:gridCol w="1153125">
                      <a:extLst>
                        <a:ext uri="{9D8B030D-6E8A-4147-A177-3AD203B41FA5}">
                          <a16:colId xmlns:a16="http://schemas.microsoft.com/office/drawing/2014/main" val="1581217009"/>
                        </a:ext>
                      </a:extLst>
                    </a:gridCol>
                  </a:tblGrid>
                  <a:tr h="322350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Pressure Angle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10 degrees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20 degrees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30 degrees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583538"/>
                      </a:ext>
                    </a:extLst>
                  </a:tr>
                  <a:tr h="644700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Maximum stress: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MPa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46.3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34.3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25.5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6691864"/>
                      </a:ext>
                    </a:extLst>
                  </a:tr>
                  <a:tr h="644700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Minimum stress: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MPa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29.5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21.8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16.3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0724126"/>
                      </a:ext>
                    </a:extLst>
                  </a:tr>
                  <a:tr h="67848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Period of the cycle: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sec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17.5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17.5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17.5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224849"/>
                      </a:ext>
                    </a:extLst>
                  </a:tr>
                  <a:tr h="381823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Lifetime: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𝐼𝑖𝑓𝑒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year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7.2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21.5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62.7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23991"/>
                      </a:ext>
                    </a:extLst>
                  </a:tr>
                  <a:tr h="348653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Failure rate, λ (1/year)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0.14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0.05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0.02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4185493"/>
                      </a:ext>
                    </a:extLst>
                  </a:tr>
                  <a:tr h="710380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Reliability (one year),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=1)=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86.94%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95.12%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98.02%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64473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6C0B353-AA59-E02C-D9FD-8E7DE973EF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110210"/>
                  </p:ext>
                </p:extLst>
              </p:nvPr>
            </p:nvGraphicFramePr>
            <p:xfrm>
              <a:off x="6879492" y="1081740"/>
              <a:ext cx="5312507" cy="447296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08908">
                      <a:extLst>
                        <a:ext uri="{9D8B030D-6E8A-4147-A177-3AD203B41FA5}">
                          <a16:colId xmlns:a16="http://schemas.microsoft.com/office/drawing/2014/main" val="1638315121"/>
                        </a:ext>
                      </a:extLst>
                    </a:gridCol>
                    <a:gridCol w="1097349">
                      <a:extLst>
                        <a:ext uri="{9D8B030D-6E8A-4147-A177-3AD203B41FA5}">
                          <a16:colId xmlns:a16="http://schemas.microsoft.com/office/drawing/2014/main" val="2719994451"/>
                        </a:ext>
                      </a:extLst>
                    </a:gridCol>
                    <a:gridCol w="1153125">
                      <a:extLst>
                        <a:ext uri="{9D8B030D-6E8A-4147-A177-3AD203B41FA5}">
                          <a16:colId xmlns:a16="http://schemas.microsoft.com/office/drawing/2014/main" val="1222518422"/>
                        </a:ext>
                      </a:extLst>
                    </a:gridCol>
                    <a:gridCol w="1153125">
                      <a:extLst>
                        <a:ext uri="{9D8B030D-6E8A-4147-A177-3AD203B41FA5}">
                          <a16:colId xmlns:a16="http://schemas.microsoft.com/office/drawing/2014/main" val="1581217009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Pressure Angle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10 degrees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20 degrees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30 degrees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583538"/>
                      </a:ext>
                    </a:extLst>
                  </a:tr>
                  <a:tr h="64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" t="-97170" r="-179553" b="-52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46.3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34.3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25.5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6691864"/>
                      </a:ext>
                    </a:extLst>
                  </a:tr>
                  <a:tr h="64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" t="-197170" r="-179553" b="-42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29.5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21.8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16.3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0724126"/>
                      </a:ext>
                    </a:extLst>
                  </a:tr>
                  <a:tr h="678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" t="-281250" r="-179553" b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17.5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17.5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17.5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224849"/>
                      </a:ext>
                    </a:extLst>
                  </a:tr>
                  <a:tr h="574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" t="-454255" r="-179553" b="-259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7.2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21.5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62.7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239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Failure rate, λ (1/year)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0.14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0.05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0.02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4185493"/>
                      </a:ext>
                    </a:extLst>
                  </a:tr>
                  <a:tr h="833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0357" marR="80357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" t="-445985" r="-179553" b="-12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86.94%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effectLst/>
                            </a:rPr>
                            <a:t>95.12%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98.02%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80357" marR="80357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64473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FB8FC98-0CAF-D467-F1FA-2A575AC1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0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3D0E-A7A0-38A5-6C95-57E4EABB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10415648" cy="774898"/>
          </a:xfrm>
        </p:spPr>
        <p:txBody>
          <a:bodyPr/>
          <a:lstStyle/>
          <a:p>
            <a:r>
              <a:rPr lang="en-US" dirty="0"/>
              <a:t>Combined Reliability Estimation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C0B3E1-2AEA-E1B0-94DC-D752C42D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651" y="1219201"/>
            <a:ext cx="7352814" cy="4013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1EFF7-8271-E6CB-FDF7-34E6098F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752" y="777678"/>
            <a:ext cx="2810047" cy="3812079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FBF8166-CA42-5AD9-06DC-BE106A9F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424D-0BFF-38A1-5774-81C4F793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721D-896F-FF2E-8E4A-732F5C9F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51"/>
            <a:ext cx="10415649" cy="4575174"/>
          </a:xfrm>
        </p:spPr>
        <p:txBody>
          <a:bodyPr/>
          <a:lstStyle/>
          <a:p>
            <a:r>
              <a:rPr lang="en-US" sz="2500" dirty="0"/>
              <a:t>Failure Mode and Effect Analysis (FMEA) indicates that tooth bending fatigue is a critical issue for non-circular gear pair in infinitely variable transmission (IVT) of tidal current energy converters for marine energy applications. </a:t>
            </a:r>
          </a:p>
          <a:p>
            <a:r>
              <a:rPr lang="en-US" sz="2500" dirty="0"/>
              <a:t>Both stress-strength and damage-endurance from probabilistic physics-of-failure analysis was performed and concluded that damage-endurance analysis contributes more in the reliability assessment.</a:t>
            </a:r>
          </a:p>
          <a:p>
            <a:r>
              <a:rPr lang="en-US" sz="2500" dirty="0"/>
              <a:t>Reliability ranges from 86% to 98% depending on the design pressure angle if a Nylon-12 is used.</a:t>
            </a:r>
          </a:p>
          <a:p>
            <a:r>
              <a:rPr lang="en-US" sz="2500" dirty="0"/>
              <a:t>For the real tidal energy environment, it is expected that the power conversion is larger, leading to larger stress variation, which needs validation and verification using real testing data. (Paper #3)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0DFE8-E48C-93B3-F56C-6F92C47F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8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149E-974D-1280-DA1E-0C1D05E9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E42E-EA1A-2AB3-244E-CBBE09CB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Wen-Chi Cheng, PhD, wenchi.cheng@inl.gov</a:t>
            </a:r>
          </a:p>
          <a:p>
            <a:r>
              <a:rPr lang="en-US" dirty="0"/>
              <a:t>Mucun Sun, PhD, Mucun.Sun@inl.gov</a:t>
            </a:r>
          </a:p>
          <a:p>
            <a:r>
              <a:rPr lang="en-US" dirty="0"/>
              <a:t>Fazlur Rahman Bin Karim, PhD student, fazlurrahmanbin.karim@inl.gov</a:t>
            </a:r>
          </a:p>
          <a:p>
            <a:r>
              <a:rPr lang="en-US" dirty="0"/>
              <a:t>Gang Li, Assistant professor at MSU, </a:t>
            </a:r>
            <a:r>
              <a:rPr lang="en-US" dirty="0">
                <a:hlinkClick r:id="rId2"/>
              </a:rPr>
              <a:t>gli@me.msstate.edu</a:t>
            </a:r>
            <a:endParaRPr lang="en-US" dirty="0"/>
          </a:p>
          <a:p>
            <a:r>
              <a:rPr lang="en-US" dirty="0"/>
              <a:t>ABS (American Bureau of Shipping)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9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2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8EE5-BDE9-CC20-E3E8-417A34A9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F60DD2-1546-7186-E2F7-5C13B05C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C49514-101B-2CCC-AF89-0E87EA7B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0"/>
            <a:ext cx="958215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3F138A-E2F0-B7D4-F4BB-F1A94352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 and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C1FEA0-9EA5-F75A-417F-A354C34E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75" y="1301539"/>
            <a:ext cx="6107076" cy="535643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Objective</a:t>
            </a:r>
            <a:r>
              <a:rPr lang="en-US" dirty="0"/>
              <a:t>: Perform the following tasks to support New Technology Qualification (NTQ) process for infinitely variable transmission (IVT) design in tidal energy converter.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Task 1: Failure modes and effects analysis (FMEA) on the gear box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both the root bending fatigue in non-circular gear pair and planet gear sets were identified as the dominant failure mechanisms (WE336)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Task 2: Probabilistic Physics-of-Failure (</a:t>
            </a:r>
            <a:r>
              <a:rPr lang="en-US" b="1" dirty="0" err="1"/>
              <a:t>PPoF</a:t>
            </a:r>
            <a:r>
              <a:rPr lang="en-US" b="1" dirty="0"/>
              <a:t>) based reliability assessment-stress-strength analysis (WE206)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CA149-D254-0DF1-5631-5460841E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756432-2814-BC8E-36AF-D7631310C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1" y="1567399"/>
            <a:ext cx="573151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B204-E003-499E-BBE5-1531008F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4DA9-26E1-7B74-AC8D-51D7E6F0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49" y="1390649"/>
            <a:ext cx="10771250" cy="419100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Pick the most dominant failure modes from FMEA (loss of torque transmission 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Stress overload (failure mechanism-1)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Tooth bending fatigue (failure mechanism-2)</a:t>
            </a:r>
          </a:p>
          <a:p>
            <a:pPr>
              <a:lnSpc>
                <a:spcPct val="120000"/>
              </a:lnSpc>
            </a:pPr>
            <a:r>
              <a:rPr lang="en-US" dirty="0"/>
              <a:t>Perform stress/load estimation for gear box as a function of tide current velocity</a:t>
            </a:r>
          </a:p>
          <a:p>
            <a:pPr>
              <a:lnSpc>
                <a:spcPct val="120000"/>
              </a:lnSpc>
            </a:pPr>
            <a:r>
              <a:rPr lang="en-US" dirty="0"/>
              <a:t>Evaluate the strength of the gear for multiple materials</a:t>
            </a:r>
          </a:p>
          <a:p>
            <a:pPr>
              <a:lnSpc>
                <a:spcPct val="120000"/>
              </a:lnSpc>
            </a:pPr>
            <a:r>
              <a:rPr lang="en-US" dirty="0"/>
              <a:t>Quantitative analysis for stress-strength analysis (for overloaded conditions)</a:t>
            </a:r>
          </a:p>
          <a:p>
            <a:pPr>
              <a:lnSpc>
                <a:spcPct val="120000"/>
              </a:lnSpc>
            </a:pPr>
            <a:r>
              <a:rPr lang="en-US" dirty="0"/>
              <a:t>Quantitative analysis for high-cycle fatigue analysis (low stress condition)</a:t>
            </a:r>
          </a:p>
          <a:p>
            <a:pPr>
              <a:lnSpc>
                <a:spcPct val="120000"/>
              </a:lnSpc>
            </a:pPr>
            <a:r>
              <a:rPr lang="en-US" dirty="0"/>
              <a:t>Reliability analysis by combining the over-loaded and high-cycle fatigue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9A80-28BA-61A8-CBB7-70C98D08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5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115B-9264-76B3-18A2-5BB75747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702931"/>
          </a:xfrm>
        </p:spPr>
        <p:txBody>
          <a:bodyPr/>
          <a:lstStyle/>
          <a:p>
            <a:r>
              <a:rPr lang="en-US" dirty="0"/>
              <a:t>2.1 Pick the most dominant failure modes from FMEA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B063B-733D-EB88-2372-DEADAB66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35431"/>
              </p:ext>
            </p:extLst>
          </p:nvPr>
        </p:nvGraphicFramePr>
        <p:xfrm>
          <a:off x="111101" y="1285438"/>
          <a:ext cx="8050976" cy="501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509">
                  <a:extLst>
                    <a:ext uri="{9D8B030D-6E8A-4147-A177-3AD203B41FA5}">
                      <a16:colId xmlns:a16="http://schemas.microsoft.com/office/drawing/2014/main" val="129056002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06234909"/>
                    </a:ext>
                  </a:extLst>
                </a:gridCol>
                <a:gridCol w="1515534">
                  <a:extLst>
                    <a:ext uri="{9D8B030D-6E8A-4147-A177-3AD203B41FA5}">
                      <a16:colId xmlns:a16="http://schemas.microsoft.com/office/drawing/2014/main" val="497247354"/>
                    </a:ext>
                  </a:extLst>
                </a:gridCol>
                <a:gridCol w="2342080">
                  <a:extLst>
                    <a:ext uri="{9D8B030D-6E8A-4147-A177-3AD203B41FA5}">
                      <a16:colId xmlns:a16="http://schemas.microsoft.com/office/drawing/2014/main" val="2774855744"/>
                    </a:ext>
                  </a:extLst>
                </a:gridCol>
                <a:gridCol w="1645720">
                  <a:extLst>
                    <a:ext uri="{9D8B030D-6E8A-4147-A177-3AD203B41FA5}">
                      <a16:colId xmlns:a16="http://schemas.microsoft.com/office/drawing/2014/main" val="2145845429"/>
                    </a:ext>
                  </a:extLst>
                </a:gridCol>
              </a:tblGrid>
              <a:tr h="36667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IV Gear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Failure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Mechanism (Root Causes)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RPN (Severity*Frequency*Detection)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186636"/>
                  </a:ext>
                </a:extLst>
              </a:tr>
              <a:tr h="366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Noncircular gear pair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A.1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torque Transmission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Root bending fatigue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 (10*4*8)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20175"/>
                  </a:ext>
                </a:extLst>
              </a:tr>
              <a:tr h="628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Planetary gear sets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B.3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torque Transmission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Excessive vibration/noise; Overheating; Locked rotation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 (10*4*8)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06634"/>
                  </a:ext>
                </a:extLst>
              </a:tr>
              <a:tr h="5950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Output gears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D.1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output</a:t>
                      </a: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torque contribution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Root bending fatigue of output gear Teeth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 (10*3*8)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19584"/>
                  </a:ext>
                </a:extLst>
              </a:tr>
              <a:tr h="628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Planetary gear sets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B.1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combined speed</a:t>
                      </a: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gear tooth</a:t>
                      </a: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deflection under 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 (9*3*8)</a:t>
                      </a:r>
                      <a:endParaRPr lang="en-US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778984"/>
                  </a:ext>
                </a:extLst>
              </a:tr>
              <a:tr h="366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Rack–pinion sets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C.1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Excess backlash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Abrasive wear of rack and pinion teeth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 (6*7*5)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12147"/>
                  </a:ext>
                </a:extLst>
              </a:tr>
              <a:tr h="366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Noncircular gear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A.3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modulation accuracy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Fretting wear at hub-shaft interface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(8*5*5)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67794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FC6FC2-CCA9-A475-82FE-8B0DA86E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927" y="845608"/>
            <a:ext cx="2722074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7BAF6-5886-6CD1-0D61-C3888AF2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99" y="3174139"/>
            <a:ext cx="3851834" cy="3047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472206-C870-350A-852F-594FB858DD54}"/>
              </a:ext>
            </a:extLst>
          </p:cNvPr>
          <p:cNvSpPr/>
          <p:nvPr/>
        </p:nvSpPr>
        <p:spPr>
          <a:xfrm>
            <a:off x="11209867" y="845608"/>
            <a:ext cx="787400" cy="439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36A73E-15EA-E1D2-BE30-C216449C4404}"/>
              </a:ext>
            </a:extLst>
          </p:cNvPr>
          <p:cNvCxnSpPr>
            <a:cxnSpLocks/>
          </p:cNvCxnSpPr>
          <p:nvPr/>
        </p:nvCxnSpPr>
        <p:spPr>
          <a:xfrm flipH="1">
            <a:off x="10871200" y="1285438"/>
            <a:ext cx="1126067" cy="1912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7B158AC-E65B-E894-E81F-B4F53782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9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29DC-12A1-50D6-B5A5-E92724DB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9" y="685602"/>
            <a:ext cx="10415648" cy="677531"/>
          </a:xfrm>
        </p:spPr>
        <p:txBody>
          <a:bodyPr/>
          <a:lstStyle/>
          <a:p>
            <a:r>
              <a:rPr lang="en-US" dirty="0"/>
              <a:t>The challenge: Subsea Energy Harvesting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ECA5B-4662-C114-8B7B-FB5AD1D59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47" y="1261533"/>
            <a:ext cx="10415587" cy="344797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1CDE16E-1416-4870-3A86-3284AFBC88BF}"/>
              </a:ext>
            </a:extLst>
          </p:cNvPr>
          <p:cNvSpPr/>
          <p:nvPr/>
        </p:nvSpPr>
        <p:spPr>
          <a:xfrm>
            <a:off x="972079" y="4868333"/>
            <a:ext cx="797454" cy="4171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905B-AEBF-11F3-9A5B-1A714295DDF8}"/>
              </a:ext>
            </a:extLst>
          </p:cNvPr>
          <p:cNvSpPr txBox="1"/>
          <p:nvPr/>
        </p:nvSpPr>
        <p:spPr>
          <a:xfrm>
            <a:off x="1955800" y="4890705"/>
            <a:ext cx="615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Probabilistic-Physics of Failure (</a:t>
            </a:r>
            <a:r>
              <a:rPr lang="en-US" dirty="0" err="1"/>
              <a:t>PPoF</a:t>
            </a:r>
            <a:r>
              <a:rPr lang="en-US" dirty="0"/>
              <a:t>) Approach is proposed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53BB33C-4E45-562F-774B-D190AA7E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E7C9-935A-2B20-92CB-217A25A8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33202"/>
            <a:ext cx="10415648" cy="1008797"/>
          </a:xfrm>
        </p:spPr>
        <p:txBody>
          <a:bodyPr/>
          <a:lstStyle/>
          <a:p>
            <a:r>
              <a:rPr lang="en-US" dirty="0"/>
              <a:t>Probabilistic Physics-of-Failure Methodology</a:t>
            </a:r>
          </a:p>
        </p:txBody>
      </p:sp>
      <p:pic>
        <p:nvPicPr>
          <p:cNvPr id="1026" name="Picture 2" descr="The Stress-Strength Concept in Practice">
            <a:extLst>
              <a:ext uri="{FF2B5EF4-FFF2-40B4-BE49-F238E27FC236}">
                <a16:creationId xmlns:a16="http://schemas.microsoft.com/office/drawing/2014/main" id="{AD1F043D-77BD-B2EC-E4B3-6708F5312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8" y="2293952"/>
            <a:ext cx="4273220" cy="26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2388C-B081-64FF-9708-88E8B2F21C1C}"/>
              </a:ext>
            </a:extLst>
          </p:cNvPr>
          <p:cNvSpPr txBox="1"/>
          <p:nvPr/>
        </p:nvSpPr>
        <p:spPr>
          <a:xfrm>
            <a:off x="1604478" y="1285155"/>
            <a:ext cx="279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Stress-strength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60744-796E-387D-8CD9-D548034C038C}"/>
              </a:ext>
            </a:extLst>
          </p:cNvPr>
          <p:cNvSpPr txBox="1"/>
          <p:nvPr/>
        </p:nvSpPr>
        <p:spPr>
          <a:xfrm>
            <a:off x="7868897" y="1228911"/>
            <a:ext cx="279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Damage-Endurance</a:t>
            </a:r>
          </a:p>
        </p:txBody>
      </p:sp>
      <p:pic>
        <p:nvPicPr>
          <p:cNvPr id="1028" name="Picture 4" descr="The Power of the Damage-Endurance Model - Accendo Reliability">
            <a:extLst>
              <a:ext uri="{FF2B5EF4-FFF2-40B4-BE49-F238E27FC236}">
                <a16:creationId xmlns:a16="http://schemas.microsoft.com/office/drawing/2014/main" id="{93B1F8AE-C9F7-DEC1-CCE7-751E05C0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45" y="2037291"/>
            <a:ext cx="5445816" cy="27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CBB33-11E3-DCB7-AC5E-FEB662AF72D5}"/>
              </a:ext>
            </a:extLst>
          </p:cNvPr>
          <p:cNvSpPr txBox="1"/>
          <p:nvPr/>
        </p:nvSpPr>
        <p:spPr>
          <a:xfrm>
            <a:off x="1354221" y="5219179"/>
            <a:ext cx="390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overloaded condition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79FB2-5C24-98F7-413D-FE00E5FE3147}"/>
              </a:ext>
            </a:extLst>
          </p:cNvPr>
          <p:cNvSpPr txBox="1"/>
          <p:nvPr/>
        </p:nvSpPr>
        <p:spPr>
          <a:xfrm>
            <a:off x="6628765" y="5131334"/>
            <a:ext cx="527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wear, corrosion, erosion, and fatigue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FC40C-865D-06F7-7164-C9A9801C96CC}"/>
              </a:ext>
            </a:extLst>
          </p:cNvPr>
          <p:cNvSpPr txBox="1"/>
          <p:nvPr/>
        </p:nvSpPr>
        <p:spPr>
          <a:xfrm>
            <a:off x="595296" y="5811292"/>
            <a:ext cx="76063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Segoe UI" panose="020B0502040204020203" pitchFamily="34" charset="0"/>
              </a:rPr>
              <a:t>M. Modarres, M. P. </a:t>
            </a:r>
            <a:r>
              <a:rPr lang="en-US" sz="1800" dirty="0" err="1">
                <a:latin typeface="Segoe UI" panose="020B0502040204020203" pitchFamily="34" charset="0"/>
              </a:rPr>
              <a:t>Kaminskiy</a:t>
            </a:r>
            <a:r>
              <a:rPr lang="en-US" sz="1800" dirty="0">
                <a:latin typeface="Segoe UI" panose="020B0502040204020203" pitchFamily="34" charset="0"/>
              </a:rPr>
              <a:t>, and V. </a:t>
            </a:r>
            <a:r>
              <a:rPr lang="en-US" sz="1800" dirty="0" err="1">
                <a:latin typeface="Segoe UI" panose="020B0502040204020203" pitchFamily="34" charset="0"/>
              </a:rPr>
              <a:t>Krivtsov</a:t>
            </a:r>
            <a:r>
              <a:rPr lang="en-US" sz="1800" dirty="0">
                <a:latin typeface="Segoe UI" panose="020B0502040204020203" pitchFamily="34" charset="0"/>
              </a:rPr>
              <a:t>, </a:t>
            </a:r>
            <a:r>
              <a:rPr lang="en-US" sz="1800" i="1" dirty="0">
                <a:latin typeface="Segoe UI" panose="020B0502040204020203" pitchFamily="34" charset="0"/>
              </a:rPr>
              <a:t>Reliability engineering and risk analysis: a practical guide. CRC press, 2016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2DA9348-8ACD-0F80-F753-21405981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1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455-C20C-25EB-BAA0-B34F8BEC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8624"/>
            <a:ext cx="4897039" cy="1008797"/>
          </a:xfrm>
        </p:spPr>
        <p:txBody>
          <a:bodyPr/>
          <a:lstStyle/>
          <a:p>
            <a:r>
              <a:rPr lang="en-US" dirty="0"/>
              <a:t>Stress Characterization</a:t>
            </a:r>
            <a:br>
              <a:rPr lang="en-US" dirty="0"/>
            </a:br>
            <a:r>
              <a:rPr lang="en-US" dirty="0"/>
              <a:t>(Inputs and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D280F3-9790-37B9-8542-4D8A405AABCB}"/>
                  </a:ext>
                </a:extLst>
              </p:cNvPr>
              <p:cNvSpPr txBox="1"/>
              <p:nvPr/>
            </p:nvSpPr>
            <p:spPr>
              <a:xfrm>
                <a:off x="1028699" y="1317421"/>
                <a:ext cx="2857500" cy="579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𝑏𝑚𝑌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𝑁𝐺</m:t>
                              </m:r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D280F3-9790-37B9-8542-4D8A405A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1317421"/>
                <a:ext cx="2857500" cy="579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8B7AB-79CC-E000-3163-425EA748445B}"/>
                  </a:ext>
                </a:extLst>
              </p:cNvPr>
              <p:cNvSpPr txBox="1"/>
              <p:nvPr/>
            </p:nvSpPr>
            <p:spPr>
              <a:xfrm>
                <a:off x="1028699" y="2043308"/>
                <a:ext cx="3067050" cy="602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𝑁𝐺</m:t>
                          </m:r>
                          <m:r>
                            <a:rPr lang="en-US" sz="15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5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8B7AB-79CC-E000-3163-425EA7484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2043308"/>
                <a:ext cx="3067050" cy="60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18B6A7-C169-4D19-2549-152282CACC83}"/>
                  </a:ext>
                </a:extLst>
              </p:cNvPr>
              <p:cNvSpPr txBox="1"/>
              <p:nvPr/>
            </p:nvSpPr>
            <p:spPr>
              <a:xfrm>
                <a:off x="8335" y="2853036"/>
                <a:ext cx="6960393" cy="444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))=</m:t>
                    </m:r>
                    <m:f>
                      <m:f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150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max</m:t>
                    </m:r>
                    <m:r>
                      <a:rPr lang="en-US" sz="150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150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5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,</a:t>
                </a:r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18B6A7-C169-4D19-2549-152282CA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" y="2853036"/>
                <a:ext cx="6960393" cy="444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04BBC-307A-60AF-EDAE-55550E4A53EC}"/>
                  </a:ext>
                </a:extLst>
              </p:cNvPr>
              <p:cNvSpPr txBox="1"/>
              <p:nvPr/>
            </p:nvSpPr>
            <p:spPr>
              <a:xfrm>
                <a:off x="407225" y="3473022"/>
                <a:ext cx="5369718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5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60</m:t>
                        </m:r>
                        <m:sSub>
                          <m:sSub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))</m:t>
                        </m:r>
                      </m:den>
                    </m:f>
                  </m:oMath>
                </a14:m>
                <a:r>
                  <a:rPr lang="en-US" sz="15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,</a:t>
                </a:r>
                <a:endParaRPr lang="en-US" sz="15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04BBC-307A-60AF-EDAE-55550E4A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5" y="3473022"/>
                <a:ext cx="5369718" cy="473591"/>
              </a:xfrm>
              <a:prstGeom prst="rect">
                <a:avLst/>
              </a:prstGeom>
              <a:blipFill>
                <a:blip r:embed="rId5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8FD49E-A6F3-D222-7397-65EE9C21C296}"/>
                  </a:ext>
                </a:extLst>
              </p:cNvPr>
              <p:cNvSpPr txBox="1"/>
              <p:nvPr/>
            </p:nvSpPr>
            <p:spPr>
              <a:xfrm>
                <a:off x="416718" y="4092918"/>
                <a:ext cx="2255044" cy="471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60</m:t>
                        </m:r>
                        <m:sSub>
                          <m:sSub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5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,</a:t>
                </a:r>
                <a:endParaRPr lang="en-US" sz="15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8FD49E-A6F3-D222-7397-65EE9C21C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8" y="4092918"/>
                <a:ext cx="2255044" cy="471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5ECCD8D-85FF-7287-CF2E-4EB6ECDCF0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250618"/>
                  </p:ext>
                </p:extLst>
              </p:nvPr>
            </p:nvGraphicFramePr>
            <p:xfrm>
              <a:off x="5735240" y="732980"/>
              <a:ext cx="6448425" cy="56541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92862">
                      <a:extLst>
                        <a:ext uri="{9D8B030D-6E8A-4147-A177-3AD203B41FA5}">
                          <a16:colId xmlns:a16="http://schemas.microsoft.com/office/drawing/2014/main" val="3669079513"/>
                        </a:ext>
                      </a:extLst>
                    </a:gridCol>
                    <a:gridCol w="1378669">
                      <a:extLst>
                        <a:ext uri="{9D8B030D-6E8A-4147-A177-3AD203B41FA5}">
                          <a16:colId xmlns:a16="http://schemas.microsoft.com/office/drawing/2014/main" val="1083356959"/>
                        </a:ext>
                      </a:extLst>
                    </a:gridCol>
                    <a:gridCol w="1881544">
                      <a:extLst>
                        <a:ext uri="{9D8B030D-6E8A-4147-A177-3AD203B41FA5}">
                          <a16:colId xmlns:a16="http://schemas.microsoft.com/office/drawing/2014/main" val="613945160"/>
                        </a:ext>
                      </a:extLst>
                    </a:gridCol>
                    <a:gridCol w="895350">
                      <a:extLst>
                        <a:ext uri="{9D8B030D-6E8A-4147-A177-3AD203B41FA5}">
                          <a16:colId xmlns:a16="http://schemas.microsoft.com/office/drawing/2014/main" val="72753952"/>
                        </a:ext>
                      </a:extLst>
                    </a:gridCol>
                  </a:tblGrid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Parameters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Notations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Values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Units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278737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Face width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0.02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10262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Modules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0.003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514837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Lewis form factor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Y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0.394 [7]*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Unitless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797585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Center distance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D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0.135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869834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Transmitted power from the turbine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750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W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47995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Pitch radius for NG2-Case 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𝑁𝐺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0.064 to 0.076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884944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Pitch radius for NG2-Case 2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𝑁𝐺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0.064 to 0.076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2050112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Pitch radius for NG2-Case 3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𝑁𝐺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0.064 to 0.076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60314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Input rotational speed</a:t>
                          </a:r>
                        </a:p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(150-200 rpm)-Case 1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142 to 214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rpm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9986451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Input rotational speed</a:t>
                          </a:r>
                        </a:p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(150-175 rpm)-Case 2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137 to 186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rpm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194506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Input rotational speed</a:t>
                          </a:r>
                        </a:p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(175-200 rpm)-Case 3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164 to 225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rpm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933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5ECCD8D-85FF-7287-CF2E-4EB6ECDCF0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250618"/>
                  </p:ext>
                </p:extLst>
              </p:nvPr>
            </p:nvGraphicFramePr>
            <p:xfrm>
              <a:off x="5735240" y="732980"/>
              <a:ext cx="6448425" cy="56541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92862">
                      <a:extLst>
                        <a:ext uri="{9D8B030D-6E8A-4147-A177-3AD203B41FA5}">
                          <a16:colId xmlns:a16="http://schemas.microsoft.com/office/drawing/2014/main" val="3669079513"/>
                        </a:ext>
                      </a:extLst>
                    </a:gridCol>
                    <a:gridCol w="1378669">
                      <a:extLst>
                        <a:ext uri="{9D8B030D-6E8A-4147-A177-3AD203B41FA5}">
                          <a16:colId xmlns:a16="http://schemas.microsoft.com/office/drawing/2014/main" val="1083356959"/>
                        </a:ext>
                      </a:extLst>
                    </a:gridCol>
                    <a:gridCol w="1881544">
                      <a:extLst>
                        <a:ext uri="{9D8B030D-6E8A-4147-A177-3AD203B41FA5}">
                          <a16:colId xmlns:a16="http://schemas.microsoft.com/office/drawing/2014/main" val="613945160"/>
                        </a:ext>
                      </a:extLst>
                    </a:gridCol>
                    <a:gridCol w="895350">
                      <a:extLst>
                        <a:ext uri="{9D8B030D-6E8A-4147-A177-3AD203B41FA5}">
                          <a16:colId xmlns:a16="http://schemas.microsoft.com/office/drawing/2014/main" val="72753952"/>
                        </a:ext>
                      </a:extLst>
                    </a:gridCol>
                  </a:tblGrid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Parameters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Notations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Values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Units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278737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Face width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0.02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10262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Modules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0.003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514837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Lewis form factor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Y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0.394 [7]*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Unitless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797585"/>
                      </a:ext>
                    </a:extLst>
                  </a:tr>
                  <a:tr h="3083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Center distance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D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0.135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869834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Transmitted power from the turbine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263366" r="-202655" b="-580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750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W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479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Pitch radius for NG2-Case 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407778" r="-202655" b="-5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0.064 to 0.076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88494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Pitch radius for NG2-Case 2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507778" r="-202655" b="-4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0.064 to 0.076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205011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Pitch radius for NG2-Case 3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607778" r="-202655" b="-3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0.064 to 0.076 [2]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60314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Input rotational speed</a:t>
                          </a:r>
                        </a:p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(150-200 rpm)-Case 1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624510" r="-202655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142 to 214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rpm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9986451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Input rotational speed</a:t>
                          </a:r>
                        </a:p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(150-175 rpm)-Case 2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731683" r="-202655" b="-111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137 to 186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rpm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194506"/>
                      </a:ext>
                    </a:extLst>
                  </a:tr>
                  <a:tr h="616645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Input rotational speed</a:t>
                          </a:r>
                        </a:p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(175-200 rpm)-Case 3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7257" t="-831683" r="-202655" b="-11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164 to 225 [1]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rpm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9339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9A781FE-1E0B-AAC2-53C3-810265B71FAC}"/>
              </a:ext>
            </a:extLst>
          </p:cNvPr>
          <p:cNvSpPr txBox="1"/>
          <p:nvPr/>
        </p:nvSpPr>
        <p:spPr>
          <a:xfrm>
            <a:off x="211932" y="4710699"/>
            <a:ext cx="5369718" cy="1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[1] G. Li and W. Zhu, "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Control and flume flow experiments of a tidal current energy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converter with an infinitely variable transmission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," IEEE/ASME Transactions on Mechatronics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vol. 29, no. 4, pp. 2803-2811,(2024).</a:t>
            </a:r>
          </a:p>
          <a:p>
            <a:pPr marR="0"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[2] G. Li and W. Zhu, "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Design and power loss evaluation of a noncircular gear pair for an infinitely variable transmission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," Mechanism and Machine Theory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vol. 156, p. 104137,(2021).</a:t>
            </a:r>
          </a:p>
          <a:p>
            <a:pPr marR="0">
              <a:buNone/>
            </a:pPr>
            <a:r>
              <a:rPr lang="en-US" sz="1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[7]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RoyMech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"Spur Gears: Design, Formula, Terminology and Calculations." </a:t>
            </a:r>
            <a:r>
              <a:rPr lang="en-US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https://www.roymech.co.uk/Useful_Tables/Drive/Gears.html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(accessed May 21, 2026).</a:t>
            </a:r>
            <a:endParaRPr lang="en-US" sz="1100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*Assume that it is applicable for 42-tooth with 20 degrees of pressure angle</a:t>
            </a:r>
          </a:p>
        </p:txBody>
      </p:sp>
    </p:spTree>
    <p:extLst>
      <p:ext uri="{BB962C8B-B14F-4D97-AF65-F5344CB8AC3E}">
        <p14:creationId xmlns:p14="http://schemas.microsoft.com/office/powerpoint/2010/main" val="16694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FE1B-0140-7DAF-687F-95195EA7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326" y="347663"/>
            <a:ext cx="4519674" cy="1241623"/>
          </a:xfrm>
        </p:spPr>
        <p:txBody>
          <a:bodyPr/>
          <a:lstStyle/>
          <a:p>
            <a:r>
              <a:rPr lang="en-US" dirty="0"/>
              <a:t>Stress Characterization (Results)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F3EBE-0505-D708-6953-EDFF7724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6" y="138113"/>
            <a:ext cx="6076511" cy="223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40241-DDCE-44BE-563D-F15D7BD6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6" y="2309812"/>
            <a:ext cx="6076511" cy="2238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8CEAC-F853-A2F1-6CE7-04D44193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4548187"/>
            <a:ext cx="6076512" cy="2238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642747-01F1-E805-87EA-BABBF33DC03E}"/>
              </a:ext>
            </a:extLst>
          </p:cNvPr>
          <p:cNvSpPr txBox="1"/>
          <p:nvPr/>
        </p:nvSpPr>
        <p:spPr>
          <a:xfrm>
            <a:off x="7200900" y="1266120"/>
            <a:ext cx="4000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bending stresses are all less than 50 MPa (</a:t>
            </a:r>
            <a:r>
              <a:rPr lang="en-US" sz="2000" b="1" dirty="0"/>
              <a:t>limited concern if material is selected properly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stress ranges between the maximum and minimum stresses are less than 17 MPa (</a:t>
            </a:r>
            <a:r>
              <a:rPr lang="en-US" sz="2000" b="1" dirty="0"/>
              <a:t>high cycle fatigue problem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9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C519-4E0B-6ADE-D2D1-35F20999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Stress-Strength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30CA7-F364-0D65-CD62-3B22C7EA0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421918"/>
              </p:ext>
            </p:extLst>
          </p:nvPr>
        </p:nvGraphicFramePr>
        <p:xfrm>
          <a:off x="360698" y="1063000"/>
          <a:ext cx="113051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574880-FF61-9D52-41B2-D05FF0423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48271"/>
              </p:ext>
            </p:extLst>
          </p:nvPr>
        </p:nvGraphicFramePr>
        <p:xfrm>
          <a:off x="722554" y="5414338"/>
          <a:ext cx="7584047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4317">
                  <a:extLst>
                    <a:ext uri="{9D8B030D-6E8A-4147-A177-3AD203B41FA5}">
                      <a16:colId xmlns:a16="http://schemas.microsoft.com/office/drawing/2014/main" val="2025614978"/>
                    </a:ext>
                  </a:extLst>
                </a:gridCol>
                <a:gridCol w="4249730">
                  <a:extLst>
                    <a:ext uri="{9D8B030D-6E8A-4147-A177-3AD203B41FA5}">
                      <a16:colId xmlns:a16="http://schemas.microsoft.com/office/drawing/2014/main" val="746185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Types of Material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Yield strength (MPa)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68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M1: Nylon-12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Normal (µ=55, σ=4)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43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M2: 6061-T6/T651 aluminum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Lognormal (mean=276, std=23.6)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20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</a:rPr>
                        <a:t>M3: AISI 4140 low-alloy steel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</a:rPr>
                        <a:t>Lognormal (mean=415, std=33)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050328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69A0106-18ED-265A-5B56-22199927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00" y="193477"/>
            <a:ext cx="592476" cy="365125"/>
          </a:xfrm>
        </p:spPr>
        <p:txBody>
          <a:bodyPr/>
          <a:lstStyle/>
          <a:p>
            <a:fld id="{07D7631E-3F45-1B47-9782-9C65F801446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7691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MyriadPro" panose="020B0503030403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yriadPro" panose="020B0503030403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3pic_wide" id="{72135AAE-4D4B-2F41-BD20-3E35799978D2}" vid="{C2603792-F730-D34F-A14E-8138369D4C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91d807-f94f-4c4f-bb14-493106c624c2">
      <UserInfo>
        <DisplayName/>
        <AccountId xsi:nil="true"/>
        <AccountType/>
      </UserInfo>
    </SharedWithUsers>
    <TaxCatchAll xmlns="42ea9b75-b306-4826-8769-4c6ad6718b67" xsi:nil="true"/>
    <lcf76f155ced4ddcb4097134ff3c332f xmlns="2391d807-f94f-4c4f-bb14-493106c624c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797F432E2A042A124C0139981475A" ma:contentTypeVersion="14" ma:contentTypeDescription="Create a new document." ma:contentTypeScope="" ma:versionID="f98a91b6c1e71bbba55439f0a80a0573">
  <xsd:schema xmlns:xsd="http://www.w3.org/2001/XMLSchema" xmlns:xs="http://www.w3.org/2001/XMLSchema" xmlns:p="http://schemas.microsoft.com/office/2006/metadata/properties" xmlns:ns2="2391d807-f94f-4c4f-bb14-493106c624c2" xmlns:ns3="42ea9b75-b306-4826-8769-4c6ad6718b67" targetNamespace="http://schemas.microsoft.com/office/2006/metadata/properties" ma:root="true" ma:fieldsID="e10204a60157ce1d68d66ae7a68b8f6a" ns2:_="" ns3:_="">
    <xsd:import namespace="2391d807-f94f-4c4f-bb14-493106c624c2"/>
    <xsd:import namespace="42ea9b75-b306-4826-8769-4c6ad6718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d807-f94f-4c4f-bb14-493106c624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a9b75-b306-4826-8769-4c6ad6718b6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721504a-65bf-41e8-8385-5761431a3c1d}" ma:internalName="TaxCatchAll" ma:showField="CatchAllData" ma:web="42ea9b75-b306-4826-8769-4c6ad6718b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CFDB6C-D38F-4B37-9836-1C60A26D3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396BB3-EBBF-4EEE-9148-7E864CD1ED68}">
  <ds:schemaRefs>
    <ds:schemaRef ds:uri="2391d807-f94f-4c4f-bb14-493106c624c2"/>
    <ds:schemaRef ds:uri="42ea9b75-b306-4826-8769-4c6ad6718b6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3B4584-37B4-4E20-B197-0778F749C4EC}">
  <ds:schemaRefs>
    <ds:schemaRef ds:uri="2391d807-f94f-4c4f-bb14-493106c624c2"/>
    <ds:schemaRef ds:uri="42ea9b75-b306-4826-8769-4c6ad6718b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INL_2022_3pic_wide</Template>
  <TotalTime>391</TotalTime>
  <Words>1260</Words>
  <Application>Microsoft Office PowerPoint</Application>
  <PresentationFormat>Widescreen</PresentationFormat>
  <Paragraphs>202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Myriad Pro Cond</vt:lpstr>
      <vt:lpstr>MyriadPro</vt:lpstr>
      <vt:lpstr>Arial</vt:lpstr>
      <vt:lpstr>Arial Narrow</vt:lpstr>
      <vt:lpstr>Calibri</vt:lpstr>
      <vt:lpstr>Cambria Math</vt:lpstr>
      <vt:lpstr>Segoe UI</vt:lpstr>
      <vt:lpstr>Times New Roman</vt:lpstr>
      <vt:lpstr>INL 2020</vt:lpstr>
      <vt:lpstr>PowerPoint Presentation</vt:lpstr>
      <vt:lpstr>Research Objective and Tasks</vt:lpstr>
      <vt:lpstr>Research Overview</vt:lpstr>
      <vt:lpstr>2.1 Pick the most dominant failure modes from FMEA</vt:lpstr>
      <vt:lpstr>The challenge: Subsea Energy Harvesting</vt:lpstr>
      <vt:lpstr>Probabilistic Physics-of-Failure Methodology</vt:lpstr>
      <vt:lpstr>Stress Characterization (Inputs and model)</vt:lpstr>
      <vt:lpstr>Stress Characterization (Results) </vt:lpstr>
      <vt:lpstr>Phase I: Stress-Strength Analysis</vt:lpstr>
      <vt:lpstr>Phase II: Damage-endurance (S-N curves)</vt:lpstr>
      <vt:lpstr>Combined Reliability Estimation</vt:lpstr>
      <vt:lpstr>Conclusions and Future works</vt:lpstr>
      <vt:lpstr>Research Team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Wen-Chi Cheng</dc:creator>
  <cp:keywords/>
  <dc:description/>
  <cp:lastModifiedBy>Wen-Chi Cheng</cp:lastModifiedBy>
  <cp:revision>2</cp:revision>
  <dcterms:created xsi:type="dcterms:W3CDTF">2026-02-02T23:32:47Z</dcterms:created>
  <dcterms:modified xsi:type="dcterms:W3CDTF">2026-07-18T23:48:05Z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0x010100803797F432E2A042A124C0139981475A</vt:lpwstr>
  </property>
  <property fmtid="{D5CDD505-2E9C-101B-9397-08002B2CF9AE}" pid="3" name="Order">
    <vt:r8>72600</vt:r8>
  </property>
</Properties>
</file>